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3"/>
  </p:notesMasterIdLst>
  <p:sldIdLst>
    <p:sldId id="288" r:id="rId5"/>
    <p:sldId id="407" r:id="rId6"/>
    <p:sldId id="426" r:id="rId7"/>
    <p:sldId id="431" r:id="rId8"/>
    <p:sldId id="351" r:id="rId9"/>
    <p:sldId id="353" r:id="rId10"/>
    <p:sldId id="3336" r:id="rId11"/>
    <p:sldId id="3337" r:id="rId12"/>
    <p:sldId id="296" r:id="rId13"/>
    <p:sldId id="439" r:id="rId14"/>
    <p:sldId id="3333" r:id="rId15"/>
    <p:sldId id="3334" r:id="rId16"/>
    <p:sldId id="444" r:id="rId17"/>
    <p:sldId id="445" r:id="rId18"/>
    <p:sldId id="446" r:id="rId19"/>
    <p:sldId id="449" r:id="rId20"/>
    <p:sldId id="3335" r:id="rId21"/>
    <p:sldId id="453" r:id="rId22"/>
    <p:sldId id="455" r:id="rId23"/>
    <p:sldId id="456" r:id="rId24"/>
    <p:sldId id="457" r:id="rId25"/>
    <p:sldId id="459" r:id="rId26"/>
    <p:sldId id="461" r:id="rId27"/>
    <p:sldId id="462" r:id="rId28"/>
    <p:sldId id="464" r:id="rId29"/>
    <p:sldId id="465" r:id="rId30"/>
    <p:sldId id="466" r:id="rId31"/>
    <p:sldId id="467" r:id="rId32"/>
    <p:sldId id="468" r:id="rId33"/>
    <p:sldId id="469" r:id="rId34"/>
    <p:sldId id="437" r:id="rId35"/>
    <p:sldId id="3316" r:id="rId36"/>
    <p:sldId id="3317" r:id="rId37"/>
    <p:sldId id="3318" r:id="rId38"/>
    <p:sldId id="3319" r:id="rId39"/>
    <p:sldId id="3320" r:id="rId40"/>
    <p:sldId id="3321" r:id="rId41"/>
    <p:sldId id="3322" r:id="rId42"/>
    <p:sldId id="3323" r:id="rId43"/>
    <p:sldId id="3324" r:id="rId44"/>
    <p:sldId id="3325" r:id="rId45"/>
    <p:sldId id="3326" r:id="rId46"/>
    <p:sldId id="3327" r:id="rId47"/>
    <p:sldId id="3328" r:id="rId48"/>
    <p:sldId id="3329" r:id="rId49"/>
    <p:sldId id="3330" r:id="rId50"/>
    <p:sldId id="3331" r:id="rId51"/>
    <p:sldId id="3332" r:id="rId52"/>
    <p:sldId id="438" r:id="rId53"/>
    <p:sldId id="451" r:id="rId54"/>
    <p:sldId id="354" r:id="rId55"/>
    <p:sldId id="452" r:id="rId56"/>
    <p:sldId id="355" r:id="rId57"/>
    <p:sldId id="356" r:id="rId58"/>
    <p:sldId id="3312" r:id="rId59"/>
    <p:sldId id="360" r:id="rId60"/>
    <p:sldId id="3313" r:id="rId61"/>
    <p:sldId id="363" r:id="rId62"/>
    <p:sldId id="3314" r:id="rId63"/>
    <p:sldId id="3315" r:id="rId64"/>
    <p:sldId id="3308" r:id="rId65"/>
    <p:sldId id="3310" r:id="rId66"/>
    <p:sldId id="3309" r:id="rId67"/>
    <p:sldId id="358" r:id="rId68"/>
    <p:sldId id="440" r:id="rId69"/>
    <p:sldId id="261" r:id="rId70"/>
    <p:sldId id="267" r:id="rId71"/>
    <p:sldId id="266" r:id="rId72"/>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3"/>
    <p:restoredTop sz="94754"/>
  </p:normalViewPr>
  <p:slideViewPr>
    <p:cSldViewPr snapToGrid="0">
      <p:cViewPr varScale="1">
        <p:scale>
          <a:sx n="196" d="100"/>
          <a:sy n="196" d="100"/>
        </p:scale>
        <p:origin x="1248" y="17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USB_FILES/Dropbox/FIPEd_HE_covid_%20project/Data_survey/Global%20Higher%20Education%20in%20Pharmacy_coded.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USB_FILES/Dropbox/FIPEd_HE_covid_%20project/Data_survey/Global%20Higher%20Education%20in%20Pharmacy_code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Volumes/USB_FILES/Dropbox/FIPEd_HE_covid_%20project/Data_survey/Global%20Higher%20Education%20in%20Pharmacy_cod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Charts_etc!$A$4:$A$8</c:f>
              <c:strCache>
                <c:ptCount val="5"/>
                <c:pt idx="0">
                  <c:v>LECTURES (synchronous)</c:v>
                </c:pt>
                <c:pt idx="1">
                  <c:v>LECTURES (asynchronous - pre-recorded)</c:v>
                </c:pt>
                <c:pt idx="2">
                  <c:v>SEMINARS (seminars - group)</c:v>
                </c:pt>
                <c:pt idx="3">
                  <c:v>Student consultations</c:v>
                </c:pt>
                <c:pt idx="4">
                  <c:v>DISCUSSION group‎s</c:v>
                </c:pt>
              </c:strCache>
            </c:strRef>
          </c:tx>
          <c:spPr>
            <a:solidFill>
              <a:schemeClr val="accent1"/>
            </a:solidFill>
            <a:ln>
              <a:noFill/>
            </a:ln>
            <a:effectLst/>
          </c:spPr>
          <c:invertIfNegative val="0"/>
          <c:cat>
            <c:strRef>
              <c:f>Charts_etc!$A$4:$A$9</c:f>
              <c:strCache>
                <c:ptCount val="6"/>
                <c:pt idx="0">
                  <c:v>LECTURES (synchronous)</c:v>
                </c:pt>
                <c:pt idx="1">
                  <c:v>LECTURES (asynchronous - pre-recorded)</c:v>
                </c:pt>
                <c:pt idx="2">
                  <c:v>SEMINARS (seminars - group)</c:v>
                </c:pt>
                <c:pt idx="3">
                  <c:v>Student consultations</c:v>
                </c:pt>
                <c:pt idx="4">
                  <c:v>DISCUSSION group‎s</c:v>
                </c:pt>
                <c:pt idx="5">
                  <c:v>Reading resources</c:v>
                </c:pt>
              </c:strCache>
            </c:strRef>
          </c:cat>
          <c:val>
            <c:numRef>
              <c:f>Charts_etc!$E$4:$E$9</c:f>
              <c:numCache>
                <c:formatCode>0%</c:formatCode>
                <c:ptCount val="6"/>
                <c:pt idx="0">
                  <c:v>0.65100000000000002</c:v>
                </c:pt>
                <c:pt idx="1">
                  <c:v>0.59099999999999997</c:v>
                </c:pt>
                <c:pt idx="2">
                  <c:v>0.71099999999999997</c:v>
                </c:pt>
                <c:pt idx="3">
                  <c:v>0.58399999999999996</c:v>
                </c:pt>
                <c:pt idx="4">
                  <c:v>0.45600000000000002</c:v>
                </c:pt>
                <c:pt idx="5">
                  <c:v>0.188</c:v>
                </c:pt>
              </c:numCache>
            </c:numRef>
          </c:val>
          <c:extLst>
            <c:ext xmlns:c16="http://schemas.microsoft.com/office/drawing/2014/chart" uri="{C3380CC4-5D6E-409C-BE32-E72D297353CC}">
              <c16:uniqueId val="{00000000-5E57-1B41-B511-99AF28D42304}"/>
            </c:ext>
          </c:extLst>
        </c:ser>
        <c:dLbls>
          <c:showLegendKey val="0"/>
          <c:showVal val="0"/>
          <c:showCatName val="0"/>
          <c:showSerName val="0"/>
          <c:showPercent val="0"/>
          <c:showBubbleSize val="0"/>
        </c:dLbls>
        <c:gapWidth val="219"/>
        <c:overlap val="-27"/>
        <c:axId val="1836526256"/>
        <c:axId val="1835930592"/>
      </c:barChart>
      <c:catAx>
        <c:axId val="183652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5930592"/>
        <c:crosses val="autoZero"/>
        <c:auto val="1"/>
        <c:lblAlgn val="ctr"/>
        <c:lblOffset val="100"/>
        <c:noMultiLvlLbl val="0"/>
      </c:catAx>
      <c:valAx>
        <c:axId val="1835930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6526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cat>
            <c:strRef>
              <c:f>Charts_etc!$A$25:$A$28</c:f>
              <c:strCache>
                <c:ptCount val="4"/>
                <c:pt idx="0">
                  <c:v>Some curriculum access</c:v>
                </c:pt>
                <c:pt idx="1">
                  <c:v>About half curriculum access</c:v>
                </c:pt>
                <c:pt idx="2">
                  <c:v>Majority of curriculum access</c:v>
                </c:pt>
                <c:pt idx="3">
                  <c:v>N/A or No</c:v>
                </c:pt>
              </c:strCache>
            </c:strRef>
          </c:cat>
          <c:val>
            <c:numRef>
              <c:f>Charts_etc!$D$25:$D$28</c:f>
              <c:numCache>
                <c:formatCode>0%</c:formatCode>
                <c:ptCount val="4"/>
                <c:pt idx="0">
                  <c:v>0.85199999999999998</c:v>
                </c:pt>
                <c:pt idx="1">
                  <c:v>0.39800000000000002</c:v>
                </c:pt>
                <c:pt idx="2">
                  <c:v>5.6000000000000001E-2</c:v>
                </c:pt>
                <c:pt idx="3">
                  <c:v>0.222</c:v>
                </c:pt>
              </c:numCache>
            </c:numRef>
          </c:val>
          <c:extLst>
            <c:ext xmlns:c16="http://schemas.microsoft.com/office/drawing/2014/chart" uri="{C3380CC4-5D6E-409C-BE32-E72D297353CC}">
              <c16:uniqueId val="{00000000-CBB4-694A-993C-1F27FC4481E3}"/>
            </c:ext>
          </c:extLst>
        </c:ser>
        <c:dLbls>
          <c:showLegendKey val="0"/>
          <c:showVal val="0"/>
          <c:showCatName val="0"/>
          <c:showSerName val="0"/>
          <c:showPercent val="0"/>
          <c:showBubbleSize val="0"/>
        </c:dLbls>
        <c:gapWidth val="150"/>
        <c:overlap val="100"/>
        <c:axId val="1838617216"/>
        <c:axId val="1832387504"/>
      </c:barChart>
      <c:catAx>
        <c:axId val="183861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32387504"/>
        <c:crosses val="autoZero"/>
        <c:auto val="1"/>
        <c:lblAlgn val="ctr"/>
        <c:lblOffset val="100"/>
        <c:noMultiLvlLbl val="0"/>
      </c:catAx>
      <c:valAx>
        <c:axId val="18323875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3861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Charts_etc!$A$40:$A$102</cx:f>
        <cx:lvl ptCount="63">
          <cx:pt idx="0">Albania</cx:pt>
          <cx:pt idx="1">Argentina</cx:pt>
          <cx:pt idx="2">Australia</cx:pt>
          <cx:pt idx="3">Bolivia</cx:pt>
          <cx:pt idx="4">Bosnia and Herzegovina</cx:pt>
          <cx:pt idx="5">Brazil</cx:pt>
          <cx:pt idx="6">Canada</cx:pt>
          <cx:pt idx="7">Chile</cx:pt>
          <cx:pt idx="8">Costa Rica</cx:pt>
          <cx:pt idx="9">Cyprus</cx:pt>
          <cx:pt idx="10">Egypt</cx:pt>
          <cx:pt idx="11">France</cx:pt>
          <cx:pt idx="12">Germany</cx:pt>
          <cx:pt idx="13">Ghana</cx:pt>
          <cx:pt idx="14">Greece</cx:pt>
          <cx:pt idx="15">Honduras</cx:pt>
          <cx:pt idx="16">Hungary</cx:pt>
          <cx:pt idx="17">India</cx:pt>
          <cx:pt idx="18">Indonesia</cx:pt>
          <cx:pt idx="19">Iraq</cx:pt>
          <cx:pt idx="20">Ireland</cx:pt>
          <cx:pt idx="21">Italy</cx:pt>
          <cx:pt idx="22">Jamaica</cx:pt>
          <cx:pt idx="23">Japan</cx:pt>
          <cx:pt idx="24">Jordan</cx:pt>
          <cx:pt idx="25">Kuwait</cx:pt>
          <cx:pt idx="26">Latvia</cx:pt>
          <cx:pt idx="27">Lebanon</cx:pt>
          <cx:pt idx="28">Liberia</cx:pt>
          <cx:pt idx="29">Malawi</cx:pt>
          <cx:pt idx="30">Malaysia</cx:pt>
          <cx:pt idx="31">Malta</cx:pt>
          <cx:pt idx="32">Mexico</cx:pt>
          <cx:pt idx="33">Namibia</cx:pt>
          <cx:pt idx="34">Nepal</cx:pt>
          <cx:pt idx="35">Netherlands</cx:pt>
          <cx:pt idx="36">New Zealand</cx:pt>
          <cx:pt idx="37">Nicaragua</cx:pt>
          <cx:pt idx="38">Nigeria</cx:pt>
          <cx:pt idx="39">Oman</cx:pt>
          <cx:pt idx="40">Pakistan</cx:pt>
          <cx:pt idx="41">Panama</cx:pt>
          <cx:pt idx="42">Paraguay</cx:pt>
          <cx:pt idx="43">Peru</cx:pt>
          <cx:pt idx="44">Philippines</cx:pt>
          <cx:pt idx="45">Portugal</cx:pt>
          <cx:pt idx="46">Republic of Korea</cx:pt>
          <cx:pt idx="47">Russian Federation</cx:pt>
          <cx:pt idx="48">Rwanda</cx:pt>
          <cx:pt idx="49">Saudi Arabia</cx:pt>
          <cx:pt idx="50">Serbia</cx:pt>
          <cx:pt idx="51">South Africa</cx:pt>
          <cx:pt idx="52">Spain</cx:pt>
          <cx:pt idx="53">Sri Lanka</cx:pt>
          <cx:pt idx="54">Turkey</cx:pt>
          <cx:pt idx="55">Ukraine</cx:pt>
          <cx:pt idx="56">United Kingdom of Great Britain and Northern Ireland</cx:pt>
          <cx:pt idx="57">United States of America</cx:pt>
          <cx:pt idx="58">Uruguay</cx:pt>
          <cx:pt idx="59">Viet Nam</cx:pt>
          <cx:pt idx="60">Yemen</cx:pt>
          <cx:pt idx="61">Zambia</cx:pt>
          <cx:pt idx="62">Zimbabwe</cx:pt>
        </cx:lvl>
      </cx:strDim>
      <cx:numDim type="colorVal">
        <cx:f>Charts_etc!$B$40:$B$102</cx:f>
        <cx:lvl ptCount="63" formatCode="General">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pt idx="50">1</cx:pt>
          <cx:pt idx="51">1</cx:pt>
          <cx:pt idx="52">1</cx:pt>
          <cx:pt idx="53">1</cx:pt>
          <cx:pt idx="54">1</cx:pt>
          <cx:pt idx="55">1</cx:pt>
          <cx:pt idx="56">1</cx:pt>
          <cx:pt idx="57">1</cx:pt>
          <cx:pt idx="58">1</cx:pt>
          <cx:pt idx="59">1</cx:pt>
          <cx:pt idx="60">1</cx:pt>
          <cx:pt idx="61">1</cx:pt>
          <cx:pt idx="62">1</cx:pt>
        </cx:lvl>
      </cx:numDim>
    </cx:data>
  </cx:chartData>
  <cx:chart>
    <cx:plotArea>
      <cx:plotAreaRegion>
        <cx:series layoutId="regionMap" uniqueId="{73A8A6A8-B7CD-E24A-A69F-1FD44173A7A3}">
          <cx:dataId val="0"/>
          <cx:layoutPr>
            <cx:geography cultureLanguage="en-GB" cultureRegion="GB" attribution="Powered by Bing">
              <cx:geoCache provider="{E9337A44-BEBE-4D9F-B70C-5C5E7DAFC167}">
                <cx:binary>7H3ZcuO4su2vOOr50k3MwI7dJ6JAavBYHmp+YahsFed55tefpG25LJb62DtKN+yH3Q/d0aBgpVYC
mSsHgP++6f51E61XxUEXR0n5r5vu73deVWX/+uuv8sZbx6vyMPZvirRMf1aHN2n8V/rzp3+z/uu2
WLV+4v6FTUT/uvFWRbXu3v3Pv+Gvuev0NL1ZVX6aXNbror9al3VUlf/Hs52PDm7SOqnG6S78pb/f
fUr8an17cAJfepvG7w7WSeVX/cc+W//9buuj7w7+mv7B3778IAL5qvoW5jJyqIhgnEqqJCMM8XcH
UZq4D48NfMiQVEooU3AiGXxo893nqxjmv1yuO6lWt7fFuiwPHv77+/yt3/L7Y79MrXtgrHQUf6Hv
fu9f28D/z78nA4DAZOSJbqZwPfdoqpqruiz91QaWP1cJR4ecC5MiISQohjKypRKlDk0luSKSCs44
ZptvvlfI89LsVsRm3kQBm+Ep8FefXh/4h7V3Xa2qdblB4c/xJ+qQmYQxRCVBjGIltvA3RgUgSUys
kKDSpFxtvntrSzwv1m5FTH7VRB+Tp1O1fLp+fbV89tdVstqjjULkkGIkBTEV5gwRvq0QZMpDzGCz
KI6QRJyibX28QJ7dmnicONHB4/gU/c/nr4/+91X8Y5/WyBjRZ8KUimKKCCEmwPvEQ2BxKBQohTBl
ciUxxdvoPy/PbvA38ybYb4an0H8/e33ox3VxADZgA8Cfm6L/rvx7+nS3RKbMauqHPxW1W6/6/aFv
EAxrGzwswSYl4ybY9sQG46MngE9IbiJTUDxZ+y+QaPfif5w4Wf2P49Pl/+nb6y//Ldd0kP48eB+v
C/9mj8zov555m+f+p0z1QUMPQcSookWxXlUHuvCrlZ8crJLbg/O0qLx1kRwcFesIBva3nf4balQ7
7dh/YuLCAvS03p9OqDpEAiuiiGkyIpAJXPaJcyfoEHPw6hQ+wQRDahJsfHpenn8wcJuJUwO3Gf/N
wL1/fQP33Y9/rH60e4TfQBBLAPJMQuyNqKKIbuGP1aEUmEuTc2r+Fuq9RJ7d8P+aOcH/14OpAr5/
eX0FXBf+wekqCffoUsQhx4ibVCFFRw5LIL/xZANI81CYSMAe4EIIQsfH96mX+1jvRRLt1sGTqRMl
PHky1cLpyRvQQgY2aAPDn3Ncah4SZSKMKFOKm1MNGOSQMUoUPBNIEQ6R+ea7H1TwnDj/AP/9tCn0
96NT2GdvIKy+TuvKO3j/c7+UysDyEKAlFNirIHwMn7c2AGaHphSIE4UZGqPA6QZ4oVT/oISt2VNd
bD2cquT7G3AI39bxeo87ATHIxVJTQighwNtyua0KKg4ZkZxJRPGoCAqPn9qiZ6XZrYOHaRPwH0an
qH+bvQH7sy72muGg9BATE9Ks4AQwMKCJC8DgAhQFz8ywiTkknyZB3vWz4uzGfTNvAvxmeIr81Rsw
QVctBAR7dL4GAtsDNl+aBIoPDCjmtu1Rh2B1JBgeBA4CPjCx/M+Lsxv5zbwJ8pvh35B/A8znPg2f
HMzXt+virri02ft/7oD/W2+Idgdm0wTThedHfpZBAFbuD30goExRjhWWAgiOwNt7AGF6KKHSAJU3
LjGHYG3z1ffs54Uy7d4IW5Mnu2Hr2XRLXCxf3w1crIt6g8WfbwLjLhAm4HaZgmwfMqeFUEEPCQNT
xccyxJgKRJsvf1DEM+L8gwbuZk2hvxv8DfM34HrP12NuaEwL7XEHMAxJhrF4AASfE1Oy7RwEO4Sy
DjWxCRwVXARGEy/wQpl24781eaKGrWdTbZyfvv4OuFpn9Y/IvxkTeScpZPI2K/LPtwPhh5DxHmkP
wxLS3+NqfxIWI6j6SAIVagZ8SXKCd0YFz8q0WyfXd7z/YfJEJ1vPpjo5uXp9nVysQr+sVnuMCiAH
BNEv7A0IgxmHUHhLE1weQjygIES78w5ITjTxEnl2q+HXzIkOfj2YKuDiDWQnzqHiUKygELS/zYDw
IQRbhGGBIVcEFaFtA2VIiJEJ5EaBpUK3AJdiaqFeItJuJTz5NRMtPHkyVcP50RvYB1BGqN1VtD8t
QPEHGBDmUGE2YRv81pYhDgF68M1SQDIbnsqJFi5eINFuJfyaOdHBrwdTFVx8fH0VHCW3+2wEwBgI
EFJqZEFC/UaQBJgpKIQKLoE/7chOPCvNbuwfpk2Afxidon70Bvovzn0Xqp57tD7QjQSmnY0ZUPCz
HDotthyAhG4wCuk56H9BRGATwoenSaEXiLMb+MeJE+gfx6fgny/exJJPITrbJ/yGeQiLfmzIM4H6
IxM6YLYVAOQUajhjDlXB0meghm0NwFp9XqbdOngydaKFJ0+mejiyX18P5+v24Pt6td/6sUGhV1XC
ZpAjH4L/TtoxID19CP14EEJjZUJGyYRW1q2t8DKhdqti6xdNlLH1bKqO8++vr44P8V4JqXkIbafQ
jwcls7HfC23TobEpBnwwuABTICx/U8NzwuzG/37WBPj7wSniH95AK9j1qr71D94Xq71mqiEXhIAA
AbjAc8iYDdpyBZDIZtDHbQL8I+zTzuCXyrRbAduzJ4rYfjhVyPX7198CkKTx96oLA/gQImCKxrK9
YGB2tpWBxCHGwFQRYmCQxkbtiTV6XqDdinj8JRMdPI5P4T9/A/CfgS/o9+qXwekS4DtUSCohCwHl
y629gExQj4CSDcRk7CGd99QZvESg3fj/mjlRwK8HUw2cfXv9DTBK1/qbNfjnGaKxLxgjgqD5V0Kf
vAB3sKUAAvlSKNpAuV5KSJr+lph4Xp5/hn/8HTvAH4d/g/7L60P/sS7Cdb8/6AmU7MHAq/t0KFj8
7ToxYZC7G70DqAS2iFQTQvq8OLuR38ybIL8ZniL/8Q1k4079H/sNxiAtCuZm5Daw4uVvzfBQRSAI
jP5YHoCe4PvjVE/NzgsE2g3+48QJ+o/jU/hP3wD8Vp8V9R4rBWBToEyGYfEzE/JtAPW2ySGHJpam
Cd5YkAdi+hT858XZjf1m3gT6zfAUeevb65scsK7Vao8Whx2CFYfTNQI64NR4WHALeIiAKVRooBUe
MziUBs5489X3tbFnpdmN+8O0CewPo1PUzz6+Puqnq6rZZ+4BQik4cgkLGvI6QDKhFXcLdggHFIb2
RALZn7vENDDQp+v9eXF2476ZNwF+MzxF/vTz6yN/Urcrv9r8/D9nN2PRZbTkUHQhhAL02+R+bMUa
+0Eh0wlu9vcjZ8+Lsxv5zbwJ8pvhKfInb4DcHKfF7T6zC2PL+dhuDpCLHZVHKEwKwJyaUJqEI2ng
AzZKvzc1z4uzG/nNvAnym+Ep8scfXn/NH6+yvQLPoRMFaisKDliOR5pG2vi05EugwAKN0HDwGEJa
DJtiAvxz0vwD7vfTprDfj/6G+sXro35UrPLNL/9zO0OAsjDgi1BefDjOvQU6ZDzvjt1DPg1O5sMh
s0lK8zlhdmN+P2sC+f3gFPGjy9dH/PppP8C9f9sD8P9tcPjtkoq71fLcKUtdrAZ/j2VdA0F/LdgT
CaSeIkhajh3mT+yOAcfGoCX6Sb4ZSP9TlvO8QLt3wWbeZB9shqc7Qb+BeGpZJ+6q2GMmAXgM4tDh
M55xgdr6lGDC6SQ6Is84VHVHXzuB/gXy7Mb+ceIE/MfxKfrLT69vh+Cs5PpmvVl8ezBBgK6ABiuF
qXmfIt5a+JBfhhoXOFvoiQNGZGIoOz5d98+Lsxv7zbwJ9JvhKfKLN7Du/38cRR1vV+HQ0A/H70Za
swW9IQ/h8g9oOAc2RJjJ7loSn2L/AoF2g/84cYL+4/gU/qPZG1j46wIKiHs0OwxB0wI0M0AfCcbk
vn3wickHj0AktPAAB8XQ8gbHIycr/3l5dqO/2EycoP84PkXffgPon607/ybdIPDnZgePNz6Bo4UL
DSAxDydfAN0n4IM/BsMDtz2Np4LvbP4E/efl2Q3+Zt4E+83wFPqzr29g4XurZLU/5McONToyeSji
3rXNbjeSwGkYbMJZAHC1oBjg+tMOtsVz4uwG/mHaBPeH0Snsi+Xrw/4++rFK9plHowhKtQpWMxTO
74pRamvJwwkv6CiEJQ+tJSbYnYmjfYE4u4F/nDiB/nF8Cv77N9BUvkyT27pY7TFrD9lh4JYEEmnA
ZH6/Y8CQ/JCNF8zdtexMmxZeIs5u9H/NnMD/68EU/+Ub6B+8uO9e3qO3NcDiA8XkQCXHitT9lXFP
LT6T0GEOVRUw+XfJ++k1Ni8RabcOfs2c6ODXg6kOLr69vgGaF6tkn0yfQmoNQyWWw/1lcNTlLmn5
RAEYLtiCf+CWBwgGFDQZTlJrz4uzG/3NvAn2m+Ep8vM3wPQvwOHGe3S5Eq6vhFQyFKx2kx2438EE
og8FFgF5OOjdnES4z8uzG/rNvAn0m+Ep9BfvX3/RWymcWzm42uuFTXCAFww79Egp6BJUYmxOfrLu
DQn9bCMdgnvlGDTw/NYj8jKRdmvg6dyJFp4+mmrCegOb4Hyd7fPgBNzwMPJNBA4WTmzBIYntBJsc
4wHOIfmD7tL+v7fNPiPNbvwffsQE+ofRKernbyCxr9PI32v11kBQq4JrAyDQhVOLYvz39vLnFCou
EGgRON8LlcbfGjZfINFu7B8nTtB/HJ/ir99AOWvm9tk+K7jAKk2GIXW58wTj3c1KUEcEVnT/gU2Y
d19GfFaY3cA/TJvA/jA6BX22eANGH460rzc//c9zCwb0noEVgTuLKQRUYxsy2l7yAmJcyGiCtYHU
zo67c63n5NmN+8O0Ce4Po1PcrTcQZVnAc/Z5kwaHnA3kkIHKQEumhHusgEI+9bQKdgOcYaGbW66m
RxSfl+cfgH/4HVPkH4Z/g/4N8JxjIJh7JTkI/CvcSwX/8IcAaxt7IeBkHKQfJNCc8XT79A6xFwi0
G/zHiRP0H8en8B+/gZMROi0ht3MwXjW5XBfD2k0bf59JNjgEMWbOwPBDYzK0To3HsZ7sBGjLH/P+
QPoJXO89JoM21u/e8P/n4u3WzT/9nYmq/uljU83pN7Bx3tdlVayifSbmDLheDK7cgG5ZyLzB/WJw
em5bW2MXObQUQgkGmeBTpqfbXyTSbgU9mTrRyZMnUzW8//T6LvuoWkV7zA5BiwlsFgbeGq4vBvfB
tkthcPYdrkeE243HTnKsxrs5tgphzwmzG/yH3zAB/mF0CvrRx9cH/XQNKel0j7c6QOMP1L7gujHo
pxqvnRwd8hMzBTwK+iHgJQQY0/FOxKm/foE8u5F/nDjB/nF8iv6pfn303xfuuOj26Sbumep4bggy
0ptTEk8UYHBgshTeAQGrf0do9iKJdmvgydSJDp48mWrh/V7SEv/8DpTHV8TYq2o1u3u3zJPLpf/v
p3c/E9qGJlMf7MTOoOLehBzd/v1utOiPL6wZ/8KWeVms08L95XA2E9arsvr7HWRV4cZKBtdt4PF6
Pjjw+O6gXd89gaweHD6FK1HweDAPDt+9O0jGe61hEpg74GAIrN39qyRgUjk2mMEjqEqPb/2AV91I
aIEE1T++0ecijXo3TR5xePj/g6SOL1I/qcq/38FmfneQ3X9ulFPAtfEj15OQf4R/AzUHIpLdrK7g
DT7wcfT/Uhwp3EWJO6NhrNIZMvwI6cItzUE7YRqG2omzdFUnyXBWlYGpW+IWg67L3jR0I5IKPtAV
Ppv1UVnOnXbICjt3qTiJEM+Wod+qk7bJelfXQ8yPEy9KL6IqNzRPfXmVC9f/kEnX97VJRX7GGtJ9
M/u6O6VuUx/1KjBWnauc6y4yy0ucc9laUWZm9Swv3PZTQg2s/bxKP/aNrC7aqsJndZwpW7oZHWzD
YMHCT0t5JBO3unASkXxyHcc/CqrcXxKjwnMSDWKVuYWxql3uLpJW8iNP1EVlZRVWp6yUxVFAU/Ep
ZnFxnTlDKzUQR4p17Yl8GeHYO8bCIJk2ROjUllM75XGXtF2kWzwIqsPYy9ZKON48YZX8WbQys8vI
FDqgZaN5JgdPlz6KI038sK5mXmLQUEduzgrNHNVf4jRqvsQMGQvE/dDTvDeYVdTUuArhxNUiKbD5
tQiSauY32DsNoXRrpXFYfXVUOHQ6i+p0lpZ5GOi2ModERwYNjodBie+l2xXf4El0W2ZDrUu3Vxe5
i6VWKO9cHfpGehzIBl3kbZKGWqROaxO/jKilKiV63VPuH0XIZYlu/c74ErCALUMj805rVDtL2qX+
NYo5nTlwm+hNZbjiS81xEc3KIFWnKpTBmZ9H4mtekfAEJU70DeWF/BoHQ1WAUkUwQznJ517slVe5
K6N1hdmwcNuSLRNZNal2srpGuqzK5FjiqtJ1lDdWVEfp0idyWPgUVvMQVJVVs8CxndZF0sqywKcW
iQO+NOJI6ISW7MrkPfmcMR/P/ZIDFJTl+dyUjnOeGTxprazEtLCaoom51buu32ocMjpjqEdzsxqC
80gVbqBLhNwPZseCz35aNLdexTNssSZ1W920uJsncW38rELZXFSFFKduEHuB3RYmOmulH55W0AJB
YFlQQ+jU601fG1kiOu2g3DyrqOnOadTJeVZydRGqwe0sL+8zbpUFak3NVBKf9nAnwSmtioHYCrtx
dRSa2aAWNYpj3w7dNGzsUGTRUZjgPFmEZeIWuia9+jGgwm90znj2oc5T7zitnKaBxRMhukQBJrGd
Vxl1LUgR1vm86quw1ax0ZKWN3Kj9Dzzpxi0c1fxWGtz9rmjjntWlGwa2KsMwPhkAq3IW1wPghPq0
PzdY2n5pA8/trdIzh0w7BWf5rDdTsDtG4ZF5IluRWEhWYXpedEZObFM2pLivjd6/gGCX/RuvAdi2
f3CfKtyYDWVfDrcmwUGKbfsXIRXwPO8T2EB9bIcSRUcd8eT3OCm6pR/4UWrhsMZ233TNR1J2xYXw
WuMc7oCTi9TMAPsoGHFkrbMOuzQ6jkMyXDhFXF9BtjUxNa9ovyiFlx0jVItzJ3YHK1T+N8cPgk9I
+l6qK5c7NlF+ZTlwjdZRYUjxre1YcdEKCTorqXFS0igpLF8O6EtSl15j+aFjzozcjCKNKu5bbug0
UtMoanWd+TeRrFMCqKZNOKtFEyU6UUW2MAKnuo6yCMPeVhXoLHOds1wY+UVXZqbGJEmv8qbMZ4Uf
R2dxIL1I09DtT6EqQhJdZG2zlINhXldQJ3E1yqP4pMRO4+piSDKmm6It5tw3m0y71G9WGYkqR4tB
whsDeC2HGS7b7NiLzU7nfZt9xzGOZjKi+W0oOqLdwk9TnWZlfKRUgK7cCHZSFEh2wR3lzNuGtIGV
17gJLV6nfabJkDSJHXmOMxO+6E8d5bmnpWOyL6FXO1zjunY/J5VD5nWbh4XmqjE0LulgdUPfnJR+
5V/QEoVfSd25YFPAAsyjxgg+trSRRyF2rgYWUittwIS4VR7YROYzlzR2Gfv557yPqkz3Xl9fRkGH
ZzVUUGcia4NCh873zOkUWAnl2l2T+pbHef4jyHsajrqihVYRy27LrvbOosLjs8DDw2fQbXLq56g7
C+CtX197oyHHos7ET9UGve26lXnlUKqWgTvcqKTDvcZiMOdeE6CvuYeLWHtCrD2iopOgbRobFltt
V7xAR6ms8pmfsirRGcye9WngXocJhd/VeOKadWmzND2nn1GX1TeMlMm5yZMvZQ12nw6duE7jjM1w
UqeXRpa3sNuVaSPHyWxo3M0+cNfvz7Oo7DzduYawhq6swfKodMFxZvwIMXdM2zBxqaXj96eN34Mz
gkOsRBtlTZeNX7XXUdfG9pCmaJaVUX+tgkRZEJxEcwxL57hopLD9IWpnaRznx3VitktCcXOUDj2x
sVmWmrgBnWGE3VPIpnuWz0v5cagqI7FZ18sTyDuSY981g2UXkeKkKzqgEwWPbSi8ErvLJVrgACFb
NEZ5YXDSXrLYR1aZVJ01ZDGFjRqwYWYMQ2/nfeFaUC50Zw4V/iJgUTELcJkFWvlltpSkj1wNiFXz
rBn8eUWa1HrCMXeYLogCgCA+tV3QJgEZaqgbQ/RF4a1jZOR2T7hbOPont66KGaZN7Cyx7ztfkcPr
SBex7Erdg8GxPCA/p2WLcpsKp7yM87CfC5U5lo9RPDfznNkpmEUddjG/MrICacCkPg141xyZNC4W
PnNcG/MEz6swqpd55Q7a7FFyhFtlai9P8AJ5ZMi12/vUDgo/uCzNvrBy0UkbVnq1NEu3nLEsTI9k
7AwWT4rkmJlFYsmhF4teVr4FlK1bGGVvXDUZ7X/GvddqRIoYhA7SWQtB0LzHkX9S9UrY1BiU3WWi
mgUh5dqgrbrN65TqFM6vpDrnYWyZlTDnkV/7WsUF+6D65Au0/dS2U/mdFdSpZ3MZ+4HOYrC9Eaw6
2wtQZMcGSeZZINCR4ftI99grr0mAuU5GeibhC+Zpn/wYgIvN60T1M+TJbJm6rNVRY4JdyEs1k9jh
AJaHZqkQ4YIpHlieqtUFcerGxnXjLgIRkBkvfTlvuUNmpDFSPfDEPGG5Y+oyS8sPqMGtzkinrDRB
mR6kU84N0ZuXacOJBs8O28GlN3ERBHMGbOMCta7UrplEtm/0mS0cKTS80KCzhZt8J0Z4LruhOMpK
B5yu6yk9VB3WbuXiHz0dknnMwO4PNMt1Apq1zYgm8wbs1TKPWtdufXD6gzd+wzBkjYZL4LGlPA/+
lllktmvSehblZrUwojpeoiYhI6enM1655FuRZuxbkhuZRf2cfnSdQp3JlvanoQr9SoPuzbO45D3X
KC3aRWAI9rlmKc2OidMimxlNd5KGAzoVNZJfmVDtMnSROFatpN+6IAG2gRtzUWYs/dbhnBJdBnEz
EqnAX6Ck6q+MUMFg0Tlf675Ict0bHjjeBq6EmDUqCuYlbLbvaVFGl2nosw8FrkM74nkL5h01MdIy
Selx67RqLvyoPSYtds/TLGSVRqGSZ2ZnxMu+rvGJm3nmVRvn3pkZVeZR7jTZRZ8nwbxNY/fnQBog
8X7lFOcQXEUfTcdMPuJYSh0Ebfotd6R7GvSkPTESMSyU08eenUjXPTfTofsAgV6YaoPhepmpKj0q
B0TtyCSBtGgUZx+A2LEjRvL+TNKqPc3hTtRjznvnuo6CclEFKDlujda/bgiHeGIoeiCZzEt7WzlJ
eqbinH8IK1N0VhR5xWliNm2pq5a0axKa4qxNaHLiGlF+kTUyWfQZwb4ugqr+KpwwujS4F31xhjQw
dOL58qzr3e4oRX43H5y8gQjDEf5PCWHHpdEOxoWsgEAFnIGdaApvIdyoXmexB5zFIN6lOQR4AMub
1dHS6Ep8PHIYR7dlYJxlqnZvkBEHn2TTVnPZlOBvGxwjXyPWQKgpAOXEGqIsgziGsfp7Jjz3UnGv
XfSCASVLfJGcMgPnx2VCgd91khk6xsXg210YehdtkPKLMIoSy3A4uRRRaczLJBCXQeDFa5NVjrB6
r4KvdZq+/RrESi0qWM5fI55yqnkgUX5MIVa5NSivbprWN5a+F6LvodvBiopI5xIr7Yr2PJJNaMDv
TMtTHFZ04cHqmRuqZ3ZQ56SzyMi9gAABDctHRpaN3AxIBJA4HEAASc38IgyxOlNhiW8DabQnzkjx
CnfIFtUd71N3HBASfF6v08IstYiyFfBAYIt51WCraNPC195IJ7uWla3VSS/9XNzxzdBtjJNmJKG0
rouLlGTkK/TDpyd0JKtZaTp249PiogwSZntARj+btftNjRSXhaE4L0ba20ddv+ggcWZqNdJiJ/PN
i2CkykNJhs9mkGQzCOqBSY/FkkXTRMY5HYm270ZAuUfyHdzz8DrollExQPDKqujIr6rYrkfHmo8u
NpZGNVd3frerw2wJdCENQP/gmI3RRVed486K0W0XBu3tenTlTUFHrz46eBSj1ioGJ7yUo/uPcYPs
fqQERi6JHY80IRLwEXApxUkwkogU7tc45iOxIH3rJHYw0o1ecM+C1mrYxnFGZ2SkJalPiU1HqoIN
0S4h0s6Og5HINLBP7C5wo6XjYrZ0RsKTj9THHElQPNKhQLnttWhjuvTMBLx0PRKnofHKk8hjJxkj
bTRjI8OKUWXoNq9i3Y/UK0q4sCImWk9DkqU/JyNJ8zjL7GEkbm4OFA6NZC4baR2FSPy6DFlrh3H+
hY/kj4000AzCYcZHaujSSlxHI13sU2Jc5SOFDO7YJETj+aweKWY0ks0kyRvbHQmoC0y0uOOk/khP
YX2bc+qakCzpWkIgVEFsHsZJ8tmLnc4mFRM/h5HvAsfnX3ludGeDQsmp8CL2VVFP2tXIlZ2RNcNq
BQLdQLMchAOsysASOP48yob4jPtnBPjXHQl3HIPNuoTg2TBy9LiVfQHsBhefYxyc9tBxd+44JLUG
EhvHnijCj3kDtrQlHv3R8DERIT3qX7RjqBAbEhb1GD6EueEAyShEusCVcD8bshSxrajffg6BBh8p
xxxDI+7J1q5dnM18VRpWZATeooAA94yHRm4nTdOdK/BFJ0DA8qMcckhnImtCuwwhladFhTtHO2Co
PsSuJ5YQUfvEkjKOP/k98y6H3FWfOkgm6NKr48++Q7vTZMiSIxH3PQQubpqD18mA7POK+aXlwn6B
GDw/SmK3UZoIaHSDnI7Br5setroOEp7BKk9b73NXCLSqGYRMaWMaS5VRkKfzvWIZN5E5542Ij7NU
Is8SedsdgZVMjz04QHbWx7KcRUNkLsJQ+oYWIY0DbdSVaRkmczTktjjsQEg7zH0FJqWsKLAJnzRl
AnGvqhKr6nJ0lqeNM895jyAlUphXQ+y7VpMV/oe0S5xPHZDCEOJO5n0tKW1OhqbkP7No6I8KiAO+
4FamJ4HH+4Xvs+zSYG3wHTY6nxMV4lCbbUcXTV0aV2zMo0FUEHhjIslYwGuH6i9R3feXWUZgbSXK
4Ce8LtJF5gkazKu7JJ2vCkjYhS2Eq30T2fmYzovHxF7vueAi3AjfNnd5v/YuB1gzVB4LUijIDPYV
LPzwLmGI/WJZUpc3Ou1YRTSs8P6kKTs0Q6TLP/qQizzJa0+e9bkRJBYsW36EHddbpGOmEo85S+Tz
ailzZc6ZpN7C8aP82qE4usrB+RzBsg8W4ZCTwa6HQNluEeAzv+yqC2/Mloaeci1T8eK67wfm2G2U
AqZYdulFPyZa46qUZywLmkCzMQ8bGmF3yu9yszgqzvK7hC1g43/wiF9cFqThFm4o+xDDK8iXKmTo
C6zfVEdj9rcDT7QsxoxwneC0sGMVprM+p7UxKxguQ11zMRjaBcc26EgJ91KEgv9gycDWUUWBoUZg
s4WWqBSGXaGwt2qJ2oVDIDGsI6eryMyJooDagxlJsI0Gc6+H7Efi/IRVcTYkGFKfpcbMXQ3gKmgQ
NdoXrIIESn5Td3TOitx2WGQhFmlzSM9LEVhteV1knwP5qXGvRRPDmylPqtizEkguZt1xL9ald4Ww
D9tbWSX1bMwCMMpnTcDPAZAyu04VXwLANx6uwZwQBTTqyKAz2CE6gj/Smtd9UyxgvWkKuRfIrR71
efSF1DlkmusTUaFjFmQf84x9EkW06CH144DBLYebXC7CpNeoDYQ2jeR7apZfC5rbrK4+FmFbLGjQ
qyMjpt03qWyIk3SEkTZj59r0Q3LC4cUhqVUR3zmtcH0dhc4yKPIZN7JaowBCRoraNe7awnaSXnwK
qzxfVxGYVjBZ0sHdCpKI/az1xAfsGYlWWRkeV1ALOHVyf1i0noTUsUu8Zh5ARKLjJCCd7WPQOMui
jz4Poh8+reN56zO0qOqG6SEuIU6OnO/SqSM788UtiduLDIiUVYugstoqm5es+yJJfVHFVWQNfaSu
6pBnsXaqeLBE0ffzIZe28l12FqWwgCrTRXbVDtzyhjK0WBqpWdQMWPeZoPNSZJ/dPDWtFsytFgYL
LeHX3tLpaW6lldFcuaVTXTRchTo0/VQLGUEUUwLeWeXqLMnzWZqQ2Kpp/6OCMNtKeFnC9yllOWYZ
uBB15J+ciJ91Kb1MvU4dK5JcZbTlVpOqzk5aVeq6bb5C2PO9Ah9nh6kLmbnhvFGG0g6BCNlMO+0P
/f9y9qW9rePalr9ID5oHoNEfJM924sQZnS+EbSWaB2ok+evf2k5VddW9ffHQDZwTJ7YsieQe116b
kiFvMmcxdogai8y+ahPCz9JKP4YWWHAXAFvL8DSYcNRcPbSR6Ye18ID4w5apBKik02j9CgFLFvIg
T5dM1GPY2bMVadY0hK6wjIWai3LRBUa+QOnkczQKFjau1bx6fpIurUEgO/NGB2myd1VwP2HRim7j
sVxfTAFrFm3tmGt9trQoC/SLsBprobiwF+NQBKFToiZSaGW75VXRh47OiuXEB7jzVDhHIbgHw1iI
/sfXRu/ZSWW61wDyPrgmcz6yxlLDQkPsfpDI3k4i6YqrXutulKjZvvR21e4dwLchotzEjTS3qw55
0pZvhWYbj0GX1mU41mx0172r5yFzNT+HyiApQbFuWg5KN47WoBX7ZkxrANADc9/mxmwgUZW7ce2M
Zs102HKcGPxaAKwLhZcs+E6yJj+1JkY6W6zYVk3gX0fusoe2c4fXuSySlV+15UdRZzLU9dE86NKq
s3CGIUMcXeVIXowe3zZlW0Xe4I3HNOD+x9T06kVzenNVi6rztpat7LcGLTGvvVHq+wrGo0LGmgd9
BDBKrJKpafrHoLTmz06Zg1wGtWYacOJ1Ljezn7hnLtiwdEayUJafOXsUrTRryZ1eL5emP2VOOOt1
l22ZMakPICl9szBRwqsB+FX1UgymFnWOp335RdbGNdPLdYqCVhN2rq62fjsgPfS8pn5RWlABn/dm
YCyt4ez4ULeb2rOcnRxbtjZk7+bhNHLEwjJovDKc+sF5EL6ClidAnIqwsg2+VsFor4JZFlHHx3Fj
6cpfusgewjFJ2apOZXLwe8sNJTYKiAJlaUspR2vTa+LCay2IuibhIXYGy978xlBrZigRaXxQ37qZ
tm1oK7Pal32nHzo0WWRQ06Tdd8j9Hix7SEMfqMPSyQR8iJwHLwQZqDiaQPPPuav6BbCZ9Ie5QY20
eoZ8dH79aIx6/uQZQu3wLW0PUyIf53mUNyDy3aGVKm8Q9Zh80ZtVuW+yRhwHlPKWfLbFSwZcf6e8
FKC9h0xUSYcnoV3X1htXjvhShe8eUYVSIbBSZ5/0eYtiSplFMs/b1VzNauWXQhXHoWX5Ildef8xQ
rgxC3tuImPhU9m9ZI93XqQAusSjmBKmfFE370wZ9i6pr37+xSljTEnu7JHlUM+6tUrvXtyiHaMuK
m029AMCRslDIwbioQWYWnFeiMBWat2lVV4zL3EsAgSZTF0BqPemj5DaO6avdMVEt3C4zbBgBS9Mj
vebiGVXUJtRNU197M24wyho7XxTl9NZW/lHkZhLZjkIw2jTbIZcm4l8DNQGHTmVqImoBeEbC1V3k
3WaXLEB0hELoWvuIg/t3zU6qF6Mch3ZvWSnAOsMXR2tO6mUzeupAafsZpaUZFxjF/I9Nq/6AY38r
67emlV2WpMO//Pm/X5sK//4X8Rf+OuZOO/g/f4EqQAy+/l8P+sd3cN4/OBBENfjHH/9GevgPtIZ/
Pq35/4vzgN0c/gZI/xvp4f27/lYjHr79J9WK6AT37/zyHjQHTwUGoopWDjwV6d619CfxQfOs/7JA
adFBBv5X5gOeLoldWIHggXoNbBuU1L+YD/p/gZHtmmCwekGAFhFsOPf/RH34J3rugGlseWju16mP
GQ38Fn3+N/Qc8dAIzIarRTJy/4AAtTG76rEamkfEI8VxHFV5rPL2VOvXAX2LyDwbJDEFq0Mrd+Yn
ALXPqHD6ByR1oT7Y2Wcm3ZVbsPLVRDyOwu1kbSBGcRCUzdGaHHHyxoeZp/9DHQBU0L8VAdCQh13m
wQex6MWkHcn+OQzGE8ZTH2pp5aNaTxpKOEXjOuB0og6Qp14aTqqX4d/W+v9SfDDB1P7HVbFhsQ1G
JB73gM3laHOQf17VNwZ4VVeXiB/s7FEwkD2kSsEZcU2OMmFlHguZLTM3qw4sC8bl7FufHSr2z30u
d0GO8oOep9+8y1hUYhLfUlMrQn/WnIUvpufGlv7SFBNietuO8n6uT6KxfjsV/mPtF1uU/PsgaOdr
MDexOx6Ynf8iATzp685O+bxw3UWv0gdsJJ8/3n8AHuk2rjPBF4DtsbMbzQgRz4+PZlEfGjeoHrQA
YIPyVX5I2ptrVs1jUgWpEU5G950wFUSymqqd0WTVZpZZsVA1r1fO7LP9/UfONeQTY8B3k0dIQJ4g
umhkc03F9wxsM9ZqBvR+shQ8Yucu67YrDvcfQ2UdZhRmwiwtg7AGtvgOaCFA9cXkDyjNx8o31UrJ
Wq4n6bXn2jeXMtR8nr3p3J5PXmmFhjqNqpluU1GXUQ5xP9beiOCLyWPSjdbFEOi20l07sjtTe80m
+4enhgK7gdCM0QELaJjZIy+0AfhDmaxctztPINh8+kOQLYx2poSuYDsUqYulyqT/mIDr/Mjq2ggT
No5AMmSzSSYnhTtok8U41tbeb3oEaJaS+6IMxMs4+ae6svfD6BQHp+X2alj2RgVcWtbFx5y2GxBC
F6lK99OEckfoWUO/v/8oG0StlUSEm1Rtv7//cFrZ77W8wIFpQT8dbj0WHBGVJ8oFEoNib42I8ED+
Kfb3H9mk//Hb/U9Ns06On8k10/LqUAu3PLR9021U4j/UVTZvE+VuQRExILyl+WwMjRcifG62tlur
F263ezR2fQ/jIdP74pUyP60yewiDCnP49sgc3Pmdl2kV+qM+bG1W9sdesuaQmsGmKkr2UpR8eMiz
5MPhXaRN3nxIjD5/ND03eZxAuOm9M0N53AawjOo34FUEiKHgbyVvtBOcsAxzx6m/68ibfewE/fuU
rP+oTbSl4b9ahIAoFKaP7SjBlgZl7u/mVDawfJreodzcamOUa+MaoKh17idwm+yS7YamPIP3kOyc
0ltZZtmvCiGrlZfmy3Jo2EYNSEbNNJlC1WZpJExvWM8FCw5IYK2IgfcWGTOrFmZXA9ZK+3nHZYbc
cZzVs5ZSodO3qxPzbSRgeXdsgLdvK5mJ/8Fq/LvlQ4siWhGJMuKjX5RYe38fZ6d7NhDAli/MegqW
tpLu7v6Dj3IVsG4GZj8kT1URIMwdsuFU1eNwEohp/bMufBt1CKd58DJEmKnorcgCd+btTokrLGaF
PmK4RWpam84r1VqWrYyyzrb+B5/hw9f9c7noGZGGgU0UPTwxGCxDejbe34dRjXqqc8ucIrtvrg4r
r8xyVi6wg1xV3zJzLiVyzoGPL60IXvP5hQ6ZjeYa8OZguv2yzcxYH/Nr5qFc2QfPiddctbT6/R/I
H/ANVlX1w20nqjoVO5N5sXh1dVX73U3qR9PmaDTKx7I1Y1+1C91wH+jrbj//aPbwNbmnynU+K9Zc
6b+tOQAN3a3KECQD92FVcVVpGg++GZtdswRivW25ex25unjCjKW0QjNIT0qqn8Gurm1iXXxznVkq
NkYzplN6rfoBceS1DrbWUG3KWtvSDRa4WRqnp5sXd1SxVqV7lS6TNoiUN73RIQFgPnptMv1SDO2T
hgyaW/k1Lw9TUXwa+CjTKoghPu+rl75RH8j64rTG+0jRDd6+JEmVhaJPYsspr7Cce1chawRPMexF
cW0Yu8Gjn3ImQlQ+kjCX8mJzPQ5kitIOGV3x0zlFAiTLQ3rCUOPWjqjJxORBWJlfy5lv22xaaam4
0GgqM7jaJliayjrQrSfIxn393BbQzipzYt/UdqrVlkhcr4GdxLRMyk/iFYrsP0rvv5WWfUhjW3TW
+9h9Z0OxkI+Zrj26mop9K49nV0SJ3j7RhNPC+K16nfwUvZ56rFwskj3/ePXXbHpvdAjr2msqyxdn
RMyPjwxlxrRugecd8TyFkBanlZgn7cWGRJCU3AWM2RHj/EgzS8Knz4B96gtK2LEHAcu98upa6oAa
yQLlpjht0th2ZIz6ZBJyzJ/VpTH3nJ3w+rVX1NfOGH+mpr6OZnH1zEj36jPN6H31qimPO8uMubJC
oatnmgWSTl1tVNB9aNI/lGm5cIrsbZbHOjDioAne/HxjZ3k8zs2VNMQoq2ttJPFk2KeOhZPzQ7Nr
t/NXU88/HKs11RACo19NHYq6EAZ3VhdSScHbyCn9Y59np2mqv5ESv2j+g2vID7qWJwkpck80MySP
s+YebPgv+nuCoOndjbfWmSntm9abZHJW6UlqgKtsgUjHiZjbXOlwus/MCG659E9F/ZO33TWtxSV1
3CvNEU+8BVf2Y+YW1zJIY3rNTPGDmPqazs8otj+k6tPhEFMx1Ff6X/vjT2XND6wGBDeLeKzED0vs
K4oYK1DZt5YSVBm9ksQC8d6LTFv+aTvK3rzQ7xVqe06/88thQWpIN0lvkyLdJ1WwdZ1hEB5oUVUL
gIOk2v1D68zRfKsaqAs/o2y2LQO1RhXryqAJeMz3CrWZLbeaa12KC03mSHatbMK69p5LfY57j7hQ
1Zou2OR5PHVqy/i80lz/m2ZS45g1O6rz7pwOEK0CojKo6mrxaTUAhaTfbb1/mMp5ATwn5oFz9BOA
mTA/9N0aJshTSZwEyC6AStF7aVAtHO4cOOSCFpCuTUshKgdIULexn+sCBWbMjtna17JL4r5Jn8bU
RUEriVOGxYIGGOMcm5i2ajiUzRSRjrgQx3oevgJw/ULN4I89Qo67JSexwchN5AlOIl/oiiLTI3BB
n+l9J4fM0Mz4JUxdt+ZChcZtKvPI7O4w/7odeAGAA6sCcc8Sc6dZA1B9mhFoXzuPPxYHIl/5z8j5
Y1ZpNxv1yNmQW6RMifUG4vm3nKdbU7pXGTiPBrIYBwZlTkTMoCem5oDOsc68OW6gRA7kYDDzdaWP
m9wNbsOUnx13PyoIq1Qx8KRYh+kB5XRh5MNjJ70ziA1X1Rv7QqXbztRXVqoubl1ee02PaxOfVXyp
TwGKqWD4ts0TSe99AOTuNCs5DkkV0cTUcxI/CNwXWchknn8sWCynYpE7aI+k038YSIMclKjrB0eJ
FWi68V1eMNN0ksDBEqArOUSoE2XCWpIfyjASjZaiy+PCaa4ovZ1oSaYsVHK+BYV3vzgpAU01yJK3
HBItXvh0obuiJVIjO5PjYrIOkzJ4/lNbDC195+BLSdD24eb6bJ0M6sMwnu4XJh9Ft5523bs37MgW
kBaROTEmI8xa5znr2u8mUJdKyY3DszVpisH4c4GSDY2IPpvcDjZGXIQaXsz+Soo2BuLNHC+k33Rr
XTEhi9F3JCb0LV+pmK5WcxB3bHNBppa7K7uePwv+6yhnq7gM5oLuhYyuPc5fRTNsajdHRRK+oZRL
MLF3JWkSNIyGMVr+2WDrzJh/aJHcGt6U6d1XQBOpfuYZf6d5t29ksiprJzJn42mo+RleI7S07DT6
3kdZHkVXXgOICB+8M4pk75m+swyIdNdhZRnXLyAebsta31SB+caSz8Kz7y6TjIDVHqU0vvRRvyQd
LicN/TJXG5S2Ls5YXusJ9Q/fRxhcX8vBiOm2LP+UifIDhYb7WyxLd/6YrjmEl/wqAMEkNE2w0tvy
OaEV88T4OEl76cv002wfKU4BleaghLbIC7jJpL2SDRlr/2xn/VYbxZpWh0HsWqk9l6n6MeF/JDRa
a9W2aueVb1Q7sjUk9OhxjO0hW9XDuClAjigbEy4YERjzzsIxsE7jdmjRzwC7Sb6SfJZVa8fJRkCH
sIRCxrsGDfrPJNiTydLfoGaS1pPDK5BdELV7VvDtzXCZfhDZrNuTsyHPR2d02Ndcm2+iHr7o5PnU
vPooRZLvHsiRzwa78WJcS73fUlDEg+ZbOtBrzV/rtrVuMYqiUjEFCZrH0G8yh76UG4GUkSSPlIwU
x5h5WLiIg6wjKZc5ZAuvaQ6OFTkodiSwKPczQAJpzkhuPdi1NYqlbxk5GtIFOmJC9GH57n4agwXd
Bx05V0GUasmRJL7sxl3uqRUpagV9oRmmcfY58uuGH/sULg39D7ofkWcj49+747d380v9cg9F8sp5
y6oPCspIcWk5UfX6SssVrRhN0qz/Xreu+0Vje8ssAWqO89Jc0Cvdk4aGEO7aT3RtPFYg9gW7NWxv
9t5XN/0xtx0zX9B/Fnae+unr9NSg+KknKr5Lg1msyMjQmDqcV44M6hrxwV+giP9AQzftLKZ1Y0a3
6Gr5QMtT9Ho89uNlWNU6FqZt7jdbetNJmnZIY6Gbu9vNxukf8GSVhbLUDxgRMZirXyCZhNqgjnf1
bcs0BlHn1W7TcEAWQY6WTABZjVK3l3r6MGQX32nAe3wgbzum7TVv2gxlAeestdkO9ZPNmEAw4HLt
TL2CrhM2CZxBBVpK4R0HW7uVGTtbNZBl/uT7PCTtVXN5raCiePp1NJTpgX6nXENo6j2r9mOux7kN
ZSZDIfm+KbVPUm6KfnWW7woLdAhciUyX6BGokLuyzQseZrIpmmk7K0RPLIGGKUSter1C/8ahsuvv
LO9vM6I/t+rBqey3nWS3WodJGFPtWfdLtA7kV45Cc53l1wksu0Ekz5zNF9S5fpgz7wnEEWl2yrs0
CzPEwzJXoI31r0BVoIY5j8bGP5aBv+tVsyoMEeNEbpN/1N4EouIceZMeD8hJJsRwLsrhDYhDLeJk
uoCD5fWcMRxFf4JFjHs6p+qnrVagUP7HQYEt33JRgHT3e6f3g1zvvbbbd3eG3JE9SDHuAAehE+aV
3gTjPB5KAK/jaghkzDvnPGYICNL+OM0ayDfOOTNhp5HqVCzd1aMDhHG+GIV9pdGjtymskWvTPfCy
+s4Qzzpyo7Pqg77SFIiedH6zRgc9gMl7UznnofX3qFYtG2hTOWT7hOdLhkoDymFvjPuh2QSnDuO1
bRF3g/iZm5UfFJ904zQ9VV9kqN6MS2WYe5ozFMtjmrOsqiHP+iEp1EEADSu5+KHP61FugTev6ASN
wJcNDe0SM/9m/ntpBh90UjrOn8YfXp/yErCqlh+aBJKiXHabYGtbfi2Z/zxkKk4yJHpIJbTsGWc8
tDpAPqBr3shhp6aTnSYPnZ4scthFS4qtbLQFgImfAIkPApCw4fxlQJWnf5tZemsQGTV2ds06bc18
fe3CGRkVIitefAl3efdJtqti8ttCdO+NfdYqUHnq9rmcEUBAylPEbKKs4szacYt9qsG7oj4Tq1l/
y1h7DztQgvNF90X6Szk5BVWzVx3BII3G0onzKn92QYylz0D6flf+TQtQx835aSTfSg60MdhXsZRj
8tWHAVrZyD6MQ7kZDHObRs3o3F0s+VEegokWS4SIrszjvPCBSKDbClYOWjwVRowGgvcyOQwIDLMi
X/eKr+9aaZt712Vv9D552Mn8pACBggM0pH911lIguzVgsLQBCY10IgBaDzSBZiFjy6r2osjRF+nf
LOZ+qj1I/GUICvFVQzRMr3RoftQK9Gy11aOcsmuBJOvPT9BZ9W7op9Lrv0oPGi1ex8k49Y1EuChO
fQ+FZ/0XCscXUCauPPdfbPT6dQ08glNf+wG5L65hy3KddBNgxNAwarT+ZbGhFddkhCzR9QUY+s2F
7qicnmQiP8DwiUscQWPgIMlbHj+VFdpXBjS2pWGNj8B0i1XqXuc3r+HP87eLDrBEQyrtZVdsMfjJ
d3mDaAHzRO/SnchibwbGu0o1UEmmA1244r83GHC1Tns0f1TzpVdWXDXDEbu1RTyXcZdrNzziJs6N
eSPaYi1S7dZ73t4EIzCZ9R+6T5qQfjJ2/TguaRg6KPq+P0I7DzR+NWTPZMlHCgHJb2CTGiTd6QKU
vtLvDgROUDxPCETpD5Fl508kdgayCQEzDovO6vJyjwDJ8tuatizAfWPz9EUmnonyxziQ8Mkxi13h
xOg1WuRZ/khCQTEmmhFuzsYcvTP5tXaaL2OFAG9CBdWM5hotUTmCIUSdaQWH3k+nDg2AuZgvdDiJ
KRo9tsHcrwhLIWdket2XPawI/3ImmYbkgSznLWXqfcIpFGRUb71zocnIRlQKsAeZA1YMo/Fq1F+1
ekvaSyMmuMbWql2maWvymfT+HcOCkwoQEBWPzqSBtQIUA7EQhSeUhBNMiNaDg4tIEz7xIEv0KpiX
ez78V+CaoEBrF8GLqfQLXbqt3bNb7ZICQUyLCKJRl35qD3zSF16RxjoyNYaMLXMhMSL0u+kL9cOz
GvY5WIwAzLXbJCHuE5yh3W9JhvEMttir4cWK/knXRDw7aVyVEv48CG0fHH1AEU0jIjze5Jg48iJs
6DfJfQ4YQ+lgIhgXMc6RUVeo7ci4xNuCNA3O2KrapSn7A0kpy7No0OsjSSdpM2lDJ77hOF/JNJAQ
ojloIQv3LnGgL74V7YWOdAp+1yNsbYo4JZTIMAvAeZUGvjpAZjRzihDdbSvmmduCwL4W6B9Z/8bN
n2fTiupJ/PhtfZVq/KH3W9CCEjd9IS+gyZMxtGf6SsbYqwcvgYLXlf5OR6TgeNWLZBEM9qNLCI0B
z1I0B3+w7iNttGDhzOJA+oPqVZxx69qZbFnWw54b8lL7CK/9g8/aT1LBFqoIFubVnB68sf5E1vrZ
NlvXl5GnD49kVjJVX61miuu2XIGnuk+z9MPMr9qgx7OeAkzVbmQ0DK7dAt87pRKUCjg24T6TdOKB
eXd7pWV85QbZlkxEmxoxKQXpcWV7q1axDZwaTbgnf9cpBxpF68o081aBJLlr5+JMl5tTGRu4b5pz
yz5CLD9IRuhYMFvnJgApWcZFLs5ZgWJZ/5Vj5WkuzGJpG/07ndjBdeskeRm/nexsTNpNDHu7uNXN
+DQ5AZqWtRsKw98mgIUk+6nT4JX8Azgb9xMZ6biZ+2IVtPLJ4HVEVlNY/dddZrh2kJW5oJExacVk
+42hemp7kBOn+jy4aw8WgcLMuxkxBsx6EWEXmls68Ov9MpK/Sw7UGYAgzkJnRTD71PVpVNgpLAMm
BS0VICC++IDy1MxC3QdBEbAnxR0Ux4D28THma/oTtZcYZYEYJbhtNvF1W1YPZuIuyAJXWPa0h+XF
7CSWvxaVuSZTSHcGqQPi0z9pY3e2g/mH0lxD1eum77d3kys9JPV2/eF5dw9MsAZvEZwX3ZcDNUV2
SfkLIqwbc8uHMVegISFrvCd3CLlQPs5aLc5ZikJ8GjcIkqZS4Yr9iwlh5xgFOgViX+/WvtFEIE0j
aoPg4rbRw/RNaHpZyJ2OzwnfuUOVhGIqgQKL/iE7A88VWHPmwB9hpJB5BdPpNatBQxHDdtO17bvt
rligK/JWwBVjN4iYsCu0i+8n4UQDvFvjFIum8A8e5Bi59rmqw8bWgSzjxiAnI5YIEOMDT60IDRX3
KxEIhW4rKbKv3mrPzLr8haJ6iPqyJkPXgDrc5yKfgu9CavvRcKIeEfGUmxdK/tw2W1mtA0apuuS6
ca8n5FYGWwwfgkjYQpO2Bwioa8Wqq/V3cM0pQZPub6KWp90OHXqrgLN7Jp8jqO6tcekNxBUN7uty
T8KbNmwD85myfsbzK73WubPtLW85+vyLkAGcmq6gxnqruL0Urf9NALxAXK6jt6Tor7SghAO7k7b2
GrGqKJOZNO8Gtl6cz1Eg9SXKecscaQiDyaiBIHoLKnZYvYFgH/c4mOu8YWtCGu4oQ67LF/DKQTaH
x2fuN+Ljb732TqzugL7ACpJFrbkVo2D6YhF/EfF3gNic0lItK57GAlqpvw2Z/Vk57DbDNiC3uvnT
+yj9dwvRvj8n928kFrqsZ36aa/5dQHwmh+2YzpbYtDcWWRehZ+WRVh9l/HgKglOQvCDYo3IVoiKI
wAy7IJxHUGU+EmhSKaZHZgCqhOVozOCMeA30qzcPsqT7v0dDvtB9Me9TgTAJzlCARgnyCTxhYy+q
0sHuACw4l3W1BPX3IEb2CLWJkPRcCVEl8ZpydanbDOVY+VAgHqN7KElt5+Vs959WhY8R6LsjB172
aU35eyVBTi3cJ9aU3yJh39h35qphvpDWrbFDya6R41sD2UOSRqUqy21ASyjX96UdgxeSTVubotow
Hu/wEKVanvnaGYi8fDsqSvVARaqOmxcCEwhwROfVCu35O0oQatvaC2Uve2lD+IYbwYRKsjMaFwlr
oShE9QxNxdpaIN0ZIfbdgk5IqAohE1S60LRm0wi5aQF7U32F4FCR1g/WBCXwWeh46kjIiAQYMaHf
L0R9NDI844FMhdum29bKiPV+VfAWbLTXIHBse3gbshp0DJkgBTq65oM+2i6lVSDFhDxN85vZp+A+
qAvJeW65+3ayFprlL4sx2REA4hvqMg/B1UGK2hnsiZAYumcr9a5gxO7VaC9J4xLzF1tDe8EqSMyt
w7QbTSidI0tXTgBMGkkyAe3O6KHxydmO3fh2NxZUbzG7fVvYnyTPfxk90bLHLEnAOfXXmqdtZDf/
mhwXziOACwKrEEnQltD6iqgZ/Rf49jFZRHp17ekjaTdUBOJBcS2GfZabwDmQQNjjD7brQBWq+PYf
A+mtBnBoSZ9cuKBfxM8We7dQq9a5lg0wT9w3DQVcQF1YHxnyUsKUyIz5A0NHtrZSFkiZwOsoJqVU
kjJOMTjbYvBXlMgVrfMLj8qs3nEmYamBgKts4wJxoRDUHf2V1os9/U7x8R1jcs11Wne/JT6zb861
ACZfifIk/CIk80d3NhCQ4QYNCCTioJAn0zDIzxTYmAD7plAt8V7egFHpOvtetK0QpjmwQjoHnuFa
myEf0JVYHu/uJ2XF/SCTjUdI5+I+JTYv7tW0u9VPA2eNLi80By9J6jxXXsCri8Fdits+u6Zac5iT
fAXu6VFVIiIHh1bLG31ezs1FbsjDmFpyKY60mndDBFNyL3iIZD/N4zJBGEWflVkW9+gNLgL3ODKQ
s715fX8fC0vrTPJCclP7S20qXjX7I8+nL1jV778kiZQjQCVGjmezcvdBgh1WENvRt/waZFGMYGpW
aAtHLF9csWsRTWe2xG5iu/to2eMQtF/M5t/ZjJIQXZ2Zw6OfpssBiZE2wG66+mkqtVf6TM7GJRXY
c4BfucL0OjQ7BjjVbobYsy+e6KJgiy6adnigKXHgodvBun/RYw6Sy3rhWyC8Iu5MABdjLNiM/T5K
2vIBjMS70Pvt0sudL/QHXkoE/VQhopBgSrYi8PaGlUR3PcAdkU7QXZGxrz2gC/38bHFj72f2Eg1N
C+Rye3DIgd3PwbnO2p2Wy/Wf0YpgHupc9aOHqD4D1TSksIbmVmlpCFL8qSQ0aQ7lVPwuBhY7WHCz
vdGyO/xXHnUji8TYn0g2725u6tvPwPggfJysB9lHUBZODBguWUFC8O/STnirnMePXH+kipIY14B6
v8i0krWlBI9e2WitBEgRZZ7tdEC/hO3e8fegFtFg6htDfZJ7/BN6FivLc29y8iLPKI6J11yJE1FX
gFgSJ0Yf67absvX9zHD1oAU9/lVmR337ieqjVBftRgBIcAToOsPkOd3KFv4uqGcw4T9JwSmNBDV5
NfXILqj4Sm/caR/VG2PF+x0n7gFY5WMA2L1eUZxs5fxcwv2NtrVBQ9QKLOwLWO7wfvfIukyXGh1d
u7CC8MwI8XRbPnjsv5k6jyVJlS2LfhFmaDENQuvUYoKVRAtHOfD1vTyqX78e3LiRWVUpwHE/Yu91
WnrQdMBZBp66lxXHdGHQoLHmTWm1F8bn0MajFqPqCvilsFgXhwxDl4mOZLCIUlyIRfrfjuegLsqX
wPlW8XNFSqNKACrd2S5GcJqJIXOTh3UgQmgIpmuyabHMb12Qv1Xev11OpeWwksKq9O5BT59AY+NS
heRHHt8d0sj5DNruz2gn59GsNiq1JwzYtrS8Zrv6UklCgNSeYsirLsdrmzvrClf3n7qb3tNpeo4E
v4VFnxUdi58YnzoLwCm1fcXpWdFjjnX7tzZQRi+7taiXi+rgF0J8tYb702yfF6/E8sBCJUxre//c
F8jSE2wbzruK8FVHxiro8UZ12ESUXzi8IlVDttZjT6FbnQd8KpkIAScWppweao1kgjI1ZGHR+Y9I
8bGVKLlGznaL2q1L3aeRNE+FiwUbtR3ZK7PIj2o1q66AukAqlvDLdRKXv1RjcLaHj8j+eiyk5GDX
5nsqjROWis2o2V+JIHnhe3G1Ymf5UKsGr/9HKf81FNUX6Afc7U67Uc2cOJHfzjR+2eVOnWFKNaDU
A+oEV//NkVj1Tf/SeXKD0/6oTnC9oK5Cz6iz+me/flehuPqr6qlU9zcug7uROo9CkaWn79OseGz1
s106P+C9qOuoonWVLS0DVjf3TTVr/IT1qc59gC0cY+3TTHXgoR1S2wN4qHAp83stspM5kyMTw8Rs
JWmmX9BaGyu1cS+6/vgDQBPvRvRH/Tv1fOs5heam3w6Zsc56HzHf9FtFf48tZ5qoZOgrFQ+pr6m+
jObxb6royeB71pnxMogPlYWZDV+GeF5Ptm5RfT52Egs7wUPbtGA/0rPpqo7Y/3xfL0Iq66AUjTfq
U4/fRf1ShqndTXd4BPKPT6plM6fltQ6atcfeqK6CSo/cyAHGot3UNVcrUF3kJfs2LPtNNaaVJkK1
xuK8eetAJHjrJPV+RqX/9a+7R41LNY0a36U2X3Sh98sVzgkz2GNNPTr2CGhUqxVb5k62Yv+IGtTy
V0GwcxPzKjXMd9XhUgIlFYQWTf85fqrkiQzgm7TscdPbgpJzHk5WezcdnkF1JYFvsd8MZdg241Vd
P5XNPq6XneW/kl1fOdssDfaP40OlWbOt/yjLg/rl1bM00i2pre44l8ZmbrKfckg3Yz9c1SGgDoOu
fjf1/tmuUMWojMy1nyK9fujJ1KNjqt1XBdzI0I6lMHbgvnYt4bMKV9WFVEIUt5Dfcob2sBD8lT+F
jCkcP2kVmzJR9pcq6D+2+NmfX7302cCg/e94+c9Ro/6vOvwYmYF+HaZuPs/E/KK3f6rvM1T5j+ws
aHmpj9Rt7Lr8jQKciutjI6VkRe2eS5tWNniUZG1ZV5Muk1qhqls84Scb5n4fm/wyKopLRfNhuXsl
EytUy0UduWrJtWlxwrC3UbmOxMj9WJNQ9N6tdvOfp/Uhc1FrgjjdtoAGJMWLSjbVo6ACNa3IoCQe
VE6k4lrVDVUNYouNZwwQ3bDSVFu58Q/sPz8WT3yp39zrOhA5CUpkwtV8/IFGTHV5/+8ALPXsd4r9
zHTL86ProcrRqtMRoLlOH3uEatQ4afU6FkButF8m2Z3auCxnOppLA8FF9VnYtVRXZtGM87Jkm74Z
QzkAuujgG8joIXRyrOK3ysgCRzyJosMdWFOE9U8iGddiot8tlAKg6CDy1Cd19dUSUzdliquVrdYS
z5j61asp/6ZQpx5atSP/EwP0wzprnMsj21L71RR1t0IzQqP7F8wUhUVAb+9azVir9aX2VSW9qip3
Wpll/GEm5ulRNOKium13MWK4VI37Xb+rMsj/z6Kywj9UsbdVRf6lryG3FSdVMlf9iAQ3tLMkx2Wq
jjW5hyojqsqmKnyqap/R6x9whJyf+MKXWrx19ouqGCKh/ZpdyZX3HoIwqUKqUnsKGj/Uy+7yWJ+E
XEFsrQKtumO9eJNDt1Ink4rtKj04xn39SOzUJeszVl/Js5NZ8hG/qZhNXbBAP42UudRb9d9jF8h7
c6Un5hNUvJ95Yb9mlfbYIhyNSiYVona9JGAdNEQO/1sUUf+0yuJf/reKA9UP9xAJLdZtbrdD2+Pw
/LTT5LWnO9r1bw+ln5LKOcu+KNLdI8Xkp0y5yapoHNv1W5lzvqgTX5TNlywP6luUarNS51FP4Pep
km915xJyKHTwL0HyvRj/8thU5bLoodPExFLbHR+FKZ6jjP2gd9wVOrkb9nNwU9VeCRyUHEMFjQ+1
RoTdMV+ezBrFrN2fxyh4V7oq9ffU4W4V3+U0fDzqCHyqYDXnRXNS7ZvO6kLhjteyixAADIgPAnGz
Yn0dLGxRpvOv/QGkaJUWwcvUL3+VPngJzB9Rlr2kA2wfotch0A9NXOLud34rAVg2VD8sk9YTqlW+
yf89qqJuTtmEMMaub22hh+qHAzf3rRJ3dRscd0PG+shw1ZOinhh/wFpOIUQdCInufFnBLbKtD6sp
2dfFXm01qtWiDgl1mdNRO05Ls1GyRSX48xv/OLXJVt1c3YqPpRUh+C1/mpaNoDf4pf6fz9YhavMN
9KTfak+iSLfQBW+oPEgLihPPjjqc1JdQOkIzqK8ikeF/1GbSx7qjmSg8/6mhR/rLtuuvqqz7E/TT
jzKwf8vlNorqQ/2+aodz/XCO9E91Kij1mNX7YVYNF3VQKkFL55hvJgINFbU6hnzNp7dHqP+f+/k4
MSL+Yj4jVJD5pqn0jbrhSrGhDhB1wYEocY3L8PGXHwcOnaaN6aQntZGqtQARFSzYT3WHlJZYffWU
H9AWoG7oImP+PyuhmAqSVXuNBlQa2J+qVak2UbuVT3n6l4J+L9pX1ZdTpfXMNH7g8njP4AaRWqsO
q02tzZ7Tn0PtbAzTOxRTSvW9D8t6/Gbj/Ks6GIB5t7JBykoFT/UHVXBnScV6zC+qiW1FzZf6er2W
rr3WPcWT91FH76rxEUckomQlOFk3Mp1PkM+/YjH+tafiEwrQ3QhIAclv1M8dm2xh9FQMhS2BCVjI
5IDY49EYBgL1AwHez2bcqgYXrh8kF/C7sA3clchA9YnU/2vP38+Ju48r6yF0yEpy7LhFE4pJ2XKt
V8NFSKl3AEHqEiBI3RV3y8bMVdNi+Jwr/akTqfybuC2MARPxYg/UYapG/wX6EJQyS1bnyUiXUwDa
dIvkInmxfeFB24jGn7CRN49/3sFtGFAMfE2DtoRBmUf3PrXcnV312qEyrfiKByXeJCIp33Oqsysv
WMTfZd8P8/g31e0/OEnH92rU/XXkD9UVXKQL9HTRdjPzfu9LWVhhLiAksK1fhfqBfdowjqgdylHk
D6MBTcMbiXmFnzsnI0uSM7ZdCGlkGS+6BKhA0aD85bLUH/+cDvhdVH35BUnSC4dJ8YOystxjzZkP
IJ/k1S00a11Pr8LBQ+hKii+IFpxVUmbrYqieHQODiJHUS5gKf2MtkJSTeFgXlJD7xnU2eSEBeEoz
IkyytPd2CbaQe/ee6OezicRx0EbAqn2v71pkxEhb/rbDlK+9zgXaW0QmnpQyXMxcrr05pbpQYfLF
Ru61rwa1DNhlb2kM4KDGvAt7LhRV8LNqdY71JfiVlGm6psXbZnJdd4AS4ekYK8gmb5FRvI0Qp6AI
r7I++Sr1+T1qtD828I5VGvfHcZrhisIhBfu0RuC7HbDerzR8ivxA1aobdGcT1A6MNXqcMGjSnZsA
EW31oFtn/o84d4ZDquDRfO9n8DWraCFOFsFQwdASyKlUE7Yr77ivb7kwPsFZlZvErtcYqsOG6c27
ElfRSlv0EU1EfuuM7K1KejrVLI288vfS5GgtqmRlCNQAXjfcBQ80noZh9cetgzKMIlOGolRMCQNn
tHwazMYKg1qsFlt5k2Xgw9WhVjoNoD1mG6ABjQZ8GSLp16O/vJvtj2WxvZURtYCSB4QoujRWQzAf
MULeSKnJe6SuXEAvfeKfJ9HuW9++LgZlYwSCOdaDlT1q2r5MlmW9+NuqLO9xUkGMGk/0ReXBTC80
4GSoSwHApC+rMKe8lPkurQJrqsKO7Fq2A7DFEYKcr7/D34zDJdgvS/puUZrYBTVWw8gz3g23QGBY
At/F8GdUrHI/fxtQDANY+LIUBsEXUEvAMsdGDB4rmo2wEHtR8gUdPcl2DXcVyu/PxEJNjyD2MGnx
z56WPn9npBqAU31JoOkFU61iH/yqZnW3ps/S3pk2VZh+qfKNayY76MvlWs6yQlNKKCTki7ukJ0q1
v2KwakfDvGax5u5Hz92StDsbTlIWucBAiPvK3NjBdBdiCTZTRN9hGS4tRLuwD8xkbeAHoMa07xwb
3k5f38xR+2NWgYvAFE6U8ywqHfVr6sbrNtX+2kn/0xeYOxu8ao8Xp8j2Xb4rFvamNvC6tQ46xsrC
vFVfj0esFDqPEBz0RK9jFAETdPAs/pZWfzRNedT7fArbftHWduUg+czmbW4EXEctBiqXGGFi/1oP
ObuDnECYyC6pQzBBGzqJPb9C561jT6cWHNM/s5fXRvdKjmMTDuNoiv0wyksdKLBfOR9Ta3iPHeNu
2NpHHpnPupOGQbx8dv6CejzJVzOOEQ1E+iqv6wogaNsh3xPuynViIJJ1Yq2TvBppN0FoHvTSX481
EHGtjkOzBt7iGH22Ab9B46XKNtPixOtU95xbk5k4UwXo5Jhg09PHd+nUycpZOmCSsDCXVuS7RlAH
L6pbX/rgUgewPku6bHCEn+yq7TatndZbAFXnsjPitcA+fWNZj0u1AToTbFt0Rtspb15mmVxBVH8X
ORBiJ6+3ldZiXMNR45lNdNAyL6zEwE+jaeE82At/J9IhAKQ73S/DslpeUy92z52WfCLYWdap4ZwC
P5KryXWXlSeEoLEHE2Ls5ArGP6pQuwttv/juG2PcT36ZrfCP30amYps9T0Bd2evJDLa4A+ns61tf
lxvdQYGTYSS4La6d74xxFatoEVTofUJ8g3tUBw1jnv3GOCmAc0GZ2kmBq3gUm/IiWy2KvYmdtdex
kSbQqBa2yWY0DknpylXH5YT+gl6pyg6jiCCZWsPKGq9T7H97E+Xa2bK4s26/sr052zmzOrEjhbyw
SE+qfRqY+PsS2oReF4LL4irY7NEoeFe1Hr0vtl+v/dm9et4kKMv7N6jGYT6O7tZzmp/U4T/l8DqC
V4I5ahr70tC/wPZJ7A3TJjH8Fw+QALWLZp9Csg8Dj8uZl/K5L0tnT6ZZeokeAlLPVnOJUz4YQ63P
JoRatcCM0rthLjsR4uMPk4QnRsZK2GhO3taoXC0MMiILLLcXrwrSddfk2yJB/2C6jb1ux7uWpXI9
Reo7Jv7eqttX8LDFqsv9BidUFTaZHWyCiHutTQVruEzDJdUIsh1p7xyDtUKswdFdw82XaqO3uC9a
9ux6cRJqBru6BTvWC+Z6rXMQcliUEJG6v8mQL6EtpLvrXZLfXgPX2nT2uaMYEaLHOVD1BN1duRWL
dRlhXTg3zNxyDSocfVvyyy611dLqP7uu08Og7XduNoaxy9EUKAWla2T+uij1i0Xs5iAsBT4OeXBa
0JNZ+rbr0xcdmiFoH4ezMJPqoCEqQ2YVGsMY+k20yVz5CrMkXwnJg0/VhUQoXX4VMttkg3VXQknU
cBvDyC7jPHyDUIB/YKCuyCFj6ink8cIhSA+K9G/pBYfKafpVBkU8ypln0EcyD8tZRTo24GmRFlsi
eS3sEc52HeekjalhGePfnhY9TQXQF8zD+WqERmrm2EpT9jiK0EXZflDznfZZRz+tubdLMe6X0oKs
TUUp9e4iHkVozcQoPqd8bfY34mfc956PhbJ/FnQzi2OHQMBqz1Bl+rBuggoc3M8eEhFt6qZZV+a6
a7U/9RSUhED112h5EcoltK5DDqFqTqD/eCX0e/3YDJ95imvXa8iVWlGu5kVsHKdrzoHYe1pjbjQA
iNROnLtf2uWhrvZ+NpTXbvT/iq79G5EE0LDKLhLB2qqueAmi9AcJEk3jTkL9JLbGIkdJVetaaqj9
Jt47Fb45VLxE3Uk+bSdTf/cbh4pu0n8CLu4I2QQYJANOkk7z2c+ObtreIswrYT6ML+ag/ynIPudZ
ZPAjeaHGfWwmo1s1js1TgJPRairCGj+HAtaBbs96Y8P9AVXadh9RE61wlTx1I7GUUzrj2uj83/Oz
zPSXko4Dhvpx27oN8KDYPC1bgEPtzukD0NhyWNX1KLEpTNwBz9w3PY9QYs7OzXOnApITnKtIegtm
HvY9Z5YfzWwdi5IJEQPPfKV4UhVJwWpsGn/V2OJeSiQz+VCWIQMdzF3rG1dAnIcONtUlHoJg45vH
fiQIH7pbadtrx6BNlsQLyuGxDQfZnUqIvI2RBpdOy7coWsPYzA7ZOMQUUIAGVSQmEK6ToPJ3g2v1
YfEbJzUO9D4mvXa0LYxbe5eZ9W0oadNMuTWEcezt+bmovBvaZeTTkNbb6cIkjW1hoFWFoAAj3G8p
sBoWT/O4ZOsqyA/YLtlmh/SYWR4UaVxfRUOxNaNoKAy93TgmTSrTPJYJh10sruWS/pmTgrO2Bxbr
9TzLPArfY5BZazlo+tltB7lLVGw8JU63TrpBfnlTfpS9lvzJo/q1L+DMZV3bInRvp3OpXh4fdp6f
EyTUr0np0NjNSuvoaxWp+6JT5JnHHZwdKBaZpe/sQLhPARAogHg20rHJdJ8en9Mr+49VUyhyXaD5
RqW4WoHrNSe/YzrAStgzx1cWMuuBTkiXmvZGlt6tMtw47CcEmpHeuDcLqGzWZodKk9NLo14YgcKX
EfTJ5vwMhl7Sb47/9wXYQX5ykTYblvZRYL+MWvPTsFkETqwl68eHicjTkLVTQ4WuOxpig/UGmW49
NHP0idMg3WopnMVIi0Qoc4zeqCzH0+SZ4+nxzhOaDyBsiJtNMMplPc+Rf8iHCgl9IA/kN+bZmHsT
FSXv8mHRtj7h29pATLFABt9azjwcKGgeO9hu78HsJntt1PsdAk7rI54s0LXCWPtodUlwnOluDla2
bZtla8PtW0NoTN6HHBW2HsnpT4rEDAo4EKyqvkUtTUer3Ilscp+nQKCcNwZj74zlLR38bMO1yg6N
5vSXrLHzrRziaNW0zlfQ0mxvDT04LGA9OiEArcWLcV1sCyqwFOWeMl3YmmlOQMZKS+veOntZycnl
A6Ni2oe+SSDNfXTl9ERY5sXt3hcD1GV2FD8cp/Lk+xMMmFF/mbTpKms/emrT6i4hnrw0WbXXNF9/
tYfmR1vZ7ZNuZB3OtGp1c+vOMVZgR/5mE08KqI6oXAVeke24CfOahHlYN8XoH80R+ofdTsVl7tg9
7fp5Kgt7mzuLwXSEKHjrfXGOPUvuEVGCBk8hlNlxYO81t6s/8L24c63fzIasLJiCexfcir5wXtr6
t98l/qHTKx2beATaS71ErX1pnfgrtfXkJYNMsmRtfYnVR2VZwLVPFnqGBs0tw2QGBE+EfiHTK1du
3BrvKdj7UCzJvWCgxXs0PPu5nD+y8lsqTmtmiuZsWzGSK2e4UJh40otYXjpaxeRbRvWaLrGhxIT9
T5Mci3KCag1pctsV3ZdrFTA2udi3Opunm+8UR70zWtzuznx0WpFiv+iNXZmY3VM29R2hlc7wo5ai
/jJ0y8XugKw9RnfETCy6iFHaTMUgLeeHek5SPApJnP8QPjVnL2mtK3LdbB+1QgNYWdFoTqW7srNF
u7Ysm5Mz6yaDOFz/w82aY+1v6tot/0SZe64zq4eN6t7Qsem/8rp8aafExxPiv7cuHibO3G8PEvUP
Np0/1ISXb7f2Yfcvlv81yT+F11MSoKK2IckTaQgX1AzrNPsRURkzI695a1qLNkZjfGXEwjJkkkV1
iedseDIX8vvJ7qxvUD95mPRtck1AHd8nkZPV9JH5nQFMWklgUQSM0BU0e0rO/dgDuShlv52niKkS
ljMeG33Rn/Qm6VetS0E+g6m4I+u5a1WWv9tICXZoJiNayRq12oMzGMm+irPWXxWd9M9kLLt5nNO7
054sozVPFbI16eTTCzDs7NmviCYKOX/C6mBqBISz3VLNkt/S7/aTTXxJOuBdLepfxwIk+Q5bG9NA
Mgs7cdPFL5MdvGQZ+MZMOMZxDpb6zQG2R/A8BvvHh52cIjJLnC3W4jWbzvTi9ViZOmNUsqY/QRzt
T6amdSczh0rHcIddUNr6hVFdxqWIMf60FJI7sMgXx7OGaZWMQu6XuXlFGrfKF2f8qikirpNJMxVL
ywxplKshGQPkYlPGhzQY/VvM8BqS9KfZTN33qJ3iuy+yN4oy73OSiqvw7OgpL0qwzVHyFgdQiyK5
T4fg4tpZ+ksJbw0IS0PaKvda61HBGDrohiLbxY2Li4YRJ/amSnDfL9MCLDXCdscW1D2NReIevIgM
UAae8+Es0glja9CPHiW2j6olpc9pW7D9EFTma+zDX8U0LX/zHFp2Hf9NIURRRerzd9wxGzn73/2E
EEZGOej2JL8aXZtfBaBGxkdpIG30Td0zlKnoLMaPeLI4UZm0scgY2smqGmyDqfVaG9ob1G+Su8Bl
WM1CvqLr+nippmw7DZW858If73KKj4zGWM5F4xA9pk6z7b2O7Sk2nus0cW82e/qNjrRzc/IEGHfc
XxL6AnWNIKEFKMhAIgPR+7PTLSPxkeduzIkhanjbF/xngIr0oDROgolYG+6Kv2nAcT47+BKYN5Q8
AQc+potp7jUOi02UTstrARwc22Rzjf1guRicHediiVqEtLJ4zml2tHNSnixJ520WKYDJOlprdWGv
ohltqG6D2miW6vTflwac4snMWqbRgE1f9a1gHoFgmAyYjHzX1WCzx1KxzQ0EwB55vL3SWHTe0pJC
1TA/J43xMiK5MU+nuzkYSSFytBvZFeTOVXV3oA8xGiNutk4cbL2KYK8nJ77WuQ57snRvMxPvnsY5
OyLoqo/zuDjnYNqM6ht7ad3QuOSdXkT1xURAdOiKaAcSPT7hRNKOBnLBf+8en6tj+P15rhFMqz9Y
1IsO1wBRZPNlegwYqXWBOHComIEGGns4mp1rhJNkjxuaiWxL/cmi2SvpB/qRGSKdcaiqiOJDtaQb
+pLZOdJcAzV7S020ZQRZQGHJT9t7bItr0MXtp95mxT73HX2jM52QpF3O+2C0qABCnV2bs6Qc3aTz
LaIuyQQVx0lIyPpTbmsvwzThcHKLfmc2aLY1AwZ2Xfdnys/dOXcn3jGpMBzjBAas6/mnx4tn2SgX
zbwITUf4TxDeCJlFpG2dQvOedPW5Xh9fXAoRBSfqQdiBf2td4LUiKsaDVXvO3dDgqlM6vAV66KGn
PAdtcLPy1NhOM2FZnOv5U5mI9Owm1b216/yJSX7rgiz9Nmblrsr8o8scqnPmJHIzJeXMIsEMiXF2
2opeIwWoAmLkcSRzt7JiU+l1eynNSHDYshXRutUUkdhswiIQP4rZir9ERVHeiyFyp47lvdP2XBWk
vixJ3KpL7XrHCHzd0bS7P2WtoVNKIkF7wAoiBmCEU+WIK4MmyBeYNLUaOj3BEsY9rMzmIPXc+e00
1AWyoO7vduZsNQNqSucm4yHLDbggFZ55cGHpKfWWpwEXMabmuCHLhYBhU3I+xb4ZX2SaACeiuLoZ
ZRscZ4fxd4Xew6bp/Hk1WPSjHF0GMIx8C0aAEV2C1tkMiYMYyBjnPbOa9DC1+n1HMX1nxFWLvrrI
z0wc3S21lVwjq2GWY5dSQza8w9JCBAB+/Oxb9AzcLt4uaM/eNce7uVGOqNgeAbfl8tnSjfMQAELO
oceFI+yvndtbfwdzOoBKLHYGz/UKoUlxY1DBp2QFVHs8rtPRI/ZbWXNi7UVEvkYQdLIePLT+HkcJ
KLHcX055oujF5gi0tJchg37mz7LgqCmn0T+wJlaIAJ03V/f2kW/O625xxLbVo8Ekh420dRx5cmX2
ZXQK8ri6CVdUN47xeQsT2wHJ9hz4nQYp1luocFT9W5Dl3a4SzXT67wtRHKJmX4NqX1HVTzN7OJcM
/zs/3tkSY0XigtEK+AkhA6ZLe9XwrcDz464AtPOo7N9qy0WjlI77pGy744KubTVas3aUkdNepZ2E
MXrKD+KclyiB8r9onHy1iMytES0FWwxNsdAlHlgbdaJdHy888iemQ0bgB/nUSMHrOKXm85BO5Z3t
5hxBgD/pHXP9otTod6k7/Qi8VO7hujQrpkxIxrHUxTmJ0p2mBe2OyoEOyzH335e0/xgzxoDqDfMr
msDJnp2YvkMwZC01OQ9fpIslRJT0Cgd91pTKZH5Zhv7sTM0f05LGzWXykpybjU0x5t56xdosCudc
emV01UgZkizmJMSEKaSRsL5TxrWox7Q3wHPrYAO2ddmDssgyba9N2Z9B1xvqJP49jn0XMMOvVmsC
wNDNSD0uOUUUXG96rbGU0vlPGw/vHQM+36aA3zTm/r1XdOtWo1tQPjJyRjkyJkmSIxPPjiOT8Q66
wdRfX1H6AJaubB4Yjh3ptxfysgZ1WjLsKngZJ2bMMSWIeUMwJcALlUQfpOu8dDWShGQGIS5A0eeJ
+0mhscZJbEc7B0X30FRyn3hUVH0rLcKaMZf7xoz+Mv71aFt0AQiUP9SbWNfq7VCUM5llnc+4zcvp
Us4lY9imjuOjJMxM4ms6J/TwC7P+985QmoTaqqIVmwF8yix2xo0zGUso1MJjp6QmEbTXx0ePly7t
vB0q4JmSUhHf//sHDZHNymBU214wsmuTRw3WB2aUvSTttHYnK7g/PrLqvl/rTZ/vHh8Gk9fAQtZ/
m7oZPelAhO1qgGvlYYeM0uazcGOTJ2GKtqn6sEkwLWlS3I3OrS84I66yzN6zwJC/Wjl8OYMVvXa1
w7CwTFh7CinJC8c6chzRxLs5pmxBW6Gx54UcKR/uySLN79GjXO4G5sa3XPM8NmN9TYyaJabl5TlY
Knvrt2i+vMcEKe9aoqwN47SLr9mka4cpZ+u2wYCt6wKJObgSrKQlwVbrcq7MI/HsaGCKcWlZUgt1
VqaVTKe4YkAYczvPGjV3Kp0dJ6Mz14wIYWoN5v0YdJSxj/azps071Pl/irxeKJAnfvjI78Fn5q8x
8qM6GI5GOhOtcraV+0Xi9JFLdHdoZVB8ElBTF+OUyDnYwAhjnKwKvabJLk62ir8e7x6fW8bmGMVo
7DIrd7eJoLnkZvAijbhmT19OKU0cmMvc8mAkBtIYu3BLOBtYMv60o+uWFe0s98ViBVdGA1svDmqi
pUzaO20w80UCzFxDW/Zgj2rTPRYpPOesr6qwKOvlPLvTcgYXnG5K5c1NRpDMjz+wLTvYjob5Fene
eAxwMh019fL48PGuqCWCehI/5vM41nVihzlzp0MCZOadLO4RBAliesVgfbyLZ0puzWDTBuZTaUyF
m3aqvnXmqjlTO7YOJVleLU+Gf82XuLsh8uhuj3dzMur7cbDpaAlmdmTuqbIz48LQCqS3DEdqqecV
OQ3gaHyuG2kcM0pdK9CP4/OUlVc3AtotHGYAMAuEAIvCwOx6myKrl5sI5v4khQ6Wc0outE/HRcAj
JxXejQn+CBPx2JtvUEpdhuw5TpGYaT6gRcto0ntSWtnKp0IO02ee1kEuqvXYSnPVF/QAx9y8cwIQ
stjmFPpDN176PDWvvo0RS8c6YZbiJVMvxI6QxtAzkI/lECz1YG0IHPCTNeNdGMxbBlXsLJDqQUBg
Y3T7du345vDdAvBF+dcCKEsn2v/ZmFywMmk76A7merSF/8a97XdGXRSb0rR81AGth/heY8qS+tPc
0AXQIJI1dxa72DDbz4xCDphkLb16vTG/RaMTTlrdfsJ2LY7SQ7qHw5DxAfbda432KSA+JvSh6FMQ
C7pDurUH5oi6du1d/HqsqFK9zbo/rWW7NGe0+fktN1QRuWrtrzquN1T0KCgVnLZVL57zzEpOjd3+
bYv8F2XG9pmC+RTW09TcGsNiQJf+P0SdV3OkSJhFfxERkPjXgvJOXi29ED093XhIksT++j3Vs7H7
MIqRWiFTguQz5947IE3miX8n4CuPmGKQhxIQ9SWnBb56GDeTVyCoWtJwO6Cl+eABiZ8nTu1QWZ3/
UanXR5qsvaj6lyhQ7smhZHi0lL8QqSP+mpX7GtZ2ehyWpo3ItnCi0U5IqwpXQxP88EYw7hrPpQG6
Uc70Acl86kkQ+68AqR6lSN+1Cw5P2E4bLyQTE77BIPKWmOPyDUDCxpuEvdFhSs4T7Fpx/Meu8Ann
5Dy5rZO93KRwn6qcrTj02zW33Ww/rnyCSZTvvkWas/GkXH5YdHkAr7mKPcd3o1FM5keRWjtVk8Xh
zrj3lTaewwV0xptNayV0N+9J0GJxndbdiFI3DZlttF6chgMSf9UlB98q/kkbp46bNSi/1gRJOVau
dzllDdVqoN6MJvusfWuh7B+7Q0p2045m177993/OSGGYiBs/H1d87xqfqsrneJXpdMSo2fgMJYIO
L0helhQaBRqpOekVeNJ3cOn0uuyl66T3FFg/yklkL38/0gTfkLPWRUkke8SeP+Gx26LP99unkdAz
HgmGvfv7D5l28EhKCFXy1iJ9Tk7ZmJZ41JIz4fZ1x/BenavEwINIO/NzsT7SvMF4jz7Lyme0ANxY
4/qIrCUZSIM7/VrEecplCKib5UdtDjT9Xor3sb+iAwnw6DSVc8cgVj2PKv9mqEFElMHYu5tpSIg1
dI5m2nTvtXF082E5Sy8/9A0aNIbPJGDcdB92ZwUhti35I33M0zvU1XMeNOvviW1fubY4KvSgt2vW
i2tbCnElZlZs2sHLd4WHh0eC0bkRuvvRlmz6VBvGq1csH06evLWT6d97IeaPluwzVVjtG+YOUPGG
c+yG/E/rZuW3VTePy4od+Fiz7RZM4mpULIfaMzPOtC/W3Vev79xnACAKp1T8TqtSH4akWnaZiUOb
CYXDgoYiCx7R3/RWZzqbmjG5vfyQH7YXFYrXjwCQ4EIEx48wcdNnAYbZD1b/qtti2nWZ4R+Fv77N
nmXfsJ3RG7NA4o6fr4gh/J0odTxm4IrHk5vZapfYvPv3Y3/fDDgV7QyCFlDdjpEUaxjGjTsO+9lX
1S6cKWxBd5rz3xlxZQVwAEXR7R57HJY66zP7kPI0rIexcAmhZGM3gDhA7ITFYZ49hjDt0ZRO8t7l
gf1cYIWhpHhLVjG9lE76RwUClSTB0EnrbR//dY7lX3ETyl65SfJdQKJS/PddNYtHmMuU7qizrHsD
lVW0LDCGBBfTv2+C19lW+EOTZriBcHNeWcHobeeauNavRBnZy4rMaGXhbzL/kSU7EwwSH0kOza5y
KIlaJukk1k8bc0QdFnCG71YQktuU4vxjF+CRMyLTybiGuKBjcrbiQhLU9nkpjFe9RonTN3fiqFNC
qnK9W7kV8DVhq1piwiSSOdlC9PP6+Eb7mveDv+1DSs0R09hXfIYChtZh+Tq6TkuCmv7sxT+m6U34
SuvwYrKvOtJDtRuvriCjw8w9EHY4R9xYzhVTqzMGoMSW/F+x4FNLXQHaqobW26h+j22fMt3L9HEs
bfg+mrXvZXFeHP3YB9ouWK7Cqn5wAubBDETvbdlvBxCwJ89LF0yKfRzPF7bvRmZeTFPDADTdi3i8
CQrsgRA6V3seMg9tq3YuzVAkB4SqRmTMNJ9TlvkIrxL70AcH4g5hCMN8eqbSIiGUUISXZRFPYReG
J8kIB4uBtk6Y8A8zVjlSR3//5e/Hpkltcrchw3vJktvfN7nDMpwDAwMmZkWDe/v/N1NRcEjMlKid
iivPao/utCDvW0WcJ7V+R+dsXTnV6Z0fHy869lV1Ia3/Pq0r+8hzuuzDES0RlaII/vfTdKpjyxX5
qTLc+ZCaQRfDHTBBsf3pOEDTvAxjhkleh6D/8R5xNeKlxFcu7qQIt/3fz3i8aTOc4lKMeFeUUNvO
NAnhCv78V/7+97Yu0OIB56ZMZr5KWTn8zt4XRLR5bdzWuroFc9xHWDoS1GzP+RR81N5It27yixFh
h1MkJopgAO6elOByo517l3jBj6bJk6Mt+zVuH++Ofkm1T+97M7JOvBprffYdlImWKcd9YKIPrZ3k
kMLh7qVBbHnG3yvKJFvYepF3QJflzxrksdkF1a85sN9Xt7kbehrOuCzZ7/MKU9jLZqCbHO13MpwJ
0V0IBNO1wGuyc//3Xy3Lolyf29+kx4pLGrbNRZKC9nhn7mZxMYhqHTaQfDxKK5Ht7Ml8bLjIj1pz
dUL/nxyrNVNbinueI0REHAmI+P+5TcLUtMxD2jkh260aOMmaYbDu6xp+SJ5Lp1S61t3HbfL+9//W
/mQ2fXL7+5EuYUmIofZF4Eh1lW7Q7RbOyo2rRxKxLL86Uus/YWNfXrmry2v3940ThOfM+vP3wyrB
bqidBkHi7BY2nKAATwZbxLDBOemFy44TxzIEgagzx3K9E8s5HDz0b9vec84USFk0jd2wl5zur0aV
d1wX4kU1M751dgmFGBjbNLnLMVRwDQ0gsd/eFMrabULDvrGrAVmUNmPTLlGdIccHZEvIzODNp3J/
YFtNtd2TeFWMstuZKIwui5gPrYngd34lrcGOKo0PAxXzcp/TdSLbr774vmMRAUTrZNGW2iap9QkN
lmM9Wqp6hVJl7pFZZf68FvNwUqzLZNEP94kSaSkF564CkXEtIw4HUi2rmvmqUalwP/m08GGQWbuh
fzRW2qNmlOKyjFZ9hzKxLqZ2cXDuDJw+gHCCV68isoPUo0r3T1yzry6NxZGdMnqM6k+BT54xVTeB
9f01T9Vt6VmepBnWBkv4j1mPJUlMObMr5eVP61BFxsKK2XTVp0/bddQKQdgInDKySvwIA11tM5Of
qDDUblJY9TmWRQGatAr2rhtO7ei7Lyw+j8TIbt3JZ3vV1i++70/vYf06NNajGsxhjK0nJQOi4J0k
oxweXkyMVHHOcnCTSqcv26K2mZS58GwhMH6o8Ys367Dd4YKc4CTgu8+w7TTONLxllSLKnGuWOG6u
tsFi5bEoHgMuip1KTE9s1T9rsT6VKz2/nBl6gOdumiXXsM+mHeHhUkS54+REyBFuOTcUsQuflRZ0
wI7TdxtMBHXcFTXuhQ5Ox/KtWyt1qWcr7kJjOoUYHG0qevedLMIHZIZHXw8MEULj+L2DCqcwbt3g
E7Hrm7Sh6fTmOsZe1fq51+U5mJwLxhfTbsH4y9RjD7aa/mh8LpCloVktJZzX2lDijI/Wobg388vI
cAnwRloQS94KGJK+O9X0zmI+P2KQ/E1flXpttat7/sAqZYYdZH2OVqqZojIHISR1AxPrFYeRn0VX
T18OSGo4EpFeO/zV1ALTl9nMoExCH2Jl1DibQRo5Q1tGkkxk30b+nzjQdZYhX/ra5jzy1LZyy59M
fNhx6FeJW0I0UU3GpGnKOKw9iUGbdUWKHUQ9lkcbP5kQaqtX/JhE3JpgRtDwnAQzigensverSCHR
s8doL1jJpm7J38rx8244maKKex2IJ4iCXDdxiQuc3XSfbmi5DDmhdrG737Egv+qB6s7BDGIcbNYG
S6jB04s3y+UuQnx0tEq7ZNKyMsVR7llOP5n38b2cfL67JKMUwBGc+PVeQFtExP4I6DPxc4LF3fpp
wLyxcx4v0ptgR5GnA3PhyZ43VsBWe03YYunB+nYccyJsdj7akLWRIX1/x3Jwqxt9yI2fSTZeAJaL
k+ucBnLlT91u5ittiEWXh2LI9pNj//bXpAIiazN2zhs1ULBr37ZjN/H8aFR1AagmadxHyi4Ipdto
6Pdlbrxtz6qBoETdRoWTI8dM0FgnWO2xAP+QouqPInRfiZB+hxV9tsmMUHU2xEOA6VEoD87jW3h0
ve0CMlyNsHmW0RcgfV+98KZzwRqHpp1PUqPY58nGr0EUGRbSuUa5b332EzdtgxRnARmMfZvu0UrE
+xjk/d4I/IDK7Ytyx9rLm593zr73qLaKbAcnAfxiSGK/XF/HZIYcmnpSkUWSHZgSXD9hOaxNOJtT
4tHqsn64cIe83NgLTwwIY06KcfMntQaxCytVkVoh9+6U/9Ml3ZGt12mRxmFQPdrHpLvJHqmDb3LM
IUsEcu4vUMc7cr3Ffl66e4FgcmM6bkZ2tz7ZbQgkmGsWagDE0BKPGiB9LoTj7GF+LK+Xe4dE101f
6+Lo21z2Y+HsW5ucswYtNli1lsly7qC7Npbpw7aa047IX+Tk2r6WuQ3uGpjvjvqh6w7rstJlDTJ2
N4AzNoozi8hiTWPTT+82G3Mir+xTw4Ux2uOCTIIA8sIffRZhIKwKaVYDarJTKjIfP27TPnItF8j6
KckJYpDX1A5385pb0dCVP8qxR3tHgvCcd+Mx5SocoJmJtqhw/1/rF7UY39Lxrma5eNegh/5rWT5t
Jnd6Q++g99n4Dx1If+jrtd1kVZM/V+w68QRnCMoTpyO6MOiTbhda43lSyH8oFgEh+MFt4ZhwEZyk
9GWsWFj0Of+qhu1xOKIBXpCNrMLj5RVldxilvBnQqhGce0rGcvDTcpattZYvwm/fU+KITl3gXVSv
ruz5rg6braM1W1+esolmoJbWDcuBpW4uPad9kaS47bBHHTU4bqU93B/S2d2NEMtxWExpLDBgS8Kf
KnxJuySI6QfWTV17xm4JjbfElTCH4cFKnJJ7Me2PVY7veD3h2Uopnfgrsw17+Bwn2E6fVbC0q+bs
eDCv1ZRHHY8oYy3Ztut27+OyVS39nTp2T+Yu2MZDzr50/AjgWJuJ/NGNFygmCCttDSimqXvEAbr/
3TkPM3Z1asL5DFrFDgtfB0n356/hW7b4r13pkZs7lccROZ9Rr6/ZELiEianjkBax5ORdvU2u1id/
Ru+0vhjrKtAnhdfV8/4UIoFZEohitOGqSMEJ+3umEzAYxcLyO6scfJjMkTKpSw9tGbax1TAiA6E9
u7+Xlcml9DvGYpZLEKT3ojvj9+T77QmY6wmBVL0dEiJ/+OTcOBfhlL3yhy/XAdMUPXzNjg1YhulK
GjYb1y7eLTWzjeYkBOiX28RmqVS4b8uM0V/ojzGWPAwDuEeKgMfz7GR5rImhCqYLiqU9dPUKE0ht
GOrwLa3HfyfWMJtA/2v09nIyiDlJRZkfWg+rpmL9ThPc86vqi9zvkyiYoYnhQ0BibualeO97COlB
Oh8lvtpR+icQ2XbBd4a65pIxPxyb8VoKfbBDFcSDQDdSl8w8OjoD/Cz/MZTa6Uneh2qNahf8pjfj
cg5+AGrPm5nqmkV61OOTysCpca4VFXGbEc6IoIgTCcHJQYacc03Z6VvrHkKV5Hd1Sjvja6SjjazW
HwieJXdEDt+lkfmswKRxc7NKHSeZfHZz6kd6VNW2EoqW0U5Zl8wGZY7KYLyGQ27b9rn5Lz9Pr3FR
aBk7mdGgigntTTIbl5Vw+2hc+2pHSh4BVUXo77WZaJDt9GLWD0Z4IetxNu9kSzgdj633ZbD+2Mkj
trx8cd3wO3dxfOur+laROMUxRXaB6Z/YlrfHWpvqHBYYIxSG3pPJHu4XbL9uXO2RCG0GxbDz48RY
2DdqNq1LQobICh/aEvX+MfKgC8vpOQwrRFxkgJBtPjcWEW6teFYq/TEGM+EHSuYxKDYaX7PwCETD
2DG1pgPJuP8MzsPBWKRchlm18cr5n1XB5QeaaL6C/s1C27eU6pV21N6luX9qK2QoRmct24yttGYo
uZVD+GR2HaY0Jc14wDy17N3NsCBU5hW4hh7LwEZwRa8tY+lyvsL7dhvMkcf97Ezhjj8dShFjMwms
lRC/EX2aNntlgmrXBWqSxsD7gX9yQGQviq8D4MLKtvgxet6LL0Nm+sRYyYSRQ+4Brej1bPgdP4Wc
noAgP0fnZAZczva6/gjsADzezU8NDngqaF+moDy5jYMjh83kznWGnTu3A5oAdtUwqzyfA+fIhfoS
YgROHgOBXlm1JwLJO5ndHI3Oau0COh9O1O5smLTp2uw2s4tASJ8AcLyYZKmCcU5543wYOMocIxrr
HOQbp4DAdA+yUvuctSArt41ZrzVAivfLhV4lscI6ms34gb3+LpyTHx2FYxPih9ZyjgTWu5dwKdqz
H0EcI3vPzO3Stj+WKrjCSW9rN8BmIhXZKXVottIgmn3zMPnFvcucN+3WM5pC99OW42HprFtm68+c
1oVnqnlYCr2rqn1tVB+W5Wi4yNXaCGSMEsh1aoh8tmTq0BIG7aYIJB0C9BWDSbUjxen3GNSnJWNo
a8zLdsEFs1Z/ZJgevXwst7Yq7nOov8zarOCK/2EpjoyBgm8LL4Pm3kTRj2lEETwY7qa6DwJT6mIj
M0MdisTYIuJjnJWScVWFybtpZ+ERM/M0aq15ay9Oth2Fprbsw8gM7OlB6z/aoOIrNJOfhOLc5z4M
9s2cvaUeOu0WcZ9eq9gRvyrVsQBccBXh5Wi2gHobHkYz+tyqMsftlKTToTg182KeG7sZ+JOOIEMU
KyFq3D4wfiw+cjVwwb1OnHxrzf4YzUghcWNpPhvhvPdpgvc5Q6EsQL3jWG+rj2uyr4gGUSV+K/Wr
kZBs29fNMU3Si2WuzLdmdoeO3HHPNsyqV5y7CMXjZM62aDE6PXzSAH0Gk5jjVDpHz7eeZ8t+0qUb
PFRE+9BAldE2b4A3ARqq9myOLauOZZ9WHRPShebPb4KXZQ33kLaHPCNpSPHapYF+CirjYvjZPcdh
10uTT7oJlOL6welj3ehJDqwS5XQuOjZBlbwMdtZuwaxU1KLWnJaHziDoIRzTm9VVMralklv64Cic
LfgFj/ETaekVk6SDTh46IZtziGzBTSCK7C1PcRBZh7tfoV4l4VwfLQaZ2x6/9BjSKTwJs8aNqanv
fvbbcgmKzi2zPwh3no8EXnoxBhinjtngaxIGH/DRJ7F00xXzI+cBSE3Acta5GHHmSWXCqMJeomA2
j8S0z8wmUPz8609OsKGj+NV0+kh+9oVcSLlW2aZWpgZFOTAahW8uGbZaEwJdskSjvG/KM9c6g+l3
zXc5zWt6NS3sTAKq2Xr5YTPiw6mGB4XAV4tvNn5zwz3kaeG9MapXHi8/hFxe6F+2NgZk2Lo8pVxc
urGfQ4QulBw1DRL7NcsSwBu2+atK3Cs+gjeTPPngkJOZRe5LjQ1+xqOo/2P1CwYq5SePXs4hXV5y
CIB+MHbZ6OD8jr2BpbuYr/gl058o7N9kLt9qf3wzhMDLKCjAnQbihiiueaYLi22oSeM7h8cwx38e
ZEsmMyKroNGb5r3OsnAvgoBjxCZ20jA3Jc0sLIfFsWW9BaHNWkRjoIk6jGJQbZAegD64xUwn9F3l
D9lMixmt300SOTPl8mIgW7ELEkJSsfCNS70TvS2pGqa9YY49SqSgh92lq+XioqDP5O+AeWBktMFe
wE5x3pOMUfkdx1jPurVBAGcJz7mZ7UdaFV/aDH5J6ELg22UrVhB7WJmnppwCFA065SA1n+plG3bx
rN0hTpKgQBKD7Zkbrkdc8FfGIYi9l+WXHB9skV5/DBVKqNw9pSwNzvgkyLEYgUbEtBnmbzHCoclB
5NtOsU0lwTPWdpHFocDKlIoVwTm548K7sF+qo44p2Kb2UjvWZhkV9siZpqt1O5vwYLWa0YtVL5ZS
/gFv8A08bLbt7PITTvuNr9xsHhI7aJOVGXmtd2ibX7sh/Mw6FGzuYI70BMgLS9NJd+X0O/dZ+wCN
0D9RgOrJ2RYt0r6/3AZS8dYv8R1AcTVixxkzhV4evUZZZZ9yVW5UFE4alfY7lZfYhJn/7GZ1FoUu
g/4eAJfQouUAZwq1JDBX8qmQpsXeIa234rlKPoKK1g05Ue2nz8CMP1KPokv6zG18jqlMON6mTL7R
oF0W1PGb0X/k1VfmlQjNd98ttlPmHwgSZFJVO6c0VGMs2MArv8mj0gT1Wh+TqxWCVinGJYbt0auP
r03OehNnpW5z2E22RNM2dTs7RwOfraRULSypK889GohydkWXoMzJtdpmKhjppOS3OYlxW0/1i5PY
26wV83O4iptDAbpJbmnJyhDxF7eS8ZX4vb/Le/EhmL5tH0HqiUH1SlftbBrbVyiivLjn8e6M6xLr
zDiH5symlQVzn896nzYuVSIkKzjaFFUtTieyzbdeIk6OtjB/gWFH+YR8227XV9GPbxQ7nDXEnDLX
YQQ0e5HhVPTJSvWRmNFpFx5RP7r4060AJuEiDzKR35bQflyVYHsi6D7NtjiXvCSROaRHqf0zq617
M6DfChheVfiX/T0dhtljzuq3kOHhS91XH/NXq//4VeUBRzcfuKooXmSCvTyvloBJ/JQJr0sKKMJ6
0pojDzeLcGKqGT50vf00IpN4wrQAT4yw+65cuYeCuDjkImmrDE9GxrN9qhvaKEJPeKDtDKrAXd8g
3svzz4HNV/xoELwWsQ0IzK01HtklyWfa2lsciXD2DSQmD6v9aRrVslk7cAbnZUCnvhngdyIW3tdA
kRC9uLugniZMs5UJ8t1v8AM5JvPCnMuy+anymvHldM3hrK6lQ2urLFRLwSMiVrjPnaOKrdkeLGn/
k4bFXc4gAb1Yz+mKwEmrFeIlREikOV1KY2YZnOXPXGbkz2DWxGmxlJhxTEwhnrO6JsMPguzK2djA
zmIvNtLt1+vNgdN7XYP5V8A08KeVpDdc+m44J+IcM2RiN4UpXdgUHgALr2M5NrG5mPVzN6G7DlPs
JHiqn5LenmLV982uC9f1KIYsP08zF5Y5OG8NRHpscwlespw+b0UTg5A+QpfBGtRo3yC5qCBq4yPr
SDk0xDI8oo7ri+0aW0X/84klzr403GSry60YA7ELAvdX0TruPfvubASVfU4d5I9ObPs8k4um4AbM
II/JE9+tTfJ7cEPjZhMUQc1t9S+mQUAQrnQX0eTWu4OEP6ZJ/LZkYe+UW1DQqfRDVSJqEq+PcjnV
t5LBTczypbqUEqe0Cp1SbJjos3Cg3piPln5KhbqsefC0NhXBuG3tHz2zoFxkSpDA6sS25YmPTC0n
AKT8H0NaXVSVcDbaVze36rYr8n0bJGTTWo27sYDHm3Z6S3P5jhCjPrJZO7XmWh8Nu8YRbNnO9vhe
BdKibIYZaNovbBpwg/dzWt6p+dPCd1eZ85Is5fOMfVdix4mBrULBq6Tpk6hpMf/CO3cX9t4fVzGj
mMt6C0JJdWx8zGh1b7Af5zUND3qq5gN/3igt3NdEpG3kmA9TE+dbKAhv7gYMSpoxArJKDwYJRXvX
l/tk6u5LV3/PubaIXGIo7+cD4rv8p5/L/JD6+FjMTFS3c74+IUGt6ZKLx7ne4wNi8Dcf8iaJXMEw
eNJ4DuXZ2ZqwGMgRXHp9KUA7AzPCUaAB7OuBpZqMCE6Ma82E+Ne0ypG/p3i0D69TyC8eaHnVBQzV
/JK33jWdrB23PZ3S5L8WGZ6B+sEEVQmxUGaR7GxjIAyEOeFatSGV03ExZbEfVtyy7KbZm9n8NJZD
bFFRTXLx2FggAlcIe+X8FmLN9QA4SDYsvA9wMG5JprpAbs3eNxDRJsuSx7Y3c/tL82z98lhtRL4i
lg16iV6UZJutmdg7c0a7kjq81mwynlAXxP4ECWhZfKZM/hgqk0cCW596PHGGkC65aI1H4Pi/iYnT
pijm2Fjtb28Kf4GsG+ztvBeZNH/Kzj1NlTtFjpLc5gsaYKdd3gLXHnd2jeapwZUGup+lSHJSfp68
N/28H8MF0YUml8JZ7y41yLmYGJ/xOIfDm0VUjflRLFYf4f1lbSy/44mlpwtBy4/VgzrBV9+avBG7
vh2+cgsvzTFwzC3iFvacjjI38gEiyhlvEBT1MZlyB8Bs5Tt3j1v7r67yMe05LcnTAl+y8QbMRyQx
EztMzy6TZS0XKooal6VzN1HaGzouDO8ZY/p/+2D85hmaY0ydZswzOHlsiyqsyBhKt60B0E1J1Pt6
PKIBvra486FEYZ3NQzMyU5RmuHBjlWK0jPcaLH2KkGUMldUmaHkFwxmAyGO2BiscZR0iZYBLjNlN
t2YIXg33svysAVCvQ2Kd1oTIQQi2dNsUJgx0t62D1vgW7nKevV8ERFtYPaPFXrGM3dYjy+5Q0fhN
ct2GU8KOsT+ED/7Ua4yfZoL9iW8ZIsIMPYyy4C66ibAnOU+b2hB/sin7xfhiOLhm/cv2O3CACq8j
mNzHwKPj0tJPXY8jiCbMMfJDIEXGoTzGEJIr5I9xk9uU7xOS8pnNbewDbM8NaUVhy32GvuhAkHd5
wG42i4m4/8XyRcMM+jsntA5+ODDFEcm4C7ZUd4jPF15oHqJr7BT1p2HMY+y07bJbYIpwRioNjibX
C6O8rjkRfWT0g/tiOVN6QBs97mt5cvr0gO0S1hN+vWeM+BmKCsWH76NKwDCqWuTNmyyOR9fduV72
zfIHN7zsCtLFpPsTfo/fu6HXKkb9KZv0u3WNn8hebKxoYYpcEy8V3KwwDFNPRodvjTbUtMV5aMBY
Km+7dN+JuowGXYIzWirufOOZ8/hSoCqGG/uu1wTb/WzAy3XYazVwZxiJPNkPN4LCfqrrMYzk5BQ3
fz/MxYvP3oQ7Xqz7iVfAwwK1txgK6HW6GAaXb4sXq1hM5+ro4q1umIOXnfqwGaceu6Z6nbzmCOjH
8vyT0bt1Ah7D8GBQIp6RMnEg5KjnnQUaTOCkYzno7zfzunzlSZHeG1SlhWXXtEc5OyqE8NrTe9Jw
2HBigrPBVIkhxmNWPofPCdLRKO3cPtpqpzW3MpD4oI7HusbHIm/L76V8OEGtwdFIwiyeKsKrawYU
lmwW1nT91iPPaeiFiX5T0p/O/JwPfQbyUhzf3YOGJtEYk/rW0XA6JEcGonY1KkgBBjJOTy1OvHuD
rwGeQXVxr72y3BpB4GHA/bb2xslGCbaxcQqMkCD0W1Jh9g6juoPP6UMlFO5s1p0KVOFJOcB141S9
Lcxlj8EIp6R0aW8axdaxliQ9EezbTdP8PDFt6/tOHHVW0L/lPkePxsi2Nk6h6b9JC+SHZ9F6Anv6
XLH8ymuvihLwHKQYWD16mjMvpz+nr7U5rVBeBn3I71b/tmT12YeUoSW0WkwF9bk67kthtGJXWw0H
YxHmB6vrn8diDjGgWxbsiKhTdfKbI9s+wtlTECi+dEFPR5jsBAnox2aCD4AlHcbi/XChSKnuULOg
5KKLMSxAts3wdHG5CJXT7UPLQuOQn8KFiXRZNi/pgl8VHnuf4KwJd2XyMSTqYnOhU2yQ/Y6Ajscb
oIdjDTFiabEpRhfQezjZZW9gFTOJCESo2Ku1/R0O+atvM+tNqpChy5he2jaLS99Q14Z9iWc039aC
eK8rkgjVmrhgwkHxAE3WypE88CKlkcEVazdipbixJvdkr6YXjeg342rUIY4TxStDUvdANVfShe6c
vMridc4l5+BIbSXcjc3RysSZUYo36RODpO9Qt90xVwhVyyUIaLBOKEVx2g9Q4rtOFXnz8ORJxoR9
kF/lSKFU58y02pnQmiB8KsrJPpYdPYxEBu0MPp4m3sPqAmMeUXRfph3cnHkZdgJewaqWw2iSUOJn
z/n0UazDj9ZHlJtorn/ZAxr0FtKdR5zteG0H8MHWovTnkj277KDarHlJ5tyM1344MsMOE7pNrcmj
t6bhLnB0IrB+sR1cpJbRw+rGw3O+L+xoNRcckBUSXoeWtqfxjEPgSOqWTWXwNXAgRKwVEOyUWhc/
HV+LJEiOTMYFVXGvcAebnjODTKl5DCLIvU0uk+e0knsVIiycW4J67NnE+4DzXSn8xH38F5alKmPs
mRg7ZupGsvO2su2HSQJlZhl8175LnibpZgtXZ+4pIs/zDIrJZ6/ZdOexYqKRgba2lXvFe/AxtgAM
z7orxyUcF0bpnXeAAH4Oiia5zx5BunLQby0ttinmC4yfe+jTlJBqog/WfIyhwzjUV+id3qMK99lM
OI79R6Y+k1rD+dXdw9BAFJHsOhMzJW1z7xms4gg2GvaE0+LIJWvWDTkW19l4bnttb2Zr/oeJz0Q2
DoeI/z+Mndly5MiVbX9FVs8XasABOIBrXXqIeSAjgsGZLzCSycQ8Dw7g6+8CS2pTVZeprplEZYpM
MogA3I+fs/faTXgzJGLaJwGLD4aJdB4hPnaa/4asaxsa+JxdqfmbAZ8+eSCPngyPKraePHOQO1nK
Qyi0etXMxKY81znOMyoTZA9sGs9PN1I6uEaQqXKGW1d+e5g6IVEIsF8CmAIN5tmg+JLhukxzjioc
ghjVTyfPtbVbLDQEgOeMD925yseXTeBQpG+jxDyEDKT3ddVciA67aFzNVSzhrdRmvNK8uTTk1xja
csnS9lAPiojv6FOnu8zxu8FC0yWfvUbYvWdVvEdWucvNQFtYXvPG4Fkh7+Xokgq0WXS6lNvAxsMm
ozm0NYfJjM+9ImrByu11U/X6RrVrptwIDqe2o3Z3FpB1Kcjs/CEe2Ni7MvJWkhs6zmjoZ4S5eUxr
cmrkddvH97LwOUlnVNfO0wTtpsMOsq+C4WtSbcubzzb7mDi40Bx48kHhETHNsWQxYXCiqEOtwwk0
3030QJydtPOfJtFzjB8zGEBSIT7L1prtfVIY3PWVBgooZP1Di/JF24uGVZCLOzuZ6Iu50rwp2APY
wP1FkiGFzwjaqIk4sSRSa0EhsJBOfa0jwqGYuU1H6ac/SJc7YlNA7g0Z9ZnU+U+8Q/2+FdLcmuW4
cHP7KXNTuYR4sHfABTuRdorzcj8K2pUJ6fUj8juVtfKDYdNPKzAvZPkU4AiyJ0MW2Uov3O6SlqrZ
Gqi2F7ZgV4eDlfFYMctpGYFzm54dJLi09iSRH1ItYo1zVQDAbeXygidH3iaKA4mj2+j+0WVFtVFu
Y9LERwTuoE2fI804yLB9DUcUr3Ta07VbSI0iy6eBybIpgo2uzIaHO8G4hqJ0rq17IVAi5pcRVg4K
heia2ARgEoK7bBT4EEaluRHTzfQ5GZStejCxSDXjPjXjn4jylo7SjkLwLLvh51gTLMvialjDR7j1
+45emCu/EFxFO73Qftikl6zNFhsqBp4m6J5lEr4R6c4BBb/GgrQjIosyPBDqOOX51cuaH8ie6YLh
xUCSmWe0OwVjdH3Cwm8RC8Dwj1t6kTsGLMJK7jXelBin/+S7CBjzNzvX3/Thqc/LeBnmnKpFr88E
sGkXVNUxlJyJu7lzRiZHgvIoUwPDS73fh+To9LqLC4dhK0AI1keoi0GMuXroqZg55i4mwsiLn6aZ
3CQA/7DGJjET6rUklNbxeigftCvknH5s6HgyKPDI8EISZBJ4WjVQvX0GFhEkjCyqOK9CvQwzfliC
HXzKgLXmZXUv9YK6cPIBKWj+GtP6mcKh3xjxCf7OwWvI1qkkNYXMRoqBhjcLgwSENpQfTZbsA4UP
VjP1dT0a1xRdJtdqTDd1Q0MqZhgf5TTXOYoSIRbGOCIAFUU2Hso+n/sdROAguDxmOYMSFxcL9a+1
6HKH4/NQbaMxknDjIKKGSfAAE44ZaG21K88l+bNrNAbTCRA/gFAqsskkrZBw2AZFQAeGzpZlimAE
mQdte3Qik/VaCueQ+SomdU2wu5ZYoHyJOguPyexAvaKnxeNCg9/KrSf0fC58kQv6epTJYUEEQuLt
7Xl5lVJnzwxt0KZFe4dy00NVlbH2Wwzy4KapEJWQWaM7jmLazvT4T/40bVmo4ERWqb3UgWiQWDxt
iP5Da4FOGuTsJ9WttXK1qYZj8xZ14iuG77HSGvEaU9diCUcTOwWAjvxiURpjfxOoDYc33LETFzoQ
/Zzo4sp1HKpLF3mvUXGYzPRgNiNC2hnsSHeSjivqiZz1mqfhJlIZJJ+CPn1E6yLtO9C2lbS3lraq
uE1do+FombYHA7kxIvx066Qs8h2Oy0WE427hYkyzqdiZCzjoHsLuKTMlQ7H50nVxgJPazM8g6YKz
Npg/urQ9luhIt05sprvMeRt05qeWss29XRYnBzLlnp8053y/jn1X3iPg9pI23FaRCWkPJiqhtO0t
HFYKwiSJ1o2pP8ed66DCbT7DmnkC6wyaObt5igcOD1lme2y7PFh+fp40j35zmd0FhBtG6bhUFJwH
IsSxa1mjw3gUhaly8DuI6kNDGYPSAddxBPkhij6ywgQ56/nNatQwEvIm57An4UIRRoO4sl2rnHRG
PXNeErZqhJUKZdy41S0tuca4g0aU0VtDQv3pk2LZsEZvaPW/Rm3p0tFwTgkswdpW7MQQXUyOAK1j
D/tKjw0gwqgk/I4/GcgQJicsecPJG/Yhukr7OkE/2nchj5XIws0kHJrloX3K2JG2Y8OeZ3G8SJMU
t1x6NsuiOsZpcNeMABpFSKphmVH9dPkPZ6y2DYVV2Ammr/5gHZGin/28dJZDzQyYVgEmIrvxFprD
/LWsO3WJGETo1JeGKsM7UmN7sj3BktaNtq6wS/BusshU3Uk3Ipj8Az6w49Bk7sbTAU0Cl0H1IsNi
n4flAUi7sy6stFxapaHtA9P4GnRNPYQCuBqpTSZsiAMtmnKjKda0cWlE6pKaA6lReUBWASoMv9YW
WgYUrFYoOrT5RYcKn1miZ1sUR/FKujLG2gEfTtKAmBzI+6yUPbNVBlBzX1aFh54J93rQhgUBI/0K
AJ13CmN9bxvoZkM7v9C++UKBby3HgtWaKX23SUwkfYavXfwAE5Y/Tsc6N5PDfP6mo94/GFQAN7pp
wrbQkFYlY1KupaDg1ZKPioSOjsSfwHvQGcKsYpJNXXeOHrC7H3aEXHlO4Zv69xCSw4Ja+QVWlyER
tw3vjKgA9hcvzH2I2cmmkZETBkH3t4AOi965BqQicpxXk5SEOZdg4t3jsl+kPj63JLOwkl+Blyyy
juTdOZRlDg2JPdIPK4PfTVtJFAnz3+ecsu9wsvkL5v/qcrh4Ab2v+WWZNQSwoj0FgmRRZCdZc02L
4RCQqTSj/StzFuNlH3Z5K5LkydHF+5wXMwdeTH3I+6kYmIkfpbX0xPA+Q+7nv4aFOhu+/83S5xD+
MQe7IAVZCL89f2drDiSCFl18diNQkKTCOIoclWB4A049JzflxvhzSI1nFFhW0NxmBI4affXKffb9
Yobh3koD/FXatvOALXOLzZ+aIwkSPf6YAxFMK+QgY28Qtqwsz/ucbIcLAUw+a77cTIehMxuMfwsU
k8CG0yS/nV95F+jvqrR2jYp2cw5KThKMVao3lhxInEoCxuIn0fvdJmLczdkB8MPuteF+/sL5haTE
C8xfBlRuoTvtNRTmOUU8qfX+63wh5+yQJiq/+j4+WWhZBVkIc/5BL1Dm0JUHAgelWjINMO804pT+
FZDW++2t4ZF4QgaNjLjMfK85h6Edxbawmu9GYyC+/++OiIX5U/ObpXp/xQPDmKj9bJrN/Crn9Jwe
VBW8P0hN3Wq+ueZkDTctPtzoLlS4FgipqaEDLXJUYWkf7+YIxDnMcs7RqA3v4HTlejLIAJ4DHXH0
LlKsOLix5xykOYbUTxn5BWoxp0HMUQ7z/TKHQ+EIQuBj3s9fJ4g3mW/HorXvzYDNe470aAklCbPi
WKIwmb/AhzhMkZtM6VNEDEpYmaDZxneBsAZL/HUOwuvgtt3Pf4CQ9P0NaQLSzXyZ/9qRljXf/3OW
abj2W22jxXBFCFxpCD+f40sLuVe0JkdyWHzXeLci65iOxrooifyacxi4KNTnCy1S96CgVjrYfp+g
B1yzn2VF2wlnqWycz1DjjGm59qtLIkTtlc+MtisBJTsMz+DQ3rHOf0hT/ahJEPG5ryaL3D8ahgb/
W7nGhyDeLE26H4CcPsySCzplTCKN9OTk/mfWQ2IaEdOTAkII851EIy5a8dHP8W7ppJPmYN1U5PzO
v5juI1Mg1RnP0Xe477jze5zdrv3hEhfBufdjjpHtpUZH29tLO+XIUlzmsMz5a+aIp+81rIUg2Q8a
w1lezC9/+69//Pfn8H+DrwK/Edjb/G9EQF0KJrXNr78Yzi9/K3/7v/c/fv0FISRWGkMahm64pmdL
W/D5z/crRJ35q/9PowVEJFheshroe+zBvTOTtkFIDFMeL+j2fZmkzq+6On2pq1AubBNaM0KEG5XT
PAwav9gEPZRxLQavgQu/uTGaoVr/5xdp/clrFB6nfmR/tilN+fvXKOvBSXxDwliTEVWyU6I3c7Vw
+Z9/ivsnP8XU+RGuY9Cxcv7wU0AHM4xw+CkK723lMNfSw5QhZrCy+KWFn20nr3j/zz/T+sPll7qQ
DkwTYL0EPNtYh//wqxWdKnMxluQAROkhD3A6xt3Sbh395A/nyGJd6Fo8OyoNNaxI5oewxtmMMamn
gLox4Fn0mr671r21dc2M4xwmqgN9lwJnS+8fmzoHP1h7TLXDYqszCL9a6OHPbeltOVEkO0U3gSaP
FdwaRfQSB5W5GJFOb3H2oEyjtr6h7u1ADqU/w8Q4cFBrSCeGaNl59Nbmv0lHQ9nE3EhDq36a2cwt
g5e7fioe/vPFMuaL8W/3KhcL/5slUM3pkBlcof/+YnEHB1T1VUbPCfXf7DC7VVO0bGWMmCPm5DLh
NVkOIT7uzNH6fQ17fm953V89M3/yOmzD4mlxTUw20rJ//zpyZ0KOUPSED7h6degYbZVefQ4sN37S
eH76QbfvdOE9M2I4W0zrzwUnmdVfXIz5dvzdxUDR7umA+Cxgg5I///5F9NDPSREq6VY4NOzEYFD7
EdqKgDmfTuGUM5xic531f0TPqvqqQjr/NpODZS4y2KrkQW1I2nqw+77eGobZ7/7iBVrmn71Cx7Rt
Vxe6rcs/vF2eU9NKJFRklcc0Ih2JQMJIwEJFvOxFgiytN8Nzwua8IehzWlczf+L7A/rC4dbB7U3I
tFtuRz9qb9WTGrHCqCyarUtxu+7TBLsEQTwHLe2nncpM7ZAExqUL22mTJc3IIVjH0m0rzgmd/2b7
VJ3SLqx7ya/vyip6Edm47TqQI5AXOWojlQHehaS6VVWJQNobd0WMd49etvvoNQQ+Oo4bkloqUTu4
dbNxyXS5albUMEt3OsarKZ09BlEXxy5OI605OKw1SQZeMWdYkLlRDTzoSjk7mjHIPRXWazD0DEQX
Nr7wk8kk9mSGhrmJTHjszPtodhfVbIes1mPjiV1hiS+/nGAj9CEzFmkyV45yNHsJUh+Smg2oIoCc
mUNdg8J/i1w3/oIJSMbidFJVq2Al0EowaXt+360BisNN4Edqr4A0L0L9NUodSNTzB0vKTZbG3uHb
CaryZMSeFHTLyRofgi7qtpEw622SiIurY+dE9CR5PC84VZo1Y3wWJzipHA4gk4xDNUOXWRTg5pkY
nHyCNLSt7tRcpvlDlrhyH5TtCTB0B3guMnb6qO7hjna3kFnsgwy66xih5C6ssfscseLJJMNFhfjS
cRJCxAPj0Q0Y2ACMGrSygXRjiENigT5M0uhSVRbxvuyxZ1tPsF54FktF9wwMuPyLx1LMz/4fHkvP
RsfoSsTgwnLnvezf9tO2aTsr95DLBjxT4AHth370NqjqxgMCroGhRa5W3qjcveupYOvNhDnOUwnZ
D0jAk1r7GRuPoWXunTqfHgOWtc0Iui7w6M/RB6qegiaxNm1FltPQAgsZ8h8Zj/1fLXH/+9cwMEjz
4AqdTUn/475UNWbSRX3IEmdvaHP5Dx59uXVc4lliju/tSmOqj1NmWARdajl2HfAYCaT2Y2Wplcup
3Mtt+8gb9r2o/Nfv6pXmu375LMqRWOOw/cNf/3EbfWJJK362/z3/s//5st//o388FBn/+eOX/O5f
8I3/+YNX7+377/6yztuoHe+6r3q8fhHE1/6rpJq/8v/3k3/7+v4uD2P59esvn0WXt/N3C6Ii/+Wf
n5pLMMNle/mfkm3+/v/85Ok949/ddyyA/Ol//ZOv96b99RfNNv/uYQt3PYuqhbV2rjDU12+fcv+u
Ix22PPYa26LCYwshH6sNf/1F/l2HIW/ouPN0tI6GxWtAPDJ/yvi7yzrDOcy0HXrBNrvwv375y283
+m9vyJ/Xl0IY8x3/708E9aUnXE/YjktDj+/6+yciqpnV54ySFlWAobs38Bu4tppZDZmxtFH2LNOY
YWdoXCLUWgGr6Er40wl+jAk1VOwawSSacqzbZrM7V1bAx2MakJq+Ey7VWUOnAGUWDZo66G/w2F4G
08q3GBXWro4WzTPIcGhAD5aQTHJCnwxKLcxNnr5hmoaXA/s40WSKTlt0jr1sWjPYv4u0wd76Tv5E
nxFtkuf+NLum2LgJa4sgNIgu7u1QWsEesJOpYm2lCZ9mXID7gGQ8xx3vO6NAIxA9aDodC+n5DyPM
uJ0wW2fppwQINEO2iUWD3gml6czXyxaRR/5JTNYR2Ue7ruoU2tHgKUgq/6Ge8167rzmeaB/TmF60
hdlvx1wj1EmOX6bB5HSq3gLjnHHeREDE+Fw3Kg0EoX1KZUtIiiBhLZ4iev3+u8nEehkyZwssG0dA
3yPUCWlquEyEa8Je0SPBnmb2VOBdWTZJizGNAh33qj1AcMWDhIqizMyTxM6JHx1Ywtit/YF/EcSj
QaX5WLWEdwjNROww4m/v+G30FOEBREVMQJG/LTD8r4tTRwfGp7/moizxPUxXZh4j0syb1dQyqHP0
cK1XxkwVeca1jvUwtOqdocnn1m/3EXLlldcm+So29V3oNflLp/xz2DSfZsaeiNsb4R/jpRWPSLEs
2nc3hejNwMgjvEK6m0T/0EAl7uhWPiinR3II5d+C5HuxpurglDWdkmZiO6I1bzRase7IdXKFVuIY
ArctHWIeswBJbAXYVaLj24UjyhH8E+x7FTv5kw0Z80g2C/5b03FXbKclEjTFOQN1UllZ8tTF91Dh
Ff7uAUtmbCzLFMO2mDXoQ8g3Q17VIkFrPwpRMkB27F0IMZCcBJKruJNbQaY4/N4gpkGA2w7skKKB
5064YuOjgmJz7ErPYkAr4aTWyL7FA/2xcu8W7krNszk7SK41lrkKnDCCGPRQ3fgSmjgCIqZ1TJ0F
YRU2vhEQDgbFRklUANLEgNEFD8QCvni5LxAToKYHMMPBg0mJ4ywlTVb8loFHVJeiqRC3Ga1WDbSk
iYWUb/reSiNCedlUq2ZNU25Cx2vQaLXvwPULGrkpr7idx4ETinSTpAPwHDkQyFmZy5uEXOWFWIEI
0zzarEoiZUyw+8TDa2o/kyOuFPOH1DCAwMXJmgxa4n8VSosoI92tLSETBavS7M9GisY+jZIB/woK
ioJkp6yJ+rMqIA9z7m7ShEUFJ3eoKgwZWaW2qjKzZVwQpN1IdUIvzk3tWI8SQIflaZROccAD2GDH
oP95gxd1x5nhQmxYdw7S8BE88Eft1W/pYL+LPPvRBwgaKpOJ71i4+8KprBcb7wQz1Ven9Zjz4ijF
DYKXz8Tjs4pKO0GMPI92DOsE5Hg7htBCEg4blzoJ46UW6JegHbxbN/DIcdKQ/U5Vtwud+DEu8B54
04jL4EpqMyoYzx42pS0+sEgBqA2SbdDzHKu+x50vw6eyDzgHix41aImOJDfCjTUEBAaPvMU56Ed3
V5EJwdqAKlyPm2Nv1c9daO1800ZD5KK2oeEX1vlOJZBuWoUyLoG1uKUQu48rfBf9dAF3aOHvRmfv
2ysU2OT14XKsHMWtpl5SJ96rBtmbhu6O7ual0HETuDqUCmDAj8S7IhM9+Kn5s0KnXsruPi2uRguy
ySRUbGnF3pfpucc6FB2V43AfFjTURWoxY7EhHaf5asgBMyFoa4BHoAF0+u44KDdeqQFYiRGLTWxz
s1Bd90jbUmAcIiAiEFfJojX6O+aL9dqwRyaaMkFJldebJL2z4+KLRufFRcS5Mc172RMXq4NuqAZS
/cp6wTBkOEbYagisGXeCs83SZLFACw9eAycb0wUGjyl3G4BIfJHdsmPiuUI89+X28iceKkwTd6Rt
iJuuL3DFC2feSL9qXZOHyZXPFkAYSIvzu1m0hMk5ryHrz6Jqqp2vRWLvsGzTGW5unYHKrregePXK
QWvolIdx7KEI3oGjDpadFzbHsXFf5RCwEqRXhmfTrYBedNQN627AEIn/TN1YBsiyqazpUWu7OPHe
smSgTvQ4XOSaRJAzeo+4k5+6W02fhzDAbWRnbMlVTIe0m+9f8xQ2SBqDpH5pijxfRVHiMhDErwcq
5+SF1TYbRIYZXsVLrCU44XIidaqAHK4y/LKbkJk1ymIe5uxYD/dJ5N8Wmf5u1rsczB7UIfOqd+O1
b1xIS91eF9pboWnEyyZfeLyQQuKmENY1DqkOkNSuCmO66XWywmR/5fedh2rGiELQoTAIH6ZAuxN9
x8B9RNU97Ug3fQ+00Ue9iX2cFCz0ausWM+qCONsbSo2tqWs/8gTtGRXHfgrG24Qt5qZXTCei26rD
CZG5z2UW4Kofwgtq/7zJnqInepX2zPGMl7UPB5T7ZYPW/lFvGFNxXyBBV/KCb2FLHPLtJOz7BL18
08Gl915BCuCexwCzKpx4RU7auHCCJl+BPGsROZU3CkPPOs0JZypi7HG2gejekgh84YOAokAkFLYH
f8rOCaZphO7aubEzjgUW8jRYYIldxGuETkZRgrUqRxLkRu+laFWEZVS/hIHz00S4tEQ/d7Uz64G+
/6bLh0cliF2wgYBihFxqCoCuLN6zoN+1PEx4g+4MAuI1v1+NbvuhcPotCeqzUfUaxspty5B2K+9L
GHZHvwwv7Js7zwByxrn0JMA1hspj2i6LW6P3Nk03fVo+Oo2sRD+sksHYiPZD9xveGWvcwkoGPYTK
dR23kWA+7GLzMlvKweri585TYdUv5IScixFbCLfenog8H2dbHq0QEmFF8sPbWOvKQ90WG6sF0xwS
5IEmFLIA17Et7vRGNbuSSp33d1wxAK0Q/jd0zoOmOkJ732J+wBFTTwrnlbU1oRNRBjdYlsavxLGy
bRCjQkNS4qyqgXoxbNAka4l3bZgN0qIQ/hIiD+gb3wLZi643ar07bdagMS4vN7E30cNvMa4ybU3J
0go7JqetYW+GuX3bWNq6bzjHk8S0TMbgh6kG/bbXDUZc6slubGCXLhKAWIeXl4XBw0T3f9ehMCqr
zDkGmBbp6JA2U/TouePMIZfTRLmr0kdGVFs369NbYwx2Qdr/dM1KJ/2xyvdDozXLwrLOxKHuwTDE
5JNS2pm9se0yrpaitho17a4m2qAlWIkQHeZYweQgZ0W+bVYddiPYD3gYvkZo9UAfsecqksCUxHJl
Zde4BKrbWiaaoOCFFAZr00elcUhmnNey79FD44GtN7HpPuit3qyzAZ1NFlIy6vlbObfxRwlSg6y/
XZ4TiBsF8tDq2qzfTOxD73pbyrA5q7KD7QKng2DMrQYzkpC0nDvIwpXtroxktugSWLkZsvGSEwY4
+PA+J7VsJuu+yoNHNwH2zthk37KlrXjMcXcaINpqGwbnE55Z5y6N3g1NFeRxsNIQCoAmoE1AZNTi
bfRjBPcxoX2jpcWI0sRRgPHjNJFDd1EEn2YsfBAaV3CAf2aSU3mvDxltNDbxKFUH+izhurs6+tAd
PxrdX+ptkZ1nxUpcDGzPA4/eUIITjSZaUo6ZfnV1cJeg1zv0ETmv5WQAf2PmEgYvSTInoHBDr8Lg
xgpEs/YTHUG61jUsPxiJ8Bu+6tyvzEi9EpcoIowkxGWSD/5THDJCZuQT7XBWELQzG86j0GkORc3j
nmkzVr2lRkrC7gMFdk/UR7Ye2RxRvWK3HwweKEgi2VrhuOrafGfpzaPmD9gTMdhthEkcYsUS2+Se
e8B9iQ4ie0FLDjwTybRfhHOG4Q2qC2/f5y7RtuUjlqJHnTqqHVie4jreqb6BFBJdp9J99nV5cXsB
JQgR4UY5JaGiwrdva6XtkSQ1RAWhYCyHAS5PEGyyKEuPE5Yg8lRLdncf77vpjOjkPfxHRaftDaI8
oiIjWBAASKZ1X57X92TMkq/KPpAdyAfln2PdN4rXIi8GdEb5jTMRSplnKN+yGiYXZ3CT39LYO1mE
csBb6CV7ddzUn9XUvppaa5JO53SbqtW69WgE4BtdrlRLtKaRN8meUE/01KgasEdt7RE6i54W+Zq3
PV01aXxDqOVd01j3rTF02zHifDANyl/jUvKqEiUZGVa7sIbbpRfzTuMJPmDc3MyCOwgmMPFKAA5L
x4zqO0WHlnPuc5VFjNHEQ2jUmG2gaboVYKuskG9iGjiwaxnHKqxMkGoADo7FMhrIqPZE22P5qLeu
3d+bWl9tYpIoCBrrqz2VciijZ18m7yppWLnatFvy2GBBwSW40Th1W0wgYQQNAXNrD4TGaQaP0Xxc
mYUuXmASrKMK6REtS6BEdKlHat1Jhta9RZN4OR/Ve5EUa1kxcR/i3Dp8f5BCZjvgD0m5qkK2djhV
MxhGtGupSXqPL5bWWvd+0WB6ylg6RjAsJsxFPF5Q+KI8fDV2qHRbUmmht4c1szZPkAdFRMoeojj1
JrQ2NBQN2Dbfv7E7p9njroY/KdJbkQG9cXqkWd3MRaVdDA+ZuHHH6Ms1eYbmXVGR72Slg1pVyYeW
cQIWdZgsRa3is5h9NaLwg42vDDZFG+G7UbcnYjPcW0B1xaXxjaUBlmAfT6w9Koe6ivhvEfuTf6SJ
6G0j3bl0hWXf9EPHBy2UNy4uLEy/cj5kyAxPgH7rQWZHq59WIf2D2c/ENVkqaK5W54f7OmtYOrgz
b77/9P0hsat80+bxV1AO5iGaP1QjBiYqgGhhJ0I/iYi4nRFlK8jKzOwXJAV7kHT50CoCT77/ZNTh
qW49VOKBkV8Jht5VTa5z+RBbDXqRHuERG+vMSUkjzzNzLTJUuZkzaYu2VBh1sOWTZz1dtD45aYLr
Oosat4K9tZkasbNDvaUCgAKt6y9WoJxrisB8xkLpW7iGBU4fHOep3tBJjU2AXeTSny0tCI5uYR1R
rO8l2tWrHBAN5XkyALTLu5f8mb46kSkKwU4ZSnIp5w+p4+V03JlggEuvNkVS4ToGy++Okz8TXsZZ
oskhr2Cpp9XmxidTqeRku+DtB+Hi7J49JKbsi5ugRiCMuuwzNB21odNsHDnhkKfchRkIQwKMUs2A
QpzDCUXtNcWSDF7fWKuIXNREcQzP0jbbO2GkLUAZBQ9uEsJoFO4RVlz3RJH/nLmtcePqLGqDRVej
kkN2DDKEbSGPNRhzrzrUAguRnrMdVGiHljqhns3k5Vee3p4w2EqcuYdfB+7yizQ2JCQESMvBv2Ry
13VDcvWoMYmHJrF4yAqWSfaHa9STJoGhWHsIjBEg39FMs/bsK1ed3dStsc34R06jwSnvf9SNTSxD
W0cvYesXZPGAAWAajW2z8EIYHTCA6qG27/ugmwNpBAQcohYh8ZmYWXIDoP1UlytccvGdtK3spCN9
MGnALHV7ao9FD/8dreciSSxnq3QoeFFsXezTqIzoqNU9NtYEhzmk7e6a1/064Ty09SxVImVqnTvf
ujSiLrYpaw/VT5rhI+xTnDwliK+oLnjezNuyaIcddvrupmSqzJM8cOKyHW8BFZc0o9i/Yai/l0D+
D/gAGbE1skCO6HTrb867UTpXylZ9j3dvPH1/GPweBFBVMDkDc41Cdnyuk0GsjdjrjjQbUFhCRC79
2LhF5rQoqUHYw50bx2k/HHNsN5EI7aeBpXvZM7iA3BIlt3V+byR1d5ezo+xJqRkXxBJ0ty08RNCY
3DsPXFM0R7jhKEnmbulQbdqBx1HG2iZxuUVSQ8cTGr8Pc6XrVjjLMJ0VGz+t8/W7EaX9QdfwRqCg
o6QWT5OHpK6P/BZDNvzIrm2jvSsV4Uwm6HCINQWnimZ8YIN/9aB0cBqZN4fUq188o0CYKIlAz/rw
zuYgTyZz/4gY+qME4teNfrCeSk9bm09tF8nVMCD+5KlKTxnFmyvHc9Pu0srrdnXXO/DrOcmmzcbv
fELto24Dtlwu4VUXB1xejIJIASTIPCTJu5+2pqHTYoz9H/NlXEx0lTeD0z2wtAINXrVBTcxHa+7r
uBoPPrPGFXGQau1X1WOk4ZWvVFnuMTKw0pJGh4gLIu6kvoCn0iwUAYqXxA4poaWJn5nwXU4x08Yz
/YPPJPPOLacV7AHya9I7Hz3gvMa4q4CD7M5vOCHms5Ml0lHL4pyHaAMWftmC1Vs4hcNhxOkFst5i
SYwlvM2KM5uU5VZSKK1RO6EITKOlLBtro8c/qkm397qy32Qz3fOe+Ez95LuWzUdCC0SUiVkuDvqJ
ngRxAxWXsOy78dCLOFl1Mhm56o8OqXHPBvfqGkKAu1dxTXoWYazKsCH+y4IotooqxotX+tCwlhdd
uLJLGpTwIDs4PpR2pWtcsHk+I8p+jmVzKfWzw/Jz47RkLTskAq5dDKp4X/FjaaC98XZNjN+Ddk9x
zLbTAd/puKIONyA2j24pPbafMRDQf4LifTLIriLOFc8VsSdv1RwLHod77J9irbvBlxusNXI3tqSb
GctvGvfkw6ooZwMtuxPO84S5YNnmB7wE7tFpE26TGP1pDqLH1oe7RvDvWu0Oj/Szn+vxBsk1pYLf
M1icLGPbdFvHdNMXB/+7QCNVC0hSWRkjhB9KyokRG1qAQZQzGWuUErtEK7WDFPh2esd7dhLcQXHQ
/OQhhkDYp9rKT2g9cDtPdDJAl9diDaKXNPMZOGOJ/Mq6TYIOAwWgs51xw/5/DuhE0OTMBw5K1POR
Va5FpyHf7zjXNbWM9wWjdUkxZErLwWlRT1sjc7ex15MPEaNujQnB7P0vyT547BmlrEWgKZgF4PHz
yoo3vdhUikW6M+P0FWH6MrK7U1wzpnfMPt7YQ0Z/u0OO23jkL+qEoUc1L84PjOqGsc7H4Ho7L7bb
99ykpZ3hWdBIpUTaiCTTQA58pCtZASUeGmRjTrUjVr6zRXwFpcY5KJ2eC9dSW3YdccQV8gx4pOAH
/j/mzmtHcmRbz0/EAwY9b9NnVpryVV03RLmm9wwyyKfXFw3pAEeCBOhGEDawMTOY6a7OJCPW+m3d
PBGn3Z2I0GNSjgwb/dpgb0vdhRKj8oVSwcQQl5PcL3Z/CtD57JtxQXP8mo6kqRRU4/g+srw8Ufsh
yD8rpjKdw04Wn91Pbz0eiyZwGTH7URHtD2qWGdZhTvL0PSqS21TyI7akyGY2drd+BJNqDIpQarqg
GEfmPYbMP31KHl/OtbBzeG/vsTl2cIiHqql2kELjtRLTFZ+qc4KAJm2KLKSKsJ2N1yBUn6doIGgi
q/b6pKet7c2JeeNMW2dM5HLmeIlf59rxbioBi8IxSkvPnB8ovGY8pgbEdxApTlRy8Ima4s2iSGAp
0nlHLj591brUJfLzOwNAGejZfSLzfDknWcSDO5UoNzAixgWvZ9h2bFrYCtuMyDTpkJWU5Jm3g3b5
92Vj74bg0Aufs8j0gV6d16oKfyKab/d96eRHRaVZOzKVmlBB81yDHuFV9dx8fh6zO4a3shpIrx9i
bC7tU9Wl7ckt+T4HWK0V78AmWpKXlFS0TZG19toZcBu7ls0q20cPXJPJm1eT8JG3y+McS8YSu/W2
ZtitKXEWa/rlNk4rK9QWTrfpOD0oXsmOjoeB1ixbf68VnkWydlvr78Caxysd73GOMBu4w69Ri0dn
bIAqJCkLg3dzw/k3M/szLnhjO7is84Oind0npanDvBv6tnkMsunaFghTFckxvl/+4MR3rmowva8a
jTVVH+89VxHrIQ6tGuvmQmJ+E32OQ/xjloQ6m2v85XJHUgleIATeITABm4BgACIWMU0/lizddDnj
I0877gqv+eZCuAeWsR2PMxnNwBhHdxRYHRB0vuRJ8uFKUOClIHci9jAIf864prcFYvUVjuuFTLzk
EJUIy13dsCAewyqkJsii0CsmQYKy1phgsZSCm5IkXE6QuGk+U8LC56iK9w0xoIuscl1NTio3FTQ8
S7c8MF4Fn9DGccMvdICkNGXTqxOoYOMmREz1fBTUb73k+Gu8mezBdrrAbWFDm3NnM6b0NP6FVjll
k9uigEmTVZTunKR+z5KQ0Jagh+cjvdVisPUNZOvLYH5k/fyY3qcDbj3kHqzzNMuzih/tZLjOWffr
cb0TtTVciS2D4RIewOB5URaAhjF85TROr2BOu9h6WYzsVHT3ltRMoGNay3ayAIr5NjvII9TGXqRb
G78jdslsQhxFBCrYcr6pjRmnQ4UTB3MXeWrT1xxhuoidTzwqD+j6WN+F9U5rldoDRuBGYh5eeQ1w
V4fdGAbsmI0k9BBjiFXMtfkoBmZSSnSPWa9DfrJuk1KIXswGz3xv1iA9UG/U1+Prwj5SVAEwRPqs
8v4Fsdgv+SDgE9GRjqRhM8/d89RRVBh7yLdDMr6ScAee/TBZ98Rn/R0Tnr6554pHL7iZDP+LE+6S
JfRWObgwg/HVp5aSlnmfsDcyplcD7ShcWOlmpuZjxXf7yNLzyh5/70UCstK9mJ16L6flWDbyYoVf
XguSOPYfsZ1e1dw/mpNckO6oeMWZ/VtTC0XGKLmSOHgUGNRZjSAZkMlHEm183R9mhGN0gjxqVlbL
dD4aF/uFtINjARVVe/g0jEbWG4zXu7TCJmSqyN6HefU9efOxieTdRCrHlKcvcad+A1ddypIh2yY4
j/qZ5nLwo1eT6PJNILuX1g9P2IeRnN7cyqLelx4Dne29IElALxtem3wX1iWZHRJXz9yDTlN3+xMM
FJtJPPV1ubTrIWZhIFa2KzLSRWaB3nomv7TFtUZ6CkMONA4YK9dleyTLfe0v/lpCN6nS2PMsclWQ
Jcghtl7G+WL51c1azl7Y3jGKjCc0FDN5Ykj6plPmxM1qUm1zckWILdV97Ok83AdeQkdOg4NLEF4w
M8ytGjrZVmFdo/l3D0Hj+lsDm+lqwA1fSPKZCFxgHTDwWcscqrSjCxpPJNbg/pDGPJDdb2TTn1xX
5XcV2N1qIuH734WMkHtTReF75C14ntKaEkf7jxCgfpl9dRxUf968ngvEm20hz9RIbYPJItC8eW+m
0+D2z2EtNcTm0tOChY6MsoMj7Pm4WP1hKO7NkhEvbeVD77XHeEERYPI8D05xDogOhcw/Tjmdn0PJ
m0VCGjTzc+6ZT70ct0MxdoSlVJuJVoHJqB+s2j9nPPhk9e2kP12XkW22sy4N2nUh6WKPG6RZo0k2
RMec0B7qNH5uMpD0rHm3guoj9UkBTolgtopmXpuLLdaWualD8ZgFt67pztinHatsdrkvyw3Rv8cE
TV/KubqtxoCoBpq+4fK61jXZ0K9U72r2v7c27V3VS34Ko2wPVC5iBN0OSZDvyyqZ0ZqgGU/TcIVn
JITcDY6kjxPVOuPxIzVnYBqhqboRwZrQWHSMM+FqcI33So7xMVBoIWhlwgQca+N/OTwuo3cwibsm
J8/GsolbY4XLEr9W/6J682jadJY3w3jCgQ+2NjYUWj1lnfNQgFHCkckNSqRXyBIOoIbBhZ+TEUaG
n5gkvm3Lu+au+isKY4/kW7wv3n2UdBI9xfw5uvzyedPvLOnR0ymy7CAWGK68bJDs9LhbJAR8OKVf
nibIPHSV8PxQdjU4qHMZy4ROaiJ+rNF9M7AJQu9V4W6WP2bP+WA3wxPKd+x61OMtbXiREA2FgRR1
Nu4tBC1z3VVr2ysQ5L3pEq/KbRZg8FEdykHY+NLM+8pDsT/5xd/FJy6EqAnaQxTjOfUaKxUH7yHT
AzOhonuUVGFFKKPPg1sR4UbZ+UyDSc+MFibA4068fJUewtdClHdOOOxGN/hoU2/ZEUJLGBb/GWA1
YqCSlAd3nD9NC+1i2DjvKcG8JJcZJ06AO0qT4lUosoXYBf+HAlRzKyco1UF49466JUmlNijozpVr
RnvfLOyTPZD1nQ/u95C+MlxiQHIVc3zRWSdMcTj8nIaL6I42yoBkyOxxMMNnndi+GQWDX+LEN5RM
RBspuIp68syDsKYXv9bILD/pyB+QyyPNDrjUCO4ou+zcIdI0TdJTm0zbYURy67DOFOG83JB6MB2r
Hnea4xzQzDWPtWNe8zDmjbDEs2V4zfb/rbzxv+gh/7c6yf8fRZDm/1EEuZfzZ/X5XySQ+j/4HxJI
7z9cEbgmMgo0tRay2/+UQHriP2zGxyDkf14gPK1z/O8SyOA/HJMwJdMMfDdwHSfkv/pPCaTwXdMP
Q0f4iF98K/i/kUCicPyf1bRCWML0LdvGVYLTw/yfRMGdC1JuxTJZMyM90rm3rTMyzNPe+fonr0us
QvIee3tLEEzAIGIfQnqrkZLvp2qpiH4fq13cXadcVHCpyOoMn19G5geG+reg3kvn1Jjp35bORN7w
suTX6M+GZx2xDlbH0Cm/58W6UV6W7Uu7oSeh/utiI1/RZRSv22E6xdxFReISsarMLavCnZ8gtilx
iBCLtO9q9BsTr58lql2W0ayZncew/SEG5ZHAjHLd9XiGF0M+zTg/2dZIscCItemC6RNPHdZnO1hV
8PTUMVxcKqjW0sXsHFPSvCpt9IXgQMRmiOEFZM7ZNOz/BDTTnmVdE3INk+6CtOsM9sOVwUUDKUOO
DcdhzOHt2eMdyWWFTt06If2n1xfh+a5qTzmxCETe+WIXucEts1rIdmvSLCBZegtti3VmUwA+FX+R
62/MpFErAznbCk0FzN/w4rj+n7YzcGD7w9sC6t+BVRDBbX+w9X8w+N9z+92KsCIf3K4Jma2Gb6+Q
JLIXFUkzFllb1h5lAHJX0i43dlZ/qIF/D/yfGDNMK5zn4zP+jD+OR6mAWeBLBuJoYWgOS1Reuenz
9WBYv0SuPvXFITfrP00aTcRlCwbGqTwECbk+MSnIWcI8IXr/rfYbuglx9dPwJU98o1v2NVbiyk8P
RImA1DUvPCn1pjShHDHc/6lnkGLSirQto1xXwQyBjBlu01rGncMKhi/vb+AuzZoL8ac0BqpdW1IA
aDpYya88rf1N66BhhaEcaVXHOY0NFg1FtrFld8mEuTetql1DELyKivQNXKfPZZDNO3jVtd+k2T7p
C7rIAlrki4B2CsKW/Ro7ml8Ve4O8rbuxeTb9ANFv1KpNAdm0BFjueuJ6CGQqz0vTTzYhFxKfYFaI
fR0Tqd+kjnrOg103PqcjBzij+kR2w3HM2VHyBqHIHFPWMmZ/COxrKYdnLe4MVBsGqeRKxiRuTwQE
T2nREl0AARnG5rYVBKtQqLcbLEIA4pI06TpBm1iFtBS48rPN3/whNndaGeUvc3tq5c9QFCETvEFZ
/JQc3Jk1ePHDlFBU7TUc4HG4TDfNlM1ryxfsC5n7lKBiBXZBIOo69IbLNRFKwN7zYK1mx3qmC2A+
2J1/ynoeRxJylk0/RBs5J+lhDLEfuT3lWbuBMMi7NN4ZcQYTayBvsXW0Vm37/qZpimWlRqA5AAqa
VOZi64zEqGdGs02CBubYgY+3UAibvUX/T0wsf9YgyAUcBaxKiDOZWcIQPFF7H0w/oqdzaASbIIVu
fA0IwdpY8UT9QTeUpIhX2TZJfcK7rRMZ39ZQ3oql2Lpa6AfDAxhWsX/YKHEKGss3siehMG2Sd2rM
eERn091bvDAmC8IaRQMaJTfdRLUfby0kzpRoVaQwNYABl4z0hE2LT3CF2zYg8Ik8eVpI6Hiz+HkX
snJ9F6AhoBUjLZDEYRJa4UoqVxBg1VbUNUw6dtPIoYwwCJZPvrbiDkzkkVYF0homZ6Zzq0bykFJ3
tcC0W5yXrftYLGRIEJj03DXmUYV+SBRNzarJ77Sm2h5DZaIegaZOJoGUxwy95mCPm6USA5uL2e97
njKl0ZlhJHIoqu5EqognGXz6C4EEsYbfEVtok8P5IsP+AH5Iu0A7BPtADl+kjd6nRPESYYYg0REc
6BHgQhQRZV2S/MOPi4qaGAvEAc33HFnhwczT+3hCjkmiFNhYFxKIRS91hU5qE5FvR9QVssgiQNKe
sJTwtoyDc4x42WlX+soBRlIJthlmSu1YG8/eQkH6wIcS1oKcPD+4LjbNUXND3G+HSiq/IOtBdmwR
FzP5EIuVUxhM3SgbkArtx8bhwM11nLhy0I7FPfCuocXXnf3kGIQU1QhtgB0grgURg9OgNFye7Nwn
ES6P4AvyagxhsDOke8AhC66tJ1mlZ9paT7e0OXKMMe8WDL6k8hCxlFEINLvvWkTqzlyaQtAePlIL
yo9PK62epAl4ua/+zdZ6yq71vJ0weKs3R0/hy795nMFcMqCXDOojA7vJ4L7oCR4L6x+K0J/ykebN
Rf7YetbHvGqvbMZ/4kCALGtrL1gMJAtCojcFnFi+3hwiVohK7xI5S0WhtwtL7xlUIWcHW+8eBUvI
pLeRlrWEy1FiALjHlyveLRYXJua/CNuvhKthSQk/U73h5HrXEXrrqVl/ZtYgSgzJ0GMx6uMnI+3u
YrGQTMLiJPQGxdlxRDmzZPRC+nrHgubr1wGdd2uTBaxlEfP/bWR6Nwv1lkbTNWoaFjdDb3C93uVa
lrpcb3c5cWt0ZabuVkkK2mbkA01LlJ6n90KDBbHSm6LUO2PE8uixQ+pdstZbZXc36B0TARmIxHjt
9fYZsYbGptgvSXRKq2zaCpZo05HHPKRwzdU7rJvuxqUhCv8We8ujbW6E3ndtvflmrMDUkuGMZCm2
pu4d9RhW2PjZY2k2x+Hcs0RHepvOA9PdDv3GYc2G5robWbvb1N9RO/tgKfccG+WDYj13WNOl3tcH
FveCBd4qs2c1ccSG4x65kFg1jFchV7Rk9Se777l2SaxEHnNE/fwgNEogQQsADWLDmI8ZMEKo8QRL
IwsREIMEaiCLzwF4CAEgfICIDkCCWoRpEwFRuEAVFpCFG3Yvfuf9mYAyDI1p1BrcgKErlNk80VXB
nx51bx3U34ZGRPpf4mmcTQ1QkmnEpAE6oS1zk4Uw4L5GVUqNrxC+iiIYxMVUBuEilX+IAGNajcos
Gp8JNVLTA9mQ05ZsBo3iSOAc9CBbpfGdXCM9C5AP5SNdjMyxkP14alV/Z2MvBiIygYpgK7J1rdGj
hgAZwCRLBSfA/rUDyGQANnWATpgjzU2CUA/GExhrdLcASvUKWZKeExGhRnhYJsyTBFhTPNyi2CQG
I1VEQAUa83J51lchrbGSuME0JxPNpn2DTBZCYWFxnPCGEdQbcJLaA9IvjatFr0dPI23wkOtKY2/m
vFymzPxFwfMSE57WAtJBZHBAVt9Co3eZxvFSAL24BdlrNMbHzE6HeXR0XignuVjEVVTxwmfiO9Fp
cmGxuOoo8DkOFbNN6CTouQH0B40sNkCMbVT8mikPEJE9y3EGhkyAI6f+Yxbw/1b/bSXTpaSgUwBe
kgPoayxzAtQME+BBET22hMlS8UAjVxoHXMmwtJbGRAONjobjqwtYmmvUFKT2MgKjBsCpSuOqS2mg
bJb+Xyd5KIPkcQSATQFiQ43IKqDZheeZs3lgpiZ2CPDW77PfGTB3SZ9R5ZPC7GLMzIF7+ZcwFGgE
uNRYcAYobAIOj2GNyqqu3GNW9usRpwr3S8mcplHlBni5Z6Wfmanh+BEMq6VDmWcL+MPKfB81Ps1A
+eAAWOtHLJ+XLywnW0tpoK+0+JBrzJgxxSg5sLcB/G0Bg9fA4Y2GxS1QUtgn4Dg7WLZR5ACfNxYK
n+LUA6vzLFLB6lBLMH1Vngsf5pyRZO1rjccjW7z6GqHnDvrtAklwy7HXCP5Y45JKY/oU08dqNB/R
ln4EGvO3Af8tbyE01ZbXXPMCLgSBkaJcgC/INXMQQSFgivEJSUGz4mxMTTGE6Xzx4RwKuIcCDmLQ
0TealKjbnoPRHV6r2QBPLvwvUnboGFLh6wKnUWtyo4blGFsQWYRqvIYQIJ6TP8V2+WnDjJRN4rP2
pchdoWkT2BND0yiRJlRamJWokiewcAKtQcU09dKgw1ylVj5u5/eJmEgGP4adik86V+i14W8yeBy+
pTvK3rQZFPh4WHXwPSO8D/E4yBQ0FWQyDNOD+eHwaGSaLHI1bTRCoqMdZvdwh12wMskKWnV2+C3G
T7tYLtRE+SuIvwtaenKvYaYaPopZU1XuNW0/Atir2Saoou2ya97IK9Uz5jEyYxv2ZN/UuCeaXsqV
0nQYwxfQ9PxLu4l38+U9ID0tQI14LGHS6tQAjIZbk5pkC3P3bxKg+qPvZFGw4/3EHG3kxyomiiCs
w24TExC9XajjGrS3DiHhutfE3qIpvgKujyYWrkFN/2XwgJ4mBF1NDZaaJGwn0n/x5L/k8IdSE4me
phTrf+Ri+xQuXrmtNO04NNspu/M1GTnASi6anhTwlJ0mLHHK77FL5WgHITNrWM1Js5tsfA/kb7Gn
aurTRlq8dhsSeCFFYaPnVaeJUuhkBANwp4kmUWvYVFPTquk/glVTrSGcazxCvrqahk3hY21NzFId
hUADrrbUpO0x1QTu/I/KbdBpok5YkjGHQS6vs6Z9l38EMExwoilhoclhV9PEJXxxAm8sNYG8aCrZ
16Qywt+YaCyIZgnjbGjqGfbqKhk3rz5a+96EnoYOczVdXWjiGmMvZBNcdg6n3Whyu9U0N9M4yQxW
ku2Rj6ziMMkfo4RWLlOl7wQLI2YPAo5M3p2hrv2PXEvPc296UxUlKj7ptJtGVp8F3HugSfgSNp5m
sHSt3gech6AuOnyylkSi2BKrOcpJZFs1dS3Q+0IT/ZGm/CdN/o/WQh6CvpE7j/CIkQBM8sRsEk5j
te+UeItzSyB8SPPHJr7mftodENj3G290Wz7aybvLFHQdFCV0KccQmbz5phGV/BS4bqJCflkqas94
YtBQ6C+b6ACQEC158LhLx9zKdrbFWestsPmLXI9aKNFpycSEXlRLKGotpkB2OG0nX2t/tdRiin65
fjjrkGDkWoxhocowtDzD0UINLV/VyM2gJRzYLbjQOkoJWo60BWoT14RUew7Zaies+ka0hji3PYYn
AroG1rjmMSEDYTXni7fPSb/EhgU36s47mWGnkRjjKX9CdpKiP/G0EEWiSPHKRK1znQERhzaMB3L8
ibwBLGrkKWtJC1mSIyQ0pp5ENQRsBS82+SHvDI95aIh97GIatQTbnWV62c4L8zdUXnB81roT8wPB
YttZC2w8LbVpteimRn0TaBkO5ROIvWvaoAnCoUc9p9s8RX5NzVWeErm6pfjpl43E2lpofBpGvEyL
flwt/5m1EKhAEdRmYb33vC5E7oFaSMuGjAEBkQ2JXtg03uRpMxyHjBjLTqqTESFcCgxKmWwnC7a0
zlNRmcr+XBg3w5H3c5qwA5joT8S9USNoirS0qXN092S5EHCthU8BCigqExFmaFEUQl93o5qt0nIp
4qyDo2I12VbxMOGvfZFFyytrkWxIFdZMivdCiB+B/7ZjLyef7cmTxOpGWqhVotgiXze6EAv9tKDl
IqbCPS7Zj6tFXrD5lPjMPo4hTDZp1u1t2xMbs6DU3GdZqCYTuVgeG2sXCGplulmP0wlZWaYFZggZ
g7WhRWfIVutDo4VohpakhcVDqyVqIUIsQ4vWItRrSsvYhkSCdpCkzKdtcbQK5G6NFr7lKOAmLYXL
RlqbOiyl3YRMLtOCOQPl3KAldMY/MZ2W1c3o69RiTpi3NoX074tUaTyKjDgtyWt7/yfjjt0YKAP2
Hbo9Xwv4mhwpCwKp5mQurYdNdNzBfNT3PM5jTT2fMbv+RSXFeMhJurCK5YbLwNeiwfmffLAsvE32
x1gyPAN1nmyR+JIFlH1llTnCSaK3Ul7yQKxstGY03S5+278v0jB2DdcarNjwR0p3fg5mi69y6GdU
hnzOlhTpMbGIWp+0FNLUoshgsl+zFlV5Tp9s47IAkvinVZQxUeS7UCsrZ62xjMPss+TGJdMDtYDd
8luZzjayqCc3Bstfi9j2d6Wa/sYce8/k3Cv48M6Ulymgzsd3h+LoLpYkFejJJRNub+JN5fe0EC3U
7TUJjP4a8a3g1xSGvS8MlpO4wdaJ0Olszcp/nAiYQraNIbcCYnnE0cnwYzr5YWQgXAdOE/xJVXzP
04uwbSoZ1uboJzBANbO3zM7Hn6EsLyT8F+8OxoltTgrSsegDykLm8OqxasLD9+1XXsmjJer+vomM
K0nK/m3somOe++WzE6vx7CTea9I11TZvSOWouKjXLO9/FBvQJQAUwg91Rxekecama54rL3M3hZ3Y
+9HH+WrEozy2VO+9/PvbSGLUbT2jWk8xHZaduxQrWdbhJSF791WRt9GYxCJ2+LZ25Idjo0JOegyi
Rd3CwQ1ADPPhIy2qwxi1b0lZzICdpKq2JekvXTwHe7t0cUo2ZUrEnhZDs1slSzO+ESc07au6dbd5
m/5CfE1P0ZGU65EokSlZ90VAhI2MyTFgWllRiTjd7Kqw1yoFktmkZNjPPMwOHa3v9iAxDzTZ8GyR
abAZgiTVGAPK5uJ9mv3mzxyOwcEwSeL+97fo+zfTMH8Ci6tDQnfqfQl6eB9jbuWaB/PsmKMHbBbS
XRGPmp5qEik1w/Pm25mJVtLnow+qly4phouRJua5lerZGV31SFqlhVI0phGM04Ap2N8VMBbUGTT9
DcfP0R4oAFAzTQnE5z6ypjpbaNbyCnD/xsxobWGO8p07LuJjHi+4IKNXfzApUCBQlSADWi6LzjbP
XDzvHPfB3mvS7gJ42V1ENQ447vN+a7VWfFc1RnzX6P8bF4xddmqexqGO+WPZ8oQZYjkFw2MzGes2
JKmUNIvx3sC5CFCSIq2mWAOjYvKC1wPtRh4sx66o44dkpkxlmbryWzWnOsBSPsKJ8xex0uZ6/kL9
L//kP/+dGkLjj/CDvxMyU9XnX9jgUmwgQX6dW5GdC9tHwJ4XHe0/BLjHFVOX32VaoqwY3pTnHNvW
Sq6Uz6fb5c2cK3VRZbPcRJoDxtvt+NnU41ee1e5jjX4E5064xfknUN9zPAuy4z6TOToszdL/ZVA+
zjT/fBj61bWqWD2kdjDtRUsoOlWWJLRb9pmQKoUMNG8eErPTD02gsNxKICwoXAIPca6IJpmPHg3M
G/xkJKNWsLrwEPOdOyCPbjFgHHyQy1Eq5wGiuX2tG4jzNHlxuv5sEVoCYofzjslw+Vw87z1vWvkU
T4OkQNpot2gkl8+seAh62X5YbGy7UVkfwwh/ZFfD9IeaREf1/p+ZLDCOoSjZ/ftbmZgYdQx6WhW6
LdeznsPEZZ43W3UG6rGfnYLSlyZU92VrmDuhkChMApQurdhiEK2+FabWU+exYnGZvCeHGC+Zh96r
UToVwg+azBnklw1WA7XtE+BdW4awhE2VsHxT55cRC7gKMMeUtLaQDLdqg2CgWoO8rJ5E1t403s2l
uSwURCJE9wl7JmyXW2oG3DDyu4qLi3zczMCrI8/zOFaHrIjCjRQigiKhtNAjzIKkeGfPHZZtiyX9
neL2WlJ4xolhnQYFKSS77QjtpYyUOYuw5DHF9FBF8WlO3QVpBpLGqYFsEpTb0hZVI5pX6d5tZ/8u
KSbMVhgUlqEvMLQHJK0A0tYLVk9KztgRRlZpt7xZdULf0BztpHLD3UBq0br8kcMyrMUYB/sGsVHI
Pg6GuU9HDIrkORwNBt7cz3YFs/jFmqr7CIGVBDISMa/R4LhIbR1nU3pZf0MXQM9FXNggRqzhl7pf
jm0grkUsLabUFOC8RlQh3PqeGSLg5MN7ilEKt2xew3qV4XmIrVNYyjesjFCEUixb2jbolBZDQUlj
5d4KlSWrcRTEYjOxdEYykeRKYbxjx1saXLv9CMZl3mE3okCTaxv3W4+UVj2h5OmDHyDwEfFXm6MS
Kh9IplmRf/VmW7wo/AOxVQRm4l2C3zJTe5353jkkz2w9lKAJws1OktK3FWwV6V90fwlp/rp59yQD
XMST0d+EH588lijsh+e8L8NVFcGaVGb73qfk5hT9/Cr6cMIwpkOm/RoN0S4JCPOgy+JhStiMQJg0
UsJUxN0KL5F+xiHudsYafh2RXKRk2O367i8b2t8wk+W1qQ5h6WAoUu498ZbtCorY2jYIbpqsObcz
gnGkXDRLh98mZDpf3HtWLCfNL6xHencELUag0skHJDL+nrz8Mw0YvPo5+PVpmlQ489y0HNa+/IpJ
bNnNCUyYkbRnTKlleGwoDYjBtvzgm4azECJsuPkm9a8mK3prtS1eW/e+sB/scAq3sKryQHBZzPGu
4lodkJW8FeX0nqRcFSr+opeBLDAMDGZB+6efAKHRjYDNBxjOIuqxqxizRmM9B36+K/TAxl9p/pxd
GK59ZZsLUlGYclCBo9sbv005LojAyTAqCrJZBCkDpEBF1L/JjwQfuvJ6FANYuKUA0UgB86dvzzSJ
Wy94cnwXem1c5DNf5lYJxE1enGBAoXIgm5xNG7qApzPGZzxVT4R07EyqTNeZ0ikaES2CxBDlpcnt
iJW28b1m1XIwYjWmdtlEKdD3ul3BRNeAU3vKvzs/+S4nCq7JA7v1YhlRg+Fjx5sLLc7Z3HH8r+ve
oUkr9De9x75it5O3BzRBd9Oz64F4yZoxFKAGWpEW2UiwTLk+P3URJo/Cg7gxeYXqOM5OuWesh8TH
rTHQlsD802wx7lLJpXBIdMBLg6fCbYdntSNZkD87UShWDYBZJsFhok4kyvhZ2/GeeiYy4lKmoQ7R
pFdRdEI5ByA1IIlZ8bt4FvPFGLusVgmz2OIE62zqKXFJB2/dj7z90YDWKiNvJs3aWzNTqBUNpUk+
FBU+mNazcnpMkhi7mxcKSkF7Tsde/QoveqJoe5sVFPZZuf3HdiNBJhRGoFE+m1X67rnNF0lwCNoF
jQBmcPN8DM7Sdq5jkDSbirGF8ZIwIUCd3F1YjDgPwxhzaxJaT4p2NT+zfyhKIKahibQBOcM3ydNr
28w63CmMo8GHNV7jjG+2a+knEvQTuM5PQN8TB6qGh0Zx7JeGbSrJdixmzR02vjmHUcjpjkeF8KUz
Vbog+ckJTDDFcgffdS7HzlwPXfQ99/69QyfcXcMZ4Kl8n12LHo2029wCS2291NxFQI5iJOLcSfgi
YFT22fIxqfomQozKCGfHgxsUH11tkuecWyvfGVdOBVho0E6xZlvFOzv4E2yTc5emaNDM2XijxcU9
y1g9B3m5tstkPyASQwpOwHjdGsa6JowmxtYZUBJxbKZu1zk1kHVc7RK6RFZGLj48y7jwD2iwFemO
tSbcLXNJ1v0mtaS6RXKKN3XtnqlBroBSip5kX/dOqmDeIr/DbOxSxhNcB1z4m7HLcvC1bC3s3DnU
ISSg3Q6vsQP9n1IUK4o5RN8ycUdYZozUPcm2o5v+DJpRl2PnrrrZWPkZ5AbJMQHFUhM/rJVhi0fT
tEldP9+MEPXkVxdAx6RV8JhyegPprdsxypjb1FMUL+9C33mR9Wg5xlviinu+99cFcBGgF7RqnC7D
aMHHZRa6EtMnRM1ZnlVMbARv2hlK2t+MFg7+kLYSJw9JU3Olh+o+cFaodr9TqcsmWyNes3WvLbQf
cRoFa+EQSCMGXK62NWGlGk5xHn8sOSW1qVnHm5RQKNrfeUlzKmRMutMSC46SYA5tvPFRPPIOM9xn
B6Oey92///PbmvxMhPEi/OvnAoctwxKhVY9ZI7bNLIidHDlAVXkzKY/ejllxcMvy2BgKL1ieMf7I
Cw0DMMgt+WAuIxpVI9QD6LLH3ks4B93Z3bbS2WGl9g4W+iQYIErNwi9opLu0lE+yVT8YmKgNiqJy
41sJzZdVvrWdItlWzt5R71ZwG2W17FWMOt7gGkUaRXfqXIOxkwB1GPro00yw7is8t6U3fYm5JGQI
0w7qIuSR7UFFFHvHtW9umplMLjpJUnMmvCL2/ixCAqMG+Qu4FXKRX6uIbZ5QWsV88RrUEe0IcBBI
wtNXWxwI1YsByuZXf1Q3ZwYBkSL/HfyFe4VMSnzdPiFsJc/NBNfgFe20jpxzEQXjERXknRFXh7Is
7+dgR9Q6IXyjYRwmQILM0SDXSAxB4JA72h36JKAzVj0hBDBpG8HaW063qFOn1oAerQnxBozCR7Ig
BRDdpwyW1zTT+QmENKyIUZPrIXNpjAZLo7RABMf5v1F3HtuRK1mW/ZX+AeSCNAOmrrU7hZMRnGAF
gyS01vj62oiq7uRjB8mumvWkclXme3R3CLNr956zj4nq1SakvtaJpLQ6MEWauoWbQ16r3oHwQtTw
YlHrzXKZPnO+v3DOoQMWA5jo4K5FqsOM1YFlwtiz1MJrGyVnd2SbRxPOIlejXGrdfB7LdGFpHe08
m2mHnZ6LKrnYCY0Cg7iU3AHz4bZeNPdpxeEMvhUoWGem3TXbtv5VqaSBCrhmlPbBmkDIHp7bNCfJ
EGyHI/CpENiCDtqRgZa5IgRloWkR3BTwV0Fb7rIUxC1uZZCv3YPhuj8qsGljyYXX4qvQqmtmQLiC
u2Qs2hhFyYjRgRrFdMTvrCStUgziOYrnKP5RUEcZl9aIrhN5rFUwwiBiiiqMQoAU0ppXDEIC95k8
ISr2bqHUeENsQbaTlyx6tnwsjJhxIPA9KbzDh8EKN21lr8awUB7Gnh6t6uEnYPpkLYkuu02EqBc6
yHqRyKXuEwsktJ708zK+dTh6IrIipggR5iwHt0ZP5x6+AWVz13UncMfDNkbGuKl7pbqUGityntbJ
T5EVl7wIujdL2HO/EslvLGh4ANxavTM1JcVK6vsHZHPWXrR5vWq0uLjjGG9OFmbrWTKp+fOvm7p5
CguTdJRk6mo4hn4JU1KOtDYS5D6AlU9aeo30a9sHXzVfkZO0b8NGOGPxFuLZh5HnExVla8TU64Z3
4jSobCtWBMSZkXvpGhItOITIn+U4HMvpCydZuUxIj3s27AKXY277d3Yq+xXm73FvGl160H0qiw6l
/Z1do1SsWBR/e0CT/vzrfariljacH7rJjk0ZF1867upmpOjupfS3kFeuuoGPFyImsWPNMS/tV15h
fzU4BMYHQTMjqJhTnSr2ulrdcCLAw6OmAJIqtoZWQXZREGpBiBEcBk2s3LR9Bhh5n2vxGfpPfRO3
XQAXiQeaYno7piqaURM/l4W3pBvKlZUP7Tb2yp2lE8UTeuFbTdOM3UNlakOCUGEZ1YIaGUID3BsT
8qA1eJfIQbbnGTsU20Q2JYRLRRaGxhZaf+8qq0oLnB8jGRc8un1DorzhHn06lYRJpaw2G7rE/jJr
QEDydixpfuGPrwkvl8Zvy8Ld3XJ9opRKMCfZTY9+RR2GcGIy36JpM2wSBrF6Fh8t0mmJ2FPmVAzt
xMO4pb7INn5avyE7Y3agt1e0kvD8hvZOKZEx1iF7K1lzIPJZbXqTOhgD0tTdJcbSCy85h+qwu9E6
CpzEqPj5YJzFoJ0JGTQIM5pBUSaQ1kAHVY8tQQX9wLPAsc83jN9tJq82A57Ylg9BozpLyeNeJygX
EI7F9343EXaaZqmq6c6J/G5ZRXT4KQEehAp6SiSwAWX7k8LqscNecWxtxO8qoWvDaJIIh5pGIz2q
mirdBNfVwk3Ne4HEyFEKiAdtvqZtieSiDxGO0u9d2zHSyEAttZlbKrSbArSiFXiqWqyaUZT7AWV+
XMfVKRf2XvM03KdesQ6nTjZTuaXlFthckRtgPr/x0ZMcnDwH8CU4c0v7R273+jmwOXrphZhVdUDA
ABz3pZxga0UbxzvNcx7TnhhKHi0yGAFn6LX1MHC6XgfybWxxgGa289izZCfgp2dl3N4lZGdvo8zd
6Y2t4+7OsLHX+tY2zGAbjQcPtGWrdAfA4GtTs+G/KBQvGHFupg2nisvmGYI8LlErRYLbh0vcY4qJ
91oDw1euPYNTYDoESI8CQChFRzHnmdmyLzlHV1s7xn5XVERG1Vq8mIwhTIoKgpkrkhBRF9OWlHTZ
WXezZGshQNZabZlWOXsBvWKWB4nYz0bkO3JU6vXgOQPKgpSQgEEmAzdaTJlPbiYZyKXPxpifPRzg
UBTjbFH2ySbOVI7i2gp5QTkDc+7I5jSpe4TTXXTRcr7rOX1ZSEWVinEqJxTTLZFawkWEg17OAdDS
96CYyN3ijL6KMO6+7dBTWqdRa690OJF9QvaY1ap9MM3mVTClnRdR9BIhzUycEVjewPndgFGG9xpd
NULEsy3Mu2qApRuYxkET9Iqt32SSVVOiGELUkVhV81JW0W0GnKBF8Dt9Zup3V22Mzsag40/q75xy
PFhpe6yrhKJHmsgN3YjsX3lUQWXjuyMbtTKPk5PKyHLEhG4EbsjBRGpX1lxY5kxTGgiFTbH3aNJ3
eZDOOW1HGp3C3gU/u+wZM4OppMjTl3Em731VefUr99WxhztGsZvCiRUO5sG9j6+PIb0tEHToBvUS
GXxad3DJK0PNQgdJFeohSBUPAad71TN9g153G0Yne2gfAyQ+MyLQrI0IziL0r1yIeE9jEJd07zxm
PfJqkUCcN3KPFFAZz3nh+o3Sl0fh6WuLljaFisp4tV2RO/ZSDuETfbAHWPAcnbNNpOuIispL2XHA
jZPmubIpUJIwvMEcxKPfI4sUdrJHNTxTjUPXWfK+HKHqW82zo/UmxAigWnIQ/SYY6jvRs+bFZfmG
9vtZkbRZWyROgj11GHuWWEf77ZpOtmlJlCB30LtyOHjWdRTYg4rirxmZ1CtW+MtgXDh3RldfYMEM
Saoj4LjhHgEc83e2rseLyDCO8Od40M1+3JoaedBMJte02W5Hjh8tcYIcL8HRWQ5KhI4nh1Y5vSD6
5Az1c5R/kCtFZ94iOO6XacfpR+A4QFhdrJseOmpXI0JNgPm1YAB15ZdOb5u3fwZtb0BeYZj276yW
F83y6F2KuZ0Y5Lz36bn0NKhsqkcTQx5p0GKv12nIAx5MGQyEwnvOm2ZvRuV9hcaiFN1TV7vhvK/j
N5HrHCQ5fChBe0e7lb126OdWXO4YZo5kxudn5LTpn8DiWi14ulgeoiIG9+eAvOi0X7nJElR0gKR8
7cmsq/uU31Vozj01CONFUBUlOUq427lxbYnz0RmQGOkT8SDHfzCEnbqwOEBJsegYw9AEomHplC9+
jxyhgHDbxRQkvt5sxoH7MsR4jI37Iu+fnZ4KNx+TiCrrYKH1WKUejROBR6HBooLECU1LnL8QPp1w
1h4z0JiIojjfJVZ2xil5hZ7E9XDjdYiWfFYYbyWgyVlk08KNIpbuxPDOuYuNN2yHB78q70YdjIot
moOGvxiNqoElNbxz0UKvq1L+cGJvW9VM2mTeXQwLrfJ0WX/lNdQz4fhc6lxng/BOXmc9tK5T4v5P
9VnmihuMERQFaXUsnbvEJDR1iMH5orRceVHCIxVFaKQMa6HZ44uXcb91Tp1FpP9yFP4MGaescoAt
WHLeQpIcRknDPPLHSw5eiX4ywVhNivOvgkkpXgKZQNngF1Rj1y4VJiEBy3YQdnTKwvHow6ZZtElF
62jUj4FBpS+psMbAeCgG1dj5xevQcpbq+vQRczsj7rqbvHHtOfdUsoQ7cRJEuizzvOl5NTlwdYPF
20A51kYe16yCS4gTqZ9Z6VDNi8TC08FqQY4N4/VahWPQzgt7YO8MgehFunVQ2/TcDmM5K/XoaeHx
2kFzeSHtBLSJTj4pfsSj34O0bsn4ytpwqXDCTyHMAkqY25Z7smiszfKWJoysgHJayf0gjm7CljLG
ToFpDmhAcVYl8iFASkVkLonRg5sgIx0VDFG7rZnAXO5fHTXfWnl8jWV71zFxVS39laY/Q0kks7Wx
Tk1LweaZXxG6oKmO7yx6ng6RNS/4fVZ6kD8RiFEg1mLB11t1lxeTFElkCofuftECqypKlAG1xXFS
DelnpUlLyUyad44MIjfdYWFqWTfTTabPlrgkI8ZbgFwrqUXTk43dvO2hBvID2/EWRMfGMGD5Zelw
aOysAtzZXGSqHjwr7+ZF6m+DYNKOSXWZaAOAcmJTY+RayJFOONwPlUCX3EI4zCvkv5JybR6ylc1A
jXnLvgarWbvsm57urv7zKzfJL79MM7ArtNx6BLC6Vpu8kJB2zKR6bFwJrYRaIy5wXtCi9HUEOl1f
eXPPAM1L/1Br/UMA7BAjDUNh3t3GM49pELH6NMG1bJG23o+F8lorFa+xE+wZhftL3TDKZZMHKFQa
EHh9RMNJQMoNJetIX/jakolJR6ZiZ6Uro/X6eZ3L0ySFji26dtRQNEOJMLVdC6qSSouQxlY2c1V7
I9sCRjtyojl9tIJN3j+hUjC2vkViOvGPiKGhbUG3EE1IjatZfHIcPta1uqhHbUf/48lXHbpx6OeB
D9l02nNlUeUkxZIAc1NpbKadT/85MtoXxsUDo4gM1Qzvc2p5j3pFRnL+U50mX7YCtISs3dZ/QRSX
gF8PMWn31FvoEk6xEW+ZwWyykW+eRAFmlPxn5fQHT6t+9L0W7tokP7hZuAnshElNzYMY8+MDn/6e
BQhxgWAOB0pJc7Uzp5jBbWxBLXI1cBUuKaoA2JjFWbz6TgXvMgZZmLXjNsbJH+nVnT02q3jKIKc1
NK9sRc7L2mKQGTxw0oGF5/jHMbIXetqQUlrlz5VWreFuPpXelrOEtzdlczUDeRRwD+wRcYY13AHB
BjdBL6BSzwFGLmP0bpNJaVlpvVgMpLs3FajdJLIWfg/HP9AU0tnksagp1gjXXLes0lbkHBU3wiiM
9lAxnNfIueli5RjR9t+bLXG7tcNpzSRMMrvv5Xh2sXxEPW0+dvleA79olm/hQBB6OOZrC14xlXz5
oKv+SWU+IoWuzi3D9ml4gboMOnokgnFAquJH102gWKCuwVcw346fq5gjp4c3aJZgqRgYhJJxQBJr
oIb6DMwAbm2G54nCWjgIC8qd5CjV8jha3sv0ejp9vcoUMsRHod8gnWJLLeubwaE1JBzRLj2kTUrb
/rIk1V5K1A/t9mzveMptH/gNsiSXjPrBu1qE7YGv5MuUDbZFiwSdPYOl+XTXE0swiZAEYOOGqhRV
nTd2fyx09TrgmZqbDl+uafsd7K1Jcwl8E9lglDq7MOaVHksseyUztIBxC2sbr3DniB24/rNaJi9k
mKZLKHWHyMWIKGJ/oRYAadJQHKGo4puK2Vp721ownnsBxHbLP8bpM4GPqk3mpF65T4BXeM5PWbIO
rvsm/i0q9xx0yX0Bx5y3vd8UiA/jwqWLD2aKcSjDoBGhnKIInIYZW48vkhe1jRZiVNiGk2yr5Ji1
e9uEBkf/WRv6chn7gzNHcgHLu6KjF/kLFzYDhihAoRXalbkFnQPhJPHoFpkAEBdxyg9LWbUbEzUI
o8IoWEAmXFAPQJ/LFV7Kkr2JgPYN84hEcLZQsC74RDaoXfC7Y/yIoNP3VtLN5npMbPZAU46JtHcS
duOsq9G6U9r6FaQs6v0SUbwBUHIXoIDtRuaPBmt6Cpt8Ntjp1M9oop2P1bzVJXoAUIrrKDlalvIW
DAM9MbwQWs1UGKRat6crQ28ZDaZr0j2sE/BogoDKrWpRCDvQlM3Ri5FbMB01aSsNNLc80n60ToWu
T2VKFNlvNzc4zQ/DysKd1YydukO04jXjMq4B0TZDsyJtGCxMQVxtK+ZBExmL0iXnteWzs9qBleMl
u9izL8ieR3roTsmZdnzNIDqWhrh3EFXuJ42Dllgm1LuRaAfA0Hr/kvIyLB3mgQvmEUvVFD8ahbFX
Z98zlyFDrI0XuQH1UIuqbD308LtsZjKj95b7bA+uymEWWSHPvia3tLJ/VtGRRNzsxEvcFcWrQYjl
ZmyOQMbzC7X8Qq+YF/B5kkTZ6QzZE4dSO6+KZLew0pM34QWQL5tzO2DuppVU46Fyr1dcd1GhKSOu
oXzSDEfbetH4U8Po2ZBMz7U4VDT+ZrH0r6FvGfMxolmMVmkV9l6+6TJ59Gzj2Aj9rLvou0TGZWrg
GMwnTwmCJ4w9drn3QweIhMxeUjuky4CZLezy67QJ1AqNUj1LLoHDN5Qd/ccC08gSx2gJcHep1NpV
V/Ojq8Bg12qNSROHabvxRwYA0caTow6O0H32x4rAqzh9+u9DBu7/mo70/4YP+Mc/tX7Nppyi6v+D
oCVJQt7nOUurX2Q3/0pf/te2mv6jeg8bmP7N/80akP+SGrMF1VSn1ExoA+9ZA6YlJOmRqmNMCID/
Ag0olvovxxGmkBZ5zIauGkAIqv8MW1Is/V8OkYZAChDdSVPXnP8OakCHWfAua0nRNVOaNgSED1F7
xNrZTVd7yWYIYciAscbgiNkx16dUtlVq4RGRUUjrkyZU/Fu1j1pQ3RTiRhor2aI/NMJF4ASEsu7t
5GQZKz+5fXcx/ysX6n3OqPHPuML/883UDzGFWUmkgeHW8SbvTxapcAykOE+vbDwV5hDOpy/K/zuI
dE2oqqsVs65YJR5MN7NZCULFstjnvSSLIaAYMeYRJAKGtGl/0ntGIgFsoKOsMY4xwLac15IUUrfZ
YVUHGWqo1hqoKhvPNz/G/OQyq1OE6Ptwt7Gx0DNF8Yaky6ul6StbH/Z40kAV4PvWq9tYJmu9yzd9
gIyicUxkQ+2cEhaBCweAsRt+F854cc1xQ027znPkMpNbN51uDms4ZlldofCLs1No5kQdRA0Sm+jZ
TEZtxoDgkA/s3RpmG4pOQT/WR0Bnlt2xGXNCOnoo0n7S/DIG5WdZBc9JSLqL3Uc7hZjY7dc3dLpv
/071+vf9/JDm5QIcDAwviEn3SC+1CcImMu5U9v8M/sUsajpOEeOCnIjj15/32fMz/ffvLrlLVBg0
Fi3acHJeW0wJpstrYTDmZVp9/RHyn0ll//5NE77j3WeUaRG0kipj49nms+sBqVdNAlwQriO4ZFwx
GMpPLcBO0FnBfvQmsjlKftyyy7wH7UMbLtHJbM6D5zrRL26RnKcn18EhDtx2HdjOk6JyzNXr4pDq
8kwH8ie0oys7EbWB9wsJ5Wr6q4i3UAo1W1dpf3VpeInVlq0/ufM4rJ7V5pFuEckGbYlUwN6k05Nd
5eVeF00wg/i5Qw54tav8N6kOmyGWR0enn+JV8Kl6CH8ekWDjcuwzVKb0qHN5b45QKsbEplMtzr7T
VTMu7yUgGneJCeKRAvzUxtZcn7T2GUUIAnolyE5KWj+h1LyQZfnyzfX/5JH6SEcBvNwlKTufHWlr
y9T3XpKc4Z4sqiK9gQB4/fpj/glj+fddnuJK393lKkmzihZstGmsYm0g7iCzjnlZ8s2LYXz2ZkyL
xru/j4a9aQo3jDYkWSzLqmBbV56bIDxbUuYzIx1unNJNcJ/aa62rgUqkKB3H7lgM+N9G70FEcrrC
bj4bGo8k5uinEphzw9FXsk8KjMXlKcdLX5vDMmJB14Yu3laDsi5rm2JGKza+PfxyBJI+B1PMaC8z
WR9i1AYKvPhG8x6UKL/HP93Nvr6en/1edrX3v7fNTNeJa4vf6xq3LNEq0zv+QwHDnWQhMT63LOxf
f5T22SrwYX8zDYLrNIs31DGF+EEIYraCOsA2gK4gLsNFwdB+GYZjNdESMMVkQ4HAOirX+CQYkTjg
GCIN92aOyRoYqWd+kx1t/H1HABn0z4tQpm4jwJxC4pl8HpXmzwOCQUi7QI2NCL2cDszdNu2IyehD
4wZd8rEW1T7zvW0GbSOmQjd6iVAQigcToJlTOY8+JkVkoPuxt1F7kg6TjPdjGZ/y3j4PUuwyy1vZ
A0zyfpiT0enS4CAq9+sr/febKp0PO5xdlQlN7jGCw+nOPbQKPGYQnZ3qTi+KO7pWZz0VhKz04fnr
D/z7naUM+ucFjKOwk70nw83QNFiOtYZOc1P9jinwk5ya++tP0aY/939vW9KZPv7dy2kH2EzcTg83
cUSwh9Kk66SIbwv4y+yYhLTV9SKMg6fpXcST9xTUyTVtlR9s42zMNJ4GuDh1jRwusm6//krTFf3b
N/qw6eAmAd/JF9g0kuEnFP0tboaZL91FnkAz4sXWK/HNz//s139YYTXLzsgF77irMmOkrF0dWAdB
5uGFbHDUFd+8pp/dyw8rLJKqAdgAP2laCqyivEDiV+cu0mxr4HD89XWzpr/2tws3vYrvbqWS6g5h
NF24gRSylwUq1UnZN6ichvPoWcPA8Fj5SnxnSNiIdTcRrvCULEULWw75+Li0ZICBuSQb3Ha6TRr0
W8Oki+gqj8TeLHubiX8Pn84Qcmf1EJRsmnK6eeX93FR99JIMYmckchYw7+mK2l1XuUNbmkbRQGaV
A77CQ502j2ggz7Vi3LZjcgqd5FG46R3uNxOXAMVhXpV0mKqVic4Wzu0LzVv68j7B6138S4REe9rG
N7dF/+z2f1ipgSN0aN8IeVHxQHbMh1iYy2LBycBybi1cLtgEBPT4yc7v+Zi3/EeZnArQQ6A9lsSq
UG4X2ZH/y7/YyXI3CnXVuta6NRByJ/fdYN9/fXOnI9Ffb+6HhZ7Dchhq8Fc2Yx0uLdHDt1RoQEpi
KbApdP4jJgPCCyGnkyQajZehvS/ju6o4VLmFv5AszkDcxQqI5l9RVG5y/dXSoZMMGsr6eGfmNxaB
PJK+VaDWi1GhcxZ5rMLym0v99xpD2h+2A9fqfaMek2wT0gDHIXiDYmI5Wv7Pry/PZ3/+w+rcl05W
t7A3NiL3lmVDLEQRPhHzvv76z2t/Euz/8m7Z0xP07t2KZR8KobTZJjBoWXux/qQj2ZtV/mPZ8xbk
pX5p2uRQZ/a5gu7LQsqDHiqA10muQmuALL9raWagdaP8aR+8EicK/JR7Bl27VMN8YqJ9XoZKDSF5
/CHVHhxbhIsxpL9neB3KtBjNYnzEvt9OQ67diM4sd+UxFVCxKupRX04QTGyPhEmoxiyRxn0eu3MG
fTuNDm8devsyFpfSbX+J3kYZ5Aw3XcporGZyMB8Lvp2CDnrI2/u2R5HHMv9Y5MPO1PJHzYofzIFq
3KRXZUTam1+CpfJKxNb0Sn/JESotGE0Ejjh2ZXREhb5XqcMHxd3KwlxBQkB6HnccQjvIxnGzxM5M
0wold+pjPbJWoaLh7FUXkZqgUI1XAEtnmV5vZZsDUVPdDWnha8RCsyrQBZC3fpFoIYAyBLzQAXpQ
z5yhI7t5Ao22LkKdiUV2DntSe5W2WQaOckDLdY6iGHKpivgL7kzoPYSesx1SQE4V6Tals3eI7rMN
NCAjMrCRw0wQpadcUe5U4VwtJ9lEGeGmVbgc8E/RH+tvoTEcWhkfEn5TbXvHJlUm/tCF6dKjSQch
j6JLl3avmJ9gXvsL2cm1WRC2VDlIKeQNQvtVqjR7JgZLw29JjPNvvn5oP6lY5Id3ouy7XLOMkQRf
YE/zkBk20sGnPO5PZZM9I3heoN851KxaX3/eJ3W+lB/ekQYBLc0JE30Y9VeRe5s8k+u80h44xoDM
KhGetxgtVD16S/Emn/os2LVwEduLEclLI7NXv1NvQW9gKrTaQ2WIcpbkxPbKEuSG4MIhRtyBZ9wg
/ZmoLcqrsIZD7mcozpQ3O1If2gG1A7fH1WBEt90GH+wi99VonpTBjYMiTUbq9uuf+8neYU97/bsV
YegHaTjI5SBr2SEPPsqhvmruE4f2BbrmnBbw4utP+qxGsz9URGof0VkoRLYhtPkngPe95GN1kS0J
Rn318+K5ybWjmZh7n+fftvsTqQJr6qi11Wn0gNnDavO+jsTm6+/zSTVjfyiaPFP2aZTn/HIUSICQ
hl1ZUC6wkCFf++4Q9dnl/VAycVgIh7Hhdxbw3HI9efUtfGEo/5F7aUCtze8e28+2jg9Vk27GOtt0
kW1wDnIShFMgzX1tKv/Dx+RDiQFPdxKZsnHotrInGXWi7dY7u1H3htncue5w/fqmkC3+9wrB/lAh
NLEKfzDi9dPNzEUnolyMwT4YZr/EhBAta70/uK56Y3RqwNuJvaNLk0vcmEeiX9FNaPm6BdKo6+3S
IX4HZ+SLP1r4/WL+1yoFgYpv5+iYyTLH0Iv+nkiVjhSwkPW2cexjMqmRg7bngVSuZE7t3brX2VHE
78btDjau4pnBgDBk5Ubmuy+iYRUZw2a6Ap6mHyMF3bNSoZlQzHbhSeHMBzJk6TWfvVIz51jd30Z2
obE0JktTjldCoPLq1INs/I3d2ESGl+oOqT++/PRnbbZYyEyYEixyP7ImQabl+hDVCv1GGUD019FI
ukWAuVT39zbqUCPK7gwGO5asEXP4CAIkXlG1OhIosOtV92iaREfmkBwgv7ZHPzB+0su+OIG273BJ
tCStD7mxaxQukBmtxQAPI7OI4MuCM7HViCcdwFbMz6ZZ2JzN9F6SCgk1AZ0vlKWoUo5u4zEXsnFL
26VabQV1tpaZ24btJbebc+on1yKe+pxs56p0pq33lLFDOybxEs3Kr2Qw78bAAtWQ33YthKbIe42H
epHo2HpsET87dbFsA6qNBi9vQXhnmAUn4BbkEsptwYzfK4y9DMSW6dhtmZa407RV3jh309bF9oHG
VpKIIS4kgUW0afEzTq0bM2z+oCZqmuj2jeKNf7Z4T/0d5vaEq2dRrqETWSrSk0ndpep7FSrYzJ8I
drW7dNV8USvihi4UeQ/YIb85Q3/ybpsfdiTMCmS2F1UGEJYY80y5o8g5yLb+ZiH8M0X4S1VoftgD
XM5KtPB1FmbaSMC7km1bgWUsmgZhMznviT4Jj8JdZgBgscXy61f904122vHfbT3hIHvcGX22McN8
Bep71ljBHfC/twhBXzf2hGcShxIF0daJanTE5WtYAGm043Wrl0RFuistyddSL2BjPNakgtoOL4LW
WGsRhi+GltwOZfYUR9nVoLqxU+eh1hqfXATr0GfVYdpUdYrBwlY2RmDv4klGOOj7sns2B4+cVOPh
6x+qTzvKX66v/HB9u8IQ9aCqVN26QSi6f1LUcpMWNag6/GS8TO2VXzTFaaGvMl3SnCq/mFdpfIhB
w2InSeZTdVD78PAYJY5AGr0ew2yvzcZEnmLLfjR9tCh+THNBVK9ff+1PpiHyD/X63f0h3o2pS6LE
G49E0kHBZSHBRdA7BoKpr9XqAfDbcvS1BXKIWUbqrNpPo6YTOswdXOU3RBBr4aKKcC60uFZIWMFM
EcEb3Q7geg1sfDkUwvoaKgHE9vtm2AfRxYcToyVMGtxmrmFPymNnI+Nm6ynODSL2Y1/8wOC39/Gr
+0L5pjT59Kd+qAViN9RzT7OZzaOC76sO9CDqUf9YRxXxj/e9f4nb5pQhtlVB9lXAFGLGaRXuNQW0
/QBFeNj0vYmz8W1w0G2jdo2iTVxhNTTgakuURPQQ8T/ejmG3411iJWH1QtY/4ZtLe4JhPKbpbWi9
RNrtUF1CWKx0PDjwOv7+6/spPqukP9QiVul7jtLQJUo749wQfz23bOPVpXG2wBjFkusupE/4T498
TYuJ0hu3EYThCqjTsqBn5QcKOhjiQDTOjHOf3haAtgHvfkoIBRZDGE6QVgkbHQq02KFxGKfOSlaR
gsqxdlO6ONsqAW28pc/iXpIBPE3uLp0Qf65az7LOxBqFR1tBqBNoD56aLHLTmico1zhvbvqoeNJE
R7u934YBwKBMa5+p4ZYVomjoxRs7aY5JKn/ghHGRE1krxLG32BsXldLuW0SkiUGWXe7uDUAKZdmt
/vxLMPrq0ltOLa0q/a5Tpk1l119eeetDvRRmuZb0A24/y2xOfps8+Eb5YBGSl6HqCorWgIibnqaR
n81GHfSC5LHm7esb/cl2YX2ooJyCgrNUErLoMnFbqNlWH82j1LvvXpa//zTzw7LtpaWqZMaQMiT1
OTLbF60bvvnT04L4l6tmfjjrxWHntqMsWSgHyeMGdTRN0JkAkcRKm8y/vjyftcvkh1K5SaRmaI0T
bQoLXE8vSeLKURK1KH6awcNq1PnLIdXvcyu/ll55T5Lqz8jW1+WQEK5hyB94U2/cQFsopobyFW9R
nhxc4Mo1E7rJVpL11l0eoiBHrNM69lIyjfpm0/zk3soPz1U7lAF7Ft/d8q/ErNNh3hYANb++Mp+M
YaT88OQQ4WFD4K3Cjdc9GVWGbhzp6kx1IhKpocvH4DHwGj8EwqXxoa+0OlwnCCtB3rzAhuY8p61x
xc6+/jaf/NQ/y9i77SfrjYDeaRmRbUi4vGxuiV86x7k5fPP3tema/eVpEx+eNh2CVB0mDAxDmwRH
t9YwuTVreLNr9GxvIZMaWUuQIZF7Brjy1HrDy9e/TDP//snm9N+/+2kmvRkJYTrbELBElUs6ojGM
a0wfzJg0fxXVzWPa2EstxK0pzegquvZehJNl2EfLiYP66+/x2ev2YUNoyC8iu0alb0xXE6tftkW0
us1j495O429q108OwOJD7Rq1QY81h81wou5bwr+OXksaXqNiTFCVX4WLr//rX/PZ4ODPifLdVUUe
31RN1yNFoaVGvuJtQkUXTycBRVm00l66nVjlVb8jwKZYWDYeMCBa6AJ3CeM6PFAWNvR20dfRW60G
wHTaMFnATUbqqYa4kRnqzpRSL+YkkU/9HzRmHskSIkrg4uIs8OiiB8ksYD+t/RT6YjITRX3CS0dL
Wxm31HIpRz0OVPBvfPvR5h9wAsBAugecSYOjzLSwoIloBNQNSv1Y8ddi2kBaYtJgA/XVfLfQWtMz
/rdnf3rp3l2relStxE/gNStdvyJka67K7tDgYFgmtooU1aifK41joS5uwMk82G7DCQjBQ2vJGyOz
r71UiCvoERU0KRSeUnh4702iRybr2eBZq3xSQEZJdQC6viCSEPkC6pW0q9cmww9ZqJOA+zaA7VNl
NgOS6srDcckzex1Jb2OY7oMeg5IhRqXs5cP0zw+m+xbZ4V1L2socvNKmCft1V/pLtULQGxIfHmZ7
zKS7AnjJyvG0W7+Q84F9HTzZyZHdPkCp//Wzpk+vyN+u38c3GHgXypE62oiqnDd/ON5EgcYaWg0r
q+5J8lu5sl9G+GlBE+8bB4FPrMHKiHS5gB19LjPvnshTeOreloCBS6jS2xDljd07+3YQJGW1/7Mt
40/N++5Wq2XRpOlUDhgckDkZra0Us4RrfSPg+WQtEx8WkcGH+a6lXIma1DTrCAjlm336s5VD/+cj
ipm1V6ANRpuqeJDwayq07G599IqNoz9+fRs/+4gPu6lrlg4TPHJ2+vDWjYkKffJgKuNRQSL+9Sd8
dnU+7KhRZJuamv0HZ+ex28qSZdEvSiC9mdImSZGivJkkJF0p0nv/9b1SPVGzRRF4kwKqXj1STBNx
4py9156+wdAPpY3tVi0Pf3/0mdXbOKnD1FG1cEVzffQ+nhN8Sw7CJu+f7aa8sKCiUfz1If9ePH48
OUajmLIJ5trNGnOhVCzbk7tdi+qvIvOWhha7MY0RIwz2Uq6+WpJzTK34teYcIQ3jG/Zw3H3MQmeB
qYzrQWtcT4DM+fvXn2taGCcbCzBHlVhxKmyv5VCvNfotyINd36HC5hAPPwbPi1Tg64ZakOC9vvS9
Z54ZY7odPy6KHqEDrTUpnaZWa6OKSUkKMe8nE3jhaNNXbB0Vw2JQXqv9cB0IYnaYn0gQwgMpuiOh
gOQCDJgFvZT/eCVO1nLPSbuSiXnqZr5zVKziWCktkDevXqtNzPAZBTg0+PJ6tCt8Xf6FOcm563Cy
AkLqS3RhBZmrlP6qCkE6gV0fdcEgvl+PgaVcWAbUM2Xa93b/44KbhqmGNBxSt+DC47YfAMKkuzH3
X+SUk7qUSku9SxogqsxHJGVj8EzExN60YVUuvD650ZPoGCjFzmcm5VTmfrSZfYLtuu8r6D9/34Rz
r4r6f58KIWUWumGwvw54aDTtKwhrR1wRV8agJvMoDqADSKsm1r7+/j79e0zxyw70PeL9cVmI0qsz
Bc0bAgdvV9GMz4l3LQLpLVQIoiyU/hqzxTryY1RkOUvn1FIm/ujGCyWytnVzLcVCdjMjNRlB2dKc
fNo7U7fmBF2I41S7RLLZgkTyGZJmujuawYOTtPiniXNG9oGsxvmXoXkkPaL9iiqC1mMDZlmk4NKo
I0EOSBWSORuWLVEs/RT/oC5rrzYX5F+R7x6McJL0F7WM10HdvrBO3KtTT7wNFXbKAWq5GigPgUHc
yxRuVHvWRjExFBY5Jk1MKTju/Y/ac9jhu3ITtDWRr2V+5dNGa3SB1CK3FhHpCwH101RL2wZ+klze
lIry4mtwI7A+XfcG7Z7pFTWtci+FA7FGvJqlkvluJU2OyKzZKkq/nZa5yGqxtQyinElG8a8LkqMU
EXjop9rKoxHVm8ktY0r0zXH0WFZir5njMmc+HRUGTZ9iT8DsBj2QvR5aYz/41keamTeUmTKRY7mx
lgyxljK6735C0EoyXOmOfWV7FItVw4cOAU6gBp4c1H/YQ5l3C/zjxh8HPHVAY0Tiw0aL3c43FpA6
rq20c/AryLe63T5PatoeJQdsFhruQ7UZ8+oFd+Wjo2pPeZumCEJgqAk9PAAKuG786skoyQDQCpLg
pk6pNzqvTdmvIMg95rzpAHFW+AYfy0InuoB8iCLEeEuk8Ids9GAHE1nMjNY/DpV6iMgimLWMaKJE
XWoGPS0zpvHJtogbyEiQdqApGDoUH8QGCzzn9BkrBtBj790a9gj8nglz1cJxIell7SkkTsmSv9UT
5zgyVECS9BaR9VBAECNCvcBMWIbXQ4AcKbUSoN5Vusw8+b5PtA8iOYIlKC54e4p1aJII8kVzYDTB
wD/yln4kj0BFccf17XNLJIHFlEFXCdmLyMFKqc2hh+AyR10K/W5ZyO0+DVGlMEd388S6Hcbw08aX
nWuZSmBnBwGoFgBxJohzwwzJlB0yuXGRRiw/FT6gSq32KEVhGJNpYUvaPM3aI/m92GgU3Mc5zsjE
EDexTbgBogMumgXyir5/NtMb6apACWFUAzyYsXKTjtYw6qaptrMLscAi5KaGuqmRIeFdwXHUTBmu
g71LbflpCFKd+0VAMn9vRB+uieuV0WOigzRvegInpC7eQlU50lnXSutecyZ6Cu9WJuIvr5IQguKz
1zvnrTPQN9lJcDdqTbew6nEdxPS0m7qD7aZyM0dteEg9LeYQFb0TBeUvjKpQFswqn6JB3eSOD5Mp
hVZPHDUtxH7hRxpxqj2Bd+bIEA+7zrRoa0lTLThwaHNLDh8h/RK2w8PBKalxVFfOQGHUaX4fqc0b
UtJ/uhe/xHJ9ayvpVabr2tI27bUPrcMKky8OXW8ZmI8yChpwLdUqV4adCda+83x4fPq6xlo4Q3b2
igNslanpXZf7Bfpt74gKBJQMmgelgPxOqAPgeeMzb4f+WybgTCJUR0fmYSV4tHPnSx76+9QJN6Ot
0NlMzLWVxE/TNsVZayuF1l5iNMUs663gU/uqWvkw2efBlGNTy4BgUJl1AFHTxfTNZAzf+Gp3Rebw
UimDpdHJx7bRsCoGx77UHgzDuPenJn0Jt482LUw71Sg+CTN6CVr7UKE90VDXTPN0o6rvGGLdIOzY
T1uDYVW8/gapf150rai5vKi4vlkuAhd4JGdUwBiAoIPnPkyWoie8V1W3upR8RgqrvtVaLJYs9WYt
37APvnsyUrIeGd28DA3YlXJ0ZWf8SQkzxgTtBsbwmRdDwtPijEdQT26bppoUqfYrxDQiJc2CzceL
bqaZkJZEe6xa2ZzJ66zh9+a+v8+73LniCLjS/D5gdS5nMhVq3SZLmirNvBjtz0Jvr1Pus6kH+4TJ
Yy13iDytHQ2+TcBwAhHJrmZ6+/2ZQS/RGDAPRRLuhgQOPv8HIWHwkm2THCMmr9Pz3+rBC2irKYKQ
uKGEqcz0GhXNSOhKqh/gvw6L0H4qCvkxVybXTYuBXSUCeAn47q5gpuSI4VB/r/Mh4x9tm7X9K8rV
O1Tch9yp5nhBHmmRz5VKu5s+Etu/mw842Pg4QpDQBs2EhHVf0EMephWwedI9Br6+PrxNI6Nc1Gtg
3neMt5/qyrm1DPOehueb1wE2rKtLQuIzp48pePVnGdwJ2hwFmCbXaMMVeOd1ZHQvg99vHYY1f9c4
577i5OyEHkrn8kEn5phGDvEAlsoIX6yi2aBruHA+O9cE/B5O/iijAo/qOGwoY2GYQPEs/6ViuNag
8CRyQeSTt267mMS9aut38ZUjpNXfv+3MuVA76T3acdhknYP4pIs1mjwomszo4m86c+G0k6NR6Cc5
0a2ITqhhcmBmtG/LKTJJ0Z8aKySJlZpIR+FaUDEaDVtyUOM5QI7NYFFd4VumtU0kc5bbF1oQ3/rI
X4rVb/fYj6s87QY6Q4PUbZJ2F3vdfUBGGWuKR8hV+FyDI0jQ17eoA3n+nRvN7x6nQpNd4MWK1QfA
Jx9Fom/HSctgxwd5tO9w5L1i1b2Xy3JjBfF9r4krD/2bVHX/hjhZd5MflmQSzMfxpCdlxwz0CtJF
dz2q6SZwsn6us6FimoPubQwenOF8I7fYgNqGE9OYSfcOkDk9bQF514Dg7V3oGYcUNO+sN6IbYUAm
KrUPkU6oTYUFSAGK1E9Vr0KTOmbBMbNkl5mAPCECgj7zk35ujXQDS9mYRyZLoGqX60ivj7AU/e/N
mCgKgEL2U48uAmv7VWSpL8IUV1oq2CX8LWbDHFKJcmdp4AZEgRWrT2+qJv9UILp+/9OIareQQKOW
aX3XYT6fhar+vx5TrJ/iMzv+7x37afdTzvS9tJOzZlEHsSnVauwGLIZ52btDK818hSBz53rqZ0aE
dyVN406UmljcGRPp26kvHDnPnfm1kzMn205V2RnfnsC6q5DrEwcAScub69pK4+5J1lPSH6a2399v
6ZkzrjZdhR+PbR7Tg/TJRHV7+VNF1+qYULf44ZYslpZVXVqDzr2vJ4fHvk1iJ7L02B06b8UkH4gP
dYIKu8Bm/YnXVKvA7pfTbPS7gOwPLPqWgxpS2zU0fv7+sWeXwpMl3cvkQslNrq7ulDtf/vCMYC0q
c5X1B5b6lVoYM4v8QenLxAL093d+Pze/LQwna3xte5kSlCOcVq94zJ3gKRlV6Nekjc2JtNZnnMdc
U64OsaK7hiVv7a5rZ8KDFEFSsKF260biOuRd85AmHiycEg1tN5bIlPoamVIZ3hNFuMdkBR+8r1aF
T34K3f89qcTRFAxDVdI8CH+AaxNjszehzI/eczZmdzrOub9/5Llxj3rSqaMuacHEN4mbyl9hcY+z
E59rPkcSHQJdoYRxBryPo7Hi+R04qFWIqmEz/sdvP9lqEs2xEkJiEjcX8ZanmSf3NpG/CnFTeB4i
15VB1TfyGuMLluSFx/kjqOIL+9y5Rvn3EPbHKwQptq9sowjcLMEWBeuaw2APCDQI3zmKvteFky5Y
4F4yR3u2s3hL+HW55GxOS0+J3lV5XOFZekwx87QwuGdaaOFCY2xj+E7B7KZYd1XzOUok6v19udTp
yfvliVSnl/THH+z5ftYyjROkjtULS2k3iZcT2Kcsyix6jHTFHRPcBhkoHpOj+czjca0b+46MvnWW
1TrCpYqjuqXucmfg8B+jhMdsIQYIGX//hWdKB/VkCU4qdvaojwRX1NnLCekrSvLx90efWe++BUw/
fntntH2f0HNxAaBdd4YJp4gM5M4O3NKOIMVfMiLo5y7yycIq/NbPUVILd6iba1oQsNPb6lCJCK2C
tmw6NEVOBvJQ6x6gcCzkVANDHuiPMb3GyKPXI3Jq8dR5xz6ez8usuostYxWNWTfjWbinX73MMWrM
uqBfh3a1BtJ7lfjBvTn5dYzkYGXmMtZI+IILeXTi5DmsEDOCljPqFKhY+gB6fkvuET3ksr+wDHzv
Ur89WSfLvOXpYHJ9BOWZthcV5tsHXR3WtprfyyhdAVt16gG81MrxDA4d/QLqBiSgW/5XSdJ25bAo
/YM5EnCRzePUWefMahXzyD8uWnsZo0myMaOUpbaUJyuzeqjklWHqaMUfZSu/sFedmRt+N2l/PCH4
BzzeVB4+/txWPYzWB6fdA2nD4DZWpm9dGCqd24u+384f36OTnq10ThS6+H4+ixBVp2HshUm2bOpn
9cyUhn5njMjkW40Fv0/bK1/XpAvfrn5L0n+5Vd8TkR9fnwJ4JD5LD9zBJ02iLQLQ4EXyoIKzntmt
8yFIuxwZPQpKjSRrd1kHTAm+4jbXohuQcRCL+odIWKT/aSWIMrENlfBmIBcm89RnuY1lMFS125UV
KaHgVinZmh6fQFoDk/bUmml8J/L1SFLTtjHAq9ek3Iu6esQj+lUC0wKEO65IMd6Kq2o041mHmDwN
o305ciucaDSIyTUEyPb4jn91YemcoIRlE9D3XNeA11oZLFOUrVpNOUrkegHZo42QkO+tZ4CMYBC+
R0b93kuYAobahDvYe/dDM+WNJFjEWlcKikNm9v80udlqEkI2JVBrl9jAHePXbQxKc5ar4SsCsu0Y
ib2l6Y/sM9eETd2GKnZnSMq8niPNI4ZYMMAB89aeN5ck+yWpEAdoo7QSVf04OvXGLLQM3OHwpTEG
WEAvvbX0fkvILABbLzT4VqTAiuEHi6pGee2RZzQTw1CvWR/Dsdm1PEO55IMayu1VaDtvZqqIu1Gh
2ZTn8p7EEKATwzS61yt1GRBhewgDMcUYk/bbdmRWVE6yHRx7o0jjOlNMgueJho0ddU3M4gfRdrMo
iDcY89+lwXqsNdJuwjguFpHqf3RRs0KzAyK21D/LFilghBjSUFpXYWXzI3HfxQFMui6kXdzf47xN
gV0zPPc6y58jmm4OrR8pxGY4m1TtP0bUmAupyYimrJvnCkhjUyf3Tl89mlZBcLPE+2CKt0ovCAs3
g7dBDyVyjIK7MFD3IFs//OhtAkzYBfuUAsh3VJV3mxbPKiD2IgjB2wEAXIyOPHUv8lulkDZlJD5q
7v5szKMbWqr3IaE6kKnDZl7ZPLZxGtBo4SDpNGVMd8hal3ZxZdOjmOfCfwJ9ky2ZAcKO5zyXUrOD
U5/XtnLb5c/6MKnbCdnqU16VgOPWLJbEp1lYS06MmMRGwiXkaB2DVk5qsWn8+kEBdQuDkEbo1AVp
k/ad2QMpzLQ427LYE7Z6y0N1xG2oAjaqjl7d7f2wezNAjGlkwOLAXSWe3219sKvILoAjs8NcJUoB
gS7Y+sRpVoWzqMr2OP0rIOdaBhPJ0iKamdgdy4DYVkLFq0BuxsWmg3snQp+Rx8CrGOq0akeSK2de
pBxsdFIA0wKSlzgBEixXMbV1CwQ3M1939jGR84Yz3OL0AR5pWUdNVzbwMK6J+YBclxnAAUvls+Ed
Bmu2IyEOeL0dPYui+xwgO1XMVl0m2LNKKtbYwVYCg4Jo2Q9jaWO08TXHw6U58m8FTrPp1M79u1I4
M+9STopKe+Qv69qRwiCRbpiV3A6tclV5AQAzf9lwDzQ4J6YZXPi6MzXPt6Xox3pMbLwFjikN3I7l
PiiMF/DIN3//knMffVrvWfrY9xKm5ihRbmS0vDx+2oXPPnOwU05KNc30OqFO0/+ETFor9W6CGMFw
sQA2d6m+PvcV08/6cWVwcyAf71HJjahg6KMvIlPA71OvOtNq53hXIBNiWpBq7ZZA+nzepPLrGAZH
z2yOkmbueSXfLfJTZrKSJQwJva0X4eMIVXUhK0W4xuZMD1eBCE2TjJ2FKPLCu3B5zj1EJ1Wggot7
qGlAu2mdmzMiR9/lafNp5e6OlL4KjDxe/gI15cyB+36hfD53wU6qMND+fimrErEicvsI6/pW7psd
5RZdMKV5/G/P1MlJmjCmhj0S6EGfVtcCWEYiXyJSTI/Ob5XJyYHZM0UiGLEGLtTFGX4I1vC0vvfS
6EKP5czlOeU5OXo16LoSB65f2AeRKw8GSTzThoAw8YIk8MxPOKUseTTQdOIlAtds862eRjNmfvcl
qcN/X3z7TI0qn7Q/NeK+Sr0ufdrmRrhjZ56o7Oq6EuE1IRkpg2XAMHKfxfPAh75NYXBD8thO11He
OVReEb4KY/A5k5havdREtPYD5WYIxTHM073WOo9D/do6mIXzPET2Yc+8Srh2Dxi+gadtNVdtU1I1
Vpm/yqethKEEtubxWs9qUlKlrakyDRm9u67hhIUV6laxlCcdkktv9Bv20qNnGE8mxoecYAqWo8yc
LMEbI7Pu29i7GXTzcfqr7Cim1iT1z0jLVxFbi5Kgk1kyOI8yfys74qspCSJOemefqgqojwS/UgIX
QNf2RpIz+gBEp+BkXsEodDCgkulL0hzj1zjB8ZYt5X6Cloc4eysgVlEV7vpK2TmjBVi1dp6tpIDY
7niPzHrvJDUDZtRsnO4/eu3l6Qn9sbJJJo1MGx+xO04sW6isFrNNTo0XpgvnnsLpf//x8Ywsa60o
ZR8VeL6tRxI0glh6qgop/m8LjXyyMgeGHLZOOPquIzc30K0Xqa/fV4QiSUm9/vtRP3dMkk9WUEw5
Qq2jjmukq28xtE2vsFdJqkboMMZ9OGoPstxwcs8KV6lQijn+hUbwuat3sop6alqEEmErFLHqjco7
nJYmSen5hVXonPRMPllB4enFUgJxy617GuK9RT5CJrAMWsOX1bA9eH228Av/UyMViPIn5OSEMCPw
9qk8HsrcaFkWo3bmqKzAhAM0D3FdMy3uLjw8Zxol8skqTOKJN4QFS4wVASHvO3cEI9ok/tJoi2UG
8vHv+/v715in9KEGoYvSlKhRhs7Z6BK4AVqyKa2ngbZPR1zf31/z+z5snkKBHF9rULOmvksM+mek
N+/TV1kE6ebEmy4kLdli1FsLO7nwfWf6+OYpFGgodTNtc0e4rQJUTi90EkoZuxjWInSstaJJ93bY
bqVc0xdC4+b+/TN/r/Tg+P7fN77pKxqevvBdtRwIy6vyW0Oyj//ts09WE9gEXofXm9Wk0j+MhkhM
JHGXLtf0Nv//Pd90TlYS0dYWIDHuT4Xxg9TOQ6cz49dH47mXfaJjgbaZ3kfXpfdZBnAgy27pr3H8
6IJLI8Xft1TTOVlnHPjupmnyIHL63EVRfu1l6jwuCnoNVboag4EQwDC6JKY799ifLC5N6/lOacU+
ruqUOIg2eUVFYc5UCPDUCmTyYPb6b7ftZJkBk47uATK7S8puC3Mx0RcNsta/P/xMK9l0TlYJ0k9s
aWAPY0jmgaHFPhB51o1AosDyNs+/81AT4vBqy3TzSr21egfDdoRsqfcHrOndSrbHT5+WwkDiNbFB
1xH9T83yLmwfZ16IU5qNZg0V2FtduIkkrymIrtGeXFi5znR4ze/i7Mf2KmmdEtako7hBpXucG8iR
8FNrnfgE3rbNV0Fd5Hj6U2Qq95EXBCQ4yddp3r+advweIMkQur1pwuQ5pTvAcnEFKWHm5ZVOAHS2
I6V0OcaeazT1mzEEm6auDuqoPBQhMq5yCsCQqjfbglecjbdVah0cnPFpmW1iU2wd+E4OXftSNpdF
T6nz992e3vRfXtJTtE7WD2qj2awuoLezZWFkj8qghVtTzi90Jc+8Ff+P1FEREWg7PE2qeSQx+1+p
mfi0ZoMfHOPcuvv7V5wZ8JrfHdEf9y1hpmYjcBGuSMh2UItq7mUVRXC6/y6AW66thZyZPYHkxCfC
6siTK60lL/9/Oh2Yp1gOrwwtwnNMPCBOtO1Cde4g/kMRaqb/8UadrGV1q0UgyY3IlVNmp3h57zJO
vT0O2L8v4e8nKNM+Wb060M6VYzZMc/tq29fjA8le7waaPLSEF8qjc19xsmxpYqhGjdhJt23yZRV2
V0lBUwFfbd4Hlzadc4vDyeJlGXYAkIHDeas2h5hI0IXXJAZZc9o7zuilFZmvXjG5n6oFI8Z1kFa3
qd18NQW6jb4P4wtX88xTP6Gaf5bp2MDBwutliMyfLl2PyHtC/q98dJ9adlujpf37rp0ppc1TztDk
O9VLxGwucTur2tfWPdkLMwhSA8pQcA5ZfeUxhhlM+d4k1NQyScb9+6vPbK6nwCE16adY7AlcSl5H
rutLzTpM5WxIYJW2yRr1wn50xpRs/j8OQTs49Lf6kGwLDncM2kS9kMuDRKCJeez1kWUy2Qj/2tYe
Sju88CCd+3XTevljQSHoUG8NlRsI1W9Z+wfRk5+DkyyHjxck5N4NF/zt577opErSGjGkVPvwmnL/
Gqw6NvdDPjbALcV2GmFqiDb+vmFnXg3rZAXpLEUB3a4KElmaN7VM76Xhkrn6XM1gnaweigAMFSqK
cMeoFq85nNmlnZZ3g5mrW4JZVkzQF2XufyJPjBAJ6Ptcj6G/1CN4P59wdz9JlrFt+EtNMz5Li9hm
WYmwyutEK1iXOjhnFA3mqQ05r6muC5W/MvQr8KGSvaxF+yEnzlUro28q2p0X5sCVCaksx3VYAu3y
A1KovJdp5/37LihnGj3mqV3Z9+Ci5w5TZAzZt9nYrqayyujJAvQKxU0bc0XkD7JpBZJdokULy06X
imbO5Sh66ERozVpL0qBm1E96AI54JC7qmJCSWtvqRrcDOkUMQUgO0I/8zEUe5CSOpci/JanwF47N
SC60zbWp2eNCwQBCyjpBthL9RUIfgXpZpNF7tgbYvDI3xVgP88xW94inrpQguxd1sTOwaiAKhtMo
26Q8hgu2eJ3wiuze6kz6NPq9lxjBkkSPbRqSI+y8Eb2xLuxuUwzpg6TBYxiKYpeWjqsnyVegOmTg
+A92MDznY/Yk6A+i7KDU5Ibw8EyRIC2zqrxZ2bXl+rl9Y+fDcaCmBjBSrDrZu0+GfgUuD/eqWPeq
TkOBfHBSEu20w6NqLuAXm8CGENvn3Mm4Gd/hDbgeVC9dJKuWjtasE/KiUyXmiUjhLNlG31hMwxFE
hm043HYNk7YhT29HkT8Got4lgbOWuS3EYLrk2s40S94J01oGmbJgY2M7SSghjVZfmbK/VIQ1lxST
aEeghUW/n/pkcsQnlMluAh+lknSAKn6d+8mXMP1HuW6WXWv0U9QLY1IU6VOV64GFJKt1lSHSmPom
mBdWEMh3hMNc56r9b3pMndR7GbnEdZg+T3qP0Y52bah+n4FilM1t2G1Kz/gqAnltt+NSiuptZwy7
ppH+hahgG8vrVoVWbeSCTMIIDi74V3U3Gh1cC2vppw8NOib5tvL67fT7PVgvpIjgRLbYAuTddJX1
NnoxrV0W4QyG/Ub07cZ4COxgFTnIoOMgWKZM4sOwejEL/VXKTch49dvfL9iZtoB5UmV4ZdShjBK0
NpEmOWG9stOWSxxPUR/HKpUPlTfclHLgX3ihv/Wpv5TQ5knJETSZHPVpQYWbdiQaGNlc18dNSFKy
KkuNa2jyMuvKL1jmc+bXHEDbsrqybNIE5Vhy/Sn9LRGlhEycjDc0EJadbXmXA8I7xby0WAW8vP6Y
/ouXIMeJYjKZPXK0iqYwng3kmU+qDkMqo+vUwDZRo2cnSXNXrc1/lteS8o6foG8u2DfPFRynfANv
qMmUbDl92UF3QCVvzUKcUFQczWNVkCvPE2ckvEFtmB1zzHzEiVw6q5zZwE7JBy3m7FAYLYczXjMy
ib+6Trrw0Jz76KmO+7Hdc/+6vggbBCKGfuyQ2kAuulAKnvvok/6N10hymHMKcS1w97Ns6nJiv7qw
p0/lyG/P3kmZMo4yPAbMrq7tiXUsRetEKz7++8dPv+nHZSlMswgiL6Y4wRyiS/p6Agxkpnehej1T
+5yasENsB2ac8PEDk6CZyMUxM0ZYTMENxJB9RhJVhkbq72Xh+/3/7VKdlCha3fWy06EBsrLygab2
swzDkf39vkrFw9hYdxmH+yS2t0o93hNotQ4bbaFozYtvTfHK2boQxies36MOy2xpye3SrMQtKd0e
QVLJw8C/MrMl4x3fyRX6LNCXdbzSquSFcLz5ECL1K/TmNWo8oHAhVJDqfnS6D4bNwSx0jO2osv+2
OYHQCPq97AEvRrZuFTgLo8YhsiEz8UljXakdnDAVAUC4J66nxmpdR/PO6/Hnx86T0OqjzAY1pMi9
2248+EqBPMGkH9p6C5C4/61xeOrO77SMAEajC9x0YNgZFlg2FUKx/r5V56rJU4+4LAcReZq8jU1D
FHuJpyao9YUuW9tBGT+KHomQ3PoS7kh5gz7tKVS0atWQ1KKxKc+ahGy76aL7kbeS5WhbhenCU7AY
pu2Fk+yZd/rUYp5UbVkGLQ9uX5SPdtP9y4b0wrHqzBt9ahAn4Uc1JQuYRENcHnmDW0JKF6nnv/99
bb9xSr+8BqdG8DAIBwozTgGR17rswP/SzqrnQUcyr4pIdfDi50aTN9EQuYM5PGR0vogPgQBRJEs/
JGpqEohm5ZQ2FVyRZPlvKkun1yUPm5fUTt7YBOdYV9UZjr9pwEJF4nhXxAxtM50uOWBkvejnSPIs
6B3yw7Txm210NY0i8tLaw2dcp07dzTKHKTGw4n8VuJKZggTXl9J15JHVDKaKqhVqeArsnPbjm+R4
939fnzMHd+NkQa16gkRamT4OUip/lqZsx73yDLVvmzjGY2folxS756YJxsnaaltDpEeZxjGgLFaI
xl+mX677/dEekAmVQm6wJfgrnRpbviiE/NZw/Hb7Tw6BvWYTL2j3wk1zoIlIbm60Cm/LkN1ZTTOX
c+krDbAvyqqrN2Ieo70OdMCScrAy4vEf6dz/rV9mnKzGvjymNnAT4cpJsGxzcw3D6bt8/Ps2fkts
fvudJ1VgK2VS1qFfd4sOMSmQ/SsoO9fkVTwIjYjw1LxTOOaV0FKrWJ6y6omc1ouJm9TqZCHqx4F6
l24wLCl9/fff9K3F/u1vOikUOTX5XipSNuskfxvl6hoFTLgcs2xLb28VjN69o8aPzdC9mELZd3VG
+OO49IxylQfhS8HmYHXZOpRLZzMQ7DZWIfrCqnArGI26NMgzQo5DFLlYhUVZeWtD6T8u/Onnlo1T
fJpOZkIvD6W0JqUAh3S10QbxpTnyP68q+iv4sdvI114qrVjYnT3LCp4Xy26XNgeWwDfd2GpqeicW
mU9pgGYGI2YqFnFSuLVTvzZjcSUSEhkblW0rHe1+1tnFm+8Yt4rzldV0u4skuamL7K0Ny43CFatN
b1f7Amd4ytQqaKp9EHqfDfkcnVeB/Joc6JU7XTudshrIwXujB7DgnezNqpyDgRrIEdm/EGSKkqbX
QS4flRFraG3eR5oakgZJ60XUG+H11ypYN7x1wI3sY5YlcNj1Q8IRY1FymMsiG/EErRukoyMZKmkY
FjNp0EucvjW56abxkpImGMvV+FDVzmNRs1WMLcFgbHCbsQdS3ydXU90valCTYkhmNv43ZN3doTHt
g4cTfe4YKnEHcVBdjVJHnqNKcmJip5/TQyQ37TAPo/glMvprn/M5Pi71jtzEPc6md+jdeEja/imz
g02Rll/xVK2L2rpKdZUigkp9HMVbEse87YH6Oa0CLbeDCT2JxRR7/F5UKe9RYfULEPL85m6f1cGT
xiIOro8pmombQcmeS7ADc03XsWhTQLWqhOGreoj1RF71HEebJF2b0/Gyey6Evyd++IoZFgf4/lBp
DRAbBH9Ft5mO5VPLywuypyqGUizrd20QvtLF+PRVx2SqArnIApdsjU+pFxyKsmCDavYd540B0Pis
Repre+qqliIkqFAC7OIVkLI6H1+j3L+Kw/yBEHfwdhL/Z9DKxWz6vghm2rKYBi4i0K7TDG9uLV/H
evDho2zxu3xlMrFxCvvdlFAVGeoyc7r95GGYFuhcEsXM0nGQh6ZavJWqtaIKeQr9mutOpHuNzYJ+
sD2rne6lDlpt6eVGAKNN35gh/kU1f6pxEfh+PM60TLlW7Y78kAg0r7IM2VuDkESYolM3uMYEPiuq
nAJnNb81jUjD6DZCI85c1uiikTKADh9nL0RMfqUIJG/Ra/mwISCOJ7G5qtJyOTn5YKVjnI930xoT
q9aTafeQinL+I8/Tl0Tr7mymw+Sm9tGV0gB8UJN0C2HrRrblg0KROQ9GZ2NB1sd8WG0nHVJgqGJD
62C8UAieKbNOCcKhw1w9QWi9ZiIZgYywl20Vqcu/17Rz3cBTfrBfNQSox6yTaZkQf0C3z2gx6Pu2
tytJG840tPq2FZBP7n21RkY8cfbkhekTQRoSrJBL+MJzP/Kk4igdZyDeG8tcEuaPBk+D5acXytRz
rfNTYl8ZSilVXSKt29RbD8LchBLRDVr/xOu1pgq8JhrnxihrF3raQ6T0VF7CvnDzzl7fk1KjKrIm
IfRWWosIl3upb2rlfzg7r93IkWBNPxEBenNb3lepZFs3hCw9mfTm6c+XOgtsQztqAXsx05BKRZNM
RkZG/MY8loq3tTJM7pOsWukTThdRaj7FwrlXa8h6yDaLyV5navdLR/enesV3cc7c7CMdZDZd+US/
yjCbNGmxSC0I7q5iYi6su5ckxXbdzYuz07mrKlF+qQz9lIR8Z5v7EaE1bxSJpWqwFK593Nb1kNZj
E1a7UQTVfCzaTTaY6rbGmgVT1tjFgjss11lZ7bqgP6RhPx+MCiIhhVWCwb+n/leO+R+ZyFf7+699
fZOVtVqpTrgZHFS4zNgpl4oYNl6aXFNFvStGlAckmziL4xUN/2PVuS+9nt35KmInrjbewXVa9y03
QEz+E6S0CcvWEotWGe5l4UsZxM4rxFLzsNeEbd9g3ttbjoMuoIUwqqKtu0yzNokG0Ttzuj/AnB6U
0H8jxdjHTXLqkXeQNc6gRUDGj+I9jUk8UaoyXegeChXmuGj6pyGpnzOzW3sul1qKrlh2qneT2Tm1
zfChpDc2xyrQ/e1pynn7H4P2/3Du0ePNXHZkm07p5/ZgOXO9iyzWAsan6d+Fb72mpfIkOuWZ3ekf
3jyQE1WLn0aXPf7y4H64BFlI+eu5sRBitggvAV0j56xr+TFI0rWu1b+8LD+Eou8MfPR5tKEewJV0
VX4B+nk7mM4vba4fer/fqfR5lkVtXAE9KxTYEbVpnluhXPrUPTo4Xf17dH6KON9p3hAba31SW7Q/
YrRB+ja8Vrpyg2bpvK3GdYi4iuU2jxrJ1DxBoWWmOOOjTRKSpTXkrGnY/Ps6frrXbzu7MVSqqZH1
2Co2rzpKxiIpzxaCKXRVfguucs/wX5PxW3BlE4M0Si+pBbqydskCRA0Axx2tXW5AfuqlZl8JUKCb
dNw5J+vw71v7QRTe/nIc/GsGRkVahOi2RNgrau28zxV6B83baGYY3TYowjaBUa5q217FWY82U86G
nzbTyDvraZc0dbbW4K0ibXweAyJwq05rq0nv3CxeBhhDLPSo3No+7JiqGH8p7cp19L9G6ttOEPVS
N/PzLkJ4s0FUp4ecDYY6rUFk/XtMfnrc37Z1gx+XXac1cIUjbwD43xxwgAFJx5JrD+r9v0/yU03s
Oxs7sUXvaiZnybKYcnvWL5vGT9CpaTdFAeOzJqUr42YRoMFOin/v29nCyN1XOcR25Zz7Kj/BXbqz
xvpQq91LTdkw7ovrvy/vpxVFGlD/HZnoVpdpjLo88miYT6loRekDLbTI05QF6KkIx3e8ojzrpBja
Xqm9zyDRtzGUCQf2Z9cHPe2M4dVJlOcxtw9uUJ/tVtmPhXEX2CI7pR3qVJaiLXN8SqPefAkDY5Eo
2cUKdYRxeKAUq7AoNVDGKOpPUWbPfS6eXHe8RwNnWURVPLP9VEMnqDrLFo0nlF3K2jEUsNbD0nZm
QZAekTz/qAPzNkRRSRLPCtGfo76+bUS3dbXoJu2LXyL5T6nZd4Z5pNeaQA422tCP0xfkl9yOY81Q
AvbmdoRwbDwlD3FoFnO2PnCMq2XWh/sAb7F/P7GfIFPfGePpaFI1QwB/M4Ud3g1DDfraV/e2od55
OUQ+27VXSmNR92rfApAPUei89lJKn5f5//MSvqW+hpamySR9FGC2YYUX9jECSOmhaNWHTgkeFbZ3
Llo2iJTHC6FED5Ea7YRSf/bjb+zmH4LDd+q41RnqWMRMW6u07mR2mKpTz1LwW/Pnp+N/C9NDq4Bt
9Qg+dZI8SPxIAJkpr8aHX0ZQ/+/g9uW8/lc4dgqKhq6gmqs0TxF8dKzi2NwvWLaplq+KBsWIU21/
yhpyaKe/bSt+yBO+06nLsdenlleNDVMv8+l5nwa0b16d8E8YnunsorK1zTIf9eQzdO6EPeuY/qZB
9OPE/RZvE9gPepxZCpJtEWQPB6V3Yz5oOKqHZ7p4M04a42Fdxwp0fCQ11FXxmwD1F1HwPxaT7wxr
MQrHQ6tbWcNNnHM+J9PXchAYZjNJ58UIb0aVjPiJNUy3H2q6trlfQuGFMo/Gd+asNPHr1chZ9F9X
8y3o4jqPt+8I4lhoj1n9OZHXNGh2KulNnLkrLsREklmWmLjSUnts3I9/T7sf5DHsrw3PX9PONcN6
hLlOdTV4ihSG3ME2oC9Yw6H1GK88gbCnNPkZRutCKgyxElj5QhjHKvL2VredKg0BIXNeQVeqBO6e
5z75Ter2B5FwW5Pr9F8XF7KLCexGw7xsPBq4PSEGGA1n/l8kn1KUo0m3QQ4zuTKX6HjbhQGbaGXH
twGYlQgXcr/370ptxRfqcTrnyh0ylbPeqheVi74jNtLxew0dKdnliD9VBFCL7UjVmgupCo6sgXvs
jRp67wlpXQjosNaVtaEfW+tVyuCAPl9r5o2nfI4inAtIClG7001V6phwmUn9aHhXxFXM4YqM3S8Z
6U/Nhu+Uzqkx4fV4eK22XnTbatW2aakSG562TWh2+w01RnWK7kKjuGMIfqvf/Hjab5lwRFkjNlVk
ykTmnVxHXcMIUDCVqSlJDQ9CVqHQpGT/BtBkcJ7/PTt/2vJ/BY6/JoCapVPnqCE+BVnzVCb9znBh
Y2SxfSqgWqNvvLGmbmf4FKxcG2Y0WcgvZ/4hHH8t9n+dWcAvryLHZMMbspyYWM0hc+UiXWvRpp8b
U7Mj5Tr2IrrBHUmK0SJ/XTnVL+vpD72rr/H46+x9jK9p07kZ1ZwCjdZy0+XOh7C9Y+dSn3OwHP73
bf50nm8BOEB4QTNDLd+MVXlO1cpfSFExoylPWYYurPKbbJfp/pT1qhLk89cthYPhJ83IgOpGfTPk
KhqXKciqyQE8BebKj4ZroCMcC4ION5pLbBsIlqorrzH36FkssaC7ZJ34YyPLQdMnWUQ1C0QyQTps
xbEK/JXSmxvHtx7UMjtqubNvpGZ/GPpr18BwOeit84j+nKFZf5CqnnhflTVw01dN0Wm3qDavck6q
3S9KFEsVpTKRcaLPjvDiLM6dC2zmPw0SI0NffaCD66L5YR8GTW9mvVBefDVblkGxrMbwtcLjDg0h
exZLibkGwdCJdGiBL98OQflzi2ZIyI2S6Z56CiqCnJderXrE/GAOHHBe+PXJmbBxj9jv6TWiCyCf
6rhDV4KdN0yG+M4cASDF6sIepKlr3iNLO936mrESVbIu3Az0V3bT9nZ38Mxw6wXG3qvVh1Co694W
Tzgc3wxjAYHXc+caSnapO65qFCEVxyRmOsVd5naYefnGQ6YgzRRq/gHA5bbyxjfVjz8Q3IUvJfoI
KQOvXGSVSTOfqOfYn0XWP5lUCBZFUR6HpL/vrPgcqWIdCf3UwJtfYagyd4wBvy7FxHkkWyJKsy2k
Tb2mOJTMMhwdrLx5yfH9nCsjdrkx4JG0tQ6YMsKadaqLPTLagV4h+Oxpy9oz36VemCOSeBn2jrqi
BFDMfIAX+Ow8I1y8dxz3nI9lQIsCjx3FgwSPRPMyzR30Qg3kT1pkTzs0/OZtqdImpK1o2uhJY3i6
jWJjl5l5A4wxjBdgDh/xBbizWFiaRvfhyGSUYSsp86C79VzJUfMp1VWUZM1CBCTiVYwMcdH/MfX0
o6Eop9r0wrHOfWS6vIedt0RfFa3A3LpoaXnfhO3apvMO7eZT/V/Oa3Rua+XD7GKMkK34I1ZGwNFN
/za02kEU7VZVnYVlMzSWreLkUHovtO+3Aq6imkwblG7jmekZb6mTH7U0eDT0CBB0cAQj+OIpbO7l
o/ZUY5EHUGxb/bm3+qVn+cF8Gnuynaz8GEfzCdJXN4vr/CJGc4sxx0fkV5dILQvEmRwQioXYDLxd
lVJWuItqT6EfP2uFVS8zLkiptU8nS94srDvVvlua6bAZ0GE1Q2CpbjCuplHdRkG0DANcPIYiuBYV
SmFqdGu7HkOoEy3K1F+5vcPu0BJrrVGuelwPW/kyGQqgEJ0VFiRCMM3cyX10JrVc0QJmG8mWCCkN
BsGvsnEW+cOVsyJvO+bzzNT2aVpdynrYe1aMZMtUXgZqGZg5goQl35DdO99pDj1g+3nltWBQPPyZ
YBzUXb9yLXMX6PFNDQxwHgpeijwLbs0yq+YpuqwVKFPFSau5rQ+8IR6eTVnbLRMluampVLdeew11
8owhvTHFAMTF3Cs9mjRtTdZttoc4dpd5WfdACqlpR7X2EKLoYnrqXt51rCmzEZaMlBxpzfgGrMlF
NBXu6yjaxJ2On1ceHQw2K6RzyLiw5YMZHc6kIrgXYolSutK2OqBq21jBjE3auSrrCxxr7OvVtYVf
aGsKlLNN/Q1XxkObeUs8Xm/SDi1qK40ewyG+ndz8wZd6ksrQzeNgXIwjVgiB+6g70cbEkia2mCVd
8iCHTC3FnUbPR7dL9G7NheN5K6GI24Iu64Rd34zQsNNy1NJ1/9IFiEGEPoWF3npIhTUzO3WhhRkB
VYAWAWScLhqisBOmb7E+bAwBj611s9vE949Q+/15rBUVes30TJE6TW9ot7nrrNK/ksahAKecxdvW
AkWLMtGmDt1XPzRuNAv5yDRl0yiudGOvDXuEFUYy6V6zg3YxFP1z3BBQoOjT7WiXXc6funASZ2oE
ATLFe7Q0Vuhho7gp0rXZpKAPvOAQt8jEJzkCQFIeW0NjYkwNF0gxwzLSxIgL44L5N+Z18anK/Dt0
UzEDy0U2c7TwJtXKBzetUOApDnbTz9EsfC8bc4ue+DDTDQ3J6HRpjWgQKfmYzDuNDjT+KrKQzrte
vTVTunLT7uzW9sIc2HEHk7VjdVzYnbfmWW5r1A7rcNCXcfQpdcClSJNDvcRLXjJsYfHnQf7ZQ1qm
DJ57F45gOLl7cyLnQVBQD8Uz+Gdl1iBinQ36ShhKC1en3/tKiFYe4OYedEhZTrvCjjFGN2C1mB32
qAa1/kEXKxLs2IR1N/TbhHor0ggN+dxEqaihv86RQ13d54HzNoTixkwcVMk1BLWt3pz5bYVHm9us
+3J8SlhoTIWOM562sxpQxcxkYHD5hIZRoL4eFkcUzMetXHIUO8YLyYquZSKGRQWUs1fdVZI68wQd
oXs5mVF1O+hM4sRSX6zJWyQ01ExVWatpsC+B4iqBt0y6GLl4W9z5QXeuiw6RA1M/pXWBOFbn05D2
7LnBam3x2pYi2SbI9qj1e+S6zdLOmwUmnCvkvDeq7iy1mnXezc5+OP5JM+MpstEWN6tT4/d0cpt8
HuPEXWl1gQWufR8mw3okVBqC9YvGtJO3T62PyFanjHOM/paRrs+HVkUOPPdOvZNcG8td9XmKC2Rz
qM2UHU3LvEDtlhSExc6fPuNceXW7bKsn7JZU/TYq8LqvwhvIQP1siCIyLwSiB0P99FCPGJg5XcYo
5znIxE4gdzV5t3TJdqWnLDRzuHcVexmylxJx8hoF1VmldzCDxDQ38TlFPqpAN4yDJKK8RGa/TWu5
eYr0Fy1Pt548cu2RIAF7nqHdLeZwplajNRzxedoYFsae6ujizlivpNaP3unU3Niko6Gdzdum0Oal
NgI/MaBqUsSQczgSGB/76QE5uzl/NfP64m4MpbBp+KKnLOIQSTDTRdCPboYXmY+gAhY09UDSO4An
HMEq6w73dp/sPT/Yg/Lft0W8VBP7WCjiPQFOgoiLhkfpUItlZceo3oczMOXVMxbPo4kYeoqoeLAX
LrEgshAIMNRynWfjQ+Rkaxv14YoxMXtj65mDxIVeWgzBfCdaono3L9RuwzjcYHfHyoZ4l8A+U9Pd
qyRLBXV4dVA3lw5hyyTNdoBjVnmhnovObudABRG4z1iNkqDyqPwNe9c3L6GbY7dgpmcjjOwnA0cx
/FS9A7xtdSE8uCRlVi+mXKXr6ygfsv2CgqD+PhXBuS5FuWbVjCH/BFG6sst3q/MK6iKiWxTteK3x
HZqpYf+qENVWUVS9B7mNq8YRhVVlEU/TpaP0XZvNpgAO0VYBNiEInZejjXGBsx+CLp7nTkutAT8w
nDTXsvCkhN26q6wNCZN2NOhxI5xGZ3Uvq2ViMMDsGHM6tCtWVHTyyYxN9MD88FPtmnWKM6DONiBM
uk0Ir+FSm+EVu+96niM9tACndK/Y+lk3zZsGZzirG9+Soi9XQYmpVjF5bwWxSk9G1OTb8a6v7TNO
1vrCFs1cUqQLYVwUxJ2dZsAS0V0HreuvvIznWIMZSc32mIvxnspNJLCcE1lpSzbGuepzzGGSF4Ph
zGxrY1mYtAlo9NgKbVwNTQQL9RGnewK3dCjJ2DQsYR2dgJWVV1yT75TBXOd4Z2C7EKPaPhRXr8VH
ivKyD8zygGLxuizStWFXhyxQXyYUXz3AVGEaX8xyemzDinwymUMF4H3z6eyWQ3tONFwpi+6kW9gY
lW5VIxtmIfbZv/pZYWKsUI773jELVk0tJe/BeA3CymSWO+zWHqzMfYq6jkY9QZZ4P9ddD76z/WIp
/ocvjIciY52VrcnOzceZS7w3lfoYx+ltOMX7UKlXRWe+90m3TbOuWJkIx7Re/ad1tc8I9Gqb61d8
XVLU2qadnTR/QMrdWIZ51HFgkM11qArnrnb9Za66R9EY6mzyFGzvQAWCD7vGUXhJBJu5eNri6Zt+
farlzLEY54GtKAUeJaGG/lOzCQHZviVGV7JVENPcDoPD6IbKTPU1RL0T502bhls+EVBDHHXmVUqy
b+zp2vXOe8lNpK5BW2JM51PFvqC2H0OpSFi7PAWv/Sigcy4xvD46VXgHCl25DCm1JN+4oCBU7BA6
lm5thrmOc2hErW4oaOHYzQJAzwc0qse2FI9OBZUdapgOsFYWDjuzegzY0sV5Uc594L/ryWzChUJ8
A6WBZpDJy9vUR91sw4NR+sA6tE4luuZzR6vXwHfXaElcE9p+oy6Ac5poCU2NPSvlGhSrBzA1yyhA
0D0G+UE3dKsGwdHsQ2c7+gOxJrNVRCFsZTY1LcbK/oNawBdicQ48fSkwxpojtry2hNXONCX/Y/Yt
yKOvsOn3e8l80aFYjZRd4YAtlJy9jVf6+K8BS3eKYI0f5tq1xOs0hjs950nhzI5s+W7kZxXMvZwU
WJ7d+WGEG5y6jGsPFb3yxh4nMEEYqs5sKpUYS2ynbroU8Bdn9OQwVHSGd6mmq07jB22sQ1gS7im7
oiqzlAA3Xxnv1dLdJoO/jcbiPm9rkhDxqtcOAb/bJZRPHdT2mFB/BvxpZ2XkXUq6H44ZhHOYX/48
x8dw2SbA/ZXyWsYhuLJomeVg/7O0Z0X0gJRk0cgixs0uKtt572jAhk5w22f9AIONr2O2dY/2wL5r
+kUvBZdGHhjN4Zmujitvsi8S5FixHQj7YgeT1mk8VkpKx+lorWtkAYauyHekP/OqmbbBYFXUQcVD
5vG8WXN3E/Wm2UhR3HLEnakV2jbVLTRlICO7jEJUQGczq6ViMhRphbS/3mEhg/MHfczwZLQJjfh6
Y0YABHKx84VzMopylaKrEiiKNTNC5azH/VxOM3nVhT8dLCQSlpppP8nhVuNwEUX1s+qIR80EzJva
svRNDG7Bg47gmsNIZXtaVOvCLl8tSUFVWcr8txrMaAMXDsNBmD/pwuqvQ9qx0rdvvc4M5L6aYLib
erGp8uJS1c6LO4rPShRPSuxXi7bGdQR9s4X8i9IvHtq027uQ4jowa+yGLl5WHNhFrQWPwBI6EhlY
Rc/sUBXzRNd4ArX7nqpwTxWFyp1xKar8sfb128a25mC3KJ+zTBVWu049slbH/uhqhEVR2IEYmTln
Y/hs9Wrj5941KoU7s4fkrHsZyV/GMMsp2bYYR4W5t6srb+FONkbtpjHLVPh/lfmJ0t+TTe+C4VwZ
RXa0q/jBnFpaGsn92Dq3RuGdyzxZioHnqdOP1ILpqJbJRZ0QbjLcFzXWj6o+nsJhWHgQNBE7r7Ew
yM8KoueSh6E31LuZOYnpLf0h3FiqspD40iGzsMhWN4Fhz/D+uGqZdlu26bKz3b1D4Ut+1tVvLVDf
Sgu2uaZ/9pGxnAa0t2Pgtrmcd4q2gCxyCTr/PEQ2sEvW4+LVypWnGNCmko1HJzS2WRAFOEN52xDk
phwGM4NVMSqvjdurc4G9nV7496DV+pUc7WZySNid53HUD558BPJYEpvXgoacmfXQLWRwxkfsmnJT
QH8+O+Ek5F7Oc47UL/zWmlK/rtP9yeM/tc1c6SgdGk27gpuZLsosf/TMiCEYd8WAYqoy2h3C4CT3
ljDsq/msl+z7Av2OmSWloLqQ5QbDdZL2gwx2BS1vTVjLtInvTYcc22yxec6K5oyx8lqbrKUDrlP2
fqBwPbIBWUgEcy/wrxqLpWw8cEPAsPNi9DCNKOOli/uXgyU0+G3wpsM+bzxmTZy8JEX1oMBAtKfm
dpTXjsupxH+NoTiMqPfEkq0xoSRKFm4QdcNmo+T9RvHwv8bodK4X+Tsx/zxIpHZuIUOulInHkGaf
qhawDzEpWbd2/Ww3sbYki3+W3/g6FljevVE1vDqUYSzXmuek1Q5zTBJbiUr3luE9DmWvETWRQ2tL
RFvdbmaalILhPuOPhbnGcMZiF7x00/sIVNfjvMz7J8UG/SsznESwofSwfpdcD4G0fO6nlFlR3cO2
SSBX1PdrfRKnnKFF4WUPGeVtrMMTGXux6kuV8kXpZgi4OjcVIPw1It7KrBzLNwnrzlUDYII+4zXZ
hpF1yhB/mIb4Zmjtx2hML45nbvzQ71ZqrHazPJoIJBrGRumuMKpL3Ii7HLLoMg+1baMY6lwhB1lV
NbaBmedNa01RMvAJZYO6CZJKedtQHNRpd+gPFC1v0ULcqex+6LkQfWsPQcEu/bSm+tC6w94f6gjA
UKHM6oZCtg6tOEibHTSExzZRdhK/g8z50qRN1njuRbDUnsvRX44Nl6C07yPY86hG1NxwLUCyrKts
N/V8lg5DPusCknYna5EBysFYsjGwcn9bD/lBpVeZJ7JYqkozASW+WNZ4aCuPsqibwRpqs4t8QRuF
PX2YtXc12wNamaFf7fUkOjRWNHeN4uIZ1rxrnuPwnLfGnyyK57Lf2VLzQ6kUakdpvyjNQws7zVHb
rQmwGvlDYSoPzvBGUCmNR4WaQMT3qv6Jss7nl8ZduP4i//sLmTY0CltwAI9xA/PJ34/ptJZxPZVI
lnBdGY8ckaGaqeAWrB65Asl95Q3vOKkZnhyHssdHINYG8l0zKTY+OgSzg2N99iqFfiQQOYxl4bOp
Kx0apzaen4VBhXBMZ5WsshYQsIN4OlrcFq1UdkJrXsIrC+ZIu7RzP/gldWkMVd64+VaB8GDcy4RC
7mhL3VrRnuWvOItdf5AOLxgtHJnnCXdNl15eMyu+Q1yLqR5qMBGzKZlL7aLQjg/0LdqIwqWlnCTf
KyfnltdMtoY4UXaIXLoeIQ12KKizuLrPbMFO4A53ZiQbVqnqXEgjdPlZ4x5Sq1nKK+VSAOSeuS6N
lc9DNTnXsYbhPhhOOah0L/hQctvlnrZDSz7zx60J6YQnxk1qk7G2x0en/sjH+8A8801JsFY8jVIZ
daOmgcR/CkegRwQAtdwh996gTs8/blHeSbACOwr5CCs3nGsJGHr9VMgNY6S/8gk/lay7oUP3kNJg
veza4JT18bYupNZiFp2jRmU/qg4IO8YP8lF3BsgUZrgOAh6Jnp1XllcxflgO4QnIfNgrVBPpYs2w
AXxGxGeH6MKNRN1LYQL6gttE727lxrwzmF1hP55dx5wbbX2iTQ4sGdV9e6byUAoPsh7LDyzQQntU
GPqyvgPINlfYvPC0SthwZQfHJlyrCBJJ5ENNhOM/pG2qDRjiOddTaBr8nJe4PvF3ciJGSJskwZXu
vO9d5YsiqeYG8hyQH6xmFbMnHCGnMuQ4AGANTM1e36PwX3u1xHoYU3ECjFv1j5jVbeTJYlJgXo0A
r20feyinoA5YeIs2vXd19a7kEcszM+yQfaWCQFxeB/QP9WLPOazoqR1ugoTCrTIu0OicaeR8pE4N
K2+jQvFUyKmbBV4JbXbOjeOQQvmkkySPm1T3LhsSwrMzxbe82Ho8sH9hFdSg0PUdDUJ7wevD20m/
pQj1Rd51x55vd9onmjI8fe7Iz4n7zl6gKe6jcpFb06LhRVD7bGdGT1LQjOvvwvqhRzPD866Mc6el
ryNuGxIIUcXith6CdlZ57nJAMYI56opH+VrJi+MEcmS+Hrh+4oDyTdDKnXw9RJecc8clKxq2sQrX
kEPL+5oGknEkbzTMup2VkjzV/RNjJTVSwjB54K98REJKv2O513ipLKRwqc1Vez5JjOAcZDdG1X4Q
f8ra2LGoLwz7Ih+lqYXegnK61LxIIITIeMmTkRwX/hEo57sIoJsEwf8z45KqWJgYoYRyWq2l9oOE
vgA3SrqjzPUkjZlRdFpryz/MC/7vavbRZFPW2QEdCUyBnpo8AJp9L7WyGA4JXOKXUSWepC0jx5bi
Iq33CmyFG8A1cSVMjDPSR+Ip98CVSfXTghTm/36bCNfLGiaXynjLmMZncnpntHdkHOuyZsmv/vcR
y+cJ8m85dhMK1wOs6woAoDVDjnqWE8iIRqX96cd3NvMoYVjN1mIp7Odsx1Oip+48uSxAMqxa+pE2
4ZutHrk6+ZCTWNnwJjnle+shSTJNnw7NXT8UtKSjhZyBVL3k3PO1dCW398wGXV/HAdLnGlYRuDfh
8fOEIBdAzRViOMQhVccccUT59wtdlTwBXJa7Hko1cgiERXeEI+m+t6KZLUfQD95UVAgtv5sHXr6M
00PHe2Lx8oRW8DBBVJOjVH/IBY3xHKPr19NRn1Luvq9uRHOMfG3+VWz98uSQCx0TJaFZgukIOCYG
knhAGOFAcjFu6jc56rh9uGFw5RLkoAfOa4rptsz+Y+TxEvvaKH84bTn0OJCeeFHlmyFXDlb48Kx5
7cxS6V80+YpTyK8x7fn7QD9VTUFV/g2gInT3Gxn9jOgLfCSfnZwL0j+E6cWRpNabnIicoWQdb0Gn
cT0RYUmf8Nil/ivVCDky2IuZ60fzsr1Cb50JUgdui8EYtJJE2Xnj1NyXfF97mKN6tWRFqakOVMof
AaqNeCO1dAh22lStg2its60RABOEsG7l/AsLCcOi6vc1q0JyKuIkR2RV7liVphrDV+OINP5CBkK/
eTCcvdVoK9z9qAq8DpCi+cdlS4ww0q4OKbawTeuLYclFWmT0dJnOUpSBjTT2F3i0lQHb1WRb589R
3C7kVsE1y4W8CNIF4ewJdAGdR545v4tB0TpOPJdxtXLlcilXTj5zqPUx2VQqcRlUMimiKiUs6Y7N
uHr+gJsbuTku/stnpwVpz9to+MAArXXavQkgAFVAB1NUBzjVM1N7YHhk4sFpfe73f6+oZBxxKZZp
B7+QEYgpweGZFYzElH7yW54Iv5SZQZQd8WZdYx9T949W261xU5q10BhbH2u+YQb7cSGDUKG7NKX6
g7zcUEfKjsPHenOxC+sqs0HNuYQDbrPqKi8dyAj9dfJXZULf2fEWJa4Dg0+l8wOgF7YijMxTFSiL
0P2Y6EjFQF1ccNWmc+pBTvnJxY12bnYaxvdEEeA5bpSxWntOs0gic9MW5hqXt05t8A+UYlb2R518
ajH3OsBO0U8ygiaUbnp210zIcOhYNuqzoCDRYdTsjvBSi2gd8chCHgITTt6UHDz9hLzMYiIRwTp8
JW9RvqKZOMmFRC7Dvm8eGDg5S4i1jv9s2+PCCMdwkWL1omHsEKAwwH67T9eFehXqZx1CBnJO3L3m
Y4QSRw8meUNCYcZDrwLq5R8l+bBMdTGgGs63nBJdmnSdSrGJpAwP9PD3FVYyVlDvac+5ZLZpzEaB
DMWEVppRGI5xbB5WuaQFRXPPtlbNWF9TSKbh9EKjdVbQjY4ncdA06OAGrfMP/j+gGZmb+A42YJj4
2eHAeM4JtgOqTwEZuB2/5crb7JkrbJFviR85IBIKM507MZN7HmegvklrCQ1LIqsxHnvQ5IWWbuhP
rMaBtNPGbng4meN+EHCVsfVlUgzCoOd7kvYxjEqDiSM/2bzkapi/ZljE8nCVpj/yoYOPCT8lbJPG
dC2/yE/pEJ/5BzDRDX9SRsyhPH/vm0/Un1eu89I6u7D4hKO3riOxHiy2Xp/SOk/9cNzwFozAeki8
m0YfbkLqqS4ieML8MxbZXZiwsU7CpRMPywQLIQurFEGDnpsEz3YZ0ToEL8O2g2tECG2u+jr7M/5g
yKHY5e658aYtg8Ydt0G5D6YEsk+x1tB8WkGOk+M5NZRI6Ow31KS4+Bp6NDsiW34kUnPX52i3qdba
TzKKmyH2JQ2oWHfz9SSaM89H75TZYA/7mPeCW6tU5PoU5RKn/roZDURfdLLu6GwjEu2caPiNuC9G
xAqvo1FVi7UglpnIkcnpnsmKPzlzRYgGLsoWQEzB1Q3Nmes9MsvlSjiOB6lG5ofgPgYkqtotIcfg
dYnJ+v24PpT4+XIsEzRWJZLXwTXGjWZZ3oxpfi0KhIrS8UhWKTuQlY4YRvKS4psox49xCgpvOY1n
ZkXrRi91jYNKXu/wFFl5ArpoI7ZVcGOIx0E8xSm0XF8ObqNl2D7Z+xLDkdByQWH7qHZ5uyr5HHnq
afhYDifeDOnGY/cnR6JG8xvBWJa++3UAq5ur/eOkfowB8uD6/3B2HsuNI9u6fpczvoiAN4MzoRGd
KFIiZScISSUlvEl4PP35skd763Z1RfRgR+9qQxJAInOtf/0mv+VTVX4Of+FWm854EZrEYjdQK1T9
XMl/oV49/tjCkuBfiuE8wO2Swl2TFLZvmw6w0toXA9GIDDRptY9Rd0gginEpACRR658zzWbSw5lP
FqYZ2fcheGdldA8a+jOAE73d5XryPeATzIiDYQW0KIvGUuwdvX7XmRbEUQkLlhfHCcFnoqrzVGJz
sFT7rGQmYAQ6bVmqfxLeI1ZupKLCU8xG751SMvxpZbFnSrCN/I7uKhen3hi/e6vcwjjaF/AMHdKl
Fo7Nbu1X8x3Uhzdn6K8y1Y+Brh1sUQykAaGRlrqBHIrkcMZ114zIKn2KaCrG/j1ALQYoOO90twJQ
Jf2UGSNMn2za2rZ8NYNi5zfWritgKtfIZiSqMhho6LITnWCqPNQXtj8v88lvIM8Q8owdVr6csLFr
4O+pXxGUTbF08zrEKq+SEMID5y8qUsBe4WUBL72aKzQyWYbZuPI4n+4wMA9Woannxxz63R4roF0y
FqfGNH6ZThsuG7O+m3PjKwyRrGAOjq10x6DXdZFbWT21vfAwHU0/M8Mk0E9kJ7vtHxmENst2AH/T
2v4DVA5QmRa+8vRfYobJWMxYizt1tS8mc4NK6y/GideauM6lzh7fLbg32XttT7s2zFfeYCy5QaeB
h5tp0YtJWzI16ZMU5Tsw5hVMlt6xeytQ0KidsyRQqcDqFcXAKor0dRezFw0JqEnsR3vfyF8pm+/z
HjiGSVNPVo5m4/7HZlX1lbHIZfLGFCJfiXFipzFRq5dXtw0pJfMHcx7x2jUoSUszukusglF2TUlE
TBluv8uwr0CaCMlcTo0EKnfWISZLODs0h1bMSzPWTozzn+3B//YDNgm7uq94YzUjOzBEW0gDtzuG
EPTP0xskNNhe7vg6yuS5w6bRTNNX08ueFY23rnRs/4DGGinWQeHAKzcYzbNhw4MqcE7oXAY1GgmZ
rnkMEt8g7yucVpFj3MVWbrI/4vViCMb2g3sT9w3Uisk6t7pzxA8kWQgdZw/DHR7k5H7j4Y+zoeif
Aisp1vGYf/hRs/a8eOcZ0joMqUVklYkna/g4dM6dQXPAK8jySGv2UCrxbiJQnoLZrPcxVp1AOuV+
sClPJPy1h86bCWZgSCcVGu7hZJHVYB/aALuFO1jfxDI4lExbi0HfdbP/0OqJtdCEl6+1qaSy8OuL
pfKncv2zjiTZqO6yCIj7nTiOWAYiaJpFatF4dhN+7KXw5dKZu3XSJu3SUbla4wTc24r81Z2Y89vB
l4/ray1hTBP7sYOishozd1UnIOOlnQiwTTp0LxQ7askl+VL5QpTzFa9hQPPOhcbLyd+lqzFmgO3O
94Mbh4cw8A+OixUinaqjRXtX0ygIzZxEOKOH0jHvzLB/tez63tDfwpZBsCHdrTN6d77vq3Gl3Pvd
vBK1/gvPjLXN6+/UI6NCTfSXqu761YCv66JjNQv4ORhQDLchI7S59zdB3r631ogBq/GWpBw5Uru4
w7wefO2YtsODR+dm2Vj8NUX9MXg4phiOOx4Ra8VPhqNtNSD3hVtSqmcQ+vzMHJedVZOvYFs4SXrt
xreNX6O0HjQ9bZea9J9drwPMIyEpteYZ0CM7NKZzzqVrrOF7Xc02f86CXmxqgYETQVJlOoGYew47
INVsBqNnMNsbOSWrgn5g5QbaUzojPzSscqewHa/vJzAW9y7DTNXRvJFpabyWqinph33X5t+aBuvT
c6FfgL1FXnTA+GDVRS/tXO4rr3uJ6xq7oTUj85smH3C5do++SI51fuXcgxX7mslqnXjD0UPiB0ds
63W48Wouixeec7vGLoUqgloLWBmEZLhXScOG4o3+VajnFViM85wDpHDa8vcy7kHGi2cym+ITSRBd
UZkXMqFn7fdUeTI/TZhEZqhpMyeF/eDu1JELaWiymLSMd0P1AkNxoc7igh4moT316X9nF34o/z+B
RDV4BHnnTX4ePX9tdfLegkckpL8Lk3mjiRBjs7TYlL44Gs54O3TtLiQqUzE1J0g6qjhKRXokGuFT
Ot1bk0UvFkZ5Y0BTYnUfNNHPtjSZ7XevA07Py7GMbmVuvtppAYTUe8uAinWR5cZOXb4iTWkN1sJl
JC4kFeAs5sN/1/ftIIK1LYa7nOK7B10kHuTWjOHGZkXy3oT2g8TCBopxpW06bFFWjdVWONZWV6yk
Alws40usJ891NqfHxC7vA6sHDpijcNGGE+pjYe0wToXN3Z7GpPzVpv014RyeA2e8iUNvHwTZO7a0
7BzB0ILb6vC0uXmeUYUQaaueMKSJkb7ak+n3hsRbu7Z7mLom3mZQJOOZ9Mla+vQEiT0fMwcS0GIs
nBLJpgHwBOV7TqGL571DqirTpEJYx8zNU74PJnxX+7f0kdaK7L1i42fW1gMPlImx8cjww2WMnWY2
6te6guvObwiiEQ5Y7O8JYHuzohSt8jgrx9dVyKmVGumpjdybqcRmB1vjVVRQIrRRwlAilfFK81zk
uZguVHnyNcM2eZgnPqXrFvTiR70xDjE+M+kI9SIZ6lsjmZMlBaVostd+yr8Huz9ZaXdNnOQ756yW
UpziSd+U4N5uw7Tb68R3aXQY3TbFsAhHZkMiCPdsrWtXiznIGLE5xLerFdvGjOH9JMN3wr1BvnFL
DGiz7JzmWaV4O777Vcd2BDgS7mc0qnph3Ma8PASR3bgifK0CbWfr9VGUzc5lD/AD3eeyokc5sN1C
j4T1lw7j1SIvy4iTY1s1L9rsnwnDu0p6FFPxg/r8MUXVqcX6HXSZh7SPn0a6n7HDowM2yhzrb2p/
sZ3gYGbQi5CTH1V90XjdMvOzjV7HeyuXOw8Pn55F5pkGTqoUGmZDOlyRwdtkA1Olmhk3N+qkNklc
n6b6Vv0XcwFFkQPoLqqKEdvlcBsAnqyqbGI05buAu/oh4rghlZN2cPQwOgfrST39gtU6os4wBR9h
XzIjwjENT7DPOh/F5MolYw1dEfogPsphx3SgNpFVuaEinsynyUmfk9I5us30isSDEzim6pi5SVXu
Xa3OThe6iD1mOMNjHhqXogiLRVjbCC90Uupbf2eO4UPsDK/hoJ2Ztq4IEX6ISMxrhg+yhM42/3iO
1SAy3w/z8Jb24xtKURt4GKSQ5w4xdglTm0M52CCXe1B/7ptmP6jTs+l9fryhXU1M+oyqqJYDoPaN
HsuTHJ2HIK8qfLewPGKOyawPlBgo86BIxmPjXPOWbEebYVIQ62d1l7PKt7d9mQU8MSdclfWAiH24
MzlTk9r/wjCrXioFD3SdJyw6H8POOlrOd+gPL6J1kxur4+b0KCz49ZGzMnOf2aIjUtqb+T6Zulta
pu3AvuXn46EJy4uKONXrelMXyb4rjH2T2sxSyn451N03qrNLptsfLUtQwTRmVb7mAbQsHv2xdpyb
klhQL5GXmtYaK+1zlBf02gZTaBIRDENfk8C8M6IJ2DXNN3Xq3mTzeOgL695tYarj99Ssu9Ylhsg8
DSl9a+cYyZKKaFwI09r3FtCYCGKyLcnACDyfuzZilWZaprXW4BLucgcifj6W/qqRjXYja0BLsKjB
gIoS2dawQ8o1gge3txL+3yKYJyK7DRsX6nTTkjWS0ASG2bRmr1fxupLjE3P5la7Vv9qmmcDPgP1G
DlhHBDfhCEbm1tayLv2NIedpJ+P6I3CrR88qtjO0azKzboMK2VrRXkRisavaj6Jv3lFk3yp+rF4g
ADInZn7x8BD3wbscumd1tgRp90piKFzMjPI0sG/CublHXn9nDGZH+ipGj6Pz1Zcxr7Mljn7lPVJ2
XB347aoaiztw+ci6FW7zXYaQbGIk6Qut96lsfVzk+Uao4fMLjCNKcfs77CBwdynKkBqgOjE89EvT
Vfi+tvRd+7UIm2d2jnUnppNR+W+jSqzxRL8detoR0iMPxhSJpaqWmTHfd51VLIbJ5bLlqZmKLfvA
sgwKhAPmSivxdtHLqIUrzrzzL1K7IrFzmiGmyOd8iX8z/s7gDYiUwLRTnf2MezX2dLmqw3GI42WS
PNOINfkmHPuXXkI5npRlhw0vVnffLYp6rvhAtfgQhd7OtJMXbYAcVrlYlgTyTYVY6Dhuqb8KYybI
tLz0nXOvuifLw0WBrD8lKNBY2FWM31iWOURhzNMlncXnyIhw5U32zTxWXzpE2sKot1UZ3Ac6xumR
Hpxap7n3zY5dE5BN2OKthYxmOwBqfckmKRzIomCXK8W8J2f6tuJ1I7mMF9/LdprG6I5zeu1b88FE
fUgxm28zUe/tGdcfDKwJYE5myDgcp8zUPnzqtR69SFfjjefjZVuNBZZIXX5vxvlF00xEI/LgQjQ3
ZP/LpHDCL99e2rFxUHI5J56XZZKzajJy06lIC0ie4XSrmO5yLD/KqD84XG3Z9O9Fw3saMRtZeLKi
R8puajlca0/uQfq3kayeS3O4OmO+N3PxbONh6OX9WuhoxpABWS1LfWrBdVAaCk5rnz3O8PKz1bXd
UlJALZyOtlcXGmzCnNGB0766cXs7zs4VWvAa8vhGrSafF0xY8DPAhHDHf5p4lj24YeXKp9AdYXEZ
AzwjkIDW3yTY2Zld+dXH+ZnE320eU5zaIeHTlSPua8yZWnySdLKgSUNu0CSCeFTztHXNDp0z7RJ6
wg23uWvgggzobaXRrkvKwroXvzy8MZYy1A4++g6yEa4M3bdpMHb4UeC3iI5sCdF9n6QNvq+9+YSb
F+ORwMiweEEvNdIbQKx5FXrwnrb50SZOToX2qrq8cG2Cj/pmo25dm8OQN+hU1PudVw7T98YmjUut
OBFAaYrm7KmU4OFVyyvOQfri6fNjN9B4zIQgqXJP1WHolDde6UE7E7uJbS3jyJm86jDEmE8WU/fu
5tOKCNizVs03uT7rzH8ainx+pweelTMHsWX5VjjBrpxmaE7teMxJOc6VlMVuNkFjvDezB0JOVCbL
r14Wc7QTGPnTGQoPuSM3P9ILzjzvRp/JIMg975IXNZN2KiXbtZotpeEyQIm8TML5eYQsUcnsSAL0
VnBMxy64svL8wOAWl6toNWewXyfzpAfxca61O7vSkJ7Pxz5x7vG7ZCaVvuSxec6G/jFJsHOu8otX
tDdZOgGZcAsSkX7Fpn6n+wAN/Bl54V71N67bfqvNYAL/tPIy2Y9Gs+eoNlcU2ouxdo5F0TF7Nx+V
bs1P83M9EpkLH++i7jYE4p0Ppzh2sNfSDfsWA+Gen25ue7ppWM4nZ2oRt1OXqslIm9iXcJD7cI7v
9QI+i4Nv46Qjbqj88gC34cFo1CsO9JN593mFx6xrd3QVTKxAlpxZ3DO4uZD8CJ0l3BeOj1wsQdQF
SprI4ZboyCdPEPXHG16MxsXKvTvNY9MEONyhN1nqfXkOQ9oZHkxhZ1CcMSGe6LntmjkfNwj3zGJ8
1TKIVwMSERC/RxnOHTlE4uCCQkjUDYtBNx7QD86QCpwHlDZrJqyPTB6vRowQys/mV8iVHGH5eG1h
J0s+GwyZnc8lc0DHZnIhIStTYIdAaZoBVGC0H+2QHiGivTmGdgaPfEpb5wNrTQotqLbJmMFbUJDv
DDeuQQS6DZP2PIXdqR6bG3a6ndsFGXccL4V8HO/VRarXukPdpE6xNh4+TfPB1h2IJknzbtmWAm5g
sHiEaq/SEhM+McMhC+3yzgmxovdsmx0aMRfirmMXTq8FskY3m9GZDFAKVNL7fANZMVqZAodJOyMo
vQ1f2iqhpGkKxs79oDqD+Zd65+vaeYxGeRWZsS/6aF4STYXoLDXu7F6ozFrAm6TYRCwSt+dR+JPS
HkCtSDuiMqt4XHfMCIeukUsttp9U81Ch3gQyfQI2W0/l+G5NI5rDsdx0kbZppsRhulCd1YaWBMa+
Gtt9y68GdMPvYVo2lCtxol/D0uIJxycCR6FkpDO0dziTcm4YBYq1M486xBqYfmIKP+lgFkY7Dgsm
zzd+DX4TonRYxqj3UmrKnmWKrhojF/OqJWW70nzzOeWli2rRLMsueYiVvE80360wH3J6spg3UA8V
rhrtwwkBIfE4hKp7KG7MJi0XxA0szYrtuGRnxN7tNFfT80B+w4Ic0E+j63kd5m0wsUvYwMMgvl67
SDD/Wiqpu9Jk1TmFsxnBG4eE4GvJfUF53beqfJifwnSm8I1vIJKtumF+mtCpBlb7imvULkmcC7RD
xr1TuVXql0AdGRpBPos8QjfYSOueS8CdvukvA31YgY+FM4UHpCRM1MS6yaxlQ4QJ7PSbqqrPVRr+
0ufkVrbcN8GOakU5k0h7+rap/ZRE1hqqb72wLhOSxFIw4qh04HHOlFlLdvUoIbrYIRLm7mpiAjWj
QzHL+aPwnGk5MvMfUv3Ztrvqpg/g/ndx+lxxrUlWWCjAy/ekRCzNUCqeu71oChdNHkn12BNAXcaW
kM3MAPCU6A0jBwRyktMycyLg4cG+zUMywSCZRbm9izzaDaAf1J5o+Yt0/DI9Jm3BIL4g+r/kLqNj
mXcUyzFMnmpj1uFd3jUHG5a84cd/rU5TY/jRNdNt1aCNkcOAsRCbXkEJGJUOJV0Mb6xxHnop0zX1
8jf7+a3qbfWK3OLBYRsqIDNkN2NtE1JZw6tVEQTKZ2EuGogeo7aku9zEBJoQqwq+HYkOLWs0uki6
vae0Ql9UoCRoUsbfifuhozfYGRakCBMTEtGgXKhDS9sVQ94pue46ZtJnuSnBbGF2RDsrVupuNaN5
NwTexcW20zLTV8wpj6nb3aNCW3L0mMuhDBlLZlezTDaBOz47SPwyr103k3Z1J+OVmvQOm68tzlpP
tuOscyZEHa4BLBiYMqZDXz7pX2zJARpdC16/c7TdeIK1PEPgsdATWPalsGBk5TpWin0ASaREE2oO
RzfXTqEJUt5U9Zc+d68u5gcAQSyBMG/thfpaAMP7pMw5g6McNCw503zyNupzcIjHmdj5xD1qQ/xS
dwIX6cTYmZ7dow8eTloGTVZIJhZ5cqOukKLmxUNlvDDU7dZoTtWBVLGB+17n0zNDL9FIZmScb24M
J3lNpgqyiejfcdvHHoePkNpI0RrRLlFSVTAqGxwh2L5qZ0BOIdKl8DXYvhDWlzU9emaZh9i2ThH9
XAAiI6Q+7itXv4w+ugxRf5OWjNc+B1eZTzzp5IwCbGtMgNiWWT0AHhw5yHCjEbcDzgV61GxGnSEB
klL6D+t9Fs01GIc3HHavaQ2nndyFBwHFftVRZOrtdA6pg/B6OrWjRHox3JWu3KRjfAfFCVt+sgLB
qFEqqU+4NK55HSCZLhl51vQ/GswjXAkWpmfujapmmeIegAjLWI+9jnpxfGLSth/d5APD7cPsQt6K
DICScCzu1QXKGaFjCpoKPeiaU5Si23K2c9zEmAzo5ybiEaetcQtD68bxS+Yf4ymy/A142yJAs6BV
Dc5T8TU3QcN6ZqKjJJQpwg1hLv1sL/t6bwbTviFGI9ch8oHqrzOjeyryNFwQqA16mVA4yqp6zAEn
6F/BEeNu31li307Vacb7UFmK6NoMwCC2Q4cTB6IKaJ71I5Gs+yGNtgleDfQxIPlZ/DRU1ncm0RMa
6IH9NEBOMRyDuTiOPkdOONTJgqAsybEIEc9psNUasmWez49WISV2nwh6pxmmwtyxeERVXEf+eUvN
YLTVao4ZvdRM2qq21ZauJWElIb4xMWeIrWQt+9aEJqlB7vKdpz6uIYNHQOKcaJnZLvWpv6FxOUSF
zpyeZF6NgiwCBVMWHnhjE4aCHi8RnNl2ch7Ymat0WrsCOirvxyLm7mzaXk63eHtvUm/cltT2Sefq
Gyvxxptkwq7E0KtrMksQh2A/cBq4TgXTtWGC3+NnbZZsAxMNvm/n62b0D0ZvnPKGhYdaGJBZUpQy
8b1nT4YdnWifTpkcqA+f3TrbtXGHLy3BV31r77KwhUQ4pzcxwOekKkmJTp/aw+/YJhWq1UW0jN5e
KAgpsndxNn0WxbyFC39vDzmT2fqlLBzUtGS1gpcRfXHR7fleGNkqBuOsrdpbj0OOXBzCzMTwCGmB
ottCCMzdbZOLz0J6D4E33xWD9oDxycH0xNlpiguYHKRshJ3uMCw0CDinIQBqJc/CtSY2U7xKOqzC
9fjsuOGr6yY7QxuZc4zwEiuhw0n3kqNO6KeoKaosDfwa9Rez3Qo9emnhcK95zna0ml3uuqADvfnB
TPpuVJQAuzmzFMHySntXOgBpkZfcG5WZ7SYxIstrtHEdRd2TiyMWQeEEy7Ah96n24DG6iTDgWUdj
hnNMrH+FenUftYg8lcmCxbV1Kc4hDNA1UZzHpEGzFjgVhUrwyh66z/TxTT2IZMDj34Bazqm3cXPa
oB6mbqgdGyr3DEmhzTpkpi43ttW/Tw4yrN5297QKO8tH0TSbjrnUMapaSOaOa08HIBjG9ybJjyLX
oUei8/OE6KHgAdikYV0tqg4bH3MwgkWMiNeGwGWbw7lm8aKi2Hjk2leux1xymE/Z5J2bEV1i0T0X
VTKudGx0JgMAK/Id4B7dPOgRgmg3F9ssKJ/1eUDlWhjfJX2ZRcgM/SX5fbNbYXUBBbvn0G4N6xkf
50vsOd2y65SDgEQmAZvajz7UxFarARKqIDr4bb7WC7RH6H1xhAlu26GtbiotO0SjzwMWp6B/ayz7
G9XSd1TbL7ngR5U5dUIFiXnhDPoJb7Fo22X+a2XCYtQzf+X5zk6LEEWk9dmV1UPbtt7S9/ObpGfQ
JazPXpvBLiDgap11qQfJ4Tca7/bUP+mZe5eiSuktTN0IdkODn8DHLFPtogyHHDs+ijq8RaDCCLJL
n/Ks3ZiNY+EkEVzirsVmkwgFC8yy9IK3KKzYVOTHMMxkEk7koTpQl7Dg7qMlJuu7DIXRKqArC5hr
00E+Nz4aqxYiEg1x6ZAex9ae5GkEcmL4izAglhoe41ua+9+pclCoBv/DSuyHgaWeec7BjfGUKYrN
5JgHyxt2IZrPNCROKRipqEo/+MWA44PHRywfYYcoWo9OObClWSfNdF9TvIW8wLl1MYdciLzQGRRG
8Clb4xMABNMwdvuskTxY/a4fxycCLq+1TxRBQPSlw6xpYQn3VTks4UlCmTRndw51JlkWuyAwFyMO
/UsAvWfLLO7VgjeNRAKm2M+GzhSngd/MqBZzsmayYpwVtPdOZzk5M6y/mZ1CTvBfiQOmV5vu4f+x
6TirCUHxopXlfTT5j5OGxAh5g6Z7D5P6xTKj1YibvQ57ZAV5eGcIDcw1eFD0DBPzrhTErKecs9in
FQ3PKtOPtnNeROEsU5/6A5ffnerjUnA16HLdWbPiQyQRM5ZY1Eh3ONRZd1T+G1Hvv6VyOheN8WFJ
83kcKGs67xpVJnxscxNN7qt6WETxkUHIHGhm/GpU3ikzjYuWTnd1a1xLz1pP7riKWEvWqB0Qwb3S
KnMu57gcR9PVU4sgtjuHWVX+bvgGaa2cqsz4SgyvopPW0ycZoeOusrYnzTz/rJVJbAWUsUCro0YE
OGmPGplGHYLOuuhWZobaxkqPaeQze0qOssSTYsInBbzKbexfSOm3/pQd2mA81tiXLyfDOemNjZZi
dhbGgFS8YnwwGxYccqO6nWMLVa+49nh2qZuTAyiigZxuU3RCZYYruie/B2w8VFilQEBQR+1uBp2c
8mglo75bNh0HhT2cOppHpze/NJMj3tKYXSNDUfMku8VxacKvQh9CQiKycJnSzChfsLKdvloPskJc
unft5L77Ac1d4wZ31hjcC6Dq1Nf2JpZFCo7ys/yLjvtY4sGfD4xKzbCCVIO3EOlTv4xQX3pztSXq
8ybOSgjMsJtj/CpsA24IBrqIMAa0FnFgHbRePMQcfAgMoCkM/tWCHKH71RMt58k2KHNifd5FtnTV
AH+rNXjjzNMRp5QYSyb70zPcm4EDxWXNyQa1eQmHD7Of9g/Wt78xZdV/2GY6iHHNDGrzttXiazD5
u6hzvvK2+4NH9m/cUXVlm/f5/hAXovnf/zH+nwiiFP8NknzDLNtyDu4bz/5T+uJvbL/1H96WYVvY
hdDCnMW0YtpNyIcxHCMTfE4C3rnFc4qVhZsiVAVJ/2e3v79cXf/GZVRXt/E/rkcH2q6TgesJ4uTM
HArTj2vLnI+IRJjI+ZsaM4yePI9TcaUBuade8RuYyJl2kpl1xcbu0DnJOi1gmCsPPAKDNoY1p394
mtbv7skPk8kWKjfhOkG+VUPwdqxfXSluHMKuQ0gLPS8H0uejnXvfKU16aLU3ym8tnFE8A2YwS4V1
SEaKeg2qxAYTQEazjILxSY4Vyzb7FdvpZRYmwD8VaY/n2lDXj2LESBAbsg+DkNM/XIlaf393o5XN
63/caDdq03Sk0dsGhjz7ocVApZGQoZo1bVAPxyYle5Dpwj8/V+N3983876+DF+GDrOXp1tO6J6tv
LyreR5PRAwwLaKMduy/OHE3hP+Z98Cfb69996U839qzGsWoin12zxEdlxnvboUseguhTb6ELCycC
NxlsyDHVsUnSP7ySv3vj1a/5jzvbuJru5oSRbC0I9E3t+YtYovaarfYPlph//wVO8NOnsnS8qZi9
ZGv0Fo6uI3LN6qtjIvHPz0p9zP+/Mpzgx44lmxbVsEq11/3sgVzeG6VuVpVU1/K/OD3+ZfwzjH9w
UP3d1fzYwVpkKzqYYrIFMH5GLU0lBIDmFKt/vpq/wgL+7nJ+7GJyxnXRyvtki3J2H3nIwsyJ6VBT
um+JDiah5WvyNTjMHJuuLFCDwXj8qAQTKDmdEk8/Y35EmFsEgVrEBx3pgRFYd2kM4w0TBX3Qn5T6
s60NNKY45wWDPBYdag5d/4TvCteGLGkv7faTJ/9wTb+7Zerv/8cKq7q0g8I5sQAK8ZliEI0Ycq2N
zh8WgKHej7+7ZT82OcbpoxsyZthaUAXcOME1gIsjEeyrzZWAR6H7rv5EqAylvG+uA/JF//lpqYfy
d9/8Y1di3EVDG1rJ1s2GjZ6Eq0hU5x4fBjC2f/n2/NiJpMBFpLH0BIMN7eQF/btOaIQs0pt/voLf
3rwfm46F+KGEJJdsU7d8EkxeK9daK9dwNSWCyPKpZFJDM+xTEHBThn9wXf57n1zM2v57TeRJTjzv
HCbbadLeqjYivhtgPzTkfeZH0RJQzfjTFf4VYf83T8n/sQHZgPd5JGQK84ZZKXx5Tie3xAJFuM9K
6VwK+0tZ/eBChCWsxYzL6kVF+1p/dLq5z8acfqSpUfxZii+f0V4o1yy3L49RgPrbqxEQ1wAxfTvd
ignBsomOqwQpF2B2bqK9dTJnEl5Qkqgpg5lOkJH06Qj17iGKqqPddaseFoTWovEbwgGLqWqJf0Gx
0PMZZYYPhYVeV0uhj0LSKLxHW+suZuK/EkKCfqBI4Wf4yz60cbBsHouyf64TbxfM2fsYIAcOvFVg
4Xvkz7DWB0byeHqmu8GLN8oCpXHMXamZLwyxtn4EAzVLvUNSFXtp2isNY6eJ1CDesE9h48vkwIGq
A+97cIovLSW5d7K6Q5fjGAwmgTNbgleBZOQmo5GrbXABnOUjuWvwFhzjszXnD5xsN1o0/EUqt9Lk
Nk3FpdO6q+dN31HpvZNae6atp6PL843njId8aI8WgiYMPqiMQO9H/C0At3pfdUx0vLLxHmWnvzmK
fdA7d0whboUhTzOAxwKu0Nkmh86wyY7EZy5upm3eMxh2icx12ksIc6sfh5UDpI5dZEkv5xRrTwmc
apvpVYr0aPxSAcgYOu762DtJFxfFnFjO1MfID0JshDtmFnFWV4P7aDnl3vDLq4P3XNfhHAynLRiz
nZnUxzIUF2ReWPL3tKdITlxbtnyfC5ocfI/RNCzM3PoaR8ikRHSgAVvgo/PYx8UpEoGjGLFHn0DY
pCwR1Aiye3jk/7wR/GaT9n8co66fobxDY731rOhdWcmgxme5TX94338T8Ek43H+/8CZHphV0nGu1
DS3UJToSS97bxq+LRTJ5KyvEcWMw8heLLQbU7qzSAURBRx3p0QZ16R3TyC0MIXx5jO1YpFgH4cti
E+nYl0ysZqPjdSN+joFlUi0QBW/6rPpXJRLYx3//9jFOonSOJGe+I6521Z7FHL2XMvrDAfa7W//j
fGSOiNlWW3Lk0z0X7IVG7jHYLf/lr/9xPFqimhO718nBwHA1bCA94sUovPhPfddvjl//xyGoB0U4
gs7w+UmKShyHn1gvjnaSPcjIumqd+SS06S3AFBYH9ucwT1//3Yr9cTKWYmKHTiA62/CrHHRorhFe
hqr8Q9XymxPK/3EwTmarN3XEx491Tk5Z09/N0EeCnmzP2eCtLe32/O8u5MdZaE1N2zt+HQNPRuco
0B4GPbimor7/549Xb/DfHH/ej+MP9uqsNcjrUWAm1cqy/EfY9cPKxeRO7SO11W2N6k+5G7/7sh/b
SNMgGKCcIPgBviRnQ2xxPDovRejdmOa8Qrx3o03VHzaV37w43o89RQ/rWXZjmmxBJS//R9h5LDeu
dF32iRABl0BiSoJWdKIkSqUJQlKp4L3H0/fK27M/4u+efKbqXgkE056z99pqTtqMAowq/58sl//l
dOf+j2nfwUHsly5J9u2Y3aU7bZR7vQig1GvR5v/93bim87+9sf8x+7Oqj7Jw4kKht5oBJJvqYmpU
3wKrY0s53s6CjbCifyKsARcApveoD5sAVOjpkF4VIThRoBVU9K+jK+51NF+JDd86Od17j2e2vAhd
Y20/W1gJ4Dl4f6x0fmpgONUxVEGvin8G2pgrO7efWknj07EPqTb9icPu2I9cBJvsblnLeuFmFdbT
3mSPtYyiW4eZStZCG74qVXPJ0yZMqXSsGlC0iMBcYKRefPL6aZ8FxjO0i9oNWmUMPOHx5KHb+JQO
85OTua4/JQm4uRDroSzfQkpp3egdnT74kna5rOd+enfZMJYe/c4UUg3USv6ZfjDerTT4CHRAxV54
XuzhaEcj13PoqE6dgACMqPRZLbwJjCpJVyjOaFWSB+BA6OnPXt1cRgd/prLqOpniWKFhcfEQ6sVz
pkEWj5dH13IM6wpSa7BTbqnL09yPa3yU+SspsRtvqrRV6UgaZc6uFNjZKMtie4g7+ppNc9By7aNx
nevoTAeT51npJeeEuVIta26N67xPv2UVfDnRXB7JA3lUdKRFTzc2dQ0SnvpjrIl/IY4yIwStTZDd
k+IC1nrDTmGvA2BigRvuiS0fV4AYN04LzHueIEyXxjGK3X2rwRAaRXIOp+yvF8CmSQU2jLj5N+vL
O8qddpeXYqPOj6mIn9TFBV7WBh3ulUOmgoAQVG+PbwoHVIfTNdQWVJQcAq0FAqll999Tkh2tMbyY
EGI5wZcXM4aPWw4YcF19Y8vhJrFdTVpAj6zDB7icCJnI4TrRMOtN96ZoFEGV/RSmdowd7682L38X
9YIcXX6GAWSSznvVqe5hakcn3xnOU0DzGTnADUn0jJQ+/yMMejBKFBwKJBEerUGAF45jvA4yvTZ4
Puknt0h/BqQhkMTUq9NkiGWhTyGMlhrHSlH/0Zf2uLCBtG0SUTaWL+Zk4bFM3FMq9GfThWo19/fa
Q9RkbcNKeqvaBreDgPxaR2UPx6tpidGod7aRv5AiWisU+sfcIjQzsvRHgZC0Rb8oomDtIAWlIL/I
4GxwDSACOtuEETDz3sR0rY/pAyEBECtxqYiwW1v8oFAXtt+17l+dyF+amfTr6uoymWQK5zq+j36O
rnGtPcuxAr1C7qEsaZXF4QVlFFL1pNrnJjaXRtI9d8pTVnVns0pOIoDuK/EucgbD02UGF9IKIoJE
zHGDjvWCAH/ruUXArIO6KTAsOtlLExbPxWy/qbdk0wxpo/BasyNqHOJxPqArDLNPLzffkAKc9RkC
epQcC7NOfDUIYF/SuuNmki+/HlTltEVkNrnJSzIs22bQNNw54bW3CDcHInyMreAcxXTldA3uz4DQ
wC14L259csoYvnJ0NNieG6w6+CSwpsLk/vAi7w3RkB97/ROHdSxTyLDm2dvXXmisHM9Ep5JNrh90
4T8VpD1Nw7aFHJyn2Xc/1ZeAhcud65Qs8eakme5TbeLFzGeU1IiUHN3WsbMFL3qhn5eZqAMslv2T
Igv3lJ4S19giRPjTolbzE1MjbczGX0yLZUfjdQcvz49Fj1SQlbtBH9ExQtD73yp2GxyZ+S8+KsRX
0fKc08sV2CbWTd1+FzG5sY4dUVYmncXLkArYz5TrPyJlg9CnsN56mXg1zREpjdaSPiEQkgkPPXBS
MsKdBw3qs7lgHGaxjFlL9QPx5CfTNlQ789tGdc2UDv2JfrhKZ1Cx5TqiS9+xhk0vnL8LDZJKxxkh
yF5pezp5bvWp6QiBbf2UTeJ5WGAMVuBQ3FYAsUKsbTQXz7ay1Rwldy415WqIWOgX90fBuRfZbm1u
a97cv4sIkVs34FJ2ygCHN3UH7PHvlbBQaXHndrEwQTr5l+f2zfPy59YOlEb/aJH5qhaEPk++dQ4X
MPsXCsLhRuKMT6Ub+WHl3gPsLHWGLTQcE8hUo7mv2+zcQSsQWvwcNgbtwKYn6rf411YRER0Drrjg
6LUp0FGIrl2G2tU1H8ZcfZAZ/7To5gX2Rrkx2nZDvONDC9yNxZqG2gQzbtmGJ8dA4J5LHX7LQB6Y
21rXpOVG00/ebpnkbiATpHV3rTb+NZz+UGTlWhPRJrYsFO0jJutq2yTI35sCjN1gDStTw+rrWX/s
2fsD4p2wnxlVdRcP+74xD3Sbz7OV7BQcvO66k9FGWBJM+2pWFoR++1NziIQn01uEeb6CcAjozqCo
U8KrqYcSNMyC0DlCWx6P/VYzhM+PL6lBGihdx5s1OveASWU5CZOChAglWnfZi0YynBYNXkrE5O3y
5KlixI2ehH4VzSv0ZHgYUrSUEyBXPCEOhLvis7GDF02fkBAyK7sZN3qY7CqnfoqTeNvNqDj0WByi
uroV4N1RSCOTbej+ZrK8galA/Q8AHCJOSjQ0qR38h5QXM6dvN48YgAVgdUJEjoTRXHPC2Fa8WL8M
vNUi82odIm5a2SRtgUd8C9HEDqM8TQE/qpPdU2APn6Pbd2vT0h7EfVAdqOjpoqNdT+58MirY/pZh
vbla9AmJ8ypqPGVqV2/SlAbpjGEG7gBUh0Kjwpr7QeG+D830MbTmC7JrLqYIz9p0PHisuYWW/QSw
C3tj3ixd91cbIapGGBzazGnXXuocE5MOvl51C0qiAcfiaD+PrIDlqCHWo1YHK3OtptK8VNlabS8K
M53H6dOoZaGq4gFgKLydNQb3lDdwSNntPaP8LNvpoH5QZbifKp9P9pCP8eB+gRxFYhsOxTZosxcj
Lv+muGPV8mSEeExzs7g4vXubyuE+oHqAlhMy7fHUD0axHSwdQc8EctdCAcM/2mniaFDPUEcGGMpv
g9VAfolfXIA7DbYC8mKstYvbnSOsrQCczRoR4Q6F+XqouxKS8oSVskte+so2QP3ypDRGIdWQEqBb
z0Rc7Os0/KafAFRSvGut/iYiZpLjpBwWwb8gDcRGohdHXNa7xYwOPc60vkefggZ212VoMhPdRRSl
XwJpfriLeQWd8jWGyVvpUCrz9MBPI/e7y+tTPmlnY3JPemZ3azQjVwR2N7yX71rdfjhj9OP27g7x
yWHKKSYJIwDcz+zSO4/mR+mrryqiEO/W7T+NjtbK1uShpo4fOiAQ1HhVJ/wprf3JoMmciQO9ree4
qspNYeK8n4W1a9EyogoD+tREPznI3nUTxt8VJbpBUze7CPcLCVVTfBLct1pN28ygQcFikafF3JcV
oNzEru9J7nzPrP+FDURm7LRLPMlvZzEupsRP+d9n4Asmv3HvEFWsAJLkoGbbqIlQBwEwLRhhrCPZ
SrCvutn0mUPBk9r0Mo4pJ+oIoFEr/kiHcA1EdN/h4p4R0eErDocjxa6t1JpNWHpbiM4s7XQadSdm
lULe4MWkWYhyxVXmw43MJ/SnHC+wNCVjgXwp6qxtnsWgexDDqQEcBEw5jx0EDZ++rztoqQuw7aHE
9UqTZmvxhTmdfEGiUfiGnE/qb8kZXVexKmlbNqD5ILsLrzupG35K/IU63duBjlwO93IK5UPSmrWJ
KMgs5j5IMcmEq62zIwWKxRHGkV08uW62Ve9b1NG0rvr6rZK83gor/wKA1qVxg1NjP6NurpZpAwHi
oT6yKYbHKJqbiZbG5htbHONQ6uNbDNWKAN99h1ijZx0NiNgd2h8CfMfcPKhnWMT8bmQthv7sLJb5
ot6FJyiujWF8dLIGwnj0HQX6doF/Ykzzc8dJo8zsjTkkZ5Evx9pguXXrrU7htgEaqC2Y1oL5cwl1
P0mXrTr/B/wZx2bghLGZEnOTfuAVADdOtNUQLIMPP+Sv5aG7qCO21TkrPmA9HzTuLXktH/likN+i
U3htUndf6AF1ZXtbwGKrh+xLpAj9ZDb9s3r9ZTHzZ8JCNgNW6NUyKqkGCtB0UQgvsRcaH8vs/IE3
NaT1JsjyV7bPPYWMS13Ft4KJSU352uVeh6OcMMPg7jnYt0PSwPxMoWYM07ukNmEVjOBIwpJmi1AL
ECv8GSL1m6rwUECGjaQRIiMfak2MtfBJDR91kHSccqu53pGsr73NRlxy17M99w3TAlcgcv54lDie
oGz356RqH9EoPwFXdHCJogMeKB09AGRBBz+TwqgtDkQnMzdvXjof8W1tem/4dYYo2k4KHWhHZxbZ
XQQeyuzn/RDiF5ICfUzBzogKhYpBy8jr9hMmnaEHnz2gOCAA50kahIaa+juqwH2W5S/OFHNcxYVH
jafnTKWOzJBNtnE5c+GZviNmZqDXH6Kmil1QrM61eFp1GkJ0l0GifmGLy33ChR7JcL94uOCKXRY3
6HGsV1cGj8axblYGjhtzHIoX8uPdnXAnJN8m8SgEqH0atnau6vpJMqI00T15VrFbAP8Sj3Jvu3DT
xZ4PKnc39pyYcNTsc1sZSlnFLfusnqJHar+Yz4UdiLWhoyQy7OzkBpZvVVPjM5k/EKod0yTipI1M
sk3dh+6GHYuAAe7AY96PTQYUrDmZVf+iVFvRCH0p8y5BPXEuTGBkWAfb9J7UwU/x8YccyfPE+d+y
2eNkpGMKKJurcPF75tw8tDx6XUyg7aHhyyZ91DXhSSOdAWHMv+ZEjltQdUdLb86tCiWX6fhCovQn
DPbTf3HfS3G0Z/tvU8ZfnnTR+JXHwR0AHLrrXrpnh61CHcF0s3puOhMMMM8723K1DGSdBPSFkHHp
PfUUZzPjHeHgnLyR3oemXIRfhVfuiD3xC6O6FpP+nAzWxRJsDYu6ZA4/XSi2OXfYSTNvRdUQ9lVW
6xoqiV3M2zwJOz9rHFX+4HVFd8+oAMpXycZADE9IFJCh6cuN0q0dapesBEWUecHGXoZjHGOE4hzw
Bzfg7yKSmTN4ShAGbDkypcxPj5pjlItXIeGJlZQhkZAvf5oyvYZQSeIWY8iIC60qcAFPBiSKKd5Y
uXMcpxJyUnxexvKrdrnEm05AulrxMNVY0ESww4hWH+dgACg9PLTEECuI8PkqCDPEesQw4uSp71Em
V45l7PIi/W/wLIG9NVqbKzHjTw3ydjDPbuLuStZ8LbDOatNuxnJLfEa24fj8HDskYPB7qWLsdbUw
NOafcIrvhTPcuX6d65B7eFDA61gGbkgkMaPgrI5m4nxmyqwy6etQ7znCzP28zaoQAM6Q3FwlWqfj
eYuZYFqqv1hh+es2oAYtc5uB1zeBGJfq2C0zwAutd5kG+9CY01YC5EFZn/nZHD2Q6fxbymGXd/HN
JfnEl52Nha7JkQRw+nKq4pr2/bshm58Ftw2Jd+MGhNERIezajUsuqOHkj3H5ZFRhRlcxei2JQcoB
xAm1P/Pscb58VF11ykx5UP9NS/1vOS1Ig6dta5kbg+HTOPm1rQioBHo5WfIznsVxzuN9LDNoLSgL
h/rLMNNXpzH/Fpm8DQnkrLz/N3nRturMp4LfmRjdh7QlBGiFbmRrCi1MErpQdroafHW5kBGZLL+z
RGzeIWVGM7VuRvnSEC6Zcd/OWD+sfLm6CNrUSPjB1YSxeuj/kfPzGqbkOc7eW5gPL4Q1cx00am7x
A/JmdaAZhpe+xS4IRNbxcvgpVveTSUyJcf2W5gL+BI5K9IHyYHTOT9azfXoC4TU4/R8OgRDeiMII
sCFz8cnrfaxMvbhoMY7eSnszADGw57OIik9Lh4CQ118VpesQlYJt4feWuv7XUlfkvi8Y+NrRMsdr
nvXK/rptwSGx0yxnYniQP4XWSzMh8m6NfxPRyJrFeRVkCNEO8orL/mouiv4hH0ZBuhHJaygSo0c1
IjTDhbjPG0pi0/CaoqJemZW8RWHpjw3XoMhFvGgm77hsrvT997oVPki+erMTlfiUdwhXeeGuaDxA
kMNOlM6e5BfsDvJdcPAwm1k5PaklaO4OOyedE+qFoj/BxbjRR9sazQSdst7k4GItD0Kd2z/pZC8W
lbEzq+wtilSCXHtUa5TJwYCrLeMw+ii4Ri/a/Mi09jNhH1+6h3Tl0ejBlk3MtbRoX2PN+k0y14Pc
khy7clKh1dFNPZbLCuWpbGoGSOoZq7gTBHspDRc7TR3GB92VHy2ReEjcCLKcnQdnhQtunWRFtuQ2
q0sWOcrHZSkZGNBdOc7ZeH5XBIvn67F3HpobvzMfFHgJpXOElrZ1ze+gxLDUEYSN6OCC/983JyIY
MxB07QidHYEzlj3Nxa2ObcLgW86J8+y85ARZf9VXct80/8wxuLIZ7ucwJNTK+5zzYVsk8SfZNpea
E0yRt89YdHHUJq+91viRI3bsybhysrN6+4KAdfXnIN78LC9oav0z0+KE//QlQoM/mpfEFZte/i4O
/O3Y8T3OYn0Cblmdk9Q2qv47KN5pur9CQ/gyOESH0XVui28Ownmr0ufgvLBgFmwybfelXpVXYfnF
sTUDUjMZMSNH5YilKLVY/RoTCbxSNrWkOVjv6oPD2p0q6B+JSWgkfhwwEhuPq9XIflXV4yWh24DL
BKJnddGT7tuMxLbpvQY0psoNicmjBYtQLf3KkcOvbULjiqVfs6LoovfrCWK+W7ypc27EEUAGzGJF
HK82upz8zPHOMRVQETtrmek3Ukl26gFNGMHq0+qKmVe8G2185jkjLF1xJsmeJAOD9KpyCl4nigD8
VcDphm/Uxj8+p/pjlDSopsxfhuQaWjqzH3Ikj0D5VczpFU4dEOtfab/2nA/ruflXd2fNAhtCpo9g
qsL3gONUHvocNjMHT/VzlfcL/rzas/gECD+eKJJDicNRIaLdYmgsH3a116LqjwemJHIpQyzyGJmN
T+XNxdg8a9U2dh8VYFN1mRmj4YydYGUMkR9ly1397wX2V0j1R/3beqadoFochPGRlpOvhpQ6o3X0
FaS3ccjTkxTPefIA2+vKpVYCs3CVgjHForZ35sLncQuHZMEq/qCavJUO4RpM8ci21uoBeoZYV036
qiN0DgDZqSElpgRg12AfxtO5jg3qLlDc77FWndQrVo/ICJyooarDyNgEB0Z1K1xf/azE024htR7J
oyT1vTK934IIX49flRq1XwXa3gi8zxDvnORErP4VjtCg6OxXwxmoPQfc/LqHsLNDutBxMuejVXOE
tL4zU4fPZXkrp4vWofI54tR20g9JDRIuF9/LQCYXqat99+kNPWW+fqvQM1olr4wO/kkFtLQH5xB0
wiByWfvpx6+WDRn0kr1xFryqoO17jwIivRvKbBRota2u64JbYHYNbYwEdKpQVfpqOAuRnNRCSRCe
KpPVKcGhLDa6I078utQ2P9T0dTz7MHX5ncmajs4fDy5SZ15yDiVWEex19wdv/wv/vBpSXNu4S3St
jlukPrFibc3FuwNMe0nr7FFz7kCPzv3cwlBo7xd+6uIsP6pzpV5nX5BDBMZksUEkzjVNvSS+q9OL
JbpnlVplMKtb41NY36q8MJnx3Z6A8LM+qEfhGf77RLDvA+17IqIwXeqdkYgPIle4GEBVcD+HFC4V
Q9OQ0yOPostEECPfH6EEuN3VxInN3OcnxepdsZDUATg1cvuyMDvHMbV1HJknfabxAUWRlt9Jq8MN
34w1xHu9nimBOpyOGVleoz4RsF2pzS8WRSkC924uZRKdSquCp6unSLuBgue3mtQFDW7Llbeljjfs
D0/6nAMdBnEE7fgk+cb4alGz+B5ydJ4lavNt5/xTrwoQE7gg+c3/7cfgS602zizWtPgphF09u9jV
RN0QcHFJopzkiIYXClOeYuhSRMeJtpXLGu8RKMakUNU2xgNvYBEcq0IIVEm/UnaPal4OHYWgKrWf
VCJcxd4Xz8GxsZyjWuUayi+mtG48BvE/J65U7yXm9kGLEKhfahfBFD9lnJ/mkNIHwHW3mK9kImzU
KRIM2oF5PnfNSR13Ew2glvGuPh1JGSyXxWHBRL9Sc9/uubXDnkr4ckOMr3peEwLDISJvcRJql5Qt
QMvEVlU6CvZDgcAktr19EsYtZf9uz40KjrdUsVbhi53V69apf4vR2qkr1GRre54VKjYFPPtVrXsu
QOJqKfa29R3QYOBMu81r68L7qxgcAyeQpqEH9N9SkhhPVd1t1FcBddUGJVB2wbU2KLZwRB6M8q57
yY+aLU3+yg8CorP1vPSjkMWt6IEazREkloo/TS33FJZY6x0eqL/PvIrKnX+jbPpRO6zU7cbXGwpH
7esSyL05/VOjQ62Vlv1AxbyaRHHOk/5mW/hdYorErLzI2CAqFKs08j6IArCa9HvgFm27n8GA+ZjZ
7nF45vHUqNZ7EtHo5SUkalO1mSfrjGzqKDgswMry5yhHxWg9qyvQ/F+4WLKjB3poAhoCvJiZ3we7
EbUbN1xlmSUClzT6COFzl1L/7NdSiLvJaK2kucfL+ujL7jKHBrkfmHBUod0wf/B20di8qFVHDQ41
sOtGEVTYr/O+24QZVzN2jzkTF/Ub1YNjwuFCES9nbLIGjDMOUX0JAY5l37KDJ733Sn9qkQUOGmVw
/PC7yuiPzeQSUlnpd0AIEGAsYm+7fWMMJ8f5TSiGUYn3NbLHdKpoWDYvrSv+1hh5W3I3URwKQ51c
j2WWUspwolVHhAufsL1kS/NLRDSiyGlr4KVsNMDFcRnjJGJHKW2B37DZATAAKpFtbRpobZVi+lPZ
SNppobadhf0+8TwMRfHZS6eftDCedWaw8MC6Fg610WEOHhzuzvDfoYjBZrToluTtvCpjRKleutzt
ATs4B6rBzjUKvXl9LEN8fzPG65U5UZ4IRLtW/1DEy9OoK+SctHI6GgoEv7FZIBoBBoSyi7r2qJON
F7mIGcP5yYPMlXComV3j2cqh3/MRqrh7Ssfm5OGuLcFbvvQWvK2WvUeMCHsctqeKVxsO2hFDQvoH
pC139jHZ9rpj+t1AIIiRfSc66yfRyAoPYB5SOj71bP7tLSS+aUg/bFauKtP1WyrhAde0MBJPLKc6
mwGKk68qHl49QBS0lK2XoWsaFsKQC70i2aS4fr3mowR9oPVAcvosaQ+mKmhaUc0HDFgHe+l8RTO4
L49Kc2lxdRsT2K3K+lYVd6Nb5nXR5oOf64lYo3BG60IsBH5ALKYcZb0YWBE2xm3mwNBYRLNnLaQ2
FjbZtVmwfMkWCHJOhaVvnW3HDVeT9UUg34vwVUBlCG6EOt5F3/mBtvy05nDMAM3FA2IWDv3fZoDx
y+n0lZFNT9QF2Hnj6tUN4puGwEITI5HS1Gf8eZT7gZbIaqrHoxNmp17PqP+EHgpTlFwTXYQlPNAE
Py5zv4cG+KdP4k1BBdNo6SUzJgwHSS4rthqx7aLdHRjnqJ03WLLmlwJYICni47ZUBk3XQ8sOyKxU
WTC6uMeJRHDEK3P7dE8K6nlqf3KnhOWTeFtH3ZCyzuSsERhEiMSfKbuvzQalY1McKIyuGsfwF8NV
Pj8CwxzrkRXme0hJa2TdiiecGhiO3nU78jvGZ6iH4JeYNmGuWsNU7+rhH11QGtoU66fKPeZ9hpNK
9/DGLzm6SetTt5ZNWGlvLZ0ZM/GeugZ/rCqbFM4xy1NmmMCWWGX3hTT4RoBBbTTtQOgfVvgK5iN/
GyXlF5ae714OF5mTNe1adC9mRBMIduavNCH+ACX+eultB22z9UnAbUO6D9cOq819h5BBWTbIt9io
ITznGxoeeyfqv8MOjIAhOZMLDbO/NKf3NvZ2UU9TwiEBApj5R54NvjZ576QI7NRbr3LPt7i8edRR
ezT6fpkQB7oYj1bPn6cWZjmRjdG2M8cT6T38aK9+E739Qjf9F+DIh3qPcSroh9iXojDf7BIv8mKZ
6/+CHLsg+5R1/zxpLZeQCl3oANSAMeFyvkitESwZepA6Iv1h9tUyIbhnyq4hMwb8IgeC1YTHayim
iRE0+b3W9SuQxPVamyxWkeXLTYY9W8quF9bfPjHeKxJPB+aHGnt1DtJYn+hycXKMLROElQaDO5rU
Fdl6EzR+9bzibA18vFJ+coNOmZrp8jeFuVNndAjMSaVAgySqCwB1RkmzjVpzR/naSigCcgQ3Vceq
zZ6Cpr4uZC+of8OyvyCurrTcIKKmJTmTDb0GT2A5j5EU54SCIEIV+602C4gbob6bXHOHKv89sLsd
+M2VKpstNoM7KMjjUEV6bNimlfjOkp9qoV1QfPsASX0q+4d8gGIuYe0C1XgUxXBtwqrxZ1lTL4sv
I0dkNWDHXlvrUwrTY771QE6JjyASmJjhODxEcDk1Gkihsn/Stanqql4nUr87zE8H4wYhqv2hK+DH
T/gNXSgkXbXz5DDs6HxdBq06yNDZDwUUH3OARFBv1K3BtL+4222NaaD92h/ttGUr65u1rdnPceDs
Kc+cU4mfMbxlxvIazuOfoCQ02I4Vz4L4VaNr0IebfsYNkpBg8DAaKEEX6lTRTURyMrEzSXu5VDGG
fHMxiGe1smNso6bPsgMj8sU2uAlpTrHBvb0OsHFBY6UGn5B6Hwps1fTtCQAqUPETogH+qecI6hiE
AcrA/bEaPMHLsEXTUkXitRsnHPDt1TJ+ktmioUYUB5Qf4QEDNXFTrAYKpvbYMXgQjDA6YiJDXG7G
hjZ8UrTX43tUxfdGeQNYrNUhKyZ4RQ23hglUc4nSKDyqv/dGazuSQGgTpGTF4iFqxH+9pGoC1GQl
jXtGYYpRCezgqeaY1IfBaUbKoBuXjlAW9ekpzryhnGzBX7C4lwQY8gdqHAi3Npke4qOebCDbFQh1
EBtEK0Fw3dNGuApKOgEVeD6nKnVoDomwyXkJI3Z711kNKskto9vLNUbQDlaLRzGE9DUptzMDR/5e
2F8uV7V1AgTAHot/oTySEBn6PLKeNy9lNm0y9hSXw1Xj+MJTmk1Sr0cI9Zpts0Nm8llvs1PMltoR
nJ3VX9RAPkrdppBgq/qHomnElCOogT7r2O4tlU3SncHr4jujUta6tvpts91v1BFBDd3QZh6pNcLo
0nPLZqEF4lPruj/89MrL/04Ez1v4ucqJuBVC3GJR7m3pnUGC+fY8KSDyeGVTlGzbwYcTkLPq8q3i
fFvXWVtv1a9TaxTEy0eKEokT5Nf/nRnlvzCFwDvZd4vYuXXuuBtTfbOJ3Emj2Mc6JQqr9b3m71yP
r0Xza4npr+kF3n8LumvHOyAr65alzZmH34roXZuyQIMZjNxaE04cvWkrwN49kgykr7ERhM998e30
SFI1rXpmS3jJ59gXWJS2uuu8RSblKKZ5F6SniLfIEr2uKlKKGf+XIJyfFxYQC1ZCgNYI1DkvbzQ2
eTrA4Qnz0QfLB6eqwiPj6OTgsjbMAjkN1ewPPrRnOorCVL273UgCsWGS7jghhIQAcp5DM3qioEdG
zOylWyuhbCbzeUN1dtlEAVInozvKERmsLrSOthNcKqorQMVvjYGoZCr2bk0w5n/6JYKkpH0YJ7f9
SHrxSKTDpRSmHHsflb7AH+2q/q5BP3RM3xG8QMOoCBLnJkM7OCfS/MqRTlFWgzubLFAp4BHV9Pel
SI4s+OMKgg2IAKt41hqQ5tyjNthlAe2b0XYZOmqMcU8YC+frskneBl5mlY+SwsxIOJouT7Gz/GZF
/MrZJ1CHF8nm3B4MkrxYrbobNsVuvYhs29shCMb8MHF6kTGmJglqTrrkbnumdW4K/WF2jyUtNylu
pdEJhz8iQ03ImmXawU22I179Rd99D95Y+c3UYvIaz7HHtbUtzplh3Aw7OcQ1Pk9Lz3dTvg5nLvV/
GrJpe2kd2g6UEEdHAht+qaRSHguXPXUzuBJtv5ttgvDyEO24WcNkGKA9OISkFcuEUWGYfyxDHa0l
SkNvzCCh1m2/thu9/u/2qOH//uj68TvJjXmXizj8yhOGstSdDRpJch+H+JkO+X2wiY5MjWebkJiS
Xuca9xidI7PbjDlZyo35AjcEQS4zbOUYy4219uTWxc0cOViUtILM1t0aHfBy3AC4Wwefa++7Bp65
NYbz0lCgI3czbQoyTrinL/p1oIMSzKgQ4OMW+vi3j7tf2U3Pc+2QKzPEvpTmHVPOte9Rw9hQBvtl
OskE26cxkJ8YtsNBDIvPVLxwBaDP31KbgKkAjGVftNqyGgl1KcfybATMQ5RFT8AUwCvFO89CfGRL
oFAj7YfwFJD0VLnlb82lfwi9dFVzbGy78j4a3Ykkl2MRa4hG0gwjf0i5fEio2ILBWLsldnRZTD9d
6/1ogrDnoa5+LMvdOAZX2ZCW1aarIXAmcbevWooVhj5gfiMuSbg3kwG4oohFTcQbsJ5NxtFIIIwC
i19rofkc6P2pIRlTAojhy0XTY1SHyBooi0BfEcgy/LiA00Pnh6KbE0MdJBFYMyvSg2cAWG1r38w5
/xxDBgi7nJqb9AXIcY88LhAmW0W0kfxcB1pp6xU7O05fi7CCNBpuarBlzVI9mZq9jiIiTpm6Rv+t
zdl14tatakWNLr88hdxClYqyNwLb790sEDzgoX2+9uY6ECVbQMGbJAmHSXzCOUJpwdkxUGYWSvYg
tXa26OKcln0ahaUdRDf1ZyZ6Dr+y6o06cTushE7EORpbTkWHcjYvaq/p0TOmQ76Z5UzHVEA9qclb
2BNZsKXlvGsJ7NI0FffQnfSkZOMN34ZI+zYr+8ko+0c7WxTpe+MD7M6CNElQGEavtATrTn3dZlCQ
vh7U/4el81puXEmC6BchAt68ip4UKcpL84KQhXcNj6/fU7r7cEO7MyOaRnd1VVZm1g2WODB5yi2Y
yE9uKGurMERnwhxM+H40JujIjIGpujPut989X1i+GWMrDqA2jTacCMhTjCGJ6b2MFZqKCRARGxgx
x4NY/RG4HR2N9k5ahDGOk8G3XOQYjd4MePe6rAloWXwtfO21d9GFh+aOgbW3DlZEig6pY6b3hbEw
idQ9m+RLLThexlQTP6vfyRpyfi0ecdwsrT1PD3SVJzfcRC14kWaWZ5JSRtNXx5qnH7bmy0SsLREe
+wR6uFNatbUMwPEwrXajc6+8aFNZ7asUnf0C57rRwLQfet35rfEscDzvQenT2Z61d6sw3xwufdl7
BnHbr7ov7IxPqml+yOeitqCoZyybXx0lzctBEWXdYubgKis8/D0SqNlP8rsNfKEV6TtcpmPFXLx+
HOmcNEzvjrVzjzdDn+tfcwtlya+fpSStDP2ofAubZLDo7wm+jT5Gx9HMPoMY2ocxGZccRyxV0xqE
KKh52mddKtr4nQM/Lav3jhlqq9zu3xgVVe1gAz3JznUmjbSpVJgaQozh0eZc+JgRM1yReL6gTggm
pCNGineNH/vq1Wzr99JtrpnOnARfT4FpQPiZt+shZhC9mf/UuEQ6aF8239UxGdvW0FIJFXZbWben
s/AvIzlpiFutwQx3lG9XnfMT9fp9rSBcAFVUNGhoXo1p9rSk8fMMSyqIo2dz6IDyWuvUWPmXGWn3
ltF692nMIkfuEm+bFPuywsIsEL0Q81xIT4a5/2ICPI7gTnSkwf2dG9VjlWJSXs3jfcnhwGbh0auy
CxQia7Wk0xV2fbPpIuZNTKY66RHpKMpkbFrzemtFGcc+V8tmAIPF6xRTxIpuaafdVgsj0+u6wOlp
ZlQ9MHKhD29tr89rOKPFzqDaCklyGddl7X1/+J1m85+Ri97GQXMiYd/Psiuo58atoEdDBz4Ms/Yx
BgNGT4t9CFXJzC7+Ol5qG0PB/oI7K/RkH56x5vfPxVKvZe+VcX41LW4TG4s+dI3FPg6nCy3rH30E
fam8FWO4V9PkbypGtfM+0VM+hXdF3b37MY7LPTzKwax+Jk2/YtdzP1JKUz5f3HLYN4NFTymtHlKi
stJdYGdgKGVhk+wb86qheLIdrJit9i7tgnGDkR1hiECVL80tDm3n0oTWnvv0qaqNZU5XJJ50jhbc
swa1T9N2Cz10C2l0Yzk4NFnhIxVDYo7bLvlsevsMWf22DxjeQcYHofdhLFoq4Oo9GLX4ISvhwHPd
dbmPa/B0zrvg1Ovc9mRpbWPeslFW7TxvQ3fYLnr+Gmn9RU5G241r3XLWizk/dLb2LC8uB7an2NNU
eayH4W2J4LFb2qBoDZkoqg3FZNd479TtxSv9LQo03qL7aOB9+BwpCf8qzL/dxviq0OnDukC3YHf6
S5qxKUBmnCx5yiBFTERE6teVlH143tOBHtcSBJuKNmlWn8eA2VKUQ60ZdjdFiS0EU2l1ZguT/t5r
+f1S2qu8jw4SYdXi/Kg+v5hERpR8a23A/Ss9d6mz7sfXBD5iQcLCJJBVWkNUmrMfeSd5QSN5GBdv
N/Ni8sZFUt2iBPsL+/K/BU1h68NycrJb6b11TF0LIBpFAERxBkvYwhuLXWVRNGdVhU2XUMOamwW0
hfixtjg1TWvfzb1NAsz/59s2+IDhgbJueURcILVLz9D+0HHnAow6MKnGgF/C3Pka3nEfA+aLbC/l
EqaZgCd04EVHV3woW1jo4fQ5+0hVuELly/OlS9+gdw/INmfed8/Tb0tESpPHtOYZtyowmsQqz4KD
xrl7puDayWpRZFL1rXiZxGEwVK2j9DbvE0gXbgj/OezBROja185tkATv///UsiAhjkLwDTXYf+35
rzRmCLxbOjd2m9oQyfSHDhO5kGcY5FCc8/pzVNNuwvZW9ayr7b5Mmv9RBQt4Wb0JmZBgtf2H6c7/
ChNtTilYlU/9Hq9bgSCcZgOXBBS8ztaZpn5Gj5JJT4+k0fizF9Zu6LTvCvM0ZWLqHMJhjpnAvRRv
sGPecuKiXOY+XD4rmQ5Kw21Vz4jC0+cAUGkSRHD6FvhlW6FMqBjhm1BXJ63zHhagon48/ThNkK9y
MjDYCLuROZG+u3CL9M3XsHAPDzLfBGwcI8ZnKOOrHGR1JPRAV7+jbQYfO1wxWwGJS4Yvw9CtbRsy
GAs5he22qZbTVBW7ljnZk6veNL35LQggHclCUnD0sKP4mvT8qetKrIUyMBwtL9+7mn5dObwObojQ
J2C+QRPt7AB1Dk6gb3E54XhpnP/2DdbYiHCBfnL/oXe1Y2kE10omxtpRj7eXeZSdg7aBUpeFJX6F
wE9Jt5y9yD+rMVjX7RQDykwb3XOeo6TDTW96FzZX1F7sQNuMfIbJyddc8W6lbiej5+FBCmo6OkgY
TdzYTXHAc+OYjSGOP/OmMYCcpcfDG3rkrzZN3qElPoujHdf6BNq4zB9NW3wNbXELdo09eB5/0g9D
SoHjYeJvyiC5k1iQ9sbDMOq3pTedTLZzQSfZZk63X0ZbbIUpO4PPZLIOjMi6kJylhKEwyeFbO4B1
zdqtqV0HGm/UFTe6If2cKnupFntT994mVuO/pmdWKTIGuqQiq8Oo1SnUKQjL8xAZzw1GGNyfz1Jp
teKoysgWgIzWYPyWZIZtoP2d5qxhKK1koX9/kgJTByEWG1F4SDVrL0+gMKZ9mxTbcG63el38+EP7
iBx2s/TWgdsHiVq/sUiaOtPZhlF2VXwuL5p+O3966AHUk8H45GgNKv0dKJyiIL2GBuxaBnSEiclx
K+6XBnJFaD9Bz7oNiWi5S4vOGp56jEME5WncjPmSUIKMB0lxbc6W5qdXHUKMT1g2xgKU1sE8HFyu
Dp8rhiX84UBxyJqaH8AFm9AcPOwUiU5Mpi4WheqG3lfPltDHoBISJzNnTJo8jkEMyetdZlrOjtR2
NHoo3my0vqItZWndtznNakXrm5LOeeiXfFs1nnbjpMZdT2WQBskxrdpvZ1HvDXltgcScjUqJm7Rv
QQo9QL6Cskbauhk2+cTwOD2n/Xj2k2kfcywLwDV2MHT0Da5rR1WnJ4blHQq/egudRj8kZIdjGR4S
ubmUfRgcDAUKf1tYyXwj+efSax9lz/52SqapzS3o1/QbUp/iL3yfmRqNJTb5RLEJKl6PzbpPamQq
uMskUFWTYjg2qTqUXbXPVfxk13gkg2jpJOXo6u6I61COqsR90aMXC7/jwAwhqs7/sIlbmVp/x6RU
wLkUn6meXldlAgRAEDL0+Zg5wdXjW2a9didlez+Eh5iiq9SmNw4kpJ6M4e80sFPZlSPTvLkLpLBW
WgvlyniglXKwRh8fngy7GXjhvfEuBwuR8cpoc3iKCwyeyHzMAmR49Dp1uzx4vvU21OEljZZTw9xw
ZJGM+RDHUracVTu7Kg/vJswyU4abZKkCSPHpdGAvVMEO5dCM9BbCGOqdh6SI4zzz/5mh9zD5poxH
Zc40E987ZIoxDXuGBu3AMaNheo3q6uL5+a/Ij0nVD3XbrQHgmdrNXh5zcg4AUowiYHpOT6rwWLRk
I7WiW7QPHlQodkFOP0UtmL1mNfSWeNhAEdxJFWfXuI4D7zWNsa79ZC9ZhA4aTT0b2NlPRZQIRHFC
/Vc45UXg+8yM7qUJUSbOSp4fQ67ICaMXBpTs5IkPJXoOK+VzMzWAUEir8opSARlm9ibXb5xq98II
E7Q449RzHImAKzo562JQB3zvtrKpsobiYC5e2ik7un535ltUgqGk+Vb6FhPEFzm1g04jE6Z4XC8y
YV0cVkN8yTFPUsQriPMrqY3gfoCUL6/OEB6N4kuROgbMMPBL8yOZtL1doy1NYIsmVv4K3jtluHeC
tONngGwG5XLCHcefx371YrlSocroBLfah6a7caYv34YcCKqGv+GylQJeV/4jIspbwQNqy962oTpi
LgqGO35JwW4ypXgy4dtqi/EZEmwFDZB8voR+LRWnvDDUtUfDyz8Rdu+kT4TiGOuhak/Il9fVo/Fc
5hRHwgwnzemC+bM2gl1pILoMaZf7ADmqtT4Q5G7lXut4DXk4xgINskCjJO18301wBC03PjzJ2jBP
0jdtWUJhqyKE3Wt2+ih0AmuGcMna47y98ynJlaq30q+XFBl2BHOxsGNlWVGZbyQ1NZT+g17xBvfu
fVQyJxbWlzDf2qh/6KL54lpA5wUj7NsfPrs8p8FTe0pcFL+osWUkHe8EKLrp5+kXxsYvYPLKracH
gVtSywZehfYnsUAV2rWekh5SNNDMOCy0IzHxR8MAIavMjzkJUs7B6VHv/LfhhAzLRS2LItC7Xnw5
E+NIq+h9AoGZiIptqN2GYIcmbQZfpt9OnJto2tcOzeNpOmlJcUlKiLQSKSfSgSDOD7FdffpL/KLI
a+ei2uaYIrvTgilUjBTDZFQHiQxrYxZfpZfetkm4tc1kozMGu05jKCPhHt9wMIPxKJetUfnPVsXI
grCzf/LI2UuoNzrmUqPhvTHYAlXefFsZWpVxeHEzlLmm+5VVPUOcpudAvxOwoTNi3Flpb0lkkAdm
LBH+vfQSyXAkQ2m5IFRq3rhc+1U6ncrF/tD64gwL4dadIEyUw7rUcX6m6VTmcNMy9w4p1R/aogCA
C3Hp71gJ5ie/OJyLoOIAFu6j3wAlyAifdwJZXVvPMcs9RyhicSAm019Ae5a4pnfpbQjWsjDQ6v5+
yAHo+1XMaDkxNh+bDCBjwPrAvpl4SUjS4KhEL2m0Omb12Gn22pSoEHbTTnJUX+UbmRHQDM46yLqL
oxcPsqtpm2Mp3JDTTHs2JDFl8oKV0pbd4g3wUsdXcx5/Y3e5QF/7RLHz2MERsi3/wBXSDDgdEoRD
VkJqtMEGuHU4F1wLtzMXpAmhTNpjFrMHWvunQaQE7rjRh+4Up+OFE+Kyz6X6KdmaGTm1My8fli1c
PQagg+j5dnyUv4OHJD8SOJZqGE6yVBGAvTQVKyM5ovFeLV6Gl2zjHMOx/UsLpZrymvyBa2TEYnjq
AAmRQv0hBBkCS6KL3PV8ChM8D0KtiXmIF7gYNhNYSN5glZUHvWXjZWIGwOSvGQEj7XBBZgHQYwaW
2zuL1hQnViLQH6+3wgWeTHMAgLUqLhG3uc9mTBOobwx8ylvVPMoNobXiQsJ8CpJkM/hNDcBymFs2
wGoEqjZBiZCdhMvq8W8LxAjzuBlCZp+kPgNj0BTj0QwPubZe5TXGhhY46xyP3kHCrz5Ye3nCeFfu
o8i7HfPhY1SAXlyfsnb3Eca35jCukBs86t7I+BL6J8F0kUgJDVV+8C5JyckhvIWclCXPjpLTjFRB
8tl8v11LaGP/+pG2l+IIAjL/ObdIH+S3ZaPyQzYJP3QqZCfv/mKxAac9M/SDFTJQQD4/UDoSCIPK
iJo5Dub5BiWBSYCFJGZ57b3tZzu6l/9C3buLeUmSO4wzMu4hujZMqIn/ybXvtD+yJ1Re7XViH/9Q
K18dvSF02zjFIOiCgNozhT41nuKleHCN+kMS98Eyjy4zX5o02zpTyqwXHpkUdvIoTfLnPOheQYg7
mXUddIxTkwqI3g3j5y44fR/4YZCt55zKyazO2FbsJNq0gXqSJbJHjY40YFdW0tfXPlQdoMyMmLlj
w8jRN0ypOkXUoZKmCFlQw33crV9Nq2PagbeqBgSOtGyhudwEFAx8C+rDF62zr1ozwpjGph9kDRxY
3Y60OQPa/pIBcWiZ1wUuAnMwIIDIU+TZCr9pCqbNIDUFkhpZgbbGt841MFEZi5U00r2q3toVrBqe
OtlOQL4ovffWzddO6H2WFBhV9PeUFZ085kFQK/avKvAeUss6awtEN945pn2EGz88Rk7rRGlAe9q3
LBh4A6cv5D+gD0xC6mHaeNKltUWH7OxJdm8lbW7Mgx0Nl3yMeXxEb1JCZtP5JV+ObYfp95Ww1QDP
/BWbAEoWzY2aHt4sgxRk+9BzHvEp5K+yNN1KjSSfgxcqVb9XwOPUMHhf35tG+aT8aadzxtEUlID8
CkVHhV7PgrIKTeIuXZA+SnyjeeIluI3Y1ImlCiHHalune/btaS+dkS5nPPMYn2laXSWSh/0RQ3po
8fKmNdgf7tuoPZ1wD4v+usAiiyUQqWrbWK9Wh2UISQS7TT609PSnMl5PvU67+1cKWuH5lGV8Lem3
GGW+NcjI66q/yJ8DoHvWcwGeaFE3uCQzul4fpRrBmHY/tYrqoTr21AC6153mKj0LW5VCGrwN86kj
UxqQ3KIvAJpjw9C+O7csioR3LMswmMg2wqAop/CqB9mrCWeFfz6FzcvAuWvpQMlm4lO4E4OwgckK
wpS89dwZRwHAOM4oubKbio+kHPtac5UioPyODeOgQVYwR3CkNIU5msRXN3uhiO+rERfI+sDEMjlu
od6hy5wuomzrWsT5jXqUAw+tWeFh3/JIcbL6SCEh3yAK2M286wLPjl/tiao9OJ9cSAXCJT5n2Xyk
zJNoYn0/cvWNfBO5iPxSXwvDsNEYsjSkGyjKJjGPNPu1NLmfupc0ae5Msin57cB6dh3jqfCzqwnu
DQUQ60TXqm9JTTOneasa/2gK0qcNmnwF3+ruYBDeZhRZcvU6nfrWCw36DOb+3HMjAFC7xCJqAexh
yjxzEEIwgO4sSyq0Efl8rUmaKdulopHHO9mJ+SBHNAXW1Ek3GyqHlisGaPEk5RwhWDRWsnsl7pDo
P8guLefyUoPM9TxnuXuFWVqjgnOj6qMcg7s8HC4pwzTWLr1CeJLJqgQFMUfAEygeazm9bB52AdO/
v7XA+hLYTBVwtW1gs57BvcRJnM/m17QkThl0+nO0CoRgWM/L49h+aRPGxu1UQMohbWIXt2P/ocdi
bJFQytErn5h8AgvstuUBy9GlVSQ3iOmXzwpvEF1qGN5xRr1fJOVnxYRlZSN040ZVNXlQiqSlXLA9
RA0u12nELWkzxSUxaQBADHIAY3hpYgmzeugjdv9ahpkaRBm6Q8xOCnc5kbkjqrOIszNMeKjCQySC
q3IGnPruF3cnYej//yToaNBR1ct7sDItSZPnVb+jAX+TXdzp4RvGtyKsSLDG79sn1F4CC7I3Skb8
jJG6Sn7JdQZWQkkgRXrKfAMdpyI/PVpuchdr8x+5t7TGZyjt+4lkcJm6L3ecLnqM7QvlV07NKDtg
IP+h7frUIBDNYgYzadTdOSNoJO7oaSSFmnp1+/wDxPzixMH33yaIB3A8DYZu3C2rWjEsKh2bvRm5
j4kJtGVhSYUnO56CtOyM4FdO1KIQ38lGM4KTgK9eWn7MLjM3FEgtezTEbmhjdhiMyL5PuQFYfsEu
ZYPK2itT3cMT8qzl3iV1RE28lS0e+1hYNBiQyg0pGaMUc2HsX+TXwb6ypbhzgT6xRnomh9raoPYl
KLzgMxK8SoooubIE72KK064nPRM4WlAWKZkFTBY5NnSSVUACmWvwPOXG5K6iXYh0lrkuCu8++hke
ZLdEHHt778q8TggUoAlRrp9rjZm1U/06aPljkyksABPj05ndz8zDHaxz9W9ZcwmWpZOe2qHGQ6or
1pSJJ6dIrhSwjL1dtj51VhIbZ6S0X7hdgn2ZD4XbPZf1sh/t9GjY3iN24JcgD4tt1OGHNuD7tR7K
mplR9CIrE/hXG+Nj15Q/ywD5AAVYJ1Sx26nRzY2WJIkI5kGoVAD0japABbhpgP2aLAEcF3a+/YWt
8KYB7+ARrsi/Jzy6hDAo+TObUvKfWQQ2Dvf1pUJgJMh9ouaAgsc4gRfjsbHFtwZzyXY7Ngw9rXX/
q+hDHEJ8ijyVY3WW75Z0uU/GbF5FoXG2YQ9oHBu5Q1SO8j+rsD+Cz6XNG9Pw1/UwPkcG3GBSjs1U
OifBsSW5h5J9Qe531RMf6bBbr0VCX/O85As0S4FFRLKTjIgTh7vJ3h+7czDMsPJ8zBVoexLEK8fc
YvKyImOQb1UvNkij1AfNmul6/BeupGMlhRgtFtnjJKCCZ7vGS1iYR5/JZx3Qj/RgzMbcevWrMAul
+UQdJ50GPJnXRu7+6VyC79rNX/wPFHC/jW9e5cWEyWu37V7qAvm68LYPf6r/dIaszBWGrcqdbH7H
4qEnXBYTqUzWDGhIg/WwjH9bXZpQNZ5G3DdkwORX8tYt30TuBnl6YRCv9HFYld73XIU7pPFbebjc
LvrkXlHi+yjiux95wlQxEPSYzYjqz3UZX40KYaCpVnn5XlpBzcw5kKiWdzaZfnKMBjsBucClWhvv
axobkh5xWwYJjUu6rkS0hM+b4KMWQXyx4+kuRX2c1zMNFBHA8XAGd0HYjWdcRks8rrYlA4Z11Z+m
1u3+lpPX64kt8n3stnuU79jVzk9oVYw3ZchW1CS3Ee5pN/5YPuNNfa3j8GfyWS+GxMABV0O7B7GK
ERlkDdN4rFPs119RblL5pMVx8jWdWbQVFB/7QSpUr4lu68RkTmMyr6MSMXM/n2qgPNcePooQoLvC
LSRbMAlR6QPO5j95rDHUZ8A5qQ0Ye9IW+njjVNlphiDHnOpzsoB1elBlcCcM/HiD0Px+dJdHK/lO
Ihwah5PpvjjctyKCxOcUrhbMQiQ6hFkbaasfLnvVdPey9JrerqE8MEGZRe//+WNxcjBpkDaXYBpc
KVFYYvA0/vXoCmd4cvBN8RsHNFZ7kq0u+45UqFYDJqXkz2ryrx0lQ+EzCUeU2GkdPcuCyNuGwJQB
dwyva49o5JyadjFdpMXGJ54HmHf3mjM9TM1ylivsr/fp/SONI4YUQXkr93sHgi9PTeIPDYDDwCiq
wcRaELyQzgc1EntO9iQog4Iyyb0sUWgykwccyw5gS9AsA9G2Gsz2U8j05jE6WFSzhqGOCWyVsME1
XBqa5TzdWtbEtDNejoDz2OQaI+dR4/LbJiBHRXZOEsjG7Aws3jE3HZxUjmiahHilIsmCfKQowKp4
OTBw6YYPAzdZdm9k+jjtIEUomAM53A5RBCkBayt6hncWzHMj+bC8/Kwq96PT7Stjv0m8vPcs5Wmx
Ely+21anzicjMLr2ks60I8rhaHAHSDeimhSkaHCuTHrj3XzqUy1dM8W42PRThxZiQI2CC+U9CoZd
Nfb/Zj+/Gx2KMHLqOOm/G9KaIEyttUv7U+ymlj6myB/zZ8mH5QmFoQcDMnsVpSd9UMB7zE8b7KsY
eDxiMJGP98Dkd5hVkj9l9nPcAIxp6TvDp37tQcD+edkxnO1uYo4xFT+zL5Ii/9fXJeX18pRAX2bz
OI/D4F/cMXx1IdVMNMvscLofFFGfJ0MAiSCXt/QMQATnhKdktEDW44vRJ2+QMbolalgc68Pp23dP
klAi9lKTfM2gxPGEK5sXIfL0I2NcNSkmG7P1bKn4X9F7EEk9VL12/dznbE5fqE711dWiq2+xEXWR
X7HTJ+6QyNO+NUghQWKg49PyC/5qJ+yViAdRcJMqwmqmRVsLUcVe1iHIoFdXqclQs5FbHSOoENfT
losOu/NtnAHMYXoSQAxL0FqBhASCoiNpekuz+pOECywmrPcwRI4zZkUWTRgvmFeMHGV2FQESiC9M
N/VSf5RGihTarXZTWdy2lIl2qyWwPJPHKhwe6JaTszd7LKt+xfM7LcxlJ3orqJHTjfjO6Hr1rBx2
zEIqXeThvSqZG6n7BlMG4iIjC45fpxLb97gQy5Gh/IoG8ytJOUJOpiyOa3d16xnSLZKjIQUBwEaO
k40EHF/JbxdyLwatWP/QmSs3yqeohUEx3dR5s8u41sXetEzTd2/2IRz+6gMdtUBhn+TqZcITK9Zy
OJlRe0xG/JETrXiFCIpmdd7keNPyPdYLK9QSLUTAO09q33Ig2yh7w9N82y7qzvDsqw62GFn+rcMV
imiIzeV3n8Xs7OQiCSznp+4LrMlUzwWBExKy0Sp1N2ObHxOeMp3G1Qw5rKbB2riAe5rRc+Mn3XMv
3C5A9j4woKYUt4wAf50WBDehQp5uCUiip1DH8P0JQ1jI7hyczMWHdJA89O3wWGTM917KhrUv9Nex
W56GrKeEJyKPLUaDdHXylXIpdXxyDAimTwAXiknTc4hHLgmdLbaU4NSRQFK3dBSOQQr5PrPQRxVH
J8+SdVSND7JOftScrHZ4h+r9mKnmXq8zTI1Aw3qIJ22OfRWeEsMy/4S590bT8ICnzNWBamer6q3v
maHIegV1e8Xi8nUaGe1sVfHO0lHnMvh9rTpCqlHTt4VMuJ91zpdH4obDCTOFA4zstWS+s4cSvAwS
bAvK5XrNvjFe7RIeFU/3EDbBu89FHw5RvMmB4PC/OeUjSCDmXh1kaMgLh5knKTYIkZNsJ1M/K925
+nhO5ciVez87+QhI44ZZWQ4DxhiF3l/akH5Ohpu532ILjYbfAQOdmubJQywqFoAG1pdUK/OqKzt4
+tqDKlGSTd2oYe40cz20xQVXfshq5S3l5b6AO6Z3wX5BAsiI7zfXoR6doxaoXPu1k+pSlz4wnkL4
Flf3NpIBeF/ZrVk375njIwXiPavYvK/Iqt2cUa4h1pp1qv9rFJ1ieY5c7RVyj+In6ktnLX9d4XB4
EzZJ9t8uVQ4WpOIOlwRpDMWEHD3jhNITHz6cJHsNPBvzJEyKc6eDf+0V0Ei79ygjtVDW4whrOKM2
VsEYsKj1Dsj9CW/pT82G7WbUBkaqxbFHEBH780mL5uPUtztU0B81c1BqUNjBnDS6mh5GQbgxBrQN
fcyiJgvZgd74B7+371RprpzBSABZEDsbHbZM5T8jCB+nEK2R5eCWA7Ev68mAtVsJ2zO9pGzhYi38
a9szLb3Kdz4ZBcO/31SgowDxTnENV3Bogoepj35cSgHMROFiwACIK7paSOow3ik8OjQRJy/Di6aU
pm0Mj3/+cRSWHjliepUhMeISxumF2qsY+xuNSZAPDNPjcjEyDnxVfdh+dIvP3r+U8pAti0KDHiqZ
x/xa4a8zBMkhbcFDqWaPuviNODWUbqToJVhkTwNJzWptVNOzSfCQVK1CNSSXZoIOSu5UWvra6Dym
JKWFeuiG+KscoIctmDmEafc2o6OJmvxY290+sebDpJWnKVDHOE82Ay1SvDx8bihGedLSatARDVCV
+8MIPIGQXbw0nByWO63+5iPEOiU2nZOnWa/DlN4x+3sz5+HfR401CAhAH+KyVigY9dWnnH09jj5F
+E9GE/Db4kPg59FeCyEaMoJAXAUcrC+6WVurPt0mM1NCkDUNmcsiYHm2FBvx8FXN+GTo1dXP/Z05
L/seAalDCmF0jAkBF0cCUqGHzWyUUblxJ/HeVw9ZUB8W/sU0QuVssQhJUEA5pLgCPjdc56oabwGr
A8Mg5+J3pFuK8vrqBh2Kwva2kD6y6PltW/wVHLCeOL6zqh732uxUJsmb3/XMJnkwjHxTNGrFIg1u
fJTOYzQOX3w0GbnBD0vcePlTMsKYvuhMKwU1phhXrGRb+YB23rJcsBp81HxQuq6lCtX/CGQm6V+h
wCeweOoGZxvgfhDbOiRkiSs/lYMXXJf+GIGDduQnH/t17/4KwOASl/5s//FFq0f9txopgPLmEQs1
uMzoQebCe5BtRn+H3LRmAfgxM8rDt4tTir1FzHqJVYTtncR+UBxFsDp7w3zGJRQg+/8eSyj0vKvu
PNk21rX0dG68BJvIqcakwt2UtI/gDv4bkX01VHgJSitYc3vuypUbidlJ9CMeGLS6DiYEHtliC7rd
rsOzhosAJGMzAC//LT3MBWqWGJsmaIr3GnXmrIVMlocQjyeCputbsRxiieVVZDNOHiNC6T7gHAbN
a+FamWknURCYFwMQeFm655QyiWWzWpqFVKPQTtc8RM31r9WongOPpmm2bAJsJKphfFoM4+ThsY6p
wxC4Pwj5b3k8W2maRHy6NoXE0ljjjcx4xkdC7/TVVBg/jtucxW9fbJbkGIhZb0I8mJz5xO37Ka9T
EGEM+jTyTbHyOS0kUsvk/LYBWtwwPdh0OiXwpkn85Kke0OKC6oVUtsd8oNLPExS1rJ6exG3PKOZ7
EzmyvJdFS1wanxcveC+Ba4EnUAXBifPf9H44VMa4F/eLKH8oy3ItZ7UzpqO4AKX4Rbr4SfK4xfml
hlYU2uq+jbsNCwiC2ZL6BdcUh5UGBw4vmx/bFhGznMZsSu4dhqGWdroVf4+/w8q3w4f9HjT4nglq
u8SbDxyNOSYTGuMWHsTIUKzkK6WLJddwUxGuMDaCwAjxrtxjYLA24ViLssKu75s4ewXF/NsaI9od
3zQPMpYKABE/G2Mzcl/grKFhqpTm80XcOmrr7CB9RzrNGzAOk8KgJ70BE7o2YMw4AW9kiWwuBHFZ
kfDaTMYnuRT4EKPQO/hayCnkd3SkU1B53DMaxn8JFmpi5WbUzc4dxxPcaUHUgSxiyi1smAlZThS/
oCLatIgpvD5aye5Oua6EIypWlOKsIstclu7m79nhroTZIGOs4/NCuJBlz1Dri32sHHJt6i8NoK94
lWQdcxtd/cPM/tmo3+OyuIg3uiQm4k8knsA6rpUNW6k3s0vB0cZTf0sgu/F84rURnZPGA7URLrxG
ddo+ghan2rR2w/Bi8tzkJpJPK+tP4Sqrpej0JHhQLlW7afSXXMb7DSjZAmQTWU/bCBKPq5uvNfC8
hTJOrFVtJNk5I47L2cM2zd3RUCmAUEvbpcQLkfyFtxoDll0eksQ1g0mfdoD8KgF4q4v8ZYnss2xw
9FmHhI+Xj2pbRe1eZwKr5vNUoujsZe45cto1A+5eR59JAwOyOJPx129uOz61mXbTm+0HGAMR9BIX
SjpiCReHDyNeEAPZfmORPXquv1NMl6c2wRktZBM6NuMYk/SZj3UbhN5vnsVbeZwYVR/Eesgz++d4
LABoRxk8tg3JBeXEpDZzjG3sW5oMjbT4XmHawpDWe0A3cD04rdbr1GushsMAQ/MuoPNiZrWwrgaa
aWxtrr3YK26h0T/X7S+sxA8Vmum+aNOjLElnsIkc5b/0sAjUCO05HODNAMvGVJxjrOjVdiM4UIJD
aR9EeIMZ9TYbOr5tm+9nZIeByXAgrSRa98OdabR/yXKSNiHY3nRfjvVhCCiNu+ROMrR0YOhxwvzx
0M6ZsRIfmX686WnA0pWHuYZPsw2qPmGlxNAuqHQy3wC+K0Vayt5crOynYwQfvS0sF6yd60b3Pp5n
lhd8j5O+1zrvnmczpRCCrWxjhebZGmHVdjRguKezW8PU/o0Vg5htA5955qzBWWeejHL21mA/4C13
1/cRDkpl8mmWjAibAvtWZ53GWrs6g1kSNJH8W+fBzA6TP/8rM+PIwO2ti8lminmU/FvL74+NSNMF
m2R6iDlVd1VlxnTB08M4487fJxzhjgKkKdu95Q17B6sruax6m9lRdmrGXMEaNHuEU10JiWD8H2fn
1Rs5kuX7rzLo5+UsyaBd7OxDGmUq5b1UL4Skkui956e/v1DP7FXzKjMvBmigoVIVTUTwxIlz/qaW
VtlLDASIRPY5HWHAVmimDW20zsOgXhDZCLjXUx6iBOQgs1J/yt1NKLXU+D/NoWRHPjtrqajrKkbh
gPhQRcm1EgFrQ+LUzILTSevz9dS2sDJLgPxs6lRXH6TuvdWVD2nVPOuIK43AqkE03BOr33DU2lkV
LKbQB0th4D0QxugZkE/laDfbNRYssF+lNq38l7J5WCGUiT443Xpcb7zJ2paTARuqBs+C/cLCIxQU
sX+uB+VNRpavoqc3NDY6Jw6cYxWjmaxLzoMy+DX08VZmoT7SzA1iS0KhHR3124QorDIKtGAuQl9W
kirsGJUByETUNI+B775MVXY5dcG5afXbXsQn0stxcmCKpoJbSgqsbzsL3xcreKsU7OU5A0+MCf5l
bCArMDxg+wd9X4HvzJ1q5AIzy9yGKYc6pLBrH4Q33zJdkwsprBYRtRpMPpdSi76E5Kv33iWYjjW1
u+uwxtgiiDleicq/yM2pxnLcXxkqWa3QS6qgI9BA0FOc6VfqRN+0gEhD7tcW2tpkc/cg+pS4uQZi
8DZNoRXXoe2HK6R/IeGH2omDrC8HoVsn7O9Lp4ffJlY44AF6Rls5SfKngNkZSU7YbZBKwcAjQnJD
TP6Fh5wwdF5ElRBovneSaGvih0LRBRgaOPAMCfkUtX9a72RSeDuMasKzuvlaOoBSlbqR/+fs4v45
+WpzM6FPVbDoYt1Dkyf0TwCyXOQxvMi0SiDsJdDaobZtldI5SSz/zCi7N6lo7ZMnoHLPBuhtgB0g
LRncWLjA29wkw6QbEyHkojxXxVAlWQWYH9UEFGncYxYOrR+cxZR++KRT+FybzcbU/JuKQ83kS/3g
BAz0gI57LqIP3XXe4gkbBKYEqpAzYSEDg3mhhhPxtR0fNNPmqMbjqUb/TCkhg3/QPY5WAG9MQ3Ki
oDgfW9Evy8iv1aBYQGldF+AYRqRS3Fi8W3Vyh1w230OkBpROyMI0EIR4DhQbFT2ZpVrLypNSxida
+TEAqXd1iXVii5BeZW5KacYiivpmtYOmfWG6LTKq3fSiu9qdqkUo4ipneTE96mwwWIBcuJmL8RM4
YQ8ZhgILQt3qboSNUnrMGqYhHnCyij4cJBDoq5j2osjMrUwaNMdUl7qq7ZDWegUpTYtAtJTeui0F
tR1SL1urGs5NbFMq1v9QKzdRws7qBS89HqF8lRQkqLfQZURbJ1Z2NnuXkr8hgUdxu7eIrLTXfVdf
+z08lgpolhsOWFmM5q2l1q8jAmEu40x39rwoMDcy0pJ4MV4NMTZOMY/TFd2WsUFTANBmFOoXydic
9yVHaWh9v8Ki0lE7zK/hyZ4btUDAsbtOrHxYuIWA5NIvm1RrKWMNsL8DsdNsWrgtdqMLzaH/61gN
7GifwzYD5GEGHQT+WcahcJQKoyRGI0cvcDIbTbUhY0khKf9UqTWICVrlrxTfPxN+c5rhoWTDE1oL
YYAhNOuWzof+aaCxvknV7CKvI7TLbJJJw41PG4lzkCpVig00IgMiJJAymrrnvh8/FL1FDov0O2XB
9x6tL8Uu74A84zCbQkdsJsht1hhgIGtl55x+P6piRFwr+0zG9nmgER4TGTsPwyldbRY26ZXPuhHS
34C9wELOXAZbXQOFL2uEaqs9D/6THPvMUX8pFWA+DHDqHEm4nhxOfndagTiOtDEuhXc2oXkvsBco
0MLPAtQ/pDGwVbqvDjyUpdP713KhoXkyEojByVYjX0DmlBwFuFQNxr7EvIZ1e6ur6DdWwc6By6oC
rReu+mxU6mNu0BBLNNQE/SRbJFa5cQ2KTLzTp9N7HqjeT5m3AmK8rhJwqpVrUBoX/a2nG0sT4P4C
ScxNGUe7WnOWUrdwLKnAoLbP6GRwRDSreoaPiylSu7KpJaBtvEjpyoRpsMNKaYt06Z1cZR06S4b0
Hojjm7hS/VWluG/aSPx0nYuczF2uXumK1uvunRmI5yrCSDdv9QdpJ92pzcZiw+M72tQddsJG8xUq
20FcYr65awflhu1iXSv+lfw/khjQkjz9XsvRQ0h048kLnQsEE2Jk+9AooSVwktjNVeood52tbGpD
WUWZdmU5MGqsdqNU8Vki2pO8o1BGqekzRzHV7jjPKfqLNagP/mBfD6UzUc6nw0c9l1NmdWL3ZCFJ
2d2Gnf8OLIcDPC7DNetTR0fKxlU2r5ONOvbFspLKd0UTfkQoJZu8AupiYM+6EvTv0J7oZv2Ksl7P
QdpRFlWljpRaaLFg/SMNrVzbXadwnMkN/PME/JaulQRs+HtkMd4rdr/01ep7pLJoxgTFo3ymogv5
wMZk4VQWNdacamla4Kpl8XFnjXfjWWgOdtRnMH2Fa/gbBD2ts2kYt77anSM17C/1HA0WMTgAejL9
fjL7O9NnjQGzNcLnulQfPNzQ2qG4KmmTnaa+D5mUkpeKFBMkO9zQgIOlqGiIlPIVQiciAXnSA9Tl
yDRyab7VdxzEcS/iON5SqLAqeiedZj3WDVSkTvOB40NfGaWzVYlRCW5TZ23cbcDAIYEgOFRJQbdR
5GelibgWwzr6AaCTsHsK/GY3dtadvFIkzYhR9L0P2d/gqhVbUB/XvkvDEsrdFt79I546/kIbrReo
6y1sVfdKKzgadul7jMcLdQVPXQpIdmUsDzBadJtnxkcX94iEAw3qXGqMQ/G7Cuh8ucWA3IhLDO6Z
eFWv7kEs+AvX90GjIe8nWNiErJ1r23fBOH6ijvSeDKiV2El1WpC79F3xgvPWWVghWpCHE0Spdjfi
Wkw91CdtKw2UHMd+5/vpr3DKzhruJRpnGSiwWg0PeAdb+Kn8CgvyLJzUAFmbKN0KbCsiYf0yTOeX
Z4td7cU1iMwyRQv5a1zI3Uca0l5sQPt0QKpMqn/rhZzPo+DcNaoXr4BqDEwMQjKdE7tS1kD4XY7B
FKL6AfKjVDrXDIFtidveDo1Oh5wMMrJAAxh5+zDmoM/MVLyMDoU7/LBlAtUoMJPlKi+qRsLBs3M3
r9+8rvmtdlSJYa+qi6qz77qYzrHfbypBHBJ68OwN2WnlWj1HhHbXmrazDKGOLExXf9cVKvG6FdTr
KXVOAbM+Sx92bOB2VRjf4xJ5X3r6WTKAWJXlK9HYJwG9HLqxAQe1YtOhmBpYkX6SYtATcYJAyDCE
ToaZmycRefBifXKoqfdfEHHkM8f0qasu9M68j/XiVOsEMD+vfAPdH0sPZfA8iCD6FZUmhiGP09cw
DW+NIvfWromdFDj3U6x8wC9gGyQqooasptplAN+NwezhB/h6/ZwT+BbKEDzmfvegptNNpSprPfWu
/yNWi6Yae8vbGB1cJjOgJqsj2o2sEhZL03M41bch1p1jmiHq0G8FBMiO06AvLA59xVr2C0oxnhP7
UJM55mOsSkPcn4xyZ0bJesti0Uwj3ip2epGK0drohoDM6Fx6BbhYMgS7GHYZ2Wei4y2hiB5WC7K8
lCRQOC9WMjhxmntRQi1aVi2IM0wdFyGgMUT+4lUHE3PR2x0iJY7/iwNowuobdm6WCRpyr2ZiPku3
cWhOLIuyJ1aFIXZROENpA5xuJ7cAQ5qdu1RMIFXTQGCjHBPhegCfLKK9OD1nGkx84e2mEnvxKEJE
PXBekE5OzspMR9Qii5mA6DZAKE442GhG4bbPOzqp6dbyiid1ND+TQp42QZ8RzbJTjRJTFrsUhxr/
2W2KpzLLbrqupty+tczptcqhoEq7dKGjJkzWzA8OjYl8hX3pRdjhXF8570bAH8qPxvPDS6Oqz5Oc
IqQ1bp2SyvuktqvONJ9Fj4ivoTe/bFP5xeEZfeORfmQWRneV2V9xemKFJP6DdBJNExrMZtXeuypy
vmZxBh4LWEno/o7zbk2v4sQn/xu1V0XJjlj17jEbNmerIy7swaCJpmxMyq8wlsdVgA4SMpfi4Y+/
/ef//Pf78F/+R37950L7G7WGa4ChTf2PP/bdYOaj7ev0wJ2CG1h5xwHWUyCQTeFbbiXWMUtr+aw/
rfDZLTgzhJOqDPFWCxtZV2tebFw6pspaGpLyLJI3tQLAYMfFsjXCO0Br543p5Kcs6Dc15iylZBdB
p8aIYCmfpjGBaQgVfAz4/F0ze5/AVSFC+tbmLicmt0JsxSG5qneZWT0FWn4VmAlVea18VFu2kDhp
rjKVSiPHrGKRNuZDmI6YK0/slulSaSmjNLazipJy1fTdw+TXT74ZXIuU9kdmuqADzfzGrgWkTCTg
DQcvYUwebFQUGsrHkJzG3vxlDM6rk9D1qorHgIqtHfe7Tvfv8xyLX/vOm6KrCreNpWOJ+yC1TosE
bIcCWVOuOU4RdKqCEfY4Pp+Hp9nYZys98y3vIS6ZeJiGWzon6jr1xJMn+l+T0VxEfAlqQrk5SXMs
ymzYKhE90kVU5iZ7nwN6gZJMgwF0KQZK72V4qeQCsiaSsk5zXiX9h2gteLAwx0q7Z3LR9fPr1gcz
n6N3Aj51YdvNo1G5D3Zo3rV2eqO07buOr8+EfpzWw8K0LPcTnsyjnoqGxLE+jykooNL5QUMHd536
NtOc3xVnSzxE+PoPD8oeE2xzNiacCnFf6FOFFl60yNQ0AntRcoxGXB2N5csMU92l07mbw3fbMwPm
zNq9Ss2qykHqbyw7wUGjWvUmpaxgbM/cpjwSLvbdY27qPliZW9m8kXR16ECOyi4PesFQDfwjn7O2
J2LYs/cwLDiXESWrbaN1D6Hl3NUILdvukywCjuMzSAi9usI0Ls4CSjPoTNEf16orJM8Pj6MuX+an
eDJ7yUx4am+qarz1ivqCttrSEePvwQXapXo6Osx8+XmzjESLTm+eIDbvyYSBj8viDJ13HB17XGGN
Ib2PkwmYuweQGlD3anDsIx7u2p6VZcnN/v0VzotP6NX+w6Rhm46AmzcFHVzJXUjMYhOF8LUkY4gW
WI5QARQcEIZe0+6muNjZFSrIwFgb6qsSs49+ykIKzB8eNE0G2x8G7csI/tsTxak3GBr6F5vR7y8N
6coFKFCmNqPWXjiCPg/IBkhAwPDpifGDJAodvre+Z8VY9l9HY+qGto+V3t6EiM65iHZga0anFxSy
7Rv3EuCLFRPVBMDtkhnGoOBXIIcGLHYO50HSGeRAVlDNeTLbva1N6r5QaSQDDu/Pw8+5d9bkV/Vt
jLC1R7zcbeyNV93qUG+M7kWH8ziMZxq4S56YpIrC9RcsORdkJVRCckmu8KAoC4JbciQw7Z0tOZLf
nqSsGx8bVCxuBbrwC9kAC7MYznpCiQfNHgo4sttcZP51R4MiNYrT0N3lSnN+eCT25KTWLOvItbLP
hRYqG8B2q95VECCiwYxzNrPD9hmieMqx+PC99r7rLD2IChd/GdDEGxWoBD/tzI58tL6src8o9U6q
zjpnRXJqpCWY2CeSJHv4znuCpTUL/0UMzMcKY3yEMQeQ2NEAkqaKE1mFTcfhW8gV/tNXN4uVCoa0
dRoSjysVT08MYtW0uepQH5EOenyQR3b3fR/YLCJqmLNoVVkoeBHUJ1DN+9q87WPjyNX3vIQ5C2bF
MKm9VTaME54HdDQ4NxYTZ1GVokk1WpeO6R3ZW/asO1OG02/LPswKswIvrtCfjS5svGP6Jt75eveZ
BuPWqD1AgJa76+nJH56effebBSbQrxlaR3JLBioUOuNJjDRoROVn1GlNSgeZsQ+eWpo//96SM2cR
JsClJ/AdbliyxFofhSzZ2xk478RQdI7cZM9qMGfBQ+gKFl4Tq4FGDMfDITpJUctIpUTv4WHb8+EY
swWRWV5l+TI8oNoK1K3ctKj6Fea4ybXk9fAt9pwZjNlKsBWMGyaLoNBQS6CvKUmDrnlkM9x38dm0
x0kfIR3geRtpumHR225SIuq/9+CzGW6DSSvr0oZzUqlnToWXbpuaypH1umdmjdnM0mRTdAuPxY3j
g9/CjQhpna2OUczhZ983r7OwrxSijauRccmQoMD3xZJNt/HSnGgtaAq88cO3kcP8Q1A0ZgHfrnuH
3WXyNmOFbkdjPXt5f0pl/WKg3wa55VjOo+/JwoxZgPeyEeeQkDZhn/Y7rQfPjQ2G4dsloJfuWfeT
R1VLNnak/cpD9UZ6q0m0ymB5zhetPJQ2IdOE1q+GnJeG12wy+CdZmKOHDM2JHmK/7M0G4jXSpLlb
3qM88l407nlXd0dW074Jn+0fwMQD3Y80b1NbcAFjFbmaYLyxzPbq8FTo8kI/zcVs54DknCitMTIX
CijVVHuQtNm+L4NVMgkPiwTxIc0THIxF+gDgep5DswMS+omw13Io7J2KQnWkVWAtXHsRTfCxpJ+g
GDhUCYojhx9zz4oRs4CTFIkylgqtaTOFdARShwpPX5w0WfnRO+gHpK59ZAfaExrELO6UqnCMIOm8
TajRFBRB9NaFxr/39Qr5dt92NxA81SQQ6ITIEp13hXWrBwrg5uhI+rpntYtZ5HEAAEPfxmQL5TKU
HlSytSJZe1hjsOE8xGwBoyoeD0/InnUpZoHIsxJTrVsmpMxRH67qZd2HN6nZH8k49D0bs5hFolAL
aGr0lrtBHgqatg4DtR1t6MpTv5QuUy2MRTtMKTFjv8A5/tFJhttKSg4UunLRIPadSo5gXaVomSVN
vcxS81lSpXN03x3dvhCKm56Y4P4HiYPrY4G+gGS7SRevvrtUnPrIF7ZvQc2CXaCqXY6kmbuZXP/E
w8Itx1jo35uEWXjLWoxXzVFxNxai5X7entqy+Bpj4XRkn9z32c2ij9VaFe01n/hJ4xRUzQgghKYt
phzhMqGWj47o5+FX2Xf0ErM4NEZjGBQDE2442YsRj1dZXMM2C86RnOyXtpY8hWEtTuwvD1yICyiF
h3Tm62vppBUBy0kjG/G7IFibOAU0jbg7/GB7huBrgX77Zhsf+aCgZIzHgdYwaHGp5mrhXyp5h9Jk
9vBt9qySrx3s2218uzHNJLXdDSHhlya0axdDnsOXlp//DxFen0WdoTSUHOMukp2pvrHD6LJU7eeo
C35DsD0ye3uigS5v/e3pY0VNe5Ql8BZy0sc+1mjPIkxUD8DuDr/DV2b500vM4o0WankRDnxFeoDg
o7BPezz/DE3qb6HFKkXU6Bk7AJqmwVlHFWR8p1SfJqW8slX64WOzVSvlM0OZJCriHM+YsVrY1GOV
yrop/PYKwWlIxGRsqFNxuoFaTDkJ1zuYojBxwx5aQJJB/5j0M7OmI2bFKe4t8WsOyT2NsQXGSC4O
9fVU+5suiUIClCn5rQrZAn4ABVkD/X28UaUaoHS/Ojwue8KkPguT/WhUXhsKIgBxS5TDXQZ5Hsmj
4kpP7ZuRrVnpNLDu3q/D99s30bNg5g2R35LzuxtpqKLqxhWQ9afGVvwjAWffWp1FNJh4hYYOJ3L8
4KoLOKOl6X4UWvPgl82RL21fueErE/q2WG1EHnRfD2xcdpvTIrOvJLVXh0+XYwsiad2SfU4PgppP
ci/TuxGuqmLUR3LsfUM4C3SqXw9QQjQbpiEsGTQSo1ycTol2pPK45/LaLFNqB7/CK2W0N5GTvDdo
jEgdOCmyf3gB7Bu9r/j9bfQa10V2ttDh+wf6JZpxLuawfDGS0CJNuAYQJPBKpXgPn1ykIQ1XJGdu
gEMEbe8jzyBXww/BQJtFtLBy7AINHQhvESo7GVV8EObqi9TRqweUC3rcaeqgQA6i02DCO1d6l0qQ
kH56+AH2JFraLNwloMIGpaRRK62sagsSsW642wwsoKWbAxuwgY+TPRxLSfd85F91+G9DDl6pqppo
sDY1hw4pAUv5WHpf2NNpAMequh204vnwm+3ZhrRZPIlbPTBanFiAlT0jrEJr3FgdvvK+ov3Xgvr2
FnqRgcAt2NWCKN4CM9tJjVNMjDLYigB8NWJKnGRXA+iHhI5vOOJJVRX2kxQATRnaBH183a7tUw7Y
2iJrWyYdA3hEt/Qja3vfpzMLPq0d6EZthOYGQ3qYEOpnhL2K705Hctp9YztLpnBerxMl10zUE5m2
cvDuFBdu/uHh3ftdzsIKWDO2c6hlmwqh5zHQdvIlwHZuQaMhg4qtUAA2MxrEqQu2euxxHaCHvDKQ
bTjyWe7JlL7wDd8meAr0XEU6xtxYbZXAWTBWBVNX4NU2QSCPxHDkmLNnmtTZCS2LTSVtCt3chB1m
t3nWshggs9d2c+RF9kyUOgsvOjiqiLotYmooSbkkCdJA8/A07Xv2WeTIKt1oNNShNqgxXUgrOxHh
CBfF6XBkHeybBHnjb5MQ5hFo2VqxN1Prv0F7QzcCOw3cFX1mPxiU68Pv8RXqfgjBqhy7b/cpJmWK
YrjyG0Oz4q1ZAZugh3RppAghAzqlwwYAUmCV5nk44QQmsg/qUP/q/B7dQarsUoNIK8cLd0Ko/PAz
7Zu2WW7i9EXk+GbDI6nxk1vQrk676cia23ftWWhAbK/zMBd3Nio+bwgxvxYwrQ8/tpz6n0ZyFhbc
BhRvmHu4N5Axlk0FykHP7zvh3gZucnf4HvuW3Sw4JErqt25GNzKDmpYmiDjK87PIrSM51c/DY7iz
pCO1Y3tULXIah3qJ7uACA27qyLTqcoz/3wEy3Nn3XmCg7qOhDK0fMBfYQmlbiIDKCJEZ9aXYshDv
NTtW1fiJKdAAIhtaQoECwchRIHHMp9guT/sEPqStngWDe+lO2m1nWTtH+goqeM0fmcl9ozCLGyZU
175J+LgbDlgdAuWqWz0dnsCfF4nhzuJGldnOlEZcmvP4g9T6GuUYwEM1ILQcvsWetr7hzkJH4McZ
yvbcY4pV6Pb5NqWOvQ6i8HOqymHZZ83LoFXdEvorkih4gCKwKIA46ij3ot7RrQCElKvDD/PzgjVc
OcTfwovXwcKgO8K3zHGYWLFKAvvSRG7x8OU1ufB/WlOzWDE4RYNE+8D1M7CR8nyGCTlb5bDQSpTZ
bVO9ntCKzdQuXsbGeCT13zeLcoV/e6sSGHY/dbWz8Uux9h0BlxvAXG9ssiT7ffjNjH2LcBZOQlXR
81If3Y2JfAGduw00fWBGUUO7DqFmU3pR4XthhHAfijpbZ1O1EwoMFumgJdzk2nORtW+rZ6xlX9F6
Biql4FEWv5fSBVGBcYGmF7in0cEgOAt2UYtbZVxep0L/DGrtln2hRzHMeRkSJPBRwABqNJzorf4M
nf4y62CkcPqFtf5hF2oJDRDLa6246SOUXbt0c3gUfk7QDXcW7+xEFFAukE+JBnqVCCBAJszOnRIA
dxnjVZS9CKCLh++1ZyvE/vOvs2q1rYOPBqI0DDB0PLO6btv6Uof93E71iu7YlasiUjMNNY18+k1I
YXRL/BSeKA9kkuKcZcnWCvNj6cueVebM4qWIrCDVbNffQnc/sfrwRWOw3WRYITz0evid991iFuny
VnFbXwsg77gujl9KeIE3xImfS+WpaH34HnsWsjMLeWOamgXIWH+Lr3GNf095XRTN9vC196wPZxbq
SuSL2bAwecYGoVro4Ac1SiVahAVdDEveEh0MGj0+soPtGy35ht8++8GcRvDrkb/1Km1degoTg4Ac
MM2zUODrffiV9t1kFtFc1+Fido2El4aBZdo9Jq7Uy0DGKc6NI1uEnN4foqYzi18Z2MSmT2KGTQMh
6wo0FD3bX6pINy9GDxoXFNrDb/NVrvjpVrMwhvvmAPadJpJu+/dFF5z4aOr4IbKDSq9vPbRlO5T9
6QvdwgG5pEeGJVGEKpWijasuLGCRYakMTyPIkSHhUIJOpWYeOf5rlnyKn55uFl9qlJ3zMo2DrecN
V8XYP6oFATeH3J2K9WhHj9J2APfvDF4pHwjtshspPBPl5aYo/Xfdbpem8E9HfdzlaJdjyrcah/4y
gYKmpKjfGArVyHLSH7zCOx1s+1k1sTQtpR+V/I1ONq0P/nlv8SeYXD9VBB0Qzw+IVbypY/uhJe02
HszrQo1ReVfS58FAR7DXOSp3pX/hD3oC2xNirwf4nMiftyuEdFGVpDa1MPvwfnSdJ01AeRsRrZIE
9mhUrmu6/Atd7e4CxNxrJUfSatRvUKfAdRJ+V53jAqOEj6Vtfhj6COwVDyVH+9QCE/Vb7crR28s2
NM/9KLnyRXGRj2LXI86LHxdbBuoIJUK/7YepGzuli36bWb6VwnNBYp/mtvFSOfGzBqqwVcyXJMqR
PvW161Ed7lxcLJx+2jm598T+tC0ItEsz784sU1lj22cA3ocaj321xNwYSfDujsVWBiyBbwV+Ds2i
0/KzDMZ6jcQeqk8DtNwyPRlgUkXh9NiNKJcxZa3sKkFRI1EXsDe7U7X3EO9C18obXyIVSqfkC8Ek
+NVh2wS/wMeXNY83kY+PR+vufJBTBQx0syD3TmBZV8lt63gXRuhtaJwaa9Mst4oGqhh5Shq+9cbz
ugsIts3CgSZm2fqb1PsHfYHKXwJXScscPNgU5Ux6BrhwpVoXt1DdyHFLUJOFYtKV9cxzA/GPw58l
hIOfV749CwFR2Km650Cgha92pfv1TWDCG5ALOMfNYuqDdz0sTopAe+Dw6ZrlU9rhcVyUmBLgfyNg
hKB40hkXjg2PThsbXKGD6UlvBYCv8TTNla0wzLPUN161YTzPZcoirVEQjoPP3mzyCp9Te8yeB+gs
ee2hhEDqkoQTvEQkN2Mo4w1qDAPLrC09PDHM5KtbMHXa1WTYUJYd5DPtlQbSO0/8K7+uHoMQlw6r
RfYlDbde7IQLLCjPIy5XlxRqpCUROnxXgnyq1hA5yg2IvR1KWVPS5jtbBauNL9Cm4dSRIzJeyp40
DQl412s0VD3RXuSYgLByKip3LUx3upCycWT1uG8h9/kBjfXCxnUHiVsDPS/zMgin89z0sEBHVm2p
VIq5MeKCg3Pj3La+emrrDaOAtApynyCiGpQRqYCEBPzJ87eYjf2CkHRiTcV5hR2FQJ0gS/TzHK2H
yE57SiXiVJNshqxe65l3Fff+a4sRS4QiSRaE3lKrtCX2Gq+xQEZdV69UdFrjCV/5cdRXYFAe5dw0
st9vhtZnXY13PeOqMYlVFV/KNqopZYUQazbA1qDK9uBo7Saq8JWytebSQ5d3qU/6SY7+CTpACAvy
0nINpGH9HiVudCLgG9eglodKpCc6hwz+5jZp4rWfjDe1S55lTtY9lm98/XehQr01sWG2tjTtVyhm
3DVV+yHL+LrjXE6+eR0ymy3eTKVUa8uUmxZ9q0A6s8AAKNFl6sfuNArEiWprv6W9rAX7Lm6zcxjZ
8GnZXGwEUNPWp8Ch3po4CMD9W0J9QZUgKND8S7HfiPEcACdj9vVD2+kmMrSQ7r3A3gWaMi5Ky7xH
r/FZb6HjGB7KrxOEBlhOmH04b400BwWwhzBE2TxYKQLC7vCol8ZFAJZoUSvoAcNEA5TqXakYoFQK
pEi+g7s2C28zw/lIzfysb5q3oE82bhnCUVWwIq5K56xotY+0h5Fc180L+H201dLxKWPnTEjMLTfi
HJ1Fl1KyO26h3Vdmt9XM8sqMDIxgOuXF6BV6ZYN+TQFzY9fDe+cNa8Xxj8SUPbmYPUufU9E3sAxB
uIyR4HDhBBtbE6dxMFiL3p2eSg+jhNQ4snXvu5n882+pWJmYfoqdKrBa39wMg03poLlQBmtcBGfI
/3hHctc9yZg9y4+bMe1aMxgBr4Xho2/buw6oc+K37950DLko9kXiWX7sN5WrZX4CFAwJymVYBJdh
ZN16aGmweZUX/ZjeWbGPBUdvtYsmqiiJVTCZIGkPSXqhR+ICr4a3tjRubPAUgF52mWtthcVYGBH1
QxOnvMDf2i4SBsCiLye13oaV+WGZzWUNdx+Wy2mkqs+xKO5qG4zU4S1mz8nfnqXmzhB0mqaByfXj
6K41+hdNc878QTlyctl3+Vku3mRORie5B+HWKk+6ob1VaOAbLPvDT7/n0GLPsnCnrWu6ogG99tze
hm7WIcputMeS4n0PP0uK8UQYcFF3pUNBdDnpyD3hr8c5M+iLizqQqXGz6gPvjLOlJ64qZMEnO9wJ
cQtm/vD7yY/yh8TXniW+7TBquZnaAcLY8WJScRwChYGc2udAwuOQJ4ZdeIEw1fbw7fbAgIw5jSJp
MmHhzxpsA6VDDvnN86+UHpc8/RJFOCsJFkiD8UOixJs8v5ZjIcnOng+DOdxE5EAQVRYtKW9vBa9R
Is4Dj56/FN6o4KtS7slhuYPcd0MS7Lqv/qw//OdfSHX1F8nuPS/GCkBgM/vxf+7zlP/+W/6b//07
f/0X/7P5yC9f0496/pf+8m+47j/vu3ptXv/ywzprwma8aT+q8fajbpPmX7Q/+Tf/f3/5t4+vq9yP
xcc//ngnYYALe/vhh3n2xz9/dfr7H3/YhJn/ZRXKy//zd/L5//HHSfWRvQd/27Tha8YH+ecV//XP
Pl7r5h9/KKb2d3zeXPy6hOVqhipR9/3Hn78y/m4auskma2uWUB0JNM/yqglgK/7dBgBqu46qGpqp
Cpe1X+et/JX+dw3+g+PCBdctw1DJVf/1/td/rtk/p+RnGuRXi/P/Lm0T+x/ujT2PKSzd4UQ02yI8
Oxex40yIdgA6hmZtUMnKRymZe+23AV45VASr+jXoA/w4hXKdpsZ5q7Q62pgBOon6pP25iP6yhr4T
MzXzqx7xl2eyBSNlCB1FV+Hoc9hvhKKKbSWDuSiV6sxIks9My+JV1ohgA2XnBDSWFWRkehEpZh44
7qZTC+lB9lq17eWEdsWi8BFHTL2oXORo2Cmliooj6rW6mzwjPUWjJNsoecPJXqTo0o8vlj9S3UEF
RUNMnS5hTimpzn9nbDvLspyaE7efGqTyxSVS0QqyGDTYcSK9soSxcgNcz30sACydUmCEPSryoadl
0VD0LHdGVD+XwfgwCq+D8N/hdaJB8hAOZcdAw0PrpE4q7OVG9TxMrX4XkCiOyoQ0sqVgPThCJiw4
fuVDs1ID5x6qpLLQm/4ShZYeM6DCRQ1+hzbiTVIamLhP3rT2+nKXpd5HtJY8+tsen8EIjrBjIco2
CBNpq9olfe5PQi09q3tFu6rLAaAX1qtk7e6yM7prA0URsodxG3aSL1iVtyKR53t7CpfkMCGZKY4P
FFtTjK70tapKiYRkRAXAxoZz8MIlRZl2NYnpirxtvEn68CmPEbFsnf46LdJzO0H9XUng9saqC+Me
9Ul2DjQGUU2r2ngjk0zLd2Do4z+B5uxjoeOIDaVsIG9r0c0qpjNdoEWj4SMVme11kOB/AP8/Ppmi
pF77vtKumvEytfV6PY7je5ihioE64wTzfMA4MHC4na32nDVuEMqiVqy41cof47e8GdZmjS6VIzil
CCO+HXPjMcP++rovKtDRAvshNx53kHbRKdfiaJ2GcOctzNPyiTO87qfXkZh+xYXlLvK81JYx2pKh
iuyL609SbkOaGmt3CKhFywDG5UJFv8GRoEwrtnZ5qmeoLAJy/D/UvceS20oWbv1E6EiYhJmSAD2L
LG8mCJkSvPf59Hex+kS3dP6IPvHf2Z0ooiSVVCQBZObe317Le4+9qt7asf0zquO1NxMJlUBfgBJO
myY30iCfdZB1ZvPQNmArXVxOk21CT5r4BBIxsSAn7qfReftw4PrrisZGBwkMXdogeqq+e6TAW7Ld
XSjWRjpEHmcz2uWVeNuLK6sfs53FPpMOmMT9yX1zBvMzWmiGWI6N4VVBGsu+JcmgNiT6vhcZqJSh
bx+LMUaOMZ2ELUuo0OqsYjLk+Cfv+d/L+gGNxZPVgyuUY/+mI42pK+eCYnoIxn4EdDMNOx1PLe/+
N9soIOGZ2UmjIjqhGqMVFH30tnhSbvtpqUFckEUdJ7kp3Alris4gvxLLSZ/bw2KOEs6N2mUCQNei
IOc0A/3nhKdXYYgezQL2GK+D3EbFf9WH/RFEkMNI1C4cGyxFTBxAXE/4jEuAAKbKPxfT+g4TFmT6
wmqa4ivUTPenVnNKKufPLl/YgDowM0bbfNDEt3mJt3ll/hoMdV6EMjf5SHdCxHzgjCUHTY1RmucC
fBjBISc7WW2scFjnzdPkmeBMvPncCQJtPSelAQdfI46j1x/IgzPpCuW5714RQodhVTBevkS+aMBP
6VYCQ7mpebUdL8DRrad6bl68JfvZ1eVPhtLT9WRq4FibEYj94Js3DOZgZ9fMLJftVFm+gl7dxcCX
NLP4hE+90E2hcQ2v0h+z+NOV9hmEjLhXTntKVW9uEsfIfIHtBSf2qWiLj8XmZzKiNycsjW0JZJn7
qDARCerFph4PPMowYhBoqKTTB5WpfnpFwvGx9xKQs1UGgO0LuC8pJ2XhQfYNgY7F7V/Bfv1qVLVN
zTghHR19JvC7qDjKZ9PMcRLMZyjxzKy7kBWxSyWr2Ul3BP7PUP+vSd6dXEO/S/Jxl1jVXqbetNIK
ewgkDiAw6gD6Q20zzryBpjVgr6eMeSn0kHKLdJtA09SmyJxdgydrhnm7JicJpRLGUaI1yDINNwFv
mH703QSIaNHMtQFEVC8iNorRlOzdMdB1Cxy89oR77qNtVbNuZPsYIXRORLWvNR6ic/NVL/G7BdRj
M3qXevCeage51xhfi0H8siZinNYpcesbTJhswVA6SJLHgcHfbAkaAHMdmJ1mATggZ3lyrHAPEgJ1
N7P9Ky7+mhJozF2SICyGI7mqs4afo4nrC6iho1Wm+zZ6KLMEzBGsTGFwZs+cEfJivZrcBcLezUyj
GdnJ0Utas/Ow7D09hipB+i3MqkCz0C9kjBGkpXOFAHXv3cRqkGZbH/7IU2TA0BMyYgTMu3f6friL
WxcWY4Xjxoiik97E3mtIxDnPindszHTLaBrNBPxjJGrbWrK0d8N35UK+5NhX7sPwppqQNRl4sLRe
8uwaGA50o/i0JmjrEbUL25NvHBmq59wdxTWBO2+LXKziuX/TnA5hqurfKgltCgDi68IDwJqXbEty
Y17VEkRGbMen0vTn2DS2BgCrdSsS85B4JH+EcI/KGM2V64IgrIWdr2ojpeLNaNHG07STzJdH6e2o
j4IBVPAQJ4xI7VwHC94smU2BE05PWC+peDiln7SQePNqgBvawggBZtYGBpCYohiSR+CddGkRXm8X
ZVHAcPxC887TrH14aT8EECKGDaNeTyM7DqwQ8Bhl0Xk7ICQ1c58bQjF3JAWo4miQoHS9RHO8wHtm
E7YywbDbjtXux0Rc+sG5N0DDiHY0GR/gVTZudl/lcMaLIvzp1P2tor+WaUQTNQUs0njNZiiB/Fi5
cnegsoAb9YIkZru8sJmD9478JMxHl4mWZ7duWXN0fcn8ODQg885Ur/HynlQpWAvQvQjXbQ9trr13
OeBKvl/3k7Rw+OvVJY/hxSG+pjYvQTPYNXT3MbY23PE9Y4Yj/KvZtJlwTB7TBUh/Kmw2bI4NJW2Z
PZTJc70p9KVhaiIGAIcOWIfRCwlkjIBS+n1UseeQD8VcvVke4GQrFltHni13qs6azL+5bcID0NRW
aTEUe/RRq9Zu9gxwbAhFa0fdYokSdfXYafi36JOupebmwTSG2FZHF+dSnbTnrlm8dTpoRcD6HmHL
UqcbyJA2R/+NitRyHDFIrDpdZYSyneVEE3rXskdFWogEjBDNKtE7AoO6MfuaTWVtiAA4OFMeHwAp
dhcA/spvwhFN++1LXGWb0XCs0keVQyTOVYmfD0nCflCdwmFa7oRrvRlGvp1ZRYOwXdI1Vqvwqjxx
2ndk647lPGtsuyVWgqaIzyUgFVCQQlvFwHKpJWd7xdVwN3CGobCbbSUXM2LeOn4oNG0PH24dOnVy
V0zWsekiFysb+m+XuiQTL+Fj2bRYSOJnGfbaWWPcKRyIe87z+MTARxNU8cG2OnAzGsT+MXS0TbVE
17moXXoy0a/Ihr4mxtS7NJ6x0/F9+4kyk2CRhCo5uRwqIbrAawB1m1LsQQmVdOEXEmJt2gOSzrNN
ZQE+mhbXT7K43MdFvTVmWzFGw+a7WkBK57g3RbwrB7x5VVeoTWqBsqocecoKgy2a6+409iIplMBG
xb80NR6X2ISYb8zr6vavyCbfaO0wrVIGWdZFLupjrG4qNetpShzx0HviexXOkMFjjGUJ4S7QLUpx
w/TTu6gIoLQh8DQu9X3kard1Sz2PZAqeM83zK8tV/pyXtJqm6hucCHgzzr0YGrEyWqc76zb5sLgo
DJBs2hGeBJSlxTCPHAs5FKW/EgNLk1tnYtNY5Y2NOFq3y5O3V6sJ8ys/dlrFTrmLtyyiQJjmBEWe
Zdw36YssRzBtWUG1LSoKPxGjt8voObHVWzp0o2zohFs+7nk7mF9yYm+jwtTYagBt6Sn0x7YoyaN4
zqPew5BLxY/KzPf1MDVXbS61YwEJFO65OvRMsT5NJowSGqNsJTIkwZ01bvIcT5EsINvmDrO/czL+
AJmq3xUd/nZ6bfXWVAuetdpGAo4uBV5Uuyn1lr6LAwKtinBfGDM+24l9oQ72yY/0/H0Sxc0zny14
6xVM6hAdWNmCbwEapcGdEurovjdTPPJxz+MJuSLOWkyrjtnQVRf6C55N2PUuJfKc7PSxnbSfqeH+
CrF/bDNdepgSYK3NpaJqkw8AePpRfA9r59rO6Q+9JKOTzs20KwutwXpTgvGfdesyOnhNcmN6aLPK
FzJ+5NrRt0bOilqH0WFspnW7zMjx9PGbXeJdyRsVwQkR8jgsY73LhXPKRnlO9Z6EGNv4wHRsuRnr
7AerdrcfW6idjR0/MYWkvBrXe2rv1QKTl67IVRFf9nhjAp4NZKXaJmaBasODM1i4kAQ32CxqELhm
Ts3KTbZV4TiBhgDRT+lnN3UlX+De/kgTHIfKwXY41MRC3R95gvjFddPS7+px088c8IVhHHliGdt6
HG340R7+PLlAEqqG3QxWUZvMesWMqjj0s33JPK1g5eIcwgZ0q2M9uBs061fmPJgimdhgJS8ouYZL
ESK6BfnFM8Y+F4p3JTM9klwRbjJ8h4txBRBHI9Yof7RLYQRtBCdJStw1Gv35dVjMP5uGE3hRUYtw
2NwyflXuprqIwWjp5qMtAJaGToHsqzPP3FX4rEroYQV5IK1gggt7t1iiO/BDNl7Med2Ns7YBTD/H
4cYtJrU2tYhIv02br6iTb+ROXnHNg3Nv9lq9cNcOdcPUfv+42DUteHbwiQM2rhnYMDBpd/XaUgIk
toodxYR1aJgfWaLP+8g2P3odF2fRPC0D7F4jbF8jFOHMQDf3rAc81BKlrS12w2BX9ZFHFTcNHTG0
Tr1gC2K3Ma7hhFf9q6yakPasw0Asx4dtVhqPthPCNmR6jSFjXzCYCI5edqvQte3t6OW3zvuaCcds
H40klJIZElrpsKgPcgiI1rBrgc+2QbD5Tp7rR1YJdSZjcIMb7ptZ7e18MSHpFzoE1pz5SDWjkQbY
OhXJHExF8Y5EBlRcTJLNyw8jLaNb0gqHYoECbmCjl+gZDTB1GMny7AEzgxhZpiALC3YfIhvXy0Qz
MMdzdqxhMlYzCBT0luwKerPzx4hUwiLYA4iiXnU4EQF5giY1hHtFyfLK632A1vYsUQXuOp6MavbO
MjSek6x8vmFizcL19sMyUF6Lz6k1stbNxkOYZm9dq+24bdwD/y11hZTGo270G3IWpAMEnbWhL3fj
clY8WdnZgsjJu1mHoK873CJ5IGteate337UlcoiddfMqug1/xLHTHRp4C8EcKUGjWE92GvBiQvDe
Syc4TWUyrFZT79WBGgWGDA9bhdPma1sbqMBkghMQeEHKKKemZ7eQZrAbzDh6oytINUrp/pA0YBC1
8NC30b1t5p8JkvuVzhlylUhp49uYOc1MQ6D6qri0Ilw/23BNjwMPuCkOaAsfKoctfAo3eTv0+e34
Mv1iDep8p5jX4IFkEHvlnW6BW0qoXc0WqrwozWLUbumtLmR88AjlGJtJwaeC8IktNztq9eGI2rl3
vec0NZ/1qjNO9QQVCbCKz8a83HeUBWzNe2L845FWOujUObwvSla95TpYLA4CyjOFKtfXC+sTLSuE
R4Oxd9U1kHIyNrXDyVzqFBuMRyo/k4eOGCLN4cg+FCW7B63eMdrvBVUjQWeK8gN/ZLHP55HriY1I
YrpPnhrazTBqGdR0ylrBkGBvsh3N2sA1fusssiV1pS5mQXQXcVg9EWLmzNWtqBkFojM+o2iQu7Tv
/XAekdRHykGxwaOii+qg6XS8QxqiKtPwyQfzwARWn7ndLow8jvGjsy8t6zJ1WkdXtyn3LFriomXj
L55NO6cY83OVGNs+RSs4eUh0uLg4j1JtbZNpo+kGrf+mcI69ba6XuDHBx0dPichbnxseTmgnTV+K
6WUQ+hVanYB/nP50bdwZHdCP1tLYDkfsl8kobRiw22SOCphhnHdc+6+JpwKWg3rjOLdTbMtcn2UH
8DKhJ0e305IFCDIb0nDdxs6D3qcxVHT2Q1NI0KEKVbkSci62gK4/C/IhkDuwBzrWDb4wBWwM6H2y
i7FRM+D7rHi6GzWMbG/2dWKkKwHgdmcm9zpj2BKoJOg9gGxsDNdmhVS6LWoApSI+D8kUWHVCN6j2
vGBJkn2VJtPKZjy7ttq3wrNeYCVdw6HrL+l0qyISESCFmlDs4KxkjPOWOkW/CsNvUd/om0K4mh+N
lK5da/ohKxjeSXnuQ2sBJ67d27Z+R8J0JpSDrrPVLn2Pv0V1HNFmbvdhmnSfvboE+s6tZ1ft9zQe
KRW6713ZYJBpgzwC9MfWcCIZVVgDU6Xj8yQpAvblTAe+21iF9bQgykuHsF334On6SFzLfiIfsnhv
GnGKlajqcFeF98TegZebTeunreW3smCH6F2E8NzAMLNLMrWHqR9PtmLlwvO7snTh+mXKqp3hivZH
jt4B+J6TMqnnlWFR+iJkoSmd1C/hUPk5Mkciot57O6BfXQ6LIR8zZz57Tbr1JuvqEHZZqc4BZ5hh
f8ee2ITQf2VMvFATt7v7USXZC3PhhtIuFep2tOav9cAzdrJOVGiPnRn3J+S057Qe90UGS553+WfH
XaLL6tRVLi8WmEAub2VbwXQHBwzW0W+i3Tno5DhF9iszdO/xIT0ai3zhocyBe5HoFrKHQfC5lLo6
LQRh/dJZeHuMBzC0jN6HQOvjz8jwnrPc+zC6fj917kW00wM9mgflqnnNvJil+K8q91zmj3Xs5EdH
S4DsdlGQL+FP2zC2VNfCVd8w6yTDlju65ygqJcEYphQ7M1+CpKCm5+YJpVqjetMh0IIcJ+BVM/3r
S3e95II7IrqAG+TTPqdJ/TLWznO7EKfUPEpqYVS1R+isH7rrkdKqvk8Ww49ROZ6m3pwxJln3NH+w
afas1baRPtgzrUVXvofSao+d8DQiO1ebmmrVVAdVUExURcjGe+LcFRrNGYYibxkhxH0Ssy9NEmsl
nfe56qFvIShZWVFBXG2yXkfLsA9DvXyyNDpBP0KjXKRx6iuMVCErsf2rSbzPoR9Hv7Qp9FamHVTu
sBV5NvA4dOgKJOOm1aqjkSNdLMx4gcNaQSemVUHVGYpfgX1u+UjctPOFXX6kXrlzB+NHjdbSn6ld
xnZBsYfFfUl+aX1D0stFbNqPd5yBwKPpQEQHeilZ+zrtDC3f3xgjK1j0GvbtFptzR/anD7dEJLOL
eS2LPtvWReWRLY+/95yNt5wgifWYOxckZNpBAeNDfoqmCV691pWHWo84vtnJSWkvzICegVx4OzO7
lTMcSbiI1cloEbzk/ejsJpeiQQ5+2OzLF4BmeJVmG5v6zhK6vA56zD6G+ZspFPcmaRla6dOWodIH
l3s9aMXEkkm8K0zvy5FZkTrRp1uxFwoCrQ/Naq1Nw2wNpVFxd4vD+npCcIa5OvoD4PS+2ql/NXb/
aFf+p1n8f9FQPic/WmDlv/q/d5RpOv7n3/1/qe1s/8+2c/Bj+Pazan9vON++4a+GsyP/pbskfDmV
6Ibr/d5w9ox/0VdwDcn2kL4qMtj/NJz1f/E7LswCnVXC0G+T9X/1mzXrX6SpXd3jGwTGBYuUx/+P
hvMXLvO35q7Of6ILm3qIRypO96y/ZSrCSPS1q3UIG+LukbO/feRVAA+4/TKTtSSg/p+v//vHtWe3
O12RfGOtrV7y0rCxfmTDwxKqMZgrT7sL42HaekkaHu269vbw9qnwt6NxIhwdbrR0cC484KNAseXg
RBiPlHXH+jV3GdxIWKa+GZpznThX/2qrZu3ENlsuajJLXr4XsZz9tmU/0qf4gsbbL54hN8oeqdKp
+S2uFnsnRqO9c9g7Wmg/hy1ZuOr41+917R1b/gHgMOIM5uH/+srJ+AP8Ofaxpxb8728dQoecNQAw
4bTVXesy3LrKGTc7t2gZv776+oMYb+CdZ1cOojt/uf3VkRLUb2mGv+6+31vxfwNJSd11CRrQhLc9
+tGSYNSf+TFptPGgzMUMEGByNAmzZ8fS6Lk28bApQ3oCw5Sau8laAicv+yC+7er4++kuokt4iur+
qaDNzyo9W0dcKXNAlQghgFDJNtYYGqkKK9B0LFyRzlB7mMOhmGWT7VSdDgEUdVRPNdWJ0Psn/tMX
HOiPq9DVTS5FG0aGNKT+he78LRkX2yir68rG3TbJCMlAFnSylFw5uJVpESwsmw6ysUJ5m7LDDAZL
G1YoA7+vI2kxu6qOkT5n+Ambz85F1dp0ebTpMxQMCF+X22x3tfsqIbl2ZJLsS98mV++fuAm37kSY
cIE7tSq7udxSOTq5afER4ZVr2N0/mhruca/u9A1OpF+t7f4TXMu8Bad+e/HSIeyh0/JwPcM2pS15
DPweC7RYxaUzaUiX5tzeWLE6zG1csJ/OT4btTDu7YSfJJuajb26b3w/v6yeuEG/YWbMfeic/WGTK
hGNbj3VXVPvZQHUZt/LerYr5UR9ma5Uma6FrgqHvuzIaa79xRmglbdbt58JY1o6maDVYy+MwJPY/
pNFuD7/fXx9YGiItxBkEph339uufrw/gmmKDFkGcTMur7eKsK3LdPBtmdUfx1T1i4g4aE1tiTisW
Z0n52gLav5tG8M656j+yKkS6GroPsk7UVvOgAoQDBXtNKB5PEWrnOR1o+JQ2b4SV1K8Zn1prxL7q
wKeiBVh8xxyKO+BaP+X0042FcXDqZjdQ+Lii17npsZDvTbm5GWIxXyeMEUGSYWHqlSaDxkK+7Y5M
q7EPkhyPVMP2uX7QiP9frHxkx8IQwvRAzoHHFC5FlSbOCbMejG/KX6t6TPsnrseLGdMHY3j8h0WH
b0/lDPS9Lo+uiBY/TC6FQs1pTXXzPqTTZ69V/8Dk+Mp9/nad8Tk4NtEmliHTsLjh/nad9cpD0tAv
RpCHNgEAs9cT+h1pFvSpOJjWZ5VWcuUW4/TDXhRXzLc5dvxolul7L+wNNyTDLZqJt8kmee9O2L0M
D+l6yOarGMoXI8f2M5I7PqbzzHYUs5ObG8ASbrVdJ6mtnWR3d7Fuco8vuJsE3oX2rd5YkgWij9y1
PtbneQa6WYOa36sCHZq7UAJzb7LJIaz2tEA1Py8a/lXPm68VEdOtuj0Mv25uFU5wcszpZix7detJ
or3mvOOkd7Me90fdjVvMLuzAwsXFUoOpy+3bdt0phFCLYRy0bpiOZEx0E2xO6wo+6zYTh26w3yJL
YYzr03GDt4vtOPGFU2hzwHHM+ZV9+YyLFenmQMXNN3X2nP/70a+L24fz3w+P4BLPXcNxAUzpGA6c
vz8hXc8kBCI83n0Y8xuqkrgs0l3IhauysrxmPBpxrXZzUA7yNtg49fuxm74DKZqPnf6e6U58V7b2
fCr65b1tkpfOSO2DngL2UxVxCnWrSevLhoh+eV+paF9bC2+wiJdruTT7WUGPtSAFHK0xXa5ebizc
cMluTG7dRNk4R+JGBnRekudTyJghBLW7aMYo2/Uuqf3lqTIRlw8p9RbHtBCm3SK9FHCo+GyahQ5u
McTHwpXPoT2cyyVnUEDg59K7hti94zXb3gq5/qRVrufOaOgC9SLoGkzflpf/6OYafLUqn1QoJTq1
aRvKYv73peGqDXdFfewX67tDR3YmbLPNEvtuSS1FKi3EEpJ3tLNFXF7L+aS7CtG1MlFp2itFnequ
mVriL/lEuKozbj+OzQSACNW+K+uIYRgKoX0d6Q9m1b71DIPQKchXJSXZQMug85slfZi0byiSJlq4
aWJdnD1P+rnelVfhofH6h4vlz2tF3m50B/eVwcQbnYv/zz5hSghmd5XUyclfvq6OMZWLH8W52IzE
/Fbz4MWXSgl3k97K0nmu8BzyQmEnMP71v38Y489xva8Ll+vSYIUzTcMTf080FgkDAslsULw3FGLd
Uqxh8dAl9xh2arUoyMyCybWuTTc6bWjNmHg0ZRZ/VhUfHi7udU56Ck8cMcNIuHdjk7m+apKTFdFU
aj2TpJBXTH47KrGDTtpRqNUaBM2deSgN3TyYdET/4TURf/zjbvx6h3lJBjt7aF8ui9qfS1qVTXPH
pWYHX3dJqjXJvmva7mItFIXClojZoJxf4CLNK0fpjAkOQ3yPZ47sgOsIsA1c31HBEFdMiqOO0/a+
T0Ic1454V4nbHmVTW3e6Zq/J6OVHS1BFnG5qukbDauIh/8GZ6R2dxtVXhZfWZDPG6Dz3W2W61XFw
77gwQ+rCofhO8KP1Sa/qfsuCu2aCnjOwd/n6xbRRpHq352RchZwaVZ8HpeGmW9xo3t7z6AJZNcdJ
jcnL7dSKdg/4fhfV1EojMgWneMx+pK6L/Pf2VTTf2yFTTppGo3IwE7GFfQqe0WTJkNn8WMmsxzm7
7ozw+tUBs/X4Mc8AnVXatLeXEbNUn0TmLl3k3hlQpCnTixBzLdaePqMKYA1qj1FqcpZv6GYbvXQu
o/oRaWhJOlkUFxB9j2jS+hdzNG1kTawaiyjmXT7J/u02Ga6VOKQsswmfqyT66EyxpXxQ7ENmbypX
eY+q4Vuoclcf1XIwa4qnvTV3l7buKfU1TrVqzLG85o73ntiJGnwvwvedLmZ70h0a9VobvlpFQjqV
LWW1LIckJqex8OXOQobYNZ0WpIYj9wML6Ei1fsMuU9AxMciiqoGwhUYhQZntlhhSuBlCxLjlY+kk
DzT1vcMiqyyoFmPYR3J4q3AQoqxGqL6goIlqPmudOclVTwPo6vXeTKs9WWuFM+4ykkYXWyeGtbiX
QkYlhz1rXlvLNQp1LyAspM63Th/VTOnfpoW3NpfN/UQoRhFjYzpQuyti+xUffHk09QKLStHTlu5D
SlDD2B8H1bOohswBMpjoBCyo8bGM2Btoqcd5RMp12Onmrve9oa1xui2HWZ/lY1mb6TrtOG+UrhdE
gihvqi2EOdOeoEAMCCLMxqcqWkZkRDLauBatD2gUa4IpnOW69H7JXXEyEoko7bZcLVVxb7d6ex8S
9D5kX9ucThTDoVVgHW/br5RE2amo253G82OdIF7bz3mfIGe7uSBtil6FhkS2bgysHB59EQsLryua
z6i1nN3YqOmQP9f9ZG5Gz0wf41I/oj6Mj9Q8tYpkxNdPMfaBNK1xr2TarJnDZFOf2s0D8eVt5KI5
1LTYfC4NevLlhHcyrCvr6I+LU783HRVKY0gCbawM0m9c2Rg7b1ErZZ1wGol1Y890gL92RslAs2mi
/Slq0P9RmLqBYJ4UnsOhDyIPl02UAzYolnQO0sUpLyGDNlP+QvgPjuGjYjfD/ZFaa5ou1C+pwbf3
jo7NkoXJOzdhmu/q/lSYmX7F2AWg0M0BxlK5O4cdvgoXtU1jptTqqKCXjR4IzbbYtXswtaqC4OCo
vG2dFYLSXuzsh4qthqb1P+h7TXQmyaTafXTujPJbVtBWc5yGaEIuOMZnxrKlrzv/+9lEnx3L3FiM
65wsUKsku8lpzB5bpf1SGhHc2EgXyrRO8RQr61KzOB6FHNE9lK7t+lFkz5uv4/lYggdKM5HzgrP0
H3Ly7p+TULclwTWI7FtCUkSxDO+2KP92hGXDnStDMYHd35LPVWZnB1rop26+HZsZxA5UwoAtgVcm
pFghrnh56JmMBk120YZBmSzsanqz3BapbPf0LpPHsdfyINpNbeNtw1LeC6IoO5VW1ubfT8uxd/fw
abpgbKTnL8w7+KWZU5ZOm2cppbV3877ya+o0a8WZ924mY92ZY3JKFo98CbCBk8sQctgZ72EMjPZr
kbWd5Tpaaf7ijiW94dsJ5euXJaFxOTrH8eunsa2YH4k4Eq08dtTeGX0hEpGmOCXlcFcaac09J807
x812EdPdfsFoEtuNsl930ZzdtM28I7fLeA7HKdzUaokPRoI8L4n70ddpJObU0relbS3HuKTo4Drt
Pusxies9enllN+qQJ0iBLDt+DPVvve49eLAgHls6mP+w+/6acPjv5vvrs7Wk4UmTD9izPfs2EvXb
Z1stVp+XjIkG+e3s51LlPXKj0T+8bb2hUAQyqTYDIZkn3eTyz9oCJa40u+0Y6QhNnao5JK61iqmB
PyEw+Ej1iSEB7kim4pKN6rTvoTHHdIjjCydpeQkjlmNXoxtrxy2ZHdJLYWzlG5s416FprJjtjteQ
daSr8JUo68SgkYFd0qNRv+dcgEcrTXWcYLof6u6TodH5NMwmOuI5Xw3CINjTuqP/v7d6X1CM/75N
bPWksAWvkOEZz6KgcysE/PY2JdVoMJOCSjWc+ewCWxjp9yyPGdhphv2SoaOtaCbqVv7+tTUx0B2s
5TR9191IMThMAYt5AdTLhfrQ2365Iv02GIwdHisacKJd+oeEkv9KZMVRL5ryKiM8MVFcbPKGTTxx
QoybSWbddXgFN2Yxzkjn8oQOJ2rgyn2c8uWByOqN0thdOi03AsYqjCCtW/1uIbO6vBW3HXkemwP7
l1AeLPL79VBpd1/bldmLafLcao2lqM5fB86l1PWnRDr06XuzPzS8Mj2LlmtovMQFU2EYM8tg9Ijr
tTH0pxcXt9epVmntd3vllPLRXoheTESbJw87d08e6uAkrzVHPV/0ln2cai+jj46nFMajt0sGb8Q7
5DkXpYcnYyr4G0SYcQpjI68y7ymenIPuReZzWLjP//vTRRP957ni9vlSfPRcm9ahZVtMUP35+WoG
hxsJ2i2wiFt0A/dqVDb7uj+U4PnXOg2klpL2alp4xuGUr9jAiUM8GD+ZgxMkbUjRLB54BEOg4iP4
vtfTnH2lI+/IKkMO8MeBIVBShYwHZJnt461nl8IhgRlJE2pYHGKxVjqJkIw2uG0JIle5E/BZfapl
Qlqm18Y6zIvL7LE5Ar3PyAPp/2GR09lwME2GGdDObrqT1mJs3EXNwdy212b+RvvnkPTTtEaXEgWF
LHdLa8r1FA/fNYE6KWqrg1kmz1YRTOGV4WSPJGEkNsMC1dzGDkj3v64oEdXMd1D+kGurY2SiwAia
us8u575gJNO50pP4nahHt0XsLOZID0isD1RQHN4+Qf85Vlz/0w1uoXN992HlrFi+hutgpEwx4Mrb
MEXlriev/ka/M+VYTjusG7XJ5zQd7TuKizx9LFJwIeOQrXD8RqQ/La4l304iaCwuz88cJoJrpuVW
r1pCW6mGf61vyOeDFC0VVeSl31hYVTaVkZMxwEIQ9sn/Yek8tttGsjD8RDgHoYACtgQYRVJUlrXB
UbBRyDk+/XxQz8bT7h7bsghU3ftHJu248I0cFUmGkqzBvt4jTGLCqzO/IAt95wHHUa/LuRSvPyBY
sn2bfXLpmQ9sb/RnywadYFQpzb7H+jMsQRZuekP7SJ3qbQzb1Meq9UNiwGmkGvMgnCcpl/TMvL0m
gFD+O5oo5ehcWoocbw46IGsuT+boyqPFXumMrLxC41sQGckxjtEKzQ1kHkcFGiClH7qSICpzemGL
t166etB3NmAoeoq1iU4iv3bMNsDpr8GxziXWKlVpT1CF7rnRMZnIhcvSzdCl0+lKToGHdmpewDUN
kxrZ0e6THQfCQ20PlJILpFYuZTJBWmzZatzN2EKpagafrzCzzkf9ewyteuuYtNhiutGCQr9a4t+o
jcat6fIvesHiU6P2aDzcTR7Vb4KR8JQt9mvWJP3RgpN10kleEvXFJowPYEbemmlfhZsTrDCYtIbq
Qrtza3kelAUVY1qGX0k+o7UQfa6HS+nSTRHOBSB5bdyctiOEYi36bBEX8Q13jyni7602xae4Gp9K
Le4uvz8gPekDhHqLP/LaD8i28dANiEDa8VjmI2J4vF6t61fa1O46SKNNFiJTQiW6hXQRCBhWeK08
Dw0gfeUuWlCzFjY18tSu7Y9u3aH+yGM6kIV5yNO4OLRacrG64dPtEI0AgpP4QsivsHEIsnp/maP2
+cvxxgRrMNaSB6QDh0VDiVrLdp5w4lJIg6LIHm+8NSGLkKJ5+TBmRsOnHWNmaRQ2Qxut3WLA9OAc
cAS1ifTAbATC+37g8xasR5Sgojkz8ubqoiJFcMeBk/I1oz2bCbEJO59JDz+8FRkX3p5ka9n7ec4W
wogTzB6Z9uzK8BTp6XMhCbtBoo+rBfhro4FPU9f04crxo0C0MHPaG/E4+ZWV80wmCAaoxJw3IKvb
uG5dbpF2OIdYDyqQbt+Ze/sxbqKdV2oEnqQ8nQBzgac1NDBbCw23Zq18lO/TxpwbH4i1vstJTkuA
b7UnVt9vOEpW3yZXgbeoA8zcNjenm963iGV4M4+iQrp30vsQjD2OjMBO0npXl4SuKzNG0eYGQq+W
i+GuHb29e3ABQplSMRHRg3kx6/bCyMIUl2p/7CUiUoNmJUC7M0FKPsKn9IzaMt2IKX1py5WvEK5+
7SqK3iHrhRx+5EBJonS7O8tFHuaQyFLYQJJ8xLfMoptVo6wLqRGFnmVMyIdVPfOwLH4XFnVgo0B6
VE2glxqTJzMBBplN1nvJgxcvyNGERol9O27AAUiZy5DRAOtZi2wClXEol405PBT0v3f17HummM4D
RXk8Z841rGX8UBYc74RuNMFQ5QdRSHrCkunoSTc+2w74qcq7h2iOTqGntZffn81ZPN27+bwxH1Qc
n1zbTC6FRPcyxQ1V7o43H4eIox2jwa6htu66OGJ80Bw1PuBQACXT/D6tBBCwsIOQY2vbinAJ0DiM
qPQ+06HW7l30VNskt1+nnJunZ1W7CiNFKE/aXm4CABaxfsv0zs89g4Jw0ijTVgvxzw5Z0HfV8uBW
IkMfVWBcDWqt6gOjmBq2FZ1c9KR4QKiXVSusqKqt1byHWVL53Rgte9AG6mzUvICBoKtef7asTRhD
29dHYcXEc0P1BeHS09YSOlhOFxPETu+NBzlBZC0zbsnfn2Lt4dGdqyEwU9wsqL5lsBBpherowtQ+
bYbcMR4qhWzTrIhSRCTdYzkzeQaHRX4WiYMEOnPdm+ERxVOojClRVEsgVFJvcv1YNo3+FZWLX/Gg
g3+1VysZmotB0+dBJ5zkoPW1eLQNvniDyMarqOM0qPn/U7Cuqzx8kBXhY1bKa6W1ajciJr3PGfkJ
549eDLoadtJyavCC6VNhgfzJq/YuUc23nQzyZgDXBzgWdgnQ+B25IK7fJ2zLFXpiBL79/GahIB6R
AP2IqHsgq6nfNp5Crp5z5zjt8mPaWMLfzbAHy9bK6xRXDLtyqbkQqGSvY/5A7MQkDrJ+L1PXbACo
fxIKkQPHQJLMn4ijwDG9rVsgyi3tdrrM2GGCxHZQby03Kkmr18ggYyo1GELyBpOyTigU80yJYSA8
EayldprCi001MWBbGzNyF+iTDdjYwMR2lztpQaNEil9VhdUly9hTcs9RK3Q/Bl17nDUlArPOqlOV
+4OOgjtq4eiylr0pRx5d2l2272VsHmF/t2ab8tUmjoZVgTs1FgYSL5xOj1VzWUKBUj8l0CdF7U0L
eFtxeVJhzjXk8NiHEw7fh6nlCwV0HO+s0hAs5eR4r0RCGH30svtO5Pgjpq69WEiszwhzVsx/8W5u
m79bg37XdQggQUxfRV/91QplnkPAhA2tBGGQiL8Z28q2HMR32TmXOJww1RGMJR0sE3ntbbVeP40a
K8nU0G/e5ivmBe9cdk+TKY2NjUbWbM4Dx6cc0EaJLKx2WSXb29yZ6gSEm1Yf0dgQZun2p5gP7VYp
Z7mVE3Iz3LFnY4jQwzrIwmtVpDe6m7CxlcNnHOJOt6nVBtppQATMZLl1WCBvDp5h8LxjmkbZ5vdP
6tu8u6HMCz2EbHTHeLusNfjFtr7sFAEmt5GHd5NOceQD1aPt6+fwDljsimS4JwSGdO8pmq9K1LjD
PSvgnoq3uHp12nkt42MCjgPeLxOOqfQc4YyN86MlV5FZB/gk75ZpP/OhfXNXXyLjyy3GZTcJY/YZ
/LeLzTVNZBPbRfIx1bR9mAwtZbckWAqxcnvqlnocRVWCz2tJ7006v6ugqQpylnpXAMqXDx35Z0PB
UDBnh0XrHJKj6alvnjR6nyn9foo5PCAPHtMeLHvJZrGzquKd5M7DVAz3lNU3/iKrka8HwSPQrg8n
SmbarNxTI15VlQWpWEfE2AVtn9WfYVVpcsEhA6U4JPdQTWvZQzb/DDb44uAW924LricjvCr0U/c6
WEoTp37XVHukizm3DvkATmpihk/+zTohfkt5Csndq7v8o02Af9h8eXGRXWPfcaLyhQKt/FR7Oebl
rr1lGSODmd5mLmmyCsJvW2p+jh+Zc83wS9KT0cxgk0/Raa8jgt9HbC1LhBvBFdZWzWYLgveQUyuC
8TLbtHg1urE8GW62MyTDVigKBpjc3cyNhoUp+TBU+zpBvm8Wt7gWnvmFzufPCFWpZjTBC0tFIXAq
T1zCWur5dtzc1c6qJle48spVCzsdtEVcaOO4tA1okTfLv6UHuD1V8AG6/FtUHOwj2nEbj2ZnaG9u
RwBXM2sRtqrF45w0WAC1F13p7Do5wmZbZIc5GW+Og1qcuGDZroEN3qQ2kdtjtc6Odhj+w814Xpzo
rBeZzV6ZMJvEpl9RfA/F+7ZMNMSK9TVsW6BUGP1f+6jyNiLdz3YdqLSacGCS6AVKthsL/QZSGJEA
6H3O3rSRufiTr1b2ISmOM1tROBrfo5Am1vfGN+thj7HoAfXJwc1DfavFfxKR/iRl/F64T15MN0E/
MoRlnlQbp8zojE99tOl/al1veKnl90x9uEWbVOAU2bDjMLjPeuOpDsXIEW9vbf0bX2J+jvT2laK9
Dfe7b8zOe+50oW9qiGgb27zEzoKqogcuLFp8RgzynQE1zncIO/k+k2GwiP6xbBQOXwPuX5XDzwTd
c0Uk+Va0dXziUMNcNxaAYHgHO1ytV4s4BZ9katO3i2OcsHOAE38UNctjLc1Hx2kWBCrRi+OJete2
ES+Ss5xkC/yRZVHOrdAs2zI2/rZW32HYSs44V3uj3He98afPl0emsX/NWD9Zi66BucPwavPXnBAk
EFW8P96AIU6vnU8PM/vCaK/Cq244RUAsIDEh9LnnZfayNLS7xm3VbxOs6wQWjEgSBviAfjOYijyP
ymJ/NuyL2enf1JoAX6Xli2VPiW+W6cmuir1ETE3eRrxvuvSqxbyUuT2HR4fkGi4oVALRRzoR1QJx
AKPgHhal84p3yJkiK/qYiMFkHjmkTfZlbVGjAAmP3Y7AhjusYhEWhepbQ6CdFs173Zd7AiHhG6X+
PpXacdC4QyavuJk9NthqME4UzPKqTnvFGx+K7g9JglyJwcCZfHTISadI3dwL0pQCc41FTiMqjQmA
tCvMXHpnvHrlsJ07SRqoUWt+nVl0YUpW9hgZOl/G2lVOgbX342V2vfMc/cN1LzXe5A223QUnnvM9
pRywaN3jphv3kOqA3xa/BjrseVEOwmTDRmffK8atgQsvcl4sz+ZCQ0RN5vgeUTsiP4ejFCNPtPfU
H4Utr3QRNLRVgwcpfR/baRf2DE9rUaHPp7mDZ/5Bc9RiL+Hi9diq6pC5N1LFocnW9MsiPoKrLVB6
RB6MJj0Ads/O3Iu7MUUR1cwooU0rDnQDtVkM+DDog0+cjF8yc1Tr+ZBmjG4l6wB3PLwkfnk6GsHH
hSCOsZhObdMQqb/QuYallREjP079jmHMoa/+HfC9fEkNPMuE4v3F0WH6sQ1JnaamuqYKaiJBYoGl
nOyYyBvY2PCNRma1PDZW/QZcHvuIU9KN5Oig/BBYWjMXsF7SPUbi/1QEhhNFnNyqkMiU+Q5CzEe3
FE3fMHcEAkRpR2lCP2xLRz5pHSDWGGOzEZ1+0jDSxUj5fdrb1xg/Ai8TQ+uxfOnUBPUPPSjPvVHW
fEzYJbU+PM6tFwL4p196I06YUrLNnBTcfyJBFuQNgUfptl606zHQ7BJPPaex9WMWVb5BFwdmPVp7
IjBmggvEaiThmw4gkBgeksbV3hBbT14eqX3ZhaFfawO9CnAkCK6q3Uh2kNUYR6flOyjUhE9Yf+tG
bHR6P3n+vMbB/IKzjQdvpOlym+IHvsNzaMvuEMXcrRGEDXehVmzU52xnAiRktHyZL5hDATEwKwlf
duc4Za4CEcO2VDVRoBC2+/UqVc8kaeaWJBJVqOKaN6Rg9P1y1MhHoMYLTKqau9vs9f1+mCK1i5vm
LyVW+h39MWxBSyb9IV1VZ0lD8ExF7uXCOFjhK1vBfpoY/CTrDihj2Bi4nN1EPHYQnigcCEHAAr+x
izxQFCBuBp5cJj8cZaV4LKqxP6iv1CSorRTUFldWbGzLxm0eC6Imp5b4NGzNy7aXX8RbWk/5Um11
ovbuKtP5a4d+jzmLQBv05oVV3dG0cTBHbFet3eOZZJPd5VP4wnsniOXM6uwSKpwNmuHuSH27lEVy
ctrpforrIF+iW11wrDhu37HooOjHC3f1XBsoI3N3Ru28txZvZ11Oz8Ud8t2FLRR0FSFKuUMVGlgz
WGHnQCTEJGiq+pwV6jKRH6EcQoSaBROZopRzmuGCYuG9A3WdRBr/tWT2ZiTlU7hKdGi8SjYO+NvU
hnIbCu/fhPN5O2YQs/IrE9Gz8BZOAE1uctfAZ6gNf2l7Z4l4ChtBZr1qrXMpqh6WouW5W7gbZydo
4/Kh6bBvwLLvM9gsv+ztf5npVFuOqzfXbk5t4e7hd996VZHUpFUfWikfe40EJp3fPuK6QwyHsjGM
nyRFVqGY572a9fckwogMNNnZ014uIRNYqc6mHedIUe3vaMwCL0ROBY41zdPHVMr3cQovqcY+ZKcR
w7hJceq41p4M14kUBuxURM83eblvJ1yDlT6yL4WXR1fKGxEEqiU5o+xy3PCJQa4AxrtgyPTvui2K
HQer2kfhjKefdTwvcTVmA7HHZBk+aGOcIGZyBhqSMPaOCKONWVcBx2EYKLYQX1aOiyI8PJj68uGa
2jGeQ45FIEAtsuEB8BsGjcfZPwGiWnHHFIuDmwnx2UvrZzKvGDB10kQ1PRt8LP4Ls84M8bZ1J0tt
+UxnvZt3rcWY2NVls59fBtade7Tk825aXG3jZdzcTl6ZO/pp9tBuGOTaBWd6zjk5r6VFgxHpIHA1
Hbw5vl0Bet27VoZ1p8I452Xn0Mh9r46+RCmZMk0HvptDP3DVCVqaeOr10TQTZR+cajNTFndKXO3V
y/6WiyQBSpUEpvSYs6OZQNwOK06ph6eqEy2oPWr32u6LYFoTJsIkem4m1gUt7PZJyH9Tnetso6g0
oEC8Nsgv1sS/tcxFErVcsCqhBjcE9tRF8oaTmmD3peTZYOlG8j1jod2wyN1qbzjonasutJoS3ttu
M20ItynS4R0NaVzVufsaCsI6UNZTDcT/rkqYMLmhLFC7xdaNvRAEfhE7vgtl42yg7rgLnN2omwdL
F9BBqi2CJZLXsm504pT5BKyID2D+XkiS2PaOduZk3yVolohuJGgbiT23LHx2Xt3pTU4UZpsideZt
9Qbvu9CmfmvU9Wku7Rl4tbg4MZAxgUTZGRahrqa7on+FYO+OherQEmM8U8adRZYXSLKxoqpGzaCq
Q0dRbMlkYa8dbIV1JDzdRAjU3C9U+m6sFqFpsdRYPsdc2834vvUIj520wsNApC1BJ2Ccnj6emgIn
LvWA5DE7prOPR/vRq0d8brm7daMTibHWj2bIx9rJseIT/0COQlA61bIzNJMxJNcvE/d0QHJBvEfR
lZBDQWC3sRrnG2m8a0JK3+6FvSG3yj6CrDzQ1jhc8UNfWd3wSGv5oV0KAqLkw+TJ5eBECslsafiG
S1pMkUreABGFQV/YH5jp3S13P2uwqV/QtOxwoDTIrI1XTN71hiqkmEa3bs8sCtISo22aFnlRCplF
wbyaVGjnDZ1V29bKaB/HZrWVa7+tS7RAzphz5nxOm5EcS5KHZk/TN2sa3oTrd2JiMpd4hbvlG3Fb
GByd6L52GeWdlKyKEAWMNa5e11nnraohzdwWIeZEwG8DT4DSm/TAsuB95e++G8WTNHp4m5kbqApL
cbSX4ZiNjnmIO9InNDN/DDM9PzvEq2Qy1R7GjJt4fFjmSh7mwXpiF/rWNKP1s7YmG6GEByt4up0m
mrBbouWdxSEToYJeb8kDjP4RaICf0Fnawyz7D36bgpc4ZOrgeH/RYOq3oTEO+65R9suY4RKfM9vc
Z66xj1YBZTgLoA2g4f08pk8qnEs2+jo75lV9TYau2+Z5ASjEeIZyPLavjiimfRdFtHj31fzRZclT
E/2pWTb8wrFeBxEF5AO0dwuJ6gVd01czwow9GzxavF5V39ZfVt96fp3EZG9F/IrRqvdJZy37X5Y6
Z4jRrdLcStmTDajoRouXuQsKI9OIyuM8NUAT6LhNsrT+k8sKR4X9M/agpaqLjLfU0E99YzL3t0v+
SGY/AXJxda+gXBAVaFjLjeUh0Y1yB4FdBm0Rm5dBYWL/lZ2V4f5XnBYu2AYXjKk1JUv3vABf/2k9
2fxaIOxpXbwppK7zbnzJCIEb3Hh4K3hMLwWI68a0hpciTuyHpoYxxaPYnzThkh+5XMlREac6zuY+
iCTJ7Dry0KOQ09NcGXRmET8dMOkvexQEud93Qj8XqQdQwFfkl5VmHDiyylPqDu5dwX6wL3VEOUvT
11y6k/eIFu5EJAV7V8RBQ97Gc8GDI7pp57VK3ScTEaxZOe4yveVFFQu9B/CNYeidrExbQEEHC/Sg
XAURrT49kk8L/ljU7NnE1gyc+riO4i+tuk1N6Nz1Zi3uoNyQ0qgLyI/Ekb5qR9cfCI+qH+YJVSJJ
pH7GvH4N0+ZzSpN6W0/pUz2144mlYI216NVjbw4NoWpkoo1xaIP0Fvy1VtXBDNUTcqX+JzpQT1rx
ZVbTdOu8VD4QlyMvkoNSwmJAEVF/0oWyOP/+wFheniNrnHm05yer1fq7vCm8auOGm9FZbAJRTEK8
re4Pis3PZhVadOsPmimK+/xmcbn5lqFHR+XhC5aZ5t1FLvFuUVlnZy0nBku5DLoRkGzVU022IaYK
kxJAArXKbWtrP5aevmQOjHQSv8c6KPPQZcb9pGf2ofFw0TrhiMuLbGBgov4CdgpN2qA882oGvmRc
XDYf6PU+x9I0R2ET1IYWB+E4Eqw61hJ/P3di7uA1iaxLI6FTBFqDXGrFdRzLBemm+1llTXqyohSK
c+rNi4XNfePGBrOORSRpkgNUYYOJfc+B5VmS/i2BRdPzrr0uddr+Z11YQgCJX+9RIRBkCVFvssap
t9IoCcw3baC6ZMqfHZXeM1ANLG0KiSRK5/3MzGgPOTLpqjSSwPXCygeRiZ8dr/wwFmNl3DXQIyf1
yKowPsZetPcTf98rkpjPMQtPlDyoqzG67aOdYTLqyuzN1YHFCw2JjmEjD0aL4O3Q1aHvFCW7b1cY
RIyk4dVGjevPE1isV/XxfSx5OgYCGmPN/aOTPJXbKacwr/NhLIpLI0ZEMCiNtr8KGsvj/vOMvLwj
SeR1aZfLVtmV+E9uljqmfef19aGVcvpeHXeOiCHf5JCvgQndnWzRfFi9eqLdpGNfKRlWRhiPNetU
a9oZ0YA77EdSJKJpNJ71+UnUZcKOMtbXKFb30mnp906VxTqAyVlzjigD7oStjRcZVcxpomP71BL1
bFBblFkmvQi6RZLC/LeNx7VG0DDunQxJiyNshqd6S8Km9jjVNU9Xmom3GXZ8405YHPN6kQF9opir
KjzjncN0bHY3sn1hvZL5AQsETLJnQA+5PKSFCAgTUE9pAP1He0yPgOPXvjJYqyFMGt9xZo97y9Qt
JH1cnFmfbFsDHxzfck4zLl+lLdFeFCOz1JSEW5SyhCQKRLrLSJOJPmQeo70x7VrHwpMhB5rFvJ79
21IqPPz+y2KOw7NWfmpllv/rvXwTrSb60QUEgWRUBjRo/lCabX0Ec5eX0S7Utsi2lA4U/3310AHa
/zW3KjHtY2QIA09ZPJ4S4jmf3NgLFpOhdBoYKXxUufZWEoTt04ccnREGIwsKy4cKhbtG2pITdfOj
qMV0i4sUk0WeWm8RiRM+IpD9wGLx7LRztF3DiX1LC6/Km8fbr9XIRuTyWIho9ysv1KsoIDHqTnPD
+YPejGtfJxclOY3J+Iv9EHWPMIY3zlL3cY6QZPcAMqdqJfAntHdlaDb7zJHTVo/7cwFa/sBfmFiX
6tDLorpfcKo/8Y0+mVldEJWbVheg6BSgNo8uhjw7UT6gUnZ+QvCSTxg2a8Mf5x6BYa8hRfM3fYyt
OzKH71289IIHyKyaTTlhPDQN5GcZ1pWtO3cnHHTLZ+Up2wesnJnREEFqiWzh4UooT4fh6b9/Mu9S
O+l3cVZB7+i5E4yVHj9Pkqg2s++wfAxC7VQjlI/vd3wOWyTHHkK12yxHajtgPX1OSX6ZG8V33kBA
Cvl9m4H+ij0lFxnpts49LNsxs+rsyySgjnzlkYsRu/LGMFZTRzbMH42B9HkW0T+Kx4zdOC7lmz4J
v1oFqVnBF2ukxHSpmUc/XXLSbdZPumnp42mqqXp34+J76nX8ejSjVKNMf2p3Os5x8+Fy/d8lXpTf
j43z4c7ymSt3eG4xrwZ1E/5ABhqHcRDe1ah1JyiRH2Zlpz9MC3rNChL2Kx6S42ARR2Eun2Nq0nck
dJikagHpybXz4I7fA0/goWmNZ61JCGXAqHAyq+7QDgjQSpim5zpT4X1NHNLvzzR9fv+9pc3Qm/1f
WTNQZ3Rhr3OJc6Uz3jE3YSxhHyng3o5EDHPZTM2xhr++hK6eH7F9lVt0Q1EbcFl3mzRxy7d67vR9
qNXXMVx5NbD4p0GGwGolU6bMK/RHhjY2W0KNvIszdi3NMOu9UDu9t4/Msb2fqzebs+nUjpX1UlPX
krhzwmHRqiNJKtk5NrkfB/KdGN3G4lBX1bGYvfOvBP0/a2Phobc3a7dBNR9VtG3V2auDOsQ2wKad
bGxPqAbZaLN89g0gQeJ2vVcum13ffkc55YUN4OO9O8fE2EaVHXRdOdFAqOE0XLZGnzGroEHI/d9z
+PeHNkquLlfV4XeONmoLOxsHxb5OcAuRw0dbVNORohlS5kppznwrUb9eStsONNvhGc2oOFt97CFZ
IYgSvWpX666JCM/eVzw8e6SpgEANDXJY1dZvy5rVBwDx6xzsZ/GSAoteXMwthLAMqCDwx6SZQ/bM
72FrNARFzBoevDIOL65IDqVYNW32aF05BJhl8uIzqjz54yJfMQuVkPyLxiFvwhcCbi8hsXq+ofCW
NKU2BfaojKOVzAReRw2lROut7BkZ4ZodDWdcltsmH8snL7xRJDjsYsdwz2K0Poxxsj9Td67XXBzE
+01sveU1/YIdfqmLhcf1RdruzsXWx5zVTTeCpFitk+6mD2gaujVvtWrmFwdCLMjdnDRVc9ZfZ0It
0RK9RlV+6WTe+6GGZLvmeZmh5DTs8oSijVW+Dh/d09RRUZTBOKhFu3k1iPaSty+lE35JD0yj18Ue
tIio267tmMCKH3g2UArEmVZB8Go63Cobxiru/uhmqx341iDSqo32EOEC9rVaI38X/1HUVcFIvvG4
FB8rkAgHfO9aDZ9uwiReFs53bXPh9mvYTqNdC01dp1nJHfgfRV1j7BK2Il7tkoiPKF/2hagJxmY1
s/JvEr0I4CTvs4qwClTyL5nwaxwhEFBYNw+LMvjGRO6rWMnKfC5OaRTnOB8/TNML/cJTj67VviPG
u3qhFcEoEJEOsj/A5aMBr3vtwQvtS5fJZwcxZpjrEfiu6XsSReask3PVs/6Ldt3hc3RZ4MAaAzDy
+OKQKP4h7esXXU9ProfmeTZcn5j8azY206lK59DHVousS3jQ6bVocEmMn3mhgq5IO1wr+Vfck9pv
nTWY7NpYtzV5j94+JlSKh8Gqxn+OHrJH29olHZrz6KKlxguSAU3wkKZz9yRt7ZRniYPVaNVrWAuL
OAsFEnIkZosQ++g2KnQeS9w9EJcTBkQPYYlS9ckiIj/Su+jUlSEdlBHiVp7kbTTIt6YkFGlW96iG
f8idK8+AjmrdcYst+UjO3vOsV6HtcjRgLLVd5BfF8qWuqnT2WVz/M2eSjcLsvsXGGvTkVkAjbzOM
34h0drpH5p/pMTV3BbExNnKK3EAM7vwdtS7Zpml/t6y8bphUG9uSBn1o0YuMc3R8Yn4vLO+sOjsn
sQXwlFTsJqwOS5afjHhgC9C47cKo2stkKA42fu/E6984qyA4OOFdALsgtLRgRDMIJsBlOdacSnqW
7OeSOIFwedMjigXW+nMviR6Tujma9V5vqZuyc7YAS3vuM+vPDJEBcJN8MPpY6IE+UixeWz7Xpl6V
I/l9Svla/qqXpHzHJt9vV1avlsWBgjSSKNtvTqUv0VJaEOfvHohYMcButZsxG+/KqjhqZI740wRS
1IM8NFTPARINe733oVMG8u0DZ2K/nuZ6DNzmgCZQACz7k+BPBj7ZurL4Z+jda5yFd7ZXDWicjfAR
PtGWIIG2yv5ps4GLMDK/I2/8mg3qbD0VWCg8oXnqACV0Q5AoSsXYNQ8mDmLUHjpsE2GuRpE8DaXw
Icu+wby/5lG9DC2ClJTf96RrZJPyJFnMqpAtCVN0f8MqdKik3LUMH51KH3hFL3pWvULbH8wG5UBB
yFWO/rLEWV5W4gxRiDUtK74H9zxhw08lgevk/W5kp4J6Hp4WnXbhkPZAQMqznBxkVVOyYDIsf2gC
4fvNelZYaAdA30YWB+T+5InPBF4OsrvLcI2imKjv6VPoSX1v0BmMgaOx+nlld1e14pVD7kahDnpT
yFK3Koira5D7ed3wqjSF7FDSCjd5zwM6Yn9xkq2Zh8exrJ+NDGl9U1wspwkPoYE0Pic92w77WyTC
Q+1aG8c+5oz8EVRrXkHejNlHbaYvRUpJut5uJKGf+lh8aOMDKQvHDh06PqCN9dTrzjkro0cCTt6L
Cq5Q1DVPsa4ey6pUG9NJ5MYtq2kz6fZzN0JylUzj9UzJABzpw5KTByDj8i6kR6sjVPGzt1F3xaQ0
hcjjLOTV5FmbJGyOT1AsX2xkL8QDcMLF7Z1rD9XWbSdBdF+dbOyfEkrC/UzpURPyowmz8SwW3j1i
wuC1j+MIgd6VPSKCfP1PEQ9o/9fJ8RnqpDjABKdEM02T7/pFqL2pKDlJCybTC0E3WyVfbaJs7z1v
uEELDT2fbFxi+0cNFNgrw2vrivRohWAigW5x+eyQ3OzZ/zYzaCvaseWNz2Azac0fNySRtF6PdE0n
7k9r0NhQzPbXY9REg5ivFFm9FyREgxMRgKZRvzeaCqTbBLQ3jTAGjd9HyAhOSceyKul/ngzu2CHb
mc3yEzviJ3TWvZG7d5COwT3unlXvgTJOjNJDvEoUCJ4q49in0SHS12GA+Gs0nhWlbv9j78yW41TW
bf1E7CDpEm6L6ktSqZelG8KWLSDpk56nPx+aK2KuNeOcs2Pf7xuFrcaWSkBmjn+MbxDfHGuvp4F8
3Uj7Gb7s6A9n6iep0l9EBr6MdtziJCC6bzLxbnTBCUsF+3XcuCQWhnJ3W7bZx4hbQ/M7JAYYBOrF
MfjGo658gYaAGyzn92J55m+ZctXVTn+Rc8vUbuGec2y9dVax0bdOvYpRPyqXSzgA0rYel017QHva
upNzRJy8wHvZ9F+A7E/EazFduMLfEhjBYtLAiQRo29TOe78YP7Qv9KZuOuh2S3b3ZCQJbOOMZzS1
vQ/dFBO3wH8Hf7/CMudLs+R5rNu70Xb1pu+BVubePVMSf+eJlpTsquh5OXjqtjSscxe/pUD79nSN
uzxpuwNgiP4cUbkaprgdt6icd16OdUyj/kTaaW799Y2lARWq9k531bwz+57chPb6T14ymJj7LHE3
oxKHVii1VaN/VVGw5ZamSWDiRS8BH4eazoNdhC8/xE2VWtCpLZGh8NjURcTF3hc/lZugKEFsWQLj
vqYFiCINB/NzH9YjKwm+pQ2Bazz8BbN/XczjlkQlG+7R/FRL0EFXkcHJZCScmeN9ZlL0grT1DGXm
YWJM1xBWPXpsdYOuAX3YYqC2WuvVqExnj/X+JeNUsy8KnLaC6UxX/1Bzhw2YeADLKHxuob2AkXd2
KjwP9+Ci2IqA7W2NtNx4HrOoGKElLPV4H4zVM4bWK27AggdhmGcLt/gSJoq9zHdw6X+pZc///7Is
F87Q/7ssC5GoYv/3Hz1Z61f8C1vmef/leyTApAV025T+yib7V0+WL2jD8gLT8UD5fH/sb2yZ/V+U
Vzk+Vh9gTo63Eqr+5pYhAUAnDEhSWgTI5P+IW/ZPFhbIWulLm+Yt2+WbYAD5n1m0gNgRAzv8z+nU
LfuKkaapW+etp7n0YEx1dUixMr9DVqKEze1+Mv6pcHZZ3gnLd3+dldFfU1M4h6Gd7zPQjU9WW/yZ
QYKEfY0jrG87ats58d0mlz5Ondt4lPJWTxOpDbvH3GcZNcygHlH2334L/xfIl1izpH+HKInlQoIy
hccL7zo2wK9/hOw833Mif8oVFAHznEvM88R3/mBv8EDGjtNOavLtQA1G/JhVlN20smk+sRw/Vk5Z
XkjGmzuSVdZ/wx5bf9//+W0hNHmubbqOXLOd/j9f73mslVkWhPDRlMNilStbu/1sEIzWgim5kWz1
zkbjtqCIK9pp0sk133FvsKbE038TyPXtf7xMns2LY3p8I2zRXeBS3x//t6xpw1llbm3s+DNZtB24
hAOHG9QsG3J55js7pc1jWWXljWU1FChTmh2Oc9WcvHF+bHi6WyCw+oyGZdputTsRc8vGtVaBLUNM
u8j3B8GmZHekRk+LNY5nZprR7VyZFIoltrPXbhvdmrMW29laYbi9E9x+f8oy9fGR8+hn19Okw0Gz
u8eS1Z2+v+D702y3++ufhGcQ3f71ad8faAllbv0Y39D3v2SNHCRllE37CTjQ7VJ2cgYNXdwEhZKn
uPfbGe6Bsm/LpTPO6ULLwPenAPXW53SoT836wb++FisTrfKYPjm/NPrw/U6CPLRjzBCs/+2dBpKC
17n1zfcXj13lnpCrb5gjwZN22Vrt4xl/819/D4ac1Eld+2FU9cGtv76Z2e7JbKDbZ/3b9/uFyv71
wa6lZsSRYHbj+CeILPc2Exmdig3JSmqCSSWt7ytRDqkgw8t/wJXHSLhv3Nvvj3y/6ePuzrGGGUoI
768SCQ1aZVB716/9x+dqQ5oE4H5FvsXK3VKus13IKZA/I62y9sj0EYzVLhpgrRCwwjIduf7tvL5J
sJTfCnzrTYds9P3+Aups2Datsf3+jKy3p02hrQzeDJOtooJNk0xfuuEoVVUzFuJI/WTo5GKhZXsP
mQtMlm6WLSlakLnDGG+NhrafeWkYgOcquKOAriINsY3a+k8uPXdX86DB6ky+H4J7xEFJRBjaFUsp
uLqDMAOUWl68EELIc9BU44FqRWuD0zBhy1jcWMFUIXjIh6KcpxtS94wACHgB8ovJuaZGRYV4txwF
pwM8ZJUZFm6uz7yYq5uXSGVdM933sXvO4Hm3SQ833OniB6ooo33nzz+EoQ8Oe3BIC7TNYA48NnF8
Lp8wQf9QLiekDOTDtjSAGFc0uixYwzftTJmGasWflDqLjUT90QYVcs1Q/5BKYTsw3jHR00wVmD3g
n+6eXun92MTGzqFLCtwy3fVutedefyowPCARVCWBV42lBtUIjXsT09uLiyntQAeQrY79p6p1R6w5
0SfwiSfPjm5GgrEhcXJKRVyupmgO0ZCMg9dY1JsXA2OJorwI60UBz89NpnPxdDspWmiz3icot3Da
heZS40o7TjkbXkDj9MWz6eU3tKn8mwwffpz8oc79CXPKHK53zq4wqr1ju7fs5r5MF5A6IePP2Jz0
Lp2w+sRF2EDdgTxSHkXnEZY9BAMp9lHmPzhoIuN4EeYL/C/lO0+Nj3h2PhdUE6x0Bh0CWXr7/fqy
cLzWE7wXCztUK837SQ5MhJJHjIoPC4qQgNYNTPbes4cLiY1rufJ/KdLZCq+6AvCkuRVW+qaPLbVt
piBgja2vMuo1fqXoISnr5CBHPFIm2QMrd//orgcgyZTArnvoLfx1S7U1ITv5ZwiC/DTgOWowqRAb
wQ1vOqrcQSe5xXlKbLYxzIOgCBm5Lyaha6cnWaMz2PqZupiHbmBHO5FVCUGY3lVy18icGOnqnUoL
7ziPzIaHcZoOa3uzQrBplzE7ZXN8yLAlbY2xftcj5jMtUccd5y7rOvOJLf99Y1UMaE1nwtKZ0/vy
OOP/PPcDdTOxb1GIUeGPIT5meX18rh1+TSmezKmyPvA97E3byG9ETOdbKvsDU/qMHKRcbascwuTy
kaQtvl2GHhTH2YfcZOQWFbs0V7CSXCpXkk6sqDq/pn9oPksOw3RxaXGfpamGRkiSZEh57OE1yAL6
n+RcAT0968apzm3H9+EATm06PR+lbzxoHzncHEfS20V7/n4jiWpRfDV6+daL0Qm9dVLP0JVf/Pcf
EyLYuC0x0XqZ+2ssCcVyyOJ9USoAq+Medo+Na+7pQ2nPf7+JA3oM/v7r958shlqHZq5JC8+nuWY6
kMZXXUYfhpVfM8umvNTjNp+BvHDT++has96uclmK7uTMbMMcGgkbmgcVhNeZqh/BKmeZ9Rmi5MAq
LR4iQ6CCUDq6U+m8bzpM+M5t53XknRVq3+Q+RiOZUdowEcaoKRhRs9MKi4coPHZ9SKSCWR6ep35t
WyapTD9cOMM3DxHuDdFd8FzWM2d9Z0AkOhbEIKCiZemLbHW2gcJzTNwo2/WuutqDeE+tRcF68m+H
ubpmpf0csQJsKz8Gaxv19LmkuylLNfkR4sfmfO93zbQRzlu9RhQcTe5APbl59BUAriT4gDwv9x6P
nH1WcxUPCGSqtsuthR7CHAj3gNeDtGvfygysfFzSQzqNJKYUDkemSt6uM4J9YbjDrsipiMpM/tdB
X0yKt+l7uKQ+XRXS8EnaBfd2lTWARalWUf19HUu9KboMszc66DwRni5zWrpVZz2Z0dNkFg5EcMnM
R/9wqLHc9MRDzkpbv+sWN8B4rwZe1SbRuJ/BLdXb719YYFD1ZDfGKaloNlNVv8HijQeMNveEcCwi
mMG+aj+k5Z3n1Tc2K6iR/qSn9TJ1dJB2qoE5IPol1JH+bJbB43FFRwCkj8F8UFwBFI0EuUEa1+B/
x1Kwo64XUn3k1ivEa0MzjAgtu3/vs264N1THP+/faw0ef+SBSQjGZQZTXOgYoAOlfA+GW8Ec4dCT
yQHi8yBNkvVN214o9MT8ZjE+WoqbIfN/pPbwVJTZOc+nqzv6B/o7mm//JpOzLPBOa0ucnzUOXhC/
Z2ZFvWCuHgM5/6mGCYtMuVz16DwILOFdPKdsDprbXDvh0LIe+niVh9bGu2JtCQ3Sb1l2P1RN9qJF
JojYCAqWn621ZhX9r6L1xNGIjohLwHC9nGXUoBShpqAb8R+k/OoQVi2XtBG5p2DxaKHtkgv1OZ9W
N3W7Eg6svxZUN1aOxVGcuiD+XOqYm9WAOucDFwvpobzKKe3O2tN4mDnpJIBIiM3iRcRMA0BeLS+F
yeC+TbgTk+YX7pbuSLGTArcw3MOPolKUZg4iWUTrvE5tHQaIdRoxTKj5RYA9Bbb+ZZB8wf+f9cuf
dqntLSGhnHmwQaHOpK/GDLJticDit0zYN7OlztGAU9pbhh/5PL5YRvw21PrsJ+wTUw2YP3WtRyvp
7oRlE7usnVdclGSYsBlHHc7VUXGVeX6AN535p1pubAOsFOURamMR5dvm7XpHPcMhfpwtdhdqbL9s
XR+diZerTO6ruf8zTMSJlVM+JhQ6qj4nmuxHVz+/H2LHDo05YlmWSDJNMm1jg2oSQs5lL0iLpFB3
mTzicEJNFS5tf3NQA/LD9L1cKofHlVXO4sZcjQCL49LJgNt5itBfddCisXE9eC6j/NmhiEjktMUQ
7wgWeRQJwwF3dAdOMnhAiya5WdqqOLplR6xeFsgxwwsFmZJxA67RXuozdu5+Uwn33U2sSxdTxeGp
MdjowGFYt6PZ6McSW7vCRPitp/QHU34UrIGusk6wREDn8ip55oRjciXt+hj6a1p01BKp4pTCeTuS
/HjJi4BMrnyuyhtaZY3N3DlXP0sbipXnjZGZ8tBThLQ1g9+Utd7Hyv8DJpqJmGvsbfZCFxm7D7aV
fRUR5IdJtSiETbujJoF708m3Na+cHwV3Td5xx5HbJVoXA3A1O05Lit6FjnhgVL9EfRsSuxkJWEw8
2ntSHVnOSTEmgh3kYoeyLzdOzAwwcQZIBfKZeEdFspvhN1cP+aVTgOdwB5aw3NkoeQXERFprSE5N
XvBmRLh2RPN7robyDPWoWMiI2uW5gEq27NhBVGdfERsIv/9IsCJioVo/4fuz/vqC76+1h4Kx+Pd7
2+/PCrzXXIG/Y/UXFCoBcjy5pbzC2uPapo0Eg2Lo0QTToKDuuiC4I2dO9tv58G0Oqkm6njqM9k8v
yDLkLhmjsvgQrSt4UMmbhn6YTclULB8kY86eYhSefoj1YLY9Mqm9bH7YvS0Jt4vPMjBudFXS4Cim
lgdsTpzhkg5soCw4zfYQbGEssfU2ePrXApJf7MxsEWnnEKqg34jxXDogTltfRnqwS/GCirQlD06z
UhkqxsSbtpd3iUzS/TgExDwZsxiCHFpFujeFV7ILDG8/JUxpSukd65GUIybTOEA1RPdku9JCMl69
l30tdWiuCNamIdqy7KjKng/DIp4HDm5OP++jAnILjPrY7rhnQI9mvnHX1PJ1JAfhJDWFhtqSxOXB
+ub2TUeQmtux/zTnmlpObDLVUlxmNgdh0Dl7YVmQfRLJowJ7TzZjVpb12thXyCs/dnWurKnCwONQ
GjEG1a7gN0SdVb2dFT7XMXUp9IxzU0AEGrn06RRkcjDABbTNJ1OU1T61rebcTlMMQ6mhNUdO+9iv
jD3iy1YT99gEVqs5zZEoMXFTYecd2D15zXEQk726wkgXRUuYR/ZDLfMnrl4xA3WwumYjRlreup7b
CWL8aSxVvatlfOnx+tOH99o3ZRmaefHMNZoc0H+u+MKxfNDSyh5VOydR3DBodPZ9jrGXGBNwruaP
NRJxF9pozlPa/+sN09jHgRaUMMnH57ylSE4PuN/z5HPI9IUhJc4r75kRA6YHizGBuQznrLLMA8CI
ijEOkxt2r8W5bQeC+OIdIzqbysLbA0FbtjUpUGrid7JKIUmIkaln+0Yt1cIoSmWsLXlzjtdXkZCt
xH0BiHWsqv60XiUYGdb6XZeZC7ckJWg2o/5xnohojjQtj+qBNsbxwOCMsx//DvO7/TTaqP9L9TWO
DJ/YxMkN8Fp/GIwwZ1u1icR8rt1V3OZoEOZxb50LDtTnwXw1AEqtJ4FfFZcBIiU+vZitW2l+DB62
Qgaa78iUZAZjP9kXwQk/0n1gNzfS644qf9ANUueQE3SOXHFri0lCpFooCvVApTBvsdrlsy2z7DCt
cNiM12S+02p66kdMzBP9PsTF+HrrRffR3nKi+hThf4IiF716OTxPb320Jmk2U6JMvUtaRM/5fa9n
HryEd+0I52I3FIemH1ds1PzTcMWhb40x9HuvDWuQfZRMfDVYdOMmxedhgAiSKmf/PsiHYeCZSTFa
+dmPdU9Do3xdKGgWwbHFV3lxbZfxgZm+DDVYpqQhxDPZeMONjy6wml1ndnSLZqRR/YUpnV8/qYLb
AZcJ3dzGr2pkCO7qK0EMpvSO94EDnsxVgPe2F8Enm5ez24DQ8MRrnTOQlawNCiMDP7ISTLxpK/Sb
accCgr0vMO9M/ZTNa6BBrlbpWgEGunPHkqdNT8Kh6h3IoT6hZmUYIaIORhTajBjsoNfqmDim3BJp
nc/FnLzgOpigpbiwpfLXbtQnn3KFm2r6clRf4H+J4OlkRDAqufog/CbY2jXBTyNYsq3b0FhKIHaz
UOCxwcEV6/6pnkyMeEx7M3s4NWLMbjU/CJfZtqYSTEY4BBM5VSfAMhcYWoRjO6sJS9srwgSiIhz3
9LmxjAyNDaxOhM2Zu0OetfroO+glveewRajWGbD6pah+27sdxBazbbCF0pC+AVKsDhb4kU1kVCcO
IeJSF/MdDgFMdoZJ0C4qo72D2cFOH1vziHBukIcfLGLZT1pjXwW65vdo9QV0sE3MYHDXRj5N0hZy
xMJCVCpg7j6e6bPNzVCZxa6oEvsVd+vJUXRslLKnfQpviLamvWXjSakjLrWMhKA7I3JxXN9WNiBi
EmkJ5blh75o/hnQTZ/0vq2TzUQxYFAzkBPR8DjnBNJ0h2c8H1dg+460w6XHKpe1onswsph+VuI9N
EZ5PyHujvY5j4nIsU0Hns4cDol73UjY7pB2dTRGx4engMLGVAP6wtiV4aInqFtCYzMTCIDLMtMgz
Xa9ptZh0/Js9Getk6T4HER3ovRJEFnDumGDZcjtP+KU3GJ6Zj8Nhv0a2R8MJ/mefm2/TyohNLZ2K
yUInIVkViquJgHkiz5GD23PrLppHPymVoKfxNXBnc4/DGuBcReWXXr0uRFqO3D36kDj9VmY+hNpu
uRl/TRyuXMgsrcliWPS1t++dnzaRZPzX+26O45PnkG6Oh07coXH9bC1NjkrnisyV8Usv1nQ2qced
kcXMnGQr6OYL8ddThjp0gPXyC9rYzbQMxoNP2GZTKI4X/OfasD7hZYHHyniCmHIyQ9Mw03COGEz6
Pa0Y7DxPwJTWBHfz2zJJjAkGO2lFB4HDydLsN8HEsNMsmEszh30DzfZzbg16G78TJs5LPc8jkX4p
9nGKhV1lvt57BHZAkuHiZWd5kH3xRJ6X+som/V3hLDxayMT+CIPCwQXqzvGLpYebTtaAlknORoPx
KfRLmticUQVaqeXToD3MvzprfpVypBV73fzgpz73cXZXp/WnCdOfPYz/SIwtCP26dzZUR52cybdo
jB73i/Ncm0N7T0/ttqmjZzXVegef/8iYlgr7KkDjjJAnuWK5hcxZnWOQJXbdspwk0K5VCg19ZbVx
vKd8E1lwM0IDYAbcbBBrpjVwviM99Jsg0JaSUore6um2ydhXl/D74XLMNmoxxlju1GvkCOQP78jK
yFVk083mlOJoK7ZG9jC81wUxFxnr11IM6twHyXSlAbfYuC0YLcMaHg2z+RQueDkqX4cKRdydMcpD
rpIxyWkEhH3iDahwiCi430LdyiuMoxscjswAyt9tXfQHO2lO3YwimOXxg1NXzSXPr1y0802F+9gb
oaxY8+IdjMS945qtN8oqkv3AnpHbrj2ZnvtoWLt5mbOLKRNAlBwrDe62deaOGMs6QCTaxWhsTyu0
d9OB/KOrjsVdBHde0fshtPP3rh7XEHAVWh6a5hIJquk5JwjHyB6daj5oiN+IBPlOFPLHREo2NP24
2wWNBTh7olcx4zHKTXd1gohIZ+0RjBt/Jehh3OO4BWIPbaHpfnmzaHdgJELf4cgtmAtytmJFWcXq
yk3/mEFdPJgGvaxr4FXW27Jw6XqeeASYbgsbh0rvVHOETc32E9ma5dw234osS3cN5wDEUU5JMTkI
vKNsWbIuORCHW4a+fuqnd6vmNvIDH3ZFXbHwufZpNnnolPLDV3aOzq+GwwBxJp7t3wqjybWV+ZXV
kyitQx428sgQLHp8JUlfhUFRUKJiM5aNsKUUNeZbu8Y/lOriQBJWhViOz4FANdXjhOxCQ7HnHooB
j4+X2jAFzC7DNVHcWjFJPyZFGzMgUFixF3MMiDwRiGTTzs+qOg80FeZpv9KP5C4hA0VcmI1HOiNy
JeO+EfNwM1EmstGEg1bxxEYQPLJAvgMM51Hb0+bZf/B0wbfVxu5WxM1n4JZXVVM2MTTlsm97QHsk
ZEMmm8nGoBU86pa7Zu3C1cFAaEIsJgURxKkzY5fEjccutKVnux44JQYmcFNHk4inP5xOpVOXVM0x
o0OOXef990vnls4rttFPN+NRmpiPnZ7cDdkc9nw156UusciyRiPiPGu2XJz3JFf4sjI8xfD30Msx
2oSMTFeTIWuDv0CHMckfJ0TbOQKB1kA+C7TTQcjwJzoS4+dqzferOfWu1dQchpIsaZ3TiRRY5bks
82RTJemlgl84liwiTNQZ6nhUa7uJOtKTCqS4ZFOU8Tq3be1zmJhJUYH0Z9gjHieDCoCEnu6OXnq5
MmEKjRfXY54li1mznFbsV3o2Z8JkzqruREmReOvllMUYJG2W6EVyZ+DPb5+6KsMxrvmuSd+EbSE4
7zHPHA2scIsX9ZtYt+9QGrBgFyXtHqAhLPMiMQtu5oYdqo/rS1aYiIZd3WQqJOcNDzJVN+Mn6GyK
AcE/CVq6sU0h8KasMVW0pon5z0ZYQqlnU7npD6dyvUyzrgoztpGeMZxTr7lS7nhxIZdCCusBoWFd
HkvUHzG9euzvJ6f8MCP/WsIhCpfmWjVohlIUvFqcyxH+RQ1ciFYjgNvEbWE7vCXk3B0b4Jw+Up78
u8zzR6WHi5b5tinU1nXSFabnUMScJR9QgN5M46AqNFM8QuZOVAbmMZ0eRxH8yRqAKZy8W/NXql4X
rYt94yeftmV/sapdShJBha3wg80nZzyLon9WZccl7hukwXniiiQCMBGbIVlXzobp4zw45AkRvXjQ
7OraOSjYsGT7sUezROzGYowx0IfAos8ZU0wOncSFBAP6rTc37w2wkVq8zaIvLsNg38Pnqqk5NIwD
MIWz2fJaG6Z/a0bdI6pYQV+ptnYTVz0Hcf9iT2yyoi65j3F9kIwQxyFY8B3W7QIBB+Ntwl4Hpasc
7ie/K4DA1685wb9LFbv3qWi+CO95v9LCCTM8xqnA00kX6olz19VQ9VG4yakwGzrtZvkqA1gVSeoc
okHiPbS7T9P0xJsH5GgzZvWlEdVv3JvLZciZF818w8yMENZAdSIFusc4Wbx9ZgBW6tgBOKJ+K5YM
mj8ugD3VFdbDktWQcufij6uZjjIQG7ZMIx7VGP92253Ts2F06PjGVc3juVmar0CfZoT4vKfUzFeg
QEi3hts44zZgCfxtu/Knbw7ej/JHHOd3QzB1oecsfyyIuKcSA3T5zjEblWjkZM2G8snkfLGTASU3
rV/f9CNeYGmHvV9yDglq3LlG/Rwl6IMBCT+8Biibs7eQvNy1iWXuRcS2V1oIIZBLr9LG3u8TNMIn
WQFI4yGPWGRh/N2MdT0e3aD9qOzYoCDHqY8Rk9XRKD2S79lnxTMt9Il40Cr42U7YeVXmPGMkr8O8
QbyKo6/WVtvMi0n0ZWW0bcbsnmn8PWH88aQy+xxBqT94LYqSsz5eHQhcy8gcy0XavdWluKviNr0r
Sivcz302PUZ1QKeszVo9ZSbAGc/b6Kg7GwRbSGnnGwq1YA5E+d62nHRvIyZXJctix/EGf56h8T54
58iePFZm55Xl49L44wsd5gzxqPpJ8dTQDwRlt/M/oip9MddDVYZEwMe75WTbxoUMJ8fXDFr0LKZf
ddtxwIbBeYE1yXOMBS8vqn2d+T0uUXpNyXHvtRmkhCwp4jP8OyRyU37WqkSxd+wv5eFSFF4SHACh
Ofu1j8ZY0mHrZa/ojrCMetc9Cmu6qZGTmr57nr0I/UWV0XVmwML0yTsWu2Z0NPDhhmAZkkHUcaVD
fWNw5IVoO7uO8e9lJtY4pIRqPV0AgHUkend3KaX7lPsf+ZxiKh6WMhwQNTTjt7tON+Ey5wz6JaUX
rRYXkqkbZzKpv62c5aYFjceThupVHT92DmygCd0ew+VvhzR/QkXQhjwHsfKIPQlZGKjwsbhJPf8z
igYGYCPrUol30Y3vudGA1eGF3UhQaUjkTOSSymaNSdQh1th1Zga3l8gcv6ImnLrx6nb4UqKIf4MV
3YToC/bY3NZJ+UhK+0nOwQWaanSse3SokQJtXP4zQ5mtzOfQ6Did19JByVn6H2p85VT3MHK8sfL5
mJGrHSPd7/FUQRdt3hXaG43yKP2ug+m4yV7zpre3WTbaJ8DT98Tf3q2ypJHLIhrS+ektKUiUoqW9
H1c6X72g6wSx9cu3zuZIxjflRt0mpFxPntAf+A+Y2PjTmT1YFbrN7GKyp3ijomLXBeax9WFhpnm2
ghc9aCE5cz47uJUWBB+qWLgRU3lWZAZ5Iexyj0th3vbzQia7T5/GwoqPdW5Z9EZUTIzj/gfB6A8m
EZCQDH2LURzm+xDfGHnAbk/Mu4ivavFDD9SGMQcXgJhcWNeVzVlF9xcviS1+GEmVTmGyw4IakVv6
XirJ+NTsbmYrfuuJ3e3Zh7w5a+9bnpWP2Jg69u5Uf4tm0zrNoYFYHwI+BV2NBN0uVoO/Zw6LlNNy
1/Y3Vs3VKSKc9RPJKrccRyIn0HYF8w5gUDPFpLWNoSr6U/dE4QJ8VSP2+w3Y4odRBemxFCUaGYMi
KFnuI+siYAu/3mbcCOyqyjdIMX9w/QQHru23yM44CgWEALyoPVsiIK4+tcEFyz4Q2kzi8KnfPD82
zx0FHdvaD56JRPPYl9vOVPkZGH2zbe3ZOlVmvJ1jf6LPpudMx/9RuXpHR4K9aUv49I1l5jjJyueS
2R3m8za+V0V/2zvRvrC8YONSgXS0qfekvLND+UplKB2ItaURX4b0BbeIhJYyUmlWqKsxUInucXhw
W+YoccJExdMDoy0c0bHb5AfwcmR/c/yQYdOmPEVcjtcpqX6b67+v68eh5SwuORxlK06tLudjSSBl
yuHe6YBydi+NTqXP8pBU2YdV9OwxeW43fv1Vy97c3VZW0MLMV3AvFgNEZrILPGQVKxtZ1dMJmBlH
ji7JOWEhE9uOxwEDXBeCfHwNUvFusN2CSk74mlcyIoxB/Sy0WNIVuQ8EIlgitcF8Yp3F+OY28vdY
1adZl08q9xElCLREU6VDZ8mfCyvC8gl2SZY509Sa+aUCe5qjsYRYtFSO5DrkQBWsJX90zih/6o4q
3YBua5ewi9owhW/OLj9GOASHNuldAIH5vK/64sNmPtuq5qaWxkNUCKjRXfakCTgzBWniwxDh/h5P
vaER5TQsNPrA7rOCuZ8pAHIUOGwq+hNDePK/tB28Z0P3Vvp8EbgE0H1vhvLtW6dPbluGHPQzfrie
4e692r5Fm6zv7IDtswGRSTUU90XJm5bFwagBirltfCzrc2OMw8FyxvjIqf/Rw4S2UUVx5+BbJQ1A
jwBYT53vSdPN+ERmau0V+1ScjrT8GQBNHLSJYOdYPJP9gAc8quWxGUnn9DSWJoP7mcZroIibBIBN
cIzYC4RU86Etd/Nxzgt23uOiNoDfGPl6jdoOImXnT2SqSo2V9huaaXv10pvE6fDLNLsxmXx4aQx+
HNkkB88sPoN+7I/pmHzi5v+CyYmk5nO0ZG5fuAXVDYR1eRzMZC9K42fNSXfbZUcqm/LdmgbZRQU3
WI9h0gi8kYTA3IWZkVPypz8t6hThLUcfeKZ2JnjzmA0ykLIy3Vst0o7hpre+RXyyvfpKUbXHZIpz
Hzv6j8UDATY324nqPjI//HamBlMFkAUDa4paOEJV4Tyiv1IvTr99SkrNB3oQrntrphzkMbvh5Jsj
E4v1hU6Mmd0kKsWcQIoh80BroQSbbOruQ8fqN5DyhzKFYGRm10IszQU/xsgu7iarkxvRU5FCy2KN
D4a7olnufbCAZ2cZoweP0Vo+jM51OgvOE7Nyx21fI7UGNpJJRsB4ke368GnpLkuUuUZx3qsUYE8c
R3deIPSZBRPoRTfeWLKBYIxMaSNmhAA+TkE/cX4g6hbalXzuhi695HK6graQex2N95ryxhK95SUQ
5w5WMixTwFdOoaE02gN63fjsGT4/+np9OxwYCe7ZZ0LOX87oPCpvMY5kWj9lKj7yNkKHi4xPPx9/
02YE9hY7EnRx5ITlPm4THLLRlyUoDPbHcjwV5CRNeMqJk3EIJAK3ExTYZU6mdhWojo2v+UxpdkOY
/KzFfHGIybHFn/lyw+7DOKCExV+XMMEGcFTeq0ndDHPXkVFxPT2TFGqLMaOLSXkEabD2ooksyXTf
iLhkPqnIndXqgHXGzNfj8WBVBO/6O2UqnufR9Lu33QTXCfVg8SSftK0LBooCbJFz64nhsed+7yhQ
DYaOGUX/pL0Y70P6LCKSZunIfQazIXRFazFT0VhtGDBCJY5oIeECghkI7GQ0znUDKrYT/4et81pu
HNmy6BchAgmPV9F7kRLlXhAyVUDCm4T9+llQ3xs9MTEvClJSV1MkkHnynL3XBm+RS9SeyBI3VsCH
jhiFt4B4CbziwyO2cMUZDzou6GO5rTvtI2czi8yBekcqsa8chgl6cRFYp5pes1Cn6eiiWyKoACc9
mPVEHWl92DrvdQYGGeuH/USY1aLt02GrszRIZdHfK+OzNrzATMWYnGQrp+ZUHTTOXzgtch3oc5Wv
ZqMsYj+NPzwIGCBOV2OUV1aem1Vif0Y/YCnWjtJ0McU4b0iU8ComsVinnbqDoFzFYXoKhzrbMTfc
FxUJAaGT3aeofbYRLBVYCB6sPqKvFqMHyAnF4ASSJQhdQjBjBJuM8kvWdOaEY7yQC+wti5qaSo+9
jVVk7g5bDlBKZEhDCN9bJH5BQ5edNsSTS5ESLtPSrFcedvhjmqCgj8s+OxcB7YomhZhr1OFLgxfN
KGOCCpPqwy5jY8aYinvUaEeEAbznlmhuFiszBTeTbT3H5sWEfS0juUpyJByWiyAMUZK1jBo5rmqT
KCailS374nv2t9khemzhTWiU6wEsETZ47RUZxkpOEcTgWcgvK2kv0J+91NgeNp5WPOsuF07qdvxP
J/0b5DXVX28fbVEUS9Faz8Mwg7RaWkc1Y/odny5Ky4aut5Epex9QCdS92T4AuMmuuMHzZamZp7bv
/S2G/DXuCuothTBncuTZCPBYqzb41L3h2+6TiGp0Oqumoxfbv3tVT3OVe+gkM071pX91idjshjE5
F1j4OAPQw2ij8Jpqg3dk5rQsfD7Ptp64mScrWStjOqQM2s8IoC9GaX6JYsuEe07wuPpYmLeNAIud
WmNzASVf8ypPYP8oi6nSNxzjc4SNwy7ocaWB1Do0JqdpZ6R+pnsgzeGUgcRbBML/a98YOs+mL9R7
uTu+JjrQ07xn4laQSKUy73XWk5u1PDNja1lGugVSNdqQpvYClADfAQHabc/QK0H72GX5Uz1OBEcA
E6bmH7ZyqI8Rou9WFR/aHI3cTo9dg3xC4sFdBL3OkNz+0gLB3CLKTLiH2TNxyyjIYCTSSkG1YSmP
P0OUL34dOQ+l+ju+5036Qsf1htiekOfB4URKfzQwir+dFxKqgWotKMtLKv2DaMNdGpMdKoqYtI6K
jjNR2Ew2CCMKyo9gBK0xhSAuVPw3cfDVlUSmeVrWLEK056jrB2dh0Z0LUo0dh75+Mw3PBGo8pSOv
0igMpi+K68oNjD1GH8lgsF25/dgv4phJPmy3rcIUtJkM1OCBPny3kQbYt0VtloWo0O1lPJDVQU4D
/dfRmuFBSD0IOV6Nkf5C/8pdhyYSdN6XKFHZVjvjPK5JkDHOEiXHFQzsKu+zm9f3DFpU+SEBHIFd
YFnIc4eU2jqREKTsnWdAswMP9x7nmGTzulyHbdIvVziY84pqZj5sxk8OSraHpsYHDOqeLu9A8hv6
mVXj5pKaqHmIiO1mPOObe7zWD2lhbZWTIKAmYSLVT70rRwoyiK4MJY+B8aGQ8DzYE112QfdIs5uU
z0q8ZW7wKNuNB32N9oD7whYnZr7tuiTwjhqdfaQp/LObucN2mDGiUcQuosHFCCL3OpQBRbR5T2LG
CRVTQ0KDo1fkXpzJ04eJUTKhnSXcgl9L+sIeEkZSSRF9a6q3Vo6XDwtE4GIZu9e0/4OeHkG/SmBT
mnbHujLnP7c+Mqr8yckUWv+p2CG6MLht2R2IOXqWjeQgqEcr1wR21DJNbeP4lgWSYQ0VkabSiZzl
htMY/BqjBqleB/TnVGWTCESU79EF7vMQIZg1mgfbJuAnazPc80GwVWaPFlNHAJbFHxaDN0JCKwqN
GLJuGR5iew89Sa1o8b9VHXoRmHvAkQW9eAD7jj/tgo4iLJCzF1PZnBbSJQlMgT1yXs9DpPSltzZt
77HlXsWpP6yqopQb4DbfvRG+6+7dznoLoCxrJhFiAx4V9t7BKR7NLNBWYeltIPP6i7bM/iSCyzWa
5bSWtLhfBHplNUCG4vyJhLEF2YXPiXl/z3wJpEhmorw2iVhHzUyAWCZZCX37I6IaWekJWnyv5E6f
qhbFJ9h1KThERtNzW6BVtJm4YsGD66iLI6mEyzxi1S/uiKkUbgtOYyUjPMTXByvydhGpmuHUEtON
2RVSgo0slDbPBVlBuCLZ5rmS5bOUznMVfmrR+A4sqlr2SqfKM3BAaesYHzFSxWPOUYq/NXk1mpEL
548dufcAutXGybwG/ROnzhMNrfNguqcxGr8NYYDr1MY9TRjyAxG7ITcV18jT3iDkPBqd3Bi6hX++
v2mt/VZo6VMzuBcPjRkz/+5D5JFA7kFdXsf8sbHdvVUpgsKy+SLb69SGIa626V6hJo/R1Rxgmxk4
pGtvmUbGrXIDPkp3Y8B1XKYm42o5noMBAaci6qaKfrze8hgjtj+G4+jrV09OO3Rxi6gM4M117Mh9
QYJs6HSrGpPtwgS5AHOfzBLfe6kdUTxNTr93fTBOJmTWXSxwoBi2Zq686I9joscy9ewvrlx/r1qF
HjKhlQniS8EJK6B81lN7iaFrod56VhAvAj6Oh5bkHa6F2Ny25UxtD+kpYRQQ0uMaqhk8tHAscM+c
Q9CqS86jmJnSnSdKACOgH8Aml8cYTCEeaj7kUlMb2YIAVxQufeATbRYGr7ERrEIvuqDUPoZu92hx
Ml/EUUSTRd9CgdxYoXVjMyXFy81mFfqAuiynN5cfQomSeZDpc6DVV2b+mzaxveUozEcXL0BUWvBa
jIGGmXwdo+bVKx6QIuDRIelPczpsKbPAd+aD14N7BDqcIn4Lj4qUk1CDulrJ7Cmqk5+0hUCjYR8J
bWBxEcrxVtJ6DYNrrYw7Q9nXsdMA+WGeWbQBHUQYAODlErlQXFtBRmgDJWUedeaCjCTeomHUD8l+
CMJ+m6UQ+0bd+iNoo9ncEhWyUTQhEG/rijLcgG83YfKaCrxCFDpm/MyaPoe8jheCWL/cNHtHe0yf
oKHBlNNq6w3aMdZoRSvAAvxTSQhmJvLJEwnuXThFK4gbDPecYBWbWbNFB2aG+YHexwVGULeZpr80
EOUmIv0WNmThr+qOQU3YfyWkV25F0zMSSC+u7BKou3JHZ+9v1X/pkYWGthrvsSr2whn+5FWNLX6Y
11G/2WcBb75RhtZyyE0MbCXniYDp7sTczxDWLDNPX7J04xTtmm7gNtZlv5SmeuX9OFslzOjcfjVj
1rzKEc+DG19GV992s0jQEgRIBNE+GEIb2XOzkhqIK1G9YaFfoeMPHxpzcDm9+BvHE3eDZQjDx0JS
rZdh9K4cGq5598JOvxMBzRMDpnCicDjArX+QMEaEYj4UsY20zGsz2TGQ8zmSmvgfMjc9WxoKmYmb
fRkd/WoaCTiimxzo3ksRVgdQ3YRoWZNY4+9a+FLD/TCQp6hBY2/ZyX0/v/meRcZHpFZaklLi0gJG
mW6160ma49rJrZ/BS/aNV9wKRAhAQffUOtEKD/yb8NoeFfehS+LXmdT9iC7toc3URGSRu1YgjZ2s
J51lCmBEe7c6i99ojNNRR7Jhh9rR1HvmtdpLHjM+xpHChsf5MtQ5JQ0GP4qUDme1/Rit3l8TG91t
WKkq1NjDSccUNWXEzg26y5HHTfC4uOSLzrTOjJYlOlU0+320IsfpkWUCgUGgLcOaTm/YzADbediX
gLSXYfnUlyTaNyiPfTWBUGg4eybD10QDD1Ev61DmQenxi68wGrdhzrQ20mOHIoxRa1qXEgIdQIum
Dt9wXV2RdBNYJ7pij/Inddlwk/7aEyxcovx/0Sbuyx5P5lxIMmjqAQP7RcDm55tQKIsFXenhbMue
hadASBKZ7jZXen0Ii7Fg1EdqqqEAHWmz1Cjn6EXXy7H9D96Bm4UqctTHv0N7l1a1/K4G/VKpcViI
zNhObnjEFKkWY+y7G02m9FgmSi6UEsVCG7RjXvkmU3KNzI4YjFXXqgkoXZBcYtM0D2XcEgldR8cc
fVxrgs/OjNo5t+iQGJqE7oLC69Wh/NzVLLTnVIPNyicXT6l3MQqX7cOiuY9h+SM5gDWTl9LeckBU
Z4DfOEZy29vqAqo+7g2DmtQ6OEylT2rA7QnLfDG6xN4gLAZO4r0xc8Vj2oPMYaTR1Jc4r9ZhH38N
FR8hiArBNRi8Mzdm6zMUfM/uJNE/EmF1dPxqlWD7Kb4b6Y2LjjlZEkJyx09/NxuuZtdoX8y4R09X
75P0XUOwRQHcfpSOomaZ5Rd+BObLHPe++hmgwrGJkyqTuc84WYDtBmjnAe1vvLQ7ArVJHQ+cUALq
36OPVOspUvcApznHQghxxnNLUwpQYLnSoPlgnRgWjhnf4yws6JuX+9EyP5livoPn6R/w6yR+Hz05
Ejm7cegClw4w0VxFqj8WXVLuh1j+rS3vRh28VXHHtTRZIFH/4FAxDiajmR5GKvz2cOvoZJhIUNKI
wCv14ETODi/szoSWZuNPXfTRfOwxmJbojvM3bEh60ily8+nmDQ0YI/HYBdwsgF4oPvupxkbh2ci4
hqc+0N9ojO+oWuBqjy5WIXpneAC0AlNmrsJV4Q+HBp9BaRVfrij/eB1o1JA6NptbyC5jR1H8cjsQ
5DciBQvjZfMuh2IfXvsgoBX19h8nzTcUvfWiMttHhqCSvc1b+cDJDnkfneIsZd2rm9fMqppD1NQL
hWeJzyq+TKlV7yJHTxZUrFsDcZU0/Oc8c7T1pOSEmhfZR+Pfktr9NPwHq8x4CR1FoMoqez0MdEJ7
RV3SlWztQWjvFAqlbMzyY5snZxeRKCm+zdoYxLttNu4uts0TI8FTldpHK9bHvekW98jIbgZbFpES
n0XaoAgxATK6cX0e6qbaAuolYr6lyg26+Mswe5JRfkCl6vSSAQqFWcWNEArEOJRoRQs3oHdDUn2G
QwJnec1mQ4vVLoY79+5y8HdofeS1AT1Jdlaotr7/FeVxuynC6bk3WDGTkpQtr/Cckxi8kxbLz1YL
sptK8lNrTCTu8fcGg9MBAeOs4jnta2tmb2meiwUB4GtyDU+Wmf5FRwPXO6YZl6CDZqq6iLGzrr2B
3ZfkjqWp2e5JTaW2cAvS7yZKXvzk5n6MwlegPhcoGctMwxnl1gVEwrI5W45vLgDBAb213yCO3b3Y
hW0TmOYJ/vI+Si1SdHR3UeXdfN7IpwM4+mUwhq8h6VWJW1kb5HzLhNn1zoJhSZN/Kjlwc9YIbay4
Leo8X/w1WjRNABM2SELrFXqyPSg0eewUwvi0ay6umxuzk3jde0ZzdIV5aGObkGFDf+mt5owzqDg4
RrjT62k/Ng3sBolktNwEKW2uSLQ0nKHHsNANHeq3tiue0VPpy8wrLaoADvum3poLxDI+fMpHY2KL
IZ8WzJ40t3oUwcOjVboa6fJQFpQR5H9yGgZrkz5CthMbLSFhC0gZNLtmM+T2XUvbWfoMda7wrbcm
TPAG5tbrsDTRcjBVi/HS4YQzDAM3IZdIRw6rMhyiBpN3Q8ONV9pTRXnMCMVBn7uziLwGqVptg/pP
3mYtZ1ZnrbntVVP1nRykJ9x5za6VHo1kSKKTHiBwhhY9leiOyNyFPAVZCi5/fy9N/1ynqDZCRuTL
npoAIp7G/sH2s+yi1gf5jj+/izadQWBvMTh/mKtsPL8vt6PkaEw2q5l2+CMOxDPG+8zqj476iqZ2
m80qxFRCjiWGYSGaCRAZ/lhEXR9mnYplRBGNp9RFkiUGCr+Y+rRuntGREfsyoxMjv10lyv50S2nu
s2FkkNDnmxx254L0LrpJarjoFhIcP/jEvXUgviqbAz+TVd1iI60mm7ZU+uwEvEwXNy5tFDRuPuQr
P21P9ACgdQVAbNFybIDJv6I2+osWL0da6dMOShCTaviWCIv5MRWuLmp95D4g7B8wyzAIxyewsQXN
NI2lt6eHusHSZ0ANVk9aCMkJstKDPpqIPxtoGrVGl4y29LIQgCN83eHgG/ZPYhz2UZ1/4h5t5pBo
kjOaW+ZWwKU4kKwEy0E4oU/VaBrnQdMSRs4MUzGtmnkIhDJP9IiGJBMPvdsScKH3723/2QTnmvjy
C5HLA2bnhi5yOMhlLiA7tzZprlYOKGxW/frmR4ieDRPqeBeTvDsa7Hm/4vdcBwF9NtzMMIWTzgDT
ToL8jNxqMYbmiagbuHB2+CZYylfTiFxCn3rgM9axCVn18+5KqOXWIB39WQlswq5GXLJG9l0W6pRt
OLWUaKyVJYIHpYJNCTqTWG2WUgfBOl5NQCu/bEnxHPFiRqNp131Yw4aMeFutjjTZbKwQAbHcd6XS
Kf1BTxIdETOs0U2WOqY/BsRlrieW52liNmVMj4SavCZG/8jkLYZIJVYelL5lAfFg1Q4ZFjSdVyDw
AM5V4dGscucapQbhHkZcrtGQOnjAyC8MfVZ61/FMesfje+GE+d7zQn/R5T0qLm7mzpQZ68KVo27P
4I/VKZqeNMEe0EV6dhNz6iFtttZCyqdy59b6Y7vn76hJn3Zg93uZ3CtBkoICUGqLibKu9foX16Dn
OTDAI6PP2ylYHq9TmO7yjAxUFstHFJEWOXV8wCMYXeTjd+l6zXV0mrNh586JENcz8Z/ob4q/cS++
0rwQO8+ST0gbm0dBfSrjcyaefVgB1TBpe68hKMkW4ugkYX4BdGIcVeOyGVTQbPVCrDs36gH5OQRK
e9JaDFgmcDtiMx88LhCnYvAgcIpRyF3ytv/RbBu9rtbJ62SARif/C/eJ028jCA+XCTKdYXftI7sY
mheqqlgWxzTzwE8acrqUKg0XQzaP7v3pKdcPAwYEPcRGyAinWnelp6Gm7o1HOBckL6Kr02jQ0sUh
SPYHQ6u+nAo+H9MYMMrZ+jysOheiCVeK8FjQ3I9dLcO1MmE3KotmOQkzuSaze+hAiQcCgDrADlC5
hvNnq5MJPehFeu8KiH9dE6pjPBIFkbkxnZumPmoysc4TZzfi/HiUNnSqHYl03pmEtkldJEVeXkfQ
ngX0Tc3y1q6KolNXNYuu6e1F03jNacTXvufYKzYZwpBHH90fE/wpAGSH3Ks6RmkyvmV8Uhtc0yS3
zE/ricMaJjZxEdJPnuZfczAHEMegG7eU2ASmlZXVbXvjSXNJn+RY61+mpPUvv4/UqN1CdO/732/B
ZtUW4WC2OHc5exVgnD7+eZSV3nnwXH/GTWjbLu6eywCvxO8XnaAZfWkJY81fFx9+vxcnoCmcWBIx
kOf2jok3oupOlCRTaK8hWOaHiQMGoUFOf6LDNZwY4Mi81yqmXCHKK2K7aZuaj4lo35qZFW7X2uyr
yWqydB3zuZtGcm708t2N83ijavasABrMIWlMfWPkaiX80LyHWtbdLJ55OvGCmWnlsJnSp1hI6x5k
Ll6W5lukWXYzNT99IAtZ23Nm0/eFNSMcAdktWqSn0bKc4xZjrVtUkYPczU4Hm2Ldzdc2aolkFZm0
2hLdb6ijdZtxhm9TpLDXhTYbhnACmqxIoM4iqQqUltwhut1duO65GHtbrMTMc66qQt26MT1Zul2w
ZxfQ0wHUP2rFyHCxJfMFe6yDI9XG9EnlsGFYWXeoIsaBhkDWPY+aBaYc9cXBmZ/Cro1WdeQB5WOA
8pw5EYnL9ElBcJWL39+IuxqSi62dfp/9/pbsqIIMo76NOqMQ16ud1WCFzSFsqlMFGSYhXRcCZZCy
r7IGR6htUqZGgce9aiiCv5TpklYYfGJIEt+TPiIvQmd4c/Ta2VTNoHax4ZoX5Er2opTC3tK5SVdh
6n6Tlpt9zg/8/z7wDFO7Ayy+kRq7Jo3AhNs2evuJAA/KNZ46vm8jgm3OQvOGjfJEcQLeOazI2zCf
GSVyjMqz4FtCsc8NQshtMI9HB5Xu0g8D/4BFp3xy3fLZ82tzN0ZVtirH1llqDuu0U5fpuw1zRlbv
VmfpwIRy3uxZaMHgk/ArP+Ti51EaGNpcEEoE2mZ/arXqayxtZ9OEo8L401sJGWqUGQmikpqhf6Vv
mbTvxBTY6D2EjZ8xMPdt62ukajRFcxzsqF8muXIIL1XFWYgMGwxZvd9mc2iU65+o2IpkZajchoof
NpfKAxoN0IhSe37a6dq0nwdKytR6Qj1lubbKcnwbSafxOxBSLtT/o+WpDyWT7DvxdFiZqDuGyM+L
Cwd2uY86DahAiUoqrV9qMBS3pkNKXeY2NV+tuovVK+thKgAxwJHPwMzYhIAkusOVVdT0UlHVA+p2
o+6JKjA72ANpTgQ2DTeLoCUp9GPBh7wELh99dcQu9oRyv0+GP61JzxkXbYFb2RN2CTypNbdW2vHO
DX0LpB/G/TgbT93lAEf5nZGHzbQq0tfUj/q5t1p9nXCY+OcRXmpz4yWsNbbOxy+tonmvSmOHcMb5
UVZ5oxwORZk8tYEZHRU620VPq+fD7tW9tUFS5NLSztAuw4XuBvoLwhUNpxmPNC36z/d+f+opMey8
xreWeRV9eDJ0fgCib5uytd8ptRnEmO2m9UXBspyqdFXWhrEF4Re/6UTi5JUxfng5k180xAenGsOn
qKo6FM+8zNB6GU3D3xeesPjTvLeus+XX/ABDTHcx6J3msyGrFV0CHqMmVYyOMlzhNVFL+aOR0q9E
/XqEWx0+2XFhX2h2gFeinFxY/HRj61195TASPPCZaZuaDtUaTQfdNZLnr7EFDO73B8TLWEdlc0qd
Fys30m611Izj7zPkPt3JBKg+fzuzhl1hYyRNNSjdSWxQGUhpbSfLKc+jpcW3Ee7UMVGNcDZxTuLp
vDRWzNbO/3uRfKvjKD05HaVvaRjlxaqQIeUD6fMGHnZKLXoBWZ+qTShwRxy0OqfjQwkWOcPP4ET4
LoLEeOpK0ugnh2UoNtq/CCyQtuZtAgbPMF+Bte21AChiQ6zM1h+RibtFdCFfgqmMH5EQI+q16/Rw
vgxNIYnyamrcEJhdT4wRuMAs3P5+j8n5tKx0z7hHTfKfXykYFEEVh5NS9mMNbjqoj43X02nHpm0k
7GGYgmJExmyG78WYq9sMdCTNHTo/SLfmZgYUDk03VgiSAfEvdItAoqJDVphU7yVZQEtNtj4X89zJ
/vQyg9vB0jm/VwhIJ0WMjUAjdwskyX0JQ/wv6X8PkTPv/eneakA4Lq1KqA1Kmr3npt/x0Dk/pGzT
RJjdH6XWcgZo5+z1JtjqdsAyXTXp9d9HBUbf//u9f3/676OZ+UHJZizaNNA/WoQMXhPIHzYeGhud
6m7OMIzbSM8pa1wGBs4c9wD64Pa7v1u1h9+dzsF2mtfizASL4ib9TSb2HSgb71hYj7D123g5KXfY
+xUnhiLmaMapu76aaWEfIr17AoxXXyfIu1fOpCNH0ZiVntwSXZKZ/PCbOaawV68QopqLak4fMywM
b5FvGXuPEaQlDeNrMox/Hoj/Pph/1NXqXZTNkaNlfCsZfZ7IimRITqOROX/IAToDOt15QXGsJ9s+
BMJAuA1Dvcnmf4b43n3a5z+c9zZN0Jn3lCyg6/ysq5ySGcRkN1iV82YTELdy+o2DEgBQQEehcPt9
arEk4nkh2HCXF+ALV5Tj+eK3ogh71h9lCGf/e6v2cTpe/BKtmRPyzxLU5OwJA+9flX2KWzm+cT5B
vCppp3pLTNzxqZ+rszbOkoOYPGohA71Hi90vylCPWPqxikQM/d65Day+x0A2+Up6QLqiLKc7YiAe
cWPtqZXR3GMBesZhaWW5LbHO4lSAAWKstoWsaN7LwArmJ31d9wAWB3uXCBmdctcKT5OX9IdeZ3fk
JF0xlbw3ZLU8ZcM7KcOF9OfGMNq7//eRxTxbIDM5I8lJN6WO5cJl6vDu6t1usO2OnoEvdtVEG6as
ymNYwo4HSGzciW75309TJMTzFAiBoN4owgxs51NekWFEX1ZIMrYCfLZPGXFVcpiWijj6Ew1x9wCR
cVm3zJzynDmdaO4YVMOlXsDvLkkp6nJj68jygzYXoplebNGHIaInPJ4dLtr0PqLtKaKl2lVd/4J0
mFWw8+A4cAC3SB7gXOJx42C6HLrwbiM+tMz+R43OCV33RSXZJnAUC8K4hAewzXOOfJnY2i4+bTv8
GBMHt2uzqavmS9O8jJhSpEp5XvyhIen52icWw3ZrabjFYi7gVTzh46QkoQ0T7I1IB/IHyZzenFw2
hrwVOoY4W/4FHv6s5727n3Brk3GlNpYnaeuKJSVtudaIjF3X4Q4ejVrpNYaRqaT+9lGbZQmWYxE7
EJOW3SwFmxgfOHhjMRhhbHbogaINdZlaQxqlbkF6hC1u0xTDGajKuzZP+l3Pk9sU+MSDA3l90XfZ
u7Ln/zfQzAfNBXBRW5DBIXd2c6BLsRJoDbXClwd3EPs68SGmakit8W6vy9B7NloQG7pB29SgAwCq
p/60M9FuBEg+9MKEXGR9QD5Y99an73GFKJLMIrQxnGk6SahJLWlNeEHzBljFWRfzn5gJC26mBlzE
R4dhEqCbdIIXJ4HdRxHTO4P49IVuWi8ygXUWQMGg9E8rosJBnDC7Liri6zS1rkyCgNJMclTRnK9y
6rGflq1YcXBf9FmerjU5fXELbAvvy0YzvWhlUxxwk13Tev5/mSbDWzvBh/NCUauvDYpiQeaRPvS7
osvOUGNKKIpmtG1651oQR7MtBLadCTYronsGGolwrmXXfRBhpC2rkT6SRgSTi4fhwbW7D4vzgha2
EXZijGsmmKRU14Mlc5x0XfcMcZQjf3KvK5ZuDammweMkK37TMIindv1hM8zq/DlOp6MjGrT9Uo8a
WpGm3RPMyYwDn1Yk9gQP2Sg0+ZNiz/8uJvVmTtewxm3IzhhtyvHeNKYPjxwcpa3qt8bKn1Vg04KZ
kJeNTrlB97kSuLa3OqmKizKsbgScNJs2wFdILC4ihj8Td+PCaJpk5+QZx+58PLvm7OAz+8dYx0xi
py4MmGbNQbXn8jXjA1fNSXdIKFU5mYeSM6Id6ArwTn1OyR/iwI3XyxTGfrzXve/eTNlxcTtNvVPU
IW7Yu9fSAxZUJuQsBp681I43bbMQz3PeplQmGfaWLKrabeddtQHcHO6Vk+wQuY1IWLIs+NvO1Ypb
15taNxEBhnnyUSfVMOcZItIhgiyMWswPrNDZSMXz5CbFn4xu8KOHdIO0svjo2mfpm+Y6jyqxypEr
Pjqey0LdwPkdWprfefuJZSLeuKn9mSOa33UKTJMGxgEiaEbkYffkDyyBmvDHncvYqy4cEHhTXO/0
koOxw2FtLAMYX8wYSamz95AJ9esQaJtEclH22FOaVpzooZjX2DHMK+o77FNcI0RLggLO5bW1MveE
yWFNg+C1SeORZTXdtUgmrknmHnJaR8jU0ZXCBfSYmSBXycKq2OXUQtj+fNIk61E96Tqs/4FjEJmu
zhXNHOAYpCLtPE7GZ3b1iprcZHCH6OF/AKGo2++XDP23Y2jD5fcZuahQbEAS7H7ra9np5n5q2q+g
hWkXJjpc35palMraPhuOzaKj2yznKo7u5hT/Jaze+YksfUVMuvNhZ/JdFdoB+px5Z3kGzKzN5rh5
09Tdfm/ZRQYKwY+OjGmLUwsJe1kzQ76zayxkGGffetcunHised3e0baz+JWcg+8W089zRiY9TWPz
DCOruWSSyBz69sQKfYCty77TqHmPOak8/+cUpo8vfW53SOzi3NqmWjOf1CL8Y26QJw+24ba7OMUx
GqRht/k9QujxOK5oHVmL32YPqYTwETv0iZpD1ed08X2iypydHJ+61pnbGGnGUjf7ZgEn3j78dlRw
BRKD2+j8S1ieNMau4gEdPmkdplLIKwL9uwjxF6lpyF575UHZ8tR4tdix17IpyyMauFVpgvOAVlEf
R71qjr+Pfr84Oa8/wjkF2sbZmVY73LlHYTiZVbhyMk0c4mRgotUHdGJCxYDRHln43anmOdrVB1/m
5rpEBrtoJtd6sgSNZDxHGPqD6dyjS17nGQZ1Dude7tI6mhpfgd2aO0uwsRmOvw6wES5K1NZjlKNh
SvFcPHisp9vfp4zKrEfqymGlTRYcod+KUNZ7NDROvxS98Ww1utrWtkNUJQkLSVQWJzYITkG/D+M5
XdhwxGdgWTXeqIxTBMejhyiMxDGev+hBGPMGzaYb0Ao7Ogzj4feL9AdEov8+/30UGHS0MbHBPgir
k51URH7OXzzCGf95ZJfdSdNHsf/9fkP86OKfOnYwjZtrmQogoK/ov2HyYisfGE3OX1BQZADZ5wqW
NgjUhjB5GwbHf5pZnjuHcNE10M/4Y8YV0lvESVXbzWOW2S8iLON7DNUJWs9Qb/ssks+uUN/GQMuI
sYGxJJsKZIlB+jm2ceP++3TIQKlzez0R2cKcKdBr6mfHfkJmV+3iIYoXHB+SbUWiNnuMnT260VRs
lcLdK40kf4TW1y+yevT3XWVujKoY3gqVocdEsbr3PU97tGLNgJ9WNrSpMfmTVoc13rK+Si0HaRnW
5c2mMbfBJu7u8MYA+3UOGmmP299HeTGa23EMnQNaFXOr0YxedG4NIWruPyVjHp1+H/EfzwjHRdWb
CJX+h6gz2W4UabfoE7EWPcFUQq0lW7JsWfaElWk7aQMIenj6u6l/cIeVmZVVliDia87ZxzJJNMtm
tnTIZ9VTZrVQfpB2EpEHcHL73xRSkHtyqGfrzeV5bEwnfWLnWaFMkrF7xPOxk2aeEw2FCbHW7B9W
FMZv7T2KsqrROBbas9Zo3l3LBoY3JesDkyn5f5/r///jfw2xk0lunGjmK+u6PXwI41NYJ7eR82Ni
/HVwgIduPG3WsajV94xJ5GuNXntVurXaE+H1m5ujhXwvt3Yqz6yNC8T6I6IsTvSUfN6k3/7/8NQo
5Q7BmP/suFRJKjXUUzSG/4Qru0ucjcYFNs7vf42yDR8iaNyBZZplGwhV9R66m8/exC/Gk1hCGK3E
1zZ+DzwPcYgVKbGM1uVbKhFIVpozMryz5JsHKi6wCS7Rh0h7sQY2eWY0yW9Fl8u+2fmUym9gEtoQ
AEos8RntA14hvry08n3g65X830BxOR/7ASYM7lOu+/1EwueeIYTc4+dJbsZSF/7XNntDsvXnMvwU
yWQHwuclrudrONrz2s+kekxZ8meUhvXrkZFUxR23lmf7C/eofh+JoK+HENUcFtINfp3+LSGz7inj
HlyZyz9qmsYXEEqKHG1iq9h+lkx5T9S47IZLL/yaF2P7Mjc0jK5dk+6bvvz/nwApFX6N/AnLIHPh
fy+8Ycb9GhLIhw/m8iVnhHYHLuL1XX+fB9u8iCm80rBgWyBv9mDmDLiK4TDlWFCSpR+VwuELcqCV
/u94mjmQPsFNGoEJBoj1+6Ihd9PmhVKveWEa7lBbLa1tM9Fvo+TlbJ865JlymsUmlROChQoK9zyU
DMw8bYx3HOlR0FZFeDLGni+diu+WamO0boCBfE2Fcwodm8c+mlB7wtvi9Mh8SLzL049lmQxFrUeD
O3Xr/36PewGZb9qGxAAuzABVmk+umxUoiuQbE9wC/FAtv4HjrsHKYLaEgb1aqAavrY/LvbDMlxkn
ZmDWpM2PS2h8zzg3aOrYQQg99LvQJFweZrLDehHl64hJaDN63ZcJH2tPUmTLTRn9c7qGqR9/hb9E
1wMsceqIjcR/ofZLvH1Gzn2oLX67vP8ee+s2TZW3z3HR9/lz5mXa1eknuKe6xDAgX+MWtVw2MCiz
5/6AUdw+GBM4GJfnYNXbt1jP+u1ccoa5THo3anE1jE2D160BDaUU0taJxIpBg64SMg52sirA1Awq
2ExeRknXQJ7ZB0tp0qBGlOzo+YuV9zb6Gp7qRp7Sekg3YC5z2zYBOdkZlj+crrwXG5uQsZ2u63ho
AE+u5BQeIu44Emo9elGsKCSBEc4mmXVFQ7JDfq9weRl3U5g1XqaY+C1TP0cUu/msk7BbOF+NveBx
+RRWuljAZKyDnCgWhKF78970SEXDn4uScz9mUJfmrH/2AQg/D0Z8rXniDnZnO+AFPR42z3joAyZ9
VE4ysHTExX5FwzpoxFwLqZ91zWTZT3jYlnatQiY5B2y/NqHhvUbcZz+Ii3KxwbpURqhsnNfSNd0d
nqpuo4quCQQwnDhF4UqECKgez4L3HOGnXqIXAKyxkVIEwzUj2HWljbQs9UvWl4jvBentFpx53EEQ
HyabnrPGpxagMGPIUyEgamPjybDCNwBpZ2T67UF2d6kQOtUAv5L8xLCwPBl6cR5LZ4KSqY51aHWb
WEY/Lroq5h16tscP/1dzFMx4hHHAhsHEjr+9RdOge8TnjexAcxZVeWV8R+RGkWrwMsyTvisg+Wc8
A0HdCqjtsb2XGeoSo7/69In4p7A/2YsX1tGNXQmzYOunl0g55Eryx5HBn332Ngs24D5aMSNQEha3
jlGFG22pxZi+NugYztPY7R0QMUmMRYUUt5MIiy+7Kz0GFfoeGtRGt0cCFSkUmXWWO9OcvQ2pbHhs
zpaP6kDTsMhErVhErvxqqIXtTo3hHqrS26AmptcE/JKQx++VAJ5oJcMjEIsVB0+xkx3AJchjDZMc
whtH47coko8xUi2CMsADsbNPEjBZACX6tRcfCY2H8ma6aovIF/CWiv76hlznkpTexi3Rirf589C7
agVagyK8U1eEbIu8fHJ2OOFIYWvmdNv5nrWPy3TnyMrcipyl/jAL6hFg8dtu4YSN740iF6K2wI+O
ejttY3vl8TluxhnYUDHrcNIROue4uHXAl2Tegp1Fz+Nl72NsoH8yBx3UPvlwhU6g3bxwtSNneFZJ
iQOcpA7P1A6GPn8tsQtuRapYRFo3JJ06DPRJR0HX6+6Z6urmGMmw9+omPXuGQtgPZtK0e8YpPf1G
SRQLxpIYokJbgJfVv0lMdfg2ixR4cc0spGWvG1oHz/Mu2ATCc45U+oxo9oH6qdzpKBIGl6sGFDne
hCE9YKX8zWsie8cJSpQtzkPpPaDZfbUifiIdHABCHojK+SbYW5ITkJzcGQIALpdxR1EYgYLzNfNB
FTXtLFQ8vCe3yApfB8Ce+6oGf2dGZBWU3it4w682xu3tV+VHXYid50DbFhmKFbci1cP5R+Y1GC7p
7RSqVoZI5XUoJhfBGBixqtkWeHn2RdxYJ3MQcJnu7NEtIlj6X9QDGdp6gbB5bjZxmLyVtv8XJAHQ
3GTTMbpZtXomNiwRGDbZsD0TXledK8308g8rS34jVLOx7fOTJ5zQJSooJWw3MHoDfqF4EB97TtQp
X55Np5V/uUahOkFP6M2u3GaFjziG6mwln6pyfKutMNvqyn2wlNjGPV5Hg5c7KdMmcKh12CtG9iqf
CYlNVEAL+8KQ8qg67xwaArtpAbgkKfgixFNmbylF3nOk/dva6cgi+Y9I1mXs9qunKvfgntW9u7XD
dWm6v0LgG+90xaRct26d+h5SSNtDQ8+BXPJQ1KJ+JUsEr4BF3J7AAPMc/ZV4nPdl477CiV/Nepmt
KXW4lPi6TZtZnYkWZN0I/dSg5MlZI0IKh5DFvwQ6p1zzLnsegKlutmGqkDLQAzxeD6jdyzn31j1K
vtUE/+4prWv2dFG8nf2uo1XuL4hj2Wyb7HA6Xz+YWEQDCM7P9bjAdkU9wiSskBP0QFpauFnMShL+
G2WWIUA6RSkVJB90H2i+8QP0xmL+g8TR+O6I2sJBVMOcjxtAox4i1MUGqbfgRHTCUtjAxhg81khF
GwYdwMKbwRvWkdQ/rHhE+73g0Wrj0GfGMV08M7lV7HjUef8q7PIko8S7IrFusgoR3/u4FwzkxMxv
gVvBf2lZ2Q7EO+xIDkNtXklaN+sn8eM3p1U1S802GOkNpIftAwEldscCNGxNUTTX9lGa2d+x8cPn
sAsPRPY2JE2o95YQoZcp765Orh8SgznqrDEN6AwO3LjxqjUb3d1sgw/rkxoGWDdtCte72TVEtzAi
gKCbWobZQCJN048u3P3LHUMaogb6kXalZxLfIOV0iiA0mUobytm4g+3tWbbj3OiZzSpLfWhGNb8a
kwIuCvB0Nc42fzadLmmcpbs0M4kjdkS+YscN0qZpf1P8uYgS5/Jd5Y980NwTAwpbHsgv5sqesTPX
dY1RzJ6OeifAF061HjDsaeBM8uA63YRBvCWvIY1PpUkPjglD455bS9JVWSltc3PJ55yQjGVZczA6
+0lQB256czq3Cut06aORx/J/QFKmAo1A4X3iptvl0mPmjoAYX0JgzOPPYDGOCp2QyC6TPOlpwvuc
PdIGPFwhjM+o1/+K+JNHExO4C0PIVEvEgJjlrsATY/rOxYrc9xm4MdLGLt7XuoFAM3afLJW9Ycuj
EpmJAY3rFmg22pwhc6nL/e94Bv451citsuKZs+0LlSRiL/8ngpsYyoKZL4Pxle144aqiKcQGqcFm
8uDJlf1mbo27XVFszY2AdsexYrCYsQQE/oS0+QSD/xocvCmZg+tj615QGrw3GNziPoUZlcDZ7tPs
NRmw87JQLFjLCIEfKJ2aInDQhedIiTTtLS2JXI8t9Dai1d4ntHFrEQ/5hhSrxGxXkfCWqFPq0NFZ
s//HnDm25Srsiu0A2IlJMuqwkYQ8vsdq7ZN0FRieNuDXbMq1ZdTmcxyPdy9iOeLUYFSQxeNZiVCD
GR4uYje7Do2WHXV/khsskvMqj8ZPaKo6W840KBVjZ0Ri+rZTyZtlN3/DXF+a7OZFb6I/+fTs1Eic
5v5P6wF4M1jprEMOKoopSDsFwmkSlwxmfMiSnRV8NhDqnvZW4XseWhdBXEScKfLHbrYwWVPtYS1p
v0WPn0fVgoA2Y1h79Vsm82selg8aCHoP7COudM/OFNMD44DSTDyACt5RzW2WRQ4vI19c4Gf9TUMk
kk2ly9PtJ7senBWHnAPqMXVv9ai9ZY3H9zpgYG5GUwaDgW8YSVBWo7XydI1jxxbuqjOB+pK1YmgI
kzE4QqSU63sqZpBaZSQPzXLqW9k2KTwNVATmlQE1EkvLFXEuWBt64+Adxlrd4lBWb6mjv4w8bsLP
z4TNrYHd0UBTk6SsfXO5b6cGK5mi5tRO+BF2o2ecieX+VrHEtpIwDC7M8N20X/KwL7Anl1FQ69rN
8sej0EnztW3rPDrpO76mPZKHw6D5bynb8FVd5F/Ek+De7nG0GQwVYmuroYRfeQcP2jLZP+2iYuyf
y8xFJl3aTx4B8Clje3zNNXlL6M2r6ACHzgfPpw6wVJ9x5DUAIfIbwJZ87Qv3SdnEqwoUeZQn7TYq
1WG0P10+VV8ulJM4/wpRHK6MBDiUL0Y+4xaNYdIAEzVrCOMzyv7O1XDLgjiCQuT3v83UfRPw9N8z
1roV6893x3ghGYQ/ZEJbaluLqAyKUKnxxXE3rph6gyzVp40wtDeL+XAwlogXElxe7jA9uUAGRZiw
o2H3YQ3LE5vsjRawP7HFvNQnMwY82fdqOkRzuLdF9e1QN/W2v1jose+3nropSQKG41+5E8fdgB1P
DN63MIybFWLUzvTm1ok0RlQwXTHwnBzL+hNH5S5U9K2u1nwhXN7oov6xpwHEjtNUu9L+Z+IkMpPO
ORT5dLd08ckpjL7QDwgfIst6odyri6nS7i/tcYxJBLoK6so4I8ghZA5LB7ivIVdGGR2t6C69xs4e
smDBj2lfzAR3sNFOL7XOniZpp0sZ+wEVI4+7XfxOAKw2oSIwJ9TRxKQ6N+jMJJFmb8zyr6kd7g3N
z4pVnbNmys5jgRxN71DIEOy+mj7sjFWnXvsfzuT9AVLxz/MAe/D31WN+0OrkB1aIu+pRK5Mi94HJ
lVw4/cXVnXENDtHI8agWZDV6oPDxDL6p1P8T+o6/yeuPDF19QC7AnzQBTUk2xcGOzG/Us4Ak/JM/
tXJN8t+MDISlH13IOFSPljnTyu3Em+jvtteT89Q3p5Y1gRYyHPM1FuCpRSVhVSUeARexRu2D0urp
UbE9sJKEHNEley5lg8ac5Y2vE4NW4t3qm5vj4m9Em1sukqTtHOHg42AIoEhSefrIhT1jh0CmePYa
7yOpjoNtXMtRJzAdESQV9QU8HJb6SADycclG9OE9CgpdEVEZEkDHctrGx9NQs5R/fKEd3JE9lwHl
bOck+AYdOHLbzo22cTT9NAwwZpuXqeQIQj13KvCyVhUu88i/5bp2lc146bzW2FgRMRhdg7LFaazf
qE1PddRfMniImpM9pTL8tdWRuEPFDLv46WKqdOBUJYMKOryfJiJBshzg0DThcUiHOsBiGoAsx4iu
OxlkfsbbVMA73xtRXmj5WWKrW+5Utyv2Li72eaZO6MkvC83kaTHuZgO34qSx4sWO+VVEzX2yi5fY
dc5Znf/NsBbEi7qLHWXEIaaPDSbLxVg7IPcFuYBBhCqh9kPyswbuATuGeo5ZA1HwtBamka8t+2dK
RpueufFXTbuSDVtYl1SWUuN6pzA4k8T9WV+1yWZzy82KzlTtIMO+VibjncksFLOZZxbMZAC1zbAB
vHwbPJA6Mv5H9qjERgjjxjRWYqSii3AJzDMLUNQtGFmlQtEIPCS9A8LEEs4mY9VF6acO2ryTSGqJ
14JQmb5UzN1WvVX8bd8Hc+PFVBxzR8KAHmZ7exi5R0Le8apmOFvHN8IrxxXim3vu1yeRde+6JMrc
MLw/jpU9IIHQviXGd14BtDJL91KMHPA9cYVu8kAMjrgyxZQyGf2NF/+aF817TaQJBlu6kiU5b+ow
I7g92QNuvpjMNYRl1eeoaRBl0xLsEfk5JkU1oiHYYSmZJziX/nQdy9mwu7hNiR8IuDVV8raAUcVc
FRW9S9ptCTVRgNna6aO6p16ypOBhXsesfqgLCRylaLeTMK52Tyk4DsWBQSrgGrsQq1kc4Ft9gbbX
ZsnKSWtIq8izv5Uwg7L1wsDJWP875mmm3KRZAh3iFaCcCvxYsULaL1IOsjGRmzz66Nr+hBfl5lqL
yiB0vpZJoWC0vUJ7jALVb/uVvUXfmxbfuqG9hr0GoyYafBguQUZ8DxD+AaM+0oGmr45+nn9JqCAY
ZDE7T2wRCyDZR608DXVroN+fLpMqHjqk102jz5tFY0s8TcC87SlynW+Zq6CzwqtouKaabuyZfcHD
mGFN9hORTqht0fJV/xQCnKGH95H4Rrx1tQxORfVwpIVKw6IFl0STtl65b7T0kJniw2YH5DCxTbvs
JWu7ezpFr5mhn2cMLstl2df1o0PdSUjYZVScrF4qdzFTLBW6FwPPzZPvaQrK1VnP6Gu4t7aR7fbr
kWSNev7H9CFBSTGyTIUJoFpSbWXndBvclu9ykQsqo2ZnX5TvRW1fW52Xa+LS5XSW2wQ3LNvUQzij
Ui7tl6Z1U2bnuPEF7JWJngXG58fkUzWomlC2SIv7DXP0I6J4E2fI9Kcz/jITUrzNQJUSM9zNSf4g
uUAyIRXnkjyMBiHSqerSr4rSz83ds0du3cYcUopjzQIHXg+c6ml/jFwQ5mUYuKK1jkZW7OEqNOsU
Uzp5hnCTYDEVrgb2KXmg23oMlbsTk36oTe87dcND2qsrn8cJ3dyLrLx5nYBcw+D6YSbFooungkrx
P4WTH0xae2IsRJZCNz0ltuNDSLEI6RO/w0T0ReXC42ifxp5rnZLvvZPmd2WjtahCVPyRjcqWzWKk
vekWL0rNC1oa/C5RZW9MnsXk2+huHEEFFMGv1yEGRChw8R5w3oPimer+FsKsgf1+tiiU/KTTnzWX
xx7RG6YDtuHgoIqgqPnvx8l8y+Ie2btz5Fn4Qe+O/QBfKSwIxoLcf4UxDZzkr0OGxjkZWapPoQ9/
twZ4Nizz6dm9o29iM2V2nI9oU3pDu6B9YeQXes/LzzGOhMsCb+wklIhq5pbF5GMBr8GKRcpfBiwN
3ylC+OW9iBjDxd5XFCb/tCm1NxY3UJFX4LR62fLokV1VUREMZYK7i8PJplvRXCC5DukDpCtFSUHZ
igsbV8Zp7RHuBH0kgi+dqbc8I2adGuo7mdtzV7Lwpq9aQUaHGotXYI4mWPNUF6HtMzXhyWAtjoY3
28f1Pzsees6gBarkz/WmFCMfXIAxF2yzhZFo8qlEoOaAwMAi3Qr5MhstQQE2FjUDfwbGcWURHlCj
zRvlC0Xu4gcmcsm6DpyGDJT8Y2ODCvZ1yq6q6L6pU2YC5yyCw9GS1LsqdR5aNT0J2WzLiPgfnW0p
o/GU0PTcjmARy4RVlV9f5uqkqv6beI6tWuQeolD9zidfMp2zfYVNGEIcghfuFSfWH4wlTk6lbr7t
HGDoMckkSgqF9WLx3biVAchiUHADI/tTJRNRV/rFTy2+M4N2FLhM1xbvYRbyqjG0Xbnl0XfjF2Vq
f1qFRxxql6m89/wnV7DGpYWuBij5HiNSGYi8wHGphg9R3HvRPSbT8HZiNK9d7MgtSu8M2+K7loI7
ENa1SYmsRdpIlh728sH4iJZA1tzunvSygqWPBtnKx4glknqVrSCKLXm1y0fhl3+S1km2qZafSAQG
a4UAdm11BZ0/Y24GNOIbv+DaTDW1qjX9l+AEPthJv49o70LoketCa96Z+X8NafxKOA55cuUlmohN
JauXpDLuKz0htFUaX//9zFJ/K/v+TJuO42hkvKQ9ezPTZ3dh/lhu/jPzLB99crhRVDnXHPv4FDJQ
kb50mOu3X34ZFxs4GZLQuQsK5zvOH/ydSPObvn9SQPuxBhd7fPaAJHz16vrdGgcPsVxcj2YDnobS
KCbBAPRT8ihqXMQDzxzXYMffmTkubbjCYVr3p9qPP2AmPIoWOleivH8TTCYWpr5jnBsSyHotI1pe
mKcezi5jL6SPxV5q2V99Zvltyb2pMf7LnAxxHF7kFWbcd9XFL6wniW7jQDB+K1l+1bL+iXSQbh6t
o2T0CfnhjLy9XnWN+zsUSFjKmspnbgHPu9MLyj0CsHMU1yjNdAmQaxz6V6Y02GpgHU5ZtwVi8ZpB
o8twvlPgX/FmDlsHHJKJI8RAZWFf9BQ/DMzCYs9oGQ+RziJwyu9TfnVd7WGaIyMc2ziDdhmZW7ON
Z0fB1OSZzJQ1cbJdEOXxq6/EiaYcLGVonIlKvtlC3xIwEEBg0PaLhDTDNhKkLTO2SGQXjNOC2nBe
ViTbIRzXnhhXCi1AoJv9o+HXRdj+ZRb1NOBDOISe9i6FflheXOm8lwY6bZKyaOeoc1wCgn3e9RWx
8OjQe+3ek2O8Eh6rK68pr8S8/8AE2JQ2PCy7BCtOw7NkQld5+YLm5dspumOhw7GpK4bPWRpt3SgL
RK9BHh6QBvbRHSrOm5dHP5UBYDCal8K7pNj3+9ukZlqT9LUYEVuiQ1pF+njgmvNWJR+uzzlk9OYD
89OpkCevIJFDz+O1K31eGyF2qNzM3YRTtXEopsrpvPDzVo5Ff+lbyTWsoE9QWoaquIVMNylTwy3w
lHMeOTsT0lcj2gvEqruRJz86NsPZnL8LYpLWltO8sx+7a7ZxZ0f11Dvk3be0Bj4eX6qPwKPKoygW
N9MufkYLj7RgeTMuYR5p0t00CsLJ9u51zpFkDjW43d7OdjNLY+Zi+x7Z2Y6EEn0bESbBpG+tDXP/
BYV2hVc6KBrD3vhocolNnC6NU/1txR3e1aeDqgyYEgM6LW+OMYchedzXftr5erYoFrmULIQLSL4J
MZmbQ9KHGE2To8HYI4hdcP3EKWyqll+enEdeli9krvKL7lVW8Xs80WEPbnNYAoh9lKcuCfc+me14
/7Le2miMCbj8uSzGmXmYlKQZQJt3A87pl8zTNrpBiIGIGFuSe/00ggyqym9SqurUuaMx21ptXIMe
j5+ctruFeBhFNj43KbjEzp9PRaW92DtLENIn80ljVkROa9OjUszVH6G1d6KD9Bd4Bk9Z5TnPXtgz
8pHWPf9hbcjPrJ45iggnN8x7E6mXdAZF6l0wdSHR9cqD6mNQ4ARD4ZMBUqUNASGsqPgIBnQrebDK
9uAiFA2ni+UTrxI5fNNFDwHJYV0rOtY3sN2rJX56nsYsAELBgB6k+0CtyxOTzKhxsJT1afme+IOL
vbrcax384opTXMfmg20XkVzf5B8GAL1sBHQ0ZtynuTORjIXXuVfjFtzFor7oby2dxq41pnyfcaBy
RUDPTv2rScG7zSThRN2HotasZzbBsnO3VqZp60m2Z1SbhEWz3eHavkkPTo3nIMOau8OS6gwKZF+M
VFVZ4r56BnO70n1zM840xZmGRWRJ48sfUbKENQq8vFTBAepb5NLmiabmZHlVfVj2AxqExKC0mPLh
saAAyGk1qjxczykZVn1EzkRlMq2S7HlwY/YTrz4kY8iF43nU0ge7b2/fl9mtqUoj6EVNF78J3TlG
yv2Fs4cB3YiQqCO4BZg+mZh5s9Ngxeh2dYzkDkkc0nb9X92f1Vx8qUFW23QoAedYBpFhGQ2UKQBp
DGrEiTOc4aLA/MTLz6KUzAdWMrXBn5Y4J/ohO1ve3DzbfCx1jcTf70nEqRg+dla1ldWSraL/dhEM
DbwSj31tKV48lzfbi5/TPvoZkPmcO7059t9RC+w1MzY4dElicebvaIzaHaP5R8TILo7kZ5/j2PJK
9JiNMp+IDFRb0NE3XUoTmEPxmw++WvSiSVDTEk01AbqI/LtyyV+uvj0zpivl/4iZ3r4c2AkCI4IP
xOKU5jxJ1Y9eO/khaT6MjuI1BpQUUPkfexNYGSWOH0YwGrQjiKr3SaXNLnM+XY0iiVEmYgizBZ6s
/U4+5g+q7XTNINhx4qCY5xcfCiptN0zGvr21SYH/npD4DRdI0AFXY5/z45PvsqIgRD+LS3EqnaMo
FkWueXfQSPFAMe1qyu+u6UC0uFTjS8q2qKwT1EnI/c58Q/p/J1b+17Ss3ZB7d9Tyd+695TtzCK5F
asGKxscKOVBg9BHc3+IA2y1+DitOTBgbRmpQs0P6qUvxR3+HXPQ1EC2FXI+dQZihjs0JI8WhtPJR
Gq2yq9PNLG49+Q9lWbfCFshJH/6UoTKCMCOUKI5+0oR5MdQGovxy8FtLUtXQ1lzRuTxa8T8z6xE8
arA0bfZnUWUaawmzuUThWFuVWutFiUMOpb7wEOegoE9b4e8ji/FoVyBjBI44QKvM/3aRhWU65uWS
dnqz6uYn04y9h+YZlnXHAtW9WhlqOJAfxuiUrN0PLLd5HXl9VnmTvqN5mjomrT5BX1zQ6TOiXbZT
kkbEyEILbUcXhI3/IcfmNrY1l6HN0NdP29fCwpbMfKcJsqpFhOWrN+Zdz6ZU/CxkWkTD7zISKBYA
Z0q/KXD+OgmViSS5aJ03EB4VqWtDQXYM4//14Mxv9AT26h/zztcZw8WqHUeGWS6SdrfeZA2AnwmY
RDmbCGDIL0/b4YIuGgg6xUgbghtU0T+V+U+sDp8afkrYBvkli9SV8eRSp8wRTXqdz2/xE1B+mHmz
c+2Fkvu5JIfO39ZtiUpkYrKXYhbjZQLC4ZyL0IQhhlek7bZkrGmYJerfJP2IJnw3EIcCFA534tXx
1yNaEPNtxhSJmOvNVRyiJBqC51pA4o+pSe8wD6ECpRNTlLI+WD21ICvEhOFc8kOAyrbWmO8IsA0g
F1GytIEN6BwxepEwjTIoONcVFiWKMVR1RaNI/5TXgsTMRLDCMyqY+7Mc9Y0Pud4smgcv0T5LjIka
lJw2S793C86tKf65A/Nx5c7P9nw2+5lxhCIEI06XqTr2rKNR/NULDBsJ2/527H8XOfoaX/qGvNWQ
w7okanRGTNh5jGU1bXwwnsxXDZS/QGsrNo8QvikwXQD2DZGLEUOfoacmZuZN+1+B79SIObHdytlo
Jlk/E/NhZsQEKEnwEvH8Uxv+f6v+VQzW3GKEZip2fcrgL/I1WnZjF/mdvy6s6hg3r1WjSxYT7rUi
aSUmcoqUTXb23MxEircN5iL0IvxfwXCSH6NghN15D0K4UVVl1YaSBj1Zri4jajF+JI9dnNVs+9F6
GSvca8BSrqJlQg0o+FNPMm2f986bSOQXvCbAZvOlcnrIfAmKFXP8HmAkxwgm153P6roiXYktSX9I
KgcEHWEt8L+hOenmxJKPlaBw//z3C2FVAFMGed7TyXkRPCJoztyVenzNlsnHbJz8GC84SB/W/A3Z
wYXr7CUACgh0FG78UJn/GU5ODYtm7Rd8t8NsHy0IueE8X104sBt4Du+WuzXznijV0FEsLXzW7QXT
LXFI2vGLWcfEtjT/MsfpaWS23ifWgwfMZ2jlgF2IljgNvPPg896FdIm99tNXIsDBCilxRpg60v0i
xorYJjRuumej8XA7bW1nzIadHAptPrxwbgadMV8JAFqZtkSPDB6L8iBV5LtafuBN1xE/ujQRflWM
cRsVXpXOnA40wOdI7aNiwCSmNT7Po7LAahYZXnz0voaL1t9mLVcMaXUHfeOuGQFrT4YP1wco+JMy
Pf/T9d2jTBkbsEyB7KXNw0Pk9LdW8hW3bbskwKQ7nZierw5MctIWF3c0cDEpq+Lm0MaNRQVy5+jb
ht180GJRvgsCB49xyO62GuPyyzDzt8kic1izneppwk9xijI4VbpJzc6u9uHLiu5Y9uYOFKd5niu6
X7OAeUDf7WBtzevnIq6aA3MrCq4x/ONQ4HwNJNMFCHCtJ62X6o29EmZaN//K/eqoe55a99weh9zt
Cap4g5eqH11jaIM6Qdnr9yHuiX/94ruWHbhZbLGnBp3OuiGOr6lwjSd4ebOuOlqJ4wT21MYv5sw1
neXseYXpvdaFJ89VrWADJlJjR4jQhw69fOGm2IiJMg3VFeKS5YNkMsbfXBfdaSpK/bZ8iCT4RZfS
cggWbvUa3gjOfrNL3mtHLb43XAZTSfZpgtqWbQohqozN3QGZZTLgjmd54Bvhu5xrJh3+2xC58TFv
rb++Rf+GbOUVxxjd1ozYFUqMhwWzA3Wtw5wZ2q8+5FIt0DeQawyY1o3/OQn8JZQMpPthdpMGZmT/
LVLeLqvY/KfFQSukOi17ykEMwLVF9mXgqdpA2g1X0AKxVbqg5Zt0MQdkO/jjP8Av2k3LXNJU2znU
462n+IDKJgmQzVEb98kGmuvSWzKasfxzKqQdeBLdu2AoF8fhXfP0TwgawImKvN+AOnTEoWIzFyQO
qRXJXP61ZjTrCCkY2yyGHsv5SdwWjKplXqRmfSrd4okYzi6J2Hsr6cpVOsEkZSUyTu4b4Z/GZaDA
HIpTZUfJtddcl5jMbUx8+ar0kC4iHjHJNGX4zSZ52hcwtd0Spa42kv5THPOqfK8NkMr5kcZVrCvN
mrdTamBuzNp4OyAEFg7oZB9iqT6Z5NPb9Rp+HjvvIVO4OyQwAyKS5AteJGuHSKImb3B+ii3H2IYJ
K0gfYwLRRNUWTXjBoJe5fOLM0NhjjelCrjaWpe9p0/6PufPqVh5J1vRfqfVdD33wZtbpvsiUl5CQ
AYRuWLDxfuPh188TfNWnq7prus5ZczPbb5BSaSLeMBkZcV9Twnh9f5IUp0GwdKlF6aJR5cnx2Efn
QgDyfXG9He4wCwYudUYIDsQpvSKtrtNsn9H5S+y2lDa7vERtdG9JAvTr+77kAMtSH/avndG4EFfc
otilWdnMjuSgcivjTf+71VnrH7/8x9/+8z++nv97OT/2qHa0PB4uf/tP/v86nl5kZCLO/Pf//i07
7vn63PNf1/zTJd311/l4OS6u//Yqe34MJ/v55Z8vkt78V8s8/dfeGZPr5Hf/mAdO+73i2/z8SuaX
2+766QXjkCv/u2/+Mv+0kr1O87/++DreDldpbbk+Hn78+pY7++uPWrnTbH2m6udMyRN+fVuG8Ncf
6fWX7uR8nf/RXfPJ5frXH6Vm7S/lCmHxHdJJNKuNH7885n9/vUL8VKdFfrF6h03t9o9fDsfzdfXX
H5X2X4jKrjQ79XobHmjUOj9+uRxvf3+r3Kh0OvVatdbCPd768ffh/24Z/7Gsvxxu+x4Vf66Xv/7g
lh+/nH4ut4yPwIxmo12tN5AhbcicnEe8/zVJ1uwl04//NSZqtV1/4ZKrtaZrKoSeqe30JFYib7T7
baywamVEOIRFJllyGqMnEUz+Ql8iDF9ReUlfCHE/3XvVcUo4DtV15ns0m3f7wRaqv2+gW3FGHR/G
6tB/S5A/GSdWxALcqUNwrpOOkzRhS8ys8+VpV/Z98cBwckR9vzjGBrjjx+EYyDfncdP95Nyihlh5
/npStOihjgpdcEe6D3F3ku8a3Y14NhIjVU/9DSriRdxT6FErDoOtr2LBP9n262hCfNWVDZ0XG60U
fi6xZbFd4aEoz9ckfSLDepkN1RY+gnOLo4+tMdHNw0d5uFvNq1Qz7FAnqE0q/isJ1d/3jo/R2b+/
kss4aZPEh3KXZDe8NTki05iu75XBhZg6k5jKo/qqvC9353i93jmChvVa6ezI5V7i7ELl6XeelZv5
EC1jVR6Vy7ULdTEousXiq/GyGnfqLb/OSdbTaf697zdvvcYa827ZcBqUgemcx7iet94bd8WGCrEc
t7hbhEqbaCnGsTm9fkreExj7qKLGZuzmqcadoscHtmuHlybx0nViichmUp5LtbkqB7VJOa3LKwaK
in94N/EFsGe7OWODz0/3nfm9tzulsXOuvK3v6/zVGBudK1stHBqprJxNbReITkTVwycu/gvEgfuk
9JieSU/7kgTzW9zDzeFhNzy1e6U6+fjwtI9x4zwpnV3dzw+NptpSJqLR2XqvK4zE+YHjyq2+2Vqm
JN4dX/m+4V0ee7N6509MlxJVXlZjSnBVn7LHan7v4kq7YZSvlMPDD3/7dt6Extf3O6tz7L/e0zUz
QUr93bl348DB+tlDMpMy40VKr4dDNt3y2iOTGRvonH0/ED5IfC31C4jaW9t0znqtSB84PnvVx9u/
Pedv1P/Nua5N98BJHLZal98Upaslh+Nw8z1ff9cDyhUx+5fh+jC/Luf/c1j+72Hu/wt4/3+Iy2QA
/beoPAHuflEA82oO5Lx+C+mfW/8OzdW/tNodgdpqp8YmXa3yD3Su/oVKJI2GQHC1/nt0bv2l06qX
Od7dbJMcjXf/gc6tv1CFo9XsNMrllrxT/Z+gc6Ve/wN0prwaPSuXOW0vcuC36EyZMPzQ+AyM/Kii
blFkWaJ6gR25SUbWB0V1M4NQcuUuVXRU08QtordK3qq7Vq45srMswo9h20Ev6aENqyx5qqRne/wi
BIh/57w3mo+Nlnlyrt7D2oRPk0Aw+6G2FoWU3J29jihyoMvKIQO8ahiz1BvEwTDw0sHASVNOHqjY
GWx0nN6UkeNSVoW8NturwdM4qkV35qSx46QDP3Z+s6C/SrLfSi4k3r+fmzoU8du5qe2vpCMgTNPw
kRLKz+8GeaJ5OGfemJqyl+f+rJvPjLxbRH5R1Rfl9pIij8hTPLWSnQpC7YWjqyJxF9d/zd2r0U16
ibtWUd6NYyN37aeKkmzeO6hReFDDlk7c7Ftlyv76VkXu79VUJWWdD2rKf6ulOe+Rp17hd1V2r9c2
rqrX680TdxolNilytR30y8rjI42li35sNtWQFPZLvVj4fr44qXDUVpOKxkev+56/Umk62yp/wNTG
szCkVoB6qLhtkmpDDZaWcmI5HTTzY/9PprYFAf+LUkCsfLvd7rQh5HLz91Nbf5epOnQgkKRL0WhV
FMXMoBdxqhczf6MHe9Xl22dZN4SWqKqdFwMqQepu8TbIc66S3MjzraLGm/swG2oh9OEs9lDIVjF2
qKPodlizhnKMjoJkZQG2aqwH8WKn/W6EzqyypVJ33oGISyqbr6yS7qmemyVJYs+h4I62kTAqSdY6
9Joq+XqqXtPgoIZLBQxN5IdGAOinvhjL7G4+9cs6m3u3bOySp4kwVWfV73txvFgazozF9B+KNQ4C
Xh6ryZ8Ra6MhetQ/61mdKjpguVNtteofTv+NnsXRaw4kyZRWbWqcq6WFf037QqlHVbNQ9TUZIVXe
Cr5VWT+NlhpErou8hKQp7m0U08zuRdbZJUqPJYl8v0BH+2YSKWGoorq2iYiRtfpW7lYn0yjK9h5Y
kKDJOExl0VBASBeUiPsPlcZxBCHTzlpNO/oZLxWEzeoN/LCvX2p2ZNGrOveNogB4EjaXdeDS1jyB
vwc+LNStqbyg8If1ddQb4wmcEM+ko4t6mdOoqb9lMGujARE0GFDZnC6VyQ6T7nEoWbdVGABTlE7+
DDaZs1D8h8GpD7DhlfsaekatClWxKhZBQOoJoXBy08RWMgmn49Jk7U0JL1X5HtIhcki91ElvFItJ
XQEay6glDS3S46cxOOlZXICP+SBf02YuS1BQTdSGv4ya4mSdvpgLDrYwiRHqD8eq6IKawV6js0oX
8QDvFdzHBoDy2yYGq64pHuS/VHxTTNVazXa6rQcXT3h70J8trbKeDfKqjopZ7J1VXrWvBjmTDXZt
4N+18XIIjqMljpkYfRJsqG/zapW9gonaM+AsKykiYNWWhY3I7UWrHYOD1TyXjOHKuhp7iGPHzPfm
VER3tl5U1uybq9GF4b+NaM9QqONqvQNi+YyyuQ5b0dPaT1Y9qTqTHUN4JyNOh4tWek6pe7up2fdi
MSl767Rd/E40hFfRGAdlt07PSUoPgcqAAVztTmUlyvYsfjKiuTstQQFLExc3q1zREzubfsvlWOXc
m5XMtjE8d096uLGynZHZB7/ce/ROatQ0Ojq4qq+1NlfWTlGmz7rrYTO6qiFQwnrM7THDHCbCCUAD
HTG29sm8m3U1L+lMJnRIR+/OV0cftTVNAnsN+4+N3hxlUyV1Fey1K5LRZi/Z8MK7WsFxspbQuZUE
AeBc0pOzmnhfez0xSUAT74z5RdccfA3+1v7a6jnZf7g8EprKOa5jLvwYWlpFJX13Vkbv4Ixd6X7/
oGdjfXPG2kOycOvXzboYHO2wWqzkcE6SMVpIKmplx4SAwS5vBndVN8uePvRg1oIN1VOtEB/f3MbM
9u6gGR478D41qaurelf1oLUTL9orI+EsHJTuBiOCvGn6qJOe4EKUNdUoir5ByV5y0TtGXNJWBKqe
/bsiMZSqJSsDWdVhvNlRr6y2gaHGK1tu2dtHpmS4p2WirnU9bAPkWGeaDUJ9tjjvLOSfR3bS630V
3eyuOmbTCO5qyA67ZpQN46b3kO3VIBBUgA6hkSQXaw46kSla2d9GBi4xFYlt90Iv9ILQHJF62GA9
2DYOXlapK0ixCqkKYHnj8KEmHEUxvgjEC1rd3aIdNY0t/TvCJUUXSLIziP5qTHt1g+NDaqfCPjv1
EWkRmDZzx7NkONGdoTMqKGP3+TyoqEjeYatLCKc7IdGYlj778Unr4cVoaZvdVO5LpkUb1qDsvDni
qjFi2GwhY6hmparuxVrTdYwmw+61FRC6QlymRBnqLWLcG9nDtz1sqq8Ab5EaEYaq7jpYbNUsXcxu
TOxNzU66Zj6Mjl1DERur4VuHQ49wbdU/KRf/+kdkhScViPCat9ERlrq3MoK9e0aWpbSy0eDVyd54
k45NTgqdhjxx5U92Jrvd+qYGsxTsjzdK1IyFXsCrMhN3NR/aqawrMtDgnDSTTgiR3VYkkddb46CX
Iv1BLC5pATsDvl7KR1wQVwMeN3gyVaKAx5axNmYv3c0AVBsOILLTKE5GfjFBRyGBh/52yM6hNq5Q
Brt84dW9BogyCmsxnoBKsND129yolUkkEMie+wOwlwrQJi5MplPkjKw5sma2NOBEwdu8u9NwDgID
hWhASTgwPvIHZPg0Zg+Q/W40PUHHrQNUv8z8Zt4tyjgaB3fnngJquqUP7+gcQfaWwQnrixOvlNNS
OYuIlrfT+TRBExoMYlrk88UD/BS1BsXvplJOtBnp4mr4HCBX3Xxpse7Ms0wVSeSM2cA0Qw/GeSif
8ZQsn8MX1kEHVKdQLTMIvaWBhI/TYd8jSZHhQzgxHVjZ5EJjzkRD+IhTmV+ZJxAGAtN9oHhkBt7M
32kW6WB79nCl/Jn4LclN7etb7+aW7HWPWpsWVHdgPSsgMzo+abFAWGWCSL2wDT1NRB9Cv/NGowA0
QF2CE3l9dDdHNb1gNDFag4fvB+AR/fTlErELkZfVWXOzl27UZG+kKxWmC8pbWbgzVd9ErsOFk43y
/YED1SHnFidNSmo1Cr52WDIQbsxjw7Eyt1z6JfBGb2gm6NlhWLVqmqKYMMFS3wx6MlbhI4AzKjRx
cWkYyjZRq3dm2u+HbR4LAWNyMIfsQCnp+Ye3Yk2dBoR8x4393Pf6swVCWocpZBMf9GjCrEPUMGEb
rumf9GJsVrudFMJF9drZjrPRaAcTlMXbT8/qT3fhH9kxLdx8/6oZ1moVSnuWKw2i+n6vbFNqsvJ4
15rYeH7ezdHSCjeJCv70Ue3jeOY7swHUl/NS0VJdYBc176PJ8bYxQOObguruPElccDfJXEy8YKgm
Aqx2Mk9g8p6yA+A1SD7as7yO4SdGo4tJaWVzgeBhGASJPQzEaqQZbtAsJ6SYpguKR0EdTroAygTY
+OF4EzHtFuhGizge69hBl45/iNf5/zo3ODv/ZG7EUPmN1kxZ9V3t0mZuBnnRjZmbrEs/4oGfF2tl
5Wk8o38x1lOeFxE/ENBouVh+QgI+wtqdZjJVXZnJ2E99LvXz2Av7GC80WWTMgltwfwEBdPfAjY/o
jBax32ViZboSJqPA8IuyggfkshLdImcVCm4X9Rg2RBtHF86SHuLFZ8V8GsP8xWKnx/II1sZO8jzK
sgyJycqwEj9NGVce8VT2R7u2AzuxM3liL8mmLsuCMOzxHcx5Ll+RawdzWuCNMAzNYRYVWTQtuv6s
KKRxeVaWYH5G8xFtMf5P/3ke92D5BwFEQLOBOQrNiRmGXp92dF/YG15JYww8Bhmnfc8MJ6EOR6HH
X30PUohZYiAs9gf+CGoK07iPVEwC4f6Ul5ljh3sgpR5kFHDNiLvTNPcX8YTHbNQC0EzT1NkoHur1
F6zdYoA0AR2YMLHdwcfBSLrFBWFg2yPThFShZwAjHAUmNw+K2Et9lOd/T2uVRucPrd56rVHG44Pj
v/pPjHh8dEiG9axWDV/sQQzVgoXEudCNWGqoi/ELoUAzM1SxOB4IPfxcli60wBB81lsIQ0iIBeFX
MeW3n2N9ZBHk5acp80abeQzxQHoZTQvVfaQqzclbmEtaCEsMQt4ssHDoD7YznfLjQTyD/iFWruSX
3EO7MnH4FJhMXiLtgvwaQPEDbpSJLbi8KGCdIoo9jQvCLzpACpob85skRcHixdJWRM+PauZMUlbY
gdEiuTXiaq6FiPlwobeBQFIBfOQLZoWxcKs/KNA31TSDWaR3kBFvCU/Cq7wFH8K3wsi+IRdyjXBu
wSRF8twEQ5YR53ApkxxhSxZdrupyURd5iIrY10w7LXML3YXiLZ5Ld62jAghh6KzAjpVJZBS0SE+Y
KNrvZnBv3IWHMXOziOs/SMvgec43vcumsA/jZ+VlCWO4t4CxpANRJIuMrUzrNEtnuGHanWJBRlMe
Q5OMf1pEXVpKPgPjPm4RKsHb4zn89FLI2hTPz4ckhFlpi8fRNq26U3xV0mPegN2zgtZhWpvHMSV0
Szx5WeQbscy7yz/R51tIhGH+/IKcWHLQSSgPLOAiPAiRwMk8sEcqsIfwUoQhNMXDBdGwuoiZpQL3
QQQxNHMG44IaAjAQxlfiSp/Avqg7T/pJ+FJO4AFKPZDxA1lcNoTPA9NEMw14islTTH4GyfBrGLSV
idgHCszhaBLgOAxGIY9JMlk14HkOa4/QBrib/gmoBPZ0KtgIc0RTvhk+AwZmaBEVP0E2seGuGJNI
KQBPJmzk9elxmH26nfRCOwLuhiAgTdKoZw7BxCDcKvSbUS8I1JArR0LeYQBHIhflwlE4MYGsQEhN
fqCoeylScygYytzt8OuBSYyyJ5MztBGpB2UXrs0AATqA0BPXKMBMA54nQ4XC+EFPE4Y6ZwwJQwTO
uRkrQFBOcI4+ynXwY5QweUOe96vjjangZp6GjJY+eeZklLjQDP0IEQW9YGTGM8SwN0E3CrEP6DYW
SxLQNZbFY1lCeYk5GtmA/klBhYuwZ9Jh2hP57nnSUR6Dt0QlYLZIg3jhhKMhnbLxfAZyWzBHwNFv
sHg04sFDlpo5YzZ4Bt5LmZpR2EfAEFyjwP8w9XA9B6yDOWERYA1YmlWTGeHKRUqHWA6oRxYJzE9j
Yd4UT+fEG014uQ/Le95k0vcWiH0IKBxNvNjBnYLzOXaY9mHQZwF5eH8BOmDBT0RUYfDAcgvUlHBy
Rt/EnUqjSDEQsY+fNQiZAj76ZhJk7pypZCLQ/BYOgiewoasI+gZwvKDPS8wYz0sHTDsNOaIVcT2y
CDVBeNtjzSA/Bw1JniAfC0QV+CmDYm1SmgJ009jwcydHbYHrLcE6GI4BL4x84BepZwKkcRp6oKQI
2zQc0Rx6IDjJzY4IJA8J4gPWgLiA68D7KZERP4K2dEd6FudRnPIkwFdEKy/iueXFrMvjBkg1dO4w
lOv/TIay+/wHymy7wnZFg0MWqLS/V9g6pT3x9ZQBZ6BAzyJGMIgyJNKd2fvgaI5TSHAmqn68hB8d
ClmEZEPCfpCb+fsoWiIFhMNF5IKFjAb4g0fku8hEubIKv4gCU6Toz9d/KmYC2MCmgLA88/PkQh7L
96+gC9aXtbyCdP15qWhywCEqtvjf8pcuPqJAxHOX/wwRw0i5HBnsLFhplqzwu7FDZ5lhlt17qdRB
N5H14SpeRl+QrubxQpYLHXOhU497fZGlIDTwXrCedBBRlbN8MWiLUpqxfinr9xEjYvuhX8gPVm7B
zRbyVCZFrkXywFcRUvgzWYKXdFf6OcCSRCTzN6qKqA3OAsqS0dIWhMBvqANlFVKDX5BSzgLhLLPG
IJlsNm0+ohd9ayaaBW36QkhMC02LvkCHPyIOzf/DDgiqIhLAYpvlozsjmUSsuV0DshTdTwRiH1JE
ArMqkL8oxOi8dGbP7IE7jqgEH22E92hEvrqD2EHoy7+M70PsH9nFwLMkmvKWK69H7N1k7GvhC0JN
sb8wZZHQTBPqG9aTWACodkwZY+eBn4nN7JEoQEiSLAOdWDM2Y+gzGJUNpHkB32AuujhKsyjPALkN
wvZsd2iiUMkcmD1pAvkgYwlCFHR0WBMr7FftHa8Pgi60R0OAFJGJl5bJdgAwYM8zgRsR1qg/0gvp
POSAfEfqMW2pbNP1Ai/ELJTFKboDFJmkJ1cKf4Crwk2uO/Syn0P3PMwNHiJy6yMqcX2OQGOIJJXf
QBryYaQDU3qLtEqFnhdpX9N17sGGRJFyXW4SQZg6I9uN8NE5DDVGomA8MGERz7fBRggHcBUdgv50
c6Yb8EQUsyKoMCgTn9WYi8z/aFe8zyvIGhvhGI68OESmAO10IwxHNlD8IVYoHSk6Et1mjpwQEeLY
Qw+4T5F0wBzuBTdD2fiMoI8MQAsQI0HkkP125gg/LJzRHGUIK0wUiBECYdEPWS30CF4RDRc5x/oN
kWEmhg63yyYQgC+KmXzhLsPCEWEh75pu5vYQLME8GQ5FbcYCYjBDbkLVkQVf+DP8un6M6KJL3Cba
kbTwUiHkYIq2w6LLrHlYS8ikicfG06iHG86VFZ1OP5qRrC26qhj3Ky0Thm6JIY+rEj1XdHp5jWFM
j5oJlsX+VuJOFU+AWP3Ieo81EkWCUbAKojWhFU1MFof9YXSR3pB94Z5tUteAMTM95iKdxThKh9Cb
+rh/mA9o1exDf1Bu2kc4IYoBFA8/EuKfVZAvBsFsoCnQhomTZzQSfkrEgQRpoDQy5BEcwvgwyCN4
VIgC/WeUApqQH0Q2CSee0x8xVRNUg0mYpqKjLTCMZg5NfjSqCeKdlui0jdpAo6wfTk2oMsUVlrJx
FftlPE80B6GgPPTFBO2zmmAPD5EFzWvY6yPUk5GeeBvx1y8W6QFn1gziEIRa4M+YwQwL/C75n0jI
WlN2pf9lH7Bdb9WajXKngoz8vYBkx/VRPpU5zsk2J0A2ddEjQ/G5wcWISnwE4JzgAKskIgTwErsA
LuBVAUNRCJEdqMgZEAwWIwNAJ+wbcW/IAIFDppoGcSAhR4kFgFDQIIUvQCUbxwPiU9Bc7EkwEa2C
f/Lc+jwBow78Q+4KlgWiGhJugGaPc1/agJFQ66TX+H8QDXEIznBpYpuiriAXQBVe4J3ZALXWBunk
8VCvG6BhoS/iV2BB4U28l8JUIZgiahQPmZjwJwq5LQCJdgbbCApI02KRY3whTVEKIcVYSBHFTJ6J
3RMzWnQdEWgDZEmBJqXlDt8nBsHzYt8ZOH+yms3GH6s7/1jN2u9Xc7V+rG6XC6uZY9MwU0xpOhBZ
zX4+phgSDN5kNlBWxIwSrQA3GeoBCp8sNmwsIpw1nyKoo2iOsiP3QBoCr3j0mGrhzY99gk80+fiU
RIBzr8FQaTL30VmQAMxBAXD/Kry4O/uIFMgHWoAg5vgIxc2018kcOMjoS476lLmIzCLHAQ3boPl7
IW7uApUFpQZfw+ejm09dRFTmFlOLoCn+EKRnbJjEH/3jg0ayg4NTyuZdDFCG/VMZYAgiwkxZdDQJ
lgy9nOUX4Cbewu5B0ZkbmPzCPYV5I1T+oSih9A+cY1kAnTQExKJsg6j8KQSKkxiZJaJHvoCzHv6y
D7l+vEhAMhIOrSNIwWW8wqK24Bf22Ajx8V0iCOkaQsoM9WIE86Mx4ceaocmJ9s8asucmyIVhCycw
eT8/xUeHGw8DFlBFheFSWoJPUCYQSoSWhKkdolTp2F/QZZEf6QLYN7Ro5t0BCv0C8MrzvkdPsCyE
ZtiiQXXDuSLqD4oVHgNsIgdfuEJz697EQEQioAbOIGrmEdYI2YjkQ3oOCRRWvgjTDvEZmDKfDwxD
4Qy+0QCJ1sE7KXPA5WIRRJEhSgE9+ZgufxL2UPuDqIdmuVJpVFqVTpnoJomv+q3/liwU61udECqJ
0cFXI8zqwytQt5uhG0OqyNAkQ5sFegpmEKbJcTNBClXdRQfN8crwOhwBYfMO9IoTCh0jwd4MExsG
QqsQDx1NRIn4uEHIIJB/8e0IE9i8niRD4hfmPXGO8wAhLsSfTR8AFNgTFyOUgudU/ARBDEjBdUz9
woMgQ3Q3BA5WMGYelNfDuwHt8iyhQjF6ofqRKaoJeIhGhGHISKE2lGrxV/3ke9+Th6AWAEaIf1Rd
WThkqRiUQein4KAf69lHq/YXzJPwOFprHofYGan3Wa+YaRDc9n3HXxBZEMCijCLHxkTgCQUv/r1R
1/qDEGEWsdFpU+S8WZF9it8vYuN+PrWpBwTIATmIFKxIeF7UaH6UULvxk2FX/PxEL8c5KDAHNIk/
WVhIDCOxcvj6aUYMBAhlRwzLYfExoz8YDiCJS42/Z6kQJ60wfO7jO0ef7Ebs8A5yjAdMNVCPawyx
8Bi/4KkIQ19wy3M+/lFxonZfBBTJFQK3Pp5/1K7Q8WGRj2DNaCvvooqzH8oY8lwcf92CPglIMwLx
WOJp+Lloi0FMaBPv4078mJxTgVaRzELBQjsm5CN6kBDQx2KVtWHFEERd9iRde551s6ncJEISMQ6W
cjuwLWz50T5gyBkjQWyL2I+mzLVcAbyZKOjoWiH38VBIDyeU4BsoNoX6xfbCjMBukPbFYhZX7k8T
EZPxo12iWNAmnk6GieeDu2EXdNoED6h0SV74yGrExQfMhcjBPoj880H7YmjROk4bkVVMhFh8gvDo
6WhszG9gojwxGlSCBO9Jb8liiUYhl6E4fPBbpL9NgB33wp08E6VbbpWHjUS/QzX4+IVwH+FEkk0Q
dGn6B9vhyjPF58OVk48/70vhZcIrLv4P8Bq9QrRDUJchDLFbxBeHqPo4Jkesv4mLC1JA1+AiOMcc
4rGDg2f0QFTVDUKQmcbZw0+ucEQfRekQdxS9ZPMIlgXiPWT5v+e2euuPMbNNnqZKrdWutFr/hJlv
jp+RlQt2I3DK/tZLdrvZTFZxVfsdt6FKaSlPzlHLWVkbYx/KTnole5mb0X24De/ppXszL3Fdc8Sk
bH4TyrBklx7RTerg/G1wNBMxQVCP2nuU91GkN8L/uzEq1sveaKewrHW3aPTizujmPC3SQrGCt35T
k9SEvRkSePKb5MJsnXPA2iETKcE9e3NOXlrzbLzp8cbzcet0qWJnvK1T9goPe80xGG5oDSvWJqhk
l+7RoxQaaVg0xyvNsr/rb+jzziCvhnFhx/zsrk1yNJo3e2NRKc6i12MOx5CVlvJGdrWhzo8h2eaO
CyqrU01k9KLGgXHo34kEJrBAV3ohKfXNgzlOGsZjePSfxsOW8IVRlf3zb6es6t2qV1NtwtHq1p4w
h7e5jQ5Eua5sLAe+m2yTp98+hwTY0XcIJEmeBQmUtilVEWJiIuwy4Syc8yYYazU/OrugSXo+7+Q1
p1TktTujlk0SQbUxqRFGoyE9oQ5Xv0TyEnOZcFaQBxND801mUSLa8EERfm6MWSnKNphPn8xzawKQ
PH7vHWpqOBzBVlf3YJWUf9DFkjT6alonUuAYdQCr3ZXdonjnrS12z5xLcXW+wwazVjP23lZHhCg9
BqTPGby6z2BrLp1X+HRPtEbOFvJwmq3o+DLPXw/yWZEbPL45V0I8qJ9L1WB1MtKlS/CAs7U6blsv
6jHR8USdFUfn4XWcjbfpErjR3X+rC43vHTIzk/CsPSAvfblbc66DpvU2x8YjeQ0IL+uOn0Z5sDpR
MsGs602vEWyJ1KhOrL1JJqGsZiecQQkqVc5yk8jDI6q/TNrbK6XO9LNuUkz9TGqvUxfCOb7UraG2
zDYTan37nDgk0Mx6GpWolJEYqM2Uxm+Kns/Jze0/zau9tpgl2Gg13xtPu+4s9W5CBENcJXl+dLeI
1yLesMPefjlZ+iidVG8+W0QiMvMruxa1Exbje0HCAa/mVk6qNCOh58Gs+98uZ2ONMwtLVfXRqb9m
D+DYq+fPsGntOPwSHWzKlxhXe582NGfIwnoBiRiUt+8vrRsp1OLrzSi5ZX+ZVjmM4payOyRLxtth
OSgHB703SCfTbeuddyB85lEyq16T9ek4J2EzqkvrunfOK1YbCoJRAPmz9dgRvVQ1m+xKkXjyEdci
klmbZIe8WiV48qbOxi0cG0Ubpr4SJ+ffDfLxqGhr5kuDQMZPoBQsSyBzzRe6exOr0jCi7y75o6yC
oqLe3o+a7tb7hgkaqpJyKrli3Rbfg6Z30VtiMO2lR6olLc/lLLxJtKtNlT4C8ijHQLgRqbE0ETjZ
1Xi76HAHo5LtzYZDPBahnk+X89Tw/hfZSmNnB6w8iF7b22Vva940cWaEbTaIZZvW/JrVZv47tg3b
EJPDgzR1UPTbamrG6gJ32VNHd2ftHoyN+zL9GZVVgqV5ThuK9MJeRLAh+IUfYq2jG88c25XsuzhZ
3+FmtDR5ibKv+hzsreOQuMN9f0ps01aRrRQg2RHGe1GngCQ3IC0PfgNUS5NSWZ6EAd69ndXeEBq9
Li4e6GtFLePK8Ci4RQzb3rwobIzK6JacXPIfmHuPLHDDfb978f1ddPZJGsEhmNeABKNWZ1jj4D3n
zqtelbNJ0ZJKxWRkMdrxk3wPx97qZXHumCzuN02KlRORrG/3SuYRSozsTerqIB0ILeNNah/uzTGR
fWZNgmLutgPFOCAVy8ehT4cIWwKNSPYjAYmcE6LosrECxatGiegt4xm9v74n5e7TgFS2g0Z2MSsk
m3j3KiWrtTRIHUQmxbFXg6xIDHI2W1lDThZT4EPVSVv04BC3InvYntA1Y2UetvazrhqDB7KoSgYZ
enG1xymoo1Jy96mqcR5s5BQBcdkVU/wzK3M78NoqvRuDg/tyKEDJIM5YRehb6UOfXKD9AZNXjBzl
ejxdEDc8HIhcuZnPHlmMzbGmOrn1Mmns7O6tsp9LpCzg0t8QL0iyHmCao84rs0KFWPW2m3mt290D
GURJ71TyMB8E/dVJMWdBBYFIQ3TQtyotCZvF02plSxjgELxCMljom10bcu6dQLWnSB0iK0kwQGfA
yRI0GrV0VCezr1dSB+NCTRIXjm3Py/1r7+28jY3V2epnUOUoZUXNy1ZSYmSzTW/tlLsP/Ns5qfqc
itM2ulejOin3v76BgLJ5jY6aNMiEiNX0IWpZnF9S33ZJkXiRwN682FjlAYm6mjHxezVrpykzjqgq
62ht36yaPY7HEsy3tm4OAtJO6pymIpQ6zpueaAljnWcNy9mqqV/sjO2gBNJsiEkve9dg3D1a1aH/
4tE+6Xm3ZsV4EB8MHRrJU1uH7OVRCyl5E5b+NBFIeh9e4C+ytXvvbGM1/A5hyGO7Tfx0iVCtb9er
mCfbLwNHba+uqzahst2qni181osA4QtimthwYvrMpbE3oCPga2wPpiChWukKS8TmOL+zI3EFm6xC
9OsxHKCDEJi9M8YeYXFt56Cy62xjtUy4lzD8vT7aFQLlCMpVX0tKYbCTsQ7H9tFrETN7JT7RqBJc
u3QyUl4xuW8X8Eh2vb33bZcta9UrcQqFcgIeu9cHq/fWe0KqQfyAFCQOMb4TSjmg5dyZU/Z3g/yo
p6BZ8EAgfqsFCwi1EJBtPpyn7e+xeq9ufoJ+ilbkzsm3HCRbXdTUw5vihrCph4PQX0cnlxqOefQO
1mbNc6vE0UVQbMdK2l+kWQwpktVzCal9GC8roshAdUDNK1fCId/W0buqbBtuLNIamzF5L6xeiBLk
zEtEFrfsQ+82KJsJ6oCuOK8BC3nUhBFaJGY/EDXcIfmemdkUKFEtUKzbW/d3UUVv3SrB3sTfL4PR
IziW1WTdIzFDzBHJdc+umFX/TYAhSWXU5GpvLjxu7XKI074POmfrPlmF2+zicgIPQiYB48vaTJo3
XTrp/VrtFiQ7n9SIkSVvAqweEgY+vCJPvkoELb/QCjmk2duY18lOeZ2Hie5AmtpbStYyjt9POPPt
e9UOGR6Mbw5SjF5l6zDW9VENjWFtXbZfZ85FZh0COpPxYNMbdyGkYGxTTAadtqSIF6W2atmrE9ja
XrTtY7J3KM4wag6qA04v9NfOHQgk5/ZwGx+MUgVgRxC3zZpxjNde56p8MlgCAMf/Q9157Uhubln6
VfoFKNCbm7mgD58R6fOGyMzKIoMugj7Ip5/vrz7qlvKoddBoYNADASqpqiKD/M3ea7u1mMaQ3K/8
gGn6Sl7rp5y7wpz8Tv3BPOwX9JSHFKcJ1zqMZJCPwipPR26/zvf6oT7JZqTRyogxPajxsjM354N+
yjksiGyEdTBsdVhCHuSYv/SePxV3dQRt7xOY2BufFMwockgPQf+T4dPFg1r7jUd+m3wdmhMpGm5r
zVzfpM0Z+ESTJdSZOPQD5z+2Qvjw4M5LUGfG2azka4jFkrUI9IZYdOs7AhpN8XsS3A6Xp+QNtR2/
3yrYSUY5d8ZH17jwqsEzw3ykd9la3OzE1w/vyb54ST7qPZOhBhoizs540/a3zay7sFUF1Xb4HBvP
y0+qHUHilXzCr7s5JWzz7Qn2tQd4OThDergvIiea4ukBz3ZyCC+C5qHy+3cbVk5IvZ7a5xGdRn96
hYPgpWG8NvcgkG7mqMzcy26+eNaH+TUjUe2j06CtmkCCQfWTzmGmHiyu8Q1Lpn4la3wDogx4gbMR
QoiwbGHrg4HAP58cHFcL19RntYdexn0Z6KEvgqtMo/0DSPkg7SGEiemxvz8HRZSFzJWVfro5B84e
7quYLmgp6IPHLQBf3nUnw3bbu7fEY31FEGTqEIy4w04O2q0a5MKtxZsKtysfOUugK6yo6eX36p10
XNaaJ8d62NPyy1KhOry9f5cBHllIM20MIcC9dZd+au8O52GvAvGZiRg38qsWWVhXO3NTdHp8qJkZ
RKiJWCz84yVcUI5JXDss36F7hj1qr8Cn8mhuM/HFuJBt4x0kUNg5QFZ8n9xftrh7D3oHGaIYt74v
NvMTixiMWCqGmogcm69kBaCP6LOPUi7xvv5Qx5gx7gsQ5L46jffDU+ZNOwOvXfvFvgpyymGjv8DV
tVL42tlD7zZsuFZAH4qUi2etn6XM14CT5gsaK2EZ5ndcRtzF9XR1jS2TMC6e/ZVJl1cr/KhWSCQE
4+bhHN8elLDxvpBz8twz9h66LebJ8n2pRmPQvtedG0F56u3VLcMeB5WQYJVz6xhqyPzPdm9FYmhh
/rw+qSsrkldyaPyc4tn/YpqcFiYk8PYX/+7UbJki1s/BjH8HbWlBMoVTzVi5bz0Nq3HXe/1pSiBk
DySiWyZvPqXH9r3dVysF4HfzS9u31tleHyAVOjKPDjnS7Un6WZ6sas1tMIN5WNufWr6SjjrSPZCt
uAW8HXUE567BIHQbG3Tiv0jvaPndDXkwDqHVuX1+f8UIfiS3CDH2Dk1yb7zGeY5TVCPLt6H3DcpV
u2We3XST3bQecBAQsrjlwfEeiiNn3cswSZwY29/is4DsTXQatkjH4EyR4X2CGykNTibxj8NQ6umC
B+hn9wtk0iLIfrQV911UH54deHI9BS7lER8HoeGd6i8/YTbl2M6h/uOyU2LGorYoCgB/CgYd9gnQ
RQ5l36bXjSqeHE9GgC+A3ft4/QlZkwayAIi46H34THE/OfRG9d4ra4fvsV0DvwYV4ucVDraThaYb
o3QoNfSuka6dH86rzrDGrj2ZzEU18MZ5FqFYu5oVX1PW8ueQ+jKC6XcTze6w9O6KoIh7EW+Ubn/g
UR8dz12JmazP93XnL6cpzGKZ7n7qqWXDcpU/9SGoN7C8gfTgI62Ay7cITjM5j2w8zy0y6hhmZOTB
vBoO0A7qPxc/k8I003kDCm1F0L2lQibbFeaZ4MhXmGso7156MKH00mK/wERXbwpsoODob2ZGNoZd
/WPcwvvEoNcQnaBGWRXB6XoPe75390K8cmK66MCUJm5aee7g9nKbdUnCof11mxpPQgHQ7/ZE3S5/
LIZouexsNVJ9wJsvQiAmSTArpd+zxojnMSGT3aO0w+DZwDYMTDitE1ARZz3Umf6SX6DD54ekD6g+
LPv65+2YM6Y0xec3SzAfutaHpa8aRhOeDX3FYSfvUPjzo4EoCEKTYZ6E0+56BZ0tK8SZ0eJC0Oad
u/vqrNIQSxUSyXvHXem/kKjAKC7EFtVeJ6QDFqbB+QTxoIeSegi1zo4xJjGJxQTixtiRhiPLxi2G
E4AoFVtE9xaoEGMXXNa4DvfydqPXUmBL4dpPKLB/WiEDSs6OWStWlvkg0lpdRFpkQ8FdfOSg/kBl
WFwYloreE2ZAw8L/mYBC0wvFeiIQ77V03y+ArmDN2YHo0ruw6lyNzIfdwdsiNbFKDgWvqrnnL5NB
tIwNGzchTmeluJ9sHXHJh+WE6EocRdgCOgzFZGAGVp4YFwBN4lTejE2FwVRBS8Ax//QwA0SLx4tH
1FoEKw0DpzB1J8C86aVrQt8D8DDsAOUFCJLPfejeT+/HxxNsR1HH62nMlHNL+Wc4iVVRYoB1u2qY
xWLMB/DuP6Qx+SyZGZqrWChIMIPZO77cGCBLGdbJo46lBPdxpcShsldpkMQ573cs+XmE4K4SO2BN
hrKC8zq4RLwUkBydt7CLs+McvZyDc6Rs2g9tvwZQB1KQeW/ZYYbgizC9jey4wyZcvM9ql0aEv1nj
3oMpRyJQaD+FrU9Xg/9+3qZ3Z7ag4xxTja4xO2g8om505He3aEK563NEeMbckhaV3toRIRd1WziG
/Kv3NbFTmRg3F1F1up39T8WD0klM4+1S77aGzX69eJFGk4S+Q7PH+Mo2zI4y7qfGeSz5dojo9s8u
dKJqtRwVvrLH6MD/d5zuGI57Qq4LM38oBRyeCUQ/E9kfkKystpn+pjA9dGJKmqVBJ+B4IddirvEq
fkGNOuZ4HziGJytOj+nM/mQHhQnOLaCHLSxcPVCegUja80YkyFZzDlRBm5CjaXKfncfZR1n3c/2l
sJj1vveWJ8NLXyf4A5zXiqxYRp+m6UrrgShwJhZ0/Osa13Uqn66A02p1jj5LhuU/Ux+LCi3fADAX
y8a7sWYAE7EVCegCJaNTxyl4Cd8YnBPGRiSfwJVvIi4RgR4JU/dEffnz8sXQLFi6dB/GVXZ4ocd4
d2AT+g3Bioi8cpuxWSuQiJIYUozxJht71ay5x8dhP4iuGoJWl0iK1NZDtdvpry/cAffBvCPf8XFH
Rb0IZDGFRtbwbYnnoDwMXr8ZuNDXD/R+vBVcVWKRwpFRbpogby7AjtePSFwtfsPik0cLquNEaopv
wslxlPEO6+dlzUQaSf0hPAicFhmhhMXYZr7MsPDVe5WCt9znQzmGIQ93ICphI9gKcwvHm6/BnHh8
BIN9jvy8k3e//UwDSLlZizGGRZLrweK5p3NwDT8f0AnxTI45JoU80+W93Mp83j0QSBcu2rveRgoP
BPmY0ypwuHHCBCKuSODt4LyIZBjb57M38gcErJQYgo16WsQcVRdxd15sxs8d90FMht+YDuUnkf0L
3i4Ea03E5LKrMbd7ic6RjhEtvHpzXteUKpggZhFIC3g7UJt3IOVCsx27SEqPw6mSmDwk/jY/7pGA
4QtOhPDX1Rhbu9qTyOYVTFGbnvR40I/YbldeEXDwoKRDWGhwu3clJU1kuTGZxs6YBN+TvPPOmw4/
d6JrbOBKF+T3IUIMXjDeuMADotB+SSzZ0u+QPLCBkbYHsVJnsPEI+zZ6HoEiy7qI1AclGmiUGQMx
sAsDIAlh9eGGCbRJ5251n1ZsRF79T6zWqnuFtJTn+jm7r9rbbQ0rB2+n89YAERbonggJqrbI772r
1zxwUhgxvawe4VaHXgJavO39sk7vyOKQcOS8AA/5D6ZBA93Xok51f6LNtuUPvezIbTwC0bZ1lH3V
W+SCOeIvkGWTMZPuOZDctw2BLfQLhEjuu0UmWKVfHk3ZSKckE0l3pN6OTcCaHpwt0rTeziL9Erf+
PuOuJO6RFPISk97O1nlU8PKau4ZsAbSnr4d19UwN47XeiVVksNyfcIEE5F/dagZtS7AXsBLksQON
se49iIqUusK4v5q606YISdCtU6+6v30tX8XrvJVukFbGhebnpFfOHtTsLV9mvkAvtZDgYKyevUJX
aHfdQL8N3CCtGIP88G0pVaWag9j5p7dWuOWIaKd93qfYGQXQPwvg6jneM3QCVGjY4cr7Wm+x6SzR
FhIpzuJrzT7NPoGL93m/tYmQUh9fwz84uJlZZQYsj2ag0hNINSkE7XjWjFs4r4yTzh4moeO/l7tA
eZv91Sgc26rDV+Qc4RMuPUJs0r+xiR2bhK9gSpzMB4cf7k7MUvT46nBNZg76helXiz9IQiYhGXom
iUzvWwWyTmDZYG2xn258CW7hdbW5l8+uTP4TxTssxxoCyRUTmdySoxOXJOhLbwebEsbmvEo9fYXa
DXm4N5uZZJ7Gp/aon0rcIyUDMnfQF+KmP2Uvje/LFWOu3s/3e4pnocZ9oCojR0q40r3bJ7ydjBX3
XglawxOQyAgRnCR7lq3ur3vSjBqjmYTsjPYyqBcr4ROpyYKLjAzl0cGYop9B3FQ/EkGTRI3E+qbh
dYsymzhFlR5fwvo4UrwKbsHtnYsSc1I/FaZUqfqQQjS8jextgH8+2mD+zLHogSCXVe523AJdnLxn
uB732dqOS4oXN28Mek9aEfIx1ay6XDPUcakfssRrRldZ2nEvReAFd1t6jyIHWkcSB55EyU/Fo9ZD
Lam4Vw6ltzci6+7l/R7Fr1W+UyOg4Z2oM63RZcxdDNQrEaBzr4TWqno+30txF4+hHd1e62j2NoiF
mVwXcMVPqoQPP9GQqIFF2byez6FJNnH11YMrgOkKyaD9DRcCPHkjx8CbO1zgeYMcEp1cNkt7Dgla
3ORNRALsgpcQDWwcOMOwzINfxuMOfYofEuW+nBxOE6yre2p7XhFCRolZarjy5JMCKo4bssneY7vL
Hrnl0RBnwcxIN0CCYkmUHZnebthTejuCY82eHeMWiMf4VOce6yjfwar2iC2nSQlfic84DOzDDyJM
N9mMwbuN/TD39QpkGGvBzNXcUUYd4jN2kxThC1fTNfcjNq3dYYQommI+veMtlOMfKPl48BWBObqV
/jxHbfTC+C87Mn7JProOpM1kt2HmF/qQ3WVFyeKRN/Sf5viF+oK3mZEHcR16QmXvXiIPPQfTcQmP
1hYRSZcaHQ+cxsmdsoGT8f6QrXTA7bNM35nqTZtpbTO7DaEb6GACb6KqjgnEjabhTqJYZ0GKUsLe
ssm33czAuOzFosxxC3nEmVI9Okq8jQJWuuvcp2aTwwcimBME65LxWo3hhZfWOcUpd5xjM1Mb60ZS
adQspnsVYRpcJuQFpOGhO/YvDzS0kqY8+xtSVqs8vtvXERW8DTIe+xlrDLXQPhfm4+rugCiXGELi
iFOJ/BsVRvCydy/YhfJoonZDj8H5vgmSPaLsuuUWtlvvHufevUFGZKyca1iu7VuoS7CHB+qBJC0U
LZvGHyHQEOGR7r4GirOl2OqLl8oD+DRRTPHbNy6pP7JR5c6MstTjZvNvrjUV3rh8nFGMs1UQCpmC
L0Ly+ulhq92OWEqM0DR5LZWKGR0CAi/k0kK12SmnFnmA8PJECsk66Opm2yNv/o4+qUEx+UIZ5ulM
PbQssOt0loKjfGTJ0sAkfC6C3DyZ4MqgINhC19zXvZqpdJ+MFHXR+kSqmDF5NksKp5fsRN6EEu9K
hv9BWlNe4mFIpe7bvfI13DOEhiRA4ZcwlfwKKc6HfK2jbRnpz1BDe+vhuQxQE/llT9pjf6wOPyjx
hWxHtq7X9P9YlOMLjBwH47GP6CKTidoTTrDM5WaGn9YDKkc6XF1V+DzFBhnL9eWh9yCFot3qDGdM
soODAOwOEU0WQOYVYxa26+45W8dSuj4fykjfnMPUkz/2oJXd09MSQinO7BQubVuuJ6CcEtZbap1I
tA6cXjg9Pm40SjQQ58D0FNSrNuRkxyy4ax7TJ5NmAahRrkGz6RQPg2Kfpssqw0Jr74lGrHALnDuU
m6nuUG0K6C+Qcarpy8REMMXB7pDWbvch+Y8KnB8TZfE2PJOEjjBkj0owHKqDNblUDYdNF+SXkAwN
AgzLVwUhDZVuHyloOjmmDf++t08VlmXB6uWP/aMAMjggBn62aYhNe9R3coxoGQQg6wy2AkjasXqP
RWhhD0kVBlcK0RMkTdK2fBxkt15na30DseCRtBLWXeaW1tTlsy3X3VV+Li050oHiV0/smYOHyp2o
juE82ie4KGOSzJH9fP6hb6tDI6g/lsAtY2F0tFBYZkFUgfJGfL5TAoXWVONgr4eTIKMHzhVA51vA
78qYFTMyXtsv2O6vX+1xovwIJHudN8vbSCX3YSHH5jfb5emCz26Pzh3hst9BNCFcnnSHlaB+GT1i
PLfHyv9BdwNItd5IeH9zY5EJmjkD9aPowVlwSjJ/f5VQLRxidgbfd6KMqvr1HroM6YcUp/74CR6Q
QDwiCnHXV7/bZML701tgAgp+UNZd9/594kmxfUwCyacoP3xths0jBh2Aj8MNKKoPBBvS4YKjLsnG
gOb8Rv4X8932P09308VoQ8pn0XRPM+o3olOIyttZP/dQCSiMRr+MISkvvEcNprj6dLSwGQSOkbap
yUiWG0AV8UmDFXBwUzS4xM5eh+ZlIFON1CQ+0TiRwBc4ogoJms4hpWkLxjyAMNVVrhtmVPQsOpzL
0nsuXTglHJ/4ETa1HzFtcmDtv+8dU8x/Hi748zt+69ScTbvQ9ZJ3pLWCKAXJaFrEPGmvfCR3rY0L
Fk1GckDh8nnYITSB5DWhquQ2J/1RzIcs8ZlwS4FiCfNN6p4SHr9bUMASVRBSbpEAsRHdsnToRfTh
0uEO61FPFs9izb5ImTDSa7t3c07gjuyQJ0XSmlS7fTf5HRaoj7r7ygfOs83CYFZ0AnBdw3o3xUjP
49G3zzR7AVUmGhMgQcNg/8yCAWSknrIdlDII3kcOTW2P8MXwYW7PqgKQIOwX6qHsUuck4WxiDWZS
N9hX0adV+Yb3iHP2SfHMF6ToCGKqD/v0a/n/wUL8DyqPb6TI3/73//xPyDj/F9Jsqha36D8YO/6J
/JgY7f3cwln69YtLWRAK//rE7+ya9m9QV9I2rFso8TgQWP4nu6b9m65CLGhZsmpqJu3h/8l9rP6m
KappOpahy6qt8aHfqY/V32RVpxOZPnKIk43/FrfmLzaHPw7imKamwRxi2DyiZSj6tzbL2w392ttC
t8qlV59Ms/8xS+NaXcxd2SUPZdv9LJyCQqpRfaKT+1EvN89AEBayf5xGR3JfcvSOYmgZXsvWQ9jw
1F9lnZ410ms2vV9/WNd/HK0/sV0a3682j6sLUgoTomZTdexvjztMaaIZVoXaoVXESXsGgyqJ5Q1C
lXrOzru0enbqnrTCtGwv6NskBmWMSsuwwgpyIVqZBXLR2W5vSCRXjDmyk47oXB5I+DrLoVUbIWpB
xKZfpSAp80Oj7mCBRAMuWVTfrJMGSmY4yS7IXtVL7nhVjhxWoRbvXZf6ZUaZQpm3ZUdPhaW9yfqC
lvbQPTdgXmV5aqRhdBvDJjOllkMotR6i86o/FPrFK4cv1aGTqBUy8SYLmfVVCtE0jX+Thkh5b7xZ
Q08BalKfM0d7QGimRIaouEuRUnMV1YoLuKRRkupu/py14U1q4FovKSxkNyvu+DuF1odlcSZbSWjU
XwjRRhlJoomemYt+X6GS6qEI4SP9Gehzu11u1dk/WyN0UiURQbNkP1FguJMV+VNSr3e6UEyV4KNq
pHgyb1d6s0ySbDcUdTvNd+TlcyjTrwrJFbeaSKO2YBYhGDqzsS569rDHt2cCyAIfL7/WyJUHBW1a
tnM/L+nxatylaQ/T8SQ/nGWaB65d96mekepMFDLjS95u4emPpyQNy0b7lI3LvZwtFToF6VdREa21
A+Gg3NCNLykIdxerWQYuj5r1MM7ZaVysx2nSgAHTz7I2aNwdiyVE9suUBhIxXUHpTi/32XX0nW4G
eGQjeScVzmugUTmlmVdYDbUJ+0qfTYYL+e/b0P8JVTHUQv/BIP9//j/imVd1mI/+a0MLy/zTuf7E
zP7be/3j32A1/reo/arff0Aa3f3J/Iqf87v5VX5j9AZad11h1lDY3/80v8pvuinDdCNrpqkqsgPv
8O/U89pvqGQQVZkmwx6CyfiP9tdAFFZzoD1WFD7+3zPAjhiO+6MFdlQMuQnLvWlpiqKZgvz4D+RO
iMk1EvoXhX8Zq+1ZoZHtCiEnfY/yDMyF3LyandWIYu6kjr74FX5zW1LRptejdkBzYqT+NgHo0aGr
Mn7N6q34KBIwEXKyR3k0I3UicdBbq/ZirzLtJD6mWiTkzrV3aY2j+MiyqEGddK6KWnZhGscx64kG
1HOstnfGdNmeZ1BTQYrmZhxrw9ij4XysVJpVlst2IIWdzLF4ilxDVRfTYlVb40YdAy+iZqMvHnKi
JqRWsdVftk0HeSHPZy/5B4oB+3rQn4xmfZXtlSO3ZJ/s0e+78iO5mqsJGzp2bTxbJsqsWuRcz2RL
+blWAxWmjubZjNADK3sUXyjJ6lHS6616KT4QXD/qjhEV02Eqrqd80KMMNY2bQ7DDzxA/8DZZq8zq
ffFQdU3uwSEfa9DroSW0rNgrsaDjmVwhn6319uVm6Xvx8HMz+rppRKZRbK8G1X32rrT5XFl7N9t+
yCWa/KsUrnt/TrRjkxqrs2WszG7wzVQ7Uq5CaPFgqhTwc7FFHT2i3bS3qareEJkdtD2HcnWdq618
KbcKe5XQjVB3rTfY1soytX2ts8KKuRJ/Xpck8Oz4ojWbs5mhOSJF6khbhG3s5Vk7ttf2pW2VI1Iz
vl4YkVEFmm6uLh0PNBiRovPTbUJo3k386mja/pw/KibBjHNo2Dk7J/ZPvqAC3y8zf2lgi5TsRbnS
RXs1OIHs5miumgasbN+iVEHBCuq4stxOxXhAZ2wykyCfE78zvsQHakmL1CzKispn2iqaFX2vcELl
9t9fpVaq7SjJR90ufr26+LTeVX7TUALgBJQXPRJLomQE5NfyQ7gmWaWQ0ilBNeP1ND2yeNbz7fyz
FEszXkKH0/zr5YrLdmQJZzZerIn4GeK0oYYWSYu5F4+3oEWCqkOAtCRa7btJtdD+Gn7dPXE/x2Hy
xckfuIu1LgViR9DRfdC4q2ItrzMNTJMWpS2pS3ZYL1E9spWgraqtxPpaS7EVt8+8WPt5oPpwtffi
cvZpta1GYyVeTTzCRbLJyBjRjQNkzuaqP9sriUu/vI76fJ/Kp7N8Et8nfqawDRkHbOK1Ukd6nxUu
vVgiyUAe0auhW77cNmJhzknNte79Pxjiv0BmqoipvlkxXVexlRDLa7LlgFf/aMWGVpNQQ6oKX7Lq
baXM8ULvs1jks3T+EE+eKSYFltZe2Z25EjezufTbwfJNDSvR6lG3WP4Inrh27YvB6dRnNUp4W9dm
uZybtrcrDBa79PcP/p2QGuv7p+cW1vkP1vd6HRE6K3hutWxexPVMByKym/T+919jfx+R/vU9OvyG
umOpgP1v6zPlaYb+J9JXjqYeb/n72WoCYY2LJg3nM53qfXBDoVEcdbH/YsUqbriKRvwFK2AmyBv2
xr6vnf3Q68ci1/aH5lpt204KrjPlq6WOzgupGkqMdhZOWrnVC2Q5LpqXysxDVe3LZGIvh3K7lMML
ktAP4q8LA7vU1kqc095I3u2L8et6jWbzguzOVjXTj2Yy9oWD4Fix6fP2RZ2MOF300Bmth7zD5v1+
jcRz21P+YZbWXpzJ3llW5KfErUuK7Xn05km9F7aoUC8vwl6UwlNN6ReSlr7JLgtzpzQWUq6MeHSY
RPlWfLRW9nHL9OMVUfhGj+Srvpd54HNNA4GS/YvT8J1o8fsufTsNF836xykWSyvW5yaR8cHKNtzp
i2rsMyTO//5k/NXFMTjkSCkYCC3I4pH+cAB1G3GR+mLlv/y5cDfoIz0IK9cQgfz9V+l/+V2OIpsK
1AvI3Xw7hG1+RSnPVHP/goUVjvx3jJAWOBvcnThqwrUJ9y1MDcJPfkrDknYSaEM4SeEwVc3a5xjC
YdKPwg3dmuDCARHrIx68y6VArFfOZc1kPRJuqOGYinX85RMWa0XAe3Sue0sGglfaUTi0id/+ZU4v
zoOaYG45wuhGeQne/O/XQfkLyKULSQvHsoF9tvpNM0GRpbSubYXGrS60LOtdLnjlhIuEJz+PFFDS
L1NGQhoHJqXmSkhwzRyEv3+Kv9oMG0kLVXMURTHtb7hP0YZG6wdkf3rWS5w14fmFO4Iz418ca0WE
xd+tMyrlNueM5J8qf/uuQpPzDImD3CcbsReoL2mbqI91hRLJVKEqhgcB8YgbPN+Sf3HsrO9Bu7hV
jmFboGXiVUD1n494oYy5mV04dguimm5VY6X4wrJyVuLXVjO9qavvS5tRq0nyB9zgRWlfxGkTsDFv
6q04l8KxCDcp/IeAxIOuxbee3lfOazqYewvTZaiXbVYW26nWj8KBaDdrL8zTglVZ5AR5cT0SRl58
xzIB4TBxmTnQPTmC7TItyutLdNv9MlkGgCCXHgQqEp7eUayHq8q1BOSkCXDOvry0ihHSVS3sVYYu
W/PQtcBHvkvARe1CC7jMGca5SfndPOylkYFFjpk4Uzc2++/PkyI28dsmm7bGaLppIVmBBuS3ZZZq
qXcqLIkIJFRUEZdc9pKFTkwq6Jwv8ZjCzrcp3pbRUG6ugA9QE/yL46b+xf3iSWy0vATBi6IKp/tH
m9YkZ9lSkIBsaqdyVSUq+0PrXNZOxoRuFyequRcIQFw58UDi4dC93VqAUWE4WgC2ket7AZgEKNJ4
SgFm8kuzbev0X6zbX3hmE5uI6hdXQ0Zn7M8PKwE2GufGw85YAaddCJYeBPi2pDoo63+BA4x/Xhru
oKnDeqMJi69/vwtZqWdWgum5gIHZrWN6Rcgpu+6dy6FP8XsEf7VFY4ahH8XOdKxBiSytiK2Gs+JX
F59YctUXzn6p7D15pIMkacGgZB/C3l5L41iO5L1pDdfJ2uTIylolZfAUga96q+T2XoCrUr55Wk9t
DSQtwJeITxKlexHnNUH/ssQPGcBTR9b2wmxP9L06HcVJjWlDJtmKXllJBhruGiMEcmrv//4o/8UB
Eh7RRvJNRf1N/pW1/MMBukxmrRo9q/QrjpxpRs4rt1iCYqLdCLjtnLHOArnjM1BGXVXT+UNcYUmj
e7uQthY2oiHI/fdASQrE+3SVFPza1/768veP+8+ogeStjAfHsyJwZ3477mOL5UbmMQe/EpCk7cu5
RU0gSR6a3Fj9igSkNPz1lf/Psux/yhD9l+n6/425eJn7+7cpos2577tfCaL913ju/pQXEh/+PS+k
/kY2XkeUm8SPZrFnvwsSqr/ZJpJVv+sRij/6PStk/aYrFnln8u+k3zWD2/t7Vt76jfyRRR7dtoiD
+I//juQVn/hmzFHV4jzxgxSS3PChf7MT85g26i1JZfTx1LtUTTyoENy+euNSXiWKg2gVo9Tp5Qox
ZvN4k8M2f7T4H0c/XfI2UkjzphACyDU9Gw4l+slVTJrPehLnr11LMTllcuBKwdreXhPJSxkYz7No
1E1XJt/pqHyMtE3apkGPzp5sP+jTPq0slHsf0groXf28vIvUuX1l0qAfEB00gqv1qsgfUyF5iUxR
cay4BHKYy/Qb5SZTXDQ7orpuyc/GnkiguJqu1jI1zshDl1bBUBa0pi7KXpmfx+TBaU9y9dGOhT/S
w1cojFgj5upYD1lu+GlGD6TerEj3RkOfBWoxi3QMgs10S6b04jSpbxamf2VOIEVdu7xVvpVoO7Ux
3CvLVg36WrV4eyWNWrtb5dfKX4j2md6waC+7fLTGWzLTMpwTYEG7v4PqkxxxgOkYzm8lnfkDOrXZ
oTebU7GkkZ6Om3TKPdTvgmKkcAwG0dJzpOaVrxjv2bTvsN+93ntpjx5rx9ynXcd4GFeymQp36EvU
aNYb24MiL1HfITAyDZ7RTRu7gwiiW6hQK/Ub9RWGtbX0lNw6wjuNMt7lrjWGUOk2zXA9LLfzaenb
Q15cKSxmtW936WlkGEuswWUcVo1abtsk2Vlwe87tobulUSoim6GIrQbnMxieNXar2nHuxZLOGRMk
1ja/6tuTeNgF/of5NmwcaQrhOYpTk45kq3gTj3Edl0gsfZ2p0Ty95hNIK5OiXpv9hJVpHXascbZX
rYyb/K2e2sOwaGtF4nBpXi5TBeGt53zZXzQnGDp9PQ7StnDOa5FigyRkp5lOAEbVF+1gnStf1B9y
g5nmLgmKfPD0JFufnX5TyNTzTTJx9hxZGVmoZECnnbxCCjGHWfrnSxb0lKj02y2ymmo7LbdIbpiC
S8nm1EA26SdKtVFqMvCTM2SUJbGt0XHWetfdBEHE1APg2h/nfvTkKgsIkNiU1UU+7+pFjquleiga
JntMqr1qGc/5q1RspjPTgvZb3xhhRQVKuz3KJf2E/dulpJrRUAu5pPouLxEFH417Ux1XxviaTAlY
10Hr1jlJCZVneQlsNTYX2rp0bXc7WxyiBKW1cXkZOpgnTIQ2Loyu5YRiCGX23KdEkjylfSwliB9K
pmAN893Qn7Wb4ovfKi70/9aV39ULz8UYU/GQ0a7SZi+D/KX0ZCMk2mIMy+sR7LwVrPHwtajFqjHo
qoN0pC7p9zaYnaMhsk3piLApgI+F12rP7QxvyJViOqKTeUYvuf2VT8c+j7Tzz3F5tGjR0M6fBtrY
N3SgrzPDi4abWnAQiITC8JbIz7BclLd8Z1tMZmgPl2y3ZKTCGY3sL4SUqlchjj6dMvWgnevI0b+a
OnCulaflTK20mQ8lXTRVtdddFC9nH8ZIzpidL4VI+uyOUuMnfb026iLWMVRNe3OtJfOqkiZKeuvG
tyHDLKl9nMwfckf3yoClkj/MpnXVvFjlLTMwo+Jf0Vwe2+UlvS0b60Yz6vnsOQMdgHN0VZh7vd0C
NL+969iH+nwjozjEyBYHLQb7pi5IrycukuauUlaRJSGNOvIt12o3alqMUhrhmhN29dXrGWxq9TZU
7CK+Jk1QjXQGnWnbrV7kgQ4wlMbNtgvFxy76/2XvTJrjRpYt/V96jzJEYDbrfotMZCZy4kyR4gam
EfMUmPHr+wPr3VeSbr0ru9artu5NqSiKTAwRHu7HzzmuLpG+nIcEtqz12fKs30B9wvw1Y17PJsuk
cOWwozOydsd/TO9lpLEJk4n9lOLNAhxUKe3ZLGKG15Z3iQY9b4x3QP2MV++2zCbcCQOvnXI4u1W0
cxN7k0CmFjMzb5QV2Px97eEOYmgXaSKrVtC/XDqwtnlNdJQv2lstG99wH+Y4+pAkMK6i5ZAPHGYL
XEIz3tUof+yew0tAkYh6An600TSkJiLdd806M9tCQchVpEQnIshoRgcpx108Aykv/W2ToObRo4c5
GveGzlW49jVd+v2gYWAT4/pTeqcqeqRHc17PjXrULk3v7SyVsSe5QAVP1tmnljiAfm1ngCx9GPYA
frt+tOgoRCBHuAnoERzr+jQgu7WjK64YbmFweLkPbs38sly76Ll2PxfaPQfIvvCunMOXNdiGBVSV
QWyEyoM1kLVMCdaBUyqHYNciF+CXr8Guq/rtNGQfZETJRXPbsU+2jgjWjB9SfbwRtDyTbDq0I8KV
vjuHMVqnPrvnVL1ELqroiXg+7asO4mOdB7okPszdNs3hnFfMQLONqxiquxStpxvGB3PmQQ7QF7lW
hqI3HKKJG58KIzC08DAbqEtsSC0lHdO8uuvq6q4l8oG87NpkuomI5/8/If6TT/Kb2dxidc767xPi
a8XE629Kfep+TITff+ivRJizmtHcwvUkfdIViPorFSbTlaanuyaAIYO7/0qF7T8YDwJxxWJIiCPk
mqD+IxW2/yB3XSMDk7ktECf730mFhf1ryex6JMEUggZDwg0H8sfP4aa187heygzleahuZZz5DYBj
zSBiLUbRUnf7ro73kw3FftH9sP/QCW37DjDF8DzybVnflogrc7GXMzZSq6/S/GJ6XqDG9raoxhuT
Jd3m9Xls2nMdzb6x2BtLfl7yeTs47bFKq+tQGri/NDdrLqXl1JUm6pJs2CXuuClnfI+oiuevuaUA
Pw2ysellbq1TjoZ46dAc2h+7VV6x7hGpjvFSXsIQsp8en9pFg+TLyOg+oRo3g8xqQL2tqyzGuziS
u1xz4P6eQzd6KNMIcXL0vXausTYtGzlHr7W2TS04+fwrDXq1NZzJ67faQGi10XVF51ltRYVnyGKe
7Hq5afrcN9Lb2YSMQd4UywX9aHVcZKCP6hybVxsJv5zTLe5rJ12Lj2LEHwXpAuW3JcebQeCao0hG
h+qcLV8LDfK7PWxUjVTVGPZrbiV0NHe0MqfWec4K7SUZdXx8IEmX+T098EdvAlOT3nNM4lsvqKdM
5zbhcbZZHWiZcc2G8YtKu/tOmb6JAtQZvYvpfHeLcWdH3EWT3id59mYV0I6krTaGfDVMUgSk0lMi
fSfrbrXJe1Baet902t4t1CdZFvdzNd2ULtlk220tKDut5x3sIXmYlIo2dZF81OiUiab9wJzvJ7OB
3FHMnATj478fpv5fZHbAwPhXUWoPjeNLrF0ZVZ2USdN/+zlY8bP/CFb6H44HXu7qVODen/Oo/xGs
xB+SWb3GPwrwdcLYP+p28w8XeJtZR9T1pktM+itYmRA96AB4hikx9iSt+beC1T9B3bBRiXyg3R5x
0fLW1OkH4Mqzulzr87D0ZYKcwAmSEEcUEvFheqvmeOfBJa6G+TedhPXyf0Z++VTmd5OUAZtJ+73v
88OnZnVaCE1zkbV6L/387MgHUa5D5pNNnL3F0KSoEKN8a5TPdQ7erbaV9vWaFvVBh6WNoCHBoosk
PTG/tcWzoPxPHr3hkxkG6KwbJ5jbJ3rcG6t5bqZ5s6hvbvzRpor+4Y3f/QlU/0juM/8Jv17vglYI
FB3+1N+7Nj/chTL0OR49p/RLwkhZv84esLqLuZF+yWauUuiYxaH5I+WuRwZxLh9aGz1ZvZ0tqp0q
8ZsYIB/jwbALbLfaayWEr97bSrPexcUJO8l9xUhQ+7NMP1kJ2tYMsbpjnXMj2dFs22td7McEeAtX
vJjhqOFD9jmtKtKdl8rtfLMwcQwbd//6rlcc5yfQfr1pF8Re6uBJQFE/L5ikza2oaOzS7zvE6ysf
x0vvowgvNOf7SEO4gN2oRdaf8OF/O1JO/prCezCOYOq5kD8hRdEY+vljY2tKwqQ3St+akfInm9nS
t7UXmGF19CaUa12y19ArFk7QNSgFm+joNWKnSWvbkqvXabx1va9j/1T2SWBenJjKCb8q+0Y6SMHb
TxacHa/+Xcfs79Y5Vw1Y5q3D6Ek9fr5qNQ7zwn2B8WR7svxdJyo/zOFvhJvJ/k5I33SI2Z34vp1O
RVls7NDEoOHFqF7NStso/dNAJiDsx2S4S8xAoTjy2ucu8g1jFwsmSItuW+HjqGkQpG3qYvXkGLTJ
IZnW6myo8DcrfqX3/vryBVxeix4j/6EH+PP9DF08TU4uSj9O5D6y1X5ucCotTX+cl01J1u0BprgZ
ThrSPibpcOlRQ2pfp/JFYADRyb2y9GCp8aOaxuBfr0vxN5Hsp2v7ZWGOlT32eruwMOXTEqMTUNpu
0cW+KlyaSrDJ1bXDGU8f4t9Es39uVq5r86+n8t5O/CEOtHwzBvksfYN3IEzDV/hOdrpCYgYjCOkR
HmXFuHUjBmE69u+q23UN/bIhf/r0XxjGejqovGv59KzGkqj1Nk1xJ8tHXRk7L/uUwQNtU3Oj4Dc5
TbIrRPybC/gn5Pd9a8ITMRkbxPZ85wv+cPtd28aFTsLrGx30oxaFOvSkKGw2K/aQwc2tCj9T3aZs
c78OYVDBBQxjnpDzVmk5UitU27eC3cH1+U7S+UbyiktPHWlb5XT7xFx8CY71m+XyN0fQ2kNzXQtw
AILLupx+uGrAOk/XrAGLyXztaHv7Jq0OV01v/LKlGO6WoCjkLnbmoHBRRLRvToZWMkRBQzz5zbX8
WjCsT9AwHGmtbEqw/PVaf7iWfvBk7s5d6SeNgTtXAlHhucTsROmbxU62U7vP01etZPJui+XsbTjF
v9vYfxdePdNaO4qGAcvgl6dheF05RnPJImLHhpl9GKrVNAp57RAf6+WSLumdirNHz6quJZ1PLT4t
StvEYkQ6tuIoal+78ZffPJe/W9qeJSUHrAva/x6OfngujVZmNcQgPDytdtfF41F18VHWaq871pWh
j/taVGc542zEhhvL5t5M7d8YO//t5v7hGn6lXkTD2Cpn4MlIGZ1qM95InkqWZS9tVAbD3N8aNhL3
ojn32ZNWDr+LatL5tbHC4iBDooXDOSJdksGfF0fYOHPkDVEJOOX5Zah2CjslmPYzTXNtMs52LPaD
wgLR7A7FjDMZJMW1QR1NxqWZu0NfGFfPyT8mo9iH6hFG2tFcSxWJVcCCkcp9NOXwCxDXkDzZ3rew
n3e20x0kRC8D/9L1WxYdGhsMu5sRvS3iUoJODkuBv5Tpe4R9YSAUWx4mTGytLDpCfQq0pghgLfgO
ad5WmRgTQyDrhywQLrJlB2O/0SJDc48lxHflGidzie+82TlWjgm6JPfrZzWD8pWOaw5wYlKFl6kv
gnoIsRDQ90lNxDHDnZIQH6N0U7WMORZy2+lF0BbIid3HcIGsOIot/ettnWiB6LDQygHRhOnrOgJj
nHBQ1w8mbq1e85DY5jvvt3Pk2UoUFoD4FGnfBhPZgzBPQhRBisDNFEfhRvsKIS36GX99VnF8Ed2L
nn2t7TwoxvTexgLR5NfD0ISNg8lVLbeZW2wlnOdwJDeUb1OHMntO6BLxXuSb0NUu66tdoV2ohAXA
nOThD3GzcyNA4ehlnq4qfoP6tyky7DBniMnymebtFj6yH6ZvjcBlxsQaFsiqQEbRed5ONAJZLvqD
WSJyQFIWc2xnCqZTuWv14hwtke/GWFu5w9G2MK7iKC8qmmNzAZx/9ZBb0GiaBmfrpS/zeBRRc5NV
zGkfadwRo8PS3tg1WkaOdpsnJud+M4Y4g63XQmzv7Wa3PtXB5QXgclV0eA5ZmAlg8TQU2yHDMZSP
K4uvWYrTw9H5AAK7iWV1zQzr41i1T+hENpOE15ZN52tdWZdQh8gq2q2XL9tJr08hmciSY3498+xs
CAHRpl/go8M8Nr5YD33u7GKYv33CTT+EoN1mBnvYaLaljv5HkkymqwYGhbgYTkWPo1SPnQepILX0
znXxyoN8NLO8xdkZnKDCgdAx9g7czprupdKmfVPdedmdbT+5stlF9aMXYdTZwm0vOQoTdPJZ5hcQ
dlMcl8S5KnVfM45xZbwfhjT8Mca+KwEWxrrlwT2tfJ2JpaLIseMG13anOLoyDqLmqS68rQZ3XU6Y
7dgPanwF6942HiBGjgnPgMpDUTPkSGRr4OI29SdPbk2g466sdwZZYhenO3gK+w6gIkUa0nSY0Rg4
FZavzXyfLAdPQ3k311Bw8FqyJGZ2nxwdijj6u9pgsLn73LqYHXTGKZ/C/VIhbx0+KSPf2Nq02Va1
3JnK3XYGGYfJi42xfc8/0YDeDsm4rRzS8GbYZPOdle/WNxmxWMIcHj3u6TXtVrChhvcjW/Sdzbi1
6Ic4S7XTU8kyvxT1xJPHSLs3cWk39iE9SoHtI3QuyCPYv2nHNvuqmnGz8AO5xI/O/QpHbmMsX0mX
Z54qTKlNZ7yxHvxcPHeG2lQLJHDURrQ5NoZAEawcUHQFMn+rd+b7sw4P3ZDtZDrsy45coK78Pvwi
NH4F+WUsjINFuuDBDR64sMkeT0WMyWvE1xnsrBRZZlvBZuqhoKa71HV8NTh+YvP8ptOIMD9EFG8Z
k2/1gjn2y9aYv+uI2LoeQxCJ+xERTesWILsssLBI1duTAW0xQgBBardzsdpwdPw/UgyHrN6PiR9t
1267BTca1W4r5FsWeeiMVhuB0NkV47bL4q2VeRvVDjvIxBvTwhvAvcYVlEYPOW9Poze5GXrdh0XW
RrgGqYcEyUP46EgQunjVouHdQe8rnnBADI2DAOnPq+JYKe95kQ4asM90ciLl0fNBXCacS5WuHoWa
Su6mRduv2odsKrbLCCcfldkYV4eeXeOq6po4466cMDNU9bHuNw3GncUsgmlBLBqVR7OmjwWq6iJl
b90t+Ipv10wFGBPqkP4sTT2wmprGa+LPIw1TilSvyQ8rWynN9SDPDQR0KuhRi+vcCbQBC98+o3e3
zfQchS97OwvGmrvfNTDt2mbGrPF5RkNlGwX0mAq9CAJVPM28ot028knHrC4p9rOEjGhmuzKpd61K
Do2HhWdu7asWt4heR9N1b9QYwIxwI6JD1xh+qYmXom0w1cbEXAtRa2uBrOAUJOqQRO5RpXiHh2Eg
cLtusfgYJK7eF6j551bjgAakHFP9sRZcJIvYXqZHDfddudDbtn0jD3dLzBmdi3Osh8fEOFsKug/H
pJfRx7TCYBiNk1LmtXXdTTbmhzVyrWzAFoPd9RgGfDrlgwHr8KXNl53Bgbaeyq1mnkXZE+vI7zPr
7HrWqaxw4QFmKUPcBpR5VCILmsQ8jQ4mRIKLwgU41o1TsShaqt2hjpodu+5dl7BmFoKMYP27CH7W
emLoXPkaIxHQ+Nna83TnLY+B3NNvqS3ff7yPkLobl5aPSiWuohxEpS7Pdg+5hFbZeuBUjjjD2N7n
ub51v0uq78bdrdkSSVTfKN/Aj72EIvlSGGo7rqdUvTwOrhaY6JkGqQVrdjMOcBG1S+ca1zIXl+at
q7VgLjDPr4jwhjpMndp1TbldSRd6p+9dKAo1k0DsgSPQRY7iXQFo9qtUI/YgmFjebd55t/3g3Pad
ditUuIuSN70mISLRioYEYX+sQz6W4rJC1ivdwa156GZ2P6dU1yOMuCy+t0fjvH6dCMMfga1HEyay
iC8JA0eaPEhn6xSrdtNLXFBiaIqzcXUUJ7OqT9m0S3soznTFwFbeshFXeM28KaL4OOjh7TR9jWrz
vimdXRsFbss6iXHuT7FVRiz1DvtwTWuSJFw8tHvzHObzSzfAtZ40duWjJpfdQuKRVR/M3ESmaMGe
L+6FhzmtxegA0R5c0R1s1m280C/w6l0FbX9o3afKrZ4iK4c7a1xV6D4NTh6QVe5lY57WJYFmYRt7
GNXPYTC1pEJs1xlEHYLeBUR1S2F3GczhMVLiBRAj3gjNwTm+VKSFy40JOtGQn+or3a3KgjXxA7HI
N1ZvXFl4ScoxXIXe+wFM5zeJsL7pWp558yJTYkHay00+fEvIfEXanxpzOQig0qNRJ8Eoi5UZkw/I
eeS1G1MtmIoRJw7LJnd6De0BaynXOLuuerAHcS0jPnxvLtUp0cPvRk0OqukvVIPHpMYRFoZL6IW3
bpp/o/4+97b+pcOQRdL2TIERMzXd0Jx8Q6jy0GbTI+RIXxYhoonJfNWqbC/j23TBOHfWv5Ta8jbG
6sE0tVck3JuRcCBXpKzA6rueH7uy4PglL+fI2MKbinxtQSbazuYFJPCLEaLvsW33Q6eqM6fdpXZw
5ZETYwpQycTx8Nbo4jHkWU5O48/999SI7pyWyRnd2XGXN5nqL7nAASipH/SmeY4gd7i1calceXLS
z6k5b5dwfjR0ahdHnii7H0WIAqqNzQ+m0rZGkd3HYflB13mTTv9qqOXRVgWe6iXGYvpHsx7FhniD
gSfEqzY3r5VFucH+jMc0EMNjxzbkudJyIw4pqg+l7yHq3C8Zy1XAJEqppFhQnTROXeGcdDRhjYI6
RcKFmo63I1xxsarkWLNMvXC1OFIc/tHyMunmeXbBfG3WsWGcC02/uomxbXX92mjjoQoncvlus95c
lTLgxQpvvUHtKhQlcDee+jX3E9neBAKxWCwelwSgs8WWxYYBMgq8ywo00jYslDfZnFqXHrXAm097
sUOQlmwvmjfYQX4OqyI21DlM80PQ58W93RUfJ6UftemwJGUgWkC6kMwM92Wt89v4c0LP3+y+D5AQ
xkkDMkv8ECtzY8sj4qihtRjX+9lK7sc6C9YQEs5JvmlL5nWs23/2Izf2hwkuVMejLd6WCX0fAVCr
+sP6SXZCzkttuAapePlS9d0+M6BS6P5YQy977R0OO8M4WZWCKmWc1tBdFFhts2VieXYLtHopNQK0
1AHbuLWsWCuo9RBakaS57CjzKNL4Ey36NoNOw837hUfvlHNUafK6FP2hR7CwHocpA2KqHrMQIpDX
qINczGsmwqcOCkg3hrtBREctUwcrXMlzNSIHb2+hdTCYpqF7t1OFoxI5fqtRZXE8e8Y9reabVUaC
Bj6wSVpdMw2ajiFLdrmP6fRaSMuNugggcu9hSQehbt4YrfRPQyNPY1/v8oXU2NL3EZi/a0D65VJE
kwXacjNW39fCdT1BV2W5KrpDVYoLSifU4rxoazc6fMkPK6pTeuKXtcRfKqpOyrwkMfwc1k5da08y
UQ9quu/HKoDL/eQtJYJOujpV0QWa+2A31mlZrI1ZdYdy4H+aEnttZ8DkLKxqP6oTFll4sTFuNgtS
yOf1kiwWlKM4mDlBTJF9LGBMFgmoL9nWJAXtVf6kjO9rIr6D5Q/QxFI1MJs5gKiSF4enZO6jJtmj
T/V5DbskxHSYV7sCEjqbv3ZwI1JUkPmfFabFalpL+qqG3rbGOhUGqKjf/00ES8czUAm76rDqH23H
uGqZttER8aKDRUhhnKIOoBqEYG3ORBwkgiKhitrD+pRFJs5zSQXbd4e5OJs1NlKzPCUtPr25cakl
R7etBX2hbbvyGXwF13zjrBq5d0OyHMu4NkwnyCHCd568KRFMjJ9ZYaRIu0i6TzpslKImlVFkCuwV
uEpnJ3OPxsxbWjEdfpEdijPHYa+7PtvdSbW7OcvvU2t+W1eRGBhagGDSsqS/XpGjQf2LOYsbX8K2
7L7X+MWVeu+P5lEDh4nbZK0mwwVvgwLGYXbb0UVeH2FCebfuJrin+FADHGnoHEv1rm7VNH1daJsO
0Gc9TnRGyKw7sLDYDY0OPQmHYC+i2AfPZYMLm3ASAgqx86LYOM0dpi2ZfP8d75ksuMdAjZeHN/VS
XMwYp0E2oqqYayax3UY9Oov5bf27VUSgQaN07PTecO7SRBGhYMJKbH+LdaACV8YnrVe4Poc2Ujs9
lKd1LVG2c3x4u467Me36Q2mxtlZITvMbEsFujg7vyORKH4++YaOfz1FV/mIS88uX/0eeMf/XstmB
zH/AcP/JWSb4lHTJT63w9d//ZyvcEX+sMDcOMCY8dgu3mP/i7TjmH6aDrtUTtJaECXnnv1rhUv8D
jcva9vOkBQq6dqhbDor4f/0P4f6hox2iH4hChdYD7Pb/+J9/8wr/eqU/tnPfVV0/NlIsD+22MNxV
FWGiJ/+1kWIkcwjFxSEO47wsZhndWpXcdSTgCb29wPLm5KDPsP2Ws5VWGLozSmixprsisz9UjfkN
LGc42LZBc29kAJNb1u1hBO2q2WlgVP1tO6TW3h2GW3dell1DW3lbOwQiNzR2EGxdtuRoHH94Af+5
Un+8LeGsj/ynDhGUSep/aPlQpXgB0Jt+ai+ozK10rVgs4LnhWs5iW9hjep4W7M+aaGSug/Eg9L4i
+HT7KZ092G/tQQwJfk6l/Sor6uRWZ6LQqCJMnryh3ClvwKupyJcAPxgKiUJAUMSWsg5nZsQ4zbck
ccOLMi38ZHUMWZLMEJcIHU9RQ8Udvcq5z8zua4Hox5vN4h4INbIW41jXYQw/scXK28Pj1hrqvS5T
bKJQBudevg97DUNz17wOzltn27dxVeuboTZucRDAVo94Si83ibEpnsRNYVTfkoHiPkO8H4qdA9bl
5m8hhVKKFKd05E3VPrZJtB+i9sGKrGsyp59Fpd02RvdgTczVQgMnVX7vClAyC1aRREeaa7d2iZ9A
YlMo28WHQdQP3moAOYx7F53mpqrkcZwe08Z9qm2+V45AgoRQCjPzYplJoAZxTtrmYcnC76Z+H2ZM
zShE96VxcHHRMhSmNaKogk5a336tU4O4533Uu/qD4t2JJYMPOVWfu75IyWYKYvXgomNWrj94pR+J
OgECCNW2C7kqWVqYbGfyvgq7S2WH19r1vrd193Fe8occpvqQxh/j/pSn1hXAEsQWFLahzBP4Aw7O
S+SG+EsboN+Zdho6r/XtGbpqFwNO2yNI4i2NXSNiVobXGf0mG7J7FY/GJorCT2Zinb31QM/t+LNj
T+eE4ntW6Oxdm3dUTNONM+MppDkLQxUimA+JCF8t93NmecdSN/xIm042ZXvKAecu5pewta9TLK61
5z2ZkfkShvpjN+cfS0te2okqIcY6p0uUfZihUoSZhdt3gQs+5m+6s1dJWzOOpZp2RRkGKMjwDGZ6
D3DuSTUYZZO7QwYr8b1c9K9e1X5Jm56TCmpD7ap028XiOEUp+bDd4OdcYYQch/ZrlQO/pVmKaXTm
3GvDiLEe7P50pJDwjBSGtTckW2l0d6WjV7QeZszDw+LG0yLG7FXoLaRoNN/EJsq3mu7Y6H2979P6
MJY9JLluQrxe5895ziDKPCpmXymYg21niSfNafTrUJF+6K11HuLIPA7G/M0xJhxORUp0KoD4UNtN
Bxd633lYwfXCcKcg1inLkNoFaOQe6wk2Hh4P9dWk06ElZFHulAcyWwJepRWMpbvzSrMP6rT65IbV
cICqjsGmRoO9j5eHoeuwl8untwmq1KHXeiBnMfCfpb44GRCZNCrs+BZ7BxJIL2e9QbdvsJOMFZfY
MrLM6iu0G31yaJ30lITz0zCWiAzFslGF+DDOtW+MDcPbAHG1LPUOWR4FvVDFocSKaTFFs5p1lFsZ
rjlQn807M1bGZhGG51tjc+NNjgrcwnlTEQNV0B0joNCMk+Z+y8gn4VAaxGlijaF4s6P5OCHTWbmG
2DGCI8pRPoVRXN+mDt2CqoNJnfcOsplF24y96x5qO6wAsKrMN2wt2qUhvI6oC2d/SYEp3Ra6tlVH
087O+9qX2dBiJdnCd1rPtcCqzNc0pBKXahGIHr7NPWfN4PHhTVOmR50yFzJ/1O7tysIMfjJTmPRx
vB9mFjvWY5hEw9S/c2W9V2NBPhqZX7qu1I7VEN/UVt76VdveNKHnXpj4vSnS+T4SCEFwE6ovkFfP
yhXWuY/qu0IO137kLRSmx/SlGmK76yVMpjMt7PrDmkPuoJMB3phz/FKMcUK3oPxQdmaIPhq/RGFP
dy1zm/q4Oxf1nAZZk6fn+FS1WeRznrICK3j/sc5KTqGdpgV9SG0AajZ7l2Ll3qpVGpiN/gWnnA6d
L0dnoTBMz8gijbTa4XKk9soJsQUf1d0sbb/k+vbRAhW1iOptv5YgnUC4r7G62vysGS6CEHMNKtHF
i0zWKfCa8cVm6EqoORPoLU2NuTeDZMJErSgYh9Q7jCEw3Hjbf9NaRXobQbe1mPASh96L66jaz5b0
GSL7x5pM/tYtGPUlJwtBusKUQ3PvCqe32aUaQTAeg36KGMbWf6aRHb6wARFpmBrje3QmPnrLrL0M
gpK7bhBdhHP/CGke+/TJYdhemGSPWQ9S1A7H9y/sdvSbUGYnz9VerVZjiOmUH6rcK8+w3HF9leVb
4hbxuZoaBxsLvGXBEu5i2+qeTbJqPdLod0L3V3X8yY5xS+ugKW+9iAvw+vBRFu7ZMkBckpom45KD
Kz+VnOh456wkI2PAXEe6pOC9c6gy2hpG1EBas16cGT++kk7WTHABQWjvqnq4yTMNAx0TYFWW9IrT
uzG1cfZOmKXV2MtGrzTrAlnrLYvlpp2gBzE9c1yPsGGiTTj0HWbgUdYAVyAQUSEOcTaamwkBcQyh
+t5Auq5Z7ie3YS5TNsO1MZiSZ5R8ntXx63S3Y4SX6jDiLT+SjDIxJWEBKCtj/oDVHLWCeblZ2/Mr
k5i8RywXq6kYkBbX3AMnfpzlvuvCzQtlkqGYKzHFvO1mpneKDIJhLIe9k8gvEpLX0TLN6naf2Gq8
ZEW8nU017a00/9hL3HrHNt1rovnsxcUHYzSYiejgjd0DMuhRw4jeMvKRUGD6nVY3joVjACjBrWnQ
vpsJNP6SwYCpFoNhvHV1nEKGeK0yQSMUGCgbUeiXs3W3sNPMomt2WTn0tAQ9X1vDxWD0tyKPPiVJ
+jREkrZo+9VwSFkticCf4nNm6qjEfHWr4sqPLfqeU97d2Lmp/LppfVVOMb5TjFLG7qUOpDnvLC25
TmN1yplcgvL0y9jMz+043rt6fe+6laQp3NyKumBsxOAGU5ONRzlYr7HnndPE/l6WtJpqy0s3IA0D
ZJvXsuSJ2RajmaIWnWI8fpvo1c8J1tw9A3u7esC10XnuW1z1Q5d8Z2muY8N3euQp0LriByvuvnVW
uXuTcv6AO9F4tGb17GnJh7mx77VoJTPMH8coO9k0RplWoZyJ9ppt0/wDHx87RHzpAEyWE7y0+sEd
7cCenxKPA0qDLR9p3ufcgyxRiJwxi5WNvIZpCWYpNk6uPS5edKvp+SmykqBUnvDNusX9p7Axpy7e
Go2HVmbWpa/ML1k+Fjs0n4uZKaaCJSNQ8hKIWL6MLjN1cnVXJ8P9PFp7uhe7PFkCTfYI1ZbuNcry
75oZfhwiusB6By8hYWbTwrwsHRvFxFD3yuhOwngupud8afaWOZA/hLTJ48rzbWM/5TFjJkJGX8Wd
cY6mpyRKqMZRBJABtH5ZImxLbEYBz7mJtNPDNLMZd6FDpbPQly2FzLYxKv1swZUrmTHWHFiKWRI4
ehS0c/Goh+pT6LiXInWImHZ+dQ1n34CMuYv2QU/TZ03Ux0R4D1082xjoTE9xyOBp1X2V1ow3RpEG
HnhJbejJjQB52WAMRacHcxaXpihGO5ov5Fe7rrGfzlkNnbA+liAXfj167P6OKeMm85gbC+semQFV
qSGMId1b+d5CuLavFYvSLE3mt3QWo4cXa9wWnqnd2N58TbT2Ocy7+kZW6IkHEqBqoisgoFNszXo4
5j0jvdRi3NfmCOgP5s3NGzbziLr6u7BoKfVe+aFveaxj0Iblc+NCXEqrMMWuNw3H16pUR6ImM5Sa
xt2488Q0iLwhPygqhGnjQjdp10kr2w7T/ybvzJbjRrIt+0VIw+CYXiMCEcEIMjhLol5gFCViHhxw
AA58fS+wKusqlVWZXdYP3WZtdutmKsUBgcFx/Jy91x77zdwTf1IV0ZiuEeqGfJftEpXUjuVYvbSa
GKkGHr0f6lfIXhhIW8r8gunCWPtUINp8c2UyEyyMVmrun7Wj3u3WeSsC8pmczNkoYOo6ryLLSiHt
T8xHPIOq3WHwe5131VPP0IWWCvvgsWNDbDL1ZsuUm8kXg8e9MgmWSwok4ipkIHoUZNQx+TjmHfNz
s8g1/68kKQlICjYIZDL9vHpeLiakhw0+9W6z0MLazslMFFLfHONMfU7GF88NmPA1K6Akh7vS8l4Y
AtRdroAODz+VTQnEUxXyFDGH6a3+Ww7qCYGvjlnWKZ8dHBtW+Mlfbmy/e+GHPDZV+Yku2Y8EzN7G
9JAjWKHcOg4lhC+fBkvxjDbm9yEcT74kvqFGBR9aaKoLZt5OyhOkkGDThNj2U+UQ47Xw1p6uZ999
b3WFqycIdqqrAyrq8XXK6xRtgyADDsospUZKXAqwIXQWjvTp6cNXT5hbL+Fj5yQBSnB5PUmMNh7d
4EgLQPuN9Xmohmo/8DkI98vB3cvOjkwMrZvC8N6SvAIVyB2zz9zuhxXr8ibRNMhLJCUiZRwS8+QN
87Qf4wyHt5W/wkvd2pq9ed6YdpQUytw2tnlIjbig+mnmAzf/cuy78MkJJELD3kfRwc9vSwDlXe1t
TU2sYdImT3VDq71DBrcNCoNo9RAyNTqnzdK0TeTbuKHLQpOzldFSWJBatGO1Zo6Od2GeLHtVWAS+
Nein4Ap2hzlmONLqlnEBaXgtXhZt+c853MdoqIhwl+WXQQwI59dDbDKSZtOUVmS4fJ6T4JuXNwv7
2/yxTySmAI2f32JFB0LgX5z10em7nnCVYL5Ka7wN+eCxJRCSDI2wtvelCpirIVXxGuMdsxZsk6pY
sEMTv5tYpDVwSsm4fnD8AThUj47FH8bHCjHqqe6nrUAAfV+Fvt7J51nzspPJo5Mg37ArZV7Smg4F
DVhwH1N2ZTfVusLHmB4XcuK9l7jjAqa2fBgTuNZJx7dKj0Wp0jeOX0SZYac37AB4LLYJJQJLaEIz
JBfl1VxpEPiylluJPP7g1uVD3XbggNixVuUQnNktS8z7rgK7iJ5NfGeFKqB5xyn9gV4LwFjuqxks
r14ZXsdZVZ0d7ylx1HRTCmLuhUtm19xffGseEA701PqMxienck8ySUn/kS42tckjGcig19AtAHyR
ljBsCZlplWZ5XifQtihuzCqk8+0FX+zQ8E5OgxgmGJZ56xnFfDXMYHt1HZPYTFpq7IOcjHXwNMfx
4zjxNBXotQ/tHLT7LDYz6HPjaRga5ukxaoNUjN31NKlHNpnl/QzQX8X403zxGciJ3K8Xwetwq1U1
mi5odVjjZvSzvDADx6C6XHiWUvZsu7g1R5gQ9rJrVcOe0fHiUy7bWzcxalR53QgMkseJtfM1LDX3
s4Maa3YBuwCwwNXqi73PvPfjd7i9zXNhoOoIg+DKdUjf1CpeYBU9xS1+0sCUaZSO4pj2woeqyRLm
5Nfa2Q9Fk96y58CxS8O+MumdLXNV3CxDQWKHjjG2LTDs8TneNrV/4waxz7jaCc+SwMaiJuV5QpNc
5YYZxXVhHnpveOt4x+60GRMFhugvyloHw6WpULVZ76qsefE4+bJHcZrv8uekyp7E6GQPhFEwjb3k
yr35ODPglJ0NOgDUckkprmSKUkYgO8H3nESToQkDGez4vnQGIr7V3bhuAVWbyasiDrgbrQ6Vf8EY
oC3UhhUDCL9HOGabQuz3lvAeTSjzd4OMY8sAJTBDNtByvGRDNn8ZLfPoeYweATLU+3XD/pynTUST
5KGGv/Rce2jBs3K+twVagdxPUbEwPrOq7BpZK5lJcXx2/OUuntuHHjozSx53VZrylJupuDZ9lAKp
Q+uWWre+DsYatURJ6MzMvwUQmt2g17surS5VPKD+ssooNXp8z/RXN5XBneM0WZRAODoFvA8Sc972
K8ig8KvwIJz02xD63jUuKhRKOAEGGjJAILvbxQnlcekk77ZstK9dp98Jn/mULfJh17G/9VPJwaHp
TapqXZTZfOTT/NRQLMA+sD/x+p42fSCZatuMPnKrfzFsuewnY7rJG6uPwiwRUTLHAwPyoLp1eqqX
2hkp56riYc6ypzHPX1tpEXe1yM94xOUWdlOx83tWZ3ZyT1NMM0pZAXWuQRaMM5AzLdgVmmF7Ekp9
7augvEuJ0+XB2jsaNlgLEQA3d4MkxyZq1BDGLrTZ4huLMW095sIIkuN+2w+iQpZavDQpMUNMop/L
yr7JBm86u+G1a5Dq4uXzpR6R53JrjJtsQgqjTIfwC5pV9LS921guL6i0yj3rw/tktTHpiIiDkUu7
Wwvx+s5V6sdkD8+BZpNodM5NPljL8eNuXhKIEJ1znBz/pnchf6uGG1r7NclSYGfqObtuFvCtdWZY
Vw5rMsUdBRKsgiR1natS15+csXNPuTPcxGOfXLe8MWBF5PQd4Z3ElNmCzrjUzaNlK/XQeMTbFsuy
LVCu4kqVt7oo0rPSy1fX8ItLwbxzVgUnZkRDKYVHsnQPGcf3D1KkLVAbEeyNxWWBG/yTQfJI7orl
yDqyKyShoAM4rm3uVNVhmUdeBwnu2I93rBUYJz3S1wzFQlpPYccoeSUJQRMLnVRDB9VE80Kau3eV
ohr2xEDpSRv0ukVVfRpehCqKk7CQUlhFzKuvvPYnxvLStlBFMC50h8J7rM9BOXgnZdXiqmAJxomU
3edp253sIj7JSjIybvLhsNid3ra0bA5jEfh3iON/zLA9RMOdLkaj3wdmltwGb/EA3WQZuv6mLOMv
Rgnpr8mk3OVAALdABWjw5M2dk4anZcRz1i652HuVq448xncWjMhTg2QTImRySid1yma2nRjtiFAs
Ax54HMQlFDFFJXmh4mJiOHrJbRNm4UnK7tpaKC7QnnQRJw1+O7uD2EVFZiJxxTwD9q+nFyTHnMyR
trrwHpVny27Sh4rPNKXxfp4SfTY8ikHPiONtWC/h0R1ohqQBOuI2OGd+xPru7eyaGzrLUvsUsH8o
EU1eZoRikmrhvlnK26Ugjjus+O7a8Y91276IuOxvTQ/tE0pnuEk+6Xm0kT4Z9DIZEA9SblAVs0cd
oLeEDcPfBhBF7iv/Bg2S3jRe1x7naZEwGdQXIPusnqo6efQFjGQ5BVVypxjWMSCtm5tcZJcsfSoC
3REpuOTXg6TjkcwpITHhTLCWO0Ug7NOT8rpTUxruYxDP1AEQLvaLox/KCdJdM3gpLQrZvnQWlIgx
jQnEm+xpMybG1xilWeS537kDdFSq67xfiJAKmxiVfXOsmzjZhSmzEJWF9MIagupjyCf1smN00u6g
NThHhO23zKRdhEP6XENA2g2LQCcT6hDs8Pprp64+GmmudlLQquPw30SGFcC+cihHr+m4ztdBiWQu
ncTRiI3hrKZla/ooItLcAwHuIdb0Gtrv01Oflah08rS+Mg07PHDuoOksbIH1WJYXz0vxJqX+rTU4
xJkoAYw7VtkFDf171Y9yH3RVt6OUVMc2My8dvtU2sLrDwO7LdYqd3k5x7O0yBGxxWB4yj7kOGxwo
L1RXDBziHR5gf2Mnjh8Z0/wWLChnKrOCkSddQt4gb25rN09PY4ibEXl8aLDgYeF/T238sZ6u1sAt
+WrYgvZS2Oxzdjr7MCMFTE1zd1x4oYVrGaTp26J7Us9O6ZEkU2BnybmR8y74xNi1paHugC43PcAY
SOK1QTdhsUdvHyKfmCp6ClaICNT1jfYldi08gepz0ybHqgcx5HjMwtilnvySnmLfI8kcgq9FmxAj
pxrj3OKYKZPe283B5O89K1j70r6/ddxiuNKG9ejabBaadqXU0K6IapiHR83jMBNJrJwlCsv4uZX0
GQbAYSN4qIz+0jpxwC8zue+iL4aTNrqTkc8jpC0kbSNECVTGCduiGNUDSx4oTHQHVU0nhH2H/1SX
3+ahRgoEuxfokYMpuna+ULGQJBUmy/NUhKckQIlWWAX4QWgrug6GSBVs7hoPu0pWhS9u0/aRVCoy
5Rxcm+z2K4v342D4QE8AAPke7YEFWIGgb4fi0zbn4KBC65MRKjr5AMLb8c22Udexa8aEZtvpxk9i
FtMaaWHN5/vrObGzejf/OP5mTmwzAgDhRsjArwxMu/ES6bSeQOMlw4PF1kOgnYi98gyMbMZK0jS7
Iht4e+YM76Zh8LAdqVOQowYWCsFW53qY6SYmW9DitaPveVLCuF+OrYe2UJjDVwhADFlM+5QH5qOD
3HGTB6rZlYH+PMSAe93p4M70fvGoMTnkXigT+helnUd1YNSPcXXUs4zPYWqd/vrDe78aWz3T9G3m
HK4D8RUJDfqDnx14CKAr7XMHRJOM2RPM/qGcWhgc5GLbqI/JL2HAA5dcd4JjSd+H+CJbd7zjFWh3
XbkP0AaVqQQ9lgPISsvxW8js/CBN51Ux5AOWyQNRB3xXyLJcoC5NbJb1YCEhO1HOXdx1ZxlPbHyZ
bEOur5ssPbVB4p3a6vtCz+ItL9M7+7ZbXOeiigVVURKSgjgt3s61cpogsQPQaaaCmuY0iLxKZZu8
a+qbRKnTyB8vWTW8+JSTu6Awvw1doW5k5RqH2a6Wm0xkO3vA44eNVVw89c7qSVUiCrAddb7ovZXF
DVjTFGn8bKCyfV/c5e6vr4H1cYf9fAdCIghpCQLVEPa/EWCQZxNmI/RZHhnxrQ+bZ8uxqbUdqtwk
Hai30DzTzLzCd1y2Mr61ofYBAUy+iYUdbhdU76MDfm+YmSZS3UdiDPCjBU1xZc6nYi0He3MZNi4N
qsNkwMcqC+8ekW32FOqREUiBJb9tfbodlv/Y21OOEiQgGs50qdfMVl8XctqVLeEu0+QGO90Ubxii
BMIG9cpQ5xFpfXopx+lkDJAMkymYdp5rvxnMySPDsuY9asqNqWXMBSnJHqyCaJh4ItLWZ6jEOMFr
6uAhSdyv1WxP27FCLJov5Gi68UIYmWO/VKlyD53H2Kx1rXPFqHYzMEx5jJmpM952tvyU4BxgQdkZ
4omC4ER1Q0pGSJqw0gOt85psGRyb/JtdbzGZE6Mdu284vecdE7Dl2k7ltyT3BMq05WvP/YtRQLFj
8q3hyi46azPXS4P1gB4o6+UNQyALFcBzAhIOVSXRm/lc773BIbjZ5uauG7uNjLyYYbdN80nl46mo
reElE/D1eZSDouUDOcu9yuz0bNj1pUvJrhstb6+HnkLWXIJIVnqKkjyDdd+7zdXHHTsQOKkH9Vnp
4u5jGxOk1utQEzH0cVf+V0qv/x/5JyEiof8Mafon/uQwvH7/UTZD++Nnzdf6rb/TT6zfTHPliyDS
Yt/rev8j+fKs3wKSxNBz2cL6JcvG+821VkKTS9fG9T3rJ8mX+xukdcBKDrsQ2xUwo/8LydcHZ+Tn
FSfEPughOYMsb4FA+dV4XYDU9swsZs6lw6dRSbofDSteNl807RXTRCheVVRXhomKqPtmIEvjQa38
rW87t7ZYjCM9Z7GJ0cHnYuuGyII8Ky0j1VF8ObO7hpc6u9jI3mmqX4XJsC8ov0KFgkaito3qBDZI
EQaAKtri1MpP6RIgmbLd27FFMwsz6Eavfsw2q+kUl7fMxs+e73/vyrZl2JpuBZXmZvWVDKn7N0xj
8YHy+OXshPSZ6SbagYkrfNWV/WS/JmRtLMknUjtjMFnBGnYaOsb3h3Q1GSnRh5FOVyruHcv6VvRO
VDogN2nfZTz72DDJvflc0JynKa0eGAFtVoD/mt4zZPa4rV49m3DRjM+apt107vPqMAvCWEAj7yf0
AdskaD8zG+3YUolbAgCu3El9sWNEZD6bhNY/KIONQjl9qcvV4WbX12R6ANjyMdBl3qM1OvdsShFq
Obi4lAtOZgguOf4HTcxhOtr3Y4HIOHYY63kQRfIZfDvW/6p6SybmQWZ6CzDVdbKEFykKGDMz6dHl
W9EPpEOiK9oYHtWZrdyT3+F3zsHaJUazC0PKo9Bvtgu6uXICg6CBi6RwJLUQF3yt97EL+NUUL2z6
3uOW6C4a7i99SWk3htfsy+8U3XijHaI0nF5WqnyR9l/CfvWChvl7H4iP4CBw/MDD0oeVzpXDfiwy
+diP0/3g9td0nNG6aa6P1UDAKfzwcxZysD22T1em7db1GScv8xTuZvrzJZSFfPxcgRXdxG1IfoLf
MgzaxE3XgCNb/70fD1YikIz3eCqy2viapepYzjF+ljF5RzX2HaLD0CDmsWaaSpXnIHQwvOeKIQZC
nOp5vVGMuL5WlojctMI+XeJ8NdEJWROQ0Lx4NiQqsIWpfkBttKsEmFUpkWT56aemz7vNQOTGdqgv
+cwBuTMyjdrEsp5Z2dvH7wRj9L1p42uwpAVGCvFOCcTMpCEAjwlyjCdhA2ntcZ7jb3HqYHz26MIy
xN2R2sExUty4NrhcT1L1gpPxlHuvGKRo3zz6NNI2Wq5UyGWY981iffLoK9TVMF7NJUowYwGRa+iG
IVwzMpks9Hj02PG0/leCnlgmahlieGGe6XfcUGPSHRkW4E1zu7tUCjpWkqmmz5zJ15VxScLgaNtN
HxUB44TOQbdgz128rwUmnSBcoMLV9wnBAVvt9CjVIRLEPCgJT9O2hivKkIHds032sgdVs1EN7tC+
uPReQbg6XlUjzG9HTXnB/uxsdsFtnSz0harxdgzM+8ZLd9oIXpqSiDtp8IyTpFfIB8YJJ6MyvqST
j1sU97nPKcKyKQJ2rGlWEChPN64rIaw4eFpiD0XfUreAI2sLHY0/n92E56Ih/7pOkaImIPUJ5mqR
4+26oiVgqLwtq0qfzBpdm68/Zw0Fh0AOAuiWbeYARMQLDbzPafIeJ86rkOmtpzVxzaN/EcuCgdMI
t4N4KxWpUjG2ro2s0h+5m39y8ndHhpQmo0dYkRWcLVRIfp68GwHjKtNl1FALfYs0mf5pCT3ete0i
CjG09uEYTWlxcWt1boYcNrE7fIGmu5kcpiJdlR3bztsu4/iQGu7RwW24kzy8B87HltHPuU0ZE1np
O3S+YLB5XmZtUkUNchOLjgRh26BLNjNb6avXoGDgtlT+j0Vj7E6eaUibZze2iFPqFIMxZ9q2bMNa
l05E2lE1Lu2cHtr4rCdOc5Vl7zwA62LTn1oPZwDK3CvZr7YfzwFJ2quN6epxe0kljhiW3XDbt+ST
l+53ibZzPyTBoQxQROQohtnw5MABVMywBCwJYUkoHljbg8X7Dm+jw5gNftRG2Tr2sV5HWDiWvocE
s5AS8KJTWFApUUopB7Px6IjNTCk0y/FqGcgtzd06syLNzOdoifPiSBfuKtdnlasTXhrOWtOXHUu3
lT0uTvyjI2BgjcbQWiImuTbJS9mmmEp6o+72agjuScLRG6tAfphZ9IC5A3WZtVtD9SygWUHES8l0
uqTdXIc1dCVsp5ty4JT6o3rqQThxs9isihgPMpXckoJF5LyZ/g1QRPwZakLNQwfRRY7E29VdUSw/
vVVVq8fGJe2XSdd322vYMDBkR9tst/PtXDlP5KzQnepR0EJjK5dbVdWHxURBxLLFS0fK8aji+lG2
9D2yXR+nUVPqXY7tqc+nLcxhY4Jwob0XAxtuZlsIrTi5rrhq+zuztp6a2Lkl1szMa7Z9JgPA7N01
MeU7tnlbmeZ3ERsXogbffqoP/50M/df2AqUWFaATwsZknw3P5I8f29KDLLKUj00twyx63PfeE6rZ
3UT0uF/RXHLmfZ73e7v3d7L1I58pXQDRIAh5PFAXFiS0ru4ZBxTLXx/aRx3za50DoRdzwkpxAtv5
x0PzdN4lpaJliDwPcbp3DIYJxciXQd4V3feAkb/q650C2ja7TlSEEweNDICuH5muSnbfZKFvncpG
cQ7ywCtfqm5k4yaiPNdn/s8u2xtQoFGcm0d5hQbiOJp9JByevNS81VSJnWxONptZOJfbAg6Rk3wK
7B6pxnydm+Vdl7VXae6cxsCLYtHTz873VlqfUCNDvKPLQAJ4me99PSE9EghWzQdpYfAPLriaTBAV
imB3eNHDfOj3Tezddziu66V8SP3gIFPzEBhZNFHB1YEG54yAaTa+D/34dyf6T6k+nGHPdAML9B+9
luCXe6Ac4xBwftPvZO6V2K6WbdfPE+NUtqZNDdhODmRLY2qELDq+sO+GiKKzyFqRNjH5fYpB0i6v
vgpzhoDHi6R+89tB7eIKRoRFm0Ak5MRU4jMCQsUZAvMt3HELsTmLEAPDah7vwfVUu3IpWWsAiyJN
vZEx5WM9srStoSSNZW/yEeELFvNwq0MPpET8ZMqWQSVMJoQQzWZwLNYPQ7w6/SdRWS9Gvk6T3Srb
Mt+a4i9+0/6YVt9D4sxfpB+3m4DcHyN2AbKnxn4ElcLy3cC5aIdrk1/M4GNfGGW7ZTBGq4yW0mYQ
7QXofI7lPTejwmr/Zh2y/8xL44EMBQjdUHiMPX+xu+RClXjYE6r70b3uoXcUhXOliZNBggl4JyAp
edhU7qV2mK9kpzStDgwLdnVC3ae7SwUoaqy8o4PiBEr/trfU37GPfm3KhfR3BHBIBtwW//N/eS5t
PIqWW1n9RwRdVfFSaJ36vTDRoPEesWnMscLHn6VJAnqB6UbZz+kc1JsiRt1VLPp7ORFbqdN9OZa8
Kuxrp21e//v2wH9MI/mDy+v/pImwdiv+lY+LD+2f3YvVfvWHP0Qfed73w49ufvjRD6X6fW+8fuX/
7l/+MxX8byjOK/T4P/cHEMyg9X/jZP4DCb1GjK/f8T9tASAcK8uKrT/MUY+Owf9AUQXAVP4TMeKu
7Tt0Yn+Horq/8f5A0Q4z1SLVZCVl/e4Ec38jCIyXCji3NQvlvwszcf0/33muJTy6kRwhzYZf39F1
QY/M9xac7OFAn888t6VGAjCfx7C6QTy8ITvjVBqYr9V8Bn55dvB5mzhbxeBfytT4XF/Z1nxIzOId
gR1G01dDd6cFub+HfXFJelieIB5ytYfudVh/mOv2e8l2VoovKRIQc6YVjh1rDsXRZQKn2PgT4HyY
5/lsc1cPhdyOIb4OnTPOM+880UdB71/Wf67HzDo5wBuw+6jL8YGIe03jvoF0QpvmQubZBUXloa6H
sxNSnWXWnesVJ5abDQOHCAPfsU7expBDAsAHJTrqNbQlzkPGnoR2dYZYtar6yDbBmmC8gnJkWDRV
OaIpt7brd/W92q9nZD2adTIZLivCiw/u6kOd4gMP54NjXSZemSje9ut/ahIVOSndxvVr0mA6EEF+
XnDaL6B2Qvtbm7rHIOWEz2ofO+QMu8gU6vmcrrR9jZNJH2xLrQRltpALVr2SKFQTWg1JXEXJ+J7t
C4db7ut6fIq5inM9HRKyutbjszEB1EZw8TjbjT2fl4HP4hU3RaYiuTxN0Ik8TPN5woXO9RuW8dXC
vC9tCUQGSx0b1BaLKqa6KID2FBbsqUnmm9ewN26Q9eN2TINy/x2oEfAzrC9ht8f5stMpTQ/LPnZi
FYSjLh/6/XoGysE8f5zBoI+SMD8t8SGWXC3DObbhuOvKfm/VJiJSkle5suuBpjNniI+/XsH1FNiE
kK2XLUZM6xEjt37Q9QL12NbRsR5CFH+mNO90V57WW3i9aD52ITtRW5gfFMV4tyYaLeJIn4/pR3n6
+DH4+JnlROu364mSohbH9Yaexj7KSC0PjE9jamzamVPIl60XxeqYhXpvIxUeZn+E1PZRGQMEHBn5
gJFKQuvWUzbN5N8hDXB6nrdY7pnAAsA1cYJdzCY/ybG4aQLSShJz2xffahLxakyUqW9sChpKfELN
A2PBnVzPznq7fXxyBDVFrM/CLm6mmL4EGyLC+3Yo1w8kFEdrBZa2/b4vh10xqX0nOywklKbGsUYg
6vdQBxp8hGO/+7p+LXuszXqbrNe209/WnZwaPp4aNYtjS9DneqdUuXlX85XrxpYYjR2u0lNf8HSV
sAsX+FalunPJcwwFsnTBNpjrsZ7kFZEywkNAArEPuZYhkBXRFjd5FwO24AiDMQpJAAnDgdg3COyZ
flD2dFi65EwG/DaOZ9hvRHAM4xkFOfHcMLzW05JlgJ24mutBTS0ncEZ5VBGFwEGt12G9ej4QeLtj
hbouYap5qxIJ2YTpZ6f1xKwfONZqX6X5af2YYB8jXDiX9STXVnGKGXmug3mm9f2Y/Vg/Sc4v7Kbl
vB5hDlULWOnrMC93RugcwbJ8Qqi/9yceQ5sSwyCiJnloyuzVkILUofI9XNx7pKdy1OcpHJ+WUG4q
LvrIY71+Z8XVMyDlrv8cOGeWy0AAogxZfJKbz3DnM8aLaH2q1jOx3iCV2e/Xn/5xWXjSOs5CFRc3
bW+eS9xuehp2peBUc8A+i03AGnRqW3UQIfuT5CPsOA84aOzr2F13S1C8NhxelVwq16M7mJEpkd8k
PIm5KSMBnNhKxVEk39Y7dWnZ9/FcB+Wqs39c4YQZAuO6fGvLbJsgrFst/ILbwmCB0+V8rjivPek4
Paubww1scswt26WiPFs8V4J1u8Q0B1EmMlhQ1pdFuE6euYeHFeQRzxhreGn01Q0KBwA6LODCOcql
OHVYWbA8gE9bova+lPG+YYW1WQcMQ59XNTCOldN6MMt6X7KWSOZMwI6AT9yP3C3rl2Gl+tSmvIH4
5/oL7MY9LqqPKhdqf4WWacIjoeHwVa9sey/rT+na6iTnfj/woNuAmYakuFk/tuku53QUX2Q5PjVl
dWPVzkGNzWb9vmpdMLFbjoZ+s/jx6+kQSfouatbU0TmmSXZuaVAwvCNLZtb+F2lNZCtVN+sZKsJj
G8xHr3Mg5smPc2lp76iEd1k/JiUy1bkB6FDQ7DrhVj6aQXGSHN96p61/Xi9Ha+kn0Y8I6XYw146L
1uRnzncWdt5a609sw9cI7Rt7pIdQnGgv3qxnuFQ8AVo94YmkpcLNRQ/Zyouo8dSuZke2HkC3rrtt
sa9If7F5plU8PXyc3Mo9htVpNQclbn6z3rexzE4JVoSKt/JYYO4IXqyCOCTexusKQVkF0sPdmeR0
63C5sw1sGNbwYFNQ/F8sfQ8/mstr9aP/KG3/Ver+o7j91x//36h810yR/1z5bodvf6h616/+nX8g
fiPrNABT4PyU3heI30J3nT9ZfviREEAt+s+C13Z+42KDV8J/RT6fv+6Xfy94Q9JMPgJGfKQLFG3+
fzMHs3/tSfEbGCp5gsRbz4W1sP79Tz2pTk8AHh0/OwhUzSybbMPLGLIK75ZNrlDoo3qcD0ZnUaAO
LcHYNd7LXCXDdZhL65JOrcZmQXynAi3wpm2DPXejrjIWPley2JxDkZWAoMj9/unk/pu20kcM+c+9
GzyyiEFIdkEysKo3fjnyNKvz3pnC5ABKZBt6gAimmeKoUu11NjOkn/sMGJdljgcQJTTaEi++E/ml
S3gDT358mvngVzpswXPTtSzCW2b0cRQMLMityd8UCTqCRt6ZYb6w1192nVd8aexSRaKPq+jj720v
HSMETI9uIoPtNPX933zKPykjView63ie4PIEpmf9MomTjBjYNFTGnilBQ7a33ZJLZ7FyLzQIXAMP
z8C4qMtL/+CZaGaqhf3BFPRvAGZpxFs1nRZFborvtA9+1s3RQs5tNK0fzpR6ZzpG/xBgzVR4g7vk
OOPTZ8KY/WPFYHP67wkbHxv2Xy5WwP1lkjexThR/7f9onNAVltdgP/pQXZjehHsbWuKVmTBSS4Jx
xe7hPbNV7G5Ne5xRwt81HVMnxzGs21zR6K0xA0djI65tYIXPdlUm8BaSndaYxvNg1UoEYUsjl/wy
9PLZxu9S83oOPeohe/zcylne5gYpDA2sg4DsXgaCwKPQiI+ssDX98K75ggRJXeY1IpL/yIbjFNrT
HQH3VZS7ZbUnTJAxT67AaU6q/2pM1LMIRfIbktGfHZChg6/aFyc9zSQW5ka3XHUVnPF1LtpnxrL9
kLlP3qlkMrBROu6uMxAM7ZA+NSAfXMaF18MmswVJ9Ib3YxDlq6UshCUNxsmgYRCCWMi5VEb+KIIe
s0dpY8nA5eNlaHfQQpjbv37G/tQpAsvCpjrALe9CYRHrEP/n1SGrq2SZ0MIeeEzcM8ljV66Kg304
x+4+TSWkCbjNNzbZidmTwqN75gwf0HAnkWUKCFCNPn7cai6FZubE45Xdc6HqPOpaon7++mAJWuJo
fr7JUBqYDs0Dz6R9RLrIL7xsfPhJNRiIoz/WsoXV4WCOLVv0No9soyVnrZWSyt4e5MGR0zeQTvpu
brIjjSXijFy0ivnks8Of3Zvcqj7NFlDXlMCSyAysZpMZQ89GkYE/yAemusY+tWZ1/fFgzp79shij
gacPz0iDiNIR6/x4JOYx93vv2JW4k/M4Z+9t+M2VPetPRbHwRFNce30cbM1Mm2ceHDKfyniKio5i
wu7CmP4+GsFmUHI3CnuzxKZ7nv1lOCHTX5sDWPET55yFZviINInMS/zBxGYDVlsI3wt7KMSe9ZJh
Lj2YlmgontPhukmMT07juzvk9uq6X0owqhoklp+SqRT38q4x8SugY1KntJSbIKSaSvzpmQSn7cfj
hxDp5OX4+murc8892llESzI/jCW7vuV/EXZeO5Ibabd9IgL05ja9zyxf3TdEd5c66CPozdOfRfYc
YKQf0NwIGoykrsokIz6z99pVyOTN5KlPjTpnnh9/jnaXHpcbwwV9triXkPa+50Uvj3mFmL4qEA6p
qonnwUZwqjVcEH/eNDOAOJULr9lQp7KXiTQUm06FVTdsrs4QTUinkQS1AbCqvkgsKAz2eOgnr1u5
KuS10ouCKL85fbaInUvZZaeGA2SMrOGhcGIi1H7qRnSZTT5+6e4cHuN5T5U1/PKs6ibgAdz7mE/e
yNR4qtrsM6ZS9iooM20DdLDLzJU1o6lK+EL7YJAGPTm0M3u0v/lx9+zVrKWysaBISzMfzTgLBc3X
6sNyy+ByXDlTY75pzmePpYqxbYIPBFSFE6CRcsebn9rjqQzbdr181EmZ1fvCLuJjp2dvy8El7a4+
aw2quNxu15jY40+sNs/CZJdiV9Us20zcnev28T6zgS8ENcpbNXYXtzGsVS5l9ajs7GdQSXeTx9An
kpLQkjaIP7NCDOzdvXLvKbAM+lB4aNndNbZ0zHZGuLIQYvw5G3IryyFTo9qGx5gAW21YD3tNnP2P
I2lZyfzjJadKgSNlQW5xTJ0q67+PJCSOaTqgP9lbIwsELY1sXIDISXJjfPXGcHzChe2NgTwSt8DT
jnDAafGdWW3s7HweyvVycRfZFO+NAWMNkljewqg7idjDFU7+zTYLcJ2CwFk5Ea2w6WDFiNEZbFHc
tRQGSXsv2khejbR4oe3fVG1Y722OT8ZC42uoP5anejDZz/z7CbdoUf/xu9twr3ydD8AktP4fxYBr
Jx7r+jDeexpeUBnBluKGR0W+0rknTo3FODHK16nloReHbbeHFLLGPts8+mEWHpFZ9xRbOZauuG+Q
Y+MMLCskzdBRp1UrWNUvSvrJMz+I/cwv+eg4/2O0vwxQ//Y7GKZLARuYzIEDsFT/+P6s3JYOi01U
jaFsuNVaIpFH8AI18BFNfc/yEhqJNx1tOEnrqg2Gu0xvsmzukFbz58xMf9mdUa7bypZUmYBgwqh9
Sw1hrCxjZEk+HyGImY0DPqVjajvHNGL5ZvveZ2W0EfwBBrPS6VZj235WSa6fgz752Xa6sZqYopYe
2QRctf4VNO2AXe8cBKlOyif1K7ue76IdNnFl+oJMkxGlpQ93sx3SY4XWG5G2AhY0uh3lYLQSVbt3
6zGi2eUE0Ed1Tfw2fLa7d0JT/sd+zZlXNn//VFmYWLZtGXMhby9l/n+V8SM1hPDSIdpLqj2WbLFB
RNaAyYz6cZ+Q69DkYf+oNWN8tIa2L5Opew00SMBSK58HzHZ5da4MO8A5g+PbLAf9ao8JvrWWTOCA
lSVqjNpD8EZl89xWwWYAS/vuqPbe18xgwZjvVW7/6oDFvpQQWUjzDs+NERt7Rw7Gfik6RaY3aD+N
LZcVx/wUvVhB2m/ZE6DtnZ0rBkkydTtsLasr9ii8GHRn4hn8brJjw5PgzfNmZJn++99fK2N+5P7+
4TkUE55uzBsxi1Cvvx8pbj8oWC2mtfMpxueG/ruWorlPat+bBQUESxjmaal0UvOltKa1VsfymAZP
wSDsYy8tHNhJtdVlOfyPVZ31f380TrlAZ8XhOobPXuTvP5pnGp03dRzavQbzfCAFgR0DNpLO+kvL
20vu9dgjLK880vEMW9NlIsmT6vqxfJQ2uwHpEZ0AiYcLczWp6U1yS51QPDbCLJ/Az3yPTJZq+hTf
gP46W8dGlNwC/pBSR8qGwHNXmm23rXqYnqWt35hY21zYiX1E2ojLB6K5GVLR//s34s77vb9/I/xm
Oi0wMlD+8s+uFF+NaryiIN6kVC+qyZr95KEG1EyLthPALNK2Y4L7MG/bs7QK+5TB0VOTMN7AvFRJ
u1NNGOx9vPc7dqtYLlJjxXOU/ypjdQk964cRJ/1DV3pLIYi0LJqae4/+xho9fGAVrLFGHhDEo33s
cNOjxn/3C0qZ5XQJglwes9w6dkXavAaj3NWROOt4nw8xm/PWyfynIu9wjGvjukc+v+p8LzzaoUNa
RCG3rbLJnwQpCLXNMSG8UrbVSkOHqPXlk8Cq5EDrssm0vM0tgNUZsPFR1O6dpPmh91NxdpjO44cY
9vB9Dt6oFBNd+LD//iU4c3H/ty+B0QPvROCwX+OcnkMK//umTQdIWT0t405vzHjHpOA++5uL0DqG
oseoooR58KC5FOBNEarn6iwKuesrMiWioLsUsMzAGmcuZHnss7BZB+cM4/8O8/7VLkKDaGj4Sqmi
7HCqWstXeJoxRNf2a1CyOFeRJ652FVKwODDdxkmr17qFx0KUGGdNuweTLYeXqNPCs+f6a1FSQUp2
51noSp3dwSeQbkqBqL63sjunYxFdUa+zyC9G4EWC2f40kxdlp8dn2EJ7kWL5/PfP8P8EwqIwJukQ
1zLrTDpbY37Q/+tcNrR6NAbHxFkWt8F+skuSa9r0KHTrJWEpuJU6GpOxct/DZHa/SIzrYxjZR5YO
YaOdizwOcX6mARibkgAVE4PQ6DMrdktkDLVev6RePB3zFvDGkMLbbXOv3NUwxk6qBiIH1cXcsuuq
V16YImCNnWnL+FuxWoAhVYrQRANgTcQOiJDKUW4zDGDPqg0PmhjJY0a6K73G3wCAIRFF3pOi/cU+
bAdHoL9OgmsQgAxpAYIf2a7xt3g0HVpQvNEz8v327TcmvBEl1///0ZY+0gK1hzxjxo2hPnFT/p3Z
5PvvH73Fo/p/HmCqZMCX4J9cA2/JP0oNrK/N2FCc7RwjgxUsFWSOMUz30OXcTZRWMW1BurFbYOWo
3crNQFr4jB1AN2oWwSWwCJjuek8/yiAYHrjpHHzPZnirdHJlJxS4R/ASs9EVCNvgtYIQ81w/Lrw1
Ozm2oRvdalthj0y+13FTPQlVR+C4WVOQJAUvb3BtRgI24lyYAXE0InXqRbSHOcUXNOpcfwOCwYmn
nH56ksY2bErqGlH8DIjquMjqTFaBdrbLkhnKkMdIUKyCVZ/tXZafqdTJ/Ybj5K4YsEwn3SAdWM+a
5xqYIm6lcJdZgOR05eXbEX7VMSr7dC1HrJmVZf4Kysl7/PndSiLkuJ58SCWuAXwZwXJRMDUPRsu8
eNJfuzQ4j5D6MZ86jC51Hd9tXafTr6bhXDsDIPb5E61q5NyiTy+xYjc9ElRoC0YrEf1fMftAy7EH
RIHvi9eyKCf1bfk76bUTCkh6dZusu+Xj7QUpHqlni6sesTpvMgZBXdQpgkLKb8vv6CGd6fHOMpSb
wgN684zuhA6on0R1D9nx75f/UDfK197y61unudZRDxn1V0AEq4CoJG6g9CI6xEOU3BBaGBLtfLxA
4Rh2hwWKYEbDd7IbtP0wJZvlVrSzaTpXqXhoY1MS3QLdONIRoItwDP58KcKykpMX040sJEfVsBLx
Gt3c6XXazayb+iwyIpyT2FlTcZIVFGE6F7lOIkwkmMLOOD+UXPfe7H6CgtgCaTSem9jGz2QU2443
GWzOzVZT+Tvo8Y+bN7Pu/cvgy982uP5zkFswv+qMqQatGqWEzdWzABxd895I5e81vXryCtR4tFCX
CSDSTDtIjpoDQaXwgY6A1zz9+elj4yTsqbpohMitltekcWAg5jUFITDEH5aNCrlVYC6NOD4t3wxc
uaeaeSXYHSsH7I6aGjUvmjVAIOtloDHpDWJXdLZBkAxHvPv+UVmNc24K4tgD7RAH6oOvkZBkI73n
3A1aAtisMBnUkGWLUWnmSbbzF8pWG66IydpdFOgAdGwNGy3MX9omdGEKusMm6GSxhdMe7uwWNK7W
FslZ91r4SLGJ2AJT6O+s0JI1p9TV1qh7agfmoK/cAFsWpbzuaMeRlwrjfcemt0O5FvnuS6lV5cXl
wlu+Lj+tamYWaGPTxHxWQ7aFflFv9MY3WG63d92KIaSO4cuYHrL5uV+expY+YzcNJMy6OMVXTPzy
U64P3HKjeUiMOLo2AZ7E+Z9XehaiNamNI0qKgxWZ9Z0H92a0jLuMEhBYOQO0h3T81KOoPi9vtaGr
5so0hiN+Pt7gpfCg93Z1sdJ6DwgMNVyBDHOTp527Xf6RgtSSBj7RU1r/tNFpR8p6yXJ3IfnyTrfp
XyVY3wlJ3IsBD/0gc/hH7jQeIsu1XgPTPeU9DbgDXnxbQ47amk37Rd4H/ozSHh5Nq5GvUYQfTkgE
jPQprPzMUvs8mk1ktBZsvhgqAFsgBcFjyYsxbBe0ZGy5Vhu9tJb27T8MiyKXhyBEoun43Wl0JQpM
zVVnt2HCovw637cuE+cBvB+kQR5D4v2IjFoFtKy7oCDWVy+8fE39r9BOuO84N2tCqWwC89LghzTD
N9H38uxNPgZ5P7Mf1fQFcABupd6rU1BCSy88AiT0bro6qgT2mKw0LPPfextjoIWIR3VddzCymeOo
4ctsrAZ/hRgg4rTIdkebig4Agdy6lvo0Wj166qzOXbEDT2jDhuzGSOavznLkrgviAdRIG55Dx38C
P8mi3/N9DIKOf3EqdzPYrX5BIH9fSlfdgxal5f4bjgZqqFEDZ0HwJfx8BPnGKMe1xast8JUrEJZj
R0Kg8yzdRxgk+U2aXb6Zpj6HueXq6dmP1EtmasarVyHsjuzYelrGBybEHcQj2nMFTBZ0o+NvF5yB
lejgpKsMuXjb0QIX2EVWOP6T9fKvtUlmvBjxffCH6BLF8KSYgQZ7LY2/D5X2488PpdsC6nQRmTcr
nE6mIBEhcgi0oF3YV74kAHpArhk0qJpNYE3r5QCI8l4HotWvq7h7RXRZHMCB7eiUKUCc6J7GmDOA
miYbT5jFSWeBsPxrSCcJ8UGr8xSLg6lffa0ZjzCDkHFO7vjWBumHIfTDwkLA6XGPmf0doDgTcaH7
ZEWYzd7KoOa4TUcaytRziZm9tbMo3PkJPeNglsQcEIjdb2s1WFeyDv78kssh6FjD78SHNNcVuvZc
9Hq6mvQ3mND1eSqnWVlEuqFRNXssUdrKcEzrWGijJL5T1y8ens8HtbO4svs62MM03PQCHIjNTGr5
T8VwmdHvaDuhMd8tMXGPba/tYhNPyZ8v0ahBB1btAddKeYgxjzKyXsXVxOxwUl91zjh7kMigyoAY
K2GS2+GyWVrreuds6zbvD77ZtUeLwN86B706kf8C7wdQFDWET+JPti9dTu0gb9ZD05VAYHtFYhVV
hextnP4MtrZTObLjnwf3SW6luPKtN+rS5uap4rurh6fYYtZSqsqm66glw1eYoVPSRuc6peEKdRdb
EeSIWjrvY5K/LL+YMrrPNtKHR4Uoek0wBnVqWr+1GjHcizGd5JUSvCoIiajGB7B8sqrBI0CwUYYL
KhR7afKb4jf4iHuKhbL0vgrTes/t/JteWPFm+VcyCRjHRmB+7DuvWBFEIp6HdN00L7luGq/9gIvJ
y4p0l6QwXWx9oiBA+WSVzsbn1ktcqGGGDL2dPZ+NZPCOtyDip/Cm+DMaS2aA4/Abt0C059Cr1nmp
RQ+qaO9RU7vlCdAlibpmU9JcbBh7EimVBZ8205xR9dFJFIW2s9TEZRR1P+ui+CVT4haBs7yTdceG
C6gq46yPAF/KKtLJsJkcO7gM8bgWOjDtiTzrDwYe2yEf4FMG7YfoazBsYd7fqzSVvOetu3cTgCy5
SI6Z7Y2oJ3+0pUeeA3l4zzFmDNODrduYKNiUIHRr9AFaWy7JFp2TaYiSDji9ulf4qs2+SutPaTsc
f2PaXLIKMEsGaH5llr7BPTAh9a4yxtTkqVLRMIpOJd51DcM3XHUvIUF+enfi+jM1E3HxB28nJS2L
a9GI8GKMK9uXqFSS4Y4OHhm9lgLxEhkNZnMP/MQFLyrwMYfpymxAHcvwXbq8ANIOyTCRvFSNgoYh
g6E4MjnxCX6jLoqCLzdExxNHLDUHxp4HMXmz3Q6VyBTFz7pmE7VRnkzogxA6HkaPaC4QyVVFLYbC
QOMy6q3nAHLdC1UpdXVkXgOZFs9N5dw7bOyXWunf/hz18dgeUmNIUIWwIgzqWasmY4rE+K8KQe7G
jFrzAKXPxqloRHtrqFel3gCjndz8lxVnW4x8wYUR8Clnw3A0VTPHekTeRfT2CRV+e5S2cBGs8r8E
tIvlXaozDPNJ+UPQYo3e3XZzG3p7sk15s0/hAL0h9CexhpWLmE1N5kFqPQIV+leG4xgrw4mkNJ4i
pE8OA4IKNjOnmtbJ8aMIG7xLwvsmyjy49I7z5VvfwzqTVz2jCfLGdKBdTsSNmQEWgpJ3diCi+Dhx
hjN4KNp1SrDoMZMB7AqkSNsIg9g+44TcFAmidgBLBQMCGF8YbaBgDmeVlKte5uYZqc6dUZ5zkD3j
tDKDCtWkTnHj0vcPvVP/XE5Jgo3u/P/qpM/4wdT77Dm3rkj+Zz76nEOpMxvOBKnfmI8DkNbAlMqu
Pi7ARisvtHXehDBAPWluAJFEF49k2WmeBS3/RMeI4IhdILjASrKJnbXVt4wGdd1qUp0nAM15lee7
1KKQQW2GJytq2r1jxqQdRD2xeDnMVi0a8xXYofTNAVRW6kn1m/0+c9UC7cYKMq2915r2R2mR9WPM
o5HlWfL8TIP7akFUkxgzQ4Nb2uENj90GnwYBS0QrYPHzA5Ay9YTdZdoKVSQfk19+iGH0OCNzjWuc
/+Xw3WjjWF8hhBEPwZ+xUv6Mv2Z/pQy9erGY18g+Gs5Dk71nDSMLGhd7T0rAdpz5g4GWvNd+XZDS
FYfrblQhqZqw1AEIe7jfKou1WATqDItHdkxVQnAFWYRE5/XvDFP3qojCox/09z4I4xctUTwk6lte
DtGLPmQ9okjgSr0dib2QkuWtjYgj+lpKpSw/6fbwg1843LWqf6+SIb6JutjbpUxgkWUDHg83OEzS
vQqz5TafrDtzOTHY3ifauh3ClWfNTN+b+Zu0YjRyM/eJ4vo722s2EhQ/y9Fu9xNiPce1SNXyLgHr
jE0dB9axNM7VUDkvY20dlnoEDFe20v3gLwi8pDvN4E+4IdEtmXmEoelenaI2X8fcN15Fis9EtjMM
bgZqJ37+CCOfY2cu3hK7nta2W/R31It/TQ1RWxWObCQOyc9eFG/L9UX5XMKVdJ9KXw/OFbE5q2q6
Lz8HfueLGKthZyU9rWPjBvpRP7A5DC8A/Q5TXTIOmYlM/li+TS59bEMXeups9TGoudhH9nSEQgIA
iup+6SOXQbpS7iye6NOtOxrWVoQ95ec81ciG4T/6pF6Hn40ylOJGdD8doNiODZpy8MQxqgzz/Kdv
KhXMzLQEdy0txo58oAO07xNJ5ruWbc0+9BTEd58P2J+mk+bG07WZiE7Wa2Nj1Xm/oRvAnRenu6V7
00xiPnErwYjq42EHYZmogDKAzTTZIWpxAP4JcLE0mzbdaGYffd3z1IeZ+ZpktnXPAuPNdyBNzRMQ
V3+MPmlJUuvEWUPCwvGS3UP4b171a6pU+FGAi4Sdx0qBOiYF3r4NrSLgsYaWYSq6JJMfuTTzHylO
Roka4BugqZ8C5EkyPuywb2+QD0YwvJPxajba7zGGCq4j8lhFKInwYE72DVHVIw4FnDeFQD3XDEj/
PdrRvWkz4wK9lXCTT89LFcnWeT8yYh1b7kSzVCQY9DV5ZJMOc1A1EPmgHrcEX6zGhuBKQ1qY5YcU
A3ZLkEsbkjpFGfcYLPDds1gEyou/H7vsKMPipgnwqiplhOk38Fn8zuF0SRtn1Y0XmlJmClpxzLXa
fR3mD9X30+9GoaY78+TjiBf4EFhIDcoWoynZmRqxY1Jevan+zAkN2i/HJ38uxXn97Fl3x6tyWh2G
A9MwouzInY2X6tEj9cOT5RjtZRzTq+/UX2TeeC8I03mHAnkanJ4IrTCgms094ICVZa+8FBVZlRSA
QvF275Wa5+CBKl61wf3SkCM4pqhP5fhqZSwaKmqQXQ4XoJozuMfdkGfFvu1GbO4wFQ5tY8x+VHcX
51yIypwFRU70ZbHGvePJN/7TFuhmEK0TqGl7s9fEruPsVexQVha4z3MlufIDQSyBUesYEmhn67Kq
72Uhv8Cg1xeQFrsME9qthl+1bSJX7kY5fYKhIROwEQKrpcObp2wEYDqH21IPSF7YrSw7pg9w7nZl
FkDC15ucDm4g8aMApP08VAOw1Wnr4Cn2c3O4+bSqXa+6g+bgYSttoiYxODZuCxCsoUWzZqWhW8x1
6UQ+YdowYEowDcPhQg2C7Fc8ENneXHOHTbm4F2YDBb6KBm4tUgTYK5uU4jUW63H6QfbpXnjdk1eb
1T6tuNrCsNNR/CX+xg39H9ZA3RxzAD6V5I7sY6V+NSIkkLUcmrehax+hC4h7SF4LSxnXIuh+yMic
3drikuT5rWQv+FjaMVMnqRmb97cin4J9roNMddv3CEHPOhmtAvgY95PDDYsXZN5AzwKRzFdPvUOo
yuBVLJw164GFzt6bNXHyPmCsoIOd6hmnKO2rQ99864yeaiGyXobI+6uYIKG2sqx2U9/nXBUMsWpD
02+dwkGNamf5GHHVLgNVWzEDXpRIhTmmzz02wsL1znZQNm+LAktzSfdUbgGmYzKx0GVgENCd8B0Y
gfeEJyrj9cSG7aVh/aZsk0LObZs/mpPlT0wDEnOXb4iaRhySNj5H1a60Onhd6OHEWILEUsNaQ0Ea
ZhbtFyuFjARzVRbgIQt86dH0VpWhc5MiOMBK9DZD7wNaghNkkdcJqyJWT3/2rR/CNdUeJkd5ngg5
no08THJL8exDJnhuBx/+Ou8rTyZEOmjkvuvfvTR1t4xUnB0FL+OUdt7oNPJJmjuDHQzwp/IpzpEZ
4M7sC6s/W8ZQrlUkjX0Du13oUfGQCQ7YMIHPHBfRHy2BF8D7dCeMopHSepJDzaPUczAJhflUF8zK
3dJydn+kSmCtI+T7YIVVwpFeNzAJEi2i7abHYU9RYQ0ZQMsm47vFMfaOMurDsPjZXP58Q5jvpeyf
OBueqnFEu5M4ZFkseq8MPC8NR7KBvRtC3G6eemFu+tCO9p7Vc6jQglSlSLboQAjOY28tg/k1AKnA
cNxJLmC+nhjLt1tb96yNk/8VAsS4O7Seqyw2yXOELH7TNEGpVxkR4NU+ugf8+FvsCkzCdJ+AXerj
YTKC3TjE3hwpjs5NJg6wT/fuhgkjutynZPeAe0TB+Mx/2jjbGG3+PFLV/Pol84uIuRfao+JNEWP+
NimMphUxhUFu9A/e1x+MYNU3rkImWmQioveJzmQ7yzXt3riB48zLZXWAUhpxMoR2loysD6aCwdhV
pUt15kYrvQmSg91Q5jimXW4b0ph2dtFHwC/7lDQo/8mfx/r+rOpw+hkFMzcWy1881ckrjNEX0mlM
DEA+ai1vKrZJLi4tgY/nv/RYBcdIY/ThDUZ4zrwOZkRnKKQ3Dn+HsogpNidv/dnEJUSrrA52Q/Fl
z0NZo31zCMi45WV+yOKdiBXZORBFRwFveUZ+5lhr51/R9QJCjWaPXy/t54oGbGtlqbWqHNwQI3am
e5e3X4owLnh7FrkoaQBLV+s1EiIJJJcmZ+qAqHcVl0T8OLZ6Y3ei9lZOO2YJunufk2XDvcieMZ1B
CHww1zEkSrbu9Xyv0qw+eEjBTfDpuIgQu4kDbLEdqiJ9N7LnYmYutWPcEtHmGobc5hpYsorJdhxQ
HRhhB4glaKLnCja6/RNn+3RAtrVyDRnc21y463ncdwz9npGRio4pDIDey3o0h9K8eqFJpm2VOURT
GMC7WQdvi+CF30dspePVr0YyZpeAwfBqoqd6dUySOJtC/4uBw05zu/izgpyIA0ZFIO8hN3WB6ay4
+JNDFVAOxnnjbGMXnaFDU4NSmJ9n6s03QzVkCQzNL6Ps9CPcsm4NIw0CRhn3Wy3tk83gR841/4oZ
Da4GN+MV6CGu5UMLVTqxyn2IhW+lIWlhPKGREVJTvkKQjffLrVDXukRM6X9FTfc6kFy3AUTUbgvk
6FvWP9ka9fImZEtBRjwSmRRWxFFY0F/s/jXy3PQMHQk/u0vC1vywuEmEztDxc4jIfMu5k8K/Nr2T
1dtfMu3DfVvOx14tb7Hy4rsW01h5Bo3/rAMTBknPppDsviONSjNUJB7UUMfJNOiveYIZHaFqimuT
l9q3tk7s9adWL54GRfFFj3DP41q/uoRmb4wuJDKOd5uBfrcpRSugopLpYxcBEgHPfbNL/aSJrD8t
54wu5T1tNHkqBru5LpcafHQSWCv57EpWnmUuLAR4dKb8zamO/SMNb/0kalI9h6A9BRLkUOcP5cHt
it9VZ057zYrvLBa+kfQhj6KdKdQGQQta63m7Iq7qrXIx9DXwF1eNlZf8I2G5x2d70IaEO1EfnXOl
dbdKduFZJN5Xj95jFY6o/nISUNkdTsWNjQmyKhXXjymXYqcQnPPYuMmO2LWMxrFGI+xG/m6o9c/a
Hpu9LsN2jcd3ZFOa/lYEPuyjZIKXNza0ImVyXR6NiawXv5+MsxfyCy4iWdLIzlo4Gaelj+pc5id9
Cek4aI1zH3tfhpmzY3CE2CzT1WRy2h26INKzlHOObOPBMH66UBdvxnmjgwFlu1zspUMJmTV1tjfs
AU4XY4BbWzb2BUpMtopiQ1ydnpMZcMHAneb/qlUQnqgXtI5Dft6ylE74SvRMf2KgBUsQK/rOobti
2qQULa8e4ed1EVIPzX6Iq+9oFUgpayLvPJpEHTooi8pGHgt2Wxszhohqjo6JZbMp72Fb3xOHDWcH
9PKsagu8UM7atSfayKSHoKDg4e89ZIGZKH+1gvB3vhvSukr9Xbd5xwyreSc73NnY1sVANH8WCm2v
bwrGhigcdgy8ul0adxab4VEeFwmhW9nyG3kTh8iuy3Nll/cyK92LIuPIWUsZMLh3X7B+Gi8aT/N6
NOqXWlnjS+nyNMXD1uNMCbqu/QAK/JUhxlgh0Ox2tqMdqoFTicOZ6A/nfSnClkfWJFM67WmulXuI
8kIS35fAbfIRaYIZPi0HhfBJAinM+Nwb8rMQfDIFeXLkAKVbJlj1MZi8V5DCcos35aOk9Lw5CFrI
GA9/eyxYtpxoBqlN4qM33XU9JD8QWhk7ryYcCvz2QZeujrdlcjaqbdkKuJq5mzjI0UttCxMiWmVH
8sSQivN1touYbf4ibPxwGaDHZ4VGcN0RNDXfK+gCtbhft5gmV8CXf0R5TXz6SODmMEbkXRW2uUFT
+SuoiNHrgIrW+egdF+2zMZkobzHl+XnSn5ZnkZOzO+UT5LR5Vw/395IrzlcCR/6KXQI9K9KDJdKq
RAbNPXLEZVKRy6P4KSdPvznfsXRO5zmBEJ8BDakVhleix8rDIjvpRS3WKGoSJhkOuXe2r99im/TQ
XvnHLjOy4/KOzJEjXqlh2WMutFm+N0nEDr+6OrORlXABFWEMofOT5czYlxu3ts3vfjRBJLUYuNhB
/oC2mexDNBW8bDEZ8Cr1b4xN99JJSD6yQNTPf6kHf636rAbipotb5Z2RtX0KMPzPcee2ly5rnXU3
YXd+qWLzZVFAZH6ElQflGzQSdrE6E0437UGG1DFxP8110TiEjTteK+dj6Qd6/zWLSFGOTTqEpWdg
SDCLpfJXDXv5AOokrC6R6yTnsOfvp9aAXjNbXFqG/Dep969m2dlvlSjfaM1JIG9EdGgHLCkuZp4V
2SPy6IcQflZc/9BGS65Be8gJNRf6G8VIeQhh5F+aWTtd5uNHlYyE3zKsiYPUOrVj8x1coPGaYs8i
ewSIa9uCx3Es+0Lp22/MYHDumsFtkrruI4WcdfPbJkbbmO0yGoBbbfw2vLq4lmbhrxtXaTs/YOAA
uf5Sz6yrJlXPhe63Z8MVT1FjXUzO07dOteXaQMxwreIsWg0aWldAauc4r97KpK+Pc2L5OG850oTl
FHXZkP8eUDQ9lovOcZk9CSt9NmPxlDZxfjWH/h3HnloLa2ou/q8xMb0nX4InrHfh0Fvb1vKMTTi9
FDrUYAHcemPNmq4ysy8RNEqEjS5hGdGu6TpkLQI0i2KRrI1a+VY4oX9ImLX14fRrWcUzuOFpi2GY
WwFKVb0gKr0OvuzqV+Xjype+eq+ijNySbnYLJNEmQJ1zSjlX4L9OpPnRkq9L1E/5lLNnmyNFSqbW
RzL0kDb1gX30TOKn6II+7ZogsnUODXtjZm1H8CSrKiKQIGub49XI4he1SFKmOt6MkwEVkCSrctLl
w9ZAqgHZXDtxW1/byP+R+hjBk0J+cxx9WvPKhQfX8K95O+E0njyW4zaFR9CNtNgpsiyPXdyaJRKu
X2HM17f1V1h4zd6p7egxNacq5/0IvdD+xcTHSF9oJiA0dh4T7hq8oQVg/Oi2EtNNT+h9S/t/TQdx
TDSHIVUKzdPQSIboUYWuBsoICgvucBhuLiw9RB/OXLP73M9b0IHDJhWw5TzdZwbkz+9HHBsXeI5u
XTzQB+XFwQH1fikIpvho40GtnM7RL5mOnFZzjfQDKHG7KhH6fY2dGz0zXcpYA22YqIfXgENvM/4/
6s5kuW4ky7a/UvbmCIOjx+CV2bt9T/KyEzmBkaKIvu/x9bX8KiKTYkRIlq9qkDWItFQoSNwGcD9+
zt5rZ6axbJuMgkvjLItj0V/FZjRCMIzzk2aSheupHGCjgiNtZnDAJMZpa3rdGWAPAKi+FU8Eg7yV
cKounVBhKujH6lbMBCOQlZc79Rv2nWERjEF+KoggyJqkPfjDxKiSqwOmyBFeapa2vfx8NTLICLLI
vRraY+h3aDfU5GurIuIoOl88mWVdzOrkNkWYdJDQCowE7moCw7z1h+CclBx9/P6isdNQW2bmSu8M
3AeyE+orHdNfhlrdA1IT60Z1Y3sNH8CbXV5cIPqn3hqD7eU+CGIO7Rm5atvCjRGpO2a5GfXgqKq1
dmyMVlzVFul8wd5Th/a29zpvK7XSfhsrmPvKad7GjKb6UV+GfXYreiwceGu/8U6UdaFgIWmMAMmC
m2078j8OVpi1Sy1HPoBtbC5SFrxLP3eqOQC6+letJ9+Czbh8Ktv+vePcda1H1M91YmrQI2mjULOi
tGyFtdEQCM+NDHqgV8I+w3llHD3c3GjqXlMlr4guHv1DNsHBq0lNBZWRZYD5B/N2SmilxIruL7PA
4HMS8R4J7RfiAs37Xs9nU2csRzuzryy6hiMT+XMX6zdaBCDWxHKwC7GLbPIgtfCRjeA8FENhyRJX
epJZV0IugqGfbNiv9K3PQC1rr+3k0FaDfayqrp45bUSAL6UngU+Vv3UB6nUFuEfycAFl9HfkoUyn
pkuHWUYA8brK860hpv7GDhlcjoxlYTcfyrQhUk/346tSENYQhBD56Bl91+KVNFS2gv5YkaCQWlQR
VEVLNiIi3UtODKrgPV9f+jLuyOj3+zBgYtSzrHSVTLj7y+yg5ygBRxWfX4e04PtNHjgDs7GiNOa6
q30Vk93Sq9bVB7zEBA4E8ANrx7q/XKuCADc3iRtdqcPAKbElYu1ARURxe1HGhZmlwKmgPOc5gI84
Ej2QWrm+AS11NfY93ZuRwxjxENy/Bjs+VHH9JiRF70p5Mx2FDmNlnRmevhR+JK805jRhJuawnR3f
Zqa5Fkm7DQEPHcD3sRCZVgVfI6YDaobhSfXS9lr3XNZ+lnISpsSdkopN7dITzSrnQHMCGb6cE/Yk
bVEZR8peZzTwYFcM4uyRpZvgsqjzSNQzDA1f2bBRWqcFvWbd2yL+Li/Au0EEu2xcWoq3GbWIzKmS
o2Da2eiQHfqUvtnUJ7/gjqx11mSffMV5In0AWZq5j/jp0j69cy37OrcJkPKpCpZDhRepqUeYl4HQ
lpeS7lKfCDZ2mJtIrsu2Iedumuq1Kv+HdvBbOXjTVRiLW+CF1YpgTr5D02bWaupHvXWXOqL0rUpH
dc4I172yHdKfL/eBPcTnIF4Gg5l+FU10X7Qjmjuv2dZBA2Cj0nmSPfeba7T6rZf3ID9K7y51ZQeU
BRzm+6zX/PE6wjKDyqA1TgONAzCM9PIKPl0o/XJ8MRFFu3GcJyK0vzrxEB+aonlOGc8fkCc0M00f
St7HlNa7QJ7JQQuGBhrdvBCEAo0do4LuqcBVuwx0rdla5hTOgpKwgayLvl5mNh3c3pPekoiil3q2
qXMHSYF+o+TGjdK7SH4RzoG/RTbeOsWbwvJwsALGElodPk9mIW6Er391um8TGGNyZ+tdJKulpuEQ
NLlD8dSY03qSh0LfA8c4elHCgIXgj57O0xi52yzv3xhMj9s+jLA5m6qyS1qPTEaSM5dxx7JmVHTG
Lg2KIk2sg9Vb76i1WF6ZFCP4CSdpQgqZ8Sg5UHgbOLNUYSKAypZ5RmqOE2yGmPL+okK8SDeB++3h
/pFeq5MrHCvoxLzCzG8uGk7pD8ibEgSkjua5B8zhCHEMLL++AW1BMCOJIkDsm2U34qWNW2KUaNBG
i14qLgZLRsHEkFMu2xhf0U0SrXM95kAaOMnN1O9SKSOuAoqurmy/sIRqGFFNxpMXGSUm3Zg4SETk
rdZ0e2S4DRWalMz6VR7PUqTHezoVOaIse1xcbsRQdktBKnAdpyF70k0ZmkQgAkPNgt3rHwW5Wou6
CwQVBWML7JKpLbW/oxJvWrLrFwidnO86csdF6+B+Yz3kcJxXNKXk9LEtUPwgvKq3wHOOlTZ0K5SH
xrNucGhJRojUvrchrOINFTEO9U53rsfOKGdQr6dZlxDjaxTQlhMR1Ld2aXzzG/UV4Hp00gJVu2eg
/uqqYwQp7ElzGvtmbAW5gA2sYANlrtb0yq0dfL08fsap6nD2Jpb2qtpVftJVleGdlN7iiiLlPhvu
GzPONjQV9RnErOi6sMtbrWzcOarwd3MYYpwZ9W2vWJQhwVnNUg4HUlBfR3j1kXHpJ+LZLk+mhghS
zoKdnSOIJpGLj8KdaDUZzJ8wInZS/pyNjsuYbGeVWf5wc5mSJ5Ti2CpsbGToiGcdw9BFZ7foKy4v
dLKuGEEglleILqrDTYrYYRUJrdq5aktjUGnRsDemuEOw3x08ObKMas44kTvLvEB5zuLhwYOTpvXn
Sgmn00UIfqk6AMma6DR4oV4bUmGrs1gzNm1HwFTmGQUSRCzYBs3qXSmRzJfXP5JPsYAE0a4wlsz8
BgNkNgBRk1P9dtSelIjM9ZxIhtwuDqXl2deV49E2GJWnzGzTWW75PAB0ko4chaZZYUTd0ogNsc97
p5hrOuVExdBrjgOMxZTG89U0RF9yx09OjA+BiavdQM7o0gb+v79sq4OrvKrDWK2HLBiOrTGi8pAb
VT1QMYYJbc6mrI19ZnZnoNsCnBVfg+jbaS04yqG3ZhLuw08+g5ZUZx46+mVmzfo0g4kf2Pqhn1SQ
oJYdLCOnI72ckJmFn9XWNckcly06nVRkQlO/qAlW4gf7fa5phOSVdr2Jlda4zjGrhIBLwzpOv/Te
IhwBgIdGU9yGpRsupkHp0PbB14R1r5ziyG3n6BK2XSNsFCbiXovH/CrkyKraIwFh8vVbrw5Dp+vY
IONWVOgy+ukW4RSqVxXXpOlqR0lkl//0ho2oojHNMxt3deP2EC2M3ox4Asg8SqemBJ9CEwQe9XGw
bv1ai66nmJa0VR5YyWI8x2m+bkm7oOEMio/prKIE+n3VbaOMoLqyT+5RUzOzcyTQL/LEsc7TejYU
lYmRZPK2Po0WKzCO6OJB6ZkcBouYQBkypA9J1CSH7HvXAxvQ9MVO0VgV3s3kOcpdWgb8lT7RHwaQ
4qjvpqa321RDkCe1mT7quwwNKVyD7sjjQSZrPxL37iZUqJLQW+ttekc43aEv0LRaiB+3aSETr8L8
oW5JxzNFfOe6Y3SME7Iug5izDNOE4mQo7bkH2b8kK0dfo0WxZjqTv5VtRTcxLoW7IrinWvbIBjCg
3MrzZee6q8vJAOEe0TkKxAmwCWSlXu5FQeTq3Iz8YNnxE3NUUfTIq9yeRzHw81RVCIJBS3k5AbXY
ClYkFHPIE2xMPuSBbZWnnESZTSjWMK7VLqV4IirrJgOd8v0KPcL/dR4hoVBdhTBhgZ7mslzaDXvx
5Z7vqy5b+SxZcwY0/toFO7hGmrAk+vs5qvriLFKIIGBSDpfSyPEc55hofbL1CvSMYY+Jq1cj85jV
0AhCN+3XhOJcTjv3mksuCkcThYElKamQil2SfyzpoolD/TpuCUsuIt88uoO1QMXWbihwm0WXlI9j
4qgHlyHXpQC7LGT6U4BpauamY7izKyob+QFbNa3MDKUPsh/1lEkhOoATBZ6UEh1U7ymyUmeVVCiu
1ToYVpdDHM4SdWbR8bgJnfyLidrMsupmXwYHUh8Qu0TLpLasral6B5GazS31w5GmyqyVNiRVofES
IkBjyOeqDOiKHIrWUR+GakU/KkFBTDvZH5SrWBHKklZKDIVl16Ti5VKqpk2+i5S0W2ea6y5b9RR1
NI30RiVVjpw+OSb8kiZkctJWIgyTVsJayUb92swfMrbjhaMFzD3M7M4Y7Aadb2FvtVR3ZhhB6q0S
RW/CM9rXoq7mioNpSpjOGYUSzUu7IAg50b8ZfZpc90yXwlKFUq3Xa6uwEoBtOMNCInlnbl9nKxMF
x3pqp2Ogu9Op08p2EeCY7TGs+TMLrF9FHiLSvru40eIbS9kxWDs1YZx+VRCUzAxvCvZNM0q0P7Vo
xrTCi0hPHGCUzVTPeB/7wjqocMNmw5A/GUMAP5DWgIoIyoa/tqsigrbo4z/1aSl9ouMh8OLyO5rg
d9zs9XdbKBSuTzjaj3/8z/8O5/aHX/S/CAlmYOj8CRLsZUxfsv/Y1slL9lZ/ROLKn/sDDub+htnZ
ArUj4UjC+UgIE78Z2OrUC9WGvUnCLv5A4vJTJu5SXDMW55+L4/+fhDCO5RjQ+LW6wHf6rxHCJFz3
Rx+wpruWNMZrpsaYQP9Enej7LprUwcGH20Y8qz3BjkHfx7MW2YNnHcpmekPGWW2ooPRZjWemjBPm
Nl2+Lg3g8m76Ivm5aj5IVOQQU9PAWM3VB5cOFn302ybIkFk2HkIBMm569kyXariMK4mD7VBJasVN
K2AN6cNmzDl2Mq/Wg2qnRvAauuLNKG7JRUPpj6x4rHc4q8oZKil0gZgQM7HXzZJ80VEGtBNSEpS8
hBaTslKSYF6M00PZWKeRZU/iNKdcSea2U8czq+/wuZC2ICBkAH8ZHwqkWwuIP2fN6fd2zpZZRNM+
I3JbIkO77M0sk7MT88k0RcvRYKCnmyrzvnGbeafze6eGfkzT7jWMYwwKX+IQwGasXLn2ra+nnB4q
xJqNmmH2T3aM5hFfgE+0iYpAaHUhuQYDfnCZnkdvZqVZILq5ukSDpvwHvVkdRu9+xG3aDJx3pr0/
uSCp2rOmFwdTPKSh8ejk471GrLuENqrkvDfuvrOGB3zKe06QF/pmJ7ozLtAHc1IfJEH34pJ2YBVK
FieK1pe0bKUza2MZGL/7IHypsoA0i2wjPxiIKJvW0DdR3p/BTOzj3ASi059zrQe2kmkPcaA+9N06
H7IXSdO83EoldSJi1L2TwczXhn1rEWTgbOUfrZrwr8E6BTFSp8k8lTUfsBHnWM77tzCYTpYevmBr
2vi8Q/kDE7fF0L3UmYt93jqx8j5klBuYGM5VxuM69WerhmiRRLu6B/ej22ikMSmTbvkch8lL13KU
INX8WTPDLUlk6qyq4Uu2OW4Dyr2xGM66b56Q8C/jmqYy93YlkZZMngzGPAoN7DibnhxbpeWhHTjs
PQVqNKNz+jL6w4PNBy+/xtHITpbzblqJs1BNhIRZm9yNwTnzhu9vQxn3tjiq1nCUX84ojBNjoj3+
/92oVnN5uaGwTmYbvWuYUphV29sBEp5XuTulKA4A3lM2ruglS3lkqOV7I3yv+/Al4T2q8pRV9+tB
B5bGeFBNARUp1ilWuoekGuk1YaIapqP8cuWXhIabD33gvtBfJwX4AFfOouvWMuh+WYRCFWgvg+yE
/GrVUpyok366PIeYs7yZoQ5nUfG2lORlKHg61XDqOBJHD4Iat4reJScJATbINfVmcLip6tL4RaaV
8xl6Dw5MsFJqID6I+0JizSr3wYkf9IkJXjYQK/lq4jzGtNDeB4RwaXr8DuPlAXXJg6WhwVLyLaGp
G8R+mzElp0kZqOzjF6W3TszxXv3EmpeZzWcVv6cus8a65oGMMKMkaJdnRIp/oesEK4hBf9i7V2qo
7dSELgIts3d58clCcO1WO89J3qtafSj4R4Kju64/21X6jpqA00G6zeViKdcInA6eY81SIQ5N3eWL
cWBDJy9+3gRcWbTNm5L7y8uiQ4Y5B4rSunUYhiGXPMtlQC5eVaJ8qzo6OtVIB5RkIFC74CtYpoiO
kc9tb05XpfbQdPw7uUBJRrPV8szS/iY9ioyRuD+nITzUnicf1uiHjfH3+uE/sja9zsOsqf/v/3Hk
LvIDbYLvx3Fcw4HkyCnU+kw6CUI/rxUmXnJ7IMQnnbtOd/Ys9caxqi3jVYJvWahysVMS9z539K0D
rKMXHfNj7ly5ofTK+JqAbIvk4m+GwJ0mTlRMdr7QbH9JjGWlVY+9MZxN/B4Q/NA3SWW5vBlAV/uW
cie/f6aa6RLYwNeWTm3B3u6m6Fv5PXbOPmXzf5o4fTcV5LQEkySj+Ca/I7RCDxG/iD4izNz4Mc+G
TRqbD3K9LKb4xXKDF1KI2H/S9xiHLHE8/MHwzW0ydUeluZ9oK1z+AzLCEJNMWgwWoNkrtpvMQyx0
8ybuCYeXv2U2NWhZAiXiF0Q1B0OedLUI350kfPf45/K95ojW4XHMcLMsyrI7X76u/+l67+8quR/K
vb9NUZCv5mtejORiBc2/BwJWB7z09/Xe6YV9pX75veD7WO/Jn/uj3jNlMiLIVdM2CQGirPpHBILN
X2m2a7m6RcknTMlb/KPecygFNZvIBOhfRKV+JMI6v8EFtAnzwN7Gz5j/ChBWiD+hpCgphUrOgqHD
O7JUYhg+LpSkvJWm6IW3VJAa1s0rMpW8IMb2JitmmXkAp5KSONUpu3YkLWY5YUzACimPdMwhOB0n
p7h7tcTGjQ8202LmeTmbCYpcdK0+u6kavDX9KUCuzk+qdO8VCOSa/aJEN0ZJQjWe1frZNnbdSF4t
IqfdRHg945b3Ij2W4XNjoO+9Svxjoa4lDQadv9rSG3mwUfrLf9ecJrzutkkrjIIiWan5lW9tekoX
8QXKd42pIKvuLYMopK1O0Gt605EsLsjKc+YxzEIb1dL01XfwQaxqi32539TW1kiOenVfaft+WKr+
c58ewQHlwzc9e63bE2beTv2iF9hd4C5hMljU1s42ESFsiC2bQRTJ8L2RFd7dTiFB9ggP49d//Yn8
2yfp44P0n3/7X/0bPm+CbeDvn7f/h/QpTJKXj0+a/InfnzRL+w3Lvk5+l9BUIWwJiPkjbET/zdBc
naRRnHOmze3+8UkjDtvk+C1IEpN/90/2svObMFWLp1a1LjTnfymD9MIj/bjlyXRNi5wRx7ENg5b+
J8CSWuChCYzSQvKJqlOUq9yGEw+gxtXO6tH0X3xFB/xDFg/+29K4ZdYz6+HgK02MY1xZGmk+s/tn
N0w2PcIzHpMYZ4AObhLjVxfa8w+f7V9s0ZJV9OPL1clzNZBFmYB8UZL+uDAoaofTGaXtAotL5zz5
gtrAO+WIvic/nv3/XAsutmWqhmEbn5Bs1OLN4LeOsUCMVRA1XDGM1/G5s7ub6i8gTZ8xQY7F8uno
8MboAYMn/lR5DA0u29oOjUXOht9E3jz1b2N3G+oSLPLI0WsWckT4+fv7fKbmmtxaGG+5MFe8VKsf
qlE1sRnPRL5Bb/qNGQGsilmT3Q/B9c8v8+evjIsQocTNrNkQIz/dYeARzTJKoRpFxsEtyYcjn3E8
2t2BOdYv3tHl6//x9pDXMjW2NpWYr8/JOeME6L9s+Mp0BAhcLzavo/zZFfmi1wokFVgf75vKnMXG
ndYf0nYPvG6RmcSNVK929ej44KMMPBOvDWLnYAFxe17iz3Bwp8dUS+OsyvbpdK33fB8asdxOPHPE
An8cvrvhpfReS3+XUJhZ9EQ7amPIuUhLW/+mse15G/oLpX4nD3jR4I1pNNIMh4jDp7SzvWbpXunu
u6Vn3zekvKTBPifJsmzutIJdqvIXo/JVfOuR3SkZPWrUMa26jiIEP5iB4bv9/Eu7YDw/f5IcVmyD
D5M14tKQ+XBzlG3c22YtGOZF2m1Tepsa5QygLY6q/spQfJK3vIU7vPjueGV0/SYHV5q1xi9ehvbn
e5QKhYWTIQS8UR7ET8974BZxhlFuYeZ3qlXPcaetEWCSCG+uGAydnSD/ShDpnn1Tb9HPBAC0PcLb
Z8J4Jzqi5Uw0PLQdf+MoK1EG53QAgYI6coIBSQDnClHeLnReAZ384qX/9Sf44aXLGufDJwhdampq
dzIWAfhLJ/UWIGBmNja2GiED/RpNB2d8pmzZZiPQqqbfNM0vkJx/XlV+/PS0H1+CXioOxBheQjUU
S2Y9kFZfVAhkaD8WfthuC0UhtjH7l9dorqojagHaZ/PFye/0wxtPOmNSq7pjli8ogAwDVXeaPpaK
QcJgyJEiTa9+frPKxfFP9ypAV6zRgoXGlR/DhwuOqq+WZljyNmNi2ccHlbEIPfndz6/yV+uY+Y+r
0BD98SpBb5BugnOUJJ5g4X8zwq+5d5XqByv6xdv5qwtZus61JAf0UmV/fDtE3lhjn/B2Iuc+FUQm
oXWB3EcG4SvZsKufvytZSX/+7NhHVZVShAGO+emza5jwIKjMjUVffe2xrk/hw88voKtygf/JJaxP
H1zZkw6ix7yf2ILnUKBEg24vmmDl4Vhp+mhep3gSimDltAYmzHFVxdaisuTEMGFU18/ocPl9JZXl
y86zGKoPm0KHtynanV4jSo3G214dV6MdHqT1BKHizIOaA1jbAb/QirVBW8tuWOLz/HkKNHzB0V0S
vw8ZWgaMl+m+o6kMaIII2pT0qXjtl2IpBSP0p3BRQxgMzOWkf8u9W6PwVwHaQxhuC//FanAtl0z9
Uudo2OrWrvNVa9Wn1BPoEL1l2dfLwM7mhSZVFYhFHLq3Mq62qZkNP/uGjzTGXqE73KhRdGjAEkUR
Jwmc0shhV2rkrIpajsiFPHrT9sj2CR4GrP27fHTw6vKyy2ETp8FuStudxyUiVBoNOMXKHBaluHHT
FDc8tg2zI+0mRVsF6FZ9yNWdUdRE9X5LEVGH9L1cwBJqmxFtjQgUAg+mxLnBRLUFijvoyDthmaTj
MwqGeU66S5YjBpmGgy2ybVUl21CNDlBWZhPyVNjCq7RYI9LbYw6GoOGQMNbOkesi3Oa00ztXOC83
lUUoaQ2rfwLsiH8/YngP9QS8PVaOENuMtjy2qNlLxyUAB407IV5cbqXYfIF2uYgngifacB4N1X0G
3srV7szmLMK7uLuyg6sxh76X3mjpPBmu6vF2JPEy7U+uTOWgDLEXsf1VrQRbOha9SoDkh983Hj3O
ZiFzPjW47+wnz9p09Sk3bhsTLX8tZpb7Fhv1jJH/IRuidWvLYe/cHp4RVOFQiZdqnKANoY1SLooI
uL2zIIrMsOamcgWQoSmJyAqv5XVty5vXyJ3NNDkWSrV1nfoGO+hWLcMnHTWU2bdzx62+jR7kJ6T4
ob1Btr2AzrUOaPs1uXUe6uDa7J7DDjCuq97RZDGauZKFdMUt5gYp8fLj3EEGddBqE32nuy2lVyUV
jAtHcuisTd1pK4djsGcRG6YJFArAZHpCAES4r0lOgGO6cQNzF2XRk2G98lVJbuJ1kHOzioqQ0zdF
7XEzIQdLU7SnyTI2xgOk3nPnlOtxGF6jwcc/2J4cZDtR7uysgDhmo/qSxJgvBbrQ3AXp6HMGrnZa
We1qDE1VTkhtMNbYyhs0RMxlSYNhT7mqg6U9jXeW412b7m05fcE+TKtxRNL4aJL+nZPj15TOLocS
PQXkLeOQdGDUmoyJ8F8m4S5v36JY+dVeL5ewPy1xbD4c70yaJ8anVRQ/q+UNpcwkLbNzNolDRZ66
X/JUyc9WaTclG3AzFnelc/758vpXBZL1zyt/LpA6gGaCCDVjMcKTyAly8s0zyscFcuhfbOt/tct+
vNKnesbWwPpNCVfKgYTpSQDhu5tXmAV+/ob+ckP68IY+1SwjDkGzDBrkN+ULqXmu84v96K8+ML4O
y6BGYbCpfTqOQHtgZGRGbOP2VYG3QV22QLzKX1Re1l9t4qCLdVewsXJW/bTpDW2R96XF4UqdxpWl
SEmtAus0oDBtnluzm0e2zxIAOK8esCwAHR9A5VL4jzS2XDNY+jAXHJ4+G5rqCCSpUb52OHYd+A29
u1Q8sUs18I2x7D5NBJKpS434Hw2ST5IF4HG8eWs+jV116Lp0FuEIhYNKmhKu2wQ7cYZkAnWpNy5d
987Hl+1yrA+HfUdihY2EcTCwsFOriuqgFI81pyk/fs0ibUcOXetw8qkHWEQEMFknH1fC5Lh0A9RZ
FyAB6VSCguLv1df/dLP3b/tKP3Sf/q4l/O/YfOL5+Enzqa2bKvyx98QPfO89Cfs3IY/c9FLROZrc
8n+0ntzfTHLAVJeTMi1bOVj/R+fJcH9ThU3TSfKK7e9KgN9n+ob1Gz1flS6RoPGiyqbUHwm/198X
w+/iDP9b/vufPw5bKGjlo/zPVdOm16G6XEN2PEim0G2aXB8L3cgPm8BB+TdH+Z7OVHSXq6IbZpOC
siz3UoBMA9WC+agNKkfpcdz6I5J4c9h7jIfnEK83Oe4r4JkmthwXn6lfP+spTgqjQH6VONkO/8DM
tut2Xtgkkgt8szN9Mrd4wa581To3bQh729Qe4KVzvMxnTUD8ZBDgTOybAZkf8kBAY7O2DyXiPrzp
jPRmmEZKP40aMA7bw+j3L57TIEntEZANXfzsKAUOQwID5uj0hHmdpuxytkPXoeVciiktRkacmesh
vle8Bg2tL1Za3j4m6URwaOe+O5og6dXyG0CPyF2bOXhTcXJcoAK+527N0HMhyPA0AzDoMeJjYMGP
hKBZzUNwtbtAtJj0/Xv8xsIJz5AMwcJcBSkYj8LFMupKuCBIAvIOymNdTOdEHY9YR0+o1knDKb21
8OMvIuj4sJovhtWD08bJbloRHHATZ2YiODMKxqxhZbXYcW4H35wW9lhl69gvybP0XoUFFcOp+gOK
JhzQugNgVG3bhRKoQEbznA5IUy1ZDzFmoUJaWBCSZxQk9cLQpkPRBcQTSQBgkiQMF6FlQjlcRK49
LdJCOj+d3j8QJ7E2Rvz6qh7FCBtyEAjOeNOp1DfSehwGiiCK7S1LxgJYifKuT/44EwMC1TpG4Ywh
hZgCPQcfHYJQzBp4LZOffQ1DdIJjjHzbQx6NEHeYV14MxboKonmi1NNSH3Zl5GWzDtc3phT1Hpsq
0agh3ioP/iZafsn4cYG4NJhemEgQa17XCrGO7qaCiVaZOeFpCELJt0hR8G3zxjDQSNdwAOBtQhxI
CQ5q3eEkguhu8Nxz2thn6Gr2HGNAbCGiRZTSbdpp42uGNJuZ80KxJGkeomPnY/rD3rTSJ2+HBNrf
QP4GgYFXQ1Ip3MWYVOTYAxfJCRZaOlb8zcMhtBV+CTE0CI0lMCYse5htmsb1OXlkxkrh3VNSdtin
jOpa1Yd+1WsxpuY46RBius9pQhutAyN0D2r2MbBB+rQee5gL+TWzl1S3FW7BAcI5wsMVTkD4WLhC
wGZ189ZFjVyGGgo5raMVje+/JGGdI5YCOa9PUC+EkPdbdm1UF8rZNVKi1S00j2YV5ysenHlWlNGi
0wuHsgQqqNP5KzjFqAQQSyrOCL+ohXtbmn0y41CTDI6YBVFN2WrXdyP44BaeSds6DnOkaNGIpF5U
ISYrDXnxaHUb3YrizVSqMDgkbMK1sNMNDJp7JZ33Xk/bMKlq3HgTNH2vY2TVe3uUsAaUoKRe0smf
IYRGcN97kJNifViV+EGcNMD8UJyHqQoeodneR3x9CysN43WlhjdWRfqo3viwjScVShdnIr6rkx8b
m8GH/VC0ZrVWaCFij3Pypdfpa45EmpSb6ksUqiQzAGgZbQqK0oF5WYbA/jMv/lIn4iVw02SJV/gt
CY1skeGOnw+RNFETcLHQ3V3kKkQne57M0K124KT91dCpV2NVnrvS0QH108dFGn8so0dsLXCPomgL
8ekNeOa+Q49F1Ae3K93YmWl2xdz2oztNgfpfsDRgQ9MbDIzWSaTgjtumXzjNQCfWjTm7hNGDkese
uwKPkeMoxInE0QuexWSn4THBL9SWfXEKAVzYkYevpRtXvMl+q9XE9A0r6PncZeSjUL24NpjbTkJH
gsck1vQZ3oq553rVIgPz0nocNjzNBqad+49lMO1ER1e2VoPz0KLuIdInPGAy8sxiB8lRMmCsOYyv
xdRWDOa6rFzksPmg8vQk7Pn43cjT26sIg1FFurz2ilkixyWTHsiabnsFkUOHdtMEHIMIu7UzxLOW
Lo7Q4BCcGPajyG1lDVrC5lnDmGsV6XYyFVJ6l20lPMDcMQy8RsDGKHRItV14FOkVelhOmU4Wgwaw
QBDrO0cxiKTyamfOuXyumUmN2OvRpOtsJDIrTC1xGTbxOkxcDkx4/3DLhwstImykz/xFq5vnvCvf
1TKoFmFDkA9qukNnwP7D4jpDy/6am+648IGc1hGolcI0wcKQKpa57XXUXu4sUOe6udNUgM5ZNV4h
e4X1YUZXVkmoNrFZnjKdECqbtz1W5Thqd000crtqWjoz7WHZAOzjHkpcQI3SEkAUHUAICPpog1Yl
E1fNVOJFreKocGeNaJ51uI/LaQTD59Y+jAc6BzwOzppgrvfGSAqoleIpiENp8EXmU8N5qqYlhyfi
0nUmLj4ZtRQ+67j0mwXpbA6+ZHZus54IT+m+hKFBy6GrIGeEgGJJRsEJi/oBhxJ8qUkNiIpDYM8i
iL3WoReuEkT91LfDFvjRRuSQP1MkF3XruAt8H+2inWhENVEx65P8XhVVtgoz7oIgDM90jKPdqHQl
qj7SNT3YrilohSkkKJSbVVTOMkwF7SSG2sqAGwpcGYkkzdzMFyJt743Cg6wbxGsMDa+6WatkoUlk
vg9LNOAUsTJoAo9+POxGwzzYrg0c8DFm0DR6LqIUvoGAOqJQUTwHwqYyM190Ex6b47Uvdo0nO5Ms
f5wPg6FsgIJswRltE71ZemH50gXaoSZK4dqug0OTi8exityl2YX8WIzPsmvsZSwHCXl20gvQM2GD
rzFkDegZxFcmR5R4RMFZGR5rkpHk806DRTsOV4NGAl3aCG1BBnLMOrgY88TfYH9adT2+fLwdc4Iy
8UqNRCsEI0fvyNHkWWYm7SvVIEDM+gnNu1YLtwo+DzYlhVLJijae7Tyoj46VhJtOMlZdC5NCTCgI
HrYD2SLRIuz9hwq2zipKSVTovfGJGiZClqTEiDDDx4kaiJxaECZeFm0U4B9oZhgbtdm71nW3PuhW
4CTjPQisatnTs57F3XUYNRiDtYEvR+2/TH3qLPWYU6IL5PA49iOKhdQ3l4YIxsPEDTZqDWz00AZN
jPF5pkc8l70BXj0dsO7r6KSOmRb9F3tnshw5kmXZf6m9pkAxY1EbA2CzcR6cvoHQSXfM86TA19dB
VLd0ZkhLlvS+F7HJjBCSZoDqG+49F1YmsnZ7jfwW5MU+j0tkqWvhIHLH2CuEOR0KlmGxKvUjaGOY
allvBxPHA02EuLVkszPgHJkIQQ1ONviZHhveUwRX1hwBBptV/Abq6HXQ3rQyjs/KOXlDle2zuYC6
znisMobmpCTROkrCoq1s6yz7uN8tdUPMKBV807m4gaWIACVINmScwUGBir5xtIOwvTcvnr+Fiq9m
hq8ssUmRU6jRErvgAlkrg4zPThGv4653+sb/EEN/L2BGVWW/J42NL+e+j/r7WCwgqNoyP/RBGvfF
qR+733HjXru6gQOlmTnO+c8Stf7R6aNnPUGUCiUnqDX7uGgoODIIFhpeWu7a6sGSuunjbqyRYpG1
MZE3HBXH1SoQWoEMz8C77jRQLoFJ3q8Xq73j1dO9iVmOhza/rZlvpGAE3ZWj1kBd6OPl6fe5kh2d
geR4g5R2dE0mc5pxqbjc4Vo4l2Tm5IgEl7/EtnMuNABKOUosajLWyVWQm4rTMUMGpmccj7MH+H5I
LH4ONM/cBAog1nW+r2gVUhsxDPaFXTnH7RZw3xyy5LJoiFZ6PN5BZDNJMO36vFmH/Kw5j90cn2Zv
PAqWkH7nmJx7Ax9aotwQm1MW8qZk/jwlP2rthDWj2g99PeE07/5kVs2IeyCWznErLzSV/seS4AMd
wMrw3fKrHXP05SMIiBEBaxHzZlclw4zcJEDEISRiKudd5Ea+M9b3ok/GQ5qtL3iyXCwN8CYAhJ6H
7VPwkvQs08gBVIp3g6n53Bpfg7Beym3aHpX8vo7w3s1s+JWDH0audzRaNR+NMvqz1dldO2zxGiQE
mWa6s0hXJjxTB8vpHUeDWb0wdQwUbva0Dg0pLphNGoHrMjHdN72dW/x3yGyWGLV4M9GxyecFf39Y
gvLxFw9bjPgzVsNP1YJ8oD+wHU5zozHunPLSEv/MZvBa1FN+VMlw5eOs0R8TMtHpfEqG+SnokEPE
JSd2lea+n00CNuMnKB7wODvA8P386XrrHzeCYZkqvNddTYBkWmFvqanAq7qZabWAehnUg7hxoYxg
0t/ZYDG5hAkCSNafBfhmaQpI46M8j4CMgYy1pwkiKZQH3rIuehVEZYSsarqduE35CFKz0yZ/cIzQ
m6TnV0b71FP6BPHQ3CeJAaJaT4617XAFd+wUtA+jxEkJ3xI8LeCzXeJYv9W88HNLXOVIvZy9DgA7
wOHGHLqx0d8vyXCaygaxf6M9jdKbLxZtbdwDZqmcxo/Kaj2pOPvuNJ2wr1mfQuWAKJCL+AG49L7I
Ro7SzuQqggNbotCc4uGxM4bxGLkIA2oGVx6QbSJxWaxpeJo4MHz3hdPQC6qELQdcUcrPvBNhHssm
dIjzRpL8GsHqCvq/nFs2TkC96wjFWOiKs4k8ig5VKqgi9b2wiT7Yk36HZTm/lJji9CmeHnoq/Pt2
epExtkWZiZeZByo006zfmYb6Gh3E26Cz+s7cIe8eB3U2YHBhqa/lVXdSTtBofjKE9uoO9ZfRpaAx
Ws6UkeOMQCBBiF7YWd1zV/DyuKX7VTsdVUHxyi6a86Yf3yhj8l2rUzlYUA0DLHZwLD3HQ1ntbBe8
e5qzag3Y9pBYRg5CqkUH1zQ+QZTtDH0+WklzzEyJCVAr9xi1WNJhHxfOcj9a7FTkgoe9xyFlaFA8
dBQB5PZE2UWPMaSbdFZlhPfPpHcVVn9WetWcY0xXBzXiKJcki+46Qx+xKrnPdoRngRxgBgaGCDuZ
f0jDZp2H+SzM0hcxI/CPB+NZr0sWCezXHUOV4VDk555TAqYa9ndgabeEJZUqxV18A1LNr1NNxI7j
pk9VAs+zc6D9ntdoMHjRh8c2XeVtWOx9AzR+FwMS5KDL0fx1pA/g1mN61J6075hN8D7OAIpBoExd
QZgHMSaGdApYeHNGIA5fip26AP8K5HxDRQ3v5mAqKGdyP80bP5mbm9aQPjXYmKpb1hu5854vLTET
joRWULMHjT0NtJWTSVhhSVhRceGoWCiKDeAQ7tXI9DdvoZJaGNkQClzupnZb+2Qem7jx1PMNMHmO
jy7/rBbh0dEKlCatISvDBf/Z2CR6gX8+j6PHFtHUdlaXUnJz3yFlNPxJoygpVETksTB9be5+kAO0
ha1h0SOvvNBiACfuXiDDFl50i+3+Ty+Gm6kVkndtpn0jMwFf6l2xTDfW86diUnflvJ365jrSBEG4
mbLoR4xzbZdG0ULO2XJiVV2dskVcIKF8jsV4W/ul91ulzmPBr4zRN2HcudNl9446PRIOZ5n7G4PH
rknjJjRp9Pwa7/5UmqD2GwnmM2f8Z3nTpZegv7I6Yz2Xr75TpbHf9vqR9v51XO/oF4+9WwogAcRF
aZPzaKfq3HNcBQUOv/3atfczBbBP0pIisVfpoQXFpksQYbdkRDFW40+LuMxFAmnXquTT4LKpxKj6
K89hSSZpjisjl8/VY2bwONVO9tNj1J4I7ZGwV+vomQh+qsj9mOJq2Y/ccdHSzSFNYh9UCswfe9bL
nOT7yHP4njz707JOszH+dMfkWFXjq00bQqWWgiaTJ6csg3RtdqDAZpYMvLEzV3wuyaKXBiInzfgu
aaToTdJ1+MG8COIatl8tU2d+vX2m1dj0TZeuWP2CUepxe9ihNVjMR3mWaLTYaxV6UE2cvAmLfVs4
NyGseWdagDIUpyge0drGvJ6wyT30Ivux9MmfxWYtOYriu4zS91Frx7PlWn+Eydqe8ZvK5I/cYz9X
rIhleoGwXGHPCuBUOrSeJL6b43ApCTjblenFbQYA+FN7NyUI0lvoqnvXJoykzOGOgP29aCNM0yXP
nxyI+ECn4rOBD5a5aTPda1THq8IrK4ASS4v9MsCwinpQ851BmnieYoI46OSalqRewDc92gQNOxY0
ztBk0xcXIHZd7TNTcDJ4ZBhMsNDFnmVq+osjiEmaaw4AYq39ZKiot1z9MuQjhpgFI0VuJSfAGxdr
8h4L4mlZrMxf+YNeVNUPg6IKOJPBOCpoOqykbbLFhaEDkGV+GpfozZw5GdDDAB8glyp21x51MzqE
Pm7WsCLfnuvsPZbZo+3hapqJTdyjNj3NCfNmLjoED95E+VnX3FpFdY4s7+e48u+s45fW9m/6FEVn
4eMGmvxWbq8nYEHHqZ4nsf6CXVIGNu64CdXBmLxBKtSMSDssrSCMe1uTU+HfNO+PKlI7jIX+o4F7
VRcIOWpAD2EMk9Jwsc/pE0kSCgkpD9XVYdQqMo45/KJQcTPMdElTrcdhlH6EjQeEwYm3GL64cD/4
dboDX36gyxrOAIW6QSSTY8qTkdvf4DVF0iPyFpLZ35iOTCUs9u0zxrCY38+Q7lWaWRmgGupIVGm+
1poDKdUHCwM0F6dcvvMYFqHXGk8yttFLNeOftqSanMlgQYlpHeZqOWtqbQ9y0sQOELu5i13k1S0Y
RWWJl2Td1F35ZWgKSYnnfS+xEU7uBG5mnigVI3VMcw4BJ9Hmx6Lr9DNvebkra/OHy3jhDszLdUhN
RRaJPbKjI8We0WBvTe25HFsYH3bB51w9lvn8obr2J45oId7akXxaUu9gzkFtwXixpg8TLnVOqugu
i7LXGI69X0RJYPBLMAP/wTY0SBz3l9MuH7HCNlbm0Wtuv02DRfmupVNYWOm1HNLHfjTacNJJ6vW8
6lYJtdMY5/oDKtMdRR5v66z/6prfUWIwXUHCGuB43yYnwWglr9lf1rU5N/GGfYwJRKBVZ0Ne9gyn
DTOH5TPHjC7kYzNo3y3z+tLUIYZVKTjswyDW6zJpTwkUWhXV771pofMfc4TKdhwoKY9xDR2qgUfV
VjOXQ4XosoQhzcU7X0w+jRezwM1XWoXBt3NmxvxS8FsW4+Ls+6w1dirpf5bKon9wPLxLHp1NKc8z
ZukLXtMz1yknA/nlWKFIZMhloC3d+4Sx8wwdfqdJPX0Ulf1o5fmJ9Gm+X1ysHH7qjgHF6rtrWQQ6
Nj+VJrfcEE86+EZmE4kG3a08qbwOs9F6dJ9VDWmY6dqnKyR9yvIT8Bq4F8IU8+RgmZxcFXtaz3ue
yURpV+OhkPOx0en+qUTRPx6IGdzVOYqe2m7vetBBHkI1zh9yGAtCprq5tFhM0JAydzlZsrtA6tpJ
wyPfXP9li/Vl1roS3R4LYP6xeisOe+Jbd9PdXHM85OVBLFP9PEC22xGcOxEBdlckx7kombzEDDy0
8k/hLjm5dfY1HfRoR6dZXFOXP3Uejm5TavdE1n1Ek+eG8azpft4b/RFbP0iXbniudD1YmawdDAAU
Np+8MJYE+hNS6MW7t3HFBwnM+71Zd8vTWDOfiiluWga/u2knmQxc+s6tLhO1uspWIDUGMCXWfzNp
bKdcA/Udac6TW5lPHeDasNCHh5Yh+RlQMuHzJckqibPeAXV2GKw7Hzokt1sHnL2zkltVgesuXRYi
U599zENot9aBg4Wc8aI2LiXmO0tbXjpnMt4jwqNAU45R0PNh9KN2tOfkOWo1HGXkJmHeD9daN69A
Xx9UP9qhp/fh0Ld5GJVedog/mPgTnlBHzBDZNYy5+oVI/08tdW2HYOBIkPq724GgaIzfbjXtPRdg
39iSpLqOyR2MLzJE1+zErkleVzV8OH1zy+fSCItY/SQy8ArnkEJFNPd6Vh6ZaUgmnmztOhOLs9SX
o5vktT/UCKfQ48DMJVpdVlNYZla0jUxfVOUlD43iiFHc6EeG2viNiLBioPvUCsWqpg4sIsX9Nb/E
NG0sYG34CDlxF33SkU9JpjC7UXPDiRQFkOSCGMluQUytmm29akDrsWK2Tq9mIT4XVh5yLH+LyDmJ
BR+O8k1yi5ODpmEOLA1qqqb4IU5G28YQ7wDarO7I/HYqGDXzvE5su349k8vlXEROLVcb87lCxQLm
MNk1TbrVRqbHPamCWVBSzlxvAZfRA9Tsgs+sNj6y8eqMREknY/nYlHO1MxT/bczi1yjs2bfc5OYs
9lMxii6sh5iLe2jgbRIDA/GIuaQUf6qx/sSDhB0HYGRCKhTju7y9miU5jJlpvkbagMFyztyjicfR
b5NpJWJA/0LGO4HWXPSDiLGea44C4q45rPfSDCqoBFInRyq2vp9DRsjh1DVDoCES5LdsbDa069xO
J8PKPz3qd1lCe5LehkajZ5vSz8myU2Yw7bZlyN51Ruu72UgGesHU51xxsPZpX0tN1FGGGLXvjBq3
onVFcUtGJRT2vZXVt5JP8QTw+ThYmEM6j7+Eu0oA3tnGCcjo3Vw7EnNgHkH9gVd19m0bpXfQR04w
9V/gWrxbcXuVHVlInZ7dsz/bjagxnwZLA2bEaUL295kzvwtcZMUB49rPyp6tq21Wt9pM7ku+0zCV
xBPYc/wDnDTFfWQCkxQn04rvysVlmC76K+1lekpjRiCjZn3Mkie4G3UuZIQ0MAM+eXecQCdKKZ6l
8Yi+4NusW51ntbpP+LVqnv9UB8tUjStvuH2FbjYFtkDi6fyM55IplcGKIEqzL4jfeui2KQfTDNu9
kukzOo3eB3/NYzaivkR3wc3j9CerME+VpZWB6alDVjyxrnj3CNkJEsXIzVljnSUaY+8WfCyeS51m
p2JYm5R16Udsk+iQKZO4pYud0eV6yCZa23PoH6UENdur/rFMkt/eY0egQgxPJ6W/0PLsJ+/C5E8O
qVRpGgHptL2Dsh6FJehfeEYNScC3pi9cXJP2PrluikqJYWjM9sBMUo/uoS7YsPf2I2WInCu5J7/l
B1xPhpke5Rmcwj1FNXRIT//BLtELB6ldjSJ9Gq1sDMdRY7ykr9m5WrQTI8blCqaRZG/RtCwYI+PB
89qjq2BieZwTHVsrXwejixAzedSYYD+kSPnZ0pXQUHmV/DT5k87rzyFCSTKT1Qa5abzajqC4iytM
9SsqXtWxNVpRSjAR6U8zl6Ti443X9mv13PRYkBqfisbasaEktqwxfng8Gb1ZvCU47P3UA7YMyb5H
n2UWnL+BILaPRehI4qZNdyA09tFVqnZZEn8YAL5dRhV9diYcpE8tRsYNQOdkWfalaL8rjVIsM1sg
E2bWQJepGeklatlHW0hKLlouuiQi8QjkGtJSJ2UyoLGaLuomuRBx8+KZfRTmHb1zhESYtkhRdRFQ
APo8MDMaT6e1wSR85DniZKjICFbz5rmLBOvtaiZuffR2OaE7x4SZ2a7tST9O9OXFyCQReO03aD0A
MvVXF48vVUIlS6VTQ4enOjGJy/NXT3vuYdzv+kmQ+lwzw+1QXjYZGmXItgtQAas8u3bdBY1iB14M
4nXtGDu2sx2qpcBAnBH4jj6FIcfOiAYyPUFho0dnPkJhBdEpDfOyq4MWCjJhOhpzI7cb2FQCLMob
+6ArturWgRUmp0o2aEhK0uelhftlZ6Bw+kQ/chVaE27qziZn3Ywvi/U4DmSDdl3OlQPnyBcDKEwK
OaCESbJCWBi1fRHH6156/bnohDwoiSY5grmNAvtLqY3sLxbPj028Of0Yd2FisRJfKnHO0XLvaxeZ
jVFsygiTySNs9RRxS/PlkW0XJOZkMxtCUDQtPfNkE18Kg9VeAnAYtt1jjvEoIhyM2QnPp0u5gaa6
iTc0rinf5xxjf4MeYZ8qqKGOtSDny38PtpzPciUDd2p/RSvPpKrXR/J8UTENlryRu/zoDSjjpwvk
hwslMAKC1H4i5e33FOXQYmN51oczQuqGgCcxBOumQxhICdmm8+W9WznfCHrUnnDkVIhNny3ObpNv
YBD8sKSMDF3vngedkbExrRMLOgiDUaJs/rT4ftGjBPT2GC4dVZFKKG9GXskMoNdY5uyeHeYNo0r9
ZluQx42zI+4GZ4DDmdMuv7xa+gkMAVzqFCXFrK5rJb7WqtZDx6DyStCNLSz46SrFHV9Be9FO8LDg
xSR89usEsALKEpUtZ3IliX5uo8+U2KR6mG8zizIyuFnO5uXyCznj++QMU0i+6jFpmjGsM4SQStfA
8UJn3SWFMR68QYINxmDk9/UjpHpCcvL6vFqQwlSxaUYmhDoE8BB8V3NMQYLlOdpPiw30Q5tiAN39
e8JtELhRxpaTPPbH8lb7CyaZZ2tlAJzHijkH82XFU5A7rMPZYpKRKRjD2z/iki1n0XRoANbsmFk0
NU2FcibWR3LUx0+PzU3QFfnC09mVJy+mruoLoAteSqz53FQhaPImfPKivn+u21fVCADgydUcszVE
7FnFzf3iltZhFOMfZlZtuEYN02CDQpv48H22RN9lRwhW582vedIwKULx0bIWmRqSBBGIuEGWL3w5
OS1EkvzQbau7OAU3PrA5C3jXYbBg4dHhQ+oSZbhMb4C4B6wJFNau4hHPsHid0EecnUO1apRj8foX
0pgB8eA+9Xb3tGnUs9wx/ZG7NTRR1zAJdDin9kSVH7us825ezYDSRluVxMRgDQ0LKsmkh06BCUud
PXiRWPaSdZ+fOmwFDbaQQE7jEPw2qAdsIwHCWFB2Sxijm8Aj44AIDlNEFU9ZllPhmvKmb2xe9uVg
8rM49FK+ZoR+h9TRH6eUUK2Ba46bZIH9ngeybi85HK64I1piGUmgtxKrYdtRPLW6RfJWu36ShbQc
kirBSlBeEzXDrpk/zaqa/bnQnufRm6/sUYEWc0ONdgZG0WAa02XrbdWFuV11E0mcDDYFdXU0kOw8
aOfcHC4xXMYdioptTQmR0ZURohP6KwewOkw3XiFTMlH7K7E2StJfXum8RXPfYIEBcmeJ+qLFxXPT
xH+W0cl9QhD0MJON40cjKhK+WDfS55+otL6E6D7Nlg8ZHB9XZd6x1THqTw3RlzITI9RjYECN9Rtf
0BCoLaUYQuNjH5HnthFNc+57JvnmzVF/apMhKiUvSdODYJOK2n/fZblJ9A1hAmtCmIjXnidL1fdw
J+qd7fLlZ/WxWMqnZZoOuQejf85+KbOX3FHpS9OjC6Ve9Tk3poD05jOmiLcU1Pslz+60CXRfaWcT
SN6IUEVU0jprlR2QU2JPNJjUfU+6NCKHn1apAja4E3YRT/mzwWA5spHL2bmPr5tpVwPc1jYBphLx
+aq39O9VaT2P3Xh0YifbIc5kHWug5s4lMpdx7M5xubcBrt1hc0LjSQuB1cMhxdvwoDHzHcCD1C85
QPSisY1zpj12Kd8mK2hmRE3sHBK7v7T6BsfhlwxINloDlgPcvl7eo4hgq8vUPt5npLmyzB0P8E3z
y8jth2cPY8owgp1N9Izep+Uc2QC/K1pYjRIysEwN6f/wOc3yzrOY8SeVgS8FPuZkM9oz56oOSjN+
hd0Lc+hsRXVzmOYU/dColWjomlC4GCMyiCOjrSbCRvivUiLiYWnpd+OGHnVdxJ6D8WG3xdlCA4z0
62vRNBFqpTpolRkRTJIHjr0340NrD8+Mbqt3XTJHRmXZu3F/InHjGbHjXnejEnGT/c4T0MN8XL+9
FCxrPH63DpyIQtMSAvEuDefujeYMc3Khzc4RlYxGfTDfMvh6DBHpEnUWddIE/FLiYZxT+8xfwaYc
Qz/qS7bQQ351O8j94D0Dtib3Qme/Js302rssW9yR4XhRHYmN+bUFRDMaNQ9VvVCdZ5KEkdygliFJ
tnHwes8MPpXHfV8lONcG+gy/YyIU9NiwwmJrFsYso1Rll2R3qg/rDnkyBkxm5HXxqCMxW5OlPTlL
c1x4H47SBbOnNHUe4Nc2tN7oNrallvOZdzU12IpegSUvvXSp/bIplESVBJpYa5/Ax08GpDPpek8F
c2erT+z9sGKrZGJ2jKF2hGLkGjejGJ2fnXkH8lndJQF5UboPTqPfyJfn2ZZme11FFi7WLSrWh7Zo
ksMK3Q0pLX01coYxbOLk3CfG6It1eS3cuQsnajQuXD2HsrxJJVLns8mJ40SQfJ6Zex+MqLVoKnVY
rA172sGur/pCksHc9nk4ar6K1ceUrs8FAacHSyL3FliJpJinPXbHY0Y3dnCkWYaIa3d9U0a3bc3q
1L1vIxdZV8putV1ntajGl2bbRloe4acy6zCvV48W9zccjU2NPaWXyEvEXYVq72hMCPqs4hccOEpS
W5Ep70VkYVPG+brpwE20hjUwJS8W6+Ogo87xKu0ouumx9Jw/2/9RZBlmvmn8rXSwS3Ht6udEn9+8
FXUI4UHBUOXGYS24MAhHw7eCotXFK+mSviVr4zdSWlImFNw12/nMJCUC8+rqxPYREZ1JTKO9qYLc
xLtjPu4XGyUuigy09awe7c7Xu/Vg2On0Q5KntZ03Qc2TSvofISb1AmG3NJddjr1+m5TBYlqMW1rz
d7gsMqoCYDSLz3Xpm32MWprUVXBWSmFqaem/yIc9GUtDp0oa3n7SeVvSJr4Vbl/sZ2m+RCkK1zWO
Db839QvT9RpFqG4wW8C5RdlMfdnfNXHJpoWoDW78c66yi+nCsu20sFrtOyhym94LsqXtjKcEcekR
7Qd/XKkDOTY1GeCGPlA4O6goi294mIXe5adBmXvTMpHXrkodXCjRrkfMizcCZTM0sdfAqqhqgumS
DS921HBQtNmxQavopzFR0hNE260u54BoAy/ReihpI4FjLZ45K2NnTgGKK93Tg4RdlPL0Al/N8Gyp
BTc0+v+9AVWAHOsaG1uXHfppekeDdYxp4Na+4ohYOua2kqwdlrVfeWW3p1aP34q06h4j/jrCVQLB
FNnXc41Vnut96pFGgKuYuAQkCPg+MsKlYj85IbXYD/pdnTvxlcf3sbJycpcS2w6sxdvXc6UfCaTB
SmEXX5HHLJJeHC+ebbc3ylmkEORHDLNBpLcFwjvB2s6/SmB4tAI0QGrdspH5ypwncyp/DkOhH6y4
YpMvHke+wQDZ5+rTvBAo6gvddo9pQWfrkKEKY6sOY680uTYjlCMl2As0ZJ1zKqOpuRvLqcEOIpJD
bKSc5fAHPLseaMeKJy6xImzsKVzi5mSvzTlxwCDDku50OSPacbnK2oXNPKPdnco0O9CL4Y04JEQy
Dqs6DFjEsI4+nGm5ayz9UZo1FoTpTWfp/T6imXK88WYsrFC3QprRu/0+bvKAtTsRAnc1p560cEPX
j+wrSiB92hxGGruX2eCGs9sP+oxvrWiaU0syR6bpr1HFEjolnBgJyhp4I3kJFI99yCVCRWA2A6rw
lbwsr16Oc4x8UGnIimkg4RuziWJ3J85GlTsMQL3nSnQQx9sTfZ3kV5q/ETwjCBtDubgMTRkJVRiS
dQKhX7QcvJphPTSiCguH4e6ivxjoZ3ayV/LOGagMN8MOVVVXIXqEdb9sEp/ZzR86lMe+XvAu2Uw8
SPhj7InsMs7mn0PecZYaKLjQ+e4Eq7bIEOZD1rT6SekWU4DI4KCq+metGt876wsCLuMLeLr7uiCJ
J97mFu2hyftr6oGjSzXFGCsm0kfFv+SWr1ETp0Cn8Kt0Gx4fMZ7sXuUHNkQtI6ai9OucWc2ac21C
pseDoaMKzyVHQWnrH+OEWjZCEk9WhsVZ8rNOVlZpOA1Q7yG4HVaInK4Lq7fGXQ4fgVjwLSqOKOP1
dTQwlIgo6RhF382DWxI1r5G/JxGsV+7vbB6Tg6vTRq8rMphE94pgEB3wUFZfLOCHwKi/xVJVNHxN
GlgMDJnmkpJiFV1Kr2ouQaqi+wWU5pHVkNX1b1RL+pEzMGKXiLie69mAo+BHErIhLyW9ehomMZLM
Ua4v+rj5jQzFqgy2CREE0xdDLCssElwzckv1rrtP9t8aav7PYi3sx7kqT+5GBFxTRrvjmINRjJCT
iOTDUo9aYuonht/YYrhsuVIuPGHNPcPTN9uwf+i6fp+67QdZWvlzbnvDbuEdO/Q5S1H5Hs9YsMjs
JjDd3etNYvpp6mFUzNCPewtbj6if1Y3GIaFtTVObdE3N9fGmtyT01VNA6vMYWeWpZcpAmHB2zBGJ
q5kYNxJNqtBiThkMq5cc6c+qvUczxFS94oFshjtRUpBJjVwdz23jXRkZ0LoNNdLfOLHPvJMB7NRj
E3ZEsStsPt1qZoK8In3HNaIO/Tbi8Nah3MeLYQX0JzxVxATsKnPedNzogJWDg55WuGaU9MsuTDvE
ZM1gJWFJRgYdKzRLG06VqG5APAf0LQTOza1FMwpGEdkCgzAikaLOkDSVPTtaTztIYrJN4ntYCmrd
jQyIOFlWblK8PksUlkl/MKPt/XCxittz1RxXVuKl0OOLofAtkUla7+elRpr0i3R549CPKdMAqycx
KgMLYDaMkw1ZYc+sWU/k6KRG51oro74YRHUBgpzZM7WHqaS5T7wM4KLXead5XvbsNXmb1FSEVgMX
U6BHnEYrv1prG11MHlXSH++HznlvdYfMAvgHcBO2zq7nwckgapK6TOOj0mfuFP4X1PvDiAOWmPEy
hN/PNNN2/KGBHN+P7cW4lwyY/M34M5dNeey2mZJZP7utu6JIKL+Jq9lZblEElfRo++6XRRYPscAX
EOkIyoiu0NP0wdFmi37G+9kLUgQ8jKgcBWxLxjdpdw+q0Ppz7OAYiLXmy0wxlWSR8xxtkWt2Tmbx
rBm+t3pFqCKBTSPmVjdd5LmLZn1r3N4zYMf90nK9mFrJJyZUzkg/Lm/Ot2k1+26wlV+wgjlQjkNc
iW5cY2tNTij87nvIv+3mtUDIq8FBb1nF0sS1HBr1nrFkd2685JxLWnVkohuaLWesPs7lrrXUh+EW
eImIaANih4p9WJQ8FpYg/LnyzpX41gSy1XhiF02AR/U0S67qEejbmIP+H7zpYTS84lgtRYu57GfJ
0vVFAwFfOI+lkQiid20/IwMpi/iKda8OU4VKDi8M236kjschmwVXFwzkSNXLNZ7YB1aegkg7aSzz
xyVsobNzAbftRYpsz2KV+6ofaqrEKjl6UbVP8vLISGS4Fmxnj/oSfcWZ7aOXYqlqqG9yAO0dSFyk
uQZqcVtt6vYOVb3mxNU+r+EvOKvFUmyaSBQs4qAoNqbkhJXLbbWbLtWNAvw17tKHBrKrrzGl8ocW
XpZFnkNejvVDm5Y3c3BRBdhVhorBOej1c5lpS7DY4mIjFcPERQ2lkDWozkuu9GhUqHFrMbA3QTdp
9ZFLqv1vS/3/NzW/LM3v//yPrxplM4v433FaV//Cx/u3nuZu/PWvjub/bWhG+P8P17aAV7D2NDQ0
jpj3/xdMz9H+AQ/OAvllmiDt/gVTrv8DZqqH2VbCKnfczYdMtzwk//kfUodoKRFjWCYX9/8rt3Kj
PPwfPzMCKhtOle66UrOBn1vG3ygQ0bwohB2Ngzw4foJhB8TNfgWCfyzi5eAk38isCEP13v/p0/m/
GKlxcf+7n/p3TF07W71jEMGGjsc5SnqTevofyEf/00/4G/mhJFW4y+zaCTY2jdVeJhTc//5v+Dtb
4q9PjjLZtG10At6GO/xnJ/gy54vWD/wNrKpRzS8hJtGDC8Xm3/+Yv7Mf/v5jtj/0n0BRJuFM02jw
Y5bt/FKv0n+rgUr/+x/yd/LDf/8QC1KU5eDxtf8GmPBcZXv/xd6ZLUfKZVn6iSgDDhzg1udRk2uM
G0xSSMzzzNP3R2SZtcJDLbfqvm0ry8q0/CMDHA5n2Hutb9F6txZ5g7x9E47vHB9m0cINjz9fiOrz
d68exARZg4ZlyfNXDzII560zNazDcB0TVAyRnwzIlPMxMq20PGS6zTo3HVBXFcJGeErtQHSx8q54
7yp7Dx1JctIdgSpBdFnU8NU7/VmB7IbGb2WM9X3de/sCKVp6jIeTFvRrpf+w4JSCl4ixlDqIGCLN
hpqPfzqxnlOlOCgljVgl2PpjvEpDiu2bnhD1Mqce6XwOCNu1hiMr0ram6RCAZK9dPp5MZJkAk1gq
aJBVzUoF78hCFo3Pk6XIBfBPrJb0N+bQLlVBkk7+nFf+HJHIzKKCrSYmGdkw1C0xr52bPrk17M82
mULJjZmojqWLTaq1ZyDb5y3PI9P8DXaVee5ODjN2mtE6wqxrdikNMGPewYAtbYw8QtkMvpyXzUng
VQ7AtYeoodzqd5Y+CvNY4f8rgnrWsWKGpsUvIlhywOdcvsPSSctjI2/q4ZcX7UcfUWLbL1WIa7qo
ZhLuUHMCFYTJnnJRY57Qx6wd1aNvKKl50ZAzCJHGqTXLDW2Pkhhv56mm2J2pzy1ncFGwLS4gZr+b
NNx8NN1h2qw5GwxGvumtX0Z2G5sPnIRVw1znnFJx1nYeVtYB6CEGa7u+NsqQck651TS89FXM2f5Z
RtUyLt9zillER+oeL/JdhvS/x2TO8R/JqDMv2C67OZahYqDFlOKIfm41a9Mp5O6FhEDH5WvX30p6
k1HMtGeJhxRLn9WqvK5QLqjq3KHS3Pl4QUQOzZBerdIjwmef3dLeFgTctwaZfYzVpOY4VR1GVy4S
/aPUHipnYFLd9ZtWxb4WtUj9g6VQ7ktkbDQWZzU+Do/2aXpQPHORJzSr1WUWg6wvxYdAd1FO5gHR
7BXeXIo3sMEb3BQTZ32t+eglaEAKQIdRwUYmJY6gJ1ocPznYuh0w9UUHFjuv6jvaiHt4Bvd5pu8J
f2nLRz2hvS3bk+o1+yAkirIzbmTerjgT3xH9dt2jVGV07uhfzlNbWeooOQ27WzlVu6ERsyTRd97z
cRhE4Q71U0A0bxr99ijJIan2tDcz7K9JWuGLPUYGtvtgRSWA0skhNrGuxmhHqWVz8ohJdwCEl9nU
djuaeig4J6KVRxwMRqy51hxR0c6U3ObNVAt6MIwkeFNkLKpacIVvBHGOcqCaj6nDNZYJg0uxJp8I
Jy6n21EdmHNCG7xXFWrXZCq1eoboaO2N0U1mI/5UEWxxEy1LdnGAw2FoDLe98mn5zVZD9DzrbXdP
m+QRJRdvXAn1Y2H3v/S+qQ9ZpKwGuIxVo//q0vQQoF22E9x98SkL9222J2h7Ycv9GN3a9PREuwdw
ck2iBD/RXxsCp4jkLDZiMipiQFGEkRM3Y+E+R2OHTQ1NBB94h5RcxZYOGwydDNk2UDHG+fS3EMa3
E/1peg1peAUduWmpFlB34FC3t2rvjm0v5SJtFkZyBiS+I1gPbEUYHFtXXFiqvl1zv0ztZ2tuZ3vC
w5hn4RTctPrWtw9/Fo//v/W8sPXUedD/Z57O7INAso+vW9Xpz/83ytm2/stgawJ/+D8bzIml/N+7
T9v5L06TTNETRlH+ic/5wkyHB8YR0eYY4VBC+9+bT/O/bJtGA2hoFcqwCijzf8DTOd9C8ZezxXV0
HZCwNWEj/97bNHoATU2oFWppf+t2NOHyZucV4wU81/ke989lNPknwMI0be18pzZS79Cp8qMMUPZN
TM/X8FepluwKa2O4NBGwdxFz/OUlfLPF1b+9Kt10GG624HGeXRUDntRcnXRW4PQIRttwySbh2an6
vTkMc8UJdlKyyHh+sUP36eVi7di0zVv/hjdALDaEOCdsHnAc4J/UX4M2XmhO8Iup7tod1Ls2fycE
D8mdd5+JYqvQtmF23NWVcgE+dv5VT08P3JKhAtaVkPLPTggqcakycvNqTQ1wnUqXTAnl5ednJb67
hj2hUKFs61jOpn/+ZZOrdcLVe6ev1nhzP3SSF+heYQnW+1XtU+4hC0XEUCSkzf/LBnZljbjVIqrP
vhMgAGFTBEVubOS9Z5V3xXAqaNjk1ioLDRKTiJWjbUvfq0ETUSIW1MM7QZQ8T1ovIW7UGKNLifMR
sTXFB3Nx4cdNL/rrEevPA9SgRpmqhJpyDnj2DTMbI1kg7Yqtqzrrrt1sP4lf0UPd57Eg7D78HdnW
leA1ZtAIk7A7AhxYtxLIspFvE1uuSstZIvHb6PAYp/YZo/dgpDjNKNN39k6T8gp1FFVUk3JnP9mt
+303mFdB311TKXtRu/RCMMwfJO4/P2uyWU5nHwu6+9/vTOEkYcWIHNY6YaJDCHEUmEYJ6YfGc601
V4qZL3VTR3XcsJWKBdUlcVOjAHD9K0Fva5KARPPJBPvz854mja/3ZaqUs/Xpq+PITYzX+XgljDcD
nFitAxzNqr1vJsVafl/hIKCmtYpwIf18QXE+jf25otBZrPnSiZk4G72yRswZplQ/2YsvE/1+HNUX
y4xOZRLedT6SvEGF+o6CT5/79CzH8FbEzl6MYqtk8QOyupNb1pusGigjJ3d0lq5Rxd6gV5hbWbJw
3fDOScytkx2iwVib2M9YaVeO51C7Gh5pM7O1Mom+MZtnWBbvF37cOSZy+nHg/B3iZfgXxLO/X3On
wfOkMFGuG7u+L23OISXSo63ZRAK7uQmdpXJxWbBVUeEWjJo+n3QBpb+OC6gsCTtSDKioZQmC6FMQ
mSBOnEg+u6LKZmmGuiiFDDV68ZRF/twYDomwEUpE1Y4IKisJv600/8IL0+zzQ/X0ozRmUcNhWjP4
v79/lIm+N44jpVy3GE05xIHuSPXx1yCMp1QjEKpr3EPgAjBP7Dpedoazpc1v06MGdFWX2aFLTkq/
zwJV3CCNRKAOLQSxIBjZsdgO6ki2YWT8gsMRHEKiRGdZWMaLYaBJkNKD91EYUYhtaPuViAZTrfxd
e9jckXltU5v+lkybO7u3X2TLiSItXXtZlunVaGkHPy75gJx73zG7hSY6C26Cd9Vb9T6T0MzDLFiP
mv2rHeyP2M02bj91+Mxi5Qv7gU00+s3gLktHOkxp7s6S6jUcASxJlVa/DOFTTTRd2OqPpg8KVkN8
KpNDB764Dj4baAq+RXy2G4bzNpEosUGftWlF1OXQr8ewfYXpi7egvuushI6ZhTirEHT0aZ2ZnCyT
X6qyjpLomEo6ShlQBBKCb2zkzPMqsN7N1l6oLi5JPXMhGNs4r0Hd8DXMNDyrRKLRv60q1IdW8Dts
wuc6OKhthzAm8OeGQ9+r0B77UPmVhc6xAgiREslAwZdJNO7zh85f6rL73RO3mrsnWQri3zgXivih
MRtzGU62/xvpZ/kyyLlSaJUV22jwkGqEdIEWfx0ma005ETuBIELFROxH3ZH4YZ2qLhIAPeCM2tBM
MOjdcLSli47g243TR6nYCzfDbCTxYnn1NaKXfmEo4Oj6Duv0qNYg8fN97SLH66xs2+fg+yMh7VWb
P6TKkxOWOqIuZynL5qjoVEpCJ0UtQ0+WNII3z+urReEqDLRZ0ZibAX9YkmWvfeu8R4lzzOjyOC7t
VT1a9bp27cuRFE5rKYInIafgPkyrWoBHYxpeA0msCDCKO03RLlR+nGk9OJ+XEVxRtrTgq5vn8zLZ
qrCfkqpkYnD9JW2Wj6iTO8BEU6gWn0hs3Hj5Xd6r0IRNlRJJcJfGPqd+F1KeNXVtfG+TpQBEGyx5
5ZA9axYm79Ef0xnqMQI+j0nMikKdXZCwvGhs9TT2zY2reAH5F/ZLVRkOXZ3w4LHnnGFfBmMVv/Qh
idEJYlMEm9nCa3kvauDu01p/6OhCIKP3X4GsTBo61jG1dRFOxfhkRbaxgvAlVWq0/8W7rqCFQUd2
tLzogya8B98Af5miv5Qdz3SIR0pRIwbK4NMZzeuhQzQz8YLuGpCQGEiCyL3W+g33ijPduYokfYPO
fTETLNWDv5JYezlrZ8MsLz307XH8jpPmDn7GGpEN1gS9BzrRPICOVDQA9igZAHPsxmrEN0dEAdbC
5uHnlUE7r+T9WRksU2iGwX+kuP33JDp4am+OVVwSV5k/Jd1wF4XKvLD3oARbjpsK5vxu3CiNvat4
1rpz7JByJzaGD6szd14IGaJAxl808ceFO/tuQababmgsxgIt9dmdqSIrNYSI5RqfBrW5XN1kZCrM
mw5+cx3Ha3Rbq9obafyDpIvJJ6PZHv1SnOfCdb15Y/O+/PZ/SMjnERm6ClzXNtiV/HNP7liZday6
+Rqy4I3ZFJi4YuPkcfgxRuMmcPPfFx7CNwu31MGVWRjsbI1kg79fj+agUa6dsVx7avaeGaSyVMLa
qRXaFl3uYlJFXEgTBooLR6Trny/+zdDg2hD6LWjF08bh72srWRXGPUJiTlzDpgZWoPAOHBlSpPHR
XRh9emlJ/+aV0zDhjVsqriK2fX9f0ewUG/lPwSu38g9ylmfotW/KsFtGY41V0WxArltXLK4IuPvx
aozXFaV6Fr8PVPEfVRJd2Dd9+wSEwQbDsXQiZKZ//uVEIwsi2UuHIdhWOzWl4c/OMEUBUznEUQ4X
DrhT9Nn53Cr1KWGILpLBwD/79U4Ty9p1UwzmpvqCEGwZdtlB8NWNtvJ7NJM7S4ufui55At/4VvfB
Jkf0MP/5nYvppZ5N8KB7TY6I0rQtaZ4POA21VF8qBVxFXHxeDyqubdrfkb8xslybC0lidRTr20Ia
p9CKN00VPlph+pqCoF/YOmqjNkSkpQLXtfBW5VruLIpWO0V2/GRo1Uw3nXBHbsvc8zJaIfBfR6AV
Y1zfiAB4Gs6SVR1Qpy5iOqJCYQq2ee0//0jt23FG6oRKmW6Cpk8P4et7RRRgpx5WfgxlJwAAKCNT
yPlCLqr20DXgMrIuwFSa+++G2tywjt5LiGi6S9AkoauZhh/s51s6rzMwsUgKOMLQTSjI5N78fUfE
podmSbwVp4/wrna6telUN4Wrb8Mow/KLWAM4Si8xUfx83WlMnb9u2MqkWtlMsWTv/X1dmtAeJwez
WMejs9OL7Gliq/98Cf2bPYOUTJiqZRqgz82za3R9EHRqjhAhAZ/UQENiE80K1x1LigWzxh7WTeLu
FfggcUGRH/0dVAnVZoUcRI9ImDcAvgIH25h+5GG5wmu+n24zr6qHn2/1u6fx9U7PvsAMfZ7ueyr5
AViAKGshLoj/U/6E8v09ffqbg62cEmqYUfAeknr99wOH+NfELs3GNdnHV3aGiduopxQFmMiLSqbb
JmByixOxvfDLvltIvlzXOltNPdSgPce4AlAZ6a80upF6ZU92i/XFHA91C3yuQpwOcEO7DsLmvZTm
VRVoU5YgGCGBIlZmXbMkE/e6FZUzz1AgohyNy6VJUGGSYwlJGuW2pEJH4w9QRAKlhPMixXbvV2WF
74EHA9kgfwQ3Hcim5FGv2TTmczsbbunkeXOtr45FwirvZsPK8OOXn5/Ad9+8oQk2rVKbapVnlQ4i
NFI1bRsmNoUZK+6PnSiuzNC//fky333IXy9z9iFHTYOutWmLNVWku4Q2JFC0Uz8+Nqiagj5dErIT
YDTULx2HvxtXX6979pFBAXYCNspMIG17k1Ij68msGdyJTwsZAmW2XV54oN/Oon92Q5ZJJU/TzoZU
h2zTN+KqWGc4Z3SoWlnt33cDZ2N7DVjTazgnp9dV2YJoyp77DkpwlG9aOxIMKu/u5+f+T6V2mkFt
w2GCYfk0tYks/3VOTyUwS+wMeD9wSKT5hEJWOV1HxVVcp7dSkXd1CW0xdPeiEx++yRFg6Mo5OsJZ
bgMT9pZ50QPgkzQZ8dU7PVluRnEyy/E0QNeclb5xNRbGU1Lguxk46TJ0oPrtS+Pm51/yT03uzy+x
mHZVgprZmZ/VNcJ+4MTfo1BMcu0Xn9iTqeSrHBag72mHBHN1o/jvKf5bE/x0ZA6/BqcsZh7RLbPC
wuUsMWhX+oV56z/l27OlggIhuHx0BhRB5dnrzgKm+CgHmWbkPKwukddIQukddpUF4M26LpPhYFvE
QHjOeKOInFFfAXaDZIyos/sMy0BdlqNDDGjH5rHM52kBowVoHz2wYhW1KsfFlixveBMFrgLKuL2V
P3qVxDsUFggHy5a0leyX0lSnNMSa25X8t56hbgOILmpLjaGvkVc4YiKHG69WHrzamvEe6ulS6JO+
mxJAvStK7Rfm4JBzHn84twAxpnySoWHCh4e50GRbK5r0CggHiwG5cClret/d3CeuGIACBZcwv5Ih
5aGoXEGEOiKy0XFV2/vJBtwy8eEHzKKV6SYLUoMgzCao+FyceQChV0qTvOBaW8P1vPfDkURAs0Pr
JXmSRRZ2m6RQb8YeRJukktWibSTijpbtKQcTMQwlmyPDX8Q9LKucDrGJVdzVDwKDAQ5BxLgFJCll
CsHMq0/PNJcmpCW/LH4TjB3RWtSb6CpM5Zul5SvVb3lXzSZWyF1HUUoQEzyCoHlGBo5yFVfmIpD8
dc0gwvnYopPI8Tewvs+9jh+MZYQg3A6ypNq5xC+5CAsKZysD/plo0FSiCIyzT3cU10yDBMDpb5ap
eNjC2pUb5+aD3SAmrR610UEdZxUvXoB2xJPJI67gK0W19jUOwLll+A4UOn02CmsvKo9GdWFfJZT+
K1d581r51mNORGfiwRVmUGR28xLx40k6+PQq70pPYCtV0ZVAR0gdcB7qz3Fh4dajer1MovYFyJYz
DySh4pYPFek3gCbsU354pSl2O7vwaX+zwbBVwedDV86h3n62OuDLKQALQi0PDPheeIiHUGG7hwy4
H++0Krwhi/4oGii0zsk2w5vXOkpoo/AJXbiR6UJnHzOBGqjGLF1T2f6d7XRc3HAOhv18nWkYwhPL
2nMM3GflbV6ae7fx4ZG/ZBiThibb5T2WtP75wh1M08X5HVB0ID2CPe90nv57vrZsq1dCv8jXemfe
+jYSedu7ymvjXmtRuabuih75nQjy312dXjhpGd+c68jf0UkGEWz/TXl2baP04yGivLjORhAbPT7j
OQUZaLiteqM2/Ysn8s8MJHapV58BbjitcMACUjCqXge8sXAP58aLXsExl23koHyfQG0GYBssvHg/
5WeoxuS7meVdZib06kW2civtAW33QRt0ByV+g7w5P+FzFGgSxB18gXJnVBLtBUoVXXoH4LA4zxRz
y0CCgOfOXN1dApQf1kVoHIUyTPgTmqBTBfHCm/nu6eA3YK9ESgqT/dkgxX4dDY7j5WssagdSgX6X
UEpbYVJQrTKAX+UzwaonTMP33kAQloc10cMVgcDFyfdBj1cmiP23mId24STx3Y3B7uEcTn2A2v/Z
cdyAr2vVjZWtEz2ZmzGnory5CokD6NXrzhPDhQfxzY7RlsT9sknnadB6/nuECsKHmi7rM+g39nYE
4V3CtLAccakHN23Nzr8EllTO/rZBbs752a/2naIJiVxYI7uYk/m8z7ToIQrDUxQpO0BlD+PYkkcH
wyMajSM4OgsRkBFdXOG/+yLltH9STZP08392UFEYO4Isl3VeooBzA3tV9uVNYOzMKrkZ/PRmyAYY
PzXTdtheKCz/2Sz+8xDQLprTkVzKP4rDL0fyiMQCiuholcIJ8+4DIdBldlWYybLVtOsMWxZi8s9U
SU6G2124+Dd7dhvtgqA1jsLin+5YM9BlQc+Yr2NT3ihhM8HGkZ0Juc+tbA8i8iQKeYKa9uvCl/bd
E0cxgWJTahan47MRRgCNn0HdzdeEVMw1A98igPewwSsZiLWRQbPJyYM0sVHNyih6+vnqf/rxZ4+c
zplJCjMJt/R/p/H/9ZGzVanM1M/XTmc+UgSTsyAfril/3rQltXWjMt+QdTzI6uR4z57ebCpkZeYo
ZoNJ1wvfMUqt5nbIezwV1jsyz2hexBUOJxE/di5CqL4YbxxYSXOxyX1HX1XCoaaML7bIddL/2urF
MtiQGaQCpab15lOdRoTI1sYkFWGU+jzItaekT9mZ/M7L8ZE8mk1eeyuoA69aVZ5gPLwByXnJVfzl
tT18nnRLYXK6FlED5birwBUl8MAWo8NOIhuYwPU2zedKZEN0evAsY6uqC5w49Yh8q2gzrPl8G3TC
uCHApwvRNE9t7f42VbEMBjLT2qA4/fwW/miz/3kL/DKKPo7QLeNstoXAJHMHuCDVEU+jtFY/QmhX
Vj60sllrexShYlg/IRzYyF1nXYnFMja3YQ5ACTbMS03Bjtg2e6/mIDbtUtmakH5mmmq+lSMuSGR/
R52uJ8Awc6Zi9Z8BuLlG5Yf3K7rmvPTa59NWNtfrlU07JDDevAGwsdKGOM/nQzxMvnCGhFbjRrDK
S7nq3512nCkL3hZUPAX29b9HIWDMwI/KPFuLIHlrAh1gRAjHsHygSxMtENdcgQS4Uo3hVw7KixqY
vMtV94CzlZL3lV6C964SFIkXXsu/nyZielQA7E+kdDiN/X1bcdyb2JIBM4aJxY63ElcNnuI5JL0b
nMbaHC/6W4FPEoIrYTo6ozHtINDbNFOW+Kg+x0gczSR7bDu6v8O9zx8f++oUGtpK2iAhs4ZHqUb2
Wq+6lxE+xa5t6xdIHTghH4uhyedGTPTuz7/qmyP7tNsTeI0niTgzyt+/CoGNV1iNQVxWWa8Ts5nQ
a1k5T0aLaLAgXAFgf5JEm81anrkWc4r2W0YTSpCnOhaPgQFQjWLdhYf9zeSvaQa7UIen7WhoUf6+
rayRRe3YXbpuqCzFOjlgARsKzWRi+UNnVbdeRlN9mLNZv1Q4+bfsLlTVVi3S5agEs/pOlZUv0yBa
Lt8kJCRb27u4IaetGoalpu46fOFAL6B1yW1VmIfEFA/1VBiwuwtNpX9KN2c3cPbrC8psBNfG2bqM
iASHl5z7zaya1K2JO5O+uY0M93+6tfn7kuddP7vVY98qIjbATnsMkRqRdb7Xs+rCRlv7Z2WdrkMQ
JYx63qyQZ8cMT01kI0Kebe0WW9tgyuqJ5tBU4MtKv0wMVLVQj+zOvA/r4TEJwte6hdRn4/go1hBl
lyMRNSS/zVPlrjWSlwufw7dPXsefgwBK50Bwdg7QgTUSPBqy84pBSinyUE1S7pKdL1bM2IX/EYAX
c5ybsZwBzd8wFSxKYJxD7O3hVK6M6oDRGSn124Ub+2frOT039mC6ZZH84/wRK30Zk3nc1igTvGxd
5ArEP3Gb19ZqDEDm9sXWEGAYyt2QmsQwBPcFhFEHMGhW3fYyeiipAV64m39OrWd3c/aYQqBbvk+/
Zk10+8rEqljK/kjJeOkT8zbIhZDigUrBDbLFXU6Nwg+yTRHk62L/8418O5oMzUISRmsKLdPfX6qX
Wv3YRQ6uUPvNHwhvqcA+assMFKyWA21BtYQ44OdrTr/tr+V5+u1frjlt3r+8iVrDXdK1VrouAFe3
tj6TLcHopg4jvPl/vNTZx+KqbkHtyk7XFTbZDFegB41Ka+/0iw2wSfv7za8yNTShUsP7dDbnCaPJ
C4lgZD32rF69Texj2e8g+C/94lUE2rWRjUeXNSghqMY/KEnxHhTDPiIFs8GzAx/sBRjJ794ilW98
YXNNIJp3T1jjvqqLSwdS/Z9z3/QO0ALSQLJ1fHRna3FSstFDwZquEV1sep3QhhERP5iWvFL30ySC
5XneSnKvlLXVWtvcd5dDzPE50eENp38+29h3b8K0fSLuRfBNwdoB9MZXH3ewWEzso5iPlqKh0EZY
5M9D6NtZ5svtnw1bqwOsoicMIWnSO6TcDO8l0vZtm5KrHYElH/9vvhNmXENgDUQpfTaQwoHGU0xM
5DoblN2kR85t46p0qx3YoQPy3UVC3y2Lwkuz/fQe/vlWaBvTMFSp7JyPqgpdE/onfmgwcF6TMln6
40LzGnw06jwTGQgTttvmMwXueYAv5OfH/M2XOg0REpyBtqLROKsO9KMZ9XnKLEXg2zKu3aXLG/Ww
jVASvLBif3spTUP4SpHE5gz196Tg6ZkmRwCS64L0KuKaOC+KjQ8EKFKsS3X3b5YCk76p/CN11NXz
Dq1B8UWtXQb/QOK8b4BnKOsY2qC5QHO5FQVra5EsG2Wcp0R0KEZyKPwCX3Y8BYtap7gtL9QrLt3Q
2ehqjJwQgJ5ZuAig18WS5bpaoay8+/l1TgWQf8cTDR2bfThHA9yy02v4Mve2nCxTJeRoRHRQNrN1
tJFpdt0rNDpqE95ghYoE3SdgpoTUdRIdZ62lbypWpLwwN55R3Cvi5LYkJnZD+6TlwLnLilp/rok9
mn6SvnPkI4oGSkMrtp3Ur+vCvtaBMqoRXj3+SIcOgX5WAhmaV7xtLf+B4JJF25tHAzf9BvTNKnOc
aj4pqOrhBB9lqYo4BfSs7zSzvEa68+D7QMRiexGL8Cpv9LVVG/tAuLdZck+xkdkn13ZVkQQkhcZH
e0JippGxowYz8eiYbMvg3kgQMfq5fwVY6DXR9cfeB0Ktg/uaKZ7Yyl59y8N9T1l/PWQgPUVjb9W8
usoa/dEd0Cg3g30aUA8uczUl7WkAG2cRZej1xzhMh2NU+ZAg6nzve2T6NDForCT7XXZEHHr+KREg
MsFfA6ltpHqMx/5DrjU9/CUAAN22BYa/qJwPxYcla2fFlw3kJSghyMXvNvkrbOT9qfPLvgFmEXot
DBOtQSBo8mpF3bJWqCZYfYbxrRQ3IDzshYjLt6KfuMO+KOZNYe/Mst6aZIlcJ0r2FLgETqU61U8A
nwvZawBbS2h+pHQM0VPRGW9YIU5C8+IN5NmXvu/mqFO0ecURg5i16hN+Wl2RR6ctQs3BUxobPbyL
Lp2jhnWIF1nWsHGXfeN81I35WTR3lmLDEJ/qFH09BeT22WLsjWULaR/cCWzVmlyFZsQeaMi3Wnsk
ZhQ6YhSv3Z4DC8mLVwGEqFkwEmecd8WsghY7Ywy8wVZEGPLpKn1/rIQK+VA+hGxC08HYNUr2kUfu
Vd2Gr7FbvBFaNbQ3Za0sgkz+soLgxe/ufXoiZL5wOTKD6KBZwCIia2e52hZUImOFyxJEAHWir+5D
ad7D2i7Qw/ozJa1PgYJvMkiMBcEkL1pOU6IJoBMNDRJMuKU75h50qGgtBGxOJecdOS7aLyFKJhcj
Qrgx0HchQXCRjHg7ab1yYOpow3iGfzcUxilyD7VU0ap6GnlgjrbtO5VIDayCO5VSBCp0gs/qm6iM
3jkmhKtEY7wUCfoXtdWYXYIX19QOahUgOAU7D58CsWZFZ7DmawGZq/nIFFXbf88n0XEbm9CDjWuZ
0HrGQ5p2kNMKQ8xMWm8T9O7UuH40b8ulcNDT0DNHdqCkT1IJS8hmHdmCzc2gEUYzRMCqyZ2xxpQA
SIZ/51QEyiZxty0C95DV9qkT/V0qSF0z5Itz1bQ9EVIMKCjb0F3xUHSWeQ3w9J3QsBYro/vmqPWs
tqP3NM12sgBIM3DGXIxp9ZBJAZb0nSSlpaDUrxU4ivumO/6RXwmXTqRHzDD73UnyHb378Pc4CiN7
hNzxjAYSVWSRQLosb1vvOUeVO/OKfmN69o7i40NQ3RnQAv2YQGxinJByxwyBPolOitOuZY3Ei1Pn
FRs7mqdx3MzLyL/ONHtn4evPgbIcRZDuNZbShT7ASUrd5qYpr0qZeHPa0iFlIXXBLL7Jk4FhiZLE
ToS9GuOOR02ODb9yOBYKlQ1HdSnq0XVXSZSqMGvOuvJGJ/x13t6LjWwKMU+aau/ZFfzWQ5PEr3FP
PEdvJwW17/VYeiqi7kRbWXFyCx+xx9iwoLKgzbLJqRgdso6PWAM9ooa6JAZHuepMhlDx0bfaka8P
FlfBAjCMNPH/TB66F71mTKCuBypnzJ/49yeF6ZP45LJF/ibe6JNstIC5WJQv7SKV2hsNyGs5KEtp
5M5Wd7VHUffREZqmVaj32QSWyzmlWY58Lx37LuF0z5aPxBJ34MVgXrEChPWQjDjDGEsLschCJ/9p
kaOKm8H4vMmDyllFQ7Dpc31c1pYOL7meZitn1vjRS2T5lAbMsl211YjXX7KbtZ1DGwV0b6dZpu8N
8G1Z2jPs2QkTypH7BLla9gPOacB9ms7ahu+WiiCREiTVFKE/9zL+XJFn+9Fqhk3e9VeBBpdEDMTO
iujd87A1h+SH0s/v1mSUZPzlBrHqDSzeTiTlUs8IHmoqDg1ZrWmcTB11pwRGN8OMBU8qYedSDXV0
HJKIYLsYg+4QefZ14xRkdYx84C6t4pkb+frkTytWkqo3YJugXxai06kwh0eNVQXUqZiDVvsctZK8
mYTmeTKY48bWaV7XwvpdKuSfDhZfFgVHqtjtY+gavzKFsMwIxaoAWw15gB7bFHzB8PN4fj7h60St
POSSPxEzF+mwCWgCflhkyfeTZ0Ltr7OOFDYHmFSqQZb2yofcJdSRNC/YZANM+sqYPrdF08tjFFY3
YLWPZH4ddOhJqpbeOuaQLF2H6arU8QFnw9HSJBGLCkHomN9mxLQsPMTjyKqJDWzA0zXVa+YY5K/R
gaD+f6dExmNOdXQTCugybf6hOqxILQmtkA2WudY081rXtzGLU+vqt0HDIPdYK9k1Bp+WgtbAFzkz
TEbaLWzzWVZHr6j5/Rk1fW2lifAoW0ObOXYUb/D+zLpcCTedo/0C9mXvg7piTL8jVfaxJzjKsqpi
1HtOBTK41d9a7NhggsuW/A9XbLtg3CPVHw5ysFkcVUqcJAPQ2kNOWpa3oQ9/MMS1GSfcjB1Zh47/
UWRFDwMQsDk5wx9+EmyF8Nn2dDN8edMKS+bKsEjNx8xWbmQHlNYuhhlYoim9XfJFUTcuhfqSpO6I
eF7pF5aMrmXBJ9HE+a1aAU4ehDoSS1E9lXX5WBvJBmjxoXWTRyVgFqmyZK911b0HJlqP+mI5DKTQ
deYmSQDrm2MbrEDYB3PHCu9JB/3s+FjmqjmUh5a2ETHLecYaH4CFZGJFzXEgqexgmYm6G5u9lvrD
riQ6K6XpMzdT5wMqJtC9EpbwmJE1gzqhHNp730scVFxrnHYs1EYiV1PuGxGFJPllgwEAfwKdC7JO
LD/7dJL+RGZZw1eQgHlkPTdAWXHgEnOfU8o8avpVNeYa8RBRhDc+P4zatIxIYP3uWH4kHNPmnajJ
rfm08romHnTS4ADS3BgB350FEheDx+jzrhuyi4f/xdx5LceNZV36VfoF0AMc+IiJuUgk0jHpjUTd
ICgaeO/P088HVkWplGKLU/3fzEUpSqJBIvPgmL3X+haLmK1JC8kPMb0ye2yq54wQV7KiSwKQxHSm
ZQMaGSrK5ZCB2cAWy5z7VYxgQKsq5dQdtmemU7c+qCxsVGJgl2GReZcTEiezF7eGusgy/Waa5MsQ
Zt2xtq2rcL4yE1iKmQ0OO8UCTP859gxrAnRlJm9Ta4xeoL6ZlRVdZEV+3qlkwKPcUTFi7mUf09+h
X5wQzAeW3uqRJLmEOb+3fgxwrlAMqLmx7eov6LD0VtaRemfDmC0yCObuvc0zh35kOJTJRAJ8juxF
tg2XzKorEqZIGGLD24EDZPIqzmJEQCs3Lc6tKKA3YL/pbnBbDRHyv+RFHVtQlyEVxpDEBcRHB7dJ
D2M+HIQ5uqswVO7p8Cf4VNC0Ib4GcnTV7FTjqhreFPuaTMs8XYMaMEPcSStBkgeYqeoOOj4w4ll/
0XksCcEg5vqB6KJ8vA2t7zJtIeTOq6R6FlOzsmEV9nRXqonsK3xaYULjbfwWxEfsV5Y+rQuJs1Xa
/sIZc/piPxfdPrajfWjZ20zdgxs7x0221ulRkYt7xip/MY1YgDjJlK591gpxVKaC3Ox7mLSXpB0d
rECBjZoS/9zvse9ehhlTXYdkgFb+dD2lIx2qaJMYCZVhca7p0bmWabs2KY+Kpmx1BhsdcRomYq8p
V/0QkRkbb21OXZRX1rFqHzIx70mflYl6qDT3DHDsoTQULHxvLKcrpoyN0QDxY0V1SPxWIBsbJGpV
wKMVU/oNTEygwme5nuzY0CHksG7jAbt00a1z9jnEhBPfOnF4MTb9sEx7G6GZu3SOjkHY3nXurd3X
b8oQ4H7UL0MzvO0Gea6VAIqzwNPt4cyR2cGoo9vUTi5slbxQhUiCYPRmumwgks/deb6hInwku4rD
FrnZUhH3OqiJvhEvbtc9Fu5wy9bmHFthNbTnehTs8yhDSQT1G9aHYdVnNHM30BQvYhOUcrgHq+Ob
aXg9mO3O0TkRW85NqtfniTC/Fl0Ol2MJQQ0eZZN/zXhYCfG+Vxz9C5BoS9znLZFh1L2xX5TzdAig
m2esmYFQHzCiHEhAukOLQToiuxg32WfSfnMDdd+Y+rZO5XVQKruuBdvEumPN5GqUjpc6VN8oDgex
eK5UoooSkoqEczG74MLj8HzuozMZR9cU71jKAnRJlyR/rocR4KJCsDzQIMK1tmmke4FB3hCJQpzg
V0vu02Sh2M7sszqnYt8RImTb6CmWTJ/JEzbsHjfzGpM5s8481Xg1xaE0QXRY1p6eLg2wZJdJZauR
WIw91jcIlnAN5V6FZ+hUPuJ4NDiLqYjJ2tH9keTwQADUr1h7ydm8jRzjaqjsC5n7NRqNPlIAGlao
u+xNlskD9Ib1NM93hkvVftoGbuXnPdAkG8kR7rTAnleO9T2si61K3mjNS8974bdKuo8w/QEShh9E
pFCMC9dW1gUVNvp7a1PhRY6ht8R6LMF2BYtGVoaHxrY3cPP3HQtCQzXWiBQ2jms3LjZaY19oGqEw
uO2FTt4pGBlYxDiDD26kbVql2dH22AZ2caPr9p3kZN2YwBlbZefMXJHdWBeGrHYI+Q2y6vBX6gWM
v3i+tCq2kiy2NNtNOKDqAo+H/hJydxxWiFyd425vpf3Oaoiv1Iqd2eqbGR9mNVP50KJ1Pxx6kq97
QLR4XgJ6YI4C7OW1B6XSc6hAzew1o7lBPeknsly54K3dSawR1K3HmZUUhimhBEu+kK8enWg5xipr
fTTWtFK2OfIOQu/koWk42BjVgco4TklljdVuNQzPEZuDlOvyRvsx+ACVHnyncK6tHtvRXtOJ92VH
DFcsfboToGnBjRLHMUGCtJIEPnd+TIzHloedXI1NrAq22OEOCJHnUKhIA0lq2LzO47USnUfZ6HFi
X4nwcQkey+2d3Vrbpho3FdvnAFCoA08o1zKvFAR7ZZRkWmXvxLY/i/whGIJtH2Te0NFSHuZDns00
9js+EOaNqFgZKXxLR/EUZ4LrjdGSDaqsddBCILnIg2qZzsI4JkKIfJg7sww3BC4l8jDgZlOA7te9
H2AR6IptkrprTfLOx+m6qASHWNi3ufCVgMrRLJ6Q2vuF0/sNXMrYtbdomB7zvLlSiemgrq1eMNFQ
8+nWTQ5yCYNuX4g9vxhwQrrG2cZ2ByZE2XJQY4sWIYEJc8K+9nrMK3GQGQVIaRd+tkOWo1sQPJT5
LteqWPSU2lrNoDCbsmNrSERqqe3iqtw4SrbpGRSyXmNnWTVSeAYCPOhCwfMM9J7xwHJHXQ9TajDf
aMWTM2nwO4hVxQUfKLjAzwadxLjCXavvNIAbLKgZR1UyBdbpS95Hm3g2d+T3kHRO1UVPYbLnm2iq
1mlOFo/NAZRbQ2C4KqIRza+xrnFJZ2nlMwq2alUsbiffRtcrjY7AuXgjatVzJuNQtYpfqgRqT9Dv
W0BIAzyqNlXXUY7PGA0iAOEjAaHXcS22ApRIb8CZT+M7LZc7XWh7WL1eX02P0rEuR7SDMTDMilxs
hsFGQbncGmxtYwSP6raGJqyqFe083Pk9Cx69n6AjBUMjhW4mQNctyNRmj8T9WaU8AvLdWWBka5zt
du33cLk0lM7ZEurNVTQXLhsTKLvMo0a8qkEiYO8SVFLCFF4Uy2hpg/QoickryKCabB0oyGaYx4Ma
vE4OqKraYWfhbOZAIw+38tkqrvORR7OP14Nt+gSI+n7lxL4yWNem8ogH5aDlQAeFvW8beWzT+Cyn
oRX2zPfGYiifvR60VaHE62JjJVQyZL0RUY0COD0MTXk7Tpy60lRF9w98f3beMpuCcTJdUEQ+q0sV
UAsnRWXa6UaMavlbFTkXaU8OJMr7MAj2wGx3WeFsAuJixGiQ6XgdETdHBRpUiO+O2XmtRmeVFGDP
CsIgtT1s493QveXoL6ohv1RS85qN7j6mHD0MsQ9+Fi43mQ3tussqwpbbDTFaZ4Tp7KtEvbCek3q8
UHnbQtbCsaI5PjWbwI4uOWSr7sRmad5El1ApSGT3k/Acsdv3th7vZDd5Hd6doh23vZH5elv7hiO3
JGYhJgXzzEqlJSHynxtl7lcjJ/q+b7eDHvuiKzddV23AKW/1crxIZs7tAKhv2qZqNu3YVIcffzSp
Wh0cNb0dtLLe4DVqDzEpdbSE+b8ff42ifKKQ/5++/P6Fkx95/zVzIf/8hbNQR0Q1f/39/cs/fu6T
L79/o40TuzRma0+BbDhzQyDl7//344+Tf6sCoKyAYfnupqPoQCgDFPW/fs6QI1W6H3//j7/n5FsM
IffwHNvdyb//7XInv+qPK73/4/vPxFmt7mdUWj/+6f3//vg+6uBdGXboCDJWOys61ob5oI1mvyUo
tDuKvrludQy3dZVOqyroXmdluBMjFfpPujkf9HJogSJxxXmF31CcKI8yiAvEmrNzGdKW/Akg1mpp
Juzc04vYZqZCXgA9OH90RPlV5hcCymDLg/bJq/igQ7lQtHSIVeBYYa/+3FHSbMXKgxmxWTgExyYG
JuOQEO08Nuwfpro7pAB+ZpA3oTHuCqKAfn/5jzpnC6zEFlSXWByXr/+tn2WoUQ1mBrkJ0PK9ow1e
mAL/Ucx/3m+mEapCxkDbT1bEyU1GSaxC32cuHNr+APmCnRgTSUpkDI7Kqd2Y2mfwnF91ZYsuEq4M
UppFw2wvyo2/31kJfL6zueQY9ht3Gon3cJi6IfND+o5ay6ukRfhGfuWwQRmH8SYunaOdTn4zfJdE
7v7+ff5I0vX3l3OKDijzhkCnjjca+eJZVSM/rbEjpcVFF1T7XtgUuRa5NdW6gZ6JgwK2ane/fw0f
NP1/egknH0KrTEQkjLSIx7G+1AMyPB9JTEP/1GxqgRFn6j5h5X500w5cqoVAjJaO5+znz0CFLiGq
rCu3QZOT2oqIWB1gSmVfEnPc2IV8iCHdU9VAzxfZmBvI1wWWbn9m4v9ApMPVMVY4hu7ycpaJ4G9D
gZyQpChgl2xVEQNh7Ch21LX7pDbZMemL294kKtSRXzM1Kj+ZY341Guuqg2MBYRC4WcwLJ6Nwrtoh
JpO83GYT2Q9mtyWQamGzwfZ2CItkrVynJTYzPTN3bboovEd1RdzMkvfIszHM1a2UHQcKKlm5kVz1
hKtXGRR6mafJKuiiT3QaS6f8RC/xt9erqSdzIokYPMA2b5XdOvtFck660yfarQ+UCosOhFHhupAF
TgdFKIm0gjFSbs25OyssygAX5GSQEqR/cqEPNDrYLrEFgsIXMIFPVAG55TZRMDIDOGlDCwreUmpc
l7RN6zY843jzidjjw8sBA7TQDkPjOJUESQ43DcxR3jqSaKfsnEh68h7uOUCGqBl//yh/8B66BJ0R
ogXiG7H+ybRNYpScRcSjXEp2rTKgvJGtzP61MY3r31/pgwHhCtSS6BHBXTGl/vzsEOAo1YoHg2wK
wAiEVKxE59z9z65xIqoIxQS9ykUmk+CMy2iGYDH7ZP5dXubJuOY2kOGYOGdYhU6mAAxf7E4Hpdh2
rvrglPHLUBm7SJ3VTx74Dz8YFCKLSwlohXvydg30BSeVCORtYcuHIU++s6pcLPA9QCL/1S39uNTJ
u2Yb4VCbFaKXKnMUYl+G9eg4d3Ue/vMpgbfsx3WWcf+32VMZZ32ya25JNcxr1davlTz6TNL44Sgz
4aXpMGxcU5y8bf1sNZYbLEIpOyD9ROzwZv43nwyuPhf5js3kc6KarJzZQaHCbdQjcWYkzgSwjbX5
mQPtJ+vsB8sNom38QlAnTW7pZA5VB7fImCDQusnsLSI7QWLgNqIzKJ25bd3WbX6U7memjQ8Hno2c
WWc/q/0ia9aaAOJybRYwiKrbWtLrXsxZBA4lJEX8/nH96FJYssgdYFBweDyZV+eMxOEptRh40r1w
FQoloYbCEXpfUlqfKLs+2LO4yxYO6KIN+Mc+fW7HLjPdUi22Y/aQ99rZyglvyAC/SsNPRG0fTRAG
2yvbMBcv7C/7M60hENQcFoFifiwm5bmkNkDi7if+qo8ug7sJ+C0uVz6rk7FBqyh3QvpSW92GrlhO
Xt2EnqU3n9kXPhqDzEEarkQ2X5hqf35o62Jisiu4TtsuFhzKq1zLCm7LbLzAGQJOKzsLVcDZlJCt
tqYcaL1SthgMfSv6fEd4kNdp9tlokv2Z6588iu/+hdPZ2DVszgPIQYH+nkwpsu2kE2QM1p7KuoRL
GJKICVnTrsyNQukSxSY4RBN5lUW/B+RY+5iikVASE3ECKipw6h20auDrUrjbtKyAWzcHwlZXkx4e
Cmodip3uGjQTS8XXMarN75+AX90hWBH/fgMnG9s2ak2nXfBW4YBVhY0tjVuxNcTLpGMU0sVCE/AN
0Xyy7C/vyy/vm4n/U9Xx2BL/8fOnqoi8t8qaJ08nftKRlBzB1ih03KfyzUad/fu7/Gissn/662on
C0w+A3eqEq5mkBqW8JhHBAHy/v/+Kh/fk05tm00yBuiTkVpEadc6E2/lZM6rhR41qaTbGUe4Dl5p
2Z8MvY/mLoAcf13tZD4ZkEQlVcnVTPNtptdt6/PWVB4i8cldffze4eARi3UUsMrPn1Qw0NTJK6pq
jjITkHWtuiVshvq/upsfVzl5jrJBqq1tiQLZ5SMOyJUxD0ApTV8z/oe3czLeK+z+w6xzoQHJtJM/
Z+LRrMUn4+3DkYDBTae6pOLtPDkrsWg7A3P8sqFpt8r4pltwXAhhU7QJCZ37yYT/4Uj4cbVT+hDm
kbhvR64WGq0/hS6qNzilDpnmvfPJx/TxjbEfwNVDqel0MFi1WumqNTPd6Y99BGPjS/SwPEs5SRa/
f5g+HHbLzuPPK50MCEiSjjrQ5t7OtljH48Ep+zV61U/u58O3Dtgm+2kWZQAsPw/uttDjoOgZDV15
vawvsFB8vX6ICF74/e18fCEDi4XGH7+4oENjtgvLZvUng2xdlQ7VTLrTxIcY+SdHkF8/ItjORMew
qaES+EsdrE040EF3KLaBYm8WYHYL+LvDKhmsG7v4xxtELgZvS2W6ewcg//z+DaKKyEVlYl0uhmDo
YcgIt9aiCyWNtrl+FO1ZAdz39+/lr0ODi1Lqs1TVFKAsTmaklDw3DFH4b8tU+qr9BbLtRU6Qy++v
8kHJh8uYrE6Wyh6Yo9bP9+ZqSGDtnI/MXk1m5+clCjMA1PE39YjgJXDJPAe6RJPNztpPyk0f3iFl
AkARMDF/gUTUULTMsOYx64i206ACZbj18nHyf3+LH17G4iKYMx2cLCdz4WiUShiiQNmGAfIy+n6S
VpgCifj3l/nwnTRBkbg6hSMI2SfvZJqKwA2GjMVedEiZ6HUqWNzlTdmQFLdVh4iobPAwb+qXsv7n
t6hROmWqWgKonFPweCLKLI2SOWczDFq8VI580kCAi0+m4PcK+8/7GSwU6AIMQOB4Ck+Pfao0lJZ4
n3xbhzlZ1VB3s6Gic01+vaIixMD8dG5IWREMDRMpNamIGXFLcHKFOl4kAsEzPvIuls+xjkc/dS51
t/uStbwvrfGZhenXyYgXy87TRWMMpfG0hh0WQxZ3rpFv+0TcGNckHa7pWlyJIP7kzLN8sKfvCv4S
gZzBWDxLJ9Mr7e1Mz2w9B9+Mh4EYSxB4ivnJiv7rAUEzNRQ2FMdBLbCd/Pk57ZwEL0sn860gYSwv
v8zEpZJVnKvIdufaF2hZCqP4/vsxvfzSkzv76aInd0a5BU0lSiPO4ADzYR/o5ohMFuUKxxC3jsnq
aR9/f8kPJnY8hTyrjGf4/afEFISNqhisgUtWjUdcCLFQchsVdJjJu0lk+9n8t2xXT29RGKwjFnwW
qiYn29nZbaOxUfN8O0pioTR7g8iGZJwQpGHtY1r1bMIT5nm3hMcr4Wfnvo/u9u9XFz9/qr1VpZK6
I0RxffSqGDMCOVsxupUQT0maW3/ME/8oOGf7Wl485a/t/15+6rnETBuHUfce3vLjb+fxMx9d+db9
9rvusBeV+em3/PR72//z/mXAluun7umnv2DviLv5miLnfPPa9tkfr+HP7/x//eK/Xt9/yyfBOYAy
iV9h9P7n9Jx1mb6U//pf/7p7Sl/bKM6f/h6k89fP/5Gmg2Pv37BOsb7+GdfIx/ZHmM77VyxDo3kA
IgEkFXPFn2E6uv3vhQtDpZEepq3T6PorTGf5ks5LpG7CWszQ/0dhOicLke3AT1vmCFxv8IZNRNE/
DyoMgLJUzKy8DvO3xLifcMk0abtmmqTMXfglFYwyAouW4Z4JIyQyzSdbl/cgnR8P1a+v4OShioIu
1d2GV1ATLoDXa9USAVESaD6ez3uzwd1Roy3/tohrO4tOmvLy/tH9o3H+PxnCPz0Z//EX/X840DWX
2tHvhvlF2XTRv86fnl+J+Yt/GuR//uwfQ1zo/6bTQ22XgSo4NixYhj+GuFD/bVD4ZVmFqk6WzRLW
9OcQN8S/dRrTgDwpFC075R9D3FBJP10OOa7NjhZunflP8qKWYNKf5m2KcfSk4Gmx7rLh4vWdbI97
LdEHYaBhgwDsDxZ0zRBR9sp22HjliLSbKwRua3eEh2c4Z2bV3M8QDtOy71d9gvtLdQ9mSclV6UZM
gGV/CRHzmykugNbcm538OthEDI2KcrBD7HOTvaH+18zTtI4bAyeRZn11ZH3MvLlToTpj6kKOEp2Z
ebDFj4DqJsrOR+nu3NENFp+06w/pZoTI6Pf2jJTLnS4Ctez2gxI9NXF7NyIp8tVAI/HeBCcaigqB
scwfuolwe1PtFIppqvDytLsPLPdJn5N4bUXpEkhJaxpHBdY67Kxycu/sWfOiWXtWaxCQpnirXPu6
ipLpkE9HBPYI2oIbVvVuZUgaX66J09fQu5iwipnfQpz1Ko4LDrtGQNzC44gja9VL+rxNX8Yr8xaG
TQtrMHiMR6dczSVWRBaua4FbrSL1eaQxtJKYfXBS2DAeQAOOlhqt6gk9vNrglyS2euzEA1umDpdG
e5kq2RpswHWhTeUqbJwr3axId5IOsXVkj3byvIiHq0ShShgjz1spADVaoyTJrlDBcer9N8sentSR
aS0YJSGT/WZMCcDUpuwYYOBN+vqsG9LLTPmmde4DIcxelPFHHH9BgfS9jsOjGo2HySlucIZGa0yc
t6ZY4wg61xIILlMTXiKDOCqqcqSH5+VJ9mZU5tmoRxcDMe07TqI0hFX3jhKLu5LWsxkMD7GNXt40
gIQSEKNqoJDY8UwEQJ7jxVYwZbRXOer0yDAeKPxeUze/7kaQvuZMQqI6PtlW3aP7t9ZwjWE7NgWR
VCzZK4wJ99WQ3lp2tqc0LnGhbvNpvIojPqKgUo894YYrtoq3lYjAVCV4lXugWF1ELntO0P3o3KoF
eZokTWB3SmRK0bWjQjsK4lfHCWuAqoeEsQ63BSEyWM++FUReQso+NGUJhyuJkLK5t5oUhEEG87SK
c9wWIe5ZZRi/6KNGtLqxtqseOrK1DdqcqJf+ro81X62LY5o1O3t4bMMl8NEKn5RIJ2pcJOtEON+L
QrsHYUVpeSL4Jx7uTICeZNGMB3MYtk1orTNmN/SDxJSGEv9YARsY9B2aYeNZWYCmcLCbdWR41qgv
zM7qqnTpUIbj/ftXzQ6BVWv0vmiRcuujWyHG17f9lB+UkeJiX6gvyIRXETGPUWzAmm7HAyJzrxLZ
99FuH1VneHOM+XvM46/HmEjcFH3CaDd7Qc6MVRBAk+ZX4dC2VKamS3ORZR8SctdNqBey6Ta2CYeN
KBrMzEvyg57ytKlDv5nNDOsFG3s0RWMifWwc14bdnpt6tNGQAEYjlgQjfwIy1K4eSon0LBLpcZqN
cxmG50NE8x/y+dSCK8ZNOBs9nrup8tAJ1l4xkCkk5tmgGRMr6zI0YHKibx31LwOc05XKxR1DcPvB
LocwtXIrKLTEy68yIw/9JlNA9IbtpYCkTg68uzLwfDhJvm+g7bsBSB7+QoBsOfi1a7YraY73lYmv
Q5FksOBLvpJDc5PYkbVq1LlcZd2hzDDeDr36gH9v2Cnc3dQhGnflBfmZpS8TLKQ2HuRwru4dN+E4
nb2JCXMpRuwZhyPgH9huaVmGqyitSZ0vip0tDRJukzcDLT8TdH0keAXrIFgkT+Ky01INtbA98cDM
r6UcBVmqzc3saaK+yAeL3BtpzpuyTC4LAQYNypuzRmnvWy3qjaFSt6lMye7Rwy9FVX2TBpgn4RJD
JEdzm+oS41QYkOD62OfIQ6b6sQjsVyIB3FVDRFRWLLbMp7AFIGy0WCK68lI15EXh0ItgsjobQpNT
1ZS8dmaAOQyrdMwaAIeXB0yL1Yck0c6kFASYaoAwxsS9npHEMDcJ4U/WTjaTICELhexcqt9nIqeS
cMQ1OwO1U5Izox8QfyO/bodOZSXJetyUXkfwwgoTHJ4lZbqg5snMX6ivgZHec3a+teXwMjvxXsyt
WOHjZ5mUdel13AtlRsTyon2A86ttzI7qfzvdZ/wBdAqjhhKrsyfjGzRRHGvUaVu4Df+NB8PCeDq4
jPegxLqSN97QY1TmI7tzTGS7TAuPWn2tsgJ4lRuPXmt/TXLU7CWx3XUAulcskdA2aGi6RPUK/uih
NbVLFj/8D2zjAbp956xRYOk3yDK3gvuMOhMWzuCiqNOj7jBiWsv06zE5kqd1dDr1CYHZM7haQ41f
7fqy0/WvMrWvejJiRwffhGHU3zSz41Mx8y92P96ZIj1rrcfOlA9NlT9qLoRjag3EMbeOV+OsSpXq
rgqyF+EGGCZL6gG2aDCZTvFGiuaYEDhdk9unNGiHwo4FdByqfVUV93YoRub6JQy6nR6SqN8NbcqK
Zrcv1lRXnoWkmPZP6Q3MmR5PgNlYzioEZIL5oyD5b6wWiAXRCG5arTLF8s3KeYpaiR0M4pMouzvL
gJ2sEQ00GcZFFbYpml0HJ0CG5QRf7aq2xgiXbkeOtHaWyRxoZg6+jEbPiwCagXKhjLMzs9S83BSj
V7eQoh23JC0s62fPVKNu1ZQoBbUGgToJt3abTKvB5jW75vQNI/+Ztuxc5F0hEj4tBfNTp5+TbRlK
9zoswXFrJiMML/yDS24yoWcJvLT8JoyGc6Y70j0eplbdJa35oJfanWUZhxFFtUIkBKtTZUd3uWHH
oNY14F/tdWAY98mX0gGDVFUKHnyEC0T/pFsklgdnEmBAYMrxCPbFWk26S6o8DGGE+XbM3nI2RbeK
JtdjpJ6HbfnFSJHN22nh5UJFNBQoZyMCyTYw9jVQVVeTW0cr96H4+r4py716aCM/EbL3goL43SqH
eW0fIe2/5PpwM6kVxiYj2kDXf26d7JbGw9epTl+c+MGMRyy8yVvX4jEaJuKftaq57CQdIz2OzVVj
nus5rjSFPaxrZW/UnliFHRIwcoOeXJ3oBAbiouxDzSTTrj7aor6p+5Q9pKYMftYOzLJ1tWeX95WY
lsuyV1ByFA2Ja03cMDewloW3cR9ejap5nlVIwiEbTF6IjwLV4qpwjEfFSC61Lnxj5VslTQriW1Tf
A1e7G+fqctkm5rG1R6h6N5XMPRPCAK+ry7UVYyNhkv6elCzknBWodCDs4f5ALk33Kq2eVWMrAEtj
aaw6Q/NlZL10cf5lMOQBXxV620i+Ok3P9AVHvoicb4RLjAsqo7xRGra4VU7vDgsSpcfevJGDsVeq
CJdwprIgVckXm4VdKw5JN2QU1MCSprOCEgOT/6zEfmSN/Qaees4CGAIEWGozstA8UCsE0DUi9kQY
ZL6jB49QNWM/brAhD5FKimxbXgr9RbMBFCStAtcZ2xedGcbAQJS81fk9uzk7BJfZKrrtV6bOfoAI
wFXY1kSV7kbkW57szLM0y3FKGHBl1A5PZhKIfYNbyW7Tak01jnj1bJJ+OKZ34TQ5K3JT12BGJZ49
ZnZ3qm5m2JMQIGzyCbT5RZlSICrZdGFJdVskjiQjwzl32XLjBWvGdRzkO8SevW91yX0YBa82OVlC
huBMK1gsrvaYvwtUxnpdTD0LKTsUL3UTAAOh68ncuLUqAr04T6brsgsVbKK7RgzTHnzYNkCnqwgI
+tcI0wZvVuTlMGKcdnp2FprGNmSBPzcA5qMpQQVT4fczBqxn1MZeLJuOFWEfUPOg2orZmDeyIH/d
DbJto9r9TksPIlbKda4zD5vgqgY9qddqqZ6Fy/a0b2ayCOX5FCwboJwwGLJSPWVyIh9339huDKHA
KR2C+xa4F5PIVTIgOLIz/ETddmoc5AxSe2l7apBSAvbt53JfElQwW/11yoNNpJtnO1Jd2yZmnb41
H01dMiM1PLNdVAJlqHEH9ZGK5UzcC8lKoPTjIc8XugnnGxvnTEruntEbX0nhuyaS8jqOQn0VN8I3
5oLTSvOti3EwM6zYdLS35Vjezvi1pVHiX0ZEhMavXis5EyqLZbPcVrgi/BQWTd/7kmD0FcrRDjI+
r9cx2fGTEzZ6fUqCeh3MihcpM2VHHclGk4TdzoUONcDZrecYiQlMQ723L+oePAhJl0S+M2ummnE+
EmoY9BlOnP7MLJQVj02DhYXUegwF+xSkvzcoJUcHXbnXUdXCB+WjNFaWy6COMstX9fSrAj/RdwcV
4ze1jS0CXJ8ctFfoGtluxirnRV3A3hLn1F5N4e+P+IYC+zwak9AT5lTtg8H1XWC0q5rwyr3aNcZG
14a9Xg7uZeaYBPglyRmA7K2RwzuKU63zY8PyYwZa4fajP0mAAmXX4Jkq4vvC+lrN+LbknF9GhRHi
8NXDy4ZDU6FU8xkOI8Ma/Igt/DYvOKVUXRBi2hq0deWo11PC4bfFC+XV81Via8OxXSMyvdfGEsdi
2zB2oz7ZOjhn0WC1ycX7HzIRNYb4JNoFncDhhfHa7HATDFnfb4p8/KoPWrjPDDU7VsUX3FMjdGOI
ILUyet7YsbTlblJueg2Oe5aLcyNLrW95eT4InigcpV2Q7YeZU3YxHIXeZQ+tPn7no8WPE07Vplgy
V9u5Pne62saP0icbFUBfOJi7MSOWgYVZgtSe52usmM2BY3GhQ7VqzKR+Cepr+qLVvRjriySe3aPd
ma9R72IjFDHImvs0TO5ilQW60YFuDJW20RXlta4BCTXLxietKQL09YjFkIduxMk6qireotTL+g4L
Vs+Wjs41KRvhl9aC3QK0K/QaeErTHK/jwbxPMu2rbpU3nZr3mEIiuLPhdVvnL3oRvxijfUPX/tjp
5vmUtHil3OE6N3qMl1O/CbXy1gzFfcnUSylsl6qcaXXwekYdb81KKNsQz3fREe0oCuGHznzddGBW
bDtHswGIrtVdNolDlXkwbq/CyHp0qrn1FSxf/mzYN0UdAwXqEtVLgJwVDtukpm9M6iDZBiiZ7iks
4/EwATdJnJjEM/F1ipi/Q510sEEmT0466ofiWsxT7iHNflOISyXzmaTf1iBrQrP93OR4WYcoVqMy
LfxOh+liNxe6ChxEmJcxB8Fa6AdGHgIKJkKzfDTsilU+g7JJfvD3tNvDRcK/KdxndLzfSN2+6Gbj
eVbqR2x46Yp46bdQ2eN7uEftznlGf4pGZVuIbdpi4XNTjOZiZPdRLbOhSwBVO4+vo5a1Ow4nSRFf
lgMzv2OvrFwBz5KUd25dHXVZvNBZX7kkeHluM7EjVePHUA6+5hInm0Qax9VC+gWFAXYDMwUpDipD
WXpmjLZJ1/EfaAlBNUpAIsolpIdvHAfZjI6pvaGCpiqKjyHXjCJ71zapR3h4QpEHy4CiNnz03e2U
qQtMOVnV/bh4toEOJLFc2zVsL63n0NlhYByMuV2XSV7vgsC+N9sEBMl4bKTzEg2+cZEpOrmSlGFm
4ma9nCzZFXEjA2FcMYEuuFbKmNKkVdrGPjCtpyDJzEOuGkdR5oZv8f5Dl5xfhlSRZyrRgE5PiEMa
unexVL9MEIPawtLXVJyGVW7VT6HVvElhX9F82GiBNIBZMWe3Rlx5UR9Q8goSKB590K87/OCJyUlq
zkES41HqZyAFnc8/dZH9XP5f9s5jN5IszdKvUuj9TZgWi964FnR3OnVwY6CIMHFNXtP29PMZozoz
MtFVPdW9mQG6gGLSw53axC/O+U7BpYx+L2CQiYWXkVPcl3eK6q+39Wub1eY6yLsH/CCveo1urSjw
xwZmS/mnWXup7mVdleR8yn0OdH81NeZwkASQwHVX9taN1ao1nU93wqXOeuGpA0GjzCndSM/ZWn0R
EPRri4U9ZFfcU/bG7YyPADcf/vP6IY6G187us41OMDjFeKDWgzu8pGHS/jfWYf/5Duv/3wUAoZeM
wv/xnmtfp9//VvxgBZD/uuFiuTx/3M/hv7B+wwbjQMBk2Y+45ksz8XP6z1NzrAPuAiJXGAoZHnKL
v4//beu3OQ5mRnAjDkCW88f4n6fY5/JJ+SCNsBRcc18bxz8C71gU8kv/4/Hf8ja7LeK8qf/93/6y
2UeIiszBBUEOZ8pGajHvBn5RuFMIgpiYi8w0zAHpPnvoR2bznw3y/Jffze3PldWvX2n+Hfy6Hp6/
FMoKNnaM0G2WDX8RaLWGaKRb86V6kR4ZbmL8afTF6Fu3IO63RpwdQc5tVd8cfDrTpLLu0yal0xdg
p+2j7jLrDhVAGu271EdmVeMzGgqQgtOeNIYjyWq3EJJWKW2DI8TdP//mwY//J9+9PkcC8COQ0uD8
ZQ83lQx0Y8JmF17VNWtP6Jd2IAjImoAIUBGlDAfB791YlzJOPsjMggqIn1HGt8yz7noszGX6zFzo
RvTqnMho471a7SCgSIR7E74fyxMKeM0rdxGll80lx+lHwqAODBvuUjdpl7qGjfirvi6ZCziqWGgj
QfCONh7DMHrtc0pjoQEPdMvo2Ovxxh39I0npt8RmLbzceR2hvXkVIMDMP4adBzLbRT1rG2t3Jpvr
M4lNiu5U9swVGzLRRyI+lim9IzkgKSUlCMWUqDZUq4uaOaobiXtf6d+5ex5ZXZwwbYLPaWnaqlrh
7IK7pxvFSvnumzsywQwsgFihuDppXDN6G04hwYKBVh8kEebCDL8507hSEd9KAzsFNNFtMAFNycHQ
1Ow1w36tESS9gMm/yrAxd11w7WlV8jlrapj0PTggiAHAilxoN2ZyG0XJVc/FDkfCShpgiHrixDg4
8rHc6YUHd8AeV/ydC3Q10Rboz7HL+/VYB28Yp3dNzJAfwWJAgM6iCIx1Ub92WuTyG9S+e4VBV7OK
muROEX2s+8MmDgfSGK1tFkb7ITPuM+avSQoTwBYPhhGugqy5nRiP6tpAYoTcguPju3GO1UR4W+mA
PYiuZVjcVWw6hL5nT7BNjPgW4GS5aPqwWQRFeBf41SZ0+kscxdz8Y7HLK+M1GPwbCYy/t/QbCIWM
9Yo8XPYTkL/+G7N7EryZ/OeKqUeCvNMJia+POkLUMonTrlXaEszY80iPyDQ9MOnyp3fu9HCKnDtp
9T0vJNyBHsJkvhM/eqM6B6Y9LDJgsEvO+XBjhGAufEaTXtMSFkOLtwwzOnu07ls7aPVNO4KKIpA9
oGeg8Q4SYAmpURSEhE9LkYEibLh27h0qbxXA2piq5ttYhx+F/Rkm0w9V+gRC9fc1ADuSnZ+rMYg4
lMBhddX4zWm8HWVODxpHQ1Qvh43jEEPfTuk6n89QP56ZNJUebVRikqQxIDJM8+cmt49+o79mHbgH
4pXOWWOMC7ZKfnX28nirJRwQA+0rKyburMXZHZ3XIPTXk1MwZ4Yrt0AKmC0MgjXbQh7LPngpINex
cCpfHKvaEeH8gJZs22TpydIAMBQGp3nuefe1Ez0xiyOft/yIRmYl9TemajQ52aUdmTDHIH5g5Iz6
sBqy8mzLXVHa+1DLl7a0CQiRTyryr14UP4U6OJC22tn0x2AaX3yzguY59ujy+XoNOwhNMLcLfqSG
+NFVwJa69ECqwtM4eXe2K2/dxH5zLEArenND7TujzTzpvTUsdkCIHCfTeqP7+Bjz9FDr3nf6DKYU
9ptrbXqgY0Fk3CSZvNWa8nNULSND48p4b6eHBM5L90ipxFgmfa5KmLTOLu3kk/DcZOk18mKJVzBw
9zgy2X0023CyNmPenowJThy01Jrzb+qIfnPNLZSwaWEH8lh0IWz99CJltXOC+rYdL00P7oLWPKVL
ijZVE+6LMNw0dfxoFdmK4dB27JOj34tbt29euLC/tY1cVdNSH1BX8716OjQEKW9r8surSd5adXTn
OGovHHGTxaw/qqY+Z1lyzKdym2cwg83pFVYmI3e1Y2q5qtzwsYPz48Fe7SuuWGV0FX7yXL+nJo7V
BmDhIg2aU6q3B1fJbUg+Nn3QDPVikeU3azNgVDxS+VfMd+KJCdGEZduLnatqgcbYcXlWVXkOAucI
1GfTAllbDKX7BljhpyjxX9J6/E+KuD+Vett/II76f1DqgVDol3JgVlf9XQs1q7v+/d+e3pr44y3/
2xKN1a+F3teH/SzzdOO3WaXNxo54AstF/vsfGo/5GYsAbxSetoMhgarnPyQe+m9YoYi0cbFJMJr7
pcaz5qewhPB6RPOYArx/pcb7clb9oiEy0G5iY7Uxxzloo+BN/LnIa0phhP0ALsZHPaDaa2xdg+Yt
CBiVEHOc70Zt6w73wH8Tf3fZZOWdHzN6hUgYGexIqE2ycmOGzkKwH/bUQ149meWTPT5G/aM2naPq
tmVmlmx9Ng4w/JxgOXpXp/jw3HM43LjBna3ff/3+//dA/S/Ed3gB/tmBes9BekLjkhd/OkznD/r9
MEWEOut9MBzNNf+fDtO5suV/HHQ+RtQ/jlPzN9R5vk4XYmKH5r+/q+0s8zcalNm7ZPsG9Cw0en/p
Pf5ZL/J1HP7pOOVk8GHrozC0XPqev3QITWLnhtNbNgPX/JjqiIASae9dgIm2f0A0oK8zTyPwFWio
L7ubZPwuGGS4eTeHsUewsUkjE529ZZS/0Cn7rARYzoMKzUsXZ7tiSG4yxV5SW7d++Vz5/kflDmon
J9gz+c7MWAW5NhY8TfmrIS8+svCtd6oPVBHhSklyhykaDQNIdT2pm0Y6pEA6A/HK+qofdLGu7CZa
5mUBNDk1VwZkLle47sKcdqVDIMqguSA9gTt3frbTS3IFWd0MDmJgkN/LQLnjEqX3ayz0nf/gQHoc
wuYH8Y7kj9cAovx4M9ZnQmGPhGxtbMdYZ+y9Vo5dXh0WFm6srf73HPu/Ebh+BRv846b/9Ja+9fGv
59fXB/w8v0z7N5yn4HRshH6Gqc1Rpz+bfdP4zSHjC+k8cn9a7d/PLuH/ZjouStU5+w/HHO/9fnoJ
3f1tfu2/cE7NH/1L143scLaVc6brBv4rRH5/afDD0W3dUIocTVoWLU2/KB6El3Y7Mx/M5dh7+UPV
2h04Zfv49WQsFXIXqPOZFYvTH2/yoBan2HbytbQFxs/fn5Xze5GXgqXVqwl2nnYek9DcJQ55mVNY
nNtqwi1l9y+aspxdXQXQNueHaSWYQqIuOesEdzw4UbJpRTa8wAeUe7edxIo11n/hL2Cm8ucxBL+Q
eWqi2Rg8MJdYuOH/fDMshFGB60VIKyvxyJIsPtKOoOQDFsjwwGkOyfwmrSMTspy8VkR+sDOJiBkC
uXXom+QySTtYJV2875PuuTBL4OVu8h1MwIpVJgxVVA4LA0mSavyY3U36akkgsg47PSfX7semving
dnlEIkPjAAenioZYZ/8K961LpbEyWGUummna+7O6ZAj1djnq9jUxzRfRVOlNj6ZPkYe5SWWRLjOQ
3CphcTo36RrLPMG6HgLhYuiYL7Slv2ZbF7K87rIlRlTAcGl7HAQAOdsmdcEvs3qdWHW+ipt2PxjR
dprmi6wMBoJ1W66e/bSq45NvqPXk02faKVC5st2pPkJSOOdIBN64SmJv60XWvgv4wRsrWOuFeHcb
je1/e1QMAm48sgsRHHLQRR7epBaGX6x36EsLILYlmdR50LsLvsnaHtQ6As2/0kX42SqLVxczbbG8
QSv+YiHfKxUiS5UgVLEEARt2HFwg2n4ALQaCXLwl8qIl2SFJ0nBt2lzfh/RSFByJ9nhOgvGQ9xmj
lPp2bHI6dzlqq0Jnysp+QqZPpsPIIyN0ecdoHBmdD1FSBWjo8kNoN6hcdVCAY9vu3QyKcOoigG1p
I1p49xqp1mUKQjsufZjrkt3rQDQ5uMoJzav7ocMSF5OTrMEVpBws3rRUuv3Yl+Q/VDBvF91kB+u8
zyUJ5eKoGSzEvBKON9qXEjX8mkJxUZpNt43LABHFlK8TQV52iRoAhC76Mi9iNaCba9HHw14P+Hq5
hcSCZdidO4qLrSFSB5/fLuOgHEHrRmczG9dxaS3bxrnTK8BlU6I/uRkA0ABEUG+aS4MjYWhLd8dQ
ggG9uvND6OB+k/sMDe0TEzNuqIE/EJFaxsvRgHYbGZhKM+tYtlGKOB4UadsB2FKV+hZH7l7Kem+Z
46axzYsAUXd1++pUF6zjS4Fyj3B2esk+WecobL5VaEYm4iEskpBXCYiupB9B28vEpr1b5PheVjaE
e5VPzU08XYKJnEKvZJak1+bFmnQkzUX6mZp1Rj0AKbUugtsp1vd96N/h0UeoBVx69NQuN1AQyrz6
dBleLCqY6XvPrB66ea5l+Uc/92/0sqYCJiB4pTUcRhMnOiVTQnhBrxaDf6qi6NpL5iqTHT+mg3v0
fA6mjgEHKAfIlAU3677c1N4qipsXN2aqF6XHUYMMPrAjHLgSY++Xj2GGOLY1NHxffGIb7eaajI5+
mVbaoSjLYG0RbLnEdR8O2sEQpEWY8l24gMwBtXbLxCtuLFXXS+lO3k6gDdQjInn4pk7e2CM7Ti4h
tGGqCHI4Bh+1nCtAD48PSAvQnlow8ntEVytJwvViXE6urW4C0LeQKlktVcZH1pZHA753nzFaslvt
pOL2vu+8DZ8rPGDDtnZazOneD8Uy1gP4HzJ80yvTPyij/+hKkOqxaV/znkkzipl4WdAGFQgdTIi9
GdMudMsB0JAwOAJSyHd6l5OMY/rHYtBQ/Nm/P+vkprGahPAWXy/289ziDxFrE8jzol9ZqY1pAknE
Cg1CcZMZYXFjz+85VmKtQ5ulrmYyfSGFYK96OZNYE38TlG7L6uldVcO08ckS6MRDGTbcp5DmXkZz
Upev98IE/STXuQUmFh1YA0/+8ca1sGY0wiEklsGALsOzF8fNaYIxHTqG8aDVXO6B6Q6Hr4fGOGs1
A4rYr4egMR6L1BSryMvNZVlUxkNRI5yCnP7+9UglrrizDOQKBiKhhuwJJg2BtjKSKNx0sfbudJO3
7HM/X49Flx/oMvPD13t/PES6lh/iGomxFMhoqR+WpnDUsUyNFPd5da9qDkHNDOzDVORkUtT2dy8K
X9nRW0+gxpI1SVDNCdyVs0IOwUA69SEWDxVc6Jg0ij6aziN5bgVsFOjvHnkejf/iObL4Ubekrl+B
hmefRkw0BloW737QbDT7ceUcR2RQN1phi3XU6/3W5ExhzoK+1mql/2m356HRsx9Nr33UUdE/oUaI
1kUQlodkCPYpqoFDwGkCl3eUd3nkr6zS/AAQ7954DoonybZmZ2XmvMmPCYYJyzs9Dr+HMhA3dgN4
sa0es7EzHqJg1ssCTbhnuWzOGOrpFOYihN9nnB3JqNdLRXz2cyC9/mi4942PjCzWY+M14qsODBS9
cnjkali9Du/g2Ra6mbWfo5s8A+q4G8JS7omiwi+QiI++qz/U4KdX8M3upuldcUxZHh8MN3S2ZBP4
i0LXQBy7bEKtNOM3FYSsdGPnVjbtuqqT4q0bW5OgzEnfDJKDeQiN4OBg+14LogFfRNWyTgzrD/6Y
JHHoRn0tEaUtXAWY2W+IDYtZjQ9NaJ0JqCvsMt3OTGq3H/nz84vSRUP4i7LnnURtH1IYmxyZiEDb
QdNPmbDLTZOF3m3fev0qCTJGn0KqFb48MMupMd1leuKtwlfkldPtlI3RxjYi4zzNtUoflz8iKbyV
5pfVKnpOQ0wbxtAny3SAsgzdP9MPYoSnC0ZmPyWOecgCstDTQpWEKvTPWS2+1WaSoZvqwElHdryT
UibwFPSbmoLwLjKWVWU6J/RBj8TSlA9hOexHLuS5UOeybM7V0AeML37YXvooKCIZhAsxU3OzZcal
jJlPf4w+wroRl8JhY2D2pQv1OrB2Tlc+lX3c3BRqyUUkPAhloQKoA3mO8pTAjwyl+RCX03Hwi2lf
IN/hWzc0I9k6SjJ7LZjM9hW5O2rqLz3pp1tdW6UByPopjuNzbhX3sc0YuE0/vcmDBWvVL6kTehQV
aGmN3pjudU9tkTbCprZTbVMjkzwjQX32uqqmR6wueUWnGRhOwvF+nuBaXVTKnLd01K4gLmLsQ7lO
UQ0tkkYN6zyM8VwPgqvxdTA4PHSrbB/CfrR2tS/vfG6hfpCVt2nGDn7Kwns91cJLNvjjpjY5Uken
8s49WQVudpzS4D5E3sjdxp4vif2tPlCcsYF5kc7QHQIG2deGvARmDO3qq3gOTaVdvt7MWlpfAc9P
rXemwADfrdF4aIiYAhsN0FDz4vLAH+65xG1P3o4JCrby1E07Gem+RZgsG/5eJXQNIryFu4SrwfYq
qtujORndfWeTJ1H33rdwRI49lUF7//UmdtG3efGx7xr/JMwMcUJv3Jud88wGzrwN7YwYjSlr2EbM
oOChuc1cq7pPI9tda0NarZWV9XfTeERD11xxECGKI3wmzEYKMi7WZycp3wHBL/2Ujw1YHq+jjHxp
mfSUrQJEOWkj7rWY36BfmTaJ7xCtNnInoQ1LdhzQ/SkQXUopQVhG3UKhCNPuiD31nFpu8+iZVFtJ
HL2E/IaONmLnJaVC+BLpnVpZsWbvv54V7bSLcUHfe0M63OpqePl6lVNm1rYV1NyhZmjLkTSiTVd2
xTkQsjjH1UaGucXX54EVaGtCd6xDF9jpSYv79CQyNh5kIBZRcjLmf/j6VxUUer/4elVl6eDHvBzp
2u+vnzlOcJPnxz9fU4wEVPW6Qegv//bz6a/P/MfHxIFO4lipHb/+yQ1G40gGDQcGhZdqHPdYzm++
HlrkiSiKO6VWXj1JlCI88/WaKJkY0P/9RYn38+Wq5bQVVUPCxPxDapO3GFU43hB4hpbm69/QcBYs
ityfTzT3th6Et5XZ5besOfC8GPkNPjRI0/Mb0ZQSPlMR7ft83Cah1zxmuZ3cx3Gx/HrUScN88MYt
RFqiqfzsxNa4e6json10dWsZ+TGVouvexbHj3Yc4xkem0devRzoLHwL1gn739dDi+r13cpJ3w/m1
XdeRg9gsZEz7NPCFqUTT5sSZAojbC7x3g81FNXWQxTQ2tvk+1DW2wq6xHDgailIgq/SbBKJ49qqw
I1TKvC9a6xpFXHkS+DEUwFO6KPV2M4Tae2ckDV30Es7Y2dXrV80OTzT8uzJCjjU5FsLa6Jz0ikg0
DBRoazzn+2iBj46qtFq5Nak6bRAcGsNaYh9Boqb8eu8FbriwtACGKmxtEOTZoY36ekEWF5hlGWwn
mew7srPxq6Vigf5uXwkdvbYYYWiRrNEMhrludL9c5i3YkQHiyiLKWWOKcatp0SWPH9jgmGv8EKg4
Sy3Gy6W9+En9o00LrphtcHDb6kbaHbajxBoWyBiOLjUD8G3/nuUgzt+MSwIGhH3QV96Oa3SvyDZx
m8ZZq1C/tZHXgawH/5wftKa+466zb+3+GVzIJxOJdyuu1kkb+7RPJI43Q7gfCm9dIlokIim40ap0
KxrFgp4l+Toa5SEy9YyOPb4Z6QA3YdAeKztj247GL5iwHYjECI4Kwn4oPfSoGvq3ufTRJztaGlr9
KNP01atks+iQQMaZaPnUs5Y9VLjrMH/qpf08FRQRgqq2bbFawaSeowimszt8poN46QL6nZERUTCx
g9bWmh2tezNMZ4GzifuLMIRFTHwfaoWEZBM/Uq+6O9ZbRbIQKVzfjaT4LuLu0ynVo17DII+Li623
3w2XqAdF3d74xWMQq28heoapMIfNaJD1YiPe7Zz2zg5RtfqU38QWmmcngpybeZyw1iiRAlRcKHMU
vkS/zVfVdV9zVJvt8BrI+DMMe8Fh6+4Sjaj1Vj/oFWdIE43JplPVdyp+NL7uDf+/m0ImKzaZG63W
vkxT/SIj/ViFGiLzaDw2stE5EyN8IzrYeZuKXuu5CuTWLYGGzbbT4rvUsDFrBtiNVJNfpqRY+bn2
HjbFKwRufatVDAn0wAEf74TPiU8yh+0iZI/bbpM9dBatZikqbwO5gWO3O/a0NceWacMma+HAxVgr
qB8aNJRu9CMTGBeLXBLny2lYsu3Phuo70y5y+pKCyrTJiWtI3G+aE5+COQgO8Qa2rdHhzihBRbd3
Lkaz5wxlum7O6QPBZ5jKl3hsb1VdDWTvpPs0c6OlHT5ETK3KsW/Rf6uUH7UKNraaqNBEfZSj5ywj
cguNlmhIV6uhiXucSVmtvRsN5W054IIcD6IpnFttnHaVZfB3Qj+Ersc4cZT+0Ct1ECX5bIZTIIXG
DYyRhylcYeG2Mo3vWr/uW6EYTYltSUZcqWGyGwmq69xpI3MCQZkkpEm6AhR2SdlRa0azibJv1Lk/
Kpy6ZCH4d2mwi7D/X8s2JWQUxF4QURqPKheHKkgfo2q6t0CXr+OWMpd2EE8isshRCBwLslXbdlQP
KrHSozCbC1J6gwmAOKVNGC8FiTTPLr9vc0oezYLkspJwdir3yDlbbJ0lma+p8zly+qFgQOXMKG1l
T9HOyKsQt1CHE8DctVl+GWu6n9Etwy0K8Bu7EEcE7ADbVaOvYo+IPLfVbrHjutt8KH94YVtzv6De
SmuDwp2dnBuaTz0/l24R2pYhBeBc1i3urv6Fa3TPaEnxk8GfLePM2Zau+yQLFd331jIurFeQpfqh
z73oKmPr4kKsw4viMTg06iXknuKqMlq/SdR3EsQSRcpQLcTKygRPK4l/pMmnZYr5M2BsPBjpDY2a
sbFyJTd5oqLN0H/L7Owu1fPi2e/qm3bgtuH1zpOW2vedz/Sxzby130zgyRjXLgdiRLfRMAtDK7kM
8dzPK3/CJPxbm0E2ocDuSicGh1IS0Weqyh9VMjE6gRacKcO7lw1qd91+sEtBg5wUd2NvxCsk0uk6
69GF4LEyK8lpWrgsMieW9o5RPhkBZorYCw6ltjad6UUk4phnbO49m+wqn3jQZZPHZ0YPr7iMBgJR
unxFxx9j86qtLZr4tdmjyynrlJuny2St5pTv+mZTN527qHvukeSV7XwAfUu/5jKaZdjVnChdD+Ip
cbvw0OsOfCDRXzS7epARdjIZSofR2/TU1/dyIMfQdX1ShTAIKc2bFk7N7aNCTBR69sly6BlGGeGa
mX0j2qivG0n54VDhT5G1EmVs7NsM93BfGSu9436l6Yy2qPwZUYv6EJQd07VSu0sc57FukdJyKG+G
POWE0ZiRQLVbgM6Z1kCATwO5hNgg64cptp6Z4JJG09LTqDqhPjN9zCd2MQvQG4wgekNrXF0mv34s
/FStdK+wuGIieSKUDUnRjrXzsItywODCJVyhSoiWlOpVyOndnNBNeJG9Fy3QoNH3io0eD1yFmdmF
nqdxWYsQHOJdRUR9WzvjfWNgc5KOcU0Q6i2HRNeObr9yWuKPQKUDAagyfycc9yHLNiOmpmtDKNPQ
avcaCuNdmuzdJOmWItLkptBrorn4K7UWcZoQt89Z7zMNwnquYfVZT95Q3DRT+Oxn4qnBPV4kDiI6
bXh23dpColU958J/ZcgmlgW5MQMpM+Q1O9ZeU8+W6KxVHrvDUlqUBdJ5Z+K6EJ2ojnB3cegk8hB0
/Z07oMmJfHuxs1ulzun8iZkewoniMBh1qhqRMP4i9HljNhY0B04ah06oq2Jtq7VJgZ3Oe9QTkquI
DvtmIwG65cQLKttfJW2AKN03NmnV7ZJSu6ZBa64zE3Xi6JXvrTEjDAx6dLL6LKl4beq8OJXx2QU4
9kOt2aNHjLbO3OUXVXRqVX1XdRpibX7ifkBwF/o3UZZ89hpX1FLpV2fUHn0jR3JQ4KTouCYvUZC5
G12gF1UO2wPH24OpcK4D2qIxnKcqKJ1S/wl3/U3tco0v2vE29l9Fyk0tIDyv7yz8KF2cLhOJQD2b
NpWLMI97+G1XMHDQmJnkcZIx6/dRwHPokKzjPzbo2BaouWzWKs3QfPqeymC44dMkJ/CbzGvthLX1
zXGiDxOkm9SPhTO9ily/1qPCUBrjjOtoKstJ3xZtdNEmqv/Y5oAfa3XJG8IC28j5oDOIl86xiCyy
dHwCNSsP8sZgfpYCMSuG1xRrpMdNHT5fo0A2BJb2re59Ri36q4J3uDILQoCVdPeJ0tqD1TozmEBa
u7xLTibJq5sgNB8YaTOH5lKfRiyOPf9DOuVb56mryQLKd8mCK8ELsSQnqFPuvJLSIK0e84GqSkxM
75KC2WI9+D+YHWebWDcofpbcasXBzgt5sPJXhRZ0GVSOWNVhmVzGMCBVh3uFRoe6siYaDxcGNQkE
FjNLKS+eWLUCqxGggMuYMfRB+GVWg/nMipFtkpjL5ZDbPXCGRbYxapx7qSN+TKTmrWpGhJIZ0Gry
uEZDECJpW5rmOqxxbJSBzW2tpTTy5cbgBlaTzcsFbI7kQuxoieSk60OOlireWdRkuCLcdlMVZIV+
IvxCNtlF3+FxNFctRNVneSSf6PzV4/kvFGcpfSGxLUG0ruL5J3sf/CcVz6Mj2MJcONaDUhS5Uh8W
ymjfYXARl2namMtoBVDiWFQ4LAiK3Djjy6zWaEmJjaxIBqn65SBj5GAqIX0NBGzE7DBvfEzHrb2w
U0b4lnZXYz9e5mlv7mMmkQuN4kjSD7A7q7YSAuBiGpvpqFJ5SjqFURpNGzcuYrIyQVB2iAfOKSO5
MkeuXVrE1s8gcqwnORHjiO0sBuY3VPA12kqKyIVnDiNd4c0YJGhkraRi2Ba/Bnq7zwozntkDh5yr
uQia9qBKHEOml2VEN3PxcMtpGYuWg79gc1Z03SrK3YwAMp+vlJ6JoDp9Hb9gNtkYMuslBGxkisEN
ptR/aOU3L7YfAXphfRq9fC1MrdqmdvOICBWnixbuDd99N/rgoXQrb42T67GYOFe9nDjnYLDu4rDX
TzrUfiKmsLCF3VpNLGLKVCNMPdLuJlteU2sKdsrC8Jzl7ns4+o9pIhhN2zmboC1+tWabS3EzatS1
ZN4R7vgwSpfo+qB2CTVLXpKeHR6/o3gJ25oBFNHQCz1DNx3F9lsWEOga22dRNu+1XZi3Bsni9NWV
thqKgUUsU9Sua53V4KwCP36Ivd5bs1N2lsrxdz2ubM1MzzE+UTimP/yc+w7e1VUE0Q1+NbdmLhVG
HE57va+urnZTES6xK70q3tja9FBVDWeDRDCYhJ/Cdqpz1FfrwTc/StXgQCEKdK+/90nyVjbT+9Q5
FsLDiozCLvlGU2mBbQBH4zjtpgMVwg1HYOiiBb7kzDIm0TzTY7+blb5msT2uHAyEyxEY3VYV3Rti
AQaazkwjcGI0z+ROorjfGzqG9QaLzSKwx2ppxQx0FR3NcjBTyDREomFRYNmodf7h603HPSxwcPbo
4bizpuoAJ6zZTMkTt3xByh/tYJLp9z2xYoucjaeLA3LbF+REyja8lJH2MjmI3A1kl641vbdIXJ3k
NIaaPMRp84pt51j1nnYg4d5iVLepy/BbAl3IFWWwqiU/AGvXj3ysT0k2ir1CwY29zNyItr6G+Zhu
InvscfFnO39ovGXsYkaIWd9NFovZIdgVSHgxzXJaBBwiSegzWfDDlzEaoFjWpdiBvPEzF8xSRCa4
0fKm74p7PCEbL9DltvWgqMAJtBj54DxvHkN94G5MmrbnDnjfmvnPhJaUy+7Fo7vjzs74AJTNCaw8
zlz8pl6NS59oMdfRaR49b+eTikklWu010T9L1lG+xc/QZ9arqePT95L8UbLfQVAYbqMmw2ylnG/E
AqpD33Ubx6zjtVfOo28relHDo2Csc6nzJAKbwzaPxPpdS/tHhwghB7v3HepynaIdP7W2z5zubpr6
H7gev7X05Os+7D+V253jOCGisJxzJGlP8oL1uXStflso+j6C5LCqGs5t7lBruFwp+oxoPc1JEPDT
YdT075s2KkrWET77Ro6sICjwOMDqcW1u4yJzifUKmO3qEBB07ON6+eHYk7aTnQ+txOxXIW4G2Rjf
1Sz2YlGwolkjaBrYMD4BRUhfXb22swbSHkja9f4Pe+ex5DgSZdkvQhu02JIACKpgBBl6AwuRAa0c
gEN8fR92L8Z6zMZsZj+L2lRlVmaQgPsT957Lz7xq5aXzSiWYBtQynsMqxhEhg0Xy2jry6GaFv+fo
MVjxOFIK9yEF3+Cns1njidDOK4EfIAohY9RgSAIbZ+7K+b0hb7b+mjAdZ5dpasS7cdehcJnaDBQo
ZF2yU5UxapucRPW1VoOym24as9Ky2HfqUByFUjpbrXM2tDd8mlJoZFlDRGYjzySrhmwj3UshOzyG
YHvINbXq/CsruFRuWtK/ZnSme/akiz+qDBMSNpKnWvuT3BWB1djvZWX7SypfUkmlS/CKEPZ87RJu
5w7LZJa4DIxIqxMWmUKJZW6HlHzTgeUCWe70QpYOwGn8sSdL+In+PZnJFJWdhYguMxNiVlduxqn/
6voui8peO3KYfFqx9bK2qN9RiRzjmdad+DKC8RhPQTugVedKfCHMD8bVJ94DBp+4YRMbezrjKR/N
/7LtLLcIUaWcijRREUeAja9spoewvbdtKkdc/o57qhi+zDOiJLVo461+Dw131NLH50yZj2VhkaUd
tiqhfGZsPHi6l+5XiBJp2Vx1nL+nvhk+vJlMQ6Py7IOaUMaqCY47XU+DskL8D3ILp7kbSa1vjkoh
+y0zrmpjt0n63vSch8XJdFtEA2VKpGzebDrZRnw3cP3JrscYcleDs+rsqTeIuh8PdLakt6LigplV
t/ch72MppuyUU6/TWpibTJ3GyCio+fPFcLa6KZ97aGz+WipiVwwKI0qXnrqb6rOeKBOLyBydI75u
z7UCm31aBPPylYy4ame35XdWDRjR0YRA9mS7PmZneuGnJFuVgEuP1hN0MGiHjg1b2Cgxlk8LUtDa
FufCc07IpLeEH791tCItlXzjMKbR7Wq79GsE3P+FoM+GxFIkLowxDRZxyIEq45A3kCzcmR9eUvwt
rrdQVJA/LF3JtIlSdfHSnVDyv1zxropSLDejLcIqHYCNOHeNJGv8quwyOEzeyhk/NEFfbJGaGXe9
EzUpE78t+HUo/5UczklbfxI2QE6pR3+82t3E+SmTrerFaagPR0IsliiR6nlc5NtYd09x58U7RW36
oB/+lZPW8qT0G3tm+ekpV7tweX5ZTM40cZu4xItb6PXRmjQ8OHpBpGiMa18xuq2Vm87WkUy2S829
NJn9LcuUQVVeueHIppHaptefSvpG9hUJ5n6X3HVjVSLhkEvZKkGpdtUWjd6zMZdm6M4FiwHb2yYO
/5fJI13XsvJwQuZNfOjRzrW9NWNqoBVg2KphqZlGlgErxYHCwidTyvS7T8bT0opNT2/8gLLmmHqK
EiU5Jo4ZKc5SUBE1s4lGhEW9r082S/cCC0vuXA3bwLKl5re85Ujsk27cplYfaiCRL7xpn06GdTo2
dL7upO6xaDPlUxHWtSaL51c3tsuA5ENWNXSrR/7lejRXtrCjGxWOu9Nbxv2WU/HFERax82oTpW3z
0TbWHvYEW7hS/5sUFd4PfAvGJ0TTjhYULpjTYeGa1ZkRixEVk4Y0uC7DpYB0ko5dHtZmjrqRFZ1V
Jb/z6sgQVlU0KSKBu9eQOaskb6lmfhY0GsR6lqqPSWS/6DrZxH2BDpcRhDKYf/VST+G6EF6e8sRt
VW05FrqsAllqPBuG9VuV4B4ypkgsFFV9zaKqeCLs2jghhAxMOx52RqWhhlsLbZNijn/gLfsdjfUA
Z45l/JzQBrTkTsd4kYBxaTGAuK3JrpcyzC6OcVJcppyZ6FxZYW1YXqCBYPRNRftnMBFlgpj7HHoi
0GaTUFi2sjYMgZGEUTfDgA4TFWkQpCgyC5a7fsLb8mS0x1G9In9C92fCXhGkiUpuGdGy0kZz9Tjb
jQy1NNF41VpIx+BySJbhAhfcBKi9gKQyA0Wvo0A2YrZQdbZ9sBTlsSR8mtDkMgX/Nyyx/ShNNXJm
tfDHjrlmrio+5X7rgyybt4Yo4H77nSmZHqn80UQRcRmJqo+mXjxNEku0QN9Z0zsgY0BZyDkOcodx
MKNrQ+avzaSeazfQFCzy5Im5O76o7MlScAYqkh123ImttaTtLVamkH3Zbo1ZRi0xxCBV6u+kNV1n
tEM4dzooHc4zgKuKEv6zXxP8e5nHBGVcwZKEjdnth0LOu9Ksebdtx9wmVvKVzypns/5S2GOxgbgd
M+/o9wpQKxwjxWGVfclHHNMS6VT/5qicc9uT/rJKkDBrv2lmrdw0fbGGw6j6XeomtEbe+zrvyzn/
67r11fbqaTegJGgrpeBepjOy65yQ5cILUhLo6IjyWxp3TQCJSNlXynDsK4SuvdSiFcrdhk3OVckl
zsEx7nfGYGNzTc2PxHApPnUM+cW3UWirT2H4aBjUxaNTmlxDHu3u1OBWtY6K6J6nsXP9uv+yFv3D
HN/tJufhHhAEGuys6d9x5NGjXbsFImeisyeAAsQpKbuzt36CFlT8SqreTkM1pzH7iuLZ+W31+WnR
3a1mZ2PYGOVNGu1XjWJOAcLE8TMwxdG6UDgjPbimGv6wFI9j6rB9RBxB1nPN+IM4X0HdV8hy9vPB
QWMom2lPCntoYKDdJKX2aignBPvTLrMZkLjW8KdRenrkRe772doJRCHLEGOVbpk8CO0nXgG6ZPQE
9yW0C6yK5y+PHJq4rSbVL2J2b/XkFZE+M6xWmcVVU+kGVDbzlnUtnl8fTpgS2CkPsFB3uVf1t7RT
UILMRkeDylee6E0M82CMqAMJCBkPLnN0ng/JEgUNyZi5koXmYw/wyO9jBiouZhyFySO0xV9hImXh
g0HBfYmbMiOja4bi2sE9YdSYFg+VvrY+6beQ+9bP2eF+EuYN+yLokFX3a4syw0FE7hOUKDceQQcb
BUeJbwep07+hZKGWsnBO9lihubsLKCpjWFL4bKqkA6eyrp/jxDRk4Sf0dfSqEA7W7ToS2pxUBJAg
VXkSkkzMErlxOeunsRCgDsbmsORoBdwaTHuZa9Z2AG7ksMKcJFvJQl41q37R7Q6QhzsdnOFkwIDY
ZsQCHlxjeBd9Vj50jn3LdRGmGgVdMnlNaKYsLH76FWqRQxMPFW+aItrSk1bm7P/OihUP/spmHPgU
Zzvhb1FsV1cVw4ejJsTSlj30PXTDsaN/dnUXpi2Bz9acD1SU6XlZcSnrAV5oWnKun01/UO5WKicV
OnPqdr+Q+Qb71aqOnsX9yAT31CuqcvBaTTA0bHxl8IAmav/q0XdnihjXGXdkVD5lSD93ClynvY5e
qooRuKZle02zjm6GAZchUS/aab13CkA/07CCsvXGFqXscmiADiEwtKJBZ26mVbccrGOK2OGAjuIP
cAqJ6X1jhw4ynd0yU2+uxVRf7Vo5jZIBu+Yqb53Lgidlz7+dR3qQTBDDVExDwJ5tyxZlDfoSKZnd
6hSsXJe9YkFSaSULGP7xEC/FIj50A5enSJo91DrYo6JB7Kx/LgUy8MVUoC3NiMsmb7qlbf8ITOym
4ylFPWf+9Owa9IrYdA+GkNbM18pqUcuA7ajdkavAGz/HhSYzNgL6csRhg/Uj4v4Z89Lr4hFZz2Iu
sHTJwouWix4eKWDrr7TelIB6hy80ShW12zeCW9Alebmxh6c1XU+JtjRI0giLr1R8C6xR9qXhfseM
PaE1b8BrWsydGD3YcXY2Z268dOYVyoC15AnG8YXTRi7ec6EJLSiUbgeSY7+UrgNvxKfyQWnIUAXI
KPcesiml1dQIRzlh7kLNN7PXDZuVWEzfrvV7ad7u7RYVVJ41EnaP6zEuxTWaGESjdl4u2P5O4Hrf
jUZPtoVm4bA1mn+z4YLUGbN94nbRWgj9wRRk0MIXZK1c+X26kEHJKImvqnJRcBov5uhCfZ2zKDeJ
HBM5/SwcO5YZkqOEAt8ZVmS1Vn8ErPKreOAPjeTeW2pQAhbWY0kiQlTF373cJwMOiI0KM84vJn3e
VbNFkLv4XvTpDQHneLzPezPW2HFsjYdBDj8LUjgQy+MQmLnNcTEA8usW/d2w5a7UIQIUDT2OPTDE
IJFAhPezZv6vraBSAMJJjeJQqvpJkjTrrlOOJ8tot5pSr9SLrAJ0Me+U1PoVlgfVmWlgnrOJs7Rd
V+ehq4+skvB+oE9W/r+16v8qO0DzoGb8n61VQES+6t//Ya26/4b/tlbp5n8gy3HQEls2ejj3HkHw
39Yqjf+CypnYHQvfIBMZHD//C6PiGvY9qtFwSVH8H9ZF7z9UxGsaLkPTtQyL3/X/YLNiX/Y/ASFg
QUC4oFK3VIvcEtP4331FjqaY7CY8BlDxcIGRfCxEG+auivvlJlsaM1PBS0ExXU8OSsz+cBf+aixk
HSPdaQkUAfE75LxzHAsFSzXFqjaMv+8ew8geTaawH7l9TuanMttnrFPyHrk2kC2VM7+oorowqA8/
He3LVB5imzK8RJuCYAmG/GYsmT5yB3TDV5uOm3zkhlv0r+pdG+AM9RTPbGom86ez+01exYEkyk8u
rymlZlL0p0Lue/4EJGNIgLcAB/y8+pwHYzti4nDba8sic8yvn1Xy3IKhdOez7t0y0nuGowED2mEe
nmnOtnWfarz0CB6AbulcYhBtNfo/G2a1J85K+2Q1keMlPsFnjgXxWfmsS4xHrHKxhkDbgK+4AN4A
K1ds9PEi7atnUoX7WfvVAHFD8xCP0RBnfmP1B0p4vWbz56ngvhqWbWeh7Dr3YAjIsuW+Vz8gFEBi
8TVxJc0TKUC+4Y6j8zlI7c/po+GeN93O/6TwIK0Z17GwDmZ6TgVsTRQP9V2qYMEo9wsLVRpenNpF
EGaOhCNBLTa3lsaXZoG6HGzWo3cud1fsKuOtFg6roQ89AYNi7OMkXEjaMu5ZPv1Rd0DNEfdjvmXV
D87bTS8PlsMMymPm3qxRxfq/U/bZSokF7JNrmCkFHObZ24Py25LGsdUXSLge1WeG9cHOADbrQSzK
s65Da0N24wJY6H0BJTA31X1mMC9jjncfNNxTJWS0GLeJlY5dsmiN4cP14Cto2moaGoNlihqfXfu2
sHcrK5xNljx7o7Kx2axMOv18fPVA9lH5MTKAM1KcatMf6GPyvXYffrvPHrp444XcjUc8dU+rcfE4
k1O2XWp6p4JeZnEin+dxTUjUoG+esipYu8sdqGyZpJKusDwE4Fx33bei+ZVp6IAoc0+O+ZrHT/DU
syQU0BvoniHssO51s4PEYCAoMEtekYli2JXeVcsHhAo1mjJ310MJb8sXt+ChKaZtPs/BPbVmZEUT
Ax9tPKxYLITqukajhlQxF0FNPyyAPShZRIL7owH8QkspwO3ZV2mj1IUSJvmCXWGPfr9bYnke6NNc
qEbGxmwh2Y9zGlncvc0rG4qgO9Utu5wPRksPKWhwnXJGZ6DXMS+cvepYohQr9S+x/hn6S0dE4LI8
TmIiXqwIQZvsKmkd2U/vGLjaLAAQSlEiG324CggamAS8KDPcY9920TBNz9Pwa5ADn9RzJLM3uhXf
nMudkxbMO8WbQmdPz7WR6gEaW6DMl6z+Mj38GN0zk133rhe0eBoFYMt++kSGMIAxWb/vXGI9Joob
B1vmAb94WpfyKgULb5xLMY8UM9zQvmv6iH8oGcrO5nHK8D+DDy6Sm0URDjQ3bDX4e5YelTVI7dxk
SKpcFu3s5ijl61og+c92WfUnOYkcFmmGOKgzQ/RKZ6ho7Yv2u3cMGIJlSG/kz6YMLM07JPJlMuVB
TwdfRfqBGNAzLpWN+mgFiTuuGKpKttjI+kS3k6txZsEHuhHZaSH2gGVYeB2Fzvi/yCaKsayPYrF+
59Xoj847SN3mJHrao3lIv6QR2DDuAnpnCUcp0QO6y3pbazavy4DKTl8ZuLCOMTc9KpHNFJvapocF
wownuQ+RDqvmnC1vqh5MRnnTjJFFiw02D83yKASYuFZjm3wffq7rr7mWJK4u9rzzsOWemwOeBR2I
i/6udtkPqgdiEBQaLAbcB93KXnVIFQiQlR8vtY+OlZSHWdGPd7h3ZRWAxR2BhEuUVlRbOrOOar8o
t4XkA5aVngxYmPnApkNdKgwpW3b4ENgXNoAc5HPehao7/gNyZ9FNwbRtrWLeF56bBbaX3Qquri6T
vB8GmW69tN+bpWTdU9GaDOmH02mgG1W34OfM/pJc9SKO9sq9o1WTbW11j+YaKalct4nHVKKM53Hf
seQvWZaPULy7KoWKYjWcxEgnlZZ60XzSGXMHKWPYqjmk9cx4bsDAKuiO0y7760F2eYR9eapV+nPZ
qHu2g//6YBn4BLs2ixpsnmyfQRmBb+02w7Drrbch/piZc9MbFBtgh4+MaQpCtYuYHaD4XQJHKEh/
0vxxXWaom4uH/lhO+xRyZep23Y+eDU8YKb5TMzGfENc1iDdYk4/iHu/hzCN8HvXfjMJi07FbaOOF
dJMsHIbeCZw02ZmCgZTT4qp2/jjcCGzQhLt3s5XzLZ2uZdY515H9uqdx2Gcek7xyGC9a7Mid0Z9L
tVx2mQ6hiTBmGSBLDM1sHQMxey/FXHeH0lk+czl96wu+4nZ1+WLZR7eSqfVQPWNzLDf3J4OIcoke
ux2q1z7WX1a10Hyrc6+peB9m0usYr3CIGXVEoi0rXyfFbMpJYk2QGnMzfesqNso6CSFyXdHJ5tJ9
UUgJoF3g/fDEtHc045Cm6njMs7IHrqm/Jo6TnvPMiaNY5hyAww9OwfGgM7jt+XA2lVbnB+iorFzu
CQXi1Wqa8px22ttkua6vEB6jj1qFPUxAkgs6AFObOEmh4upy8CfbNHe4IB64DB9iM0kxkubWQ649
iMGFHl1RIHkzqRGdTUaD2/xa3cj60tQ5tHhGZwOOs+XdAdrNyTAkZo1yASFaGMj1IDovSWFF0F25
QQyulyzHHsQztUcwdTPTGNgXij3EwObD1AKEVtkB4DtT/QHv0mZi232wFuNu0mUgbrYT4KE+2RO2
0d3taQvEikye4jx5tZ2C5I6TKxyXK89mV34X/bj58CD4xdyoGGHywegCfjpqwK458NPlYe78eqt+
M0nV2Zp5dZf2DCcLUWvYe9MJIq48y4aNMfKqKsMmmntfYnQfWCftFGE8lkPvGwP0Lo0UFB1y98GN
pT9RCrbNTIwN1ZreUAsdrTLKxak22MYmuzl3t7RgIObGLaVl4vodE+wxCUvGj0mFrGH4Wttg0o72
eOlBNqEq31ScmNbk+ODtL2Z5KNPPVPuxm6PBWNu73PdAFA0lP0Ha39zqhoclpKO4iF7nh7xUyT6p
T94dOFf82flDMcD9wnKeUS8xz41b3R+ZPWuHYUn8tk33ZXNgOxFK9xZPLIqIxlBBig2a+QWdE2v+
DCHbivT7IJHEj4WRGHC9csg+wRJ/KXerasXDyyiMPjWBfatJl5oCd7P2JrKPhSFZxbcnx41Yj73S
bR2+X6wIx6K7UkI7k3hrqF0H1laK/dmiNI3thw5iFZIh8di3xbM9rNuOp1+tDkaHGJQ8GCmuaX5B
1Lnp48guq5A6Z+Pm68ZIFX/ga2cLsUrTpCR+HEc1tM0ZD1R6ciZGJv1BW69IyLGJQcxW1KOpHmHk
PZsaJhDL8x4xAwWpiTNZe7AWL+i7DwgCvqoZ25zljWftVsU7qAyFMJ48IKbBDnnqKyVa76BgYt93
d1miar1L8N8z5URVh0KjnPA05IAHtH3h7DKRGR4zvMMa71Dtrb6Iz+kAjh8Bqt5G0oLW7uz19Dud
HZ7XdYM0T6GvmJlMETGjy3zvqk9scYMRznksdV/YP2kRGuMczHxXmK7oYM4sElGd/Ra9tekh7isQ
8tPx36jieYbTmgukt9xi9l0eenfBMLCCtPglRTjHjypxAxllJ3alEpWq2ZxZShX2G6tv5nfdzMjo
OmIzGMcXRWcNolmccq+xrWwTKn5vHYKSqy4mEyPXtX2Z3WlwMTkfly5mLSjlA5zdh8X0s8oJ2HdF
vYWXdC7bjeokl7Ti423NXWw6AnDv+jpKD3kIHYYJnAZBbhOzyW7dwGn23YIyY0L4yR6GyRFlKjI0
KMmULpjg72EtrvGQWI9a89gilGQXoyZX13yU7AlZm+xT79BN2snLPnTcoWomQjQ+XsWg0M4P08xM
nSVNX7i+mH7t7BSzua3EkwtAupf8qfFngdoMO+KmdaYw63qq3gKhEWN20D2LEm8Ttb1KdrZ2+yDN
+WDcBzNwhuu+JVWm3mP1C5QeaCKpOoN7HpvxzVWanTEfDQUGZR52KfzH4Z3bC4jGus3xw9Z0aMPD
PcgHi46S20yBjIOqn3kZc3vdMib1O8iDrMCirHpf6gdNW/f0O41DlB6xBOzaveQTRPaeFdaxjb/G
nD2jfZX2xQDcB2YjCTXnpUvYmcoO26y373TkeRlPrdvwDbxbQr6Y7CtHxwib5aJrk7+A4TR0zEbt
uG9pLwrjIGozxDyfoNYQE3Xuuhtt9khulEn5zFqJQICtkU6BZ2FrtSNWJpGCiH5tvJ5ufT8Oh6Wt
n3s2eWWesKSmG61ncl6yYBbtDXHQcxxrIOW+58560Ong59ADYL9gEK7no8Nf1dBeY04JM4WnMeBd
rrFraHZUMJKYW8WfZyKsRj+R1wWDuFQwUYOtBGlHixH7KR3s5EEEFKNfM4KIs6jV2h1TtFDYMP+R
LOLirBjMVo8zCJI47TF6X+rqY3LdnZ20e4V3oEv0SzXl303G0a4lcD4S59TV1XHeGxxeGqwC/daR
suCk+Jf7E6NdSNTg4tWXdl72LGb3i2WdyHSwBRLF9eDgnF7Ze6C63pb08BVRDKTt3DgWQqXrbzV+
NeLh/KqvWNCWr4Rk7E1bPLVczIbbnaoOkEvxujBRmJvjojV+R3aDBS/x2UJF2uLOXDK4/ctS4BHD
q5HikEIzZqjbnv03+9jAA43SNvpdlIfrbKcuMQNKtrb4Sj8rl4/evAiMIg5no5aYYa0QIacuy1lm
jZ9AP8lND+JTjnOGdb71MiMfraqBapKZUJLc6d/GL1YKnB98xf2rTvwk8c/HNFaIGVIQ+d0Fpu5T
5qxP5PFtqqoJFPcjV58STyDj+Z3t5359h4d5yN2C+vfFBhGJLI+1Lqe9x7nRb9tchkaX1ZjqmieZ
mUdt+eukBe2ToQVdQmLNPy0UBZcMh3YQGteJCG2HQpbFvTtD0sfzoC/inALylhpZYkUfwnZ5I85r
o87hlPQXyKRwXECTOvLdJSZgtXbexKMH9H6tUZrUF91KAlU6e9uzfcO8orRTJ3VLVAn7JDLDE3+g
5pAGEBrM4LXqv2rm8oS+ItTqj9wjjoFSGYIite+/2Xtj2n9M2MdJ829gclS3l8aYwop0hX7e26AY
UBQOpn4oCwj9HsRQWKHQYTr1HC+7wqVcZWOXVd9qHQelSE/svz601HuIyWYvnOQpvd9kc0/+w1Ul
XAB7FaKJyHK4OtkbWTqhI2z93QQlTj3urfqs/glK7EwfUcLVrMHKiJlZ17y4IAzyEtGCimACi3bK
p1CgTgfDYNi8xQiGHabe0pn/iyWUuYg3+wfFfUKqjZBzaf+VtfHeZJGWewem5DtSSgEqmD5s/OCO
1jCwLAKqjJdHIxUcsByuxqVlG4UwmVAMekXAxc2tVY5DfmiQ1PJW8Mpds9hEn8n1I769dHw22ZgY
0+IPrUGp+Ac0J0FM0qTLt2wsnogY8C26pwTzllqFiq7fsu6Fe1Tkb7H3PTrf6fDgeM+VjhlmWbYs
OQ/VuPfIEGa8ZncQgN7XLn3LmNoIdmISvhEi8YhdRriseLuqHm2D390NSkmUw1Hzbi55C7i3tRCv
e5+i94tP5qPdX5r13mgO2zphPFohvZEHsdzKgnFHP+HVmezdco9McoqIpS8/wxRV1oNGc+eMKDCx
rOJqgC6QnzMiC+xGPxihye5JR6roYkjh8GAL3kJllff0r/ixGvXN09qIXYlyr22fh9I95wjdkSFv
p+Sm4lZOCU7I373MJDpD3/fjFLZGv4d2Aael2hjLb+JRspnaruXlXAX/cA7qsAm0et/kfCk9B0sS
hxPGeWsXrj1ufZOBMjUhag5ZPEFxCnVKlVpF8o9nx+qJwGpLNq9FCBZfi7OgnJafLv0rCyUg3IC2
MhjEkQiiuxYgLJtjPcnjbK8bfX7us3/YJRCAoSOYwYTd0TteA2gqDiqSrBP9cQb026TYJuqVK8JE
fvThgFnGvxzYHKsLE8ahbGmnL0UiCCUBflDXHKkeDV3+dF1LPBJ1HwAEZ0xGD0ToWm0hEpbjoYJN
Czc2N5ALQ+rTSFXKed2atHlaBnG10Q6gyuesix8SmW9/hgE9MXvbo1L3oYeMQ6EeYp/jcBwVbrdt
/jUcfVxL/WIFqhEyG6Jm7feSXz6iWpOIf4HuJfTKHhOAsWRYaolDX+6yqQgsiSCOGiehiKsvKCM3
q3M0WKxV6bnG7OmOl2mJDwDMTI9fDIIkCSXLM+g5G9UcAsH4h1BWhpqIqMhjK+4Gm54nEVZtgfdM
RBK/07Q8tGSKpilTSPfXBUu0jEzm7pzqsSOFZdmJexXV/pXzW5+uETFnREfq4ciE984OU7wMMpXf
Elsc85aOih6IYaRc/Fh5lsXyUwgvsNs+kvpXopEZAFHJsavI6SLd9h3uapXt/c7AizN0b4q1M8io
yVkSYGOjQCCWVWUIRyziFE6y3uYAbmALZcuXw36wwzN5H/p6GscFq0oKeV6hiuqblCGiOMw1dMtI
s84TLPNkAa12WhUEyM67NReb3J6IV4y88jLYe4VdxoQYr547tMvEZr0Cgdpmkqd/OFWUGF1zbO2z
jhDda7iC3Qt6CE7Og0slTa5M1JqvdX+JrQH1Bf7q+rm1PlvIWUAmgQ4QPcGIKSH3Bh6SVp3t9aJK
Cy8CHiaqyvLHzF5hZuwdY4qQfLCw5SXoxw/De0pW8koxCdPKUMzsMB1t8F1sdBx+sN/Uh65pAxY6
q7qQWQUqhZFiM8Lk8dDcnOE5bA1nRREBieLQMp5N5pLb5tiRryqarcnp3x4GHD1N/iPuaXhI+Q00
ht5zTxs1Vtd2Wnal9pV2t1V8T964mwoKIQBgJmM1VxqROr/b3or4Kou67NilyFLtMOubfWEkWy0D
2Krgb2Al3hOtpyOqsVq/5+wZHCY17m1ASstFp3PuZTx3d6KyhSEJJd/ZQI8C2Aer6j8NMb+BCHDR
vsjvNExOYKQD4z0BA5mWDq5sjl8GpGG10wZSGz4batH7uFcxw4rp57qSEmsGo0uujvNTc4wbqOkB
OvP5L7j767NdlPcvf6NZxS1zrEOudXvJ2gyFfkrdldjZLh6qrZxCL/2qpuZsLwxwArvCAoQek46R
MBM/YweEG35MYPxMHBVrTh7Ir5UvyF3r46Cc2+55ppIx4MKADufz+VTwy8PLM6BlMRhaKFHl8tgb
0y5WxW5F9sxIhTuje5PWvXMnbUWbj71sz6gmt5XH9qa6LO7y4gxdGCOcM1aAOwlZX5tu9Lam1x4s
dAaeS+ST9oG/lTrtlhZnF144yQKvA8+SEwMmrJ9a7RFqjTl/4yrbY6piZoJbDM0u9m3w6EcoMVtl
+GvbYOmQjzPkObH73FQguSfS10AE2uRYKj1CwOV9lW+L41tOpL3H449DKq4kntMinRPuVGPeyncg
Vz1n1qzqZGNJLAE5j7P62KLk0DqChub1MJlv9uAEohjRT7jXZP2aKl6uxj02oj9JJpj/lUeMmpgx
7iJVPnEUe231vKZtoK0ZpvBFfMzq+go4JbJt7nQLjn3dRx3DoIR0VH35WJvRjwWHHFctMUKRO1lB
M3+vtItm/rpMFyQRi4YoXa8OndYEcTmg0XozcrZQdgkAX9k6qbdVDXlyk2UDfOVWWtqRKv3gdhoT
KpsUmgFBUvkAxfGQqA4UwGw/WCckcZ6bvEpqfotz0YzfBC3BOCOcRovBtJFPX3BpJ2Sq1My5lWfU
ZbxPyJUk6HnPp6v0IYa/mGziGly0I1SZesYorE+7GjJI8ey2SJE9RnWokFAVbwv8wnMcU+y4z2kN
BxdAQapWR3wCWw3p2GC/mzPZEUkaTY57nrTiZNlPKyqVuWF8SfOnijhME+ji7rPtobFxP8rubczt
l0XMP2O1bryHWjO3BmJn0gdQhwQMWH0pD+1wXLFJpDk6e/0FcW5APrZ3hGZ+GdM21LtHHaHaYh8l
euhUZb0d3xr9kmmkkJbGC64FDX12yltJQccwWP4R9nHpi3qXAmHPpXyL+dOt3n6aRBU67MHgPu0X
zfBluvpt99v3OfzC/ijofVZBzpgN/Cw7OXV+TE3Wyffj/5Jzn3Q4jZjxb73lNMh4b1n4IvIUbTuz
bLgPDLoZbu75HiC6S0PQjMgDEbNRon1wEUbyh5PA7q8om9V1l8nL7D1n5o1wYC5cTf5yE/8nV+ex
HDnSJtsnghkQ0NvUkinIotrAKKF1BNTTzwH/uXfGZpPNYndVs1KE8M/9uBZd0vjZbaxV421I6SbZ
zUuu4wh54JoTB65JttwruQMAJv1N+8+gx6c7i2CXatsEJpyfLmtscx76h/NBKOsrzUFyaZzsImvT
CvyAssU9RgYiwlaJ8RV3X46na7ay/+SGdaDWkY6KFk9s8pJglCPFv2Jyh6Tr3nrvKhE4cudxytVR
6wmD1Zue9V1OybmYfQTVeI8xEIAE+4BKtrDrciOZyVg5mGDDWHeaQH98wHkPsyPDT5qSwYckySSe
vME+5bDB3PCgM3Co2WEFKA68i7w2jwVvDDI+gkBCjON23uDpldhmM2NqaHdAPPZzj+P0S30z97OB
nRHeoohe8y5dT0Tmypqh6AxDyhdp4JxiTNURmlxPCCIfFKLedfC0j9B9BGQB3e5myZPVe3RDU4Zb
onw6AjX3xWtRDjIKcifiSOLuwqdKx3FrEwc0dgq1Xhaz/fFHH185za/zxH0xsTmGxrtO7XqrPkTf
nVkLLIbJ1cTNLX2A6lpwERCsUS5vvAlbp0tLpdtSHuxyja369yr9cGJ8kpnaGhVrvQ9bBWew+ymJ
d3g4g6kw6TDwF6TO01zwqtxi719peEsQCx32OIJZ4Fr1kc+uOMbvblBe4pIDy9xoJh/K/LO03zCI
LmQe/YAPoK4OylbYLeP+E+aar+xVJJ4jVz/LMthK3tua+On9h2gyXjh9Yy9plzRkfLuwLHCH7hKG
tFqCpElwoonY1eFL4PI7SG2rs6EzT10mkfNcuNAmfwsrWjbBJUcOS83xkhgU87BLWmm3hlJBLqLl
bn4vnXEVEOab2n0zREuMu8uGAJROa+NkfXlV++D1Pvz36Km0R7yp/p4k205XJ6/7BxMY6QAthbNd
7784+a9d8BwcvNjbJGjAbUZ164Tr+trWyGpWxkAzoCANdwdnbdwqayvSnnBisAKwRPKycJ3rq4Xt
qHOpuNS6IFxphuuzBxfSBut6souyaCUUsUCrP4DH2iktemxLqkv7aye1LyH9de2qwwRPXKeFUFbZ
YSJibeiofQxaZd6sQw+7srvRiuypa5IfN5oQLrAVjPnGnn6ybhvVb4mLhdjrLnpL4W31I5oW7B/F
kIyMpDVctLjhKPVse0y5AVZkAfkWlLa6Ppt+8DKKm0adRmyUgL1bem8yRjL8LV7U9DRfGBjJv0mH
5y4dd67wFe+vDtGr4uLDrf6XY9QuF9W/3Dc3sBWCu1JIeYFV7W3/25jk0ldwXGSLE+nQDuaurzDO
FqhVmA8S9ZKllHGX2o+rme3S8x/LmQRLw7dnWJc40MFCQ8EtabadTdV0V+ctvsWBDNqYnxDejzii
74kY921DVS+s17lcRqIJlJUB8YGMY/9QumrfRxfzu0T07fXsw2XkwdPiwNWiWCYTxqMZKhLL46lW
ze9QbLIQ48UEicSz9hQubyq7pz0wImCP2hND3qnOUXcEsL4KSUBXhovwz1zS7p29ScQzpChkBOTQ
iE1QepRJGSvdZaWxcdDHCgZjyzQ2n2AusEoZjQR+pr5M3L7HlN6PPuX1Se5TwwaTFSh59c1lWxtN
JPn+M7BaZpskKREImS3cfeLQy7EgmkP77uyfz9Udv8i6ETlGbHdjQmAie7sUiNSaMF7l1B8SNi2S
B08ueYgS+DBu9Q8GAlh53RWnz32Fd4jpJCDHWw8ZC+TnVRrNyXXxZenGXnUtN4o3r28R8aHCeWTk
+LOHdTaWuwrUHNrnOoy5cGfl2k6dWwdFyhXDVcO5EVxrjWJzDsxYlLrHNPLfGi/k3Iuxsv9n4OCf
CvxZdHnG4XekOJ3w5oc7uY65OtbWMWeuWGjWyRDyfcg1DCj/mjmrmJh78jEsAWqn2UyZg7XDdG4a
f4bpW2nanhPTasyCuW6WeSuM1rQrfqxo1r3loRDtnqxfoEVHjiV90z4X8ycv4lDXqv3k/nrYl4py
wHJP3gDnUUGA3qGSF4PvOnNdrPviGZPfygzA8hUZH0/fvRokzouRM+i252oSlPJdpuUuSowVvB3q
fbZV2+8SGsb64s2T7E0NYnQYartuhpCVmwHNIuckwKCk581R9PiY6u3Y3qSMzukIGo7n3bKY+3K5
BgtMVguvnosBKV9XXrwMjHqnzUO4UHtm0VyV6dUx5rlzv0mbB9uajjauM5wXsOKsBxBQxBRWKQXr
WawuYbBrDdrFe/dIwntti5COI/xdbbcIkejRQ8C74Xij38Ay2DyFWjalc6hEcQly2go+Pd6QCmfg
PCpCaccWVL4W5bPWi0sm580dWSHuAYBmM0ZpRkDcC+7m4LGWOTfDwmlW5Q0KLfPQjqDPtNdsjee9
ekzUCEK5QEB4s6y3eOIgCjwqprK35y01xctCHBkyPLscfpvORZs7p65NhKB7ggR0AOz1JSw+xeVA
tNHq7lpqvomWo5JZONsWDSYHJ92M8mDKdFsr7YFw/WKE+d2lE1BhfSE4Ky16YpxtIlaWwRMvuIWj
X9RiQ9gLWaPuH2JvhGJv7rUQMceLNhRupWS7pMdJnMxOH3zHgaIvooahHv7T6IuqXQhbJIyutV9s
q8iEPDNHrb5TDGxD2y1lab4GYOaYb40WdJafCiFlwMHoF6+eMW4hCC76+ns0tyZF50Z0keyfAYWX
FYURjXjSBmM3knqM7ZiiL2vnQldwlzKmuL0M9nWolgljb4GPTuZnoyMeGSV7EhurBm+cFT6a9vtU
7HO929SKf+ZkRNrPyn8UibarbBuKC0VpEprqHZytGD76AlGIGDqpX2XhqueZ7Q0MX2Z7U5P3A4mh
J6vRcJSVAx+S4qOMTG759mOU98dIsxccH89lTLzZrLYjlIOOobppJyeyjZ/ESt8MSrWN3lhAYGcA
4+w0BiWA/Feuv9W081DSrNthFGExqyZ5GxRnF4dV37VslB7j1MdkSOZis9Lzf3o3eoNHui7tlMXE
VOeGxY94JfeE4X0KWBbazxK27LItUuhg99RsHlhQbftR13K1bA2xnAaJR6ULXjPLWIITXuQPmEN5
N4QdzIfxqggR1GV0tqk9aEeBP0A/znZGr1r0UqIsf3XotU11mKbsox2mZFEFEFnTata7CStrGyrO
lqWRn2A15mttsi0Aec3VsVV8TCMiIVPH5dUZ9Ofet77DVD/JKHrr2rB88SiHKyf3ufDrcVlpNuVg
UYR6K6lwTpxxGzQj2mhBLhAjVXi3NR/goeDgy4eYM8KibLQK/hCTUahCptsvC+ygnSltAjWWvrSt
vDsbvNg5jONV5lCGBfQPb5WXvRVetnHL5OqDTdyQ5WVMzzI3kTheFBPq3cBYaotRI8tYDYJUrobA
dLliyW+PFnsOjZ5/D8BYgQHCxEqr96bOrc8y1aNDolSw8pTRrrzY/WUbdna2EeLcIM1tWcaRmAza
akF3/TQ14TbNqpeIz2/aogPao74WWBH8xFw4HCenKF3rxnSQwbN2mrMDifXtiwfpQ6eLXsPsBjDj
yMlnPdsvREr4IYDu1qIkMzvN5xM6Hh7+QJyQsKOSCwhYjMQ74XYMvvUl+Nl1SURTz8luBS9yoCQu
qvY659nK2Rc67xiUPyb5TOPNI7CJR9BKwTEP++zJ8jCliF6HMMRlMX8eLTabJkkABkv4LwnzKul+
dZIlzBms/iVzWpKGKGtIEP6qpxWiDqJrLyruhmrfDfOKUMpDrLIdZE1z29FqyECTDmUtSsgv4EQk
A8+QqyQ/3CUtRcAEVpeDmTvLcOQWPLTIj3hQTY6XzNSdjApe87HGklwb8IxxG4C3AT6NK8m4RnrS
HIx6+EwQpHZ92aCnUQxB402qPYHbG0sDZEwMz0EYqc5lrzDXNkAHwqK82YqnAefLGD7EjG7NMFrJ
7mtCc6OCh3k/bucCJYj9z0dfCyBTeoSw9OE8H6wQC5eWcfDHbkmd/aIheSP6eBVwEHJZF8y5GN4i
jGezk1HQjhjLdBzuGFV1DfdcHH3WP5MC9V6yM1u4+u4tWpcffpK/gyLM62p/aNB4FGOerMQfoa88
QOawGEvuQCajXoezYWgvR8XvDr3FbGYv0wwL9bBr48Ngv+cFtKhS0Sb81eHJ1mx8OT4oLBz2gHBs
siAW0O2Qjb9CZ98JVvjE2Sb9BulzOUCjAcxrmFy+42oFH5gJQMJZDiSc9VrYH4nF7Ek+sME21VNe
vXiIRp3e7mcf61QeysBifHcro2Hha8x6SM5AP+OQOhHn4SIZEI7d0Rm2KPX2FLsn1u2KoR3cLziJ
770+ojS+lIi2JpFZsmcAB58c2piz8hWs1tJgc2whKc3xr2FgQ7fAKPGstUzP4+Ioql+uEBqHg3hk
de8xHcx8rYvLdmG66b6JmOiDlEd6Lgj5YsMZ43Rp93D0HlGcRu7A8qRDFm5WNt0baPV6SiG7DLaD
te256bv2e2fcKxfwdQJsddw4jLbLaR2Z5qIOaExJiH4Faw7xS9+rtnnrA44wlxbSc/SNLLrMyfFR
HN0WJIuLI9TOCHSmYKbREQVI33MALXZ5CYDyM0DSGHBgP67rjzIneMD0guRypWdrExgikV7mXtgR
4hpcHfA/dQpQTh3Ile6rj4Sr4teKpwayBOZlwLOYn8t6ozo4H5hsZyemO3KKeJkQpW3joWqTI60v
C6eLsW2jIFavSbuv83Qpg0NC0AMRqjLAj/yI4FpdA+a2HZtdL86DzjmSERIZZo1IhX3sSQpI7ujV
dCczPtP+VlpzdIMngVmEGnvqcfDJZU950h1Srugkksd+bTVfE1jTQVzr6LuODy0mJ3xGaX8e/Z+g
Q1sNicTB2cKs4c1lCr1N87y+sXHZjjsH82SB0fjHb5t5BrzP+BATxeOeIjeO/+vQDpJMiJwAZmzn
R4+4GPZrOfG34ApfF4cE6K9h/dOHbcB2puhiDZJ1FBzjBFoVkAauoanYxNUvTlD6Lrk27UoLYw1h
TRyCDvAf4Mok85jalkhuEfxeG4eype0HlhKl37Sa5izcNMbF5MrSetsRY1rzaoTOsc++Qk6zCvRp
UD4P/VF3NmCT9RgaAm+diSl7whVIB7EE4GwgCdJszGGW4w4+ymYYGgv8fWOxycVrk/6y0UIihJ/L
amnGJdcT3g1JCzWLo52xrPK9mT5Nzk/b7cLs3cbwWX+XMRlsiHzyy6FsVwv+mRVGErtuCKxTw7B0
p2LcIBe08VBdvfLujnq7M1puJU3dfY19Fa5KYTh7gwgpwKLYgHFWL2q34LLFTWhjB9A/tDah/mh2
z4FIvaUM+hBZfkzdoiVXw8I8Uh2SKTt49O1LzyXJNWLrWYv9VdWjtYs6hC5aj9+RnXvPbcdNKgjr
10YxpozLkoGA0pFqmJqXtNbYbr4dBu+B0bb9T8l3USTAbDKRr/oBacrTbrVThHcr+/IDmLtiYKmi
d42kkgNyMi2637waXxySvozS5lfwVmY4i2LnsQ0abxspZ+OE7RsdHu1nXhP3zLkpWIyzuFhWaG6K
BR+eorGORB9ucn2pelwzl9CoL6P6p/Oxt/hB6IBgEnIzYj4M2CdA9SnGFQi3gom0RyRK/xxSfVcU
9yI9KUD0icuAyfv1kq2rX8dyJndVhCcnKkh+A4mm2ZdbUETSpcnoqdboJ/qGDXeLeXrxRLsc5p/T
HqurQ/BJrRVA9RgrTe90K1dJSNT3FiNJSEwpgqljpOdiePY768EHPUhuB4zAPFicN0cz69GRrXUa
9afG4m8T5Yd0wH6Cj7u/ljqgUMFFVsb6W0Yic8qZn8uGO/MU+EvbriussSXLPLQYj+4HB0h/pnnG
N3Ir1CqVnrqZCxZN1zpu95HGkSd3E/ZHJ482kNvtI0yAasvO/wIpqoUXdLGVCdpt4sUJW2eXpJq/
5aQckls6xQWgiY71Dh8Rm5/RM7FKncdMcvRya3tVavqwEBXdCX7NB0Tm3FcEwexhzlf2ie5eMy2h
LIYlcGRx5rNgLARa46Y2yZb27bDJxvDZAyZ/FqqJ1l1KApmu3pNnKqQLRuP3wHpggHUH0OWSi2v7
lTk7tqYcT2nZC4umbOfS5GjleQ1oAOg5vsKDUQhQjz0tD7PtuB3G6pxN2M+xR++iOv30BQYFDsQG
5YDZ3nfbiVdqpUrtKcIr7KWXJsxLgCIqgdwlmTDl78bYhVwyP0dbH5Bf05XWQmFu05pxdpr9IOHM
fhxsmXxsGajwA/FsEPIxnsvY7nkPXfnLxZz2vAHBP6bamP29aTDPOAoDX6yVh5yxJ4yHiu3OHG1O
jMY2iACWtQWCRBztKh8wdQzfAWSeWyynVoPmAvlpKDoHyQk5eU5+aWAFuZ1wUgz1od1wo27Xbhrh
wIiyR4IYO/wSnCMwfk411gT6nCu4COVbIZM9yUCaf9j5wqi7joNjnlwn44ms1lpIG6gqcnz06YJ7
qstsFo/0FDKZZu8zYuwOQw3ftwvi49+vrVq3kCPSx3FImQ7ODyngRW7r85d/3/x7yGx3PCSil4wl
5y//vilrjVGK2V18ihkPXD56e/n35YjdBhCVQYQRekRDp3rISaZkptnqhX5Q88PgBtN/Hv6+9z+/
/Pu3/+d7f/9WUh7zv35bVUzRwWsOJWwU9mGe/sPYBZhZjJZCSE1D13BNefWNkLRCzIEPsrgJw6nW
k//+Us9dvN2+3si9VwfUT4fVEechwfa/f2GwvILnFF4G9brqycbZuhoP/3noEvCRfYc3WBDTacBx
H/6+qv7/V//5ZWxXexNHHlyOnPr2//dgmka6FF5IHQvdTUcbyxXCrH1kojZtZ2ppMcqj0OBy/z3Y
CbM+c374P98Lai3ba3mHlp64bLUS7s78Ffd4ZKh0RJNAz7C41xDFpnhpwxGh3FLD9tYHpkEmPpLy
pDKwTVUZFJtSVMkOAfQaKds6QiOKmzmobzN77a2jloAO+F+/joZwOkYv//Mf/P2uv/9UFXxKAoPq
QWgv2gkN978f1FQ1xx/lMmgK9OT499D7ECP+169NngPmowrhwCK/sKUk6UOKRhyBPBKr8VwILhLg
7dR5L5WU+Bm4lwjrphW58RBE6B9a0jx0pruejKS9WaaMD4xt3wW5IFxiONQxtnjbXnIBsZshO4dA
1s5K+IdJGjiUyeis6d6duAwl0clJxAcGHXvTWnq7IGCB0IqCefx7IODZogKBpdZUVR+HOPf4UmMB
VQU90ZR7uY15DKf2k3YfiTsaswxeiTYotXUVhv/CwKoZwqXd0WXAhWDFOb7wKAppGoqUUBihBZDx
06vu2CiMMbBF7nAf9V3uTvu86LEVtEO5d1zOaD5G08oZSSKnyHFGBBSkMLe2Q99JptdAzcLMZXSs
Lklglfu4p77R055D/N5Fx61C0DOwFYIbG17zYO/6MUbfRNt2zJfX5uRvDMi1pYnD2ipi7mYmdyup
iUuYku7Tdb1fTJEWHQS3XhAUDBe8UW5krc+zjPhe+Mhm7SRhiYc1p7G8vZbnyZUah/Y+AtiPSh8b
eBopulw2ddNeIlBi8//abmmfnALgNEVFFoGOt6cCcMN+DJhM2bJ7cqAxZVhT/v7DsUZGN7hs7guB
28UspbO1M7TWzkfRGQkledxn1l0d1wz5SrkBpYTZpaE1qkJruvUYtzjN528QHNTaoO0LAj1H0ISa
rV1OGeS10DicuvWUb8n/TFfflSEp2w6JXk5vuj/1N4ckJE2DD6loR9jwUFun5LfMQmzVhpFey0o/
d1NlvvBaiHWZV+AkKBVHGIUXz5FWrYQjsYxl6VNaDi1WztlrGoS/hT7aR4FVOMj3iEPo/2kJ5tIc
aTYPh2c7h8/eZt34HpOPcauiuYYyvdPB590NFKIq1lxmCcq9S2F2W4FwVPFkR4NwbpZfOzcw7BV3
QzPf/M/36mRWpYWNk0oN6qJaHSOkLq/dxPye3HsJ9KaU17+HNo9qLAjpXZi0uRW2G12cSZwCMadG
S26sbcHT1IIF2eaV35yG2Ew3xtyREVOBcszpjjwikefb0mwHhvEoNi4boYxOWeWEJ07YunnuUsdi
ME3hA7dUJDUxhlsbztQZ50x1rmF6nOFo+2uVNagqHLQ3rRwEFLK8fKilV5CAsputM0tqbVOXZyq1
cfO6CkOMTXwlRCxfUeIxnDjwx3szyc5yfjemYKIuU4f5w1AeXkVpynrpqPDTTNHNQl8ZR2KTBFEH
wXy20M6dNNqTRjB8sJR+UtLiQSj4IJlCmvHODlsKhcmxe40MpqYBZr9di0XdJ1B4o7NGX1Z0Oaz/
/qw6F97KtqyrrDskIwrzbkKT7rWgk6eDNtQrS9/T0TC8grOkuIBTt27/s1sPU2obEOHhAOgkyr26
jg1Cxw1eMozoTKYY9/D/0D2KYWwtmlsKEqJCyhMoqVN4pt7EwFbMmLdOHgYV6ceuvbdNhk6U+95D
SPL1qEuX8ohhnBZEaoP1qOvdQ1bW3cNghDcnJM/NS22t8jEKHqAaemvBiXDlGZ2x0nDu7DwRLYko
OrfQ9J8rOfrsfVzrROeIf23fd2vL2+sdazNe9H7PjORuKoKmvk4vmC/Fbuj7hhKJJMNfND51WPFP
mY34kYA9j6Z8+qi86qkXhMDhgdVHcNDJE9z3a4xkwsue/uOslK8DThF7oacdPQQ4UWotP1cMUK/w
klo3fPL8GB4eBloiqbm9VTXuub9FKrARzXMwQls7Enenbq2d9HquwNj+FFlCsoZuM/bHOufVVoPb
H22QkftMd9eBgXPIbggSWmMZGYuu5c3lRemEHMwMrAuldUgxJBjU3f69v1xSPJro1QHlEQdmP0Rn
qZ1aOyz5LTE+wCGoq7d+SvSLCYo7KLrHGcmv6ZKhv1O7F2DN2vnvDeWnyGF6CdzUjsN4x/F833d+
emT7atd15TqvMV762ThV7VoWrktjGNq28CBuDz0Q1TSKwovzGJaGdglZrMCu9MXSqGp+OX/P42yx
E4Logx8gFxsO2ycMSvdBzg+RnWGQjSf9P5/osbPOILWnvVSY6Ify4e8DN/WMMRPqHZZeJwmCaO2p
0jjYheBfsRD4SD1WJNqL0efGruHNCSctJg+kd89BkooLFxhxAVDAaaDIkSzquZHPih9kIGP8pXHy
n69aaaPkKsyQyP7rcAiYlto8gIFMXyBuGzjFhLnyAD7t6T4DOgspfpBUCeQdIfVh6F5hKpXnPsbM
5qGipSZIENIz8TxhSWk97OpVWHlbk1YpBFd7uMrR+20jlyY5LwuOoCw6PQk2YzX++JERruhA3QSB
7i4dM6YvaMoQftzUWutavKnxIu8YgV1Nxpy4CHXS7UGOizoMGID2ROyHkrCU53vH2kZcMR31mlSb
zi2iX11Q85tVsfmvywHx9yi6Izk4WwbJjrx2cshszMptahPWYuv3WwwJAfbcrWt1mzHvLwOtk37R
7jHvctAZ7SuRqHtNHVkbBUtqv4wNXcYcJKV/n+LwKYPpMGx7rNKHOHi37Nx/tA0HK1KTJcuyXvsx
Pk1lNnga84jSwwDY5EgGraDrjFVlugA5AoYNEKhV4Kuzzr7lZbWbvIKbH96tHl6+XdD3G43lJmeE
lZtzLmDQXvJBnrl/qrM+m0lqj6AOhQoLpw8uBc+0C/Fu2XWncfDEKk7ANSWed7Eq7uQ0r8lDD/Lp
gJBBD8XSrCEgDynrcHNFDAZsIsmhAxdw8PktKze7qA7QmZl+gZ+BPT+V8TJVBaOy/BnoBSIcJQnc
jB2vgGOvt8kybcIPkWSQIAHoAfgLjn4nxE6jkLlS02cXJnt9ZoLqILROyuxfjBD3GUV6Z6Pu3z2X
25ZsJYuRhX/dU/hu9apaJBJqYa0zGrSw3KYD4bfEtu9UTfqMmABz5a571vnUrI3YEbSKwt5kooTY
kJ5833vURLjyBxqeYqR3tAbMXpEKl4lWxhstexlhHYOZoixR11vrGI7mUSd80LJG3qjYfmittj2F
lvEQUsjw3M/twXbOX32sbr43uQvWO/sSSuS8qShR4XGOHTINrNtYSbxpebcIYuAATiw2LVQAdMZo
H1mN2jDmmN20Dt3Gtv8WCbAtY9qcfDuqH6BScfTGB10YCsEl0DBZNrcmybQ3vQXN7Una/cSlahrw
w3l70Aj9kcQWE42VNj9un1w4rtF+2qLcKL0/UEwM+SQHK9Hb09OQ9cWjS5YRmLLxrMzo9nf8+zv0
BYZMD5onPj2zwn7SOxxgy2LLAGLAJWRu1Rw00N0g247GGOMWwJNuxwpHKvQ5zUsYYOXlecA2yJhK
LhN9XAunUzCLhxaY3qcu62cnAjwQgJAtuKCuh+4WJG139XxzHYuqpFhyAPPPBRzCJMkH3YH3Mo4f
egTx1tWHTywC5P4dXy6hnjYUu9azWE06rQIw1PNz46tVnOCJ2HiWbe7a8csYGxoXmvzOE67Q9ZlW
WT58+5YXtqFIYEW7ntparfvplpZ91IfvybOxYI0HaYpqS3D7zdBDsUrLyj7ryiaOPh5V0r9Jag9W
ep1gMBtB6Q0lz7ewCMb2zY8Gi2EFvD5eei2mx+g22fi5Ypyo5EXqbpUhWoHh6R4HN522mkJaTtSV
oLAAuZu/RqP4NSwXmDZNxKtcIG7lOsb7BEt4QKNQPTGbU7iLPVZcKlMNfOS8/Y5QQExGzNJMXlou
EVRJ1TRoobx/++O1aLOvUkBFd8lzFQYvqpYDe8ttA7phwqAryxttiYV8o4tGB4lZmQsNMREUMwPF
uoAamr4LF9i8lbz5M3uwV/S2W6o++7mBMUeWeBAUl/+WmuKU7jeZZK/KVs9RGa6iEbXWssVjO83c
2XaNWqqXmXzVG/FjQKA8ScLevmAb1DkYwBXJ2LMg8Nq1qY4j4ARlgAah0D1Ks2Yta3tjdwktFbhT
pFvcwDe+RTZD9M7GUNiHDK49NHlylCyA0DeWcRofRpncBcfSpvwNXS2A51pDVwaO5/jhj5nmr/EI
iMKLCEeh4u8iZYXryofKM3rhr9WLYdmlxOBndm3pRMjM/fBhuNo/mtIxgxfMa+ghOzgiOpnU13V+
bz1AWeBYUJbfVKVaTk95nF1/1j6H92BkB9eM5n0MOOoYrbN2VIkrDF9RZXIi7joddwYiWECPoSO8
k2REXI4R2ExghQz+g81gdA9FDnKpXpRPGsx9phbMX4r2lQsPUZ2R/dM17yA2gtVt5qs3WU3SN8xQ
+FngA6d/DaM5dKjcn7AczG2YoTQlpM90bpHwQIy7EX+lofMkXWdrddPzmDJUqtvcRFlgSGjUDFOs
veWm6Uo6nXZIk+iflrqMLWXCCab8sFWEM7/E9jZ49mWOFhmB2NjWoC+KoLklwkaqS+ptHLcsLh4q
qz+jI9piZIJi6JumIkjfq/nniq29WxG38TLcB0NkPlsTwphjD6vU+WrS3D3489h3guvHRJpeHug+
erO22vo54TS6hoaxLYsQdPuwatJg1cesDLGJkxDgTGxW3O4YANuVmW04UzFndpBz3ZEYniCjb6Q+
STIouJhHHxOaPUOMg51HUwCHL7S3zj+hOhPsHXVAg+O/qiYk30QZ+03P/9BzJngPY4IthXtLFjRf
1uzmFB/S6HJCje57amLqcZEGhtpFp0XMqPjRaBd+HTr5NLJ1An5xdl6k07Gq3G3JsuXQuYmHAS8S
o22ryK+p455LLLEFl349uSoP4o9X8lonMys1r8LvrOFDotyK6AZNHaQAwHNkh7jArVkH7i4w7nBp
9GUXsKO1uKgsBIOqeOwbHBtasVSGq++M6Jvyoa8c1WlBOQnPMS7OosByzjKHh9WoP/wWy5lRZTcK
lg+FDka2oN0SLuy+5xLGM1kv46KH0hjk7C7sSqB6umcJJm8foS7xMWY4q+d4OGCLRetxBHcCPuWI
9mUu0xpmdJr9Azq7w6j6ruv3XlaPVVGASTAhXnp0KeErn58YnInNOB6oWMqWASXJeh11GxWUJVOC
5mYl0ZuX+lSAsUkt2rY4wq3P13n8MRZ0mpkmcBZ7HG56TGJBBNA6NUBrnEebrZtkO05V6MDs302r
1xs58CTVrrXVB7nWdThLmk+6z00fKaYltkRPr65AsFq6n+1z3yIK6NyrCveIl7Q/cTAu1JwmJDKG
R7FCK0yIm9qmAcO/vfV8BIKiIZuR1l9ZMjqbxlLQIYJHpixkw4Zzii6+UopJSt3XZySnW0LkYdfM
z1/nwrgxBi6ikZ8cdJ84q+E8RZ5NMbGGz2FQv3XeBCvH6GCmwCWeU3+m5dbLgQAxNWLWixDShFNa
RBAdxDc1dVescxJhEbbdGIUPqYmwV07Jxaz0fBmF9kYLnRd+SFr3VELnGy1qZGng/NFeDtgPvcwz
UA35AGynyli5AExTUr9H12cOCpurb2Lcn0mEI9R2VtyiqdXghAfEp8bBAnsqNkZjqcBGjA5kL9Pi
7FC6+HDKUkcbwZJQaRnOGEq2sU+RO9D0l86vhjWjA97ITe3u2dT3WWU2cwkCb+9pOxXZqeLt5JlO
v0sHdfJZpASGOKtwXw3aTVmajyr0f0eHgRxIRFxu0KNGYT2itAE6jEx27vT9v9g7rx1bkvQ6vwrR
18pWRkSaSEHDi+1NmV3e3CTKpvc+n15f9oiUhoQI8l7AoDHd55TbtTPM+tf61jzTyhhk7U1auy+J
W4Buyfdx8RkY5TXP6nv1F6IHbTInZUOgKeNtVpog/eV1GoO6D4ZLTnHjNuS8x2TT5rhImIefnOyx
yxDFxkFFWqYD+VNBA6MiZj2DD15B7aWPtvHeicEhj/QivzWU8zU0tGzBidZMSHcKej/a8q0bBwNs
8GNha0Iw9cvEeJVfoPMRu/zK5Ww1m7GjdZk6VrE22DE4E6TqZoAmMw9inyBNcAls6BJcQBWArkg6
Wf3j3JRPeHwyaNsc/0NRmSuP2q1Tw67Owewd7xnQjsACeoBsdKYrdV7xAjziUvey2LtkKtwUAym2
QZcwDaV7j2EYIwlOi5URTS8eUWebhT5tbwepnp2An19wNKbWcVrBz93mCU8495QJF7OB3QoLBuO0
+6lRpCYMSPRmaX67V/ZcswKnHS1ficsDBEeHOgqrOnNIeqlHhvHwYLZw+59y7oplHJaHJK281QB4
xU0jhFxF6CxpzjNY2ZnAWGsFDbNWGud6+htIqwUs1Mup9z4zatYCN2ViIivM2Lkj1vFYpWtHx+kW
EEuI6y7hdgQMcbJgh4ENO8yDdy9CEgWO4c7roaHWNmlQdIu2gWFW4RRtMMbVqNYJ2ulaOnxw03uH
SvkAWwyudF0sQYHol0zcDa7PGREEycr0Ery79YteKD6y95+bBlJxhcXAaVFf02KXqPYgUvXQqHG+
69KEvJPgo6c2wxxvjfuxabu1TXmDI2/qCMK/P+IybqdwwxzmtgyEvx4HuPJlnX6JQbGa6mA76PSF
PYM3cuAJjJkjb8baOSNRVlsaG29l1V2r5tlOlICs12+8eMAXr7Nd0EfvRL049ovi3kdw2Pqxe90t
bt8iGusdtNOHtgCT5KUKq6ePKj415lUDQNHHBLP3Aok3jZK6eGYkr1x5zHoW864URx5ClpVYrv3Q
+S7DgtonWCucQlis2ybYBxHIyhLFKtWEl32nJmFGdcehsnsSDnZNz49ir9Zzes/cjhiQRzTKSIvH
rvC5ESj0yLmEdqWCrwxZkDMlpBPmH4/VKG8LhVxtElS2KFbYzejoqHzlXks0YjNuJxJNfb1nhd15
huftDByIZkeI37CYT/vjkFw3Oe0RHpNPp8nK23jkbGU3mLDpJbMPMQpVGrCzh3VHuABolKC3YTUp
Ok+S3Dz4FbJ8x0R1trqPuEiAVd1VpOPWnF0IWSsSjIGMz1k07rj7JZsh+MhNH9MrHdOFRH4F2s4K
PoB28OgCS10GknmCOiMyxh9jBqPCn3d1FjynuBWSZbru591dxiYdpJuS0tAC3hgD9nPme8m26fGg
ijB9zDW3Ngyp2JSIdQNqdOf+HAoCKL4Lh9F08kubGN9mRnMj4u+4DnR5Nxv0Ww7ivUNGWxd+NK1i
T1z++jdIgcUmT+GRBswUNi6jlFVDk/shYMn0ldmutItxq5kIOwZpwJLu8EL7w046kHnKlJG4MuPf
thlA0MK1a3DUV1H4C3oSq5vU80J+POC36Z86Sbu0OeYHx8PwE9vE22SJpymMrG5nOjhnzfzSRdiZ
AhO/2hTHu5k45lq6UAF7oY/Bsl1Rka1AW5ORyi3Ka/r2RkT9CU/ksTeS8RJN42/FzZRzgVq7kg64
pCE74Pu4s0t3PE/J0gTQDt5GQafFFIklKGJjWt4esFtKsDYLZ6fguKdoHou6dtwZ0AFqaxQA7fvf
aM5fet/KtsrYttwQeEyX6lvicKXkXD9YgCoptL3q46Uszr9mVMT4QUeLR5sEBMti3/6YZvCcQXy6
aub8PS3pf2FButMjfSBOnV/5usJqB3EwSursminZS2UWw9oOQwhCBmUsSKmcX3Do1GreWw6vRpwZ
Lxw1p6tcJww1Zm6hOgTKHfPIFWo6p4MTXzhUjinq8DT6gtNYPu7Lnj7bBoW8hfhgzKZJj04bbvhk
CnMf6VD70IrwUCAHNTBiePZBMs3RuI8jPrGt6GxRLrlb4Pf0sxAByqxkrTzeZmGbBVs0Ft4i2ak3
XaSZ0N44HZwOuthwrAFIqKG5b3zSWJk7WHj5Jqzx1VK4OZtfJc9laBohyy4/h5nXD35bscPlBVck
DH5hOYcXMyWZQo06zDb4Cg3Fx6uS6EA21JptbtzNRjAcJ8pb5nn8nZh4rsau0TuH+QP9VtSZxHZw
jc8WSE78MniR2iWRooXBIj9eBdCCyHdUzbQZaoszNo1jvNTMAec+2nfEPRqSMZQN4kH3wnC8KgVv
fv7sPhxwHsHiSGDd8q0P2CZzjlUK0wcVLCwYuHWSMuPjY8KGVXDhShgdLKd6dAqhmImFe2tkae4m
9ybNgkuWYmixGPeB8eCqWoHZ6gIqs2MiX3X1XsbvZtVSC81Vz5s9jb1Afk6F/Wn5/BxNDtFlCBdi
op1slSXeRzu5b3KbfGfePdUOifI5hxJbArHAP8TKjSKSpNjnPO9Dax+XobxxkuQL//2z4Tu7vojf
J+4WtETr28EvIIqMJEOnPOeRM3EvNNVwmiTsRNFjyMq7x7QrqSZtGRRiVt9RI9U9jVYDzrmYjmRm
rrHsY+jvinZLN7VDQzP2XpTnVSJ8dhJwgzvpwy7hfU85H83rmOYHF409CojVN0UMcpDLVU9oYZvO
AY71DvA8o8G1ohGLK3C9mJOWv6HJWCbBvehpE+5wgrqLZKvrM+OqcUVwkFU9wTYpW2hPrfgt6wif
a+q/Z1F4NVdkDABwfhFXwFgKv9Xs3phBbLApQDs2O7EdEudzSscHDD1kI6td1WBpldNDyhx/4xp3
HiVoCok09RF78zTHc12UdDtT1LqpU1h5Td8fM7j654Bzeu5H1ilkQcGZ1ZIawIo9Z9yXRZ2vpwDu
g93AhmQy40X5W2YimvZTS5kdAN150Bz2DXvYyn00lCGNr7QjVRjyzTiP954Zv6MXl5Ag4Ni2dv/t
lmA1HEJ95tBkeyjg/qqHoDFmcNiyHLN9RaQIOzk/Eko+/vcqKn7d1PdgePvz3h2S5woT8pDVbNQ5
4CT8ONuop6O0BSo0aA+ht70kBZHB2WYy6BSILAbStVOSbJT84g1PHAahYbhhieMXJk1+JYmTEGNN
uGDgPvygQ2G5g17S0EVzqq1bM5cvfY2Zs6okL4Xr1Sus1gEK8rytG+GQl8oLLK6EDiaclZy7RMEJ
MllH6NIrx7c56pUECXsbfcgnLRyGuMZkgEnG0EssPhTfaVo8VbDEcmnE506CFiDpw28ha3CIjGfq
w3BJWuNbmifkYKzk1bGq+mg1wYcZkaykv83tmm1hwsKp27I/SNu88Sf3UNT1o5BI0owOASgE1x3X
XUJG+XdZByNALP2mMu+jSGzQtuWtqePHLsQFTSVFDkIpXXOG3DcK9NYArYOxElN5m22V559HwyRF
RLiSgeew6x2qJVudkIopYwwMqEEmdpgyMQjuAuzVLkhEUMhHqyW/3A8Gpz6u2B5TYoJqPetdreAm
jLezU1BmGYo7IyGJleAUFpb1XLeV5pfqUqaafhr+T5o4uI1cQYAAlRJIIOnf2nRBOFKgXoV4soK+
OLeT+o2c/qvtMRyG5dit3aLcMVHEFe3tG4ibjmG9MwH8CMze520H6RyYceZiiw2Ix+Q+R9Gm+jSi
7mSowjvi57l1gro8Ty3Htlz1d0ZPjK81kGmDH0wg53iEMkeV4CcRpudZRgY5JAM7u/uGm4yb5lQd
M1YOtFXaOiumLDWpkHU/Uk8f9c/eWz9YP44j2Zd6zekKQSQdnQ+fI/y6x9+TzKB4SVco/Iv+PjHn
cF3mjIYGbNPEvsad1fDglnWPRuVaqzak0I9V6YnqWxaZY8pD4PcEzWcV0G3HMjsA8sF8sLQ10eKn
SDz8Qs2AW9iNzBgz9RD7DJIypH1XI6wLW5Mlrd9HGnwguphiIyCzOPwIjSjIPsbA3DwLzJn9m3sT
bUu+WNtNd065PlKs5T92Wotz2x1GeIenRpY7UFDh0W7Hr6Cm0l5WnovwQu29G/YPuOpxhQ3JVcrK
PNFksq8oaUs6jwheiTuzxpu7dpLhZIAua9uHrqavbiTzaFm2x5hkDQV8FWMgwslyQUs6UgoBSK+C
/N2ZzZIPhVkXpcMTfdUgnY3hOUX9gcfm3VqOeZdYcHdqX3+yKqMFqxljzMTm1RgdhqVgNDZ+uWkb
3jazD2WgREbi6EiA7hZA6vSh4Opv4o6+xaiBa58bnb9mbt8eOHagC0gr3Cgv/8xLPkGYPlODEzPQ
xKIVRfW6M1qQOX51gJ6YgC6npLYn5JmghamowjjRVz8tIvEwiJ/BgKuWs4ryIzC3bthPmgnHjax5
j9N3OOIupZCcS5kdOduqRpKviUoOTNEXcU9UwPhGFKtinHY6BZPZ9BwpYKtvmdJdlZoVtnOuqXBk
9FF7ROaCcW9nRbEdltoWyUkr6jHO51ELfm8w3zNnBNYPAsPCNJaj7AzoKQDgaP+KR72vZ3A6BReM
bR4bz8PEojU7cDCI30B+QHPTWC2KFsTXMGcv87yPk+KnHdyTDPhqqa3oTIoOfCHk18Bi8CcYZdFe
GTFxPtJ0eRYR4a8Uc7YXmM7RDKa7fIQ3IjDtUDwO7s3MXzh7mNtRk0DC0ZFhtW/7OWQ2rxkp2kzf
m6c2qh5q7ETAKwA5tRMKWaceuF/tOyWAwFfZwo/Iz1w3EFWUvTW4/SBrkIQaMV3BWLny5/mRlaZZ
JRPdATErehM5NCNly8U4IYkgHeoGDVYBu7aPPYdw2mo1/Fo4OCtLFvQ7nmnZem6c6NaMCXP082sR
vo2GPFo9LjlpckvO846nz1LXEaopBywQ/jlxFpvqBUMxghkjpu/M6amTWzzCZaK3y5ujJCvDJCvD
STGO12HxZrJDri0mTuz71atE3SkdcoJFPD1HdDnR8MTKMlgFnP51FILSj8dvvourNHJvlxDwMDZX
QLifqjaA7UQTeeT11McZJEHRtOm84zULhje39iiJcg5T7pLLQqwtfbcAa2teau+2p1ISf3HzHGq4
ot5DHg6fCXT9Xfk6x5xWyhYgr1s6NzINXzl0lutC0qDUWa+soFTOu8Nlbo2LAToUswuyc3XDQ3h2
R/uAhb3DCOgQsvGYzA95/F0K0s74LIJFRqCDbBcKrtqzwnIkPHQkKaGnuoD8hKk+GJltjDBiIhrl
B7WwWZPPEc2VirOCc9bS0ttTpocBdJGYhkPUVZT1NnsuTVCypKP3lW2D821BFM8ynzfOMmlsjWeR
lh7pGZSgoCnCo1E+pekImhxqr+TIxCEKyohiKMMUZ2/WMJ7jmZXEdC00QNGeBfPFibqqtRoCmsmr
8cqjri/I7N9sPpdkUjze5BHK5LoOPfr3NGR1Z0ChDZF3OGGT7auc5pBm3lUj2u5MtHS5qANcRMU/
a229mDOPeJJX/TZ2vgwLlJ9nVzeDECQ0gu4xVOgFZZ8/Y4An2uSzxsyorSvqmjemg2biIkcyABiY
QblMaQbY1PDRPiyK5glHzZ864Nhk6/ExRTraUHkXwy5AkbcFqj7HLIofXbi2/LLr6sJQAiOBtr4z
R1zp0dM7NB4yFjWJ5wboQjhbVLXZH05ANpEIriTAymWJIdREJS56Otj1HDjSWCUg/zXNbeHMfzdY
slfDwTCmn1DVL3Fo77nY3FOS9V5Kn2ysdeHJ7vFWoZCGGnhbaCODEx/UPpVdte4xrvLkCXkIbB4k
etf8HKh5EGVUbue+saeuRMM+VZsx6y8qkdXF6Mg5WmF9zJhxOlnT7dOgvxFVG22rgovwMPhHbZdf
IyMCY2JkFYcupuCO0GPa3xYEs7i8j+ADKKXi/MJPKhJxNC30Hsg0R06PFGWiOLuN/MJN5/AisR5Q
YbClm3Ip8aNRscjjr3A07vIifYit/mX2sQ2gCX8Vniy2LQezsrUP+C6+4tpLjljZtylZO6mogSdM
1Bw8x9nKEYhXGX7QCuTCm8mvbDCqZOh8jRWS5Log5gg1f1plLemVpgI07WHlZ5B1HZizceos4wlT
zmcIrXIbDP3rFI3MAMInE/DtustIZ4iHeUIosDF50K8JArpFEhiQ2+bRReJLU2B/2GeTMnnxE47o
NeZa2pfEm6wnFKH8nf3ddb/zsX5SNUd1g3pzArWX0qBeLOECUoz5e6zhLWbijRrkhEeSAX9Sh2pb
2dF9r14KMz3MFb3MmPLXnb8VRKDXCYGutgGdbwwfvRJved3eWon13AgOkn2kTlitIYUWm5EIKvf2
DyLTD6LG7dP0EoyoHW9VgWdWMEtwnY6LpDBvGBP0G4nmso14Yc3OKjBW5Lc1W64x5s9Ta5cnd+D/
oA2dhDPcRhX+745mRc7I/iW2iY8HAJWI8kHIFGPy0JmaWSrS5tg++R7SqePiPfbS5LUq6K6Iy4qD
2M4j9xeS/y53XQ0bh3gLybJpYUpABu7T6MqJcLCTAWKBrEeoEHBIdvatptuSdzYXZ1lJYJNW8epZ
CB/T9BLYoDhlEZ4BwuR8Pavayu7iuDQcdQwRbGLWm9gHFKOF4CY/BcRyu2UHRfwaQpLtjdx6k/NM
awrc3AjRKHvF8ljtepOvhCqCex3nKM+P5fDHTjNStpvceJlXrWQ23fRYwDZRHSPiik8MjdlZegRd
amR33p6wOpS9CxNi737u3JpR+uw+oAl6B7CmEJBjzItUR+liuC3H9jKnTrnTHMkV+x3Hy5nov2Ef
VcZYt4pvh3o53EzBY6+Sfdv36saG0+RIQti6Y483Q3xydlQfRRX/iiI5NM1zmpTvbtjSO193l8Ln
W8ro0vbct1Kx3NClbm3SsF2E45JfsPIOvhS//sAISFb1Rgwx2lYGBSnAK46xbud09gMA+ueyg8ME
JnqTO1yu8srY9lH37iQZgsowXrUtBd1518rN3GJIdrciBoGhta03nlCvpTA2HUe1DSbDp9hEpZXU
P22MErNr108Q4AbcW9g/id24Oenq7DtmSr+h31DuLBxMyWLFE9n0TRUKB492fOyimdcOEWGFhfOc
SntegK4klhc0mAtSbDJLihPvtSOeIo0PDmnb3CgX9VlODCzBJizdQcaxhYOODWFLsO4zoEoq8t03
24Km2Gu0hF4/m0j1+9Jh9FhAzzqRe84Lp1zjaKjhojTPZeFlOFpBRgRdtHEXukOKw5lULO7kyYPQ
alRPdgW1hChnZ8FA6WKKVkP2bTM22JUc211pDiO+wrXqR0x+26Y7xEp+BsOEsqXgDlJ7mAHicMGe
oxuMd1E0HIa4RQBbKF5TZFUkxMv3qnT5heQVpRiJ/RMMzvus6copHHo6B67PocjYIuzk6rpgIL9O
WzaBQtlfk/cWg72QhGk2YLWWAJl8BNdLEzcOoY3Cw78ZDRN3jLsEtiTkuIzGo5aJIEXgaI0uZWE6
JI6lw/Cls1xnw3Z5ZNebNiowjnNNebpC4yWA4dXWHs6EQc94clUuvWbMNojSp/oJTR+PYzvz1hQG
KvhQUVDCWaHpUkCIAE0Z2HGcrNyfESQ8fT109QiidYzEmVM9jWnOESaG+98A7UQJbO27Vn3bRfdr
84vY9RkV7yL5KjWCPq1FVIbmrOl4HbkYdmuvh9lF4ZbVUw8OGJT4WWHu2EN8zrV4KjW92Oyvjibl
xkChyal+CnBL4MNWuxYf2NoIcmM3KYaXSpp7s2gElAn3MveV3IsAukIxq3VLpbalsosdvLpDcw0a
hbr0dRVXT4b/i7B4UTJ74AIbwZxAW3ZSexvb8VNnM+Ory+iHTMmrpDYJXmJH3YIQNkgVAAheP++m
kHlQFJXyYBrqiWqywsnObkGOpQxL1ldZ0tnA2zlpF95p9U7TKDA2/Fm9g3vOFcCtcKTPwUcVYKFs
Jidn4BY+5V1z6JYFRdMdWnffgZzgX/OiFzE8Grw7K/tbl8aHKJW766P4145lue+liXHMSsBjzNy5
2Tqus7pzbhA5jza5wBPGUULIvsn530J8rhwCrUgk1wzOWKQ9LOMpLaA6fLNs43XkBrFz+uIZu+dD
45ktCbF7TzT1bpbdrxzJglYJrRxWjhWl5M2WLmAO/CDYf5yjdt32yABl5vfEFx/vR5w/maBPAF4j
g6tAjUc0mG+sTds8+GT5AiO+YHCW9OTHvHT9De6yMd8vaZcwnl5mkWLkeWutgaEopCyzPEaQk6zM
2YcBpq7SO2OMwLwYlCfO+Xw7xakjbEmuBQwpUGJrTYfA3CUXj4Wkw8eYwZRWywJP7HP2D3WXHHov
e6s4FURjcJ7m5E3MLEnGuCv0Wy25lg8+FAwVfiYG+9BXlTvnMrqr3uwyuAjxEqh3nrjTwC6YwgCC
z8hk0DthqbnhYLSJy/rTASbR0Ow4vBCYpcCv65+8frxmTL8p9WKo4FuEm9wN+WtV8Sp0XAfspj6D
ckisdJ3hOmCT4XRq7scW97DYqtzbebfMRra2DVIiFXccPN7r3tpq/+IjZXqBdWdDKskVB4bFleCM
jCA6/+yn4Iyj7IEE9+h2v4FiDNp7aloNNPgMnjg6cXzoZPhil2AcOKh2vDLcSN8KXNcc41eqk/vQ
HR+DJjnlCT7O6tLJ/luKJ0HdEavJKo+SbZzweEIdtZz7yQy4o0yr0NA3XX4zTVyB/ioZ/e9f4/8I
fgpKRamkyZu/yj2/CvonoyBs/82//vNjkfG//7l8zL/+nX/8iH++jr7YKorf9j/8W/uf4uYj+2n+
7V/6h8/MV//f393mo/34h3/ZYvhqp7vup57uf1gz238pJV3+5n/2D//p56/P8gjm/29/fMGTbpfP
FkRF/g/lqrb+j9pYobR8fBX/7gN+Ppr2b3+4f1q2oOPU1Z6thfQ0n+rvbaz8iWnZ1tK56nhKW677
r22slvrTdZSyidN4WlpSUOHaFF0b/u2P5Y+k4hNJl7eayQf+V9pYpS3/+CcOIssv+vjNdydNLW1l
8d+VxDsPGo0///q4j/Kg+dsf4r+NOODjuORqmsrqXGGYNmIN5wnfBrGL/iF9MGBw5LyXcfoNNFbf
eDNToXSNRxiLnxO8SPOX4mRZFZAqtqq768uPIL1261ckOgsjiHMHwqGIjsDPOWiM7P2xfpqsvf2V
c8PXR0ri4SWM55idIUEoPSQT3JKHIR7v8ExZZLvNmZALU2ixmcon1z0xRsI3wE51jOtdq2+KyqNP
b9thUqBiedxyyiRHce6sE2Q9riIVHSrU6iTztVPixMQQuj0z+q7iH0r2RrJ4DnZG5PxIr7N3Ix1W
8WOg3lJA+K+5cYruOJsjDyJd2i9oczj1ee6rAOrQQnvlxFZt5/gphKVX7tM3bZ8NsRk+ij3Mk/38
6z8Mf5FYCLjk4d6rjwZ4nIP13k1XBkSEHWbETbDjpIBO1mSbYn/fH1AHOBzB7bhyfkEdCoYYNO8M
J5picOKx2mIe23LAP0Q774GTD7fGD7mujyDc4tvybNKKs9LGASB5vy+vlEe0ANgI3Dmi1By9oh1s
hRiIiHfd8/2A2a+f3E8nvZHjm01sJH3w/cvQgsZ9xG9OuoyJIecfOBYOnWqfjL5t2Hsgb6EZYjlA
DsK+tBqxCMl9koPVhyrI+sxZCf171X2QmZmYOSdXoiIgciP9LaALJHsE1emU1kTodo08aZcxHqRx
RlUwAtb2Q/lt/RL1F1/g32/w8tHL0Vu33ry0Z1rBj2YORaV8dgddsNjFjWVvykQ9T90p7DY20U+v
hOpiUtTx/xfB/9wiyNLx/66kvi7S76L/+MdVkI/4+yqozD+Fo1zLZARiamHa9r+sgtL50xHMtzzH
lRrNyuFj8qL+a6nTfzJ2FrRSSxqAHUtb/2cVtP/kaCpZNy0AqwQlxH9lFRR8L6yo//c6aNpC8wlN
pEa+kPnvSqnnYWTiU1nRRiFWnhOCxxvZ9iaDiZbSNrsc2eLp7WxE3Wxtj8GbqQA9jLSh79pqWFr9
PMllKFxsorgL8rGnKCNjvCmjuT05k9g1Pl4EfiKamtzh3jMXjsvA86iM7toJGcu6utlUoy03/rRM
aqR7qZVxaF3AU7gvOOF47XX96rmucwom6u11QWmMlS1sRObTmsOlzUWk6cejAWbzZNruThp+sK8D
k6i+q1+MhznkQmmDmcSMamY8whBZRtRDJZksoIshPTnu0Wshf41JdWwFM9p+7m583f5YNvcBwx9O
vsi/i5RIh4ZMiaILtpJrFU7tt7Kawf/wrc3to9N6d45onyMmkILK30MR43kx/Ztynl55PZlSobgR
6Y6e4rxxdh1bTQsLZkxxnhqWPgTMv/oxXAYB2A/TmsqSREzAYsB2QMWxLmkX3ErdKPA6DYguguM5
YlER568Nir1GtlllBklrV8CNmZt025n9a1/W7S4fCJIGKT3NnrMLfXNePO0A9DjXFZ085e6PpbfB
HIZbK6BCtRsPQtfPWayXImmUKnpo1rkcatY68xECQXooXXYDbkYbN1s6rfP6W/j+w2jkv0pRiFMU
0yeJuI+pmb4n5MdtFx5JCwtQJzgOJwJwGLQxHIeYsyHAnYqcGIE9B+wEBTdd2lU8L8GIYY71Omgd
bxUbFEtxj4XKSMvMiFxX6EXuo/oCCn5Y2Wpn1j0qjaA8AAcLOJboOJtwworcuU4XXFrWEGhLzT5j
+j8eu3hWx5BbA+4GrhpcSeNDEcAQrP3GBu7yV9FhibCDZEPzNfod9pIAgjRTZk8f2hbI8MA9YaW1
e3EWO2TLEZ+x4ExTqsYEiTPQloSjDH4sbLb5LjL0yzTNnzlH8HUr6DSN81FhgOVBsiRdnVFsl1sb
5My2Bh25a8lkrGO3PmSp2T7VBN+ic5nlMwFR8u1d3L4M8/jFQNO4zTK8/XR4+5txxiNIPrK+t/zu
3YJFOI/xRwKkuWgH5qeG12zaHPZ7KHOXfjpnX3td/Zq1Gf7zal2Z1DX6RZrieMle0OxfUGK9DQb4
epNDdszuqoD6Z4yCYkXt1HxfghYOtEHqEIUCI6cZgzORd4U5bMEb3ItheJZgWWLEz+0s2dBhh2Bo
BcoBfnwpQy3UlSj7KzLyv3LoHpiK4CaLEDuVk/AAOMOVG5r0vDr6pNjldlHE1dPW1P91+KZm92gM
xG01uFu8rNztasC//j5EOIS0AmDNGRp0r8UApd2UMoPU6/7+j5ZE2cqdcK34Vo2E73pAFIqnNg+f
aQ32fLZdgWOgy8onEUQ/qZ9k+7iHh5PgWixjT28pnKCsz1xkuhrVLfPT97YITkNNB51sbKzIYHIE
PX+EcdAEaQbhPY+fhwYli57J1FG3c+k8eJoZ2tQF2J7zbOvMNqeC3KDjIHPemzFnFiJuCy/4MOxm
05jj1Swwd4ep+UFujfsdNcXVd9wAMRqK1N8Ei8ELXtZNhA+8Ke1nv6s/XWd67iIJoLZLTq5GHnQt
G/MFaWZWD9WKT0mJaoFEBLJ+PJVheltijQOSyJjFJqYsDP+QsTVRcAvLmuQz4zUKo9IUoFWZ+vQ+
LADiuUyuXAIlvOVgC5I823SFdfK8DhKZ/dFH/pormi06WoKi8GyPPc54O3sMZfSukIbaov0d6BZj
BYNPsgiaNpBB1IVNqOZzWrbXMgjuIqwUbEiEMYCRpKQq14Lvv1MOroX4i/Lajs4EmLZkRK21sDit
V6jFVttfSaT4FdWFqcmYCIteQGPPPuu8N60IKrhJSytD5tLyPBgQTfvgImd8ko0CC1zGuJiJP9co
6f1MQ1HB/MqJXxsmiD4WqZXKLAzCuHaZsH61Xhs+GsWT5wFN8YOaD9XxbTpwUoxnZL+emslIUbzg
Gyg3ss1+Gcs++mrxqSJ60urlK//TMlWzqXvJHJU1s83Ss1V5xNHLyjo0bnogxXxHoDZ+NLr0Khsg
XpYWJ2qM5fMp0O1L0cOoSWj23DWl+4zvkhaAdqIgvCrusGcQ1HINb2UZ+lgVxaVDcARAl6WDuzWY
aa/t3jXwiTG9mmT7BpomWvdV8kjS8cstyboWRfM+OlO1WpBiThS1VHWMjyVqfIEbEu3ALfcwUF4n
Yd91DVMqXGF3bVc/OYtlfjkt+O1tNWZLYBasvMWIuWeVgC0KZELx53QOQ+THl9uG3ksqwAe0l4Ef
mGezv7Im86tK6oPDD39w6WVhWFHsOq/+DLoQ6u4ZTZP5uWLyB8wwycyXprLemBjjnPHuHYCXWwZJ
7fY79rWB9mN/6kXZXORHHTrDOsbJSMaJfTe82K2MbsmVs/RntyM+OsvEKjdQ6UNUFzpMmXsHIiu8
V9MOSrkG0ChDUFcKyTZ070I539rKfyHUDmekfJxqbgli+UqdB6J0SoZk77XcREkm4nV3GcfjuV6k
ImjvtZVdqYKaOJUN8O0G+8RAkLbUC/xKnKoReYxA9SAoMJoY88XoyxsGdw/RfEMgRSxDw+VEQ/KE
zD9QTdZeNVhM7BO5Dooh3pbgRB3EjWMzdbiEahjmyw4bhC9FFX22Hl4w+MFU03qbaEHPWWw9Wegd
hkANB8DmEdaV+S5w5n6bCCW2xAeJNWAjY1eXK1JoN0SC6EkjpDQ0oDalFo9GLR6thq7hEJZZrssd
oINPERnfNVn0RPcX6RTfql7wY/Q2VijHXlTfGnN5vwRjNnnL7RT7VFLl9iZJnfYYJOUFly6zI3IS
7XzAD1CtZd/Jg+0a57hHreOlbQ65T1401+Dq43QVBgReiXJxvK0pwBhcVmHlgHnU2UY28dXsPuHl
dZkkhL9eXcw7vGjdTjjBW0mFdWbGP7PL4VJrI2Zt7+6DKebcEy12qmLW28ESdPSCKLnoCGSl/79I
Oo8lx7VriX4RIuDNFCABek9WVU8QZeG9x9dr4SpCA+nptl6TBM7ZJnOlOaCAiVFQBAoEPUD9Yi0z
09Rc3a94WjUqQWGIH2etQS6DZfsQ4f6CZn7m0qu50ggeNALGCB1qfSia8Q/wFuav4hTttBqbSNsS
xgEKgCxxJOgy0mb+Vh95xKwPvdJTkSDRcA1QWzHcFfqiXNzQPwVT5qkxnt1E1gb0NiWrvqz2Fcgm
jv8YnaLS4GeGZtkhzAK9XJAFjyijHgySXGBETWHojgZ5A1A0TA1JC7jmAukZT0mpkGSTn7snMQWP
Ris+muRtTCl4tLG8QxiH0Cp/YHElHC4dfud8F+otFv4OGQdZPj943FGBp7ClMRvBe48XDmE8vdPz
1tu4+B5HNd3XkpWiKiCTdEJvksIdRz+FDafLAVhOkMkMa41/hayLIHTVXkO/J6JbEoyrL9flKhbp
7Udphgjrv3Uy03DyHTkg5uqRCsAJEFL3HkEUeEodsDOT09MfzEknATEYkHrmnYc4eNdhc5F7xuXK
1H2KMeuA8iGqPTeD2eE9GFHJ+ijQNJWw18Gk4w86bW/OkTsmXeyZfAZHFKPYqRdQfjCCkAwGlv6d
/y3JQDAmBd/5nBS468fwXY3iO+BilNgcClOnCC52Qn7EpOB2R6ojzA1CRiN++o1+0AL8uKMofk/q
ZVjQyWPDwjJohreYLo3zVtXXTFa3mV6/BYEpcYYkkH6VrYYV3gYT8BLaJ9wgwkni/lg33J+tSfsU
45QQ9B4OShfckPVna3ZOlJcRA6bAB5qEAReX/PQdMdC3K4K0BtQI6/9sBAOwQ0KWmXXlrBJEZOGc
UhO6kXRefCCHQbGSs1AjTVP6/MK0+NWisNvNmrRVWTi5BuR3Kmd9JwvsCMOcP2aGI/lZxAxSNsPv
7pO/zrqo1vTFPgRbTPro0FnbjQHfIUiLlyj7KFYFOKpVp7VrCmFWBXGH3LN8xCV0U6tUmN+Y9TNs
oARTZtWOpZ4VZcoRio8HqNT3vOFygNakwIcqt+OECDrojiwR2/U8NNugTiBZd2HuJlAGItRrRU21
08/WZy++xwnzoRYnhT1lUYJaOHZYnwbItOj0ZK1/9RVccL1jlUAguc2KY9UOYA2zWdlrcbuZM7Qt
oUT9WwAn5Z/ATvQLbQIGiMf28zab08vHvyRa8jt7Jkx4CmYUkfApPCrzylA6Vh5VIEEYwq+1hHWo
FpbS2ADmLuLD1qbfzuLntEoNkWmMW6IEGCDg63OaMNkrU9F50MqOgVwIDnerstJ52jD1JGdLyEus
1YTTgShEuqtzCioaaTESEMvF44LS/rs3pVtV4yoc+EHtoaReJy+tXILIxaSV7NKwiHUiHzeFQsue
kyjgtiAoSAONqpr1sTWUJVulY57IdHMIp93Ytjt1UYnNtdskpKNDGITqGRLU0OPVjP10cpQMgTRO
x9liJ4JgEf0i/9YpE4ogXxUZbqrPDl/sZCHaFRVhF7ZIqCIkEFz8FYC+vyDpfk2tuk8t2sExC+lP
wkerG9cRlCagga1RD+RS+j+j/DCm5pTU+Wc+KIfEkok+6JmrJhpW0djcTUiPSa5pZcpOTuhYiM+4
rsVKRjWrJW/pEh7SRZpbSdGizpiCbdXGvwwkOFyKl89wB2YM3Y4UMwkUYQvVHzSjKKyG9Fb0yWei
CvC3dU+ea167sCdcLM08Pwueoyn9TiHO0HCICwLD8UVbxXdiyOAcjqafRatGZf1q9vW73gRoCePs
IZClgKEMYRrUJ34iaBLt/NR1nWzCkrgHmBWRSJRmIoLO6nWvIOgqQy6yYvNvrEMqBlMYVlnXXliH
Dbsh7n6yDDH0RJkc8gRYOkZJEx+YpfJjDEViOZKPXmVRFOeDSFPDGVU1Abv1hLNuDDPT1luVf9RP
dyPuPQ5ytJJJuA1MaBGJ/60ypXamGZtSiDFqNgI3foD1zdAigmriVFrpMRP7gEJSYtGfyNJVUNSP
wghYxZdeKwYhgxXoon4WIiOLJOxjGLZtQyNievRf6IvZTBIEg2SgumQCVq6hL+N1Gu6FTEZqbLBc
F+QEL8Y6NsSQ/alyJ0mJMLoyJalhT8Neoh9GXz2H97jo11EyKDgQ4E2UyUYbQXzA378Z9IomDMaO
91Pwu7MwhUe6Y7STx1B48xHOA47f5Zp1zDpQBtqEMLc5WANzer/BQqCJ7SPspdKZo2NYh/C6rOqs
1sww4hRCSAcVGyhRLUBoEsScSU9jcJrkWbY2pWiHbGPGC7cxKv+K737yEMfD444md2z2YYhiPO95
pan5fztkpfhBn0qBDpDsKPxtpkL9/2hzSsfBkinsS+WJOhuhH/z8ISO/hMDFDFe6lPI9DkAgKBFZ
DIAmxACaTN9Bku8m9dQtvqG5Ti9Jpr7HFsZJ9LPkl/Blojj+CRt0VRbRwcEY33FAiWsR4YIN/o94
KHrpaSrllZZnriiKhG2IgKV19jn44F5trIieqiI8zGjirQlSVIN7noreQuCk+h6WtwqxCfoey9Au
FPoELfTQo2MG9gnouG3b6Mdsyv/GfkLLVE9HpR7/EDfV655dazJhKx5r6y+Xvv2y+LQU8bPU529M
EaCS2uQxqOUmmOHuGCISnIIsoKQjDN6agkPZqozHdIXEdTZHi5gDq/VzEguWEt1ulMVLmwkrhPTn
oMRlNmSWxncYLvy60mt8/TvyqU6Bg+FtIxanWHB4C2ODN8iOjeBGPshDM7L32CTwSOJsiPw9kM59
WxmvUIvwMVQDfZqper4PV1oz6X0zzbjiOVknpPbZZltf1WDcFBMdYj3563ZCvlDL0owLM/jLZGEA
Sxxuk/i/xKoMLV8SXEVNt7Z6IXhCbSG1k35ABT+klJlpkA7vYINJTFaATSTSS+emt/XOZ9CICzKJ
Yi/J9OcgdncAGaE7Mdl0meK9M3gCaA+faGtkRHwsUwUUX3g+ZOOcF8qjA/zJ3MRcDN6j4488ivTv
fKQ0f49UVGUMpEmLrkB2dZTAYq1U9giCy5Za4QzNuLU7zt8MVINLGgvkgij0GqGX3AWIYxQFLpea
9diMPJzgZqKKJ0XGJsNEEEPlpzrq0XpUaVkaayBHZ2ZsCOGNuxXNJHgcSuy82Oi+eOuIlbFbXlZW
k9024mu1IktytaUiHmuO5FTqbpXB7T/G+6SNj5CMul2iyVcR6+MiyAFVwhAHt3WBSSjT7EgJLihB
x60oMz1jkA7gh4scrVG1jWft3APWTeMKt1e2iKXoxKyJ9Rr1uL/XEtIbOuEjK5kSTQXw1ZR4naHB
VjB24pXUDpTjhA4hPQ7eK599ZMwUco3+LQM9Ws1bqfA3gaiEjgE6lp5IRUHEVpuxjZLvpZHD1M8t
3ZsNJd0yfEtsSeAfYTLsWQ0vQyIMHzopvWc91A9mbJgHlZAvyAYBgA8VPWwPu5q/iwrdjzsBfLy8
VlU6gU5kepxHaYUfg0NGEwyO7aAE/iD1/iYlhWN5T4Me0sGS4QXGePllQNoQPQSiIN4KcXiRrXbY
RbxAVQnMEP0Q+lk1hwtJdAfvk4z67a1paQ6yqjoVVn4CZsLoxeJikSzh3EnhAwpFv2q0eh9m6U1A
biJwa0l4x1ZNMP/JBAO5tcb3kZaYcZosIe3ESpEMNvD3hGnYAitdRyVkDXyJFcCd5XqQsmukaBKW
h4Hyt3jHvAFn+mHluKf6TmJxLQh0PhgKmFLVTLPSW1JxQUxDtWdUYXhq13xz9jq+FVprOWXSPNTl
jYjBW6/JexFHAccRa8ZcfB3MirAGM9HwiZIZwigjY80jmkjwltHDXCTk5M3cjqL63atijo5S/ZOU
ghyJrtqDRE7Xo4CenBhcFujGOB0m9OTwIu/wdunxTODnRWaFZDZO0ZYF1k7KwpvEdJywGGL+fsYK
3kVVQN23VIVDP7S2YIHx/wdAiBO0d3LNc456e9MUERzwnlJTEPpPdDosDoKPamKEU4qc4ITyrBtd
RQakGEDTirOO8A4nPQFPJTmBloKOKkXV5QS6fqkL/2B0OQKfxCLUBFnVKF+tHMHZqMBN5MpkVsg4
PInaaJdgN5YxeevoAbtWlN1qtn6VCCNq1wmxF8tG4/rMbYUulN0a6NsKez45M4BlJm0pQlT0RJFF
K2HZjWZOsDw6irbJ3OYlg5/GGL0ZsXlJ8qKnWNNOidrOpWsEb8rgE3Um+3jCpODyKIZjhW5aoyrV
GzCNslQT5DRy9SmQErrqAu06MYh2bhROeg2akYlS0xNxxWMojpvVrNIftmpBUrBBYIPUjcpGDEzX
FyuFtilN3YCVvnwmcPNPQ8kLiIOwEGE0ME3lOXQb4Fl13v2KiIHXaRypLrXBqkpCUB6ssyIyPukB
WglRmCyXyopv45hkEGEjS1+AE4DKAS3MpHFi9wIuFpi1PS6/95ANPp1u85p0hmRdJF7EgghPrBMu
m1QqxaV6tOjBy+hd0aoUcXX5287KNza6tQ+bJxb9z0xWn2Vj3KYYIirujCLjUmfwjNFu1nezpL1X
rexOJSM0g2aS3LZ3mP2vJjdxObc465WC7KlpLu+Qm6WVyYjHSbPPMfwu6ns1r7T2bIpfs3mI+3OS
nFXkVVXJHMb8sOQ70lJb9C+B/NCTnULgVX8YslPCpNTYw+oV9BuBCMlm7neDfs+lW0rHWjiDdlek
mxEeDFYDenAdZI8/y1vQs1WStJtp3ieA2lb3FhZPia+5ZFMB4SKbQUaSy8WmhE42X5Uju6+KSemX
Vd0K/Th3iMyvuTFBseTiFD/MULZlrA/JSxx0SMUN2g84bv5z9snnlHAnMmnwT3l0axiCDvcpP6XV
PxCShJ1+56pEuN+7Mjxy9W5Oh04l8fnPV1+a8R7VjyIJN9b8Tx9Y5uk3wdgn8x7D4+KUtw56u/fh
SNRR64XmYQx2lb+fUV9ne6t+r9WbmKIvQ7s5l5YLPXeC9kSejtjSi72FAwp15bdMnrFJXl5yaJn3
lBdR38vVt1i8DOkXNDrXeoKZ4jQ1f137LMTrrMIH+ovVV75kb/KKzKg8839h8NVCexIpIASguwna
1IH1ExJKe+CRDj607EskfEf+8hkB+epTlm6Kv/CDLzLEQj50D2Y3YaslJTINL3Zf8oGzeZNAbQpx
Y45AlMmNESe2BBYh3DS4AlbECo1wWv6TGguj0xPCL5+Et4xyfNR/cuFZpFut2MomVmM6/m6PcDbu
PbW9Ve1hsi4+qebJ0ZSfqHkq9ZAHLjbRfIcDly8Tk0I7HHVO7YTkTivcmrGL6X+MNkqwzdUTfzLR
doZxns0z8TMqg4DeWXBvwCqjqtoE5CmVgHEFBivD8K+jE8U0ZzeEs83AdnxAK4bwDy0oiJ0Wva7k
BFzQKuNrej8szfq+JV9RBh8gMUCawUgAZrcXly6CoHRJ6cBr0OqfqCWoSHmkq4+RrK9IRuBOKRUa
6boVkIQybLcEklzZOLP8tmXLd7D/wvUkJL71qjlghuzF8yUEAs3wf1meubP03srveLjR8SfnNLng
Ug3E0BuNAwSDdlxX0bqlQiM/KIZUH+/76FRN20F6pMEt03hJ8f0L3xb4aH+2++IQjsgeH/zOWsVS
+74ByUYiHKxEsquYSoSI12X5Flg2FG9covwXOz8559cA28hAwtacffGKSPBbqrtU/jPj+yj+Zemf
JP8krPOM+F8NHATsL5HpfyKbyTZzJuU6DZ+LgkzEoyZxoUcMYTPuYinCx4UOaVdNX7BxnJBtDqEw
APjhz+r/puFiMlAnDaOETMvDOv2N1NILp1alX5Fv3G/2IH7n7LALWBacZisLF1SkhB7KFfofrGmg
LRPpaawy8xHJn0PVrvka2ROv+CpEcrAMomrYwMcvBTdDjuapnXjkh1/0JOto/CFwEeOGv+SrO/6k
ueANlqe85Eda3suGMwcqll2RgRlim5f9gzhSmhHIoPY//iKoexrVn2a+m+Ib+Pm0epXTuZQecX4K
xjfV/6z5LkIm1KP1VhKbDVVq1UEawXQbUEoVC/T2yuPOsA49+pfw0Sz6ZI28K/wDyOrYORnxMgIl
N1Q0NjL9em6Fq0UsXANQG+hrdYwsY89T/Dm0n+zg18y2bEoC9YZl0l4s+WWosusZyZD4NjNWBTXu
e53f3zIflbJvkFKE85tJEkzOUw/wImETSbFlG+jmlewzav9SdiIpDn+5+urrTcsUWJOb/84eExEb
fgrQKZYXkmpVTbc2Xid0Lz7Zogp/15zDfYpRHfKjaLFKhjf4diRqdNxwr38r9CCslwtiCE49I/pM
YQpZimurYLnB1Ry02UZrCNDibVKpkgTkihiEma36mHQaHvwKiQ6RWh1uerpGsMkUfL5dpVRLfH1V
4xTUQnq+mUJECpiYRn8E0U1R0AvrDpcfFv9tlMxOa/QrHSzt4FRag10wXIvic5KnnQll0KB0Ktj3
q+3EzaYQK1u6rfKWgLsMVd5zpg0si9a6WjskByNOqIkUYxSPLrDJVJv5BCTYD3QlT7XPl3xzpyAW
l6QwkE3bmp5HAGTAyL+8Zi2EzGzxCsDiN0GHECrqReGA0ukjAPIfGhMsdbKEGEKkyQu7YUf6WvMv
wYQ7B1xFWIsDDenLfaDu0v0lkHdy5YandwQQR//NDjDrfqxobxgHsiYH7Z/Ce1z0PxMbBDo1Z1G1
z1RMk9pC1P2Y1D0cQxKQtuQBb5jmrXj4g4Sc+rJbL/rzwvpQVI2oQT4wF63IAVrioRoD5k3NF0x7
feIpYdCaYXy1yDRUpNqWFGovjscUYIu1oEonfRWVltNiJCm7EPcYGAAmND1TwJrcTd04NXwjo3Vb
/v+Y6buCiIM3Zfl62ylYW5m6aTvSNHtGsxTGRc91AudFkI/BeFHre0L1SoCIbf3U3QeuOdtU+dSs
xuWetCwTfVDCo5VkjsUjpbEO7JWfErTJZDx88UtUP5vsEJY8P3rAI+H/ZcibFI5mnzFyx+3AeI4y
FCcLD3hEF5POZI0TrcQumn185lY1c3Al4LxS3cLvrmLSYLWcrwJXBSsShjqpM7PFV32Y52J1QFB1
H4LxBFOCbd+7TEJjxI1DM8KQ+IXoXmyEo8ad2iCLSPvSGSqEJCnDyEBdqQHOkZjYrHk4drp26ayY
T5KZT5hd3EHLOycDwF2IxQzAZNRvsBKRHePH7HYFAggx6DndFTspdUct0In10VEw8kPRhae6FHdi
5m8IGd300nsjfxEIwUFpuoCMPShWe18SH0mEhX/gKZpGDy0Bn3VY6xA8hLDalTKxr+UtGMBWkl5v
SOQrlt6YFdsQpE+vJt7EhDZIKXRkgPiZdTUR4Of18DN0014oCd7gxu5a3QWw4Ypwj9rsTqd+MqPh
bKLxKkzD89lPBiMQlj65JX15lEOBwJXoUvlrVe5ZDvfEtzT+jUB0z9CaUys3p7VcSseBOV2mxm7b
kJvYx6uO9Z82G/h4EFmJ+VptiA3Op4MUm+44LiO1GKEdJI4MnUFUPEt/uLXigscA4zVn0jMUu/dK
NtiWZsd8oYNXwd6oDKhDrWeGzHtN5a2SRPzs1qlu1Du6yJOaa16R/ovS7EubNyR+nSrgqwT+SWRT
SHGxl0MG7xSmqYj/Lsjml6xalzQX/8aErQhNwBHg8EVgLQoleJPuWpBItRD/VZp5ygeY9PpKL+tb
pRu/jcmVDxIqieNj4E9bklkWr0z1mVpMkTk+UsaAqNR0JIvL2T6YH1WW0719Yjpn0w5SQ+F33pLB
simqL5E9egIsJCUoA9Na0f/W8d5v9gCLM8vN0FhZDCzNHUhqGNeTtW1CL5rvEEtU00vbWyw/sKkR
GVIn90j9joDuVEVJkueh195rXhfMx2zGGR1o+xlAAGMfs/yn2uBDh3+BemqiV45FDpsblhiGtgzU
IFSDzSKelmKB/1DLZ908Sjtb8iT5g/nMKlNaeH43Yt1LG0EbC/fMHxx8fPaTamW8iD042nOsXNmt
wg73suwcuewbdCAQtz78K8drOXBLrRSSgJVn3PzjreYgPoI9WRmiKx9jLm2pZcitnKzooq+ZTJFf
d+JV8maqJnVgUY6gFM0n9qCFEkDuK6WCiW4J5wE0wGcjb1TjkXIAZ1Jid8pTJhuXAWmylXKo2h7S
OP4VKQddw3k6/islcSu6tCPFn5K81RHaznVhbpAdEOsRVi/uSnsx8ulnszri3V6FtVM6xM9Vu8EW
bVM7crqYWLlWClgSt0ZZJ32njE4Qw/ZelR6YOCmwKNZYhYdtHKBUW0WrOfni8gI8cGoZ4MHHS8uj
grRT6u+ltdPZWMtoPqLpoIWGEzuMa4z14m7+wVJL4nCOH0qfvpT+mlk5XJt/CcdFdF1GBh1PhWhu
xvE5zHvd31rSOVyjUtQvVPym/qhHPI8fo3xX+1dF4K71yISPSH/RH9XzuhU3k/UsKedz6ViPKz4g
7cyGzb49EnO5itxQu2TJUUaSGu9Gt3MifW+SwKHewKQA7ZndZjqLTrsC2kMjMo3nCgeauB/6F38M
DvOknXPzYhKk1bjadO4Ia1khBuVFoE7PdvFac2bZTT0enHwLOWtkS1limci/s/lX0O7V4KbOc0KE
9RsC2JRuYfRHsT5YHsD9pN1M2q2jlnoG6s8wuYX1pA63q+pDl0667gnjg8NYNK/GSuC5/ylXpNkY
p3jbAow+GxXJXivOTQcnAf+bTmt5QfEL2wPjxIfOYHx02xWLYsCgBfucgiu7K78H9X1qf2vBMyAL
qidt3EF7miuXLFKHx7zLjl23F/1r7kBZB8vckfLQ/Cs1qqttGe3a7runUDOwLfgLgR++fo9n/yhX
mwSIms1OQUIJfR2l7fJTeIk7IFyOH+HkpcmyHdqb69QTclezqUvRQSwIErV4611tZeaXmYLVsDmP
QBlWxorwREIugTfpv3nvIbcJKBY7603qKqfvrw1drgxWfUaSJNBDeroIXbk6aBYLZcCOVHnlq4Wn
Rp2IAX4ZUuDK/Vv4CRWLI5iq8I7e/MbLmEqgXLaNa0IUYSqepXSjYfliHadDcAX0ZI8Y5Uumf3P9
8pvjGL7lzefypOXjsDajEP4qG3OSIWKH/ytFSVn9k+t9pGyZjdma/YOqnMbkPVcv8/KLEfBxBpEN
R/lqDecmuITglgxhvZb9z6A+0hIt8Bv+61VTbcvmFLYnOCHacCjE/WTd2nJkKVkBFmQjXGwy4H/C
n4EWoxaYtkc/g/AbeYmXGh8TFWanXNrie/mAHxdRftUAZzUklmNzK/NLVW0Ntu2epHmmxdJyD66r
qS7gzax31NiAZMNq2wgvsNE2bV1/pF/kE596Tt2ku+KPWc3SR+Ef5fodyQ16P7tFt0/lwlF0CskZ
6LzBfPo24y3lFTRH2HM+3xeGHBxI5W2qt8zZ3JS2uPK3oXDiWwinz//20+z0ZK/yP035oLCNj9N7
oPz5k9vfoCqjCE3fC2atzKzafYQ5qRltfx25Bl71NLr4GrgiljL01FTJdr6Isiey4x9Sfw05X3Tu
vQ4BGwU3xV6h7yIcRtoqQ3Mdq3vm0wq9IIrSQt+23ZdMjHK3s4JrN+8n+xP2OtIGmpOd2ewzFm9T
9t7Da1hztCI3dxsWVKsiIzCM+rD5a9bAR8KS2AkBZTZrVxBKwAZnZLuLQemka1sdFEW3q+giB/WH
XkkMbz6nQdvdzMArycRTWR7ujXQv+YdCeykJA67NSCyHddLCt1DaiWg++vUAS3QfL1wyzudzyhMa
am8JhLkx3OXj0eKLL4Q98EJYa3Ycfwfzdy4wFVLfFuU4DYoTAOxYVW+czslV8TedtVrkqHyAcaV6
lHeOdkh5J6zOJR5qPRMkmzfc4GQuYScgkpuf+UmBHhAzWJ4Vtrv9+JwIwbO8TwJcaqo2z9qWHtDo
ifNc936e/HZlsO2RP5c3i9BTYW0MT5nTPBiQVHt9eWnqlSHhnPZOFz514HCht66YEmu8MUp237sS
thUXna95Ue2Za5giKJaFTR9sGtBX86vStlZ9yhgpWzZ1jh1eGfBVtL22VvxjQcO2uFzhAcsfQ7Hj
xW1ZBWm7LjmOkafITv+NkMrGAuHCTxntLxOG71E5U0Y3KTwF4zx2G1gLAx2V9UosN00vMVdO4PiZ
2xxMG/OXi6rDZx20YlhHb4UVm7HRRTIOFgcxCiy+iaLYJinD2vNoMAUpKpy9b+DVu570CLLB33SF
CslawUFTq4+W/EH4ArmH4OT/05CGKtHsX53GEJaOagZl1S6tLGC0rPai5KyYa47F9GFQUW0CV8HN
AdobBYXmQH1ibxS4NYqzi8RpkOz19p4Waxp2mhjk3Kd0vBrls0XahaCKVuLL5ytvlE0hf0oQfE2m
cJ22E6OHOd044IdpJfKSK9vafKFgHDkx8kMbXXgzUddnykDP/pJvWrj3RdDJ3G28Hhk4HEqNzvgQ
5n1BfOB2BtAdn0jAcaeY03k/clEQ18MjmaTHiNfXZG+L4BNeMVAd7TyPDyPckRsapm/tizpmXVtr
HmmCvw9A3uCsJiJ4iDuLaaaAipNN1DNML0QEdfoOgXlV7vJwA/dhwqSQnUi95oEED6FdlIXXIJJ3
c8+od+R8MygbfCQUvZbs8TAmmYveBOSfOZ4G4jadhCGAhyiAh5O0XWiFvKCQsYLxxyDA1zgEeYXE
dTWogctOhbR2/iNYkwCVeQpWLUOIPHNQVcDuuUWLNyToln5YcipYiSobhf8RfwNQRRy/81Rc4Wdn
3r/PeiAabrAy4s6p2r3SkuLEdgYVBpigVbX2ndr8VfzvUX5rZRrvyNyhBWQddcvGc+tqqLFrfFco
q+Rsj3yk5jOkH5kAX7rYVSy51oSOBD9c5brmNQOUV6KF1w3gkzx2wv7THN5EylVlGZSxOVHVG6+M
A3rPrLdzxHYl2RjicfwbOc3Dz2a8C/PRiN+mFX7C7L4UcfO/oLmaISsYN1kxz4NIu5Ozoyzhuh7O
ev7Ocampu+WF1/0PsWP8of9bXqiuxX/gaMhsYyjyy82r67wssFXT/s0iaVHYitNN1f71yVJDVuJp
Ei+5vNOCo26eMU8p0ybN97PDftk/0ibYTckyv0XC8BY4PdeenYEQ9NdkB9n5fI5Jdwll3JZMkR1w
CgDXPKrBVcqYm2NE2cYQe2gZNZY4XXReeiuD8TtNQgx6VjTfhulolndCdZj4Hc3xYHYXBfimumFC
1aE/ydyWNwuL79TCDpJQtvHZLBpo/2/qr6Rx0cJu5GqrXWvhkohwbTfLF6j6LkYLokipkj6s/qpt
eRvlfEcePBkM6bbpfpfRqdB9JPN3B1E4HT9YMDl6d6LtUeVnKdyQK+BR4qlcpQ4VNHak5XJQlNuo
3nRtn+jvqvyQqdP6/KOt34nvwus6dxyYrU34VDOcOHCpccFHFwC12MxPTjdd/OAWWncLN93kgB6i
I7r0dPHSgWaw8XcE09pG+AZGuVstMHmvys/zDmdx3x6KZssM2ingXK7IjrPc5QCaovOQ/lchy53L
AxqkqP35Brq/mHpvwy5VZpetUVW8pGDbpnsRMphwAtlud8IDSzAMuZNOTdoJ7zS89MqTw5YVPYWw
M61Tiq+vupbKj8oOIGVPMEmM+BA+y9ZdLU5yAWJ82PvlV6leCDeUuEbR0Q9rKV1rOWO9bWR+1SKP
7muMd9U3eFJcO1vRoMHbNxqlEq4EUflllDiII+VeZ8dIFEgLybTfIsAFnuFFplnDCcRVTjqREf7o
6mbEd9bv0pJB/jWqr1VyeC5b0mPQbmrlquGoSdLzRD2E/znqT1b4gxJA/FK5IWbJtaCpLytILgm1
oZNYdebHrGhUkgdWiU2KzOKsN95ISTqnb2pALvNX03B1cWQWN8qHyoLOxKFiFAe5viviO1dUrlOO
jhu1gXoIuoynS7gttwyagSbbAnExWR48e6DDJZpwkVG2MJ4E8TBUX4v3LmYyCEmRSf1NHZWtmv5W
1iUZCLu66SZlwtG33Ej3GC5zlH8qEJvENWkIND6r3mHTixEp/SS2VlX4SyY7v1mlduTgZ+LQkGfX
CI8YvNYFyrXwPgZbWfME/QLBjv0JGx0eJJEpKt4uNhJP4Oiy4eoxmrc906q2I6rjTbfQqaPn1Ql+
QtUJyqJndPIBQ8+bFUIqtCvRvLZiPfz0K6meXfvPbF0c2HGwV5S/If9Dq9SzXKSO1ZSfpWHL0p1g
96vcJ2DnOGQ71T/V0z1pvrTqveleg/TkB1GC3Zx4YX2QlF0EHMMIQofmnt2BKl4itAnVK+8wLU3P
qL3SAgVgVLNBXGvZKyu3c3mAWenLn4odYepBNXqoVxRpyne35jmOn7IzcltwZihXOVyi6UDB2DSV
5DQNza/cH/B6svD/G7I9jTHEEdg68LJrhFrDTwR9fAm3ToYfuitnBkua2D+C/hpdVO7ya2QKEmx0
z7K2cnRVUZ0UwR2jqRPQnjjhSuQPjNYKQk6onnveWO4T1mLJ58gkdvlr8HNI4ToFTKAZX3PxEQiX
Qbpq0gEEKpa+gpnTgi/DLDJ7wGVhL/IFpZdQcaUBBf6XbobL50aY9ZXovA9v88iEKiEFtrglaHiW
Zk2ROVnDzila1cvsP/z/CeeKzyt26vqXydMBDweSy4s4HNxdT9KwVXKe9S0yOK7l66SfafMpkhfy
8np5kiq2gVX0yNSjtYmJ7mW4SBmM4AJsNOdFHjPWqo5UMIVPtuwP72U+PgQGdPTXmnGBWCv8mbOb
fGSRNxFRqm3TBZLEFOJ/HJ3HbutIFoafiABz2EpUzpItWdoQsn3NnDOfvr9qYBaDxozblsiqc/7Y
7kv12Nju9Jfaa5iISjvwJijqtpI3tnfiDOBUGDFoKGysbF8FFSIaRXskeNq3NrjaVCmY64oABa5E
S/+i+EQ20PCwykkpu6zxRVge/tKTN+z4YR0VioRkssvReKv5fy24dNgRvkuDS20dAGzK5WTtRpb+
4tgCSSqbwr8geEYmqwCePov6bGo4gWbW3Kcd7iJZLhpuaQTbh/JaVNX+/x+O4Wu4++lHNB6C9Kfs
j2JINvwQTXWPLjMmA+nT6IluhmDKrg4XjEE8pJjyYclbhnVr1Y/rhtmm4pCZgXqQh1XzlgYe5ywf
k7TVyfq2j6HClLtuqpcaImd56Oqi7Fa18/kmp6w8caIEiwav4YUt0i38dR9/TaKzk7PSSr77tWmc
YDFzkiNTUMFN/EFyqvjMISxC+4qZZR7IHUN7ORvXmU9y8L+G35V7Y66iZgMECEwu0QLv+4NErRnJ
YfhEP2USDaFlxpn5aikRaZDMfKnyNyN7R1dAu+YOLeINdCme7Y14miV1V227u/TiNDcSegtOWs2Q
qa1QT3Mkr5ocHeBewJoWSRHp0q43U3ILlCezgkJnd7gb833WntEtQd1+Eq84V6rv1vixabBI4UoE
gYF6caD4QbuIf7EMfxBNT74ZKb9Zzh6+eIQC1S6DfEJjzicC5CJO2WaJYhnZ1ctC0NM0L65BGtJS
QqunZQD/8yYmG/uGCKWYyS6h+binxnnIxZLKV12nF+4TQDm3UJYOZ8yGoXQaR/C41ZjuixVyKo+y
qIuAkEpSA1kitUPhHHLlqWRP70DtPFYyQtOXCspIIooi+Fil+rDjh0S8ULNSx0PV7WScHEzIPRqf
cJinhi9elSQ4RMXvqBNTm981oJKk/i6xcjqgtbR5mzPyS7ixXtxSKBUffO2mvxM7XnIkZ3U5lg+x
OQ/gbcwGAVgjWjLMhOoGXRnH6rbi0kuHVx2tU6AEKXlH2dtTUc9gzGnZg61tOyO33193w4Xrmh8m
bs5qaS4665NlB/+vTu4dm0/uz3z5JI5Ho1kH+aWwp0XsLy3nM55O6H0ahbKktYnNmmbbcFkgkYz/
jXE669q9QF2MYNsKMsA7pOGTsj1IM5lZR3pX/OO4fNrpC3EydOQuL09p8G2isBqiAyVtXD4fNQp3
3fqR5E0unUyovQAehUlFrg+yeg3d9wBlib9uXpeP2tuRIOV6/qmLl+JOMKdNCjY0tUS9c6Br/zzj
K/QeZvvpmJtSXTfJd+MzHW2H4ntqXxKNZJhQ+GoElj0wrMkvw7sFGM4FOhArD7HKa/rNL7eVfwNq
nmfRjv1wYQuZ6hsJ2MymhsmCLy9kLh5u27QP3WG4gcuTw0gb+liuPJ+mlBJ6nueGojvKaJRsgw91
nnJSJ8RvWzirOyZdD9zDIqxaVf8Ep9AOjIPOpzw+TLma2dG+QmzDMVd+90FDQN3nxmnPTbFVA9Q2
yYfE64pod479sZVWTYU6819sC0aXEpeM94ZUCc8jWdfn8eTHS/6hN8CVlmpCLqZL2Mx079Dg0y/3
qbByiOdt1F9qcUvrI2n6jpeTvQXGGd9k+Wng5/OMCw/agOhH9fmFs2sTn+NbNF0s+jOAmuX1QB1i
AU0gdh6RG06+LGg+//pChQ0BJkG2zrk3/KBmhlYF3kS4SLa+rny2AiiiaqrrHii7GAtOVnANZZyE
GzwQiyS7BO534mEQIX4ewKPjiE8WlXy0UDwNhC3qmo+b15kbOond+iK2KcCZD8EZYIgt13R2Cft2
RWhe1WMoJJhjPCgaZw1/17Dz86d4E3P5KDtAeOyaNZBpPD4I8yPJ76h7G7FyiyWBa4IHkTsfIIeQ
QpSQmI1mnvJ0ys0kLSPPmYs/QBU1XNDNvRCFj58if3O8IVWeacVpGjk0kPhu2AvSlLrQhWItCnuf
ipEAbULRnkiAn+XqN13JwPaWuiuzQ2qsA4yOskqGE3dDR136EGxG5SpK7ehtWbEdZsoyMffyq14Q
+V5fke4uHIbaAkdOyovOhGaZa3PcFOZnV8Ef8fHH6UVr7hqBZPUyKY62+ic+CUv70PrPzP+iPcIk
sL/nipYOrIScVJKygfdRHyS+AU7e/4YQm9dlpCBI6ru5YrF4+L++tibRCVTla8r2fG4RzBHdnky6
tBpme6v/ojI0GJdMFqbDYL1S+qNdHfE9ouKz6NJlKIaPI/iUDnG/IfB9O25HCTVDQXopZvQYo5Ae
Xvh6FTR8NesDXPyE+DKTv3zn4lU3SAbXRLncrTtSCw72wakXdbtvrN+U8ssPotkw4tvj2phhUOT/
rYBoXPTd8JnNAcJkAFiEOPWKSclRmcjI76xeaXMbxg+PES4a0BwwvGbszqty3XOwi+8dcaHA9nKL
0tb227KwZjYXy7jL9k4P//L5N7Hac9K78HriUj6U8sYQfr1DwCJfEXensEgnrDuWf/LMlb3rRpKj
xns1vSXt2Zp/qPK9bqt631qBK2QG+mc81OlqdnfB53jeF/CwZsK8IUlZ5Dc6nqLBbcrfAo8REndu
0EpHJGAfGgdpPUeVLsi8z5aCIu5mL2XUXLYM8GThRRcUd4LzseKl4W3HhblC7yYTqaJ/DOlnGf5p
UMNo/x2eEAX+ZoIFiStec5bvKlCJ6DCuSMzmlbIn0At30kjjebigY4k77yMntEKEI5vAZvJEhGz2
yoqnOFzN5q1wwfQXteHNIlBTxjzc1oRBc2Q42dU2QKIJPY/QzRLsRdgklk+OhbnkWt4vtQ6uF/9Z
WFinxnFtojBFv+lwCtTf0pqpLbTPwekgDt5TwDTF0TWm9B/SZup7T4X8BKOQUBomcwfAUhtxen/6
3oWRYbLhMXBMYcdtNgrMNL0qUvFXBR9Of+D3huIDWAZPvA3Lyh1oBhaOlw6TaMrL0ZLU4m/jZhej
povtA2eijK997MnStX5U5D25ydFVHGuLvj9vNcQbCUpScxsEnliuYT5Fiy5fh/ZoYSJCoVcBdUd0
wX8gxawI0A7YVNYQm0xX8jE82KzOcKthk5D2kREYtFUUykn51r2XVH5XE9fkvnf7ZdTuqT5xub/D
JReK8f8uA/5lEB6TRce4OwuBttc0c5n8TvPeKYTdYovQh0fiPcaOHf6P9k8p+crKhREiu1gPFNZO
K0bmNcbXGvESnUWrdkmQvYsYA/sGr8DjzaFr/EMFCGee0A8AsCVsVCPuL3LX10iS9Oqhy42Les8Y
v8ReiDPRqU5i7yyr7/ov5gQxgLQmtEJVfqI1ViOoB0Iivyoltav/DO8IFpWTCpSddHF1i7vW7rnc
are0rtBvSnm1EfEuMLECPwBUWXYCJvmjluFc8bulMpTI0vF4CjsfoqVGQ/LX/Xjy23Z2ARmSufKd
mUc+GXaYkLMWB7Ar5D+gfrQ8q87ngCIt4DYQiQbqlpATujZc9SFC3bRT0R48n5+INNXLHyEe+qwj
6g1m3JC5xQImQAUIMsc6O+51c6upO7sCUl8hitPRy+J0B0nU0psZfmo9q535A0NFbMS/T/So1pfT
vUPjty+R/Rm/LTMWaTDz0eP+grk35hI78mpcU6o5SSs9gW5dgFAyXBEb1CFhN+TZ4d60pVuAsVlw
Ol7Xoki+YWdqrP3YEU9LHjfnLufTdDSDK9+pTTBrxWgUOZlbN4eEcpfymXFiDRER0F23LMd/ohmX
cP9Z2Z4rtv4W6Z1iQ8Qm7yo9eekZMJN+TDcgjaJBCtUP6NcIfq6ms+DCoo9G+tPK9+RvIi5Ecjw5
7kFoYsaNMVnQmuVGlA0GcTDPePj8klfVGOa+Aki6q+Vj/sEcFCMqkW91B7FSrHvpqQQwyOwPGQke
4qKKcg7Gp5m7bYFxIFPA3MdFxEmdlEwgCemEKHuLReCvwdXJ4goU0tRxGKBQ0y4kyXO2+6wf7E5C
C2ujqYRwjpo9P2gV0hNuu33ySjhIZnRE2hoxXvSZrOuPgZVWXwJwO8auYfgOzxZ+vck4OAx8JV5x
MtKlacZwNrfKHeCKye+CK2aO/pTBThdZJmwY3nhU8rN43hNyOtLyo+TLz3tybngJCo9niY74k38T
97LQm8BdqeNGfPmt96hJQQtpXU4D8hzR1VPEw9OuyqzsAV+jBajDtMNVbTpPedprxbWUPnLiZtqt
lz05FDRtpYb3CW6jZvKKcld2gDDp1Mqx0zYFI66XY6d9ko3AsocAFDBTuF5w0GrFGTueayQ7MXUF
rTGnPAiEARqLt3MiU0yIsPtKWJP4w3OCbnpIenSXuP2MLF7rvrmQQxIOZWld6BMVkvVKr1MIWUHq
IWiFA8rI8hF9k7GrNirh+tC3bFlm68yzPcYkgLFCMnceGKrDzDQsHPJbtQ3wNywInBk0pKSgjL6q
S2ul+rvC+JAjdA/vslpRtS7qU7iRUK8A1tv0YDYB6XDisQFRlKzNy8YNpOa/pnIppwORTbrBTNEl
rhClJirfESro0iasfgVs10UrpGE6wTUlpPGGfwWO6Co9V/p2AtN1ZG4/84fVAbWSxYvb2bcm/vO5
FqAOjLOfnBsdzBWNKl6mwHqVWPQ1DCnO+C1kUX274HRmf17m0tZj5OWZLPzTlK7D8TY4txFZYtBB
pbEPnOmlnmNXRZj3N80dToTdqNyriiTy6id/agSNF0hDQNLMgSEfeSCtiptIvFXAYjJh+6Kloosy
dzhXAeyQt+vAzDoQ4syi4kSiSEk70x1nADv2ZKpboKbWNjEQpW4zvmWMxdk/j34M/pvi3cRhKn5R
9y3XFYSOPJcVWszoV4j4FIW6KoXj5izlzdZzUo1E6KYr5advTNAT6KE6z0hvcmvass9jfNeV0wjL
LOwkgf3XkI0gBWcunCkY1qQZKxLO1upVe0tNRF3dahQeIQE4cn8LhZ8Aut9GIwGyNTeQxAsArAqr
WTNXl0WyYkhfjMYhgNmv1Acv8bp0jq35VSHOGBPGOR/1OK/IaPNLRlQXOeECrQGKhD/JZIb/DrI3
BEStr5keaF5D9UrUu7yph13NL0FtNTPxuxSQnbXTfJauat6zSvTMC8BPunkp+x/eZDlxsVWr0jz5
n1r7bK2L4WUrmWiWAmNdpTOMTgkwcO/iJiTEB2MXXJ2Vwjscaos4F9QqaHQJCnBpAe8WaLQqF6Cz
WfXOoyKMVqoN+pmPRr22DD7J+MUQGU5ryidz4+CnkFE8HRoTjTO1rlXUPz6CbJtvMI4KIgp/vYW/
DLON9zaElnLXgC3zcUbI/JC9yJYEXvKU0BdbPn+h566xJ8xbKd0UKP9t/ChUm7kdnZgJDAEJuECE
xL/O2MfsL87AmTTdiWJRAczPZNPRtkoyO8PMwoHSn6gRAXPbxSP7PSuyItPcx3Q4MBpK7cFu7w1/
6iSbnEaJQqB1ScD+KFGeoS7qUiLEnYrJYp9NaE1+1GCBnlyqjhGOEImbMxmuBmaHgmqxn39VfYaY
5Wc96V+E672PziHGmRbfAoRXNuoNk2RUTms1WnIdzXQaszGV4FB3/jSihoi6ZFj3x2zpeL+5/CnQ
IaUamayqpZOrtAhxE/DbyQFZvOR2YVHK91YHCHjpKS+K6uWogkQTDvkvs55pt6iX/krLzuIoCIID
eY7VHKkNufXjViXEIriooSsHRwGx4bEQ+hiUkWtFmzGPLcJ0Be5I0Hg6ut24K62vGgiYZHnae7YO
Gm07uzsZigS+fCRN3jVAiSxcH9lBtS9mvsmTq1oR+a1cY8uCuEZ/gmi+14odgZ4E5vrBSV9VaM7X
arPnT2JTWbTqIeUIrJkn1eRPS94esRq/JVea+B4YwueY2cirVxQ+zJTgFVdhRKfuhXOjyW9OuRcf
bBGvrCfPm7gCEvqE5UujHouqdy172gRFvrEmeRFPDtEhFe8e5SXcXbO/KbYWXkYIQKkzNKEIFKJT
/XdcDMsIDSgO0ulfhYrMMja1/+VrHxWC57ihXCt9ytoL0dn/Hx24EopXRyazdNywt2n5u8ScQoKF
BDIdetB4YEuD9RibS4jJiLRvy5xnK1694rPt/kkIhEaNcalZ5sW9X7QUhjYzvCRkZ0GXnopCplf1
qoNrFM6pB8goH5H/l7Wc++hIOKPT4Z7xsidkYQ4VJtEJqbuyrjJimD/zeqtEl6D703DF5xQy59g0
IqVxGxoi8IvM0TJp4QqElj5Gk/TFgaUKcX6zL3u0KxOeDqLQp3yVtfvukvPei/tRsknRc6FrgMTr
BeEfyqz9K+ulKa9JNLNZ5tp5EH2W2a8ZfPjJ14hTgdrrWdd/RAOxPiMRwq7zT5Ff8nis0CkU5FOf
UQuubcJd/3R/FX619uUXS492860LST2YPY71eM3jC8GUOoV3LWxoiL68qynoNMEUZr8G0x39GmN2
5wJQ6B3lzJCmJWQcttyd7ZKHjRAmYd2Mpy2BGrn8cuyTF92S+qRBvGNbxuzCdiYjxCKSGWe8ujKi
jVptNCh/VPIIVWN9Y/Gnt9hgneHLUHEkQIGJx2u0ja1OtplJt7kohPh/46UEBKU4UkgDzUQwN0YZ
MTV5VicwuN77qGChi6cuHQRm5ZjooMS2cMbFNiumk1cvkGIKuZCkLv2ATBhSQy/iBLO8l2wS34xn
Utg9EGmwZlgMVyae9IojMIl+q+EiBuIhBUCsOqCHGBfwEy7W+VfMP+mchf8umJgmlAxHB+mDufPh
10r9t5zOVnbPMD+W1L7UvPQdJ2DG1IPFG4CUmXxuE6JKitZBFW0o6C74WiTWVZyO3kpNgZJ2KCcr
dWvhjoJZaH/t+gnp72B8nzHlAf/XRTd/25w5B4KqZk25H7/BbCnQRBz1qLAm6NpsRK5mBvCDZeqO
kGliiTTrv4C/eKrhgCRn7k8bMqiwwKGN4XJthzO20OSqtTg6UHeiDSTtloGTPAYLQth4VtC34hDs
SsxliLHNLfeMH20c9T6501Itzx6mIxFpNpY/ZfGj0hWi3Wx+kwL4Fn+jVx067YA1kNuNdwUpKMIf
tdiwCEbpuql/JmyUHeQtWYDaj4Mb2axefX71Qwqj1rbrL2qdLWiWIdpdxptsQFg0AvT8f5oNoCJD
XlPf90EAClRcPKC2bBmGlI/SPoX62acsCGhkKVdvhYCXpP6fSDXyrelKVC1sq4XuFiQRVeDU/NgF
OWTgBzHqLRLzMOvMCDVDesOQgzsZXHVgJtkYyKroHJexBMeHuj7Hyrbv94QBk5f0STIONZCXgWO1
pLqGhcVmQHdwETLK5wpy1xZDGCS6At69n6hv7D+x8VNkw7je4MWFhliGiPP1uZUuk2XKv/efswiW
gf8UixBbUESL3cpY6NLSi/a1tNQIybXZpokrWQYAeEBGEKJyC/PIsQVbltsLugfvtDO07Cdse014
L4tHmnyBG2bSWiy7yoKLz8TvCyqjVPwpJVyTyexC0l4HISr0yz3DRVL9fJr4PrMF2GnPHvbu+neq
/TlEuo0L9TTS3NeupfZfDYkXGS/+kgXhUu4eWvxm+1fAFzewvlR7XczhFZOF/ADFMKR1FfyRdUP5
JOXBt4DvowxXckCO8l/U/cqI6cGAKDUtzXPL4M0n4ibaZrim+oJDDdBoOcjrvFnL1YXYONI1P0bA
DzErOuqBfN55XN8QjXA3mviuyM2VPw3tDPgXMQOhySWXl/BkOUBBFLzfhOrjbzF/2F5BpoJhkQCX
hUf/r4GinSSKXIHbCADia/tK22Xn3IPoHgR/jXmT+mvm7UeZ0fA0rqRlaewKdd+m2C8Zv8hAqoDe
TTbOFk6HgpFCXxTKPsSayr1Gjd24KuKzqZ9U+drXpAadi+BPc/aAW3lJ18as/y7LFbFdGOvWjLEu
HC0tBXbKyV1sLPvaTNTgTsbcS45jdyVdxLYfhbXXSPmD8IRWwmI53QvzwxnWqNsM48MA5DKKndG/
R4D7Uj1bKW2mK8jRWZ9dhJSPBN9CP1YaoMKVFhwA+V8VKrVDLeYsaFKlb1TX5jjDbVSu7d3OPqTm
3S2qRQpkGncjSkpMYmzaOs9pSGBrPBELp9OtTui4SzxMw7Ptz9p+5cQHOGr66jfokAbStV0xMcYs
ZsAtfQFIcRqSNRopnnIjPAs0fiIcgOFPCyhVGrFdVYsQm7y+U1War3EEbDUiYkA4myvxsYC8twh0
YlI/+BxcCT6aCf/f1JyS8FcV9TzSH+WXCKWFJjoDsLH7Xy8FYTZeA3A/WkB9IG2Gi8IzXk73VA4G
rcGoZhziBQ8yaa1IWqRXnIm3ZD7xVjNtusBySBncIF8I6r7F04WEKpL+EqYDsNm55fzmi5oioFYn
nflQyJKYXVCUqhwYIhaPvqF3Ds2Kst31CUnr40/N/gIiCZVH+BzHZS8t/fwzIg09+umJ/3G0Ne7E
BSY5Ekj/odKol8U6RypmfIFdoQurHWbT4JDBjTHukGtWVweEqLwwA+EbOpIobnBTPvLfyNToSyay
TeQ8veIdTb/R9I/3z6XIwgf6VNs1UO9c4U5eFtjAGAHwkYrQ9mQtME9eoeQlG4cOazlbMXxdTEjv
SjTfBUzXvhCTKlRJgVqk5kZNPsqKIzNH95ycwnaTG/uSABbHO07ahV9POVhI5NEchM5FhlFXemcv
mN8CggYkwix3KswEF1ogcKDyrsNUGdHbsb/7jrEZ80y+IBM3tckkoNjvgBSzM55Zw1Ut30mLmkXK
WgspRa8OirrqqwMhAkgVd9kK+by+Kdd00p2t5mBp1blWaPFZw+xH2laI+A3neFaKcyGf5OQFiYT4
XOLItmK6V3HmSn+jzPQjYY3kYlHQGZf2hyVtyPbEEY3ZeNdrNspoqj/IRTO2fXwZKDKOXV1D+IzR
asjfySFhbvbmDbEOyVUcAWP06LxDbX7R4GE4mCFdXVkQYAMmzt+WVefyg9ZNAI6Yo4deNKFuQVE6
N5Itq4JwoK2guJ0n//NVSEpgh443Tw6lqpGBs4nxG+Q8RgAC5HRLCVjlRFqvka6sDYt+vkR0nP7p
+Vn98zhqnR1SyTG8gODNNIU9ybnE4b862Wnhws9XMCx+fk8R+E8DB3rJdAziizSVfgEfRNv6oTID
iyO2Zpy9unEiySdYRasJD32D9A1xOiITF4ohUiG51W7pV4CW8jVj6NMGlGb9kkBIBQyOT5SSD2TV
3R1hBTfhB9pIV9NeDiXyiso1OauN7z7kC6YQuJWWYsIY4z2Ek9v+ykgDBYwx/lh8Ta2HXRv2knE2
5iMH23fxpMdLZqBVo/9rgAEE5sn1gQO9hhAnTBQWEwV6oK5t77Pq3k72G4PLG+Cji4SiWsG5QrAU
bJ5+sRn7v1YnHx0VABkv8YV4roCJgsGiQ80woQ7G1aMTii83YJF+terVTUi8pX2J1W/FPpspvmLi
9O0KBNijYiUEvVaOvvxwqr/WnrXrcU19IOE6sbzqp0PndrAXV1l8tcx0HYEGcraWMSBndDDgJ3cB
9gNlZaxUmth/IdUEdaN7p4lhMbnRZIYeDQBuaXeLpHkIn4ufovD3wQcOA781yNAkIYQ70oqImWPT
WbuEEp/oGvlfXQ9HYC40Isb4rD1/3/SIU4IF+Dc2FwoFF0wfNEFLnFT9rjL/t4V4HEwQYMD3twy2
GdkU1wCfOdqRg7Pp1wj1kohaRzf0zjHPunyI+gdLoE31pkkAB6ggmEs+wq0lG8tcoqZCVA1qoSnE
knMVSu0dZH1ulutmUWJp3MHzdRiTY9YhooYbxA5+xQmWK25wQRjfNrsEdtR4xtwIgbwbxrOQOEbc
cUEjuXH6Bw0fNFty70m8AFel9khF4NyS4MKuGzpYbIjEzJCio6aprJ1srethOUSiKm9NqFozbWp7
ZfrvEUlFKB24UpL0oYZXAHhk8WyXKDxS5p1ZWN7sBgEhGcu1xne/ZsFOhq80PBXStQ2eXXKMeDfq
aQ/CUa/7da2vxH6QJ1QsMt0f1Dma9myVaf9sVpm8eTc9fGS1S8gjYoqv12anLsz6YLX8ceXSk3ac
3VDkPJvJypGXX4QezyRAeZ5JcPZZ4G8CQveVRd/fe+CuvkOu4Z9EloVmHh2TWLhtTF4eQZqjl7qW
+kzgEA1OwIHsgZyLupg9mvGl1l/60lkhlBKiFbL5ATrRWAGRR8puNLZdhX7RTBcG/3rstPDKYKOX
ii17Kn3Ml2u/3wJ/WNIRrzEgF48cSRVRTZQ4cqpmX93xYBF0WDWoiZexdqQP0mw5uFbTnbtIDD8m
6HSOSFGuAkiBfwxeuJTzBw2jW3Lvg98iM+aGB+OKgAxLjYP0p3FFheREXAgmJiL/KQnqzmH7SLof
MgMxD/hAiLxn6Cpr2ZtJzStqPodJ4xM/eM2WOb66kJfdc9n1sCmMDQXkfzz7CzTUeByLK3Xlg94O
7GB++vA5bxjckLiTUvEZuXAPSCO7c2biW5XWYT3LQcDYiaIbQyM5pxH+RfvesKf3H2ID7ruzRnki
qTNwhcFKN/41yZbm8JnCRiH26hQLFGQaUSNUf8KtIBzw7oHCCTFtKbML8BY1rxIbrrYaMMhz9/Jn
BMCT6XrsFoPKH8fClRNRf6YWd6IwW7DcM97AxTDAxcJ+6DfqPYTGo0t+ypKhPDjymPcK02w3zIZ6
mDvNy0cfIxMg+ysba3ansWJTo17bobN7M9SfOCc5nnkBEJGRX+fS+U39nDhRK2yURVuuEnvPT0Q7
pBBICZBlv+3m4OhCxuS5o3Zmw5FhEPFcMWsIUNAP9g4PgRgNSXV0q4pLgviREBi3y6/kCJJAckzb
2/BqkhV/vh5dGRrUesP7XOZPieWyq77LaC/4KRthAQn6MwaDNNjxfIndWm2PsUknKRyh5v0Lv+k2
ERIsqs0giC6DHtFyEtBLvq3bs93/YVGgMxpKfBXEq0/fWgk/5VS/VHKECCJtme9t9N4MTbX512n0
dlpEHrALCRcAw24UI0y5qjYHEBHCdfgUAq63GVJA7z1S5xTEWzt9DkzddRGhbcALmDwE6pBBFvNJ
GBFmVN/VSiLx+hYO8UfmceDiKm+Axzj5k/BBvc6sd2LuMawK3DUhbivlWXF71RlriH/RDcKcSKry
MZeLkVNQYEgg9WIbYQtWO2CVKzWdqvoplXvF3k1oLjXVZaxKk1fGxD3x9KfGtYAEyrMnfLNprmWH
wVl2E24nBlFEBsULht/YtGulXefODlgsQyIFltr9aiXQgUGRENzYpICkiDE7KI5hwQqgiBY1Sjk5
AtlmTLet07nNM1PG7YISkNlkPlP7XQwvWiC9GVxEDX48ulZmoQmBJdb4Tjg904Np4kXqD+KU58gT
ZuGca2gc9/BbzDDEJNHroy6jgTNly5lT6/8wbQrPzKDqbnUJh38tMkleVyKPwuLGGT3Xagsvm8Nc
dcWmgfEvnf7EW4KKNLb/GXbP9c9lxcNtk/qDXrpiYu9xmVPyuguqHXPC2CBT6gDvwLNE2OsocvUW
nisxuwGMUyQptvRY57wj3CoEjfcRERRjvPBFLDJqDvwfc/6xQEjEl9rd+RWZGL1vbmV4mrHZvmu8
h6sB0QmwikdlWryOzJ3MAzFypSGp0HA5aQ7kX3XhTQ7PBiJwZcO83GMcRB1FvLy5p5qvHq5izolA
dD6E0FN/DGTn1dna1rc6+ysqfkSdBOxFLnIWYwV4VCLyZFgZ/FWbnwmTbyjfC39CB2cfB015RIci
Yz1CqJ3lq8neQWv23TbA5CbERRItP2uxlDF7gSBgRmQ13mURCbEnoH9YrmwFVdDKrtK6z/orJ5BE
Q06uzgPnS6owThDLIKNyNAbEkDTPWWQKSTKP/zmyPloS5sLfQPn2bNLTl9GyJqgett8ViIYaHtvh
S/JBaZlBkDX38OJPjlIhS+ZJxRopjjjJWtxNOgYa/pEIrQvvERURJqhbYNxM86Q/ZNwBirZLCZGK
SAMqimvAsxkdcHKXEjaWTUOxaGkSJtUu0nFl624Znc1wB55IdvKsX1pz4CV+L9jX25DdIv5qNZDn
NHL1VurqkQgu3YT+0QQwm78ZHg3kG9aytT4iQnSACUwQSPIdGD9IxWmWqnmV0r/JYPNOF6S8iO5l
jaN7yFdQniK+IPzfmzzhXd3348ahvpe3dpQvLYwbywUo9qJrt5GoXzA5o8+2dJbNLw/i3zlBClCY
4gzbnuNslOdQ9E16NGU4+WnH+eYbiN1kYWaM2Lz/5yIs17LeDr1afg/OTQxNsfLqo87NytImUg1d
pThKETCFki5SnaAioDwszChDeDQ+K0daJz1FQdM+QsQdcsER7RbM2JP94NrUWKNpMlDVvZ6fWLWI
teMiVdHwnmTUQdmGYALxiOlw+1CVRccBa7TzylpE4DQUb0sRPkJIgK2+MhcArhRHG96yIJ0jAguJ
iFdLICbSqyyAXs7fvrrJQHwBwsorMV++xAwT//K4y8XJd06x91kH33lXU8y2POodXgEAKuOcgbLE
BWUI/C6tKIMefmrMburOQI1a0wFQs7OWKMDZ7rH3ldre4EvDTVus8BKNK2Tb7fAtDtaGWoegPGUS
rg86KzJGxBzpGu0uVJYvTVIFivI31u4l9uO72T9KC902oRva9PSgzIzsV7PgptXJPaqNMrPGl1hU
C8tYVurFkbfgG9Yq3sB3NHN9WTj2nLnUGDbD8BSxbUnMjoik3F6yAyB64oW799ndw2MpqqgNhX+t
liwDkhJo1xzVddAvMsK8TX9eMrtlzUu1LILF+BM9Dt9lL7u4AgemIHb7wUyRlRDs3WwzFhMqP/ih
3N2fPG7wSyLOS+ufhvJFOA9vnceSiRYFKVp7BbmeseRxQBikePGn1EwYDfiqxatgE1IzvP5HRNNb
JFHG9Z0SAT4eTGurjU9UpqW9welvWDc/TWejD+wndsL07Yc/mkB2/XuABLKtHTz50N/pKW0vbTGr
6RPISbAQPxqfC5YDvf6IR9RjzIJjQ1hLiHrly9FvFouTaX0Ina+TnnT52ZN/ZK3KkuRSYoaVpdYd
qKGTlBW8UWj+JJxpdKDDL38SpIuWJd1oHaN3+TB/MdTrpPXXIQ1B7Na9L/PQ0D48QvKDJYGgSIxr
ivzFeyhmMgAMdB/cTwSDUTtWYEJVLWgYtF1T9CrUP9JFvGpf1zVX2nrK3imEk6F1/H+AMYAOkbRT
VnMFI2NYbIWPdNPRG5jTvfNSkRqExo8ZvbzyMo6oeBmvWuZkedU5wCl0suG/eYTsi2VP0vAM4pMO
UbSDIIocCXpwLE2++uIx5u+C1rcIHaLaFCelu/eCH1mL01GB3wl65LDWHzAKrYyoQcJZ/R3j6/eI
i/WSZjGqFBPgRuo4WXddj56fWev4sLzE1RB68L/6j73zaG4lvdL0X1HUerI6zZeuo6UFCe8BgiB4
Nxm06b3PXz/Pd6ukVmmmO6SYTS+mdhXgBcHEZ855z2u4USDDnrViW6mPBViM7a+UT6+kgiGXzJsB
xwzLvFpnivlQ+h9Z5FITQ5KC0N+u6pkLMLqXYzAXn4SmOOXiSxtIVCNTTHTLgB7dm5g6ltfYWeon
0Z0bccwz5eEjx4yqXUsdk463t/sCaPdQ50d2ua2frarDMg8M5ckqNoMC72vW1Ju0fSuxa0uJgg97
zMPhTRIql0sx+VyVlNit2T4j+JAa5s0Ls3Wp4RdomocHKICMkn3xg8kEdruuFF9tGLoKvv9i+Chh
BHvKh5atJAAM+B/ET+PCWPpUWFdivOT4Ogq+wv6UuNtu2UfoO60SgQ2d0ENnz8GH6ng1cMpGFqX+
MtTOunsS2YGWx4DeAoEZiwVYH4LlGzoelzZIF1RHCPOMgvCodvAI5ND1JmkHRsUdHnWMvUjPjOF5
oIuCRhP/6B6wH3kH0vPKWTku0PPgCXQyLBrX6isz7nkDvqu2i1EJ5yEKPwhtWERQnFFw8L23KM8q
aR1ePCl0Haq6NXQNxf6ENPamNrj7b5V3UHhMZML64ucfpFPyq3iEjzaqNDw/QdWaA1Mi3vNWpJ8Q
4KAYkLqk4CV19GEysJiofesnWnA5gPaak5yf+gAnQ7hzk49iuv6O9wXIroOIfLwlZoVK/G4Za5/8
qIJLQXulVI7W49IeDyCmLsOfaRlYyzo5ZcJ9NMwd3nLtBMZFaUUMO4Ba3Szcjox3Mood/YS8DdA7
BRCT3CA5OepSnvkJrn2ueNSN8K/CjSOhX27mtq/59q6Ks1OSA24XTD2l2BnttdiW2pMO+XQCKqyK
Zh5BCNJZIf48wj2ItUsL1rIHfk4I+4WMj3JmBcZVCmTUAnVmU8oG6ZEmmhqIsUEkqefKB2a5EOLp
gJgGp9D0bIdqPz4kZwz4EzxCYgad/ZPk8YHn6DGuJbQcnMdSgFUzw6IChk1hcAFG5/ThTAlhkH4T
fuASwxXexTZ0TtjpOEHxfGVdCdZC7NpMKWeUq/M830pcmpRK4KXEe9dLNvzXML3gjstUCCeNhA9S
pnetfNbo62oCBCYpCePiTrDaYuKaoR7cEVicO4cGx2oj/5Ejzix2THSH/MusEXIumZrU3rTw0h+x
ipaRpo8pnc2ONibpnUlYmIW0GDOobsDwEDaphhlWk3PzWjSs0Fd0Lp6fBEzQzOCFJpyznFMCR67B
Vh91QS1G0k7MTMd334r8I6SIrLeNtU+XGHhla+LxFp2NEd9SzuKAYjTAV9nrpTQFI+Y9GSsUqqC2
kMocU1mmxnpq9qje0QkzXyv22GehAbHyeSatnrFE2CkWVJtFW2JisEnQe6jmJUABhNsphFL3sRtc
Gt1LiWsGA1OgtNpe40OFKH9ej9v2Cd2oQxuW2Cds2x+8dgu6ZCJCcjhrVhG0LeWr7utVUMSP5IyB
68AoR6OB1CG/cLC0+jW07llCOjhfYMSgnMUJXLhsi51QgQnMpWAF2LCfdOcWIlVxGTxfOLvjMH0w
bM6T1fP0OHSXIMCK+d3BTTur9RmRXvNS57Qj7kC1OGDuY70Cdwqdo8HlFuNlUOUfqnNU+6WiQfOe
xc69ohhuW9aYscN9blGC3VEeLjLCWufsy4Xb3qLiiUgKnPCaxwJHzyliDoPXzarI9r2rwB8F5cSc
q+RoxM557arP008Wl7xRhHtkVDR60Ig4VOVkHGKpLZ1T9a2PInYagYHzc4hFqlOhxkU6jRJE3VfR
ylBtFthnTAuo4DpTHa3hXmc4y92ZaysRhGzxnRlE2wBAAk+F/r0vDvpbUKyw28C+nWuAXiTHGm9R
KwFA2A4hz4PXbV+hCbyH04mR4cjgvOZodEOmdfV5LI5O/Nw7n1H30avTinAAirUigeZlX0yfc0DD
lumgtku67NSjMCc+RKAIgLLy2wXT8f153I7KjAWBw0BUG9JVc9ZE2txzApRF53ZBteedYIInBpA1
NT2DB737SrF3CbL3PHxVMIGr3oBIcY4j2dwoQBPO9sPn6BxwVAu0b5MMV/cpUqdZOPww8T5v9or7
bbZ73droaAK8m2s8Gco3C3XKLlEM6WftoLo96vocIaGBPlyf2b2/NhKKAFiIhOnOMBwJs6Nhv/oa
OxwWkTpulHm0KKMljaS8UGVXxyeHD0Zo+tMEcaPu0GTB1zfluL25q8pCiiR0ZcNsXwep0WLMe4/K
GbFvoQ2M0O+pvlNtiD5YamyLoef4ZSwEQYmkCaa8a+h04WP+qjOSbAOiQR8cJiYVhgw/1HAn+qWB
NWQafmoGQnTtYlVEv7uooMbrwJRoWg6rcgk5o1ixEK11z1w/jJ4lcDZSjIaMPW3aa3WCRitwKWsW
BdRgrHybBLAjpLi0GpD3ZzyeH0Pt0KuAUICM7oDDwZPNTZCzVBK0c9ySkGkoyym3wHrc9bjijJY9
kJEtUEZLY80apITqtdhwJ3ThCpA+nl7qGjPJfWack/SpxUsg3KG+UcqFyXJnnDN3l3TlsjXCzJ5K
oi6eUjpmwn0Qzr2JLIartypotzUWJTOgGSYU0NUH/Ddp6uroGXOXIf8eQEVs+gypVGl00L505pCf
o7H/TLh+xrrepuOqIo8N25/G4exmbuI172n90VmX4NFfDdNnEJChgvognrvmWwqLtrr+9Lnbwg9s
5QVE2eksvYTaYwuJgeAHgMivgF7NIeuyPdQ0VY5YxcU9GC7alLPzNiWLL+p2mn+fgr1zF+5anYKd
pVdzdyQS66XG41YOqJkkc9BKu0S1hk1pHRQXYq10cuMh99L4SRI4mWmRIEUZiTOn/5aSXlal1Det
RXXOt0OEXsSAIlgwrTWJ0wTLjiktsNrDVQD1P1qYbjx1sPhzJmJFtQIxMvWFYL6TthWZ2TnBiiCf
9eoZX9B2zldWlCcTgRZu6fauhX+u80RTmni1u6rYIoQw/MZmD9/1saMd9U6ye8EdWdKbnW4ppy0V
oZCVyTrk/q+0Apiof4gh4dcwdV1msrHCxsTuCThwWvCo8CIQ9VoQUZh/VgLbDAXiFdfXxJIwbPZl
IEhJV1YfINzAzHMsIH+zyRH2u+TRNQRwwCcBh46bp5hiyTeNB7p8LFYfawOBsI+ICF+QdoCAQRtC
WELTvRowhoazgWG4T7BHP9wq7PsLFMFr45ZjPBY9mTo43HjSi7NGD15QKsQ/JiwD4fhSd8Lhrm4T
OTvUOeDUBme6G61ENR+ak5CDCFkgOq8nfpmBo+K2Y4irv7psMhRz2koODmIuMOwfHfNGICTz5i3z
PPqqfekQNz8r8QuVyIUn6Gpp6ozxmogtwweVZIurX7z+PHzUEbbnzmcludLhgfaZbwp7wUQs9AgQ
FIPFfu1dKhT5i0zdwrpt1XPWrkd74TV4S65Kj7eb4QcAymQkG8+Ol2ZxKOhFBkOF/bwAfp3wy8p2
Hc8zQAuIPISmW5upHwmugnh44fC9l5QNTRrUByZcPu/qJgd72G/UfoHxrrR7gZwJQyMoyIl88alg
vHM1ErO6SqGilKvpGXyG/KRhBvrOeUQjFwXHlq1Xx+92/xFGsw7hVg3scK2CvWpd6uI1K+FLLaXJ
Yb+gWmuZPZV1jxUflmTlMncW+FWVBaTzheftAUP6+IchtdYhk2bEt4bKIfdtDpepx25DYaj3bjD8
0BCGrmN7LWfaCyxQk2FW6xUlA+B1sB/rq4NYAy91Ek89lgnGDAkuEhufhSj2NdfgHJ/O4A1wKGEQ
QAQHkiFo+hx6gnGutLgpNohkwuZaa4dR3GzcKtD2wQ6NvaXPhu2A8tZ5sZmGTRbexJisLPEj159Z
nbqGvAomp+xgJ6hCJXe7jSoFl5phWmF7i13JkdkTt6lsuSa0MP0jqSEPo/5eaei6Fm1xdkltDvWn
QXvT4ZrU7O2wnU1W+Og6ryOFYExo0srzNk2wN8Sr5p+xf1W9TSH2ibWJkr0V3lz7CoGtxaPiddLW
kJGD4CkGx9fsk88OMDYs68J9CoBVfEBR84NZ0VjtlWZnUjrjJ6F6a8TM5USG1qgtMh/qkRiBRGFd
KneH6NQBdeICoEvgeVQRdjsTNEQJdBlh3AblNE1rRdx1yDAJyJWqgNImr0N+K+i28i2maXEr64su
8OeMnx+r5wG6sNp/8kCVlhSJbQYdScW8viILwglxAsuvgfpNXjcWjrW16YKVV85z8YhT9QZbyAR2
Xw6D01JPHia3zVoSvzzrGPaHCaKJuczyt1Gbj841F1TiMy5ZJlxOs3G0nfqEEaZevxrhVc+fJ6y4
GLAoy1DME7yH4cvO+QUUu62PSfkrONSUEODXesuc7zoFSR6h57vduxewE+ZTQkDHq4MtgTVT00Vv
IUrgc5Yd2j6sHEC4ov4SVKcB7RRMzQ4mDW0kZsPWuBsIra6wHAFYVVqE9AiuohP2Bn47oKWdu/Zd
Syi59kGMYguNRI6HhoN00X8T+nfEZ+0R4Kn2O1ALETkLuecLGw+/UwJDCbBx7hjrVH0mKHJsThg/
1+YeGGuyTmQogsCipcLr/idxO/hOejbzhBnsWz5+JjR8VkpUhnqBPguXpt1nXvM4q5U7RkmoRLL8
ouJzkt5a+3NiFShU8KmkMPbP8BPCkEpH2xCUHOs3SalzsFZ95leSw4nHMkM5ZgIM6TFhKbo5Fusz
rz/KsUVqpI+R/iVzQiLtNgZXuNSGDz0XF4B9px2rBFhkL5qN0lBpS6wu/0wRt1DoW/aKw0GOtNoQ
w85nF09UHrU23dPmwa17goIY0HB+BwGXgQu06+y8ZksODd+WaJeyqdevhyDFIwC3f94xNnbsHCxR
PLwaj9LnCkusRk4akvKhBiBLavOx4VqJzAMIz4Dpkda/ppH5kEhjDP+b6w+fnyEimyS9Yf3pTyEZ
DQcrOSfqXUyYfA3XaKPwx/WbnARbhtgVIe07yqugPI1gWQ1Nbm59uhRXvX/4uXCA/pqt5gPks+WJ
u7wmUNEH7yvjz+qxsJcD7ka5Mbgv4Uw7JdQWOnJw1k5/GLQOoAHziqd0UQ37MiNNakEXx3HVUlr9
hPnaWQvukWKGhxEuZjvbmOkGs3qvWDP0IBt1Kk5VD5+fmxDudZz8QPuVJpCxl2TueEJ+WaW/E3hA
hGi/5XnnM0ri6enWUdNWOh0bOmlEJxWeBhwce139kkAwxnBVdDecA2dbjYkoHr/uDx0pZZ3fAwX4
HZP24SMRCA0xfgtWFXC1uxXd3eGTaXc5mrTl2WkeA/vRpK+2tinVGvLnetPrnHdScXlgmUzxmukS
BxsmIlQ0pOUC5oxYaZJnA0kRj+EbgjbMPjUcnRyOHBe0Otto6pYHng838tOgAgU89XsEF57qfi/6
t2nYahVxjXMKQEcFiCPugVFf1fPe/XfZ42a6BOTxStiLDMg2MQXDsDUx1d5NAzwFymegTYASF5Lh
yl4HbLnuKU++TO1p6Ob4nrhfIK92/lXmxzi8DNZ2bJdNs4Np38MZrOGAKftBXF1gUALi6qtgW6DJ
jb41FQAwB3aqb1P25H2Y/cwJmbTvnOAEYtJlq4SapgU0CUkKyj+IsWVMndBHMQcSAkoivtIMNjp8
rGA2YjuQriNCB5NgoadwMjcR6SXauRmBixZTtkR00CpQcHAOhDJlPGeQw+unLj6F0esIdaSOARym
7qEyD40CKeiaQXvA0C9nQPkks16AeZTmUo5badZO0TMQULRh6mfbM6diKn4M/Yun3pryvTYuof6p
hHilQ7QvtjHd14JfGUQnBb1e1c2nbuWLVWmzbWPc4vdehm3Lc1LCmESmCWbdrdmQeIYxAceyGPva
sb4PFPQVpiztEnUG8nj/sZEfxOqCTYWNhaNeOmxyOIxG0JmDV+CIvLbI6ub7GR4aNBMLmezbeMMq
I9gRiIgRJCAM4l1955HyoO7DEO4oMSX2ytavkfLicvxjNSvphmsNVK8e2DT9ciRMo/4WUbGomJdY
44o5R4rqsMccaKV71yGftyqZO8u4VzDr2dvh1wQfrisWw8gyeCyKR+o/tERFsub0tdx3j8lk9Owk
C4JarHJDbP2i4S4OcRHAhxG6LWQwojfC8K3E7Qbhfl/uw3YpLLrFHWJUK70MdYpKS1L1FlmwKOjO
berk8blJP3qdi9g26ZqkNRSzfqqtiAhy0Nd8b3dPFgr2unpXjLkzSJ4mZJcKzwurO1k6TJroUAqW
loPeE2HUTsMcIMZxGe0j0mqsp9h0Hlz4Dkq9WOOjSfsgyHXoIEgiBcHWRU4d06OiRGQw7gYmJC1a
4bB7bvj4k4mOc4ZvVfccxQShAgXWWPRN9rLDQbtcdsMGMy4/WsT2pXWpfKgvNJQlqAA7PMQCyJiI
Wsw99r2pvTRwfui6nWJci/Y9NTEMfe7rjTImdOd3BoYR6hjup+QAEbYx9ib8GvtCDAEDkp6zE+fx
NGSpUZNsCXIR40dV7BwQ5oqHteyHrTHti+E4Kh+KTPV+T5wF+D0Z9JO6EtEbXB1bxdgEGTcerkd3
XOacjxkiAwMBt3sr66dxG2b3HtACjFoFfWdBWc03npAWxprVnAsU/gaIUYKT/PjCLwX5wAg3VGkd
+28nvyMnbUHAgnfPZaFvEgwyBEyvRWHxTvhoUFhGB/IzbaYdUX+0h/NQPuf9LWPH1AXORuO7YuPC
iP4+CT/SYo5jrc13Fmy8ZqXoQDP2h2NdTGBFeOS0DNBniJctaGRnenCZ2jcT4xZNu5J40NjbfNq6
xkZk9SM8WbWePUIeIkpGhXwvIV8M5k3niHENqyGDckHQSwNJ4lBg1OsD1xU0eJa49erTlH0Qtyer
nN5YKVxO0lYwQpbD/LpiLMqfxPg9869j/GzZ73LLgsVGL1JHTfzjY0m/wrAIrN2sLpW51fQzwV+T
PCPQyNj5IgxfW6hWKTd8S/efBOCi4ausQlEd0Pzicea3MC6+PdpsXC60Q+e/pONXYkWzPgRkGRxC
944mmzifDxhqJSkm4KfCxKLYqZ7G8UKya0qAR/zON4CfNkEOPXOagcYKVRysEDxDYW5aywSjbf4V
Gxu6PuNafBoKhzDddU+sMQVp7L+7UPGoRqG7s1xpiPhSKh1/GNsD9nzioRPqRvXMlCPlb2pN5s6m
jJR4q70zzrxpzWm3jt3nEqctXGT0zyq7FYwpbOi06pW+scAEksl6vmaBF+KFT5+EW1LQ2aflcMRH
ukF46L+mRIB5uCgzxb66Psp3VAJnA7U55rdyihJ91P0Xj7HtT7azDdNn1V0CilJtOuEl1U88KkfZ
A5AGPsYe+8zF1XqPHFNZ5OW5BOv1+m2rHEH1RtAnp5pnnbdQ6gsWvy29VX7gKCYYGxwYsnBVy3EL
Yme5cHxkgZwBxifHIB22T0xqOKtNTFPLh1Yvtl36NgFJIknyV1OPvcIuNG8acErLgKHHnAdNnM0N
hmvaIYixFLgr1ib1c8AQGhhMfQ0mDQyG5vxFeLQqzXPfbaflFG341cnwLKsv/kA8KKTXCSO9EqP9
tS5OFWHJ3Zc27jzlVtjH0d3Vxc7qzgwRMEWNx1Oof5lxww48V/Ulqi+6eiuyU9LPYnCqDErjjD3i
D2REfGvezUqvPdddsFSmFSbzVfGSxx1tF2MtH/NeRCQNM0Dj2ckvo3MqQPyj9KyDQcLjFe8B3k8T
GmpgeXz2f3TTOp4gLa3oftDt5OpTVB5kJq9J0twErkZVBZsZl2UN9nKH3+iqtZ9NeLw8ZY7TJN2o
w0nXDgT8+NGz8KalWxQLPY4I0z32UNcNELSISoHfwc8EOIr1JeijzlUUbnLzLUntR693Dno90Blu
NMyxjbVZ/jCwsHeFsrZbkHn7XDL7LhDLcfvRecF1IaqXk4Qpb//dKReMu0RwHKGZIPOdl9VT0Scz
pXEYfLdrYFar+8S8D/JV3C1asPEG869ljOGSUjVQmD6H4rMw8IVYNMY2QUE3jkixvgVEgMz/gpWv
eEjvf3TFa9uAA/OnA8keKdxNplow5eKlG9xV/Pl00GGKyfmULapo1+C45bC1sRm1LRrrs09XOj4y
oBjwSRZrVaO5iEFjvTOemkZ8QAZQV7vEfhcmUSnwGJPdVKx761ACRav6PcY+BO89HDuNeWK+ZzVT
LNBFyFAuHreU8/HrkNw0Gxd1tG6CKn8k+46xiRYByUKj1y5B/9rrK3egF3qO33IHklbDqRNgFlV/
mC1Fi/I2IToWcEpsaQjUb8klhszkVJB3FiEf2ay45yuIPx81vqsR4qEdB1BRwPqDc8khU08Hvzzn
mCQpJi2R8iONf8A0o1EpQCyg7IHCuCQPMJtDYAcroYzmKvMjtUw4ujY9qV79qjEWY7sp+rdSYjcN
XLz2gsmh4XaAzDvuPg/gOqF+a403DxhsArd5bHoG8LRRQXwb0WR4WyddVe2KdBUuRS5V7q8gg6Bh
wPDQWYbaizlSKMaXFscZ7i1Gy756kCLFDKoIs1o2mQ7ETiT6Qhp0c2/K89WHsy959qm5DkimoIAw
NvTIl966SVWEusIrDJ8b5qH8Zf5wtoZNUb7kFCZKB8lneJfUmqheEKYI+s/V4MFr7wHxLQjiXSCF
vi+KtMlQPiLv2wbOyuEf7fPuPiGSUkBTW44jb3gS+s22n3IVNINnp4HIcACSPFpClGOkJA5kFUub
AI9fa7sN5BxIyNIliVCA5F4r5MKto/QlnV4YVh+mdOWbBa3oayPO1FSwpmvu3mlaCE77APcK4J/A
JSj0baqOobVhMUmyueaj4ra4dkk9cxQyx6GfVuSLs2iNRhpplEBu373/owqBbiHop+DK7sIlAIBM
p2c4a9F4H4YNjZsjjkp/7sfPqnxzwy+PHqS0yC6wN1mBvOMp53XyQzoXg2eVbw7iqrzFLAIqlk24
9ZuDqr0Bg0lMjOjpB22dy9c9Y+YKn5izGJLbi1Jp0H7oNQNMOhTAImYiTKyi+y9/+re//Me/fQz/
7n/lpzwZ/Tyr//If/P9HXox8+KD5h//9yz78qPI6/25+/rO//dgf/9Ffll/54S39qv/bH7riSZCn
//gj8tP87W357b9/utlb8/aH/5lnTdiM5/arGi9fdZs0Pz8Cf4f8yX/2xT99/XyX61h8/fmXj7zN
Gvlufphnv/z+0vrzz79owv75oH57TvL9f39R/o1//oX5x1f6nreV/3/8o6+3uvnzL9avpu4IS1V1
03ZswzTMX/7Uf8lXzF9tQ5jC5T/dsFVL5ZUsr5qAl9RfNUe4wnYt7FBc3eUz1HkrXxLur0JYvJdr
u8LVNcf55a9//B++xP/8Uv+UtaTT4whQ88Ym71T89mXLv85WNcFnMA3L0B1bdTRV5fWPt0uY+fy4
9r/Gwgx8o6X40WtugyG2OvyPCMlKYQsNZbkNdbq+iCiWDnCXmzOHR+G+DNjCrKLKI/asCBmAB91c
VEixJk8QbWK4Hwp6+0BLsbuLIbLWXoVwrGbGl6JO9PpqMXgqseE5Z7IyRfqjqyfvKKrPPaXDpOD5
MWl9PzOhVdbe8FrpxbIs1E+/KLEVIg1kbLZV3yyC0rAZnYTfGQocsjixemjyuUbq4kNpDLtOEBjr
aY+hrulrr/fORSJmFhnLM9Pv8YUL6+fa5u7uOopAhahYk2x1gbNGlXgnu00PXpeQ5odhhiXGV9eG
Wp643OHSWtNcpVm3HzIL4y03OzZMRHyToQUDGQ5Qz39t6ziajSmK8Ww+ZMb4ICZKszTMcmDTGpos
hN+Wy9TNQUYUToDMVyGypjp9c4bHoTdiV1rUGHPl9qc2QCxyfE2d2VMwMsMU777nQBnzVHcVK/l7
K8McHSNG0l+hhPFNnAFi7lzjG6hukavV1R3V98BgtFw1BPfphO8MmIBpJLWXWrpoXUs8dnZIgGJA
Nz7VDKOa2v9M2oEJaNBz0PYyWLOCKpeOz6Lud6T1lbFPvZCJe2IxDkuDQ1eh/XL8msjP4Nu26Wzx
LwgU5dgRZhmH5dU2k2mRaf21HqybmvrxrJhgKSl25899rr9Ilwyq2poWfdvsYm36rLwMgwKEA3iO
hdOADMSfW4bNA0xxorMs542QUCwA27xnCh0U0JWv1mB8KjmYf6sSqK2RhBGK6m3EEOzBtYtT6xdi
5hStjF5hzac687asShGel464OKpoSL5qxCI1aTpdswWzxRQjaSA6hcAWfm8/ZypmvY4FzXDgrs0d
0h8rwO1HszIeCh2DoKmouCfKDoqmrSEI49jmmavKDy2+62mVLaZmummOoawCSFszDypzJdZ+784d
L9yEI+YrtVlc2kFDoguw4Tc5jo34jLZTt9RdRAkG9JYp5/D3O66lStANIb8wmUgao/Qz6ALrIfrI
Coom6HkhAJQRUR6M3GdJDUKhtubNavOr2nkOILi3KaU8eIgvSdDddIPWphfljHF4D0gQIFyPAfFq
2M0dgTJMMEINcqjucf8K3dp3Wf3idICsaXlzdVI9gpHQPmVchR7AtPBwbQ+07sVU+JpURcyFXj7V
Wkk2V93tG0GjHMQtN2hJSE79nhWMUu12WhSZAWmAjx05yZtWdSdPBawz3PK19pBQGQhEgkOiVguv
RGQfJfGHkU7WvC0j3BkcdFBatOHxzCYzfIt1TFpqGJYFHAmC8QgrclLMqo3uwffHhgRn7b3quNSd
lNyCWOCFkz2bPmWp59HPd+VybKkP4zYjUdgkEweHytRF2JjoIQldtsW+m1wK6epe6RneT3G8N/NO
32p9vW4wvoNlyoijGe9+D23RH+JdLvHSWkDFG7Ds1sIJQi9pW/UwPCROhEsV0bNxrm5Cho0Jg5Yo
7U4+wYKmUuJiq+CC35EV2SrMvtxx2o1C3wRTGfKAQvhQsl7FPGavCIySNKVCWWIXDAxZf0x6t40L
4ugmApe0AWcLN8FwzMKncVj3k4U/yJDelX3IdsB/C1urEqlmF/TfTQ9n1+3BxF2rfGqmYZwJGrXE
COm2/Y3v0RE3drhohmGddtFpqFoANwehRd1b+qFKmxU0CbCsepNV+bm1tLVQ+D7yPndmTfE9NsPK
LZEHOZCm5p7yMxTgR60iH/X9d+4doBFU0wMy9KafrsxDah7myFVTe4UF9ivwcRSEpao4CTUYOSpq
jG9FBdllEuS/5LUNcYVwPBOTctjKCFbwslnwu2DyOmDgjazS1KfMJV2yCwsoI7n6olXGUlH8Q2Nj
0JDSNyhQMjSsWdcOJpSdq56sCMWYU1JIB6p3aQIOZG1CkTpcsZrCJCbETGNoexKuo+QemrR0Hsy5
hxgCBCeQB52kW1pxOc7lycWIs1jkpjM9eqGHOwb+t4wo8/bAoUzTX0ISinG3V4D/PclMHctp1kwg
DopBgyeBQzPEPacsEtAXcrZ128cbf2CoWvX9wUhtZ2PAe2B+5qyc1AHHcRByORYSnTqjmk/75Kgk
mjmbqE5mmjZuTeno26k6drLRvlJbYFYGkK0Rw8gtgmzmQ6Xvzp4TnkK3h70VFK+qK6NacK0qs9pf
ln6y1gv3m6vgoOY1rJv86qUTzXeGt+6QIAPRRKc/6u6bn9VHKwyIFGur6JYnGL0rLZQU73OKnHMT
68RIQ1wO3YILLLr7Je2B7kO1DNvp2U48xFQ0mti3JRQtD77DTWozqjIL4yOshYbcLpv7SkPLZLYX
jNtSeBDTNnNgEGnD0ZW8fk6teVVn33lC7p2TUFi7oQu/vgoRetveR2TjTFTGiIvt8S1v4cZqzeCv
ouDb9P17gWA16uifFANMEmmA56b4vhIyNBL2Nbgp+mq3fnU9VMKZasOOtPpLAur3r9fs//dC++/r
7P/Hsv5/ZM1OKU1z81/V7OHXR9B8ZXXzFf5Drc+/+61sd3+lItYosk3VsjXDsaibfyvbqb9t29Fc
IXRbuKpuiL+V7cL+VafEF6pwLUe3NFv/z7Ld/lU1Tcd0LAwTKPXpKv76+f6Jst3V/rFqtzRaCloE
h99DBW/8sWqnrnEttUKYBhGfCY811tvWloEQMDjy7NxRkAAD4ic2FkY9Fyq+mibbPTBhEjaiHOb1
gDqfwpt0B+ASCAJwY6Ie1aJa2O7aoIyKDVyWI618yPNRJfZRKuGnjqwR/z1MspWLG5+T+ih+Yff5
BvBRSoCJi1H9LPaYtTUxaZ/oXTHnX/mo1GYDLXaWpi+DCZoTdTFzStgtccGBOpn9XimhJqVqb9O1
z7KkhumqIVXwZakaOQ6WtjaWayQOLrKucy5+mn87nlho2uRC968RMDAhH9KEEdfEndF4ol+3nfJe
JurVtJvwEuv2uog4D2m5GLSbGboiyA0Gs2bHScRxLGs0KjQ5My0fTu5GUXJKPBVeUKwx4zWMKFzm
ikleR6uC7E4ufN3IUx8KzmMl34XZMOzHFAtNf9Ae//8+/md6bzbYf7ePn97e3/6+6/75479tX8Uy
ftUx2HQdXTi6q6ma9df9+/Ml09EsW6c7EKatsnl+77s1+1fLVA3HsTXbMjVD7vrf+275Em9oqhTl
GvvXcv+VDSxBhL9ruzkJLNN1VF3j/DAAAITc4H/XdjeUlSINuFttxmdV/z4hBamM7uIJBnoy87Fj
WNFCWdHiDQayKwRLZXa2UQCIQCH0XD8aAVwhxrVNEq+C8F1kL5VvrpyKW02tLtRm+CbAZDDA9PFY
x3Ss2WgOPBnoIb5q0WDG1SIW1jzS4TO7y3Rs1lakHiHLrNShenc9HMwDZ8kQN4zNlTBaxv/YVlcC
rPpfX97/HLT0X/7U/8hLiO/0v7uEiP16y8I/rGBNroPfVrBu/eoYwDWOCxIkFymv/HYB6eqvrnBs
i6vEtHXdMlnaf8WNLAkOOXI9CdXSuc1+X72m8St3mXBUVVNdR4I9/8rqNfjvD+vXVoVgd5jsA1M4
juVqcn3/3fp1NK3RsbAGLIpBDuJbFNRvVjrFaHLFk26rO4+u1UdOoebx2+g5DM0UiMSSBWoA2+Z4
WG1SseoS/yqYzoSUu/Budgp8jAFsCunNl4OQqzForItiHhbDKTfSTd/YN0dghdOk81EQ+1PZH1NG
5lNuH5CtY05+ID110bXlXqDATCL73BnQk1WH0QZku1Iw+z212bZ14Xwyr8+M/03UmSxHqmRB9Isw
Yw7YKpOcU7NUUm0wSVXFDBEQQMDX98nuRW/KnnX3sy5louCGX/fj7Ws+RwdW2dV2gKswyeWSCTzc
FWEiNpIoSZ9LO+953eOorL0PZfSbWz5Zlr/vivRLzcN93w/7smbrlg6bUkIxI1+YCW7GXvQwOSjj
t6ANrwYd/xEPLnN5Vgbnjh+fPqUSdE93q9zG0bRQAUOEVrABDBT8TPLxmmq3CBDw7SrM7qgWpOuG
S8OCXw0emJ3yOC4t610sZRNgAgi96UCKOpxZV1dYgJtH5cb7Njstjn5qdfUwrVidWooDi/nbY1ua
s9YK4uqo3p1GYVsf5wq/Q8cLFN2ItEw0qSRa5NMSc1FE/njs4VBXbY3bodYUcO+bDI2sCbOtX0Er
Zw3cVcOzdFN2/sGnm4OgHQlbEw9s6uIoJ25BssjxU4FV9uEvpP6rqD8BPr3IW4V2Ed/VVOasOuBG
WLLkj8JlZ/sRHz0khdTdBTHOmYknoO4HYkfqGtRztOvIzHmz+NOxdLKaW+8Btz273GYBAXzrZSx/
pf56CaPyiE7wMvRQdBXJzH6ksxBQDbkZMQ7fXe4T3hLtfZV32yG2bO4Z8TaN6rMpO/yg6rHP66MH
G4rsfCTWXwVlEgHaDhnayqEDrIfqFvVPU+YD2iFFJQHFlXj90TIRPs+l99WDA1M1i6XxSw7V7xJp
kFBMc+rZ5VoeQK6CWl41WdxncDB3wSkvn4N52UjKDIaaam0vuxeOTVE7qoofpLi2d+sUJM3AtXUV
HPhxqa9aBy8lkawOu85EdL7t4dSWhlIqgr3YTnxT4A9aXhZ1yVMsDSMajQyw1rhrormSxTI7h6iK
SGjtQHnyKhoKN0teDm/xEL359UKVCdehdmqec3d8GxyqEws8eIe+UQYecXiMixYTdXdfVPV5VBHe
lP4rD9SxE8OjyLvdsPzYdfgnKG4yJ8DmwqIZa0g/mnCi1TeOo1euWDtkzWNeYPHVbg7UL3BpVMxw
8qKigxrzqMBK7Gh563SReGK6eAMNMQPfrB3UW38Z2MCSoQiA1nLjqwSU0z42APyCj65Rh4hkkEWE
2GXW5n5O19X7QItcH5ZJ0+h3BSR2I2NDVNDsicmHq4Vm8sAcubHWx6K3/uYUcCjPu3auvR1JPlke
y9HyENX5c+y4IMgab2d52bc9rp/ayTZ5mP3NQ4SLebqV1HHt7YvpGqQhXiFFGlSdHJ+ZeUKJAsRD
cG0Z/xQyfVJ4xlSc/rQhe8UBd3XnE/bw3ew19ihkqjW0HBXe+538UeVRCvghlsXKyAEuXerDUpM+
nsbgcx2HfaGHc+3ZoKLhTJJ8GXFH5lwit03Z1ed4xihbR9mLTtuTUoQ7qqNbDVc0UapeTkHv/ELW
eorV8CxmGKqtmJ59XPkBUCgfO8SKLEot3m6t5Avk9rdlrJ8X3M1eWe+nOd52ff5cEfoXrA9c9Dhb
x1TKJn4zfflWtyuZ8RH1N8ItnryRBCD2P9te3qEQXzxyoSE3i8grSb3hBy8me1u8a69vt2FIqgmJ
5k8b8WtQrYp+7YKAi60mEBHY6jPz1SIw6Lg7jeqbPqoYmR7bG8UF22B5bedXXZGlmgxctBAzLrg6
alVoajvZ9DCEnEqumwN3ZOhvFCGu0j5Xa0aise2x3oaYOgPcSv2HHQWUxP2eONmCxYFpJ+8WDGN9
Pm4bhRvP4DbHhzOvw8kQnw4DedHG/nTLZbjzZfAhhEVXU5qIoYfe5L4QUsDiRxyyWONvTFD/qgD0
VseLYbVbSr9mdy/SEgWOR1nk6NFpHm6kgXADJGIZSMo1KYXj3S+M0ncOOIeZky12lySDBuXLjVqw
MXTABmYXop7/7OE6yZriPsOKWq3RzktvQqzpP72o+2fJ+m8mmo9ypnABYNJ8ay7SlXqxF6okrLz+
7fTy1Nd8jt5zWnAfq/2KvRCbjK6qdzrXX12mvmM3crYim4iF4eEr+IxlVBzXOcfp3n56ZiWP1J5t
nZMmtPYzXUwx1b7zjZLjZnzQ3nMf2ddUDv9GRZ+mDdgtfa2KrMFm3aDIp9IktjT/bKu8Fguzgcp/
xmGRKKj7Jl++m/lTahCcwbTzM4JQELPmNE9Q8n3OjvK1CmNshu37DFpEsRUhXMAxdOrKh5UcTFiA
j7EH68sXd7Em/VqvxzVN9yy8XzIH3sg6/LQBQGDWQURHrMvUZfz/zIlL75MoaLjoZE9MJ1uBBR2E
uSEip/yrsetEqgUDqkxqEuJF6H4J7Vxcf/q1utW9NQFrZ9Pzjip3tqMSppt/8ZtmC0MRbn1LhUNI
TsfzQOk4317o3Pz+wdlKm7sgwJmsFS6wQROlagnchL45ZV6Wk//2oTjG9X5WAYUV+QH30akNuldg
+Q+9DRvVpXxH9FzqGxrlm3WLfBdjJ9FnP41+RXr0k+hpG4r1b2bBx5yeqvJoXLEPF/daK7ZyFI2W
SJhQK2qzmayBuLJdv94OcjG/uCMm4DQAWIWD3YFawO7oiBy4FbM4+vNzl6bvhXG3djrd4wlItOIx
Ln1AmGvnXh0LXFYTX0q3+bRG+aZS79Wrxt95XPkQ0ld2FhyTuVW8hRZjAI80Tz3zLHMEjjrXB+Zc
bNr4bfbFpiAaaGpaTOJj3PwNI0mha7Hx9V9HubQqXdvlS4BGI0jLm4uWmwpVtrHXh6F2HnzZX1zo
CbFFsCVty3cTgK2NgsdaElEhfYJTDV9fYKJNmNOu6ijqrVOecmsf8zA1CrcmH8ZKnQsC+dhgPfIC
RBH3bLn6SfIiGbDspHV8bZvqVJyW7MXS+1EVB26pz8p3gQEMMDyXDANRsCluLCf96dct80ua7UJG
KdE3D7aXf7L4ufOj/A+7/+EYlzKJRgFaI6KLlZZhC3N9sXbf0oXXr0gdhGjbIa/hoBl2c0r3Nk7P
LpC/+dUQffWGFkaY0hAHjeYte1A8E+urI1eVpCFE4rhBouavxVu0thN7pAa0MG+xVG+hDs3ztIK+
qzCieW1IiZRPz8FA0sdhdl29ZUz8DH/tSO59AjDcsJcRUh1sW21WAWheYvMmMdnwhR9dQwS9Wfcs
R299fxnUAa+wDoOXEstlOw1/aumotx+i7LVmUdBH4mKn3TOOSR6CziPeCeDXQy9eiUC3GLOyrbEY
cQc3ZC3gs15zhyIZa6ZuU/6kbYo/KWBThbOqGKzTXE8rVEtq7KLpD9GLKCdMkwr1MtYB3mPPxkxX
0FnqOPs2cI9sUzAzFvF2tAACusi/jruw/+TlCyqBOOUhF9QssNbZsknZRdX4V2EcnoaNMgvQQKYT
9qsI5WcayJ4WKo8ismyl90/xukkxpXasEYcVm71UuEg5c4C9uj/BMmNfiViud65KhDJ7h00T/t6P
OK/O+oPF9vOiy1ONEb9g5nUpshP0jgZsBfK13K3iZ0IMF+mbNXanemZ9bAaLXbLLq2AdsPD4kGlM
lp58OzIfemUyxfYoF+/UuKHGLh7uF2AuEWlA5U0fqQehkWsWtZH8T5jokmIqzlYwUbUsGUqdgJcA
jNGm9Tb9RP5GavJbq/7yMcym0UIybthngosFDU6CjLVMo52LOoL0hy0p3rnxh6Ot3RT/GOK3lUlW
RczXBwBaYSOzDFJ8/lL4NL1XfWKxmkb+o82zyd5yQvFrC1sxfQacDGgd5tOTG67djtsbifjpY8y7
l7Zzd0gqnxUoq1sHWVo9yenWYuqUr3684jDq6J/iI3wVQA4pNwl3LPJ2LSQaPZ5UDyfDTtPgFDjf
a0ubp3bE3pgA/9C7u3bHstQjS4PwWdFIO/GFh1xyXU/9822L9eAh5zwKtABTWoi12IT6rc7co47z
o1+96Mhi5vOC13Eakt4M+xljnPaqh8hoXAZ0dNOhWNukTYn/2VgpYgiBqwwuBFJJbQNUddxraEJs
fdYdv4NCYHW9aAB9AdMwO23oI6RSNk78F7oo5b1V92+eShji1TnlgVvdnBQVUWX/oqZrh/nS5SR0
b8XgtwhC8KtHaxaMsyMRkLjJ8XqIr9vUMZE5WGATB9Ay5ulViY0Iv2thnwRIqnzMXhZ2RBaxL4wa
B+kwHNTTTkwBpONkYSMKyeSlC25uuB7vyXKfefo5jfqXlJ9gpILOr6pt5J4FD9XKaBHQltfTmST7
pCr+eEG8T4W8KBM85YbINjlyLtHOBHs3IFoS11ulGMCcguOYSDXXz9Ya9/y31Z9CGApQCBrn1fdc
vXgt23A9WU+ZjWfLXY8ywDbODms7tpPEH/dHBJpXw3xuVPhgoC03EpOpaU5Ct68NnPl+JdgQdOqT
NSNYQjwxmXOeTGeDcVt5Gpob/2mBZFFWZkOFLV/iOl0CWh8xtECY9x7dKiVJE3gPdqQf7LFLsY/8
kfVyCZV4RSeikskufhdDeSSaeh1jOxlcg+fAr8/NpL+zqOfrbmriJXnGy6COTvwsW5scdzi2OLQh
NvDHm+Uw2Wr/p8RuPuYko4iU9SG5zWDFEd6DhVvUr0nanyERXqXpf8H2E4NriCzoFUSb1kkB/1j3
Trgeutp/CR1z1I9LE6/49/VDOXoUfzDUGjplJv3RoHYEhud1lvyfesHW7b3PwWsP7goBVdnEE6R6
Vo1mlOivdc4hVBj91LUrcbSOZse4gFQ43w36VsC9PJJ4w6Q4W4+CgYAEDJUnQVZ9zLn7mi2SkccK
G3ilXKhy6xq0DtzUvDihD+AiGVK45oCuzXzIcmIMTF7/RRkbct1h5GXnvumWOxXZjxM7JtTXMLuQ
PMLFQ9nMyIZz2jWm3g9lC/U8p5+hrE92TNdO6J+Hrvx2Z/GyMGu4VZUMdXxYHS7+0Cav/hhYdKFl
SRA1j/bey6BNFqt3L9bxMBW5xWDzt3Kqnb/Wclc11X4W3ltGwVxd36NI060lD3me8q+TvxqWrcRA
7pXDPpx5Y+URSRsC7+XyJ8PVL7to39mXXn9Z7NrnEOtSjy+7Dt/LNeI5Rg3LwXONvq83red8l5V1
LAawWrz7b1H0bZ+j3eGZGAzWV8P9DFzO+BrDjoBWehxZkHa279AnbH053JkYRnR/aPsnN4eG7CW5
JlUNvMXJ32W/EO7hMPI/9IDPq+GeQ67pogKssjmJFDCDoBC4AoQ5P2T9IdPf0r65ym9YmfbF0BrS
U9bUxbR+ug1wZt9m9LQduiwZnnZTeoq8HFZChuG3aBz09pGoeFslwTQ8ZwEXQBWMiQ7U1andSzCo
p8kM/aEESeIUVgFX2tA41x3ntPrwsI336S+LCYfLuPVW5XiRcRRc6jT9Z44KxcIaU04420W/o6PV
c/OfyB7/RhKXuiqx6IcljPGCc0sOLTapEuVHUJMjFxgE+fqvIttkD95llI+cywe9PDYROGdFaCOy
UFm5Tt+875G3rWZcTUI9jkV462X6Qr9NHH48wxPJNCveyiX7rrth45FPbIpTBeWrrXaesB70Las5
5dcqiF79siZ/A6+ktP8AuySdyVTDcsGQVIrIatjT2QQF8lwJgCFT+iC52PRdfioUdyUN+2UFMdT3
5K/11UJ9qMm6F1G8W6oOAiWgzRmbsbcvADWlHXWnIVM/XmJWnEkAciijvcZqbxHOCPc7oI3tkjNb
Fj8V53+ZY+RtNcca9jVumMDJx9K/s50X1Bpxt3Ju+JmdTAB0MO7gjng2YMc07KB45VVYERKtETW6
gmzjJNtLQ0eaDSvQIqVV+3/d1pxiw+wb3kpmG+w9KZqyu5iTNyD2yoxzXYHmaKJ11xnvr4qopZq3
JvqIyMGt5c2h7x5v1Z1V3iQzHjZuHi9aH+dBb+NIMLjQSJ3pQ3VfrDwPSR5eFfcwXclHUcKQwS6y
NuWxw8dsMysqsnYRNafyMo1vE3S9qYAZWsaMK8lEg8aQLBWdoVAe8GFj/abbHCI1I79M4IbdAtNm
TbfazPRTuBs54bwDKz2OpJ2Q0SzFiYNrYi3pJl/zg6GXuXWHZPatncnG/QoMnlXtHEAyuU0iCFee
fHG6cT/5yc2REUEQtAEbzO8KRYI32t4rQi5ZpAUIlaQ2SKX8re72PJCHgOQmWynIBsvdYA+7viGH
aD8aG38Q/n9qrLUka0SZIy1fVnAz2mPXJFnICrvELZnN0YOczmn0WNfDbikGRoxvXdCOEqZmsxbN
VRX0pAzuW46PcGgV1Rgvq2zxuS97e6LQjzAkn0Bie2bbVuS4Q5woIb9GsYH8k5LU/De0sNKK16GM
Dhn9hlwxti0dBVn+ZjviJcZoA8nTH/vnmer0EHA+ivyJHd+hrj4U2G1BI12ndws6Njyc7ttf78nd
qLG6InUdivqxGOq9Wu2NDtdXbRNX4R01hxj9IlrsOZmrgzvh7bLrzzYCj29+Nz3hOSeriLihe7c1
JJTev3Ytms7avpo+eBbCe5yt6j4lWI4Ddpv2dPJ4Dt6l0PbcU1aKe8cFLtWp4dMJi3tf2TS+jRxH
UIx/fMErP5MdrvKVh514Wod0rZC6eoYxb8nu52qgmRFD5WlYECgsFkAS3rHI0/clHWEvwLlrlpiI
YVifmt7wjN4ueympzRC4uwtkGtIBcKZsOUxNyXgVL+GFa7r2a4oGQ73Tkdn3rD1WtkbrgmdBwqcN
1ue2S+c7k/qJ+WkauCHklYFhdmAOm7TZSY6PDG9nCzLZTJ+WvkaYjmUE2GRh0mNV4omDp391ebhb
5SluDrR+TdgrnQKlINrw/mxmyUF+DfVz9LsIPhgjjjk3oYnmge5GvxY9pe0oAbaV7de127ooS2X9
ZGfNPnbw+cV4xhZq6Z0kk3ob3Py1jtjZMHvpB0XVbB7aDOehW18ionTsp3AlZBVgkbZMS3xXNyVR
5Mtd4xUqAS5LfHfQl3Ky8lNgee9ROAC3YxcretKKFVBHtMPTGlTZmZEdu3bG/sqpauZIHnHHGRDz
+vVWvCK4OoZWsK9TGZ29vn4XJnSQEiySoA1LgH7C88B8BdlR2VhTFSbhWBPU16GLHJBhIVxKB7N1
+Ri0WF5X02GQH8l3Y/IdygDpz0LqSmnMiftqeaU0OQBwMplieWoq93V22+/JMCgvgxGHaISWOC18
9QWB9aW4jc4VB1aTNafIIkZtm7l+yj3KdYjmWPxaL0MqXtOyGx5T7yVKLdK3IvgrveJaxnX/Keb6
PfeDH1jN+UQOpJRexidWWnfj0r164wruQvJtOy4fSRyoL0Os8mBF+hKX//V8w8s1Jedb7WqUW81k
YaVPcedxLLqNTorc/t0MJNKneSI0jJQPqQROgOqvcQ1lu9DrkkwhPlevYyBen5e+tA+jw3XcK6bv
wL6Fv9FLssxlvRdm/WXMSCV4ch941AaRQEGNWHcid3+Nw5ow61MZO4Hi0LdWgQYDS4tnvcA0cKej
KceXOcYbmDevvt0DVjrGg2h3RcnyhUYVMVIC1Zb2SeHg7JsxwpJpfi1gbZ0VzkxexM5lIGR7rRR9
vqqyBsLrP/gq8k0/UHey6j9p1J4Hu8Rs3rb7TEPVSDXzepW/FficgHajkRqbid4JeVe7s/cw9jYR
8oXIv+5f8lj2Vy9EscZaAe2jKk5lmu0nmpxsTzKIyYYugqqnRzScnhufOodBA10NV/k7F0u+dxUv
WzNMr6tVit2y3N7Y4QwmVQDOTwUG875QPIblq6WZvTzlJS1FeFPoO4SZuiufD2h1PyOBPBrGWt1R
4VaQu52dtecmXqSnkq8bQO+wFhaIb7RC5ToNEHHUpDEd/jgrLwU1051V9uXOhJhjxbxDdQwoO03/
UoJIYmnohotHUJvr7CA7aJIjsWrR8imx9+QUe1p51rZRyvV4pmNaLC1Q1Aq6QllbFW9F/j2JcEm6
nV7UfrGR5Vl20Gk3lY2+4jB0aZD5XNbc/MshBxUdsGmQZE1I+aXsOUhKsCLawcXezD3B5jp7dvNl
OkrYCDaYbQ+1jKmbW8wS98hY82aN2j/FbVjqCesOPMdgWdh/2H1zkLo8t4GOEl/DUR19RhWOXm6C
XxkWrc3swliUvlQnu4ovJlzkIeSDBFYuUuaDH2vlgtys8W6AbLYIinyDDt5bPjKZe5AwVQULomG4
JYZEqHT+jlXzuw/TSxbrczN4w0Op3Od+vGmmk7l0uYW3uyzMpgt10sSIVh5LYuZ4F9BTAzga7/J+
mZv33sO9XNm22cdusMmD+enm5rm6Zhf8xhDLb/6EpbaoCIHRRF+0I0pUaPMTQqta8SVcQrBUq89Z
IZY+hek+vAhP4jieeSEsNoH4Ueqd1xp8MWysTVk4aFuXAoWRXAQP/GQow51i73FxLOpXZKWSmX+k
k1zEhyKbq2RGV7rZ/Zuzksumnsn4uYO/68nSbOZSmKTyuIt0s8WlPEDIyugeGBDH7uyKt+e44g/w
1u6eMT7cuMafeYu9CH4Oz6WRDcMIW2HSOWn+PsU0LLhqONqNY2+E49DIwyEQ1113tNOfOuR7Xsdx
F8awLgo8wuGo7idjb63CkUdtaD21Spmxi8PYa8clIgt8EWxCXHL7wklUXydjAaY39iR4BOtXax8l
H+2DE0MujfVbJUnvRT3Q5N7+UuXMAiYtup3n/61ihJpx8RLpj5901SfobfaFJsIxCk4RUEGXWzbU
Y59A4o02uq5+MuO+JkIUWrBU5vuAwxvEngx2Xm2Jp2xZxZNOp39LjB1Sx2ALXOVy4QAVPZete5Xt
ofIE1oOBMllR4mUcZm24ESzLQ6r4dV3s6rn00xJ/QZPo6sN23PU6jsq9Nw210min8FmWkTopr7u0
ofeqslhuKxkc9LrCK8SXnUTlbHbhDHI25n52CAh79+NoLvL2RxhWJJK86Z8Mh7fUeOFusq3i0BDx
2i0m2No8F89VvtxHLc0xKdGpQ2uDkw5EQbGZXgmv0nJjUblbSzFvGgzwAB2q4WwXLGTC1q93tJax
mMjg1Dp4HmL8k/AQPC8ZbBK6coJQRWk4MNSMctE8ehuZVVEQoD/KXPCBMGaMEWcazs6VNwOe9dgV
94vD/jINYLn7pCndyfyNjHjII3mhKIlFVt+CRO6DFPhy05EfyfGvRIa9VBF1Z0DrYwGasSppMc4M
yx+vdAMWQ87fzi0WzBG/J2wk585qvkxxjPQabpHA2GdiJc+mk7Tb5rjamYScjPQYzTF52faiare7
3eD2rV6OS61txmwccOsS7TIj+mRcBOlxOxyg/RAA7rz2vqS6peu9S1UF9EULSh3cKCHWBRlJs0Gq
4eXyoxy7AgIV8/cteD7etM602qfmfkQYeljoZQpr8FlK4NMIshH3eT7ad41WIlGoQQkBDrK2Iy+d
OH+tcjoQ05ZNdR753L/xlSRTW996fa1b4/Lg7L3ce47Zb12dNj0qIrJlHPOu8rrbIQhpa2lQviMI
/NXMfqwJauhQJRJXBJo5gcmbnasSS4ytJ0Rc88uWGGbt8jLjGaMJGlCMVOWdQCizy5Vzng4VCR61
DgDPFzqjUo1xHixcKa6+jHezzmghcl8mY/LHqmI64XzsT7o9L9bE1aJZwVCgcBhwYMsUjS+1F14q
Eg+HQOp3BzwF5vgne/4V53ZFQ1I/b8J+vG/q4IiTd6bvZmm4OhO7coN8a2VWcGbK3CjRXYIp1nt+
bk7a0Uf6H+NbZF2X2zrgC9BO35zzGBNubNPBGEzUe0RWyKOg6yRXRIssoiXbRdkN5t80hCJ8yTF4
3WFL8fci4lrOEvZtiXwoDfwW1RPWoTZ1X60WAYSoA83Nmf7sm9TbZBOzS4OvA51cHv2JWm9Z099W
h2K7mDDBORM/OWmkbhOYSIpuJjRvCv+3wvfVu1H0NqvxnoO+4u0Gma+bnYvX4y+ZJLmcsJzfxbh8
Omn35TniV1cU/kPbLw8jikMVlcWbLmaMn3m6AweEsVnyWZchepQhpcXSXHB1lxVVu/H6Sxp6KXr0
DRGB5w2Ie7lDW+6s3H2u7YBDVk+7aPa2GNfYGlEf2uXPTiFy4MSY9ni4oxyKYQAvNBsrTA8Zf9RI
uuDGJOtlwJkNaAHFpWkLiak/TaXzMSHZH4OUBFCW/pB+BJY5YP+jsQtcLzggZxkBYXV0Hy5Ae9al
IktdICqZZeK+wCufjTrEdsorR2Gfa+iIFS/3K2pBVokPRG6MQhOBatonu+tMarsJaL4O+9xss27d
qrWGOzstyG3O81hSXZcW/K0lLrFNhahyprx53S5spfEgwbxi2M/Plf0S5lLeh/6wXHMIm4r7VZS5
0H1N5z7lC39wLHDnq+geHOjesyP3LfRKOBApp7AhpdZObvowO0i5vUWtRBWiKbe5RYZn6uhdUxV1
YTm5ka4FMU8IuNnXi0yxxxAlS0eXeFTG4iiuRX7JGIH/90///8+4IJmzwYDCB3YRrLT5IgcAOMoB
/q9vFnQ4t2fj8K4gZbBBjOPBz4DRTN68JGFhnKODE8ca8FfZk30lU0aPSwHukY19Y4yfjL7TX+Jg
+Wp76CNdQQU5DhmbLcJV22X5bLOIHtr2w1qnikHYLAzStIYMICGrrMN/FjgSvuTgMcq+xcbjq2C+
boaLP43z0c3p7Vhd+gkqaBrpNNSY6J23tVzoRAHKdLvj7/0CC2SYkdvLhoy/2EroIJuuTdQza4/T
ciV0Q/Wzt56kMpD8RHv1c21OtqMu5PWfes/E9+PcKoiaXBz8uJAnJzRJ7Jbjkwyny1C07D1tttpz
XkR77RoepJSooufaDxmrJityrlPlWddJwygPGC3YiO371u+f+knRicF2nJZcayudiOrZh9VF04hW
DHG+Tzm2bKbjCgYHbBRmDaRXYBukP7MBGl7Y+TDUooZlhxdAS13G6VT6/SmsHXcbBfywmUhJEayo
6laRRonlUnnLdUDvrArqixcI/1CssFij+ndlMVHnC32O7oKje76sReqfTUPT46jFRWr7YLq0hAxz
9ALFLD7YX+74x41rC93WntFhFKN2nsKK7oIdo31+J+c827f5HLAWl++WbWcYJbHkdlHq7CuGiLtp
UuopRZtg3HxPjZiPfd6/G0/wr0zw/cPBKKSX8Xc0MA1k+X1rDwdbDQKKhN1eyaQgw4yI021WPMNC
UG0W7KIys4DExbg7AT2US/Dsx/SuduNXs/g8ycheDYoaYnZd7eCAMmFC0glcaxc2OCfHOnyidnm8
G2psCNZEvANoxMc6F3/DMt92DvdiN2Z5WnrcK3vvxxOctWoufjkeVHbP+raG8H1G81N9Wl2Xyvoh
Bfy4xmB3oNSSj+yCF595x47mJNCjYbvFNg1VZhOr2WGdaf1TWp/YYkU45gcymHpXV1SckwlmaaQw
t7pLWdyFoUczBFAKOueKejyx6VQb4dNmBELVl9kh7kyxi1esr3mWfWU+VRUxwV+/bzzyaKLaMq+8
xrW82DE9LiV2ZAD3HJiDxSQsNYZijCjFStfN8iEbuDdYrqbBOzJ1l5kHYM20pGoR74cWR5BfUFYE
7+ErmNxtSu/NtmkxILa4Mu/KdAZr2t/WO9xW2lTW24CvoffFmvAxni3lm910o5MQ1MadIZ5K0Na4
tEnuYuqGspUu/YPBk3vrRiCrvREDRTdkjlXEu1e1pCpdniBwYz0691COj5Ab0XTXDtS523xwR/4Z
PMNryMy/smHm923t/uTlLNhccvXI2wenGO2H8MUYKq5DXAWlhz07bKN033t0M4k7rlfLLoc5sHEd
SsVo+doxyJm9m0+wAx37YIHYrdKI7nefe/TkTs5dN43RLg/DdyLWlNGNzTbKFxSWaYXGOXMqoixd
ehdGFW/uh7mZo5dYL6dqsDsSmN1XWzoPoo4RrhrbPs6s/SauP2Fb+ZcsMxCfY/ZaBI5FCBew6j/5
mgCnKqxOMg+TpQhoyg3mg6rbl/aWmxQkChNs4HhregMLs6e7SeY4Ksxty9bCS7WKm0qGWBX1oqWR
DVZ5F5PPzEFRtlps4xwaSanhvM1UOUsX9F4dcAznVncKRgy6qmevYWUAcQJT7uoReMDI5XvrUTBC
BhVF1HkfeALdkcbFwS94W3W0sNn4iMeq/tuTR71Lh2DdR2O1RX83p778tpdbWj+n44W/P8uJMsGd
APWLIpgMj2VnURuxjQTgHH5hj4SrHHoEAM9kqvqOl14eZNqh+0Xy2vGLiUedUGnrmi0gtoLNf61m
LNANf6FUhw/tzM/TsuwHrcAlCHPPvM1rLfZyzp5j/37BmvosvNH5D3lntiM3km3ZX7k/wAJJ4/jS
D+ETfQqPWYp4ISI0cJ6N49f3MmVWX0WkSsJFvzTQQBUKpaqU0+mk2bFz9l77ijPSiS8Hvg0KNJlF
Q3XO5ugpG+nYUgyvDC/NtrRdeBDmsLlGGoWgLj0Nqe7ejPCf153Z2JtKFsx3GyDLdT2RJKRzSnQb
8mJJATWXjHRC2HITxIareHB5BEu0eZqvn2isJBk+Go1V211Axlu9QOzJl7lApqHG+5RNqQr8su1j
4hTxtpe0f0H8gA/Vm72wzPkmbQk6yzMy7PNdxmb11abV1HkdHPSeBN7ssyzdS9JCWoubR8Cwbbps
Sue51iinGa+FMwFlw7PT3hsp5RFrqQaIkV5w4xKm5JNKOL+24avBVS8kd3Xe2uP8T6JCmCOsmjau
P9yk3kJ5e8gKZy0xnY8qJdr9HrZ3nqhXY/VtAguSFf3OD79VTPVibobnV/uJSNmy6w4daKG4sI5O
h397yA6F0W88hHRN3O1veyKzsfFtO774EDJBqVCKbpEXOCiz8/lBQsXVnXPhio2Pwn80TYK2Di4Y
O6vZ2JwuURltwsh8ceHnN0rlnXFIsurHDo4EZ6Jrz9ZvnMl8ihzGDhI8Y1HaX4yZbqLM4D+2h8gb
PjuoCBa68ekQfy3T/uCFN4OsLlHPJGrS9wti3iKr7h2f/qrdfhta8ORPWf5Fx+PHJMS3ntrhONQu
owoBAo1opZHpel5GN0Ymtj64SA6GIcDqAYhRniJ7RpEsGJJ5n6o+CoA6b9FAEKmQnfQ5W88kek0N
mY7IbMQ67rWrbiB9JvrsIoTpMvQyOMVboQEY+jYmzU2U9xy64IfpKny9O9AHOOC5OcuYkSdM9bE6
KxOFxSwjmWz1vqjIJKwNqI4cbYMu4bqjHJ3S27L7XLpviy43Zo8muaXhvyTkqsS0DA0nvMcyDzVJ
R87mRXu6kTddXh8sa9jG9/lE0d/Yamht0zEEOq3LJOhnuVsMm55f6rxIMG+sPeZhLLTrMsYfEnoU
Eb1WKPFXMCn4UrdAnvCM29BkftHoGtIJx/sqcvhRkFo48G0pHnQG0SBuZyzyixAXaRpvTsOSMfti
R8mydsRwrHG9AUd4DRF+a/KzTQkFT9Qz47NjVeepNrCuqJlJsc3RXRS8062ztXv+K1j1qUTobHZD
g5pqNTNOXvd6+TnS8texnG/ESKC4Kks4Kptd/qYRTeLN+Snt/KAweLEGNK+JcztQoUbtHJgdOb8+
SX1jYgWj5noMSllxmAUekQ/BMmUPB0vWY/tAErAOYTTokX8rG9gF+YIKW4px1drjvlPwcS86TIj2
5QwVV+u3OSowu5hvujB+0f350XN7UujQL402yIq2PccgOzqPck/ZghNkJC3TaXOK9vXYrGpL+6T5
3XejQDAqAqSTdD8RSyp1S9sEfmNtHBRYZtIdU1LfHFtDt8qMI7OCjmgZNABy5SNgrVptXwLMlBjt
K4WzrR4L50D/9ighEOBa3Jd2QjHMyLbP5E1CBVwM7pMoqXP9kGgc2z7J1vqczV/SkhCbPN+THkCr
ZO2HxkMIpE0nE6icNQLDC5qC7lljrecM+lnYMZjYkLh1PU5PyB1XRV6tExWdrGnHEqW1A2XWmEPG
0oQtpc7BElSRgxyudXZHkruDtK5ecerT5anJq5nJLvG65C9W1l928r/t2j9TlQxsqj+5O5U7Dme2
bfiO7Qls5I76339yx1V5as51aS1rplJTkKePUYzjpglV7JB2l2UJTDJ+fFq/fujhWuvPonazVevz
xOtzsv5hLPwbjvX39XxgdX34r//r/0cMgGnjv//PDszH+/96StooKf9r3+Wv5dfunZdY/bP/9hJb
/2I8iwBRt/g5fc/i5/zLiqk59r+wdDBqcn8QtAxlufy3l9j7l2UIX4ECPM/GluD/Hzem8hK7lqn7
NogvZeA0/yduzPcPG1ZizMS6j1cU5ydagB+Er58eNo3aaoxKegw+ihi6qrvZCzc/3ZhfPND/cCt/
+Ajv/fOM09TwxchHTOw0LC9blnNOGKhMyqskHo+//zT1t/03kuzfX8jxfZ1b45smztef3x6pEdci
dT1cI29YleUFp/QJCAEtVJpAjPkAgv/+A41ffaKBi9XiZADUweKn+vkTfZvjkL6wbHjDcAS4pOfH
yqPQMXRe2nnXIEBK2GaqOdpZ5H4nxXwtZyuYIxGomz0TINEiziGD4v73V/bLC+PIanj0dbhCZcP9
6bc1UsvIqwX9LzOwu1rkxLFGm8zoj5H6rVvvMcqn699/pMGD/o/bb/z0mR8WL2xlM+wJxCIZVLfF
hvqVv7oRLE1EguWyqxn0TWVPmAKRTilj3cn/C1vyH5fPXz3QP18A79TPX5qkJsdulei5zhHm6FSZ
Vhb84Uu+9y//9Yw50AF4dVxPOB+fsdSdBzZXyS9OMjJeqpeSECeNz8po+w3z3ims8+D0x44IcF/i
qDCwHZS7P1yF+iYfn3RXtw0bFACCm4+vbmvZPcLONlw7wwswo3UGTGmRcFW7PGA2fKqbGAMJgbY0
N2yfB4CkhPmpKbzHuJOX31+MMpT/82IsR2AUh1HiKnjJz7cdJawXCcIn14JolNACclUEPg6trIJ7
4xCpgUWxZrBi6N5jiSy2wpKh9yMCOOvgu+WVbKb1Ek3XnkleJR6e3iAbp+mB0fEr8s7qKeezWpJS
RBbqAIaTWNF6vLLThMDqef37b/NhC/7rB+ZV9mhgezZv9odFpGmhpXEqRd/GNszqTQ2ZrnI06JbZ
E1JMTBVOuIy45SXsN75ln03ertl/xg+9+v2lqMXj44/s6coub/pMt50PhMUidHmBRwodl0TLad4m
44zvp7ipqwFfZLEWeALiPzzf1q9eYo8+tXBNy2Ab+uDPF5FnhK1MVSbuQ+oUa9vjXR6TQ4Mqp1lG
pvNik8WfjUYl1NmHdLAOTRRtQWWd1IqWkklKSu7JBPDcJ8U66Wl/8vIvzJG0ZKHojG5BvWxC/1It
1y15wbNw7sWMmG6edjT9tlqF8qRuLnUEg3zhNMdjzfn6akBDby/9huua7fgPL5TwfvVGAbIEjQNe
0ASw8f4hXmLPI2PT9bGKZoFhFevaPyx5EXjixZyGY44ofFhuHHUEYlDU06qV2C2jWduUc79NJmJ+
q2E7UyLL7LVnqOsX6SGll6gRWDhNkNWtcFNzUBinS8ODPWnkwM44CUN7tTT+yTWGbZiOGwxXAebY
bd4K1mwnWJYUIVAWYJ+7WjJt42ZEOjNdb3t6Ri4J2iY1rFjWtMZ3JS5G9XupG64zq6ODRt6aveJ/
gz/c4FAncUynz9SNm6mxgxYRh1Ups2HAlOxaxNo1syACtJrLEI3XmHEC5zl6aAnemlVj1dX3Oto4
P9Y2FhnAE+4bm7FJluL4EP0xQw6ZRcXJd4cNvR88+XwNQYY5kxh1aQ6JcP0Y7Uaf93km6aE8sYkT
yEH4JK+bkz838DkRm+1SIgNGjq5dN+0atJ9znJJoZR60EJGTB6h8vkGFGKg7L2fSWES+niNyFS0S
bBA250hLTQTyHJcPGn8VixIj6XY94KMwzLMXzbuBtA5P0kfxvXWFfHIsooe5rV7ZwDaoPdmRXY7K
7XRtjnwxy3sqjOTOzeTF7YjzuI4q64HB3bago1gs8aGrhy0jo9u2zG8YSCmvCtxuOuVRvOkjeUFU
DSQl2Tgg4Bv3xis5qFbLrooIJqkHnmkRhJqPwfbRFlbgON5TqnZIm+ue/Y1D/QRij6OVjdbrnLXe
1cAaqdbLyvke8+uqTUj94k1+AexB7PXGal5mO3wgXT2ofQ1WWqoeAzKf48OEOE44XFzbbw1wCtQJ
AXGxGC9sYj5T/UFPeBVZiGFBF9Qy/VEbx2OeaNu21E7q46qBUOilu/j8bUg2N3qLa54edu7dZ5G2
KdzyRn2Ya8+o4YZNjhwTbDDSQu4Um0EWkkBNWE0D81g5pN0cw4zcT9qyj4ez0fZ7GfWE5XImT5Mf
TvrSZNZeOkE9wSx3p51ak7VEB15uA3RdYZzfmXyjJoUZRV/E6uO7vANrXBbBD5nlaK/77wXcazSt
t3G6MVO5CQ0KsULb4r3bZsOu1O7Vn9gDvzc/CZoDKNvQ9Txui+08djmyHMmwa9Bcsnpy4hyQwVHK
piQQmYo4wiXVPdN2d9wURrfvGiL42A1LHs4Jm5WGUdJETU1go4O5rymYHaNI458S1QARcF7r/BYL
P2KO5QCQ59qtfZLNnJU9GpgZ+P7oRqNpE1rqg5A9ckc9nrEKrIkgLCRqinU5UmuRJuehjchQAhT8
mwnX1nJmUsaGqyyjR0Ci8Qhp1DAV4JWZD4QI9e++Yzvm74v5YgkZgilbd04HVxsQmlvjhiDDQI8G
YkvQcQ8UtBHdfgyHV50fYUTk2dJ3k+4e2ogccHGAT7geEfmOU7xTD7N0koPNYjQWoEB0c0seJmG8
5PKwy5oRk9Z4YzED5IgcOOaDhzCqoiVuG+MGd9dO1RBZlK2MNnlGp3hlgTdPaPdYZAqyKAxFEYwj
H5LheOFv1jSbXsjz7/fjX20RvoN+1tEBxfofi64FbFruSdNfC6+9uJ4kKmLa9bb5hy1YqH39477v
e8JyDQ4y8KY+lLFpaOV1A6sHfrl9YJi1i/mGLW6LKK9u1NpWmWy+A4bduQgGc14bSM4wEa4bngr0
pR6lZ8jrx6Rn50/hZtD54ezwkxgyuKYP0sDtX7eXkIXFk5/cKT/BVF6llJC/v1/GrwoYoEE+lbLH
kewHC+inQwgMnrgsQnr6UZI+k5pmN/GmYwwNlfiBOuKcWTn9FouhvMDkQxmdRduoRE/evy3CPFs2
Qp3UCjyD4Icq/UN19ctCz/dd80cRTavlQ9lqwn/JBQDi9TyyWmhyjzZ3ZZXL2yQXVJ3FegESIpAD
uoj1y7F5TVxUDUxbS0vb/P5O/fLJ+ulSPpzWpqHQis7lUmwxXbtNBE+uql/Tzn34/eeYvzi9KHK3
IG0BOCGlzvsqZ8gR4phS+OtlzJ9r3Tpj0makZwWhAQwIypd67wgbIb2KbDrWpmLpV5k5HBncWb62
VduGH7Z7Wrfb1vdPUXWpGpxoPUtE3P/hOG/84rZQixkmngdeBeZx76/WiWYE/K2B35nEPo1mXdwu
605jg3nkl7tSsW6VDUuDx3/IC4hoPCtLdqsWxYJ64/f3Tt2aD2+lgmnZLruubiOyeX8xaIhF3Ew6
A1HjZcKKWun9UZ1iEirevPxTZ+EX53eo6sIwbAP4lic+flptuaAvGn9tpvuiF9i5yC9HyVOb807U
lDXy5fdfT+i/qPz5SAA5Lv0l13Y/3G10nVMhEz6ytqhI2BR7XlWvjbZJxoQHu0xunceQCrTR0F8O
TD2jXbJEW9xwpwhgUThmgXpkMPWsioPV2IdZjMC2eDwWM7BVFKmTn0Y/XqcIkUQs91lJcaiHmyVh
0Fbpu74YMAANm5ERzQL0ln+8wJ5BybVrI3ILnOI0OP5ueYsatrlCw5QXb9KmuxgzvHjPPyWZOHsx
KT3EESbKaN9htyyoVtv0tkgBlQx2YFbYvqDTtG5/7NUoV8Z3rD963pxa4pB9wrYAV/F4yYl6Po03
shaBZG/0KnJcSAoZ+VDVv1AbunonVAXe82dlR9A9K1ydc1Qoo7MGhN5RoFlJYhZPKGeAebGI5mMo
yklOvXm9zzbctReNmkpTSglw7n5uBarmZd/rqpWqmXXmkxEJgCRebEp89kxQvw+8q4I2jtVPd9ob
ncVLwxB74AbaybLL0oFQWw4NSbc3jGGj6mejASlPftowkCaUByFFfKxrd14W7Wwj2skxOuBg3UjX
PFimPJL1Y9fpUW03c2sdQvMlacI75gibiKQQ7dghos91bneF6EiyhQzeSaTRPp/OTKHXABG2Eiek
0Ue7kOICNvimpiOmd5wJu4fZJe7Yt1Yzu5iqFMNFAmFnQjS8atm9gzObce2m4bjkVkgZUFrOLr7R
Nj4QEgZ+k+OgbC5w4O/8GdUFAXE1pwX+gmTpYT4cVZ9J+Pc28ZrDJM5j9yLsPLA5eBZutPMLjhJZ
vJv4OeLhDYXxtvAekIfRmsBk5XOqgLyQUPeY2bzO3e5QOF+c8oV/gRTnFBrtemy3EpdzK+ddn6Na
6nNIAPuOmsoi8rKZd2q44OvGl7aPKeDFudOmtR+5jwxbT6HPQaKcr9Vl+uy9VkYRlPIY8ftFSFV9
cBITNiHbma7t4tI52E+qU9pyxOteHIAUzVjcqD6qF1L42uPOILdnRGVUz/FBzPaV6l3ESXa7zAm0
ItoytFwqO7stacOobq8tDxwsCW2MyQ+2A3S46PJi0CBMygFqJSTGZ8/U/Qg6Om1eq2ahem6dad5F
rME4WBiWIAalAEFWTyB0dgLls7P0ImjAcPiW3DvsIBI8joSOY3KmS/AlpWokqTHLIhevjNyjQs25
FbdZ4+dK+IE4HhnM4KfxYY6vmTDe/H6R+7FjvFvEcZY4tOIFeEQICO6Hlopv6HjCZ5uTVqTdq1NL
YU1r0+qPCwcB9aipeiPJonvMlrvEmnddCG5W+He/vw5Ai+/3Ei7DY1+j6S7gjOqqkflTYVTpjd5i
GPTXXc7TzVknjCy00vSRCrn6/UcJ8x8bl+pUOi5aNYCLEEo/fGej9LWy1CICG22IngsK2XiWzDW7
+K6Yr3Ja5b3ZvKqOWmdlt5oN0YhNJhbzdax9HTl49ra8gMu/myvvAYLeDkrkQfcfJqQF+PS2DVGr
2jS+OczeZr/H7AYm3vDG47SABeTjiv5RVOnLPAxEITkaioeEZBrkoODZqlkG0iPDRp3EXBoHdc3L
ldiBAVZ0QlzmmeNudPqV6hYvjjdcjd68c+dlN44w8KsCeUPYE7YnDpULUC2jJUEronOTO84odx2v
Z9GO176z7EwEsMhqkYtINZHVX/zMXeMa0wjEqvIIWwdK2K5wCVOOo0/oGUiBd5br0pivR1T6mLqZ
FzunKcuuddu/NxeaLyVr+1KcrNY5Z2P+0NnbUiS3WlbdyBZ/iUf1bUvjiyNstKa8L1q27YqD7Hjk
sTPOZng3mQUq2Xk91S86dqBy1DZsPNiZ8eRFa9XdyDmZJoZ3L4fqBeQaK3Z8cNIlcFjQsZYEmOff
tDb+hspYoAWmbTTfS80/eA49KRYQjRYd8Pc7W3avBaUcJHyCRMP7yqESF2SLRo12KrLokxTDJvFp
JMD7jwmVG5vwa9gQ0JIth/FpBK2CzfeAretG2goPxQ6v2glmWd2M9L4E16Ead10U3TVSR4+7FRll
gvROmunfZ1wGPWtEInKrdrRG54zYNhiz0KXTLco1f6Pewk5oG1FawWRwAuZJQ3q3EVhYvQSDafTc
Q9+SdXyo03GLkvJO7SBu7T4aI1gQ2RNiWZ5iPPoyIzahRlSnPspPg6ho90lpHXJajq6kt9LkgdpL
/LhYZ/aEyADuQkfaOfkrK1UEzNqt6oE4rv8UQmPJM75+l5/c8aseg9tMcTyn7Jfacofe603j5c3L
4a2PtKcrFIDcPYskOS0/lYSaERUfEoVS+iP6F4biNc+WFdI7cUd4c49SRKswT7fCm+GKqJPrQ+5Z
93j2DRmh2+mvRZ7f/ugd+cUBQYZqK6VsT+rAZ7ftpdblG3raYzz2j5bTrIcy+QzZboN6jugdv3hN
MiJPCMOpZ+KIQaE2IltpUxJ0pndn2dHzKNNNMobPs2kSxSHdBwc4hCXzdYmOZ/CuVX9J9QZGHuKw
875OLj0D1T5iO0clsNLg49TY4fHkAMFDnjmOGw99YFHRH63ZFx0kzsSD+f0LTLyNOl39UCbIt6RO
b60sPKhQAVVKq/8XE8ODOtXT9zx1nYny0WnP0RdVpiRN++oZ7YVsCHiuE6WLcYiLG+GltAUIejHN
nTaTHK3641FZvoJq3aYoa68g0p5HKz6ow1u6jH84wP1ijfV0lwMV0kvK549zQEkDu5g7nchff6Qw
hhhFeaR6ouipT6qd9PtF3fhHi8AxGTlyIhTCMphFfZg76okTT0KW5EykvL9mhkEkQsMB08FRhRXi
Rd5bpwpmzfzDfmL8c++ymEd4nsHJnjGJ86FRPnv8mWMhuaw9vBZzs8pp9NB9IBs4us8WfUeXdJUY
2YvQ4XZiKvGyUxIX8Fp67gr6P57dH3fjfyRT+I+A53eBBf83Yob/F0nROsfG/6xTWNGvlh840eqf
+EudYJBHYJJCBETcsGybGuHf4gRD/AvlgW6iMeA0qFvq6fpbm2CRSkamgVCNKTV3VE/H36Roy/yX
8Fzf8+nQGR6DL/E/0SZ8eMzoyiDnNi2XD7MMuPrmh6pliCAc0unFy98Vm4rhzyr1KqJNlJ0/LVEz
k7BZ7MvGhAxhp9UK/WZ9WLDUBqlMPvu1Tpq4GdeBKMfbKsat/NOdvPmrZHyn1Hl/QFddI8pIEyA1
R1/LBhX/voQrF7tEH0is1djTIqqAE5lTfKa+JGRncfdVn7t718d1xxd5W5ZegsGCfVDh0yBfgTOU
mwDzqbKXvGt2HKCQ/kXDHyaz/7yJXCTDAni+/FoODv33FzlUfYYvCWlgOG9amyHb0tWQu/ToSxZS
UwEPChEFoGzDPR6BqYvfcphsjsDSgIxxbRVmUKXJ7eD8aRHR37cGf9w+CzCBsAGOQ05UopmfK+AQ
Xj7Dc4dUMCtamPkV3mqJQyqkRcN8IXQfS52lPXY9TDU7Rx3rTBwlrBQ1G7TRftKifePT/5Fd9nUa
l+pTlIXXYOg/pxG2cFviV/TcsFu7uVWv9R6SYaxcJILMmMOUGKSnTOzRICeIaMdMsTa1tAq6HuRg
0tn67bT+tkwwPvMEinGRcoycBOnonYYJjQl4d3b0YYfCwl0jLcxvxqk0ULfa26Jxp3PvQoRildwL
N/MCu4f5QBrRlW9r5a6cXUi0WGmoe4p4JbzkGNqTceQZC6Khz7DMRbAuEAyjCu6cnR1BcOyn2rxg
7mw0QtDSelKENLgxjVHJTdb1QdgX5VEgb1l5dXUAaoCUfdDaa4TI8aEX1SpdzDxoRguHTsQM12j6
eStlQc0lTEJ45doN2/TY+mmxTSzsclpWt8FQtAc/05+MXAed4uUAyqSb8q3Jjy8JDllFo3+I7Mzf
sSWkB9Or3/pC5GfDmr95uRvu8myZtpGFZH4m4hMaWvkU28S5hQvZ2hAOt394Jd83sP56pkz8EnTn
GGDTqH//TCGFT+PC0cEl9yuzHIiQtaW16y33UM8cQMMpxSUz5uZ6wFKx0cLpazUuaLmH0fj8+0sR
v7oUjpcmnVbKAVqu7y+F8BW3iLxYg38o90g4/KuioHFFcwJfn3HMXayx5SS2/bjILQ/+k0Ztuh79
KsaSkIXI+xb6fcloMdmpp+u5evYGNzoUeedsjd79ro2k2ZHftonnmihFxE3M5mmcMQIZEZ1v9LmB
Jj/Gw9pOxT3cEMqisf1Tf1YdU//7NP3jhtu6j4SM5iz/YX244SyQrd5OXnjlR36O6blojtrd6JDZ
4gFEJ3x6JeO9wyTKdZlTNPkuNvNoW6IL4L39OwziP4p/fjRgP14NvC0KI5/sHR6C9/ccCtdk0WrC
M9+8GYbxVcSuuO1FfmEdZzpmOt0urDhnazmslAGaFnlydDoWaugcKXiDKp08Kkh09QCfzb36/SPB
AvaLu8XUSCDoQJ6GWub99ZVV3NM4qzV485+UpXgneoF53lvOjGAULkkc03p5pmqMA1cdUWjqhOtl
KOLNyKrxnBr2lz4suosFf3KeNf2A0zgJFvg5F57tVdf1bTCqIJuJSLQn3o8vfat1QJLTMy5Q7Bwh
adJZZ9/EKMUZn7pXkXbEs1M9f60rnEH6EB0XwKNPuGdu4asj4Knyz54b3ybmjwzkCl5SnH8nk3y+
mnsQ5SYGUdB7drvIUx3nBonv2VXbtoqQR0GYkGCo7LRhQ4+u0UgKTHuT6rt+rqT0aV5VPvEOicf+
PkXMdoc3HLH+Ll/ux6rNDtUMuZdieqIRYEPLbql105mzn6Uvw9qMGMuY0jnVQ2Se9bmd92nt3KTD
8CU1yC3gecOUwVK/NkMafJU9AfQSSTDi7z96ffPg1m37EPoDged+ULfFWS9jNzAd/EnkRTJexEee
xvknzIXAGroYeg29Lx5mDkbpwMsMLSsFzvg0mom7dnLrptaYM8vCNB8zyg5Or6Q3OHSM6x8sTQsI
tCVmYDnVRMMxaXWyCHpU0k25jRsOXzmWYHtod/Sg3cD3CYk2/P1YKq+MW8v9PI17qd1rtT1cZLu8
5dz1ba77FygmBoStJAiX+ovXj9qj46ZHE5YG+oP608jDdIV9eoIBWAd0R+J7VsFHWRoXT5fGsQ+t
c1ZLPhf9xNaHHZpGg7OrXTbiAqYWdESE/RlJCsumTUW4YW0FdN2Ezp5dcO0v6auFD+uqnepiPfYF
8Y1247K/KKh9/NV3iu5xqgQ6bA8tIOfs46QTx0pqxHTTRqCu/Om2UzfNa+xPljF8iuwu2w78jWbr
fstDvdtHNV7FsO3k2ai6m8nA5+PhUNyZNZBeQTI34n6CFRCXED45RXBZNe4rc+OVYaS4kvTxmyj8
fZyRtK0JNPYm2AhOcyEFASrB3jvKeYaEwfx5wGV3hYfxe6Sb8CdxcJmFC8k9Sr6JJiQE213YHyd8
3NGgkVoISKkKF/AweKCxxo5Upmk0VQdrgLBGvMC89g2TODyovpjBOfdmmtvumaHoq3qROmzOFtYN
X5hba9wNbaNCN2IHsBl9YU/M68IOiZVrm+9ZF+8x+KzHtBruDECKYP28fab1083wQ+GSMngwNUy/
oZMM32zr2g7jS1lM8vX3S9kH1euPdd9hBbVA2VNYmkrW/HPxNrS+UfHuawSu6sR2TClVMFGQgCbi
57ZM4JvWmLBEyFk4GsoKUnGNFoSKqSy6m6JeICF44641UrkSBJCTDPgCi374w4or3p9UuUyXszGH
cn57RNScJt5fZo2jLZUtRmQkizeSaUkQqV0VXMFJi0hZDYveP5leSTM/gRcWE7wBo1Og2BUlWd/t
rTYm99UwtzRJdW1rjN7ELWfIFWZE/EbTPkrYzpZE8CLDuYPc9DyW1sPiY05KsJKtJ6u/b/xk04qx
vDhCbgfRAQzuGmArSwFZld4meafe+Q+/zz92Gr44SVQm2l/dsMkCev/FnW62UupPkG9aSMuVBt1u
qVWjL53hpuos40vMOYXaGNLD6HerwQ7/JFFF3s6nvNuPXZrb+o+MKsf0mTi/vwqTGJTRiWiddW3m
b4xIwxHY0Df0Lf1xsfVkE3pM3PoTKQH6JzksT63J20z65zcStp4qP/efCzf+Mpm1A9Xx05KVd83Y
rkaSkGkdgwKVNHeCpErFVUItm2BFXjeQGdaL1j8lJlouEPmZa7lA4TVg+V25XlzQRMDVgzLHrFel
xOlqnX9sLayRYcgWmY6DiWf/+xjlLd0zgoVV16y0iPCZfAEosu+uNbJgOxqw63wkMciYNg2hu3sR
CtALjI2IEK3XNtR8iGlGTCL9QFJWXpJjgh1Pn43HPHmesX1eWRqvcEY+LekS1icvnvZjxh+HOsYe
k8hsyaERjK/2qn7EqqFy6TkwAXLEllpF+ksLN7xZGOhkUPQynLYRZQILVU8Mq37pXWsklRWybIE2
9wphVNvN46o3thbwrzXRpAzO4YtsavNRd2ZkmKHYABuHr1OQcV+GOW8D5KoB9P46n2117nltOmDr
XQvYEb3g596ehnUNm/OqQalET+rBcPCegosPElXjdcQKZ90cbWn3Gdsoqk8R+aNul9wVhjEHXcQZ
oteXz7aX3kMVL5GgwY3omB5OssO/jp2w9yhD4qUlYnQ5uJlWoKBLdcJ9OPGbxVtt6jcm1VBm9t46
rFP3KrTciUcBYV+nOQd8+Hgj6VOxZQT24rzqLXHI4DYvo8sZsC2fLL15TjRnG05jsxsEZKoI2DOg
ET7XZGwFo7C+MOAdFvel7oit0gc4lLad3ncTYAN+qDeYA9dNUUDu0uICJRlMApdbi+IqLdIaYx8Y
ZI/FcrJMnNc2Qa2ZctiOttPfVW1uEUgdt7uermu+Ck2Viiy9S5U+2m1d7IqeXVfzkk0hsyXoMaiv
sE0CfOX8fOdZsrqa8zQ9WJJRQRw/lJhRgroeJbk/enjEQmxckZJDRlYJbo64ienghsD4ZJLtlmjw
j5B6tGvTjC+NNVb72vGLcxQuxXlIb9PadA889PpRVkQda4ZoESFmPJ5ykvOmTDjY5XFGI9g2zT3C
SoKniAS5yqz6c2qQdTJWJNH0NkbS5N6HLpSns8OvOjygY2oCq7bMdRLWJXk28qKl0ETjMvUv8IT9
CxbZ+6prnX04Y6skeVmAsXJeRZgjOiT0BebfXG5KYZXHJLIehDHGFzMuvg9z4e0JZUxOkSwvclQa
8gHr22xeZxCmd6kGiVGCCwFsOPSbZE6RtBoSMqyeXCU+o3AnXIK4JOu6IZ9nVgnRWeQ0QOVHB1XA
8NVzYfIOuI4PVe0Sg9l/Y+huVjCMe7z0neNtvSl6NYCgBTTdYM2YIEyO5UJUSqNwKz0cKSNJrRs6
HXedB7Bvip2TaaKUM2LXgKthvow9Ks/Iix61EY5mmcDOJHyDNzm22n1KVYHBmAaaehQA0MuBGZrn
df0VFRt8gbJ8mZw2PNSdWg5M3KDFEmLbbqmmw0QYJzL8PJsI54EifecUxfeuJ4M5yTV8bqG8SUVr
XccGNGWOcg+6F7fHcq46kl+m4Tmtti6hQHk4zDd1SFc/S23AYrlMj8koQeH2zXSrI/iVrlbdA+8j
iDc/szs8Ll3Y3XTNcre4ELiAN+21CqKINpBpr5E7v4KlVpyToX6WNIZI6bFJ89Cje8ToL0tVdQAF
XgQZBnXkWDcACEh8SB1+MDBd7AltGcjByDfu7JpXdVEfzDqbznWNDjOT1Wpq0My7xDiwHlefZGN0
txFRVQwY8As6BCGn00TKVYJZvp/KbJ8oj0LDH175GiEosD3Al5M0sVvmzkU8bBAw7ZK4ndCBcYEg
rPRJ+Mx1hhxrAukEpZN+InQdtEPj8kSTtZ2k/5uzM9uNG8m67hMR4Dzc5pxKpWZruiFkyQ6SwSEY
nPn036Lqpi0XSvh/dKEbjW7YmcxgxIlz9t5LdSv6nOhE7MHkNs6NrST346EmitFXbfNNi+3PicRS
/HD6Oq7p0vXDUvhVeze04UQjAUU2Dq9m01DHIbHJh90UEu7i1vEtPJr6m4rriwPon4ZASEcA+RDO
MkrDP4/8mMzccrKXzAkfL2sf8/4VEd7NKr2xI+GA7zDXOvAfgEvFuC/DaCVIvVyHiUo3/10Dfer1
/6g+PIfOMXP+kMrj72aQF2qdDk6Bg5sqbzVzCyGcY3nUzpBtYWn7znnRnF2HRWQQazcRj6F+2ORC
PBfCfpjbiiaXbn9VOaZsTsXuJSzoy+Sp2x9qpr9oRqbjNx/5r4Jp+chLyYrHjx7GVx+NxgvStikI
t6JAAp12Dc2JmXgDsuBQmjvLK+DWmPVNIuAi8dYaCgQA3R+3jPamqN7izGUnc5r+UJjB9WcL3Kf6
Z5tk00t611lBuNvZXEA2QWPoDY/jh/QHUvrC8ty6tUZl9P/1O/jm8p08K2BS9aVHVPiVN6cuVuzK
JLtUjfF46HL7TKb1vI2GgJRdk85uYBOdCPyogSHmb0pi3ogt3xg5XS6DP5uxOK8doYF4sIP6TYAT
Wdex5ZDRAWzBRS/63z/Fvy1kGokOzj6YUsu//lzIvpdoQmsYy7pqgAZZxfYhmtqzW+MdRteSTMCA
pLdAPwTRaVbikG0FAasORX7z3x/lU57xZSEzZDCRFDCrMaOvukNir40pyCG62l2O4H1E/G+EGNgn
xrxzPW/7ibFC16YEFoajRSDGoGDMJRBdg9QhDRYocpS392YTvtOoaB/SaHyac87p0tbZPWS9uwaY
mLKGGCwltzKPfCu7zZpjq6oDBKZ5GwYchxLiA4oACX6yndZCRgeiRcuNDt38ULJmVTS0b2MisBpQ
ql6VhrSPQzj/zqUgp9CF+mDletVxazL9SJOeR+501N40S60mOgzeY9VR71FRVqojcAFDGKpzjOO4
yWzCcPLLakZX2ObVSRTqfai5RTey8m6b8VLWJmpxonl+kOp6zJ3xQTPuuhwxqqBwmN5wcH/XbXT+
1KZ+bnXMQD3sGAxYqOa+rBBCnivHhhi9IpSC6TVQkm60GvAXsl0FNaHzXJGRRbrtVgcNsX3l8Nud
qy30drLioSUWIN43c+eRdejY24aWCjf9AFoAvHeScdzYfQm68bqzJ3r8/txuSblDDTNwmNUFNWFb
kgpDEqja9fZpJtTcGsh16aUiUGnhaDux8c2W6iz35S8rEdUU/2AqRbRkLo/kf1RLsc5zwS2LZM8e
TZfAYgps0rwhKeJW0wq/TkYQlG1fw2JBEr7l9ksAXOKTEUwxXdEIwPiRldvRprDPbHpz/atAqXjP
3eWQzy0Xr8q5MooaS0OStLQ4i+qCrEj6biTIoeOr5jWDMhI9vTLBXjHZa780nwCcWS/18NgIu/7m
Iv15Uf7zG7uOj/wWmx9NhL/G+lGgDJkRqUqmYELAgnSagy703ZyaF06v0htd/CpD1R8zBBfkfVG2
9DR/jq4x5Y+CwEcNv7G2kugmgZB1QnpNSiVqaiIenOQUJemDIZh+AYGKL4aGXNZ49sYbLI6UcpOw
95JorL2XVxbDzpilkRDsUMTmzUQD5myj0raHOdg3KeFNg9/Kta20db0kFq8GolNCdFdVY0OXjXZK
p/fCgVCIVWo16HiAlG6X6DCAmhAOR2KUEHBPw6Oh88vIzMH5DDFRymV0kIndcGj35nfTg6UY+Ppw
FzE6s2JOaoTVfy6nMIFDVKckldLNTTepRW9OfMaicTEihqTZGwaUBBqDxNE4PRqTkGLXHhrcgiz9
/95lvwgDl9eZPCoc43SKTJTxX4MXikmbNh4TYzXhybqtwwQxmo3RDlLRYAiGLs1wsGz7qvWYbpCS
u0lo0JGj9quIRPfNbHnx/v/9ZFh0ITuMyZT9S+ekI0uvJXKJrtrSDpwaAtlL3jRCR9gHyqSJL2aq
+gRv17ayRx+lKgF6fdmiFy3ne9NamtdGLFiHsIFHbuKkXzQ7MyOb2iSU8ELVJq+X37yVDYnaRubT
KMZolUn68f/9XL+IDz+f66IGYAwWLD/050H7P3tGZMYwvzqT+Jtkk0YU6W1nXQofRBayhBtvUPWL
F6/NFuEozYpwbVjBEqpaPlY+Z0NMzZq1h95gfB7pJTLP8YyLGvwMsT3TrXAa+7FnGzLa0t4ZVkmH
39C/xzx0Xhxx+Oar/NVO9NxFk0DwMx0qULlfKhnbHS3Uj3yVXCMbn8wIAVoIjzl35Atnv+T6eK1F
/RipATqK025E1/UPg18yU6aI9NzSgH2YPJZaRxfKoh2mk2yvle9e0CgwV7Il9o6+arQDwLdxonK4
lgGp7Yhog2+2cqSmfy8xNBV2GITIKxzz6/HlKyMrhg5lQDq6xCaT7byOg/gRpiV246y4sfMJ4FhF
dh6XojUzmglvawZONxlDuChleiPHjwDcgNXVrzZ60SoTFmcUPBDLLBStnIqEr7tSPpQBAVgmNG/K
hGZFtdLd/PIdHG153Dzn8BYAJwFzdH1RHHtpene2z4qNMnjF+O0wo45cpaep3ydMl9mDbf+HZ6TE
8GfXeZH797HB3jB7tGbYwauN36nwsqznlx5Hso5bdZ4b+xUStr4PEut+EtVWD1F9HyDqg0900KZb
Xvnz2F+CBCeVHiLDfnQnjTiTjj/T/xBsNtnq1b5LQGw0ufliBEO06vv00g40QBHyFzbYOx2jkZhC
TDDN+/g+ydRNFNGu9A2THCB6BWvXROycIRkX2B7wf4GObpmI+GVng8iT86K0BgMEmtR1GaOTzwij
bBlTuvUcXqWNTfdZID93R0pke+6KV4NKPi/d8Bi3VXZs0w8kJtEmb6vhmlp8h/JiRUPJffUDhL6T
LAYQcnTA00SbW8MN65sylua2FNrb9Ilq98txOnWe+dLIEcJeXv/ozJbUMVQsBbTYy6aof4Qek8nR
G6tvbj9fDNifO4XvYkCh5xj4Hv/8eRwERegPzcSmF1jjjCIUbJOhO+8UuJmz6fDUZhEzLhprt21D
i0bZ+YOaQYfGXgYtA0NIWIfmg7tkXuSxk+5MYR7dgPlXUPQfA10M4rZSdbQdrZlVtt0G70U7RNNr
Wjr7xDLtOyFNJk0VjNvRdPcip20qzSI6pegbSEBEQlDnEWfpOP4W+DBurdoaVllHXlVhHDQ+2KM7
sjLMwtm7/RDi41xQt2N9iVAAOJtrnHPmN9fCJbTKx7oshVn+9B2NMsEihiru1U2Le2VtJ/Cd0paW
gNEbxiEmqAtJzlNXRfrs+QqzZVAilE7FA/nmzl3dLc8LJiZqT+NlrGHGe+mg93pgi4GnjOx2yTfN
0kA+T8nLjCZf5/2Ej2CB6sW+v0panREtH4Er9+bbOCyIHkao8f++f/rMIyinCFUgLuXLqcaxlZWN
DbvZUTgUHCz6oCzSiA0G/U3XLwu7CV5qyEFDkJzSPjeup0Y5BAvG/pYw6PoAyj3Y6ak65uiaYeIE
3g0Xp4VgSSLhkNLkD3JIoA6H2c7LTnL4ZY8eLabO7L451/5lmO/6IfdZBJiUDiTl/LlaNWinvqCF
R5M7T7dZCzHYb5/KrHpu3ZiYZScjbzoFqhrXOmW8yss2Nx0S+zx+nRwjufUakvMDQ24jWTQnOwqq
aw2hPjRsQof4dfqcbDtUxW/C6qPd1M5ya49q2FcwtYx05FKqy5e+dX7anKWlbU2Hz4zQuAueDVH2
x5JsodVCqsSWVd4xAli3RCJjmG4q7hiz95AIvatLW67LdnQOyBkumeIWt35EH5PK5Ah9edxijf9O
KvslLmR50T0EoosKgofn0aD689G12BUIB+Ma4SF6S2t026EXHiM/xXYTlSa1LkjdqUlquh+u3Bhl
kV+XyXzXdRXSCaWOlZQP7eTlV7lwR6zKQ3GsZToxWGIw0c+cI533aiXupg9b95F5eAx0BCuRtLDS
up1LXBbenJyk1bMzPveckt/sZV+Mi/98Rfo37GcuRktyRP78imnCTL/BrkPmGuqrYWjOWeO9CChH
G9nLB0aWF4bI7H1veOfYS2+Bwywclm4kwZffp7Ci6Zvq5V8KXI9QMTvixhqgPvqqPkn6pB+cvhW4
6pJHPfWPiUJ9ogfM8zI11kIlChiWLNjoBsYUBrmcYURc55grPhg0qf/eDf4ezi6rwFoUo8yRKXO/
3J/7mIjJlNBnXN6ICPjAzZpxwfBIREAin8sYf7dBKt+Wb9OtiVbYAEerVk3Gh5ZlWR+MOHnPG26Z
pP7sfWNizpnOd5imnFtt+ccZi2Fuc8TXRQ5BIC64NmuSIybDQYwwk4eQgrssG2sHB+WY2Qy/ktDY
ZF5529r69nNxDNNw/9/f+l8m53xrH9FjyLz77/QgBCRlWuU18R1x8GoG6Bgmf7geZ02NuIgTptk7
A5Mg3KbmuNez+hUBUP/n/TaqyMKrwbGlow5Qmw8jmkSIrkq/aR1/cQl/Lt/AXmJQGN+yv30dnDcY
3XGh0XLKvf4HHQic/V4Or3dmgguwVZA4Z6YpHUaWackUGiTHyFAne4R9gcVGcKeo8PrIbICQLplN
lUM2bjvygKsg2OehzYgyMp450C6+eb6LxuvPO2XAS7fo7padGXHany+eKQISmn1W+UT49jEgF3uV
pUm0byZ69L5mDF8k3jmcC8yE6G55JYguXEzNgImdRDvfrPJ/EeDyefC+L3LPgB/9yx23SNEgmB4F
ahdpkkI4wXdycLMNMrbNLEfr0kgQsZL2+JCPQL/aAZtlgATo85r2qa2MZoRRAYyO5e73zdNaDqkv
T4uPZ5uLfs9lVPlFYw3kYChwdqDfG2LrMiHdkqD5eo1y8SWmLwJdiyy1vqhBV+ZktXY7pxY/JtN7
+O/P8Sn2/fI5CFWAcWDyvfmPpfH0P5dEfyJJaKg4TJ2ufonnKIdckwxX06Dng1FE5d5uLDq/AEs3
aZ9kO9/NylVScwsjfhe5kWnBKvHau8FaRDZc3vYL0bmbVb71JHPl2fCivYwWBQRCo71pPRJ9Salf
nkaO1BXqeNA0NQgupL+AEOvhyTAMmsve6ICQcy5VKKoTLCRSTYtm3s1FFB3Lwr3vbXmL9XFGGiKu
ShlyK3VCtTbijh5tqR7CGOCgqoJ2m8WAjKPY81EoEDAKpcO46GPCdP/7SX7JNFje3IDQKnaWYNHv
h18lsAidY7wWDJv9siyP4WMcMKj0CMRraJfSZiX9Xi8Cl/LCHEyibIfqJubGsa2bhCANV+pvXoBP
KdCXn5b2DjELXJhZ6l997AVIzHAwA46drEflJTeMMQhGjjrw7ZppQ2BLIMpCqpVhLoe5nKpDn+ti
kwH5WhVQs19pBd2p1P8QdUmy/BCJW2e2ANu58pTp3N8E3MuQUeYxrt8iXif9qA/S8G80e6ns5IXV
TjbiHMa2gdM2qJzvCNMObycQm2uITZdOyOY/GQHELYNptJNXb25kQkpvVHNboK6HbErciYevkYiW
ZPrmLh79/RbyW5HwhVTJXsShX1Y/eCqstBr391R6wdGYiTRpLSs9Ef/WYJ5U7BkcxMs1pLifJx8V
1eByhpE4ldctcqJkRGnuYV0M1J0om2hf6TTf1rOGaVY268h+C/vc3XOuE808hb9ptFlHkFQ/nTK0
L9BFmrdmRrWVLEImLbuXTo0ZuIMgO0e1hTSiWe7jC23GzAP7zGA/0W57HoPmhMy+OCSyL05xWhSn
3pzQrYRjtkl1Yd/1Pn9jRsfuus3mx5n20j4QqDuScPpo3Hnf2d1N0zj+Tmhr47gTGeQZUYq+1fqg
kNsX2eKlZ07Q+jaMM6R4J8tuH5VXbhROSe4ZxooUoAiKau2r2yBVGzsUj7PtEUlGCwhBIoJz1ELb
yJfpLkuIEyGdXznZvd26sCQN/PqDQpkc1gcVZBp74rOYf6IK4uyqdAXqi3zuf/4tcr752f+lA4Nj
LIrIEsRjQxW8LIv/2fQqV2WRIoBzjU3VTJjqQFVzKuM67S1AFWW0GvLBOC3R91q3lChpSYz0REIe
94Ywm1dgyaYTYv11W1fbrhnv05HYEJAhtwXJUg4A6uNn+zAs0g4XbUMWfii/qRS+JLws+80yA2HY
HHBBcHD+/PklMsuziXMGXYLFptrTe+mPOm/2wWiX5/RgziFyk/CuIyUtbrORgMS43A0w6lcQeVMX
wIaYoo0UHvP+uXrBBVJclln4/s2u+C9vmG/hSqbuQusdmV/OuaRhN2w6lks5yn7jG+MPkkWcfQ01
jPgmcIYQTXqa72Wxyunr7kveJFBoxrotGQH+94dZnsifGyL2ODpvGJu8yMOa8+cT88HYTJEqABFJ
Y11Hzc5DTvHff4X193Dq0+3Nkbr01x33c8v5n7UFCkRWsoPXGc5ml6y4WLYHKo3xsk4BMdC3gNhV
pu7JqTzyWDufF5Mmidn3K2i3U7ex4vx31NfxpQQPfqkll67CzsnwrnO1SkplH1rH2kcUce0S5NFe
in1PmXPpT+OHSplJkd9Vs9MqrC9OTEwhuVTvrM/0hF+BQcZQgx5RRDqBtYpOJhorjOGq35st87I0
YxaBLqx7nKYF2YAh1O7vm1h2l9PYprugJNlrGJzXwaV8t4A9mWU64zTP33yH/lqk+QBArpJ1LHcw
mmDr5o119Kds05r+45gCxvtUiMx4geo63hCN2h2nevjp1GSjk+DmMFZf3PLueUQF5zAV37GhYeWm
THfGIrmgTBInJ3lIELW85MjUN3lkPzYBqyuJi2CTerDLOsO883I6lYUW57bkQpMlrdxHk13cAK2/
rbV7RgsrLsn4P08lEoiulfmuqvng4KtQ2COk72V47jGFb8LJlVstmS5WvWT/xit7J/wLZpDq2Kfk
ykfpVV8wOVms3cYI0cods+selfmxihvjHEhuD7UZI2uUrnVKUyIK6SOQySrAou48IBiXvBT+wZjL
M+M/6xQMs3UaYCT7dl5fJIYyT3YdwjV3wOzSUPMuHIqmC80GLELX2I/2wkWBcvTd6/v3LrOcjI4D
DdnC3IP39M93ZuzHcugCQT6K7745hJpiuu+fdRA4R+Z2amW9Ey42wZmSzj5mQrnOA4Lq8qlBECpJ
54PPinzRZMqWZ8a0uCloFtjByPRe5tsZACcD4uwwoHa+YMHAU2zhQrlh+d4oFEO0DogKNCgW/HA1
KB3sUVpfJVI1V7rPTv78HC3Jw6tqTRv/1WqL5BjkQXFwW/sqDVLzYI/6aogjBMUReWoI8UpykS9t
pz2XYDWgB16YXiXwMf9i9AHfw4etviKijbm38iw4g8cgTOILd5BYvCVbKMcyEWilYV9nWe1cj1Hm
MiK/yjTB+emUVFdWoKur2VY/ReldEXMCRs4Y66P06tvcmd/MZgnycHGwZzmvtofYKbe8Zs+pvKqH
Ot0Rcb6GlIkYUxwzj8K5HCFEYuw1WhluGr5h3NNhJvyetl0t5WrBZW8kuSWH1EI1C0yAVEjaj5qK
z1OknIipoItFCxw5O+xm7Q4M+hV5lb7XXw0quLPCCi+cM5a7gsqHJuGw8VREUUc+/HFglJzUlndS
XB5PBQIEjC6nfPALJCACIkAtym+aOE5oLT2IP/bqwFl2aNomxHFTT3zZq4NatJPMWE+Ip2EQ6aPV
eRtdWU+NXRCPBKqCgNJ3aARgwUyFotcXcpum3FXcInjEZTevAbxTqpCK4Qwwooyh3jlz8tOuaLmo
1HoPyGRbES77hoGa6ZZijVcJMuPGmLeyYiSuE4NUyMpcZ20NJyK+pwz9KOPxNonFD1XiYZy7Gw6y
vUHzEBbriA2/segcLEie5AlWNrvJC90ceWxzEkMjOM1+xNJnSojmmeRLY+JXECO4zYksUJVb7W4c
jI+mYTTgz2waPjp/otJwUYCaQDBp7NymOeSBBEWS9ICNfO+W+nYVp2h2m+J+CMpuIxI+PDxEZphQ
aovhoYqjX/ZEsibg72bxBix8Ou8dUO9qatE24jOl+nfFWjrI40mH++moTceqhMfI40EyUNcoJhhi
Eo7Y4PJV1f1IXI6RIym3gjhBiQ1mNDfMN9Wi8u4aOIRG0p7ChxSZ2K70MBh0M7DOYaGSzU6/HlVC
JRnjHdYhbmF6XInjvjSF2jRWPR49nmNrQfAdq4bEyNF8nfLZ24sa6FNtVKQT3WsWB7rj6RSWOiT8
BLhib5DZyeSmZFy9zbwKgF/u7QFLXtVBdpGWApyNJj3YzMQrLpJLKzHORlhzSCkeDtoZ8jDRuDDH
vOgGBqL9RCMuF6REYmkdSmYSM0f+xlLGMzvQy0T8zgr2i7tu4SJVPv9NTgFFYRYQ4OhfIwC4ytyq
28K91sQi5ldZmtOFTMFLVkZyndjGG0PLU1zamy7hj+EuB+tbjZuWuKl1FGCQ7BsyGo0CPld3LBpK
bwUPetuL/EUg052VJOwr/Qk+8AaduMOmmsIQ/O028pZF8hKFfNsYOnhE6Z8VEt5O4PyIG5TM8JxK
Zlr1x9BE/aphuyMFcpP1iLsdP8JOlT8tYnISNiEaIbyGz6zsdeffkHD4ZmXGuR74qoipba74PWCv
/iBHbjKwKRC352cni6o1EzSQew79wFTI34OueMBu+SOz1k0gzna28LImOCqR42ebJBHXwsreorm6
T2N4okHPcKXhZ3calgNPvl97wS3cRv4WSpb1SDjhTo7xRTxSL1Iu4+ibnQ9bQTAb9alrbYWPE2ND
MADftqrslDQ1tBr9mszl5dwiMgjy+EY63p2wiND2Q7CDdcX0ChWp0XhyZ9C7XM3uQWSEjFo2vfGa
xFn2TWMmK2w+BINHWiJ/Di4kRnvE1xRRxxXpemZPXIZiOUGGNA3L+GUmAJw0sQqhWkn0ry7QnlTp
62jRc53Sh8/XlV+QACAkukGS4Qv3vcs4WYie4fIqp/3vKO5WXaB54m2IiStwqQ/iO7tuH3h5rliE
Ap2tQsvjQggSJrE5Lj+GketrUbdvAK5RxYy/sC4jBrOo1jB9v88DgiXsauqGsJgPzykL2qJJsBUh
f7hTdJsqM4kJZyPSnnwxiAsP+uLOR7VJUzd6A0kP/5mjhEptnWBIXslbb+og9RGzGybmb6kMUFpp
/lIk/LVjOu8S2SJQldamFFG672W2jUt565jpzMGDTAZ/0krM86+mI4RnPCCnKdAegCuSLl8mHt/s
hqdo2tVT4JM2Vug3wncWtOeTZTTEP4cOMWI2BWP/IRQ7VmNPVyW7VV6hXMQ+RFut6vZh7/7y1H70
jH6NI4UNU8h7U1kX4L/vo1zc16FDnHrDLh+O3N+yCCasoT7MbLwrguaxJCasDw1a2zM1LU6yS9tM
L+uSb2sGPPVs5p4YR/z1lvFYK2cJp6X3rULj1lbBYRrYbospKDZnVUHKJq4Kquq89u3aQpmfscRp
nq469G0ugkd+Up9zSJb5Gu4NIk5rZTHRNxh6ATGgSIrbTVWQPuwW7PC7IBoZP1fgE4OOnzcGPO5K
Qfj3jVENpDkYJcPrOb9XjXEze9DhFZiTjeFdG50H6sVMIAWF5c8kA3dIz5CYTrCpVTi+A1A84AfE
A9snEsAVi83K6hsj1L91yJI1nWJruT2aKEHaS5FtDDTP6ywY7oEmPmg2fCBSCimGYkTb0manN/Se
RsEJiz+Qdrg1s2fk5JU9qS6KVkGOtg+8Uo3IklHV5NyXpf1MAoGziTG4IuIeTsrF9tFVuynCguIn
rBntV6T+CACgyoHu3aOhCkfifPudsgXAoIGvlwTCX01oWWTPjyVqka4b98nQZIxrW36A38S6mLKZ
xtCqTHh8/CkhEkoxXHz+G38XYCFnO8+UKIsiFSiMyxbBf8sYMpneux/WpA1TMK+FNW1H3KwrqvT3
XglyH4b8ck4csRgSSVOsMCJg1V+hGjtGLfQtcPZ4kKroN22wi8GMH5KQxdQiVPEM9oLc5Ect2/DK
Kjr4WoBmvQazYXIdxOaLNkk394IG10jvvdCEo3Mq6biSeMthpZ6wrD1bE4Z17Lkxmp1wsTztu6x7
q8qEbHQMYARfA2zj6Fqjg6DKoe0kTZ/ZZ0RDF3PYtbeEwheWKImSBpNGw6SFqE37N7tzc37h9AmP
18aNgTfhlRpZjJZIBv4Q+yXm7Q6nZkFaqzeXfpIBpnHdY5MFTPdcxQjoMGpd5O6oyLyHDbyEgqkW
D3JXO09tMb1GSZxuikk8D1o8TBOHv1smi3Uq3pgxevusGPm5aCENlqkO2k+KFZGRdOZwRMwBNibu
EjTDikNcTmQSaKAY828foMOqwyRkKy6N/gjN0c/wePlkPcx2fRrlYGJeIR8CcOi1oWofECPqOMoh
VKi83dkMcXiiRJic6EOr+sWMxnYXA+AKcWDnc8LlGRZ11lVUc+Bqtm1+V/Skp3KV+MghI8E04EB1
cYxxyJyCvvH2FHz3kgBS7eq3eeCczPPq2XBJo28b04P5FP5QZEeiSV7M4cNbOBCo1XteuXOYMw9I
M6Qkq9qH5y3um5YpbDUVq2QYYLK4zDqZhe7slhqu8rP7FgXIuuh+KYxkV32UfNjTZdHw/pHMvTdt
djOWwJMf1+xtHkZb4rVmycTfSky9iQNrj3UNkWieAxMtkL+xTlMrehIEoJMbhjVt4jfkOvtIy/Vc
5tFbR4I5cnszxDRI3RMpfQQGKVe1DcQL56aBaWfdFxlVFYIu5iEeC4dDws7yaBXx2biiqzijRSmh
nus4WWH1QK1NG3oGB2mNvrVOQUUhAsiO3awxXWbZndXkL4HDGRpOxkNZmNukLqFuUVVCBw8EM8tp
2Av1IUDwIROUd1Zvg6ud3926/u1UqblzCqyNk4+v2ys9XmUhkUc569JknDGXDY6YkVQuakV/UpvI
nbzN0CYLmjAQx3Fw9K6kgbMLUnY0NvQVjRSaxZX7WiCvSxgWXdghqOs41ekaN866KMkotKaIDoB1
K2uFqYxRydb3vIuGnjrWoNxZgaXY925hHoEKeGl9cOio22ayF9KxV0Au1K4Zf1smcDuh/J3GqA1r
AXtCMbwqBTPdx7qzI+V3V/QIjjCYZKhC3muRYE5TNb7NcJgRoiK9HGW5qQEvgWAwIQTqAwNhIDuw
BIYuHM7TSA4dUdJuiZsOs/LOsuzsYIxgL+MA76gU555b6sqePBpJNYZp39XP8ZznAHzCChT4dLBm
J/lHqxvbtwyNnyKf2xwhbVgphbiyMvORrtqFbxUBO/JMI4dwaLxSz1NWXJiaZgT+11WaR+RzpvK9
qFn09O1XEU961ZnvQwyReyLnbmdX3kM5ph9tltDqnaNL1+hp7jaXChfXYkxzqXzK/TCrD25C10ra
DfuMRmU+SkpE3T7zf8Q7KSUG0fwhzoW5aogQWPs1K6IiSgBo5fNYxAb3d+/WF4lYOdrIVvhUz61o
UI/xUwdkNsoguje6CEqlxQZR+6ckIRqoGxrqkQkVGEFsuiu6lRyQJkWiZSQ3sWNxh14MXLhrzeaD
OIuY62KVQnwgnr2zE7LJfGyKJS/7Q+EGmjzS4HXMMBGk7UoUuOE8cHsxI52q7tyNVxacEb1/DAsk
fbMH8jGklW3Uw3RQbrrCmfDWw09DBVC8wkKkIlqucMk47nEBm2sRFevCs35nCd3MXKY1XS62W8g8
NLV2scW8sOrr302bAE43wT9STZisNyu3dnMU8iCL4qkcyOWbjHZHsCanXDyRLFcf25rsnrgXqyBS
z2TR2lwB4ZDinrkRBGaRiBoVu951X9sCFoIeKFxmy/rZBbSogikG3Je1ckOaIgDKxdBsjR/mSChR
3qY8WLzCfb0ENLAZoRC0mHiIX62YQCb34UK9dvjZs5daZgffk9hEu/up1nej52DnjuJ155HFRleL
BBhzJGRTBEj+mIIITXZHkugfXCah3eLDsRjI+zB6TBsLe51yn67ac1BacpMG8VkP3UZ1nL+yaZcL
2QZXbL5qRpntRNdi7FhZk/dbB7NeJaATN97gnKQ3IbewQm/fq3E/9QO+bJTT3qxvpcXn6GMaTAar
VMaYfUDsDNSZxrjPzvmcmeveisqLwhbuo4qiXx1La+UHuucAdfheRZkc+O1SpsADjagZX7N2vL1C
lo36AGuByXFQj0g2UydHSB5eGcqKzq7br0pdmHSOn8gQ4dd2suDKswx+lc92RVVddSMUqm7cjRNn
aWJGBbGn69YAydpOFvHMdLGh7AySq7LxQ9g1+TZ29EDQ17iOvelnJhs4F/Oj3Wf5vkX7iq8eaXqc
6ILRZXAVUH7R4mZI108zL5wXn7vC5mwPcXvqIGJHKO6jxtxQlq/95X+cR+I+NUZk/84YqG7T7JqB
YQVKpbFO0FGuogfL4WZkD8j9aYQfBrdudnXd/RAVkzrhBKd0mtc9nNt1pWlzJry0tSJWKCG84mAX
LaRQSbJXWmDkme8LtOKbyZreZM6+B8J6xSBHrvO6+JnlRrpJcPEYFt1Io3cuyFuEK5Kld7XiT+5d
9pBR7jOnG/ZJhH7WyX53btJt/Jpg5MBoAXFWxapz1XmouYi7k6FXFEhicfVYU4j8Voj3OYkmymGv
WGklppMTvPUBqd3SiF8bbp9HSMw45dllx6qm+6q7Ww7M13hpSUivAlhdkCLL/r2nbfnQluFPRehj
Q7FcRvProOJbKnuAMa240AgDdl36wJxz76fVAIW6RzyQ+xxflFohfeL4rXTqk+vJBddDbqfuyM9s
u71bpnQkA4hmhnPmUvWjNCfCvxktCu4gKy6Vwk6RKnO5xMucBFG6m21upI59ClIj3QmPWUyQWeem
tW5pnD36ApUmywQvUBJcsEGS2SPoBgKdwSD04TpkgCGDxRGNF2hO/StlGkdXFdcqtn7+H2PnteO4
kqXrV5kXCAzJoAVm+kIS5aX0TjdEpSky6L17+vmYGBycbhzMGaCxsWt3VqZSIhlr/TbrSYRpw2+v
gPow2weT+FzyufwyYr1qq/VgN9WKTYhw3ltBCB4F7NUEVlAvPJfvIifUE/NeivkBzLPbZgW14kuq
rpEHhzwXd2Pm3Jc67tBMJ5yAAuvzUKgaGGaN6XEZszdzzkc9j74bOq6vB/HnoEp708ThpXZwA0Mv
cU7ft6NJU0pvXmDmLjPbBTry5FB6SXIMBVH2QXjJR8dbdzSs1EG9k1pwJayYiH8X2bUMHrSoMFbM
Qymvcxd3y1Onuau1vN9zSkLjOu6I5DI+uOakdmn4zvWVksIw62zxFellVVO95Pq4+B6rmAkw/Xa9
6ltZiqtX55mPNR9hTY4ftWniFdHJjzzDPiv6T/rxGR91yqmqAfz2NVN73n3H6XBxMgz2WXUDqTKu
ppl8Bkn/CX6t7b0ccsYmxAJNdsKAnedrfWT3t2rGxzLQCEOGFqUW6F7O2QeqNlYQsXXn7ovFcykv
6m8EDtQk34TlqRhlcUoZNxHKGcektGbCQ5ZkOO1vvXy11nY/VWfH26aSfKQ1whKtXMPSkpPUqluX
Vs7F6oguKWXtYDHLV/AS4znrxW1Yov2kQ1KTaNsKgw25FHERv1oIypwso3VLcu8KhrYcqfLOcik6
sGoX2eUbBR3KtwKT1qJ2M46i2XZl9cdYgrTb2TW2lS1BvHGyUwkL2Ci5KUvONoOyMEOd9QocbLS7
l9agf9khQhHniqMRAnRl06KfdawHNkx60m2L9HepaE8MunT0U9XTIDcaD33niFNMS+q6GDnOZGDR
RhtOyWqMu31SgxjHkZevCcgX4FeYtPEbskZ57cWYUo7ViFlXGOPWrATZRs4M/qs9gYNXYjFf1Y16
NOJyY9rOiynCtUbr/ECdlu04NpSoQWEsUbadNbS7EBRMoJ06E6p8Vmiv54yHAYoS4n5iEiJWS0/y
lCMN1kKB4Aaqqc5uXjBWvAgacXu3IldefDjEEKKCjj+ZsrWjNdRjxk6vtRtytz2YJ/3qmNU11fJ2
F2soFApyvlczlsc4BadgMXRWZHJc+KXd4xQK52gY1fdox+m2FUSJpzjF1lCuQClRAdBRdvaWtrlP
K6W5vlnhasx2nqE9clSc5wnyEeV65doPnakeVISbxkWilCOWAOfboPDJQTrgVttyPlLLsYuVNz16
ZnlwdJ7Ecpwyv9JByiYym/wpUSx3gbg6CXB1HN5NnZluhWZV26hOwSFzMsHNnCq00klfkkUM1CbN
u1gHIstWUujI3yUjoOVtiY6/oNI/WKPz1dnBtvCybG3M8Se+jMexNTtaJtzlEKnPEm8b0/OjXlTo
P8KTwcmhWrP4afsBGsdP0v5GFlbm10t/NlSjPPOE9F2rHtcdvldxM8LiWzgUhscSqT3otbmoyuu9
m8SnRrIQIYY1/aj1G6Mi7UVZ5MjRCpUBdRaRCVfSIpxz6DW25+iOIp/jzDQCA5ING9etj7LtlzcZ
hMwqxmtq6T9y6j48xaRWpZQ9CW3aA72/Ki6eq1GrtzK1bxwQ9gYC8S6THBV1wy1mzz3vD7guLbPd
GuEjyFfj4evALBRVNGJPs/2q0v6CxKTx697M/bq6EPq+CzBo6kXCs8AGOOnEfZWHL6nzFZjaysMP
AB+O0s3JTJw4FhMEDl7wYuKuq8A7a8OdGwczD9NcUOuk7c2QZLC8RtRVO+Kh7Oms6Bt+gjtFX8VU
X3tZiZ2rQWDkDb4VpFsUWsgcLqzL/gqJ5UkT8Z9QA+HOCZ3kNrhP7TxDEE3lVDtob4kZTVs7cz8b
Mv+YZdj0Z8VPGcncXDNg/cDYPtuGME4odTiZksZvHBO/y/RRTYphL+GUrTjHey+pyERsDQYdwNvC
Aa9NT0HtPVltf27dI6UmjMD8bENkVFuZBSOhiX1az3wXIVXdOS9zGHJNmOR4JC+V3T4VySIcCSwC
BXSc+sOgXJ6cyOhg8KBCPfMWIq3yi8HZcp8ea4vY6qXHpnPxKWMAq6uWhEcdZgAn3ipstf0woV7V
uq46WCVxBeVSBq9SnFYWIVV+y8i5KswYvBo3XGMa+SaSIqUWRrxMDO2hl1uELxapP+Q6nHfJuZbM
pW+OwCU8vcnG6LMQcKQCyeVU6wfaGvB473QeMp27hgmtiYggRm/Uwo1uw4VZS+6BpHZkqinvjRfb
29g1J49Io6Chjqwb+hb+Va3raAgO4OJ3ZqRfNGm8q7wrT5EIx1VpOY+iru7ThjaYQjgprExMQvww
c7Q52XbQ6LLgGXzo9Usc8lTWw4m0Nk5MdLsX4c1vWT2B2g83S3jxWU0WdZFeuK1M2Jx40D5rYMG9
Prox4CRmmy7qjjzi/oRhovDHWmedoPVx4SqCYpG4j+PNNfv7rpr+BLmqiNQkGhcF2Ir2Vsr9ckY5
u1nVRRtv+857o9WMK1feOrqHVhCt2gmWfm9nobUv8C471byvyPg8Tq371ar02XAvGf+dQgRWK+CT
yGGTMsqD6rUdctADcujKR2xxaluUbUm70+GcyMwAYwY12kLG0oUWaI9g7OQPedh89ubM5JmP7sm2
p4ha8/nZG6pzmzliN0hFLSCbK7vcj9XqBa4DUoli22Fkna9JEH6Mdb0p2GhIr+OWxdQaMhe4f6so
gwg2eXWQd+BmBseJi052jwZS29WR/RDY0TYdxbAF6IJhsDWJcChmAZ/uWA+IvAO63jTTUmswDBzU
TbfTidbEGOvNWwKZcLBZ3auHz+fRScXZG6dDU2vWFVh03+lgNAR5vRluOjER2jTYcz43E9MzGq2j
EiPSvTJ9KYuEnJlUf2nnSj/1oLOiaNi75+LbTORJFSUxeouPMBlvsyY/vaxjbCRXjizMjygd+70J
7LTKyTSgQ9GC8yr/0E4HjRGW9POYh4zIPyi0vUFSy8oMbXiMfHhOXHEWce17o/uce5DGbiuAtsAe
CPblmvYYgxD0Y6KoojP3F48cmi1Wo2sk29GTL7jz8C7ZNzQSgBB98jRGrCopFwtvDPYdhia9+HGN
7JW8R5K+VCEPbdLdc3hCKkew6VXgXu2uJDiAEDXBDCVid911Fo8FtzvQfUEVqARSNRLoUzuyN9aY
0kf110XjsYtqiz68qfuy46Q6BwXxH+ROY9mPF0qHnXN+GZOW8rXQly4Et5liBJVSYABxt60JwoBp
8rFDZLM2W3nXle0NN+I9GhjcrRoRajnFDSJgTa4j91sjilx3bqkD4os5bktg0Df0GGwu6Q16Ld89
jfwb4Me/JE6cPfw6e2YgkEcDg6NluESqpQdnlJZfLmmtI8SwTQbuujdLqmImsADoVg7iaktSyAtO
PW/LAXKJwizdEirKuZfY9wxcp9Hgzm1dA78oDxAYCnhAorFoNVtwW0dne8EQxbDpziXUfLiHOiOK
NDLjZzIL8DG3d0gnQYF+Y1jshzxfKGmYSj/M5slPq+ElZmBQJnmgs8rfSxMpt15047o0QL5qb68x
RK/mHnOdOQJGYZr0U700Dylxbw60/xoEf4N+Zev28lvFwuBqM9bEuj0pOD9sqNV6LpajLho3rlDl
Ohsn3AJSPKrG2+vuUXH0E16SrJIIzpHNb+9m1ofFDU38ZAQ/3uxcsCXE3kvM3lq6N7IjIsL3iLeU
6QU464O/TX50Lf42cxHTxJ7vvXFeF9ztk27tnD7s4M8VSEZAxtnSJURwny9HxuqpRgrSpfzn3H7h
rtt12liuIcBwM43JVsr3JmqetQ4gOkYvSr8stFGWOh9B1RBdFf3Ni2r8ILvuQCbBc1vRAR2Exp+2
CY9tAkmTFuOfSpLj7SSHsbrMwDWLYCgmDxVQCKYqDvNbGo/EN+qFXEeNeZDTYyaaNwRq3wV/XqfZ
roGd2tsx2Sym1KGicM3xZAMRnIi641Pv92NZfqQIAQ5SlXRkMMIt38NUXrILQ7GzjZ5KXoFR0/zU
zWEXA/s1tdUiISnCTdDy9VGcfFcmzsMuiDhbm6faO+n8W1uTEFDg6NCIYfOaU6Nru3hW99YYUWiq
gZRHzqRWvSMJi5plt5J6+lCLcNOBcq4taeVrip+bVeRKJEV9880h9olyzET2u2B4sA3WDRnQKovp
iiGp27cMsVNW3W6H4W20JzJudTazbk53dfspB+5rvWxOSsJm4rWmcUi2T1D4COLdjVb3zZnM1kLF
+AU1MyJqzKOVdX6eMu0ryBcHhu6ulTNoj14mTjyqmPdU/Er2yXvsNl+YI/NdU1xISH2jg+0h6YCL
NCS9pPLJ9UwI2TqSvBPmcsNlNUlubpfAsAN1QUTUO4IOmo0mv+CfdFCXYGFFWJMJ34rXdpqBrsBz
ksISb+AHDmyxrDz14mIObG89TPiSoij3yQjkPhpMMo3rQ6KlYOEwm3aj+R3qxZXdl8lOk+vKAAkx
vRDufpbvcTSfUPQPq0IkEJi2++AMzNH4GMAsB9hDT2YsTYDNHb1ufB84bslHXJpjh8+ADLss6naz
mL6Qe7RWgt4tSMotGThe7HZ7s8nwNkzoe2nTMzbhiDG0m9h1eb54KYkmzmTwuAZ6VAtGCMd9xBlJ
WqBV4Gaup+o4ZclzqtNw08w5vFxgP4SjvrG6DgDNlQ0jjdzNrn3GOo1idijXkrbVNWbJLzsrtqid
gQRQAG2k3lqbypv5KkmWnAbKOZgY0FXT7/ggtG0Te6jB2vSDwGiX64sA9ZZUKZlb3DJVCjXbcJxq
aGrbJiUWiKKayEHnxgrNFG2MXDnJywAVDo6l39iPRKs4r2xuwKFLqX2JUgrN4I1Urr1mKqi2nP4r
GosaPkyoGGKqMvJYkzstkK88f3etToYu/YC3UtKk0uizs0EBWHJ58jwfLLSwhgbYm+buYy+LaReg
GGEzbSZAXxthQUdfaNYB0iGGtx67yGHPnbm0SvfKaNbCF6TetvEoq7MrUpprJrbBe8HGRTyKqjZz
i3NfvlZNj/JJFbxUWuBwGI7OqSkH91gN7xnuoDXXFXcy6Miq1OyLCGbNDx2NAjOhLz8McLz5kKlF
YSIZrEVqlWgasg3RxzmSJASFva54HLjTuhlm0PsG5tqu+eLyDXI13NU1zMYEO55Wr7pXFFsGOQx4
cw5uWCOnqu1kjx6Vi95AT5nbnCWtAIAyUcLVJCTuiL27evQqw7HH+mYkWgdJNvmFRpuuQ2rD133E
YR9g8czACQMbyY9tsSUFLbXYA59t2OU/UoRvg3R/soCVSG+hp6q4eG4Qy2xQ/H7Y8AujBqCiXDrC
Y/lupoXtJ1PtDwRFwMBrwZqKcSBx8qd89Vud6EqaftE1pSSgrKOU9y80C0KRIpIUE+wOWyvvUSXa
OWvyOARLnD/KF+S3olJ7ZXAPBi6PmX5KmGqKuzTqsjV8GC1bSPdTowDv4a6NiFFBnwGtWvfBtc2r
dydEsREmBqRBiYKNNZCWY5dL8wDzNq0qBLJbA1ZyRTGW6ZNqzau2HOWXg9zXA0iiAe8bQAhvfh+V
rhq477141Ze0lESR9TPEzb6XCcx60+B1mt+AWnSazv84KYDa0OfLKav4lMuk9LPE2fa1Ts4qMa1z
bMvjyOOxkFA3pL8RiaWktSEWBbpouDNYv1Z0EAE3sPHz6Gbyt5zqINFnsKR1axV0AJczip2Ik/fE
Zc6gBzi/shFaoealsdBqi/tMJec2sqZTLciBzUI0DhJNVl6ITZJxrCY1zBh6F0GgYge4axWoUYx5
B+CG9Ey16SHXi2WeRYnd7lDM03Reo41j89hC/sdntNGZl5wQMwR7HP9Pdkd5qJEikBlI4qNyELSk
URRWSk1fxRkpdwhUSKxJWaUtwlUThmpq1Lpga4RAUPaQbHC6sYzL6k2gXeX9B70ojOabkMobaQU9
DR2TtgnR1llEhuYdD4FxRZashhBcqrUdFpdojPVVViFUaA06SkfEBL7eGXdTcBkCcsJV1GMY0mKB
oqEm/AdNB0qFZo9zotnkJHqmiLAygV1U79hhgaveDTlJml+Z0tIFSHHhpGK3hvSv6k1I+iWBrwCt
rW7AeiBV87Hec3BSXQkz0W/cZqyPltAe6iapL6ZH3H1E729owPkjTX83SDUvXFKIdbdpDjjhuZet
2+wMwLYayLRdjs+VYukgOo+30RnvzX7sNiNSJ4LvW9YQuUdP/2gYyBkUB+nObih+zEfGcJKqSBQa
u2R59LxlLovhpLdP3kDhXO19LmmHXeJrA4LDUZMUgKV0knlzuemDdKspkIoor8GDiv4ohNczI3ct
pSYe05UOyjr2fD9yK9gpmBaeB5r7Up7/RieeZ7hHqxtgJAjdoEONKs9+r3m4xog1TFk/2EnQ4dqw
2KskQYGG0v0laZK3lniFNSYLbZPkIZIgN78KsvZCy4PRAIdm0I12wglI4nQPeth9W1OJzGoBfK10
kR7pxbedzQ9hMJKjRcPrUGBOns3ZW494F37Hm8Aj4IXs+3Yd59Uzl+NMbg1QTkErDMcVlaxj/ek0
04cb3LU2e1ed4V7K57u8Dj2QQHjdIqWOoAzJ142e8Xfou7SCBkjZLKJIB1BRoiVmi7eVYEcWS/6U
4uNIJ2oK84JomtTTQLrVGG0Tp2OGCSCis6ASyNyykxDlRxgh3LdZWwHLmQA5SKGmUn4H4Jp8eBGN
2ptMoP48IncIUrM9lnYUrGpobNHXKBI8SdHhAT0l5asyfJoakCAxvzh2Gm8aZLUVjrmlRm1rtaVF
FQF9QVSytX46cq7YCUF6iIAeGgc5RyYscmgyxaSb7dKe+vkKi+le1gX3jsx+EFqTm5KoL3C4ZxeB
fodY7+KI8q4anXfWvL80PKDkgfhbG92MyXAsNV8lnQ8Aij1AVC9ZpD+3EcLPzqSXIM2sB1fF0Kxx
c0EtptY62bwsO0C+xgj4ZAHWGrLZecjEl/4GijUJ5N/FdveooIX2dKj8ST3r27GNdZRbpyoZPvM0
bjYGFDULAvYcYnU3iKP/8OLr44gOfcVqjyLCsMgA0//WZRedU5Xd7AD40UHZhm5snO81L/XrE9iH
e1em6j7qQc5cRci/5ibvAeVwmz7LqIcSf2RAu0jrcZbF6ULXJvl9FFvWsx3lV0wSf5UBOmNhCf3T
uxyBFtGGOeJnfxDDcRaltwstlEhtra6Vyl7GWasOHcPtYIvvqNGzNX59MmnNGERAlbeBGOMTaDTw
q+beEfdhnXKydIhbtvemeSCutUfzCFXZG31/Cpt8p80REYrAvQSrE0BDJBi24Edl0afIDR/vUMfw
BCHfZFvG9h1xB5jtFw90T53BnezauwEB0gYn0kuLqQHGH4WVttR6oJXweWrF27a2n3+/gWF1V7B5
b0M4znSKal4G5ODWCeRwwEpc+nNLH0uE68wXDLezG9jXJYSgSBuEcq6rNoYFO5spgbypBeXNux47
Ey+tqDhtm9G8JkljPHiBceizLtkZkJD0NU/JdrbfEsckT1OnnFg4dPOOfNeVC8oWoNKyiadVY8Ye
u2BATrObrMLxUWts+iYHTSmpFwvZkXJXaw6Z5Ema1blNvwwwkSPfwsmwfCxJaOjY2WARax+tf4xf
Yp43pQp2vymbpcjitcO3YozmbB9JaKKhOTE3tWJuNnQV7cGbQcSSJyvTTD8lLY3GZImcoS3ORMCe
WzmK5+IPDabkIo92cPyNl0yqaxKl7n6KhqcIFGVnzI6ztWsiV5TSjAMq0UusBRrQwUzmQNXGWNMR
0pAc6sDucgp5Vc0k34wIGfORyYuqpFDDyZY4mJNiNGKl0g7GUgRF+wHKq5aHXJBHaP9HzyPWtdqo
FM4P/8JqkY6tLLw9h0AfNd/pWs5EEnmQQRJeWhoM/9Ecq10QpGAlpp5tq6Im3Sjuz4VGVXBjAOaV
jQ2TUIq9Ndg8IYph9k0jzp8jT6w9/b5uB+7txrupRKd5Iw5fvbyWOIL1j37qta1bla8d/UdXXMqg
P65znwDPI1e8DGoanzB7A56SdxYyYryajvv0W59UWe5f4hvytQHLG4LInzvDwNRIXEw/UkQ7hnys
eoihpq0BlOLwO2H/vc4FY4HRcbm0ZLv5wYA0f9IDTnPG2XcqeA6pXl+nkUxkBKaM0DM7R6Kb0IdR
Hd9Uml1ysUzkc+We3BC5iCfLfSp1+21oojWQXfBjJuO7iNkkbflgSmQlGjZq6jJ1484z8p9s6UYB
NUX+P2bdtcaeoBYbNoi/tXcy67FV1NVVIPg6k8HRWaSPnGH6HXomC9VG5PllO59pucleeWXaFaxv
ZxgkIM6u+15D0TKpr+D74LWQ4ZyKgiGwT+Rr3jnmekyMkJuMD5Fhp706Dd4F456SteY+w5a6Mbqg
8aPMbamBboMViGFxysNwi0i1BBkcDPh889kezH5N7m6DTKw7CzlgkhjENncjUL/OjX1ZPOJQ6F+Z
IEnTc2rcBnZ+HgyI6QpBuFkCCnUvBJyYd1qfUf/GthiO5nvVwZyWJHCuyszxNqzf2etM/6xjBcWj
QgLXRKW2qwyV7qq4F69RZmw8qrfmGA1BoME54oeB5QPAEXs89e7TnLDVd+0yAzmku6OOMU86IoWJ
TfCL7P5s5UQZrFGjXVsvU3dRgd6kLzgchqEI9xmxa/dpR1Z+AC3jh7N4pCyjvwj8e7twVOnGo0PU
QQQecMaeE3KvEIyyCQ+BRb1umKNwF7QIG7J6dGbjbW6Sq55X6bYfK8LElrvUw/58r8fo4Ia/KSB2
6HX6KdR/XBI4Tw1qvrlD9+gMUt+kFg48Hl205ZJHADT5Ib1CHm2p+Wnfuu8ZquxSh9HU8qzaBpn5
U+Zjde+0RJ8PDuWq40CZhtlb42MXM0n3p8EDNy1TLb4HhMEpnqz0OoiPoFHj3qKXLqCz9BEhyFn3
2mHFQqIR3tU/T9I8JWwyu7GGMSUbbm2EQn/F6dXtUwIOTJsYdUTSe+03R4U6QxNaZenznf1gmv5U
CNgv+OOLvdYry4+oV7f7WvtQJpb/BU20rD55SArHWBmRlp2dlu7zoKcJxk3C5GCQf8UcRC8KCxgV
HrHqLx6rWCk8sYMCYjk1Ia4arT/1LsrSls1HN8R+4F7YG4jk68beuKUV7yjhMny5KNm59baYGxDS
hW55/k3zrK2427o24fM1lSObRA8kM1UZnclHOlDc8JH3r0M/qfsw66+dTtQVWhh0qozPRCf0b9wM
SU1uRgYzM6glCnC5uGLVILwqAv0pEdGW2Jtj3Fblibtvb9ddfWhMuAEr8MT9CANILdsU3nkdT5Dc
HD9k0t8Rx3tkL6JkqiWkXbSWy010QSfV7AsgyRMA/C1OYq4ClZlIExbrWXKrAyGhu7me8K2A/3rF
p6PpL4TRcbtm6Xs9NdaRciQgOPti69VwQTUykqS/oG8tinAeLfJeJPmHZnCSTwSXn2fO7L01qXAX
t/0V9C855+5UbJVnHCezcuhXRgDugC12kapPYiDkFPlmsSYLhCJJWz0lcTodqoGWh3DM8zvt055p
rgDDm87hCEMEJAXNJnBwlEYfPdU1DLNUw4NpiuTokMN0zCxYLtmAN5p5Sn2wxDgVBxVAYt8zYXTn
fkbGEI1DeOlIddh5HY5Xhu8VQTYd5VF5PHjbKAC297RblWQwGlUy3seBe8ix2b/mCTZKHADLsYer
pi/jl0xSsfFbENek8D1yaTmh1gmn09S3FyCHaJ1F5TmCC1jZAB6rHCtn0gwMCIWd72c5l6c4c79G
hqYNMdSYWrzY2wwelYBE/5YbpPbUUNmscaQcf7U9rkaSYPxG65I/Q/xKW02A7Urpa6KNPxtJ3mwX
BaY/AcKiO4mYzmX8QMUmNkV2O24lAkjCpn3Fdb7qRgfcjo4Ly2vGa7dkoJVRgRKPYd1hr+3mKYb8
dUcUKKCv7gRET59qf8xeurQQP4VQR1XHfz3P6BhIBCLTrB0+xMRlFqTHxCUrpWvemir9LXMHc9fM
Hw1bBSyJw9gxZeFG4NvjrmAUniak6cWTI4T1oOwRjMTgHYIjxYvUc4u7N6MleFtP6OIwXdTgXg0y
p+Jnyxz7O5PfwK76Oz6957AGKNLbDtmjJApUt641T/UVITKfKOE2E4bMm8mB3YT2Jyy3/iKm5jPi
rMUb9hZhX3gbx+S5py3naCFAw13QwaM77jtk/WbK0BSRcz+/D8u/TaXO6kG3/TFMA+qz7FnD6sdf
QtLK41QwtGkYOb4F+00/497NBze5hk3/qdKZwXiiTr0D7jyZBVnaZJpshKOMGyKcQyqK45gO0zuJ
aD4A7gwUFCdkNjxFhocy30qaQ+FB3xblPgzK7KwZoPK6QyyZConjLXvrUgBcPszQb2eNaBkboKYD
SAxzGMMFaLQ5cTtir2o6lBCIMwfO41cqEgvRJtypKBe40PKOpVDRIeuxrKgjAbmckg2ZczPD3SrS
KQcw2u6dZTxCFStJ/5uq8kC45HuQp8kRX0+xq5qm2KJ4O7Pl81svRUMGZQ4rxynB3yFpRP6qrDKk
XJWHDPwATrCofYvDWT/rpI0rJpsiLTI2SZN1v6wSf6Y5VAOa6IR7iKvBO0nizDGVUGQYhY9FY9nP
HbImxFq0Rxn5RICAN5+4V/9kwnaOMZJpiowEb2FxyYL+qQ0CUmID7ti2GyiCM/PbrOeujz+2DibS
MBDcTnUmjoLOUtSmjsO70JTXdNqZDCwPmc7H4ZjkWMYEyOfAMnuVA7CGsXYZZ0gHPkpnI5MabZtu
feZGh0RlAo2jZG6l6QV2cuVi2nWSZ1GBmbN7og8s3z16MHcRh7WmSLAVBLBuMxeSC4cuekGa0hP5
xXUBnwvsHxvmtGmb3LeSyFk33Ztr4i4luAmUgVeyIpWa7r0u+usySGh1YF3t/tsgZGId6wnl34xg
J47hLXZlJMjSRfYyFs8dUX27zJ5eWNfE1sK0tRlgUNYkv+PzJfB+Ow2L4KWplmFKP3dhRCsNenfy
XFCHm1c5URQ1F8aNvGXsL4Z3z/ECDOPW3S5sudxGfXSQxyfVyWk+HBx3V9eYAGaz6aiQIy5TcLyu
LIGkgTmJmMitpmkKdQmBgk40fSzdRe60qC3aEY4MIDUzkXVkoe1LO0uPLYedVs+Eew3ksf8e6akD
IdppxKG0wX7WflcmxkKUAq/uwEUUOnnMRQbhotkgZZHO5ToAj+ymrPkcXOIlwDePrl48y4BeXa0n
0RY8HiRdC99sl3WKPLfs2WVCAclb8l2ayQj2KpPNqSsb41ErUG90LQ7nCL0DKzXPqAIWRU2NeZ6s
GKgUg8DItrAZY3JwCAf4/djqjgJ7Hg5PVcFtwq2bsBkTWW/Hglsa+dSpiIetJGj/cdJ477SRGGiF
MArv21rGXb6u+eDX9JjMT0JN+AmjLTBUj2jwOmqTeY5L9BFIU6MrujuoCo1SlmGOhB/p7h2dm4uM
zqlfKkuunCR4ier6ynPIMxFvN4olP2KLWZe2QNBqBTZgcZ8hqCCqaYXl3WNt8uSpTCmlQL4aj6in
ZFz4U2uJTYCQa2fNjX1u0uTQ04soql4+1LSorsvpONmx89WjBrPqG+zg9J3hrl6SKohjYtRldmpp
3AjID4mi7Kwnot9W9ZuqsvYS0CSzHyq6AzlMgfMkKqwiqe3HYolfnoyWWCmMZBMmxkcnwRBKnaI6
k2Hh6e992+b3Whkl+3TU60WOed9REvE0OCQSziOapQqU8lKrkytnn5xftN/LHGPYR3pJ9E93gHwS
/EC0fuKhXR4fsaZX1yoemjcHcRR5lpN130dcKKIlPtdoHhMVQi0TSLYOoiy8F2F2FHH6ng9p/qkC
41inhOFoY/ig54AmpUVzH/BHsCwq/3NK0W8W3b+kazi6o1EJY7Az678dyv9XSBHaUuU4GDjXMHmA
P/D9Ye4xLEU+AWbFkVU02dHtwIMAgUOJfSMoMCXU07BvdXsfUbTr997bNGtMkeguS8Pd1R05k6Ga
dLg38+oQDb0alrYJzq9Ny+R9LhFh+G3TcNJW2fD/+Y3c/1fvomZL1yCHxvM051/THpPO0+MCWHLS
6qfRcO6Eh5MEotMk8GOdjA7gKcf3QdDam4p8y6Na7fjVKs+KCcnSqqtHC0iQ+8YYmxc9RhMaKEAG
1YHhNw2Z2/ksX9CwyCNiO1JGxCh2YWZYd2HfL93exRu53w0mCv4hTOh3mfEUmGIzP9PMfXQPrSWL
hyajMDCTXAcUyGQneLibi7jyyGYCA1MRp9K3HsAtKfThZN/VGf5hieRskzlmeInESFaqRhxMlWmf
vZmO6FWRiKZEOO4Vr/JoTMbp90tteWtStzk0S7kf5OhDnUzjFakzrHXh2fczfhMCDZGlh6ivdCKn
6UHxW7aRU2YV+sVpZtcn70ytKf/Q7iz4qa1r5rQAu8ahmkgVnDqUxL/X5b//U5F084//4M9fRTmB
ekXtv/zxH89Fxv/+Y/k7/+dr/vlv/GP3U1z/ZD/N//hFF/VVF03xt/3Xr/qn78xP/+9Xt/nT/vmn
P/h5q9rpofupp0fCBtL291WEP8Xylf/b//Pffn6/y/NU/vznfzF3Hsuto2uWfZUbZ45seDO4E4IA
vUjRiKImCIqU4L3H09fiNdVVNeiInnT0JCMzdcQjisCPz+y99p9H3mbN69X8MM/+/OtLq+ff/1hc
zf/rv778v772epd//7MIv6t70tyr//ktP/e6+fsfQftLUQzNtJiZGtx5ZFf8+Vv/8+8v6TpRxa/Q
a1R3hqj8+VuWV03w9z+K/hf4OFMRFRO8k2iYEHjqvP33l4DB6yIJpiY5TKr0598/3OGfp8g/PzR+
F//6779lbXrIw6ypeTPKf2f5aOjiUfqIrx8Q/C6o0/+B2/Mmnyl7kf9K0ixYTavinB6lT3yJFnAn
xHxz3XnG63Qd2NNWImdxli/6BRHWG2sz/mjb7tmsikP9lp2TlbBPntETGcYyOU9EVz36D8ZY5b12
RDtbgaRwrKVsFyt/qTrWZlp1T3ocpgyl7a+TeflervV7cFB/w2W+07bynWQMTjiJpMCP6txs67Xg
1o61b+aJi7rXRuDyIb8X297x3qMVcbtHtqlOchid8r0KZvAWzDNyaYTYtuVm+/y9v7DZ4iv1+7Q1
F8O2/WhW5VHYKw95DXTA7RfNVl/Eb5pLUMG8WbLpWxsuLqHf6JCv+Snf2BgsvY/0KOBxfpi/rDJ9
cx4w8V4yI0CigGIlqeeoIJBu2dQx1d5ytaV48Yd9uS6sw3e7C9cpL+u/BYdxbe3HD36FW97Dr+wg
G17Rmq0JQ3VYRuyNmTEr3OTkneUViAg7sGv7zDbfSZ1iS87OFreELbrUDGdvnblkLNjqvJmli/4n
89yqdYJPZLhryUUR6DTLdue9VxHG2I33ZSzjhXqakBO+BwmympnnhkBVsPLboT5/RR/w54Pdy5H8
nUgbBdv0RlvhnLUBQXCK4jnZAglNbfPWnMYMRiXeqpn2OW2paN+LTbmIsQOvyiVbejvifTWzhF9L
tAIA5qbLfIH/YJ2d6y/hLd2ZB/6GK94rgAdOsILUBRzRjRfhAoTpUVmWjG2e7BGFa7zp9v0CNd8O
l293tY7sBq6IhU/VnjoeiDk9v4rfiB9UmwlL8S10JUecFws82m57xwmybjJ7bkHN30h74cT12bHg
zvZhujRcaZbv+P45Iacz39U3JIxgWecTWSAjv9UzKHHv3QHkAG2jQt4NE3xbnw/LoGU/PpfOg+cG
ND4pi2C72HYumiJEEt+U2vNyEcwbEgd3h9SekWt6jNxplrjGMnm6zRmRrf6BYN2Pdr3Jr+kLED2q
PAeLp107siOwSeOnKL/S3bTJ3GZPRpmPPJqXeEZcRqI9rCjmVWmvl2yHmYnag49x1pX0T4g03Mm/
ZMXNRusXFCx+Ql2zB2U5KLtmdnjUroFjwMmW5VydezW1p61cuvfxpF0QaSGeLtIN/0+DIDWyxbXr
RzsPZsMlcRCoLKuccoxEEPQ+dutvcEUwRNXA+M+i7CDdhfo54J+PnDAJUVMozGNn4UH87PVl3C6U
aEX5QZEv3kzphFiQpmxj3f1b7s1rjIL1XqAlxoiHciNymByWs36fjHMMwxBVQuSmCcugGTOeNLYb
4YdFL/Lt6StURSctqfjmvpNV19ZwtCOzhjbcoGfdCs60wcqhut5wgDKXfff8TPoSu10Ssg+GWTOr
b4ON7NHpj6XN2l5CarJRJHIEHKLe+IWSJ6Z3rCauY6ohhvjC6Sghz+jJ13h4IWYhVzm10zINSGSf
Nd1aduIPnT9zUzdwYrNLma7Sa3sNJ20GRs9c4vplnd4vxF1l6vaXAQEDD8MHHDFd/2hi1xKvNSaa
JUoLETN96KBwErGVf7YWW5IFCevxarTuBZOWE+pXc9mf+pPxwWfCctOmsDiylUM2g5K8Wjfv8fxk
rCTNbmkX6QhpJZ+BufWtd5914bW+gr1l7eky/GsFN5o1i1awl0o7zy7CwTzWy6c1R6aVinPcz8VO
UO/GjoWU3X6W+xbnPZoDr99J/hHSxR5WOtrV7MtoLy2gR3xZC5mdaw41cHhE9mu7P2MNsGIHYfOZ
HntndHSPXeEOQj0yjDOv85nYwXtgaLMcSSkb57kQrCunLXaytdO/0xkvO48oeXFzr7jtcIvYmX5V
QpLWF6XeObguc4YBBJHt+lSdczxwdRjdXPhIUArcLHUGL0ImYvVTzD6lfdV8SSDSGy7obf2r0N6W
xUOrLhZ11obcKCyW4mIOKHQW7rV23g32pXOc/pGyxWWnKdm4f5E4X/3p2e2kpJkVBRpHzhmn2LFh
4WwEFTJDhVAsYr7wTroDm/vxNShkC3ngwM9m+gOgzWQSwxyqrh6nV3q8fgc+Lj55oH2RSXZOthAY
Ja9Bxs8Lu/w2j+abgWR53uxg29Swgb75R7NL1uPW22s2IoRv5AAr/io+1MLWnWRrUj2DUlgWK53D
Wf0KVu036pB+034rh36pbtDW9iz0kKwe8i3WvPKz1w7SUp+3c9nlvfZ4Wl1jWPAvL1fcEu+kF3Ch
obHEm07YckjEE5uspWY6RrxgShWFa2+at/my0a69bPvPFszCHI21IUBGWHMgxIObG4t1sOYi42ru
dio5XcxOl+H8bi4RSUm5S5pwr6/J5BXzNSHAQzN/irh61H+mmfy/Knn/PyxmQQ38n6rZw726++19
/K/F7D++5d/VrPqXrLEZRFdGcr2JBeY/q1ld/ktXDdGwcIHifSBo4D+rWcKV/pItlWL2hUOmqn1F
hP2rnOXJ8xf8LEMhixcCsQbs+/+mnlUN4xVl8L/bZ+gmCp0mr0XCiCgprH//OxS16kOrC14UV9I+
kGUWjTArB82RNRL+AiAPL4MdwsSMuAg8GQzgNlZdHWCxgwkNecoE6iYXxmXaiwekIW+Sqm4JNtsF
orgx8ZOyVUgQGhTXIceMbujNV8txEQXhSsz7r6ZBedYPerGwwPP2+BW7IIdL0sge+cadZMP+7INX
tAsc9Z5oJVP9VsL2hLH9lUWfoWUufvxS/ojQUvWC+jNOa7+sAVX2V11NdgM+gqQYnXoqDr4ifYV9
8SNbCFfGRj21HSKOKXKHrN77TEhnpodjdkrAN3upXEIKIDq6yvftS4rcoVKuavRUWY2bGJvYrFN1
xxLMLzOICb8hb4kGkyKvtKiaUS4wIx2QJSJOhXDu1iEiNAXonQ2Mj7Vywfktk+cZY7Uh4MJ0fe/g
EXpm+CMZAgpWOBT5mHla8so7pg+afLMETvkxpkYplw08MneECBaS3Agtwj+ohJbNKpwJJHzzJCoX
r0yZmawVT0X4YcN7YKfmCIZ+a0cs4yIc1hmzQkfA+RHpxWfsI1VqvFWFy7APxKufUnMWHCVSJ1CZ
5cJT8BqcXcgDI5TzmOY+Q4QcQx7tiEH/HQr5rrTiLSJ8Iu7CDda/i2/wvImDNVF7Jy2DtANqDQXR
B0iGnVpZtyysb6WwwQ2S2nih3RrCroAdxm6C7sTaPybvGWsIlg8zb8Q5mpg57qlnwyob7yxof3nq
rqUB+CQehq1okicW9cbghOVUA4w1CX/PwS9H2SeJnOT8TTfaw2oh1GBxWKjOJa7jmS9qbqGn0Do0
wZY7gTy5ko8M1uQrTnOFeou50uAx7jTj5SRQ0Gid8J69wFBet0y4LMPKopYP0sAuixAwj9C+D3it
ZbGnQwzmSY7SslDLW26JB3HdxtKXZ41X2shNlfcPKcZZWVZElXp8whLynbbsscpxy0WW/6MBuEvr
OxCmCIBB9RgjQ2RqoawDirqOyaTZUJRNqnLkJsK4GFyaRv0wph4YGDhcVgOaglkxHgmyIZUvKy5h
yCtYYJ9y02KIOlLrwz6b6an2jHtuKqPOVlELxE2oV/+gnU16+OkZ2m7EBGWKz0FSClTFc/S2W0Jy
pjlCx2NjvmPf5gYpkOdm6IM6STkmYreHX/YEH5nSJ7mlYvxiJvsYcxW743gpognXUc4z0Le0TWyO
+ITl32gSsBqTcpEx88KAdp6U8CppHwOPQalWolmVDaepDj60pP2S9J+ind6bimrHqIzvLrTKeTro
R0vrCfwNAXZIzXFoKXHMSZ1Nsvwp6N5H1aPfjYP4GUnCMpe6H0gI/mxU9Us/6dvB1K75VBwBw91I
K7hMKS21KWwkpV32kfQZCpU7NWch1R+KavzU2ASR7ndzeHtrIU7APSn9ryicMs94AimDwKXhyoyb
4IzgaKG22IQqnJxzQvMmBvaooVWd7UsN6qHAS6NHpcfIWGrtih2xZTYbOfBw/lLSjpMZkl85uPjh
r2jOGqolHdN/x6qG71c67CAacURIzktk23Y1ogDPs3AZa+qhHV6f929sNMdxai5g5vCtq89k0k96
LjDZn7SfiVvZq++mrr7XeYjlk3xPwFkXtB5zzfM2UygsDMZ5nSVQGIrGehqtZm7mbItN6zCENZaP
7qAaynnUrF0xEKOocKd08kXXxwdC7lUtmQcFNghZD5hxYFKRtbXvemBRzWcSYKlthx0Qh2Ojdxfm
q6wCvPQSlZ0LVczR8sIpe3MBYgj2l/cTeuMdAOh9kPB/6FK1Y00UVkZttx4dL9DgS3ErjPbNalJK
QFasNoJ2PNIDbIdI1sOZ2tO+y8VdGrlUshdwukG/LCfqUn8f0uY3npoHgGCqYUkdUBEhYKLzMJjI
EpB69cFgQRNXUGpjyJD6Fjh3jUmp3AQGBz1uxWAORgovm/GZx8OIuBi/YG3yZzs4A6VuYOEz31MV
ZbdUWNi1y+84Uh9GXW1fn1jZpvqsfQEtLBZDcZDOgThgIQGSRZtnurXaXuFuf6UVj2oh1Hj2podw
IJVg0LcyKDA5WUlxdPXBh8zKsf8CX34IQqeqlfek0FvYzeY1yrOrKVNh49TO7E5UdzIOvVa+Q5Pe
iA0eybG4dn69z+lm2yS+eyaUZSVW2SqjpPVCbKMCUW/g0j85KGdTkp4MQ/vtTErN3DpKgbmrIWBV
EcrAKUjmcJEvRTW9RyRMI2zaKrJCYyPU6xepghA2w5ZSxPYGnP5ZQj8k6T1wnwBKVF9RKmeJg8cd
UJZiSyjsZ13P4k0py0OY+8T/YSgszNJCaaVeGunKIXyoOuQTkF0Y7avI1gL5IXjxojUwwzYpVqzA
ZyRcIsRCfU0nlbMyaEgvin3w4F7bXHRyzBoD9x5VBEP2KKJAyfXCdHV/PJokLzNasCepqzlxwCzm
PX2x1FL95MVlyJDcsf+mYkCvINQRyWE1nh+jL0mr8bCr4ASuwgcwnRfCFjWcZTwx/O7VMMKto76s
WNVuVKDwlOV4LEO0tBNI6JkkQiIosY/p0xdSyF/RpxEv8xSnuFgTpNXlD3hLDoaQWyk2BzniEmFZ
Q/v8Cujtsy9IO1hNiwF3yKxIwBDHWTnCNKTzLfNDFGtLprM86IxDI3PPCFX1Ub/Km+qh5CTQ5e8t
rUXUo/4E9c1MBJkMYUvyOqzV7yRv13LJkHHgHjM1ODiDlh1l71SlwS0t6pWBoZfsLAde40JmZzkT
hp8wCDdNjTxFVpuJow6XlQVEwg+eXqk8aykD5iwjzvXLS1MKbttgsFdGh297CGABEj35kOXsSd47
kTLeysfZHXaPupe+2E3dujq85FAlAwscTccd3fQWqkbhS81lrirNupiB/0Ha/AyX+llUyiXIw08z
Ui7WWB5EozzJ4e9QpvfYArVdHY22/jRqfNgUTzscmetpSCIXwAyMknxV+v3WlzG4ekDY+7DVIKC0
tJh4pA0L7m0E8QVnz7Jr+j2jOjXsIPYHtyoeNiXCGrFXVmDTFp4xMqAMY+4Lbd2S5mfH2St+CPmO
1EizOhpvE1Zf4m6Ug1y86SrIj7h6E6zMNQt5l/8jiIMlshVKW1BcV5OtDobFRCYZAL46cyLL4LQX
06+mRYtYlcKJd2+jc2JkJXVYBpBBWEnwjWBrl+LjtIPorjbKuVKoUr2ud7Wye+/jkGJYNN6DLNn2
EGDaFByaZr6pCLlZrR5IMNkNHVNnpXnzan1ZxtmyZi9jo2WwMMw3g63GDwlmjY3170vugPYMuJFH
Aw1WI5YfrdECzNNPGBc/vM48pLV8xsBGHQdVSeqni5RRyuXZcPSgoSOC40QoYsRj0WUUsm8aj4ec
e67SCS61Q1qBoi52Fvc00m9ySBr12EfaOkiYT0v1e1C2PBlE7eB3yUXqk32o4lSJQtxWaY8mu9Nw
qvtPBLnnQVNdFSkWwCm9LrbpSAKpFVfXtBBXQY19u4q7G3qzo0fcEq7XudUJJ4whh0aRn0mYH/Ow
XJuiKM/LdrxqXXXuA5OhvIHvJmEZoIaBNk/HdtW02FbwM40zWXFlotbs0YOTYIRWccAcPXnJC44w
T0QLElHziYOtneUNqSkV4iJq5D2RHtzibNxSPhGbhA2opq84cFNWUbhpg516VOEWZSYGNnf0Wgx8
oiXxzAt2+FilWUV8tG1GK+RRDApTupm4Dw4yosGlh8qUhgp6f0eGdmb50Fxgn+ESg4YuaRnz3iZz
EGwhI2FdD4wfYsEAe6R+81SV34eluqJERGEIx1tVR8IYLZTUBgSCKvLLGVUMkCuVSEBh0kAgWsjm
Uk/SuVVLIBvVIqsM/pEwapQA+iBFPvTTcBvp1GZlizevSHKELYihNF8V50ZZfoSS+plBF521tUgS
SSBcjFGADMMKRwoJQi2oVLACL/2m+Og5XwFaZZd4hJASZ3nm9E0FyLcsEnfoEoRrqrCpohbURWsw
dgvaxDYlk/En+ri0cSfMwFtFBQMXROUi0XKFIMYqR93Eo7ZXZaDwOpgWsbqElRwtZEFD6S1jQfLz
kaeC6AEqNEoG7D6FKJ8WeRHmSO8L4MwAualnjYQO2ltXPaG4muVB5PdLO5CJqULhZr1cypHkBes0
QXEiD32zDvoSSmULNJtiNCmrd2YYRynD6y8xmS10eSFL6WeI+2wGwJTiVRL5YBiRdw1Il0p6w9PD
PV+rOqfAHug+pjwtvL0w+RKFI7WK5MRaETlobKPsdQflLFtVzLBxNx6J8qzRyioxxqIO/lUCzYSu
1Gb5FtOVLbIa9Dk+K88iEGeqghcPRCHKilumLnrcPTxqrBAdNvYF7nL8OXOVdSIvlL0LGQBQKdA5
4kTtPRloqSev+y4mKuTR4gkX5Bbc49ZACOBhY+28+Cazj2AocdCLcaD9H6EyneJA1uaNhy1zFAaG
kUnME6d7SyKuIgO5BjIxFTsBwtgRiwu2YFCaN80Kv+KouKKW+DQFfVW1KlOTkiWK1csIFXsTISnl
igrXcSy732nMJmdKysUghwsVFTtjVbbmWis/ZYSWQvKUpOGFOAf43leyTQKgZitGdYzSMJs3afqd
KYwoEjM7ou3SDC6IUXKQN68xRCM3kmRCkZVVlO5KP/dtlA0UbcDsYfgji+26gSGF9GJqnRIAjIYn
3wuOf5KlDj7PBhEvqMdaJW3OnVw8o6osqKDk88BDKc+kD7H0fDeI1fOUoO0FJd8ghps12N/3oiT+
TkGj277ne8tSBClShgBrw4HmYSorMkAA7TJsFmZ+3MqriCPaxoj7ViFbWSQJel0owA5U8deSUNpl
Kp0OsuTMWXWtSIGMsn4gLAdt15tRTUi64dE7tcoyrRvh5KTtwI2VOhOXvEvVBxCAHK2VFASX1pxW
E4DvDdDHJQlInIEABDFqlxg0xJiQHQ+r2vjSz/rbnlyxGfGv2zTXVmo2IdVlkSWTvM5KRQffbPJQ
6N6EmvFz9DqdTUu89X7/GFXjs8I8YnsSLiucdcHMT2LDRgeD3qE0rqSKH6MhO1l5sZn09GW7l92B
aFo7k7IK/56y8gVk4qyp1RlS9GdUWw+9Mth6RS8MA2e3MSRHGDF2Xpu+K+gyKxgkb0WlPmXNOATJ
zmJDPpNeOrU0s5pZTRoCwRcUH+Jd6XKDs/nFg/HKmzdglx4rQk7xKi6SHBVMY8AGGNvcnGGWZPzG
+xr94IdUJmTFKOdKoYswUz26LFe3BogtlXCKtYkKnWvY6jc9fWsLE3WGWG+tpRqlqJAvyzIgYlGg
ZEFLRgHTERjVYZX2VXDh/dh+mrEIMSsuv9PUYmU0Dgo/UnRsGsYwRJQds2KayCRBpF/EAiC0RrrF
HBKiRnq335fBciAOAuGYMygMR2p/dMTEehMi8S0X0Z+L1Mf8ckw6Y+Z76dRdLBHHkEXEQxddlV47
8VDDlt6m7NKD3E7Q2KEZ+fCS/A3TIHWq2rZXowUhE+T+JmOeahuj+ES4QqBP/KrSddzSddDfcMdt
hda8kZpHxq7V7cIeGHL1EtJNbyXZkE2UtGuxHu9a/xCt7KJ58lcsmu9D1RCIJY/OojIxmudodrVS
c1QlrFmUUOfoARAWS4kfRmciNYzlS9wQ7Ug2IeD+5ATMM4I5MbNa+bvphwbr2EOIpVszFSrq+WGn
aSzHlVfPLnds9qiLBMjLseyOBsM/RdSfpLHpXfsEIATXWGHeKQw0RhGHGSNkHoFC9caJJc4Dja4Z
KuxcgO0FLaPejEryNgm5gcoqvpsxZIvA/2rlTScK5ySuZJdBJjZfCcansJFl5eE3F8ljOyOxWha1
eqlk5Yb+04IVJlmslCU1QqqMIK0wGgS6KjPEBPhna1awxMjvRrLqUrF4pFuEh6n7LVQv5IlW76ZE
uUnRSh8RxOHVVz1iIU1uG3fkHLfHQqDKmHjo+K2QLeD2qqtcpDnt/XPv4ypAuIu7x4gJEM3Cfpsg
D4g7rl3PSmHPDWtpbCsnUA0I5pqTJxQG0PTmKG+SFe4KApLSHntMLyAj44zH2IcWToL7Fx8a0bpN
nSpzvXAqxKiiXCFPr6oANCvg0ybEhxqHzeZcTXlKcVR/FJG6Ns22Xk+mfGoi4YCJDGGVXBl2dEad
xt6c328ZkYckMzgcJSSUBgM1AvvSozJWrO/alkG6QHmm+me8/4xDYsqQjoZDKbHERDVHWws9gJbt
LoxRvq0qwW1Ev3IanWdFMD5SrvV8AK2h1cklNHSdqnOw5sPwCMkZQrD5kDJlYwUZm/EGNcmEMsGr
K2+14hxCFt80jsxMe9XrkrGux53PR+1GqLIcJLl8qjzKi6h8MJDGAaCGeCckYU/4GPgABSxoTqSY
FFAUJPVeLCoPbhT/B2QKbFfLlntAoYr+K78yuS0OCRJeRmNVV+OH4pEtxpl8alBb066pbi+OZI/F
HQ0ZBJ2N1XAt4VObhw6LmmpRqfFzxJQ3k0Xuj9aI2jeRe6+QphbXCwHAdXL1FLbzyFnfYn8yZ8Gt
GLx6k2LZGDISL6jbiExlvhaxEdZKPogpME7ToOtum4vb3qQEk/q3QfHqVZzLGy3jnPXxKLTDeTAG
VBLVtFfh/jO0zZcQCjZCGnzIwi+yZX+udRFFdAR+D0liCqR0FJkNW2tCAKKVYcWOJ6CwxxggzipA
oXu1144ELRXPxnpZd3zcRLF6TTu2+0LwlNtIXvoC3INJjANbk9IA1ytDjd7rQADk1rVum7mnNUwu
Xyd50TMGEb9CD2YSRZgrB2A7puCt8OR2O0UJ2O4aLJlSrC2ATcKQ1qtMwwr+D0G+pimXEYCoQkew
FrybKbKN9EgQXiA8/QTnKa6jIEWNHy/IgtOYHR0Yw1k2nkx5PWRLTx02PX6RpqhOnoV2qC80EL9m
B5Twg4wp9a3PCaoIWFv3wyvfAuvzIlcxNg2t53AP4ClV9H0k3sdAPwcFRKO0SxL86LSgSruD2e45
HThb6K57HcP7W/tKMZH3iYlug/VWDhVrKUYKM7lCrtbZMGXzWMne0ly1eILCfhDoVd3ax0mdy9Ut
jmqnb+H5AjQzyXkZGYXEwbzsonFusSfPCsRvVE8WTBPOjCTYTK3xpYZlgVFAwkslYHCRscQZrGJU
pT6OcS0Row7zW6/qrdZka9GfGnZjnNl1iHWBmZ4H43FZ0C5xWpPaoABaMj3vbLTSKSAEmfrS2gSw
GOZjTWHWWcVHUwa2BEgddH/ARLgvFqQ5kCYrrYzS+qorCI+RPlJTCxI+MR6fsr8UA389mnn1zt8M
oITcrSTXoF0OTjrFTmqpZ413uDDLEFH4isQhiL2zuo/YuOctqoH8hvaYBkxgR00oC36Fo2SZaK6t
qyfjmxuhAo5O9UKjSKZJcG9U/mheTAndRAtj6oIFm018w8VFChuOTq1iKZHBRSEagYV9BeC2tPwl
JBQsy2RW1fVOLypK8bZgEliln6C43DhFIBM1wx5CytLjh2Or9yYCespGDhJDzknVNOZgtkBODYFn
K4N377rmVuDPLSKGc2hincZPliy6Mu4nIQB3ARTj9bfx4GfhWbUrsRBQICXmrk1ANtQldXVbFu0S
kXEBqWV4yrWwMdMsnZPo+jmmd6sIP0dVseDvIDlp4n7ZxtqHVR7YBsPTsb5hRMF3Fg61hr2gqPo1
VtJLmBQkVqWeW4Pf2RV1cxH7lrST/pzUR0axSNa0WnfKUrwIufijVsK72ZU3UshDEEdYsOvpC7kz
hhpCAvAUFAu904EpaGjfdXaZkqmXTjOiURDauFiWnfhhBgbbS4tMjTZoqenY5EBBVn3A2T4+FtlQ
MWQF9ZdqQBWXe0gXDR0p47KcLtz8GsHyD4iPbc8nPN7g1xszNtB78WMoOXrNV6av0H0EhH/oOovo
JD4xANiJU4WpzhzmapnvrU79Zrj63uLlhHpZE+A6TJtJWTaT3y91yfyyRoJ9GuOdFMZ2zdkE27gA
rGdoDwu/gVEbS2VgZNoHGjRUMqoELdpGL65Cy4SpSXTbypAdN4m0MC1hu05KmSVKgLGrBEE2ZXjB
EJgM7FkLVrllU5wsvzsnnfFhEZ44lfrdHzkcSARigzTd6pSLnh0zsBvGC3QtLQOMoPNkNsfKAi6N
o1vWpjdEw64GhEuoUelQWh7PecZyOqcmEmT8kMOrG4ujZ0/SuK49I2W8RgaQHjxSH1LjQ0uurjgr
nYC9wqiVT6OjPBwZ2xVad89H8SPqRObEOQ6GenpkoGZlAZ8uVEWBe/AuWM0ZXyaZdJKww1lzkuLw
i6YIy2m4V2GjTUX38Er1Ezo3WExkW9Jdl3lMNlJ5FgeWmuZrrRhaHjKqeq0npgo8N5rDFhJnDOLY
jFn3ns4tN5L9KPWdW8v6TSqNVVfKHB8SlVClAbqL6gg+E+I5z49C2GbGp6lXPNiIwamAOjRxV0KC
ifYRAiZbUZPlBEEZwwrjcEirAON4sjqIhrdYP7Fq86n3L7FPgE8snh6Dd+rE4p1j3bfucmHcdcnf
1xquqqJm7QGBQxn6XUUM2ELNxV8jQILGYRP1cAu7dDkIZjAXdRhsuSTgDLTezXYaNtDNb6FGv+W9
nEXlWgwbwRmtBL5K2+78BoWdbC3M3txquCO7bvpKu/47GtLFKMjbrkdWPFbBHHy9TEmopfOk7+8C
S6kheiQ1uiXcw90mDYGoF8ygwTyiZfX96tV4IBpMkR2SgvFad8gwQpH7k56Gr/VBdm9sSyVKBiVD
MWex5WhbeWtK8nX0Y64dX9jFIulvsnfrUvU6mhoKx2Tcy5PCAKhqlxUnwaINm31ZA4BjHQTFZTZw
aWPJHlmNSMQ4lDybdOVV6/bLvpBXQ2W9szzcDokxrz2IyqHe7qq6efO5VuwRxM3MD80NA5fvqkU5
3caXuESDEQsN45jqOFjFWZdf2bn12cqzU2I1MHFbc2eYxVqpeDBialobhDfPBNyTVhV/y53ysrq4
Ivq6AK9jn1gAAk2JuSS0IyAYtlz757ZmJm+M6VmAsgCRmPNJaw9K6a8YnZ6yNCkxU6c8/tj9VQpS
Fvw0SHozdKww8/rwU6gFqGtZ9uO12aMTClcJGJZNjRTAbAGbG0TezaNE03OWu0PsebNAnwhKkDwX
HBIHWghmJQ7rlzWcGV/IgwM48o82sK7s2tibJ4fSNEv4B92wgA63hZgQ2+ow4EtUzd3YG2j5JM4T
30DIp/NuEspSSbGQczOV9nvKalKZKVy6m6R5GwBVbHPircheUVOKkx++jjCmIyiAOE0B9bqmYH0V
FrMBUUDhmUwgq4dXYqC/73T/kWc/eG5dQ/5Jq4kxuJRz0UATlMdyOAjM92cQa3uPmVH8g3rmQhPU
LgDuQ1qxsCjjp0mC4U3ozLOgiCfw7xXsfWwZOvWMZBigtbld25bFKLhjnDikA4iyteKNJq5WD4CR
A3/eyRGCV9k4ixlwJJmwWBpBpiA+w8dX0qr4jQDEnnS9nBdgIl1cpb9eVju488jDVLFVlqV61/wW
D57U4gPUkKI3ABPtdBI7vgf5gt9/0GtuuokIF6pJlHXhaIt9ToiQaJzqUHz3DL1ylbrHRlxjyObh
edEoOZg0f05jCiXRiy4ol5idFuJJUoy92VSfgZhdE+Klt2FEgFs5TLshlVW3JQnvBf7ajF0JX5pU
FxuggePJCyA/9GSyBgnTZCBTpcUSQx/Gpv9g7jyW81bSLftEqACQCSQw5e/9T09pgiAlMeG9f/pe
0K2Orltxa9CDjugJ4+icI4kGyPzM3mubiMV1esur/IK51wT2nx0aKAyb1kSRk3FvywQdKuKRF+7o
ZgPQZDOlCwd6iIdNGRUs55r3InGZ1Q0bc3Z+0jDy43N7eNr+QJhGBKOsbKFu0kAyEpEq3yC4upkD
gkVJqCEgfdiyEwmvGQOzOkMkGrawwjNIOYy02A8Bm39gsXkLJpkBQFP3CEjdyvL3w8C8jF6mWBkZ
p7co+2PJPLyYO5Q3mFP3WUkEA4BqQgcYc1soczHSweE0kw3m34fBS+EXtPKu5+ZVt7xpcWZF13lu
aP0JxmyCqNzkDKws/ksAXqNYsLWG94zB0fhoykhvWNn6yn8Rg6fQshcGM0lWVnIXoCiveIwSsew0
nO5klM12iP0PmoKd3ZebhN+Fi+3mpgoxdiaI9cDOuQbZvCFQgnCVIWKPYL8H0LP2E8Abc7CvSV7e
goJrIvGd16YPXs06+mETh9Rl6O7kDAWiTa+m1z9jHB4PVteCtYr3QCGyz849yWlODmENwBx4c+pw
e8zfmuPBpN9ayfSXrBnAGdGA6meJ4cnz336+hEMQW7S1+etnDX2oARnURNOH7bUX+EGE2FeSUSmb
0MT4bfnBVyW77yKT9yHv3hTvytqJU3PdWvFTGoFFqHpy403ghnXTjyeTDDUDKwwj/LAmxEsNWKid
jwb5Qt1y+2c5/bPvPM0Vt3GkCLWgrGFBPdwBX7PhgnO+mtv+xSmyeztK6LkQBKKZ8ieKpq8wIVuY
5vVxQHQCZZx1ZF78MMCWq5S5nkKQVSb+PceZzPSKen5SBqThqPhVNN3eW4R0kTDih0YFGNS8W1Yu
U4HpO+6DRTFTPbR5eGoUqopwEoCGRiCyDrQaYwCQ38Qheyvm2m3tgHNJ3EexxAVzQ1arMVI05/TJ
oV+vCVuw10Yi7vA1SN8SzMEG00SxQpWF8ZiNpG/uc1n255RdN1iVZ1xH4cnWQbvWXh9u287etkZu
bSLT/UmCAtt8COMn03QL8ELa2gW0ClhnLUThzi8qrWCvf2roI4wE9Tbi/txlBfNKv7UOSUrXFQUG
xwfwl9l1vmyDFSvznEfN+fEE2psUeKPbzkX4qdSFCGG1Sl3msv6iMmkddSwSea2nmaQiojKZRQzo
kKACI1d7BhnBOl2DZTEHuQBhiSeNS9SfFrKk1LDhLS9ncDqiOsCgXhbcg1qcqJvGfTwtc9PqdVBX
vjPUYZBbasnb46n+2Qt6QM+Yf+0oZk0V8dhxlA3s5cpzPVZvRpoCgZ2nm2sV31UVsCpi19kuiwwm
6XUuYMJa4BkV9vK0pUJKPvvZzw+1lcllBtIw/CvWWy80LFigzXdB+en68SPUOCqDuMdC8GAqfmE1
uJvDiLXWXAofhZZ81Y37baGBhDVA3+a73RtmNBC6znSsmVlxxaCgIkUR7jWlkU2gvRc5HKbJ8qcS
h52+MA02Yf2Q6Kw9ut/RmiE7Yzpxg4T7jH1wlyMyKWLcDnHA41pr1oocaCsZe5sqIs279Bu61Kna
5xyOjPymZtPD90xTEywXDEiz8I6cuj45ujGuDglzzYXZMqYLxwRpqDtiXCi9btOZyVMQ9v5ZpGG0
c9xjnhfT1jamK65k/U6xvhnmTjwHfZ4+5wjGAyIBV1r2LCLmjxhS0jWlLmh8iVDA1/bVDMf6HVxJ
NjX+W0coBZpecSa/hOSFIHxrCCq6Ct3tXHGnXnRosZ50J/mg5p99hGjfqTAsu8pKPxzitbI0Y9xE
bPnGrCCMmh0kt0ywFiBOtD5QDrPhtQPG8nKYzq28CbO8eC2iiSQJfhKjIwkwaXGFzX59CQIWyZMz
O9tmgpjnczo8FMADjzbWHJeF3JE5JkNWiCOvTpEb18gNnwcJerhrU/1UkapQjTiAHfIKt1Xapa8Z
xBYMI3X8wshkfu2rXVwl/ovB2U9ym3tN/DezE9WLLWbzddQsF8dxeuI548u2b0NaH8wWnxhhMcna
sQAWpWFLKG/GCJ8JVFecyiWnidAGpl5ZOm8KOZWnYQlwEpk01qbm6QlNySc9l8BGyEA31tXy/yhX
4R9b/qlDa7QjhfluGwZgHV5ogOeq4xQv29PfD4ZwrRJvAL/WC0ZIc3sRAqNQGB6iBNkac8v29Pdf
/P1QSvCG8VTgWmgKFu+Ra3cnMKr//JDmOoPrRCKLHxjdKVn+a2wr9xC0qHvmGMtY4Vi3gj9lrby/
wDrSPdqmsrd//yvSa+sWOdK8UQ48KTn3x6GkR9MgIHdNEps3Cz76DW25U4fGVS//599/o4V7Nys9
71gkHw03mXGzkBC/VyZus7yS880y4P3EzrW0I6iajQsizGJ6kwztfBs8Md2aSKXndM73ki+ZK9SM
t2y8NYxjBJgQTS9iCjgKjASbhRlIBCN4GqGdimNl8Alt7NJ9jkryoAIs/RcDZOFFu8sKDjEwOmGr
eEy956K1motvBEy3w8ZoLn8/1KzXWBbHX4gWz7Y39oe5q1lXLB+y5TcMqBn2pTvy9Ez5tR/stZzg
+y2A/XXVjERcFg5ARdMwN0QwABr1rWFtaPzZvRmzHhYC3AkH/cNYs9csCyTKPeiQkafNIcVn+cAY
iIbRCmMSaipvDZKzBTdvo2nXOUk/ApDKxUUsvRklR4g9FSXuJkr9OlfdpVw+hEGIKXw0kjXpnF+x
MYy7LvsE4D1ANjZ/uHGN/sRJbmzK7p7s51Wmh+5FdyaTxTk494wAH7zBgAxRpzZzRWvcxhXenaxy
9JMyW/0Uxdk2Q899/fsrxrriMnpUgNkepJ9772rXvVcqdu+lGaync9PGDaF2yt+1E7sRQdEA2QT7
lGNW8RM7jh07U2dtlqm9retePtPymZD5g0+4ZuO+92u9NmVG4eezVXEYTK9JaSNWkBotVuaX70Kc
TWZVnB2s6yzjOF5R1DhE9CGNUfAJneGLSa7c08+ABCa1pyutC1ev9TaJaMkkGbt7BqPtpP0GC1O3
/Kjat4hS+imy7tGdCbPHZczWIimGG1MGOqFFqOr1yOsaLy8edUm8hdW3ABb6+hWFqePUxjMJ0WRw
NQzogjD01oRXAbHHmWX7GKaGbD975vgOiwIbVziil6GuP4bEvbgKe0XJsuprFD8IRmOarX3/vz6k
1bTv5aT3nuCT7UkXhin55tr8Qin90Ullrvmxrumhmi2zug9Zsup1c+j0Y16hbohi65c5iW4zkk/a
sPUJvKcAFQnGvR63VQD9ehSU90527fWoYRaP4liiOjj24qKnDGcBd9CSPMgKMHYvwdSxZrFppeOa
0n9fclNgeEthcxO8sy7KIV1nsPAfCf95ylwmT1KiGxEQLBES8Nu9fdEjP1GE1QIAC3iAm42HneEw
eL8Y4LWLCrd7TIBUC02TZbiYFMljwvBmt+W+NbOPoMrTnWEGZ6ei+w2NHYW9XnWh8022EikzXamv
sL930kqGx7nVr2PoGNvKaz+kM8pd6Mhnq5xuLMU/mT3qk28gKcz6PYs2iGFZrQ5DTkeQLJ9H2kzJ
LgAPtkoooOY5CTczlBNW4COqUw710RCHOq6WFXpLSEpExvEAwzJPyRVzWBhsw6mwHy1IH4/DNKFN
dj4rn5lKkxUEXOdaoUPU9trGODmZBUbKUqIjUvfMHuBo+TBypxF+OWBgqo7aKXai/OpLmIgZ+6Qi
Ti6l4cAYVQK+sM2DWPv9PmspCPVCEi+C7uKYff04pnR7dcn0o5c/2ACNu9AI8BC3SbABroXjwsOZ
WPfFIfOqC7YjJJsiJkrGxD/LJsQDYs5MXpsh+ZHL10Z+/C4R4XCei3zbqTTZ+HlfYdxATaa9GjpF
4jxcy2jG1079tPIJdAONHpI30+KxA/Yy5ouYa/wTIABfKXK/Vg2SjmFCmKAsFvhS9z9Sa852AqSS
mIuEMEIO0w76G0sksSvLaUu01ncWhk853yHkFlY2HLRzSdLJ2LghODQ2SbFbP0Yqs/dhrJ9kUd2d
UgDf4t2Jf0yx9kkWaH5PoLo3RjkYa4tmjEQoBHNROiBVM4C2FT1xIVLsJzO4hVW/77PRIr6HoPqs
3Hgzly/AHaIrOpv5IIhxFp0aARBG8gDzoB2hxMORDvBm3iEhg4x8VCVdNfg2JMTxK3MuzAFu+eXa
TyAzvrqRU8rJ7NPkSkA05VNidp+KUN5czd/g0HDuV3RAplfv2KBsAU2BKKCoQsYD5acb4lPk6W9+
tGTnwfGb2VzGyAakbfrQv6psi8uAaTtzHfQTaq+9nxpaYUxKMQQOlBG0FLYZkPW+CD+wDVGVIxMA
b8ZhnuwhnzcEAsEOWbbmeRh9EB/+s51JKsj4jPBFwapzT/UUb+IhBapQTx/JUO/M+KPNJk14ffdq
OIsQGZW4E7HYs8Wr18td1ua3pKq+cGR9FIvGvWktugENMIQgjmOduH+QnKBE2Tmg23ap0uylyh7j
fZ9dA5XtiqKFo5gZ5165EbmF7VeLYINRrKdXot+IgEOqKPvfcWClJ8nwpES1uhs3o8bskut2rdLh
mrksift6fIq0iU8zKB5kVf8i2e9Oav1LUEXTDjFXj9+hK94zx1tnn4LjeCNV99XXaoO+a1GWW+17
MmJ0BXe6LuoUbaBHlFnH6LKk7yF6Eviv032UZWqsCgv6ezXizrfHs6f7xekr+JQj4yVykbqY7g5j
FPI8wt9YIobbxvLzjck6oTcWX2mGNAIaXKRGdloJOQ9Vb9MvFncBxO+hAfJNOsUqF+SvBvVzhR6X
dY2+DxO0jyq6F+1LhtPd7JwXc0Is33vXJu7xr7vj2+ThSpNcwtx2KDIdxdBY4XKWRVdwaveQNrTH
QEf0sDwn0m/MnzZmX2Dkv4Rbn4AZEpWZlAlaZ9wecSdOgQdauWzXU+qf6iz+NovGvehCTGu0goek
asivdJKPWIYkps35T89AqNCbAkoF6mtt1fneI8zEqIkycGcqYiLnqNyF+cVJfeQSx1QbI3ATqU2w
rToPZPvGMUbmaAnxJMYUHK49vE7yZ1KSMBYXxauTTqdO2x+lgK9UB/lblbkbgmZ+6WcF7m1HohES
JdKrDRROW9V5ApwZeudUwDptHIMskDrYds+2lbpntrmL2oKmlNUeh0iGOqBW4SvHJAFdVXua7Fdw
hEDjA4NMHIE1vuXZ2+iE6WNPQKlVhyG7a8QbtLJR6KJVIsThxVPMbKGU/uRBWnb0d8sWL21C+gOD
sjj1aZnnOt0ygNQxFNcU61yla0DcQ7MfOsa7nu/FF0MXIFjnN8Y1j9ItFzEToVfIEdcJzScCu/6n
b+Hh9DukbewOHuLFwM4Wl94SpSQGv0bDWA+GS2lpvaIQrY3pQY60UDi3YKyAhuTTdafVFAFZL6MT
zWbQWp/jZJU8xWjbAcCSDZC5MBQH6IUKfHjQg3Ys7f5xMPC9MQmOYB2VH1bU300baOvYegeyMrKD
5WFPSibbohERzxZmpV3BJ1e072EKHERMz7MjRoZgmNw9sZVgG5HtMJOxy/wcdFuBfLylDn9BL/NO
lhlCw3Kk7tHHWgMtr7LxQyieViRj7opgy1crc2DndvDbjZBeWFuaKRfRvLM3mYuIqVxXrn0x6cnW
bosbPMPKMav54JvTT9OcXxjxEUKhCbXGT8l2pSAKJtmgD3kCkvOx7BF53Xc2hA3P+eX2/WOb4Zeq
6umwZKELFEVYWZDxlkij5hBuR06E7i0sx0NOvGVNxGJbss6L07Mg/gfTG0uPtP8w0xCjcI2keGrA
igTFSx+z3Ak8j1ibmu4uR4CjvWxi7Hkp+uJZKhZ8Xt1N+yYJfxLuubaxPDw8t2SkHjXjqPU+gfQb
E0a07ufSPQWCNDSzHPkayJFGZLmyUn+fx4H9NQLHjRx/2o9LUBiwrH49wawhHPZal+lB4o4tpmhA
hm7X1CtAVauNBQWPcS/2XMMY37UHYd4oJlit/BxC6dX7yidRdeLkSDna0XULnkTUyCYJp4UwPlBk
UwHGNQ+9hPfewzEwvLrZtdESe9BxqeFYwVGJXt1O2PQmzXYiuWUb2tXeALNYeAJoDFd2b/gv7jSV
WzqMM/pvvZptBFbexCqMhN06inCqSoh9Q+EQ3sMEwCnHna+jZzfRN3eKfmVDduPsIaO4n5v1ZHrT
XvSPZoM2Jaf+b7MnpDK3MqJ1bBCJNmG9UZNE+g70fu9E9sVOYZPm8ys+FX8zMxHDk4FbMMDh2Vs5
KEfT2qLgNzZVLFkKtnPHjKMZt1aETslIPZJE8uCWxjW+zh7VKO3HpuyN6jgaFEcB+UJBjrPcFiXe
JR9QyBKXZ3GTYErqL7NHJVoXFC3JPAGTmFHGZY1zKI3g2BLlgxKP3RkAQ+nWw5qNE2gqC+upN+zm
ttlPY+NsjSF/bF0PoFBE8T4OLvq8Vp8MwYe//2Q6CZpNDQmcq/0IqRYWBqYzkCzO9+S7+ZYpBcQx
ulDVPFppXpzLsa5vg4OsRTjhPu52vqFNxBvtmxcQqZTapAx4lq/eG5fnFgZ8c2nMSL0TPw2i+N1X
4a2bygKYMrpFci6d945R+tYbZExeFtSNFh0n29JKXAu3ggIfFC1igB/2NLJ9heR7Rt65dOD8cuh7
GBRmaO7yyuA7JiEjq9L89qnpb46n1KvtvSA2HkJy4c3QMU9ROH64QYYTJezeHSMsT71rVoB4ESJj
FwzJYBqcDTG+Czgqsw8i9Iw3RVDcAFzextFJskQEI3wZ/lvAk6u/ktz0GCjm8bO9gO9rk9LD+BYh
RZGATdcxDl37vDooKSZyroXQa5HCcJwpLdgwfZmS3V0Jg9xPZkZYtcOUBPGVtmPIR3kfIbNkddR2
OFwS/iQ4t8ThQTtk7b1saIhppWmLkZT7K3dqjxJJ1lrbrbGmzjhC6mSqNxcC4xIHhdUBXcmXHqcg
QaEyQbz1gmQLs4fVwgj2q5hymDCwbbXxMQTeD8vsC4LpyseJxnO9bP1RxpWHqXXHbQoXuetRYvnt
jffSeijDiaKRleJcTQiRE1B65dlljIuulr2sm3J1JVm/6drq7JSLeWiOkdkO1h8JIuDWEvFFIsnM
WdS8tiAxvcxdF058E5ECjNzInVt2yWqo9Ek7IVnwpQacRd9MnrCPrRnwVJwUpzDFI9UT94InCdqy
aV9HUM1YnaZuLa352Cr/T2eh4JwnFgVRqXloZkAobWeYN40pcKgm2nXU0RtmfM9FNlyJ+No5Vn+P
B5uWRTFbKfY+TMvS4bEjTZpW0y5/5LHDHZNDE07G7NQ0NCpu4M57HtNDaovpFFeUjA6yuXbyfhcT
21hihZjTrVI5e2/GlMEpimfuC852bb077AMRr3TDzlHmjX3Deu6GhU9PiVkzCtCpepkL2W5j+P7b
2FIfeZJgXvANDt3M3mSOOy/6TdgGI9ODKVLIRR0Q77FVrRMVtXtzPJcq/DGVGKbwI8aMCHZzDD89
9CKUhRHA9DL5kaQyOXhD8yzbDChb6rVHPyrXs9v8Lstt3E5fhlVJ0irPXZec6VTv4cgGYiKg46GR
9Qo8Yb6HmMF4wW3h1WDay2l8l0BzSEMIcCim/Wq5FRpxtlP77qhwX0Y8+V6BRX008nfa7wYRLx7d
OTmWmQNPw64Azw9EomR6N2X5c2fZ/QaPCNb6gvl8Zq8wReGUqsM7GP3hgW2Bv6pIiBF5fcGm/zWZ
81PoymNuue0+mqtzRpAN/nqH5gSfAhHM8wkayYE5oo27d4nQIt6q1/XyZ/EHikD8nstgKzOD/ACF
usepMGtHCdQDNP9h6qOE9qc/TJ6AEsR9ScWTEniQPqHzXdYk4rm2o3w3ICGmlc+drRjj97FlhVJ0
UHNHQsCxyMj4EipqKNQR63bsl1QiKBh5hAsm0/EWYevZLRAiVkDXx2XrGfT+d2QImGv9YcJztYen
O8G0HqpUbTqYQoZ/LDLefNclHSJzRwIZeSQBPvRpl5O+ZoQrcw6c09BWT05qjaxQkQBPjUJiK3nb
Fdz1IXdPIi0JFxGv0bLQbHKyS3CONiveDUcP5ikAn9t5yIKMiBVGXzX7wPW+BZGLRklMTMXQnzFs
Yq+q6ezkiLjEqI1NhKad7NNkC5Qh4M7AixeFKNHLwjoWRAZaDjZ5Ih1YbpBA3BAtMhQHfIQUa5Lb
ANkUYs7mrSCmiPFN9+pQNOJ/YJMWmosNizc69pxv/nRoSom1NUYXpojHXAWXFtnGrt6NLXkpzhCx
ouLwHJbuZHRsaJZ67+ZDv6dGopxy3KtDXhnQC8SCFfMHqdMvO0EJk7Jt7NxwQl3AlUOIybLZWLVs
sTa5xUseD3wJlpcBhouM7sB39q1G6YZU3vvsKrIjG9teYg374skbAJcM+aefyt+UfK9hWr50WRZi
jxLzg6hRrg65whVnHCJzIBuvoZUI22CDUAqDAAehkxrtOSysGrUVAZ2JG+z8GW3JUH1CQcU6pnoX
1TRZq39/uSTYThNG8gDaFcqBZBWZARl2QMYLhxgJhAEdu8A0soK1O+ZP7k2W3D/21q04mjCt7ClM
wN7pdYiI/JqG82+LDpAN8PwZahre7VQudDKs5htUKGuTiHmUpdgSrZ5tbW0waXD8Yo2pTVYEdseC
6UigaNU1xIOpIj0oU05+dGNzyTqmbm0MRqC4r1doShm4clcgFMKA7qLuC9ARrEIg0uxjzH3oEUBV
+rxyBEkwtor2GbPeVTyrcMO6HlEQJ2uJKJnhJFRybTx3GRKhwsZzXZDKB1Ov3SucvW7vGZRdjk1I
Y4vrCvuRJEib8dCfwTF+5dJTZHMW4W4ZLI3AyibCvg9+7w4U04BgU1ZUiM5sBGE8Ox0CZDw5yc67
VsveMVckFTKGY4RC2pglBbr/2PrZhGFzs/N8h9Lu0x+U3KK0PMRzjv4OgsUmaqpqlXqKzfmU/Qlz
83lSlOt4YN40XPaVcEbjQWQR1W6Np7WBfXRJkpkAVhJJlTQO2TkXMwaiihVYhddrVi2oQHf+BN/N
sKFBXpz1EDqd8thKDtra4/Ke4lFgtp4jFHcoAQ3Qw0TVjT+LMXpr5BKTaD03wuEH0DOd6xaBUaqd
je+LZ7sjGMGJ38oODVGgiJC2XDnudOzR9I/qKWDv3dHw5BY3ZNzMX5aPskao8UAOmVz5CJEQoqdP
sXC2ngJdpxLcvVWAn1mZ88omSrqGGfwwkMKwVrYk7Csp/qRKDnuj/+KUtK9ImHnzVwAaqlVm8g0J
P4nbUR2XR6MH8NuDg0CFlN5VT17NigiyTT6wikcg8MRl+F7b2EoKz/qTjH57cNFhDNSPNOz1tqv1
RZG3iG3aO8cMjTdJzItRkUg4Wk7EmrtgVON2ryM5UCyipN5H2v4zWERlzs0O81AxMjwui8Y/VSzr
/OX4b8EiBnH1m4XepqfyWVsMuqJmTHcjsxAZsBiPkSsAVKL71bBGgGPwCXI6GAEByEnt/zTP9r5M
q48xNAQLCzK7Z7+hxVFfriSZqjgMhLKt5uRbeCZ8Op5U5G7mTiMt3crWBXyOgGuoFhccZYgtnGOP
yXFlDIFFE+GO2LYrwIJabEfBI+zk7bDMjPm0zWptOhrPCdupPioQIJOA+DDr+FlpCIy+wYEbs+yh
GlsK6QgJVek4084mvSQGl2F3OEZb3g3fY2qpgS8Rn+f/YfI0MLym5t5PrcpWY+PfNZFG7DMl7vR+
DawBAbhBx81+ujno8W6ZVPq+R7y6iaU4QKzKFZj+VlF+jkl42PSwy7AW2Bspl9mexqXJfWa6Kj4N
LhokmfkPWdnne6KQjolw/K0raGS94OhUXDSNH4+kkC/TgtZ+c0ofRFY1MnqDZbOGDJ7zysuVHK0C
gn+NjLHDLxu1/nDkiNhnFpke1vKyjn3ucmBEe9X12aafsxuj0D1GsFdrZI5mhM211i4k2p70b9t8
8ixOgNJoCIQafqj3sO6bDUI1YhPKX7yKi0iBRHLC5IY1I2v078MHh2/WQPBPgw/S4qpTRNbaCrHd
t6384zg216qNRqCk6RVYGksqhSxNkHzM1GWjLBI56T9eS0gdx24k5XaI2FyPaDjmxnpyml9eGqSH
UnINEdPe8LgYwVbHN1+ZBlLusnlAz8LPm530Y5ZQM3nWeC7yRWELRAbpsv3kysThuwf0JCgHejrf
XymzL9f22i3VR5fiPQ4DJCyUCbo/FtrjalxCFkJqdM/K90OdfI507DhRiB1eRnZpZ6DAxxS2ghL5
O67MH1bSobPw7G+PaeJD1ilynof8pbMrRszLsytLQjPiMI920RBUlA0G57vd3Ju4aA921DJkt+x9
KvWPjEP4pIPmrpyu4s0IfTrycALFn7Ilm/WfwM2S7WA73tHQr3mPc6WPy28UJuLDlgqLAAmxykYR
leNGFY25Sxt20lY1vkQJwkPGKPjYMr0CCjNfSsmcMSZmonCDa6ltHrGh6855DryWkTNl9Xivamme
KmfG735q7ah7FNYQ3xQmThOH4mVqO64Xg0eul3V3LMd47ZNiXE1ucw49ppZ4lD/E/DH3o/isSEuo
8LwFsOhwE3HegxGqWcE/+amtb5nnAvLlHoLqouDkMqcbwineUybw1WzyXlQ/CErhjXaimSgohu2D
w5dpZRCT+L5Ayhn76aIc2LKuX0/rxMVdJRQrSl3u0dLws6lY/gQpUlW8DsL4XedIaloZ91tfCFgt
0oxXSViKDbSh5A4h/6dOUrGPWZldy/LRId71ItLxT9pP85YhG+uDfj+M/EiYCB4j/x5qstjsajxb
5lgeVHQ33PE3Q4ueCFcr3XSBRfTqxEMwLdum3Bv9ayveh4a4yUGWv+n49VrazYGUzXiDD1TdRxf+
dN2E1JVA6S95wYY/Y3myaYs5u3LUDQ9mhVSjdNwTXpMGb0y55UF/YXNqftZd+cxbzY8jeg4LPH6g
5CpMivgSxMiwqjYN+2hYAOd5wf21z0nXthmNnYqOrs1OqVT2bxf4WeiCqE9t7ygUWhynnYeLV1Zy
pcVgn8g8JOpdnKtheshVkR9FSWLgRGoJGZpIW+Foht4CruniQx/BV7XqrZzaX8GAQjkew08bAVtP
EyqUeARNx+C99l764sUBdRQAhnpoG3yhk543ke5uRt//QPX+y3Znfvsi3pEQoROx9N6jeE80dbjN
oy2HDz8ywf4m3i+rybb8dczLciYOU10O8C9ubTztMpdZAAG7LAM6Ll/uyFPuXJOm7fCTcrIG/Jt1
1oWv6E8Jrhn+dFocG251fNxFQFeJr3YaDIyTzNq8sGtWA2vjarhXFo5gcl+eoqojE9J+/0bt9BYh
/C4RFXayQsksg0tut5umLyj55T1M/NesJFQnkvNLb5v7ylL72HVhYDHEzv3w99gq2FHwfaKA7Qw/
CoBAmE6C8Cch2v9v4KP/EaX/3xj9/4nK//8hotSFUP+fefvrP3n2WSf/CihdfsN/8Ukt+x8eKAaf
JlbZNp3c/6aTev9gu2r6piU9f/HDW1Du/4nad9Q/FO4U5dvKc1w4LlD4/8kmdeQ/0EjbFpEVvotk
3/X/b9Ck3r+BSeGlOpazYEktPg/f8/mLyn/J9QCYAh1Gjkus8Dwdq6J9G2KOt0Y5AZas3tpXxvyJ
WnFmuWsd2fpCarRemO+qfc1AEOcWs2OzuHFGULrDFaOa7c7c0v1WKtDEMBFWac1sfuyqixOV4cat
4sx+yEC2aVFM0PtpGe1ql/dfoS+cVZV4x97PBw4zM9sE+l3wsm+bDhbOtBRSmHZ2PbN4kYMnZzyZ
I8TyKGdtnzqj99mB4fEjfwM9nBRsZwBMBkcM4Ayka2/ZlAPw8H13Z44VxRUYiIM9cpDkojnWY4AS
kdLoTxcgrS3ZFsm4/YA44KEOv/qRIIYqNq6s0cBApMiZ57lrNz1y7KnLh3sy33P/zU7IWBZoaIle
oD1itLJDWQ7jPg7+2DCn0EwTYbwEPSLXzDj/V45qg7sJBdBzE+Ohae37vzyM/0OeglziEv4PfVaZ
JmtcIV1hQpBQEGb/LerEaOqJGt5mqL6MYesIpHKGiUyqnU5dgENWHF+hvCwHDkn0sj643JyTn+i9
Y5Yt/FFFszdWJ2uq4s3QEwAOVU3so0n8jPPgoxII7OeWtrFPQSrkTfAEf7Hd4Dt/tGb0tX42tps2
ic+umX97fSvPfmn8bEOcCBJoqkvUz3IfuZfYgwfQkGbWRPQY6oqA8N130/q/UkM4XP7ngAn1b9kv
vI6S74TvSLDAwjGl/O9PfVtMFkCctFoplJUPCOEJOjcm4okGwuHggzyw9f5DzUsGYJg5q2kywXpE
zOtmNrKojaI18CdSsdoScjXyiFWGcMVTxC9TftDMj/amTXHntyj//Ry8SQaUu4MA+CCszgT260DR
89OzI7Nq470MBZiAvx9khqx/kAkvSNIDr1bv81D4G2egXJ20ze4OnSKT7nE9LO/k3+jPwSUVHA0h
3Zg0o7Wndok7t5uOHdVOhPxQ4+zOQIK2ThO2LPHd2nM6bGUlz2jnk12DRX49FdXvLhH1c0jEPRSY
if6rHs+V0TIeN+vdgE+g0aqm2SGF0WWgvGKX8s/r5T/+YOzluPnXJ3X5wRA+IlzfQ/XmOP/GSZaG
5vMLXeKjl5TqQUWkRFQvYTPM+zIzcDVnjfW/CDuTJjmRdIv+IsxwZrYRBDHmnCmltME0Ms/gDL/+
HUdvUaUukzZt3Sp1ZSQBzjfce+7FmrFwNyYwHgTJGTPevYuv4BgndBAVoTyxjyW3LuK7SUdKKrTo
0apnomw91tYRbv+dGTNDnmvShf78oIl/n6aEmvHxAWp4Nk0s0xpd3Xf/OE0Np4nEOiGJ2k5MQzWh
U29l6PXAMvOOwB8VrQit1a1EaNV8P4kQLI9/GhIQ50tUPrZtJhHkwM7P8uOQ0dX18cAgQJfnP39W
Wz30/77UNmRrxRdzGUb67m8ZK1lvjrM3SqiJSGM4bIlhGgmnJ8dN3+mF+4FBBbsQNI8HUsVW0/VO
rgHFpnHpdrP6NUrayyr1NWRwX+7ZM+GJTDmptZhUDWMB4GEnPaWVl6GgpIC32ZgFK7G2rOKDmmCQ
pS2AgzSfCEyUxxRxPvIcprK4knaaVsujh/gPfzggCY7nqZKEKef+Ucqvw1J+jlswD4nfPAt1kAqz
epFziis5J07PLKY72vHhpnnkDThYXiqDebxWV98x09xpUh+Pgl4haBu2R3++qoK3+e9X1XRdBnUK
KI6P5Lc7wFvtdYwVrxNpX3feosez1TgsNnPP1Rm7S59cooRRx44JEcIl1YLl5vqZJE2aST4rPD06
GRd3ta8dDIryv3zA//jambPgCefog0cufnvhp5Yzx9DferpfAhjaKCE7x2ZZE2m4m7ByaUgjA9lY
MoyQeiQJ9nrbNo2L7/sccREakL7zX12v+lGU6aemMP/2EBm/v62YlXABuS1NC/s9iPZ/P0SOl0aY
UxTbtW7vmiIlrq/ymGfK9gAE06YimQ6t3k+72tTfU6tjfGNmSPmIo90X7I2IrmCJTzt+r0MUPi6F
yyA8cRipZG9xMl6lCbXBsNcPf7my6mz67YFycQmqgwvwnGEBtf/nwy+nfuTTwtoYHBi7DKB/Am0k
A5zxboTq1SzMA0IShxU+A2hvnXCnqPjEpojiI/jwSGe+7852Ehj0TH/5bP8OVFIHEzWjzdwIQTm3
p/77C4+IyT7qGFi6Di6qpPenveUadxNbMiowxHMNGp2AJqRhGjT+3NsmseF//gzGf9x5nsUdJ3DH
OyZ++X9fn7ZYUeihQ937NUxHvzy6I+cF4uhX4DrpzhmNyzDiWxXdra0Zpnt2OPG5QQ1A1zaMWTIf
bpRiPHl3i2F+dN0puqibsfZLcUFgghOKEUk2Xbdkx8HEG46IfJ/kf/lN/P+9mpTLnsUXzRWF5/Zb
PbUKdxqqgm/ay8Q5UQztuOp92C3uPUP6b1SbZyfiD9oB2L9VDcd8wb3a2bR1259L5VK2YvtxGpP3
IYZrXNHmHevR/k4SLjxJVVUbDWNREVE5ecXQB1mDz1gx7bqWWbKQ+Ag066jNxAHTP+z0pHIYP7lE
nDEJ6WsORWgANzZvsKyGh1LgWdwKlCJuv1kjszCsDiEKLaAJeukfl3Z9RU4RPyWRYOkz9xZQ/uYH
mwQWg0CX0jwfAqPSX7cjwEFjVPRTfna9pNrpS8vnWzi4U3Rz4Ghygh+NBn7ktH6IfC9Eqmowe4tX
6Fe81tmyh2vEBkBCuK016hjXHkItKVFMaIZGkWV/ZrQjkOyv0ac+jqDLtNkdwnUfsCPfahbBtBtH
uz1qZImoYqdTw8hm5Zf1ze6pWXyE/1Zn/OUxsv7jizd4lKAl85h7wvzt8OTSs0DtHNg6OSNtvdTq
m2j9q0Z7dSt/xBJbk9ta92XlfbUnK7nAamZfwdzVNGVY9/1wQG0KzdFZzxUSMjP3V7Tdy14OXDfy
y5/YYL5n6mYpdb5GWF47SqIJ8a7+XUjyOKvMv1usjjcL7pZ9y1R0J40VG4qzYAjHS7iqV6Zs3JYw
hzWsfVDDMvJE0CwoWf78QP9HteNYnisMThbWOQxi/v1A+8OAsg5l7r5TSYFj75YHGzMAu3mEfPwO
80RIczfFXwyvADNtMt1wmCLtoQF89UpAIM1sv9sFUlNH1W9p6R6xMKr5tPu3t97/vlMcDj3ed77D
28VT3fk/z2YigHCsxBpeu3oltt6Z2OsvHa/fpDlqYjpiQvBulV5/5wuLke/yFY90MOCptf2fr5r9
H4WXwwtO0MG7tmAe8Ns5WHAtrWjOR6y54xLM/cKSTd3DPoKIwLGtL4kVP6xadBJel1/ZzR3YN5GB
2aw8ptn4UMTVl1+FhYVftNDK731x2hpK04QwM613DvHJRyIhMZlqdR5Y7vJt1iwyMlbAQYTQxlDN
XaicrRuI/K1mdIc5Wyd1eI5fttNgLZvkOOnr99imG6z9nuqV5KKush60FKtG7ihV5IqSdjjxC/QB
UR1fHG9ojsuijOJ6crEq0i7pXZAcxC6PyoJwVasPZb5bEQe5RFU44CYNcErUh4zTem960pEKT8g/
Sa7CQCBGSHnbw8BQCzZusmh3SGm/uiMhCJqB42+axY10efiR+9kt0huNA9ETk3fQreI8CE/cnBJr
xILehgk0jYeLGKr6SkbXeElzqEyYmPe1M0vcGgwF0fyU+1pG9qXo65dcQ0+8OsV0JEN3nwIYC3Mq
JvbeTiCM/CuOSc7nUj1uqFnIVdM+l1VmIYUryDiXvO373F4woxc6CpKforfnIG/mJVggTCU9Vd6U
ZV/A7XwzKLSx7DhHAp8RcRU+uxs5DYeI7Gv6gTdSlTFFwyG72GnH1n0Sb9JYBswLzLstD1G26Q6n
GMzJJdGmEAioFWCMj6/OgEk6jvRXTI307NYAGoQTYzvCK0OTR/K0uxgaz9bqzkCEQnbWvq0SRAEy
pti74ECo8XdNIQYjoeSg16SWEbhhvcuu9Y+Gz7tpK1zrHCLkMJArM7OVTCoBaWlhAkLJE3Yz51A+
NGihF9STY+eG2y2/nXJaRQJb41ePq3qPuJH11A68NNY+xR+dAM0soQCFYxZdxUSx2qJ46TUVKa0x
fPHVu3FRrVwB0HcQHZIudZh0BvoU4XHW5OVh5gTbe87XOuETmOoT0+QeBif9Hq/0+CJn/uXp0JbU
x+wt51kvZJAizT5Uqh3JO4wbBc7lDiHQvnQ4VlmD+D2lcaV2Io7upTtqKn5ghwgs1vU+yDtEVG11
82Wmn3H1cw3GpAq2R8lbzTfKwRym0NQ8NDPxdY77WShtRaplGj5cebASHoORgzPQkOSiUiTYxh7M
N2M2bvhhwQeVfOiUr/O5YkTw0Jbkik3eQ46W+tnWpvYxI8N9iW+0o/S/FqvS3F77A/TgCVQRrl1H
PsXLysZWbwq04vk7BA54OStuLjmK02yRmdHZUEizNTuOVQKGNnUw5qtDfRb9GprEtQ3GIK9a0uL/
nBdGXA13N8FccqENWx62GZs7F9XRj9IMuNAkblGH9sHrxVcs6nR6Dvd56ZE4l6Uq5E59rxpLrpuW
eQ03Kt+OG+FCszJ8M0YOjl/zPQdinkZSYJy8svzRjhnrDTErwdkQ4+pOe37e0qjCJl6CcQbtYyrm
q89XhMyeb79M1KPSpGc7UtzjyNaCuOHL1u1vsU7oxvY7jg2kwTX6mPagt5CJ3+WR8VhhNbwBN+th
LPH42/VE4nG1Prnr+n1cFOZb/QWGY9rBnJ8bnNaQT2OI0r3OF5jwoGcoFpAsr8hcrQG7bzDSUcOy
4ymcxMhdbeon20m+W0tRH3VewHvEol+pR7kza/4mFGzitsNGdEC0vO4yro178RsYM9tECP8SDn+y
XR5KVwsyq4yf3AZRp9aQxoHRNozZHdtDv570hVGTJjmhMdDoY4NEo/fK0zjytcha2IGs+9sy+tZh
9lMfWxWp1k4BuEjM5os5igt/EclJ97INoVz1ATVesF25DAH72+7e9JiWsvEncZ5SkFOQYB8UnbXB
1TaWz2upecehYn86pNGzPyOztKVaL62f9CRBVNnhxHKIXIDhlwyh0PofXuU+k8XEsmiiXPDScZ85
gwijsfyYOinxxdZhO86A9d5ZRsHvr8qQdBXnGKgW0TPeYZsvbEfAryGM9VCtiXdlO9zsZTJA/lZP
NKlYzL/6KewT9b/ESDCGXn7bhlIVIcLB7HKSeUT8EanFi0EzCvG1x/pxnFfGyLwut8NuOxwb6bzm
jefup1w+bJWSUdrkdxaEZiXVXd2K53pk95gD6zoKMKN1Ed3DvM+h2zAr2k4Mi2OE02fqzqnAdaCa
nriChkEbjGMoi/d27X3LVLUMXvK1RPfEseu/6gM33HaStCkFhhuhMazLyDpYbQW4j4RKLGjjIcrc
I487ZL9O29sONzdLxx4op/wwO7L+ddr++oLV47qdmdLoQr3BNLtd0EHHa6LPVphg09reBtvhnCgQ
byyeow5RkuMCJ23p5c45SfJ6SZK9UhL42Bl6RXgkneRKIEESVHr+ebvIW1+hqw5ozvAA1GImQiHY
XhxbczQv5kOPRu1YTkXJj54b2kT95OHi2OlZxlOXtAyWG56qrOEVit8Uj1bPKUcoHHb/Xdpn1QUZ
lgNGIxtDFxUVlTSre94dEaTFu8Jvw4X8qVvh1TfOZnz/g0DzzzLBtk7FxDXbLiXDHuTJcBAObNFP
E4zJfaylIVzC7uxRcCVg2dJfc26JCTFE/1//rcRVLfy/xw+UlQweyGimyWal9O8SNy+iwfV8ick8
KozXxhHvzPwYCfMCQzqI8rBFlD/FiJjjEhVYkWWftCzJkNjgyJhsH9dGrP1tJvK/g3aH1QNrKsFk
Rn28f3+opCcQwJdi2Eum0HvB2AzfpmJRpxMic8bjgb+KD5OXd6yc0kPGSzf8c739H+MkSn9C66n7
Gc+a2wbsHzNZs4ltOyutYR9J5gUZcbOzu/y0CusJ0+4BDme739Y423nAOYEVWH5AFAR9T0blDtn7
z9Fzz3i6zrE1fhh8Ok3Uut4FTfelQ73z7K7j+58/9H+MER1PMAQXLjNEpmG/tVYsyqfFWiZ01nKm
olq4rcccmGzlVaBVShtFZ6O3e8eriJyLyhOPW3frdNIxxvQudcf8zkuB/pa9Ira4yuSPXcTU5+c/
f85tSPzbTedZljBU/iIPjfFbL1Ong5WOKVhK4c7pce1473d1y6a/6H815gbIXr6dF9gJTHIcHeaO
lLzFtagP9a4Zj5O7kYV0wTKCc3NOGJK4My9phBk4lyG59QXTAWd1fh01kD1J27WnZ/g5qMsb61vr
XBssqZBzvOGwHXktlJLdlItfk5MGWxF2vuQAPphZ8JjsrXGBv4UoQQMMjLvNe21KAzet9JBa9REp
wPDU3SJwa9roNX5fNSBb0ZKYl2k1rxZ9CaQIxhY+IioY2wcn7z5sr9O0yUkiTujxPSwTWhfzTid0
VCIA33YyjRgD0URIUxHYSdW+bH9cWdjSOuP45y9H/MeJ4MHr8HWGkjZAOjWw/MedH40TJCSfL2fb
6dWQ2PHEMVQyJ/TxWAXylcSpyT3P5dcBCJcYORtwKtD25v1nI0sf//J51M3w283COSDobw0Mydbv
jS+7tjJn4MsWbV6xatbIupQPYKU7CDdoVGdU7JpHcr5Tj0To7ke/dNR5LlzwmmGlJaZdm3jNX07O
/1g6MRU1meowG2BD+vtwACMakLhRxQM0PRykBS98XFtI5sHkM+kiHg2zy9YA6lbTHmMf6jomEpYj
RXmEqir3Zmy+1Z1HPG/Ty9D7yEaX1qRj5pYSZ4J8L3evsVyvZcPb+y9XVf/fy8pYVWdhJnyLqaql
VhL/+Jrbvm5mT+8HlpARDrJmDBbVQ3ugVFuIa1ptvm/jSQYN2X4yrS8p7r2wK7LnSXVwvWONZ1EN
nyczJ2pdQ7DcFAs0B9L6SpnGx8Isj6lN6TBPa/0xN+np+AGfitjUA5a2zn5YPch62RJOee187FLc
gEwqsdtTfXjA8YLV7n6OzMj2vwYCcfcMEfhjgWd4t92QMsWWky4dSrFqPbEffy7RIDVVvuydnt66
bO+I46JQbDss1+1bDUL6aC8UBlvDAFM1PVrWR2Gbby2r3VulxEOWXr8mnftjFbF5GLJp3EUtVa2t
QaY3VNuOCAlGfYna0Sxq1F5UqVHe3ywx12HtQRgoqW4JS1rfih9bozpHmXY0Rbz3zPSxrQ33YDng
RV13PtUmphRVS7PlN8NYNJ9SkHZbFSMAtaOOomnONY28ea95h1D07PVz+eDRhECDRQfH1D1kwfW9
haB3bIk6qSQOI1xbn8wKb+hf7hlX/O8w3jVNQ0fwKHyDEZ46O/5x0zhNRgHpGdhLav2DYNriU1ch
MS2coIGCf6OxnPcSFu9R94evxJ1h6F+y4f6DTkbrvZt+1qM8PeQSbnEaDydDiOwBRVawlc+mDsyT
NZ+Py0yb9QFsHpP+TM8+66j+mBfH53GCF2S3A0wk1mCbQoT7zR6a5gD1S0DGv4MPQQNQX7cBUyOC
1FkLKvOIlinD6Eht/Kse1/C4+Q0LIjU+yEaG1UztzkhqveOEYyyrWHuge2QcGVfnqRM/66gFJVNb
7GNs+WPrnUxZKtAKnjtNxo9VzARlqzMbuOJhFk/P0l8ftjl8ZQFe9GKgduN8Y11No6A6wZR7Aqha
/DwYb9vasnP1+zQF0l6q8fl2WSzEeIwh2uw2w96eMqxXhGYWh2nRdl1j3BspCdR0x35qYekYxCe/
Nj6VLsGe0gWn9+sNQqSD2yvdIPYlXur6wYOfRdRsCSxXXYCtylnZJCOGbXfrxJwaCwRKdb/72Hfi
NKXDnZMNWpi4yMlpcm6Tu/NnqLpZYh+kogxjeb/oYJWbpoyCbShTOMgAVlVWm8kDZbK46QgekKVF
IfuCnpwQhWdQjdHkp5d0NW60TCWDfo2h2RKmMwTt0lymE0qV/uP2OS27uc4mc9Ya62OoqSPWj01s
E7jy9vE8pYdtpGm0GvCSCSf06mOXd23oGnYzfLZhGOHcKea9sOYW40i3hnG3joGHeQ6VhftZWkxJ
IBAkQQ3CV8e1HHIZgd5FBGRAgCTVN6queQqqYkVk0vT36VNsZ915rpM33e2ia8EEuC7lJc4pYIF1
decqb2kV5vjJoMMD7YXKx1hp2dBLY79SKhdPm5nDLCZWtFkPB9b2jg6ZniDQ+wR52Dn1ZPWyJth2
zZMxWfqzYcb9y4TFtR0YyqyCgaqasIgEdxdQibUIO5NBaWpJTmFtJCmn8662tfi32F9PALga4sPy
GxMwkESDMl5w4NoOzkQand3WdNlSQ85TYYlv9C7HHQn2emtbtLGcAwKaOed5S0EYFmenox5OodSD
D5wH3mU1qZXbEzkOM5oogw0cJA8EAVQxnma/LPhoJAwCWfJAMgBAIdIk57Kxh70+Tflpuwe2Hkx1
rZUPooLiGt1x22Lh6H1eMmoaoy1Ezi95c0hLaDGubwqGpUV22C5GPFM8xjmvg18iHG8Cpt4EsGo+
bben7lXvuZsVgammZiQGhnLF3My45JRbGT2vqiwNDHiFxIJpGo+TynAbDByqaWfCuiG3CbN9qJNH
IfHegcidO16l7MUGpQljDn8C/7ccieWjj8fZUmMduHf9wO6b/knWFy5bv5ti19+neFDCNYuemFMJ
JFDiiBYKS45ITvaa8aEa/Ejb2MtwiBNrJXjQNqXm9SKGVZLSMiMokRG6z8whG6iQVu3MeDrcfvXo
kToR/5vqw+saUktstyh2k4DyD5m9m163YU3deMs17eBmuANOOA9rABW1XXEso4KmFUIudvRRxyjj
lVVVj9sce5uNZSUS1WRG8buycTQy8DFSuVDUphjJEbssJytC6m5/pwPSG8uf4+xY+9ElX6+vluiU
sVXIW0xzLO1B6aRJediu/5iTfDKVxqtva/1NS5v1oIESZ/TufXSanFkg8ZOhTMZoR6HGeGmNg+3l
sR3ErVprTivjwarq32pTGgxba/eoA03Y9apbS5Z7e7GqSzy7r1kbf7NXB4T5oOazxlAzXtllsJ5C
XoouIqh+F5csU5sZLJnmvea6i4TQYeKEA2w37+q+9i9Nrn8tSq3b5X1CCu9IOx3FEFm2sqmJxue8
8J1wYnwdJBmpuCQwcUDmBFLC1V9oO4KkcdBM42wVKijGr3Ky1ocHUYoBOkm0HqqkO9GMdGdrGggV
QpS3vWMaYYDANqMHU9U4FgLRg5Mm9+SEpTmFZe4Zn3qm3L/eePDG0rOPvaixWIPksD3jKeVtTWaH
Ax/oEVJE5D4u+fdBJbmWWKkeR7d/jqPpLR9noHEG68Fsdiocevy0fI4ushTNfdt8ih1dnrb7TkYM
dGv5vSrm5JQo8rejgr23xrnhJDcmfJ5EivMCBqjJlmUHo7VIAQANKbMlWCu/Kj1/E5CI6cNkGrCI
1XO5Hd0DayUMXfASfdpstRxpnBWEsp6fQaT1QWOrJKsGLDFkCX5Ikn6JYKDt5jTab1+HRlpUr5sm
Avv8ESxRVuAQNRxw1crPYsIUdJuB83Cpvm97+ElbXuO2ectKypPt7Wzj/d2T6kCL2NYAk2GCAs7M
3xwV4ViPEQMu9Ad3lpdAD6zBdUj9Yk1le4Y535yZdLoHE5g2bS8vTXPpr373/w+6I6ufi2N4bL4o
7sRIzVQmqGmMyFxQfmAQNJkXFVH3NPo/JeHHJyumQllm/72NjPt+4WTN/Aw7qzGryBhq1w44c4eh
iPkSu7Qnq/AJl19gb9Zv2xJje4dvv1Yzu/TRNuhzezWrQ1kziC213sYAVZDIpvbxcsaYUA10oa3T
a6HoEdZqQ/wYIb84Iu53TqDdig51Z82ZZOG0cX0qcw0TnGMUJE+xA1hdjC31hLOLwNKU1nuFZnoF
vbR3KLbvZSE+aj70gIJKMcyoIHbb15akwPOGmIEBbu1UjQsj2zzU3oCHp3OgWFRod/Lh2Kn5JTnx
JNzJ6LTdN67PN7eddjQubpAyl4HhweWhCNpKh60V2M60qbDTQ2Qijc8c4Ry70/aU+Q8dksAjoLUS
K0vxCbiDNvfOt3kCRLDA74oJlneYm2+Thq193jYYTTXgl5g4NDsoOmus/7ANvPMzcj+Ek9qENx5p
sbt8XdyWDUnNhHWx+BLmzpTw7GBRuDrjKFvQI5lldCYqzjiA0yW3jNH7ttmFBrWGtokOcqz9qw4A
GOKYjF4xDKmKHascaTzvcsRB6roM1qySFdD2SztY7r2scs7zQhxLjd7a2voktV+obV7yhJ7tZad9
SLYbv25Otmt8SXiw1MDY8wD9U76eCgWA2p5DRKdf6kT7lpJBdu5LZs0k+ZFEWabiIKfklJuju48W
zHTzQ+ugGt86Oq3jEWYoDCQ3755bfSQpXu246yVvD+u75dRf6xKEpFVx3Gz/JLH6hxZzINQcoQOa
IB3zA0wG/6bUP1mqj/skiFw6LK9Mnli0QjSqcS3VsnhkpABWHuPF9m/b1lhp7T+ahhHhYWeUX/Yk
qiMo2a+pJYI4qn4MrAqgBYkTaGCGRpPzOi3iYhS5TSNZvxKjdyEbms7V4JolakKq5+7Z4ShJ0noK
vTI9SeDzuxEBX7jdGn5XY/fD0fr/3yILGX16y9Yy3edq5YOcWbWrzWte/+xzeEqNEr7MYvk5Jgv5
DTYvclefvle2npIbVvjHhp3ovhqaF2Jc73MSHE4JSRjgtrhkXsxOw6n1EGpb1Q7cV6r2z4vxYa6W
+TSrTdI2CvvVxbhYU+ypvQcXcehVRTMJ+2s9YIoR6PyUEHCrnMDT0rBxkja5N4Tb/99fx+vgKZqy
qm5jV35tHfFla7vdHkGPa+s7nKxwmq2ZyJWSyJzWTcrTdvZkuf/dLvtPmaGjKXchSWBv/bE9kgDF
v7rOVO4bALy7bnTMfSN7hhFwgKI1vovK+cJYBvUKp8Zx8KaDFHlYDk3/0fSp8O3RAPSlWEDS+7bN
9JGWQnkx8JSyDNZsqrCtl95OCHP0bi1TvAtnMsiiNSMui3dVTkIfRSxmx6qOarS5uCO3QmMZcmTs
K5gYN3rdSsxU1Q5bMUoYVn9FtYSKhKz3YPG0/FSrMqNPkR43cX9ZdrbAnt+65Co6y0e9qWuGDfmH
aXS9s+ym71tL6Ljg6lOqPLvH5uknsOG63kHMEFeBzRokYp50qEmlZwastATcMp5SvHUTrPiSliZz
mDCs7ITGqH0Hy9bsjTahCnFg9zls0TeBc1oO+wbfaSOAx21bLqj9xYxqs58YcVh9EqbryD2K3PuX
+LZTE4hiJY2KWuMaT8QfTtUw77OhPneuEY7kOR+9yByCpJeIWIyuQcQHGE4a/QMpdd96j7GuCW9x
TtP+PIK5jOEH751OmGHUTi9uFPe0/YhZZucOzkYV9J3kK9OjF0M0UkWZvKUjo1jbIh2JMuBaVz81
i/+DBgHXQXh/TY1jZuBXaJiGt7yuThafeUzQsdjw6cGnTij/KgAM6l8sSjqiOAVsKxCEBqbklbfV
AGM6LXujUxmWY/zmLSj2QNitYZVBs0nNiYGg1InyNLP37RlZc3AOkSYIU+RZgA3wLc1MefbkyVgY
tGuD6kmqDHBOXr786lRsopI6wKf+xDkSqardXsp7kA8P00h/SEIO7wFPYP3GPLp6X4irhizoleIW
H/0aKe5Op9jClZzv9VazSrSTToFkXMOHH2m3GuDv0bQ1a5e5g3ung58IFqeOusPKLXSoTV5AUBC8
QDqzdliJayR2k/JhgZexK7zmqZdgDnO7a4K5MLKrPfBFd/lrGjHW61skfFoC8zCCs70bmIsa3sDZ
MwLMbxfUaFkHuXc7bzN8MbfYlqd87GZQf3xk5KyP22WWBqz1qnO+LbWj7jGWrH23UqHy6x1WU75u
dWPdlC9oJYByrT2SnggakJT5pZisV8tKm481wNQAfvmhXRewDXKWFw2GFzmvBKJt7UtD8pIi3DeY
9Dw8rVVBgnE5g6m0kG1gj0Fuza7liFdOC5wawu0IKtutZ5buXg6uvcPOVJG6qva3kxKXrBCpA7L6
yEX3KnHt/Mw8jNZsqZmFv/OY+Xywu/SCmyJ5zkiOKRp9vHMWC4UtJ1OBr/KY1a33AKbqC4GCzJVL
zbqzXf55mSWP7iog56e8TXO8vzcS46fY8851vX6HtHysvMja29wRJOyQIMy9axw0N3OuMOIuHTpJ
MhflBSzNrWaidhoWgoFrN/3htG6+z8A/BO1aL8dkxYOu05cP5wXaYWA4TEvBHT62Zs2fuCKcItzx
phexPtVm/xDL5cHDMh0SzBvURf51UlJ0kQ3WmeDJ3bIsr7loccygv76UM5Li6c4UHY5Xb7JPVeSr
1GTuZ6uvmKlVcJa1Xh4wCa2kG00A2NceCz2+LSxwNk5+rbiWTBFmk4BREBIJ8+T6hY5/gonG+wqW
P3wXgHy0l8PTZHVM+7pu4tsgJkPkFVE/qcMrrwc5u/jdh6ZLUdI6ycGIVu9k03dBPrU/snQq84+F
nw/va0t2z/ZiNCI9BIxahb6R7KyB0HUrG+fjYKKTExq7HEaeJ01r89Btqs+bzwxZyGFckpJ1ieZR
6jGGsvAeHHXiPIc6eY9Ywz+VavDpld2bK55sXNwHY52QXkTD+qIbK/P5/JZT1gNIHso36IyCwZZ2
LXI9BiCyEvYMwHrNaOi7Lj0XQ2EDoIb3nhYgehzpfpm1IXmSHkcBcgpvj1AsfYTmYPWI5Qt9jUmE
5TDOcw72jCEPOzkZXSvf/FYZax7GssquUmeNlsiaCfd8H5PvcM1dZTZhO55lTAeJ2D16EJhfC0Ee
tmcq3PwA8LeuwJZBbYtl3x2LKiIPDpT5sWFyu5tjAtNdcopOUCupkRWLy8sBLFvJgBYvea4VA13m
01026ghj9WJ4ntB1udnZ1JP0Vgo/I+kLFQOn/o1GqjostXYyqiF5KKJVJ5C8KQMhLS2c+hSeS57N
J70eyvOcl0fLnXqsIJPOQguYh4eQhk0HIddmEx0gSy4viz07+C5GF9ndcGJaASNcNN7FrodPbl94
r6S+k33R2svJK4EPkKKwXKXj3ArNMR8WhkYP4Jlug6RcLp1R3NGWyA+TTG5xWniPBN0lKYM5YHQ+
AWOZti+jlCwEBkHHOqeOU0NyjAmAHUZYNugpc/ey/YdTt6HRZfJUQKK7tJaRBHbOXjSdM3iZ+ppD
CyGmjmsQXddskVTVU3Fky8Fh0sc37iDztH1Zq+kVpyIGapmDWz2bmjvdqiZ57oG6BIQKpGFFuN1L
XuAW02ZXnkhj4lhajPXsaEgUWNeoF0AxUbkYT9FqRdft3pFW+7kzZsSFMfShbtC/9z6xXKmOmIGd
tBOWrhAkg9nTvTdk8z1RhTLYhEFOPMpw5h4YLUN79HqwOqvur/dZlmDSiKKXMvP094Ydn58jD8qi
UtyvELam1onPEr8i+14lcuGjJ9YI0IEUlZNHiI26Nc59mvWPDI9eSZBHhR9nxrNJOM9ifIEXkj1s
usOxg8vTdvB/vMiNPuQYIYhsesmwhLz0lk5nMokM7urA2bhSKgGOKm/odpNrQYfClE7sW90zwKrU
9iFu51Ms/QXtMkzQOmrCOm6LfY5Y9YGp81456i7MxQ9TSlE+GlHopQSNxYMW3c2ufh78iBRjkPKP
Uk/Dsem+MSM2cUCIvb646R385peidn4kWVbfwbF0ntgfMUIc71wZrXcl9D4mPZCR7BGpx+rxPLTg
GNwqNy6MA+yQUIv5Ma7IUQMAT65mVd62/1ZXNJ5dkeTHylHSlE2VMuloc722F3cEtQtyC15H1DvX
zHbKm+xMtHjVzF8wW6BpSRKvwbAIzm76gRstdYgigEW7Q048ia/FlXwnmgFkOCfZUYsrLGlcTPMj
8V79YMXnpQEj5azfbLat9yPJc+cqNt7qsbNuAvFGmOAE9uPxSwNR+IFsRwNFe0kssi3ce+HbVWB1
LeiGMYoCU7dBsTgu8NGzmLz+mTJgeCa2I1BZEmsxvswzwiMtXs4oYFguEhl56uvSvcO+k+zwmeYn
q2lUovpUhxPAyROa7/TQ2UCBaTDyB+5qLDKWGigQ9FoyB75HSBHdm7Iigyuv53NLJOzgtMWjmIcV
+6aTXy2NbbusQV+ZUCkntS9t8vQrLGlGn7gSdvQ/dHcRxlrlap5mHKEpgVKdLgCzYwurkjm/H0g1
kjlNPsz2co+Clc4wRvO/VVNT3BCYOV7xCfm0BFlTDkEtmH+WgkloCi+jmAGwjQsVMb4u5G+sjANW
q3Z1q5QDwZGUw1t1ui1oWQS+tlNm30FfAK3P1AyVmIa1QP86Zw0gCny+GqFHrW48J45bAE8j6EZj
JH9g5ner/4+z8+qNI0mz9l8ZzH0O0kQ6YGcuyluy6CRRNwmJUqf3Pn/990Swvx1JPdu9WGBaIKeb
VJFVFfGac55j99OdX6c3l06m7Q2yMs8NM4mt3qAogrqrQ35iYldV8xfhDd4lqxfvfbXTc8CvG/9e
kN1zSgsmD1LwxhaUULygqV6FKMQ5yWM2dDSo5RwcOzMvvrCmhLHHr7LNvRO28zXZxYhHRmIMO+RM
/dAWB1/Tj1wHNf0b0wPV2866tLowO8HqVH9iTYWXMMlhT6CV0xYUu/CAy3UVHUC0sy0jL+HI6Bdg
CFOLRXOe20luq329BUc230pGPOvCu1kPIIi1+978bntPVvmSlF5/n3QTRZXur2ZBIvAAQAskx7G3
LXIXM7Z5NHXoCSpGW90sPISERK+1g/YR3Wu9MQJAnMKOH1moRPeAfN8dgZXGz5aB5uSY4GWLA9ig
NegMzIQ92YzOhIOPI/iYp8/IT/YeBk5rMgviG6ctfce0N/WRbI9ib1BrPdS6PnMYZMG2HHRv5Zdh
eNFEs8XncU8YRXWEBn8Pqrjd6/rwPV0McISRwDrAHoat3zoLdOM8IZ9bNTORL1E1QCTzsk+5l3a7
GIw/wu142htaAQq2jy/qD1vjHjQm+oYhZc2GLHPXa4h+QYDmd2RwMxHM9HPoWPoZZyB1aGV/Z63V
nXqJDG7wm044xrZuh1w8aCUzrDc+eEYW3syiQsY7YRfopz7e58UMFUSbScrVRu1Gso+ZvaRdnm5N
vy4Of7FLd/64SueYg0YsV+n/QWCWmIzadISogJKY6BhjilM774HTIECdbf0YBOVdw391a1Pr6pZl
BVYreNTgmTN4XtxjGCQeCPQRLdEQoW8YBpRy1Jrc7cWz0eCmsQrRPFpRjAotg76l+sigGcRumaon
dZIAr/uSecNrMXFbxQDCDoZBGqkX1YQysaSGcV5DgU6z35rAYL8q+g5KJcjuIQT5zmEDQs5AIhYP
UDpJTbjX+k+UKwg2Fyo8B2omE0dL26clQSBZZLw2oTacGBpcMnYtq5AkFejTbLZyw8iOauim/AgU
8ebgmC+IwSETfTYE0ZJKEoIDlXqxsG8lAGK8DdgDgNQ9vGbRFW9JABPKO1uVnXHwiHafadijGbp9
iLyMHT7GFuBLcmga8dMuFI3ItXroDCmYplXkSraVyRDRsPp9bA6vDW6MFaXduHXws+FGXlD5h1z+
kwC6l4l7t2hZgjbZCWEyQHTJqwioAndaBVh1C+nKPytVa+uZ3+Ns/qQ+8Zvlk1WK72qQDR77uZem
DKkVRFiI7kaDpKwKkEBqYBBCo69q3pcsYcroxenFKkvkSMApX+3av6WQRQ9jpR2MyX3hPgb2Sf41
FJuZBRMs6QFo/tlhkk9UMcw9rtVc6nQB6rzaxszMXs4XPJ7LU1oaG88ypi2DwKdIDjLrICy3Yx59
HBLjcZzNCaOF+UZCFYNIKaUY3OoTy5QdY5aTOvNI2eb6BtWj0x+kdvE8WmQ4Sd2wWQjt4Ir2m61N
4i/eTdYfBKOOY3km7lC0j7pr+b9YK53I6aJIRMvaSpqTYYEKg+LksAdwwci7WKWIrvxoGSSbTWn4
ZLoAo+RKiVFzAIVWb/alJXbq6eFZ2+ZD8y0a8HDZVMdg8hHd6+Fx1E4GKjMkFMzblZifOoQZYG5u
BlvwzSRpR66z//yksP5gQnNYgloes2sfbJSCuvyouakjFjCxFY7r2B2uVRXNNExT/BATMB2YWn/Q
rc9qhq/WG2ospK7pmHHRGifEJY4JgPQWB8+G8WahoE7c5jeCSb9Oruvtq5KJb2jfm0aZr6ARyzv3
S1aAMFuMhjk36j8Qt+DS/SFYsWGs/kJuaP7BHMmPZ7k8d+iPLcdTOrUfJEUlCxgjajuWaNX8Ia2J
VzSbMd6k0xLuRTVAUW2BUHf2Xg2W1AhZabjcvOHgCZvwmMrhWRqmT+S2jphv98pw1Ln4JFAOr7Ml
evvzp+SPEkkes3AxfiHTx5vs/iKRbHPyjAId6V+k2Yc0WI79AmJKQ6ej+VlzqBbocsgiVrPF+FSL
e387irk8Z1rP7RMxlxjAPP/FY5La3p9kkg5MEiAYEsqAnvtXIXdtZlPSsLxa6zJCuNPvvIr9IiC7
Wxy2/jZD0H9oAmKacDdUhwoW8DqygmctRPOXLM35Lx4OOIX/8IAc04RpYfi8dtXr+ocn1nC7tk1Y
O0h1o4mppbO3GafBSTMdgiHx7gR2F5/RnRB6YRvmBqGL/lURMJR0C85XjYN38HehjZpgjJDDN8Xw
Qb0M6LOvmcGmu3U/EZYCUgeH2IbEL1RQqIGSEfgEKOiO5W9KGtOkPaRS4WUFX0Od8rePq3PaTEyc
JOkem49+r9fl0TSK7wnZDHt1JHIsBic1IoRzR+gzXBQliEzKIt1IiMDc1feVVQf3E9EaLdna+0Kj
Tg8oZ1dGlIvVPMBwZfcFNAW7b1umX1I70s8jaKBVahYkd/nuC+sanFpLMBzqZGw/FtH4Cum7O6nZ
cW/m+tZg7gkvhqMnsUnIsh/BC4HrrMNvdtMVzPiT8uxwadHuuif1u8OkX6z6wahYY1fi1H73w4xM
OGscPpkwiZlrcldlT7XXwFCKnCvt1m8ThVUjCBwsfYv8Jo32U/chMjZsVvPMWi5TPhSX2l+O+MC0
nTuTJTosbngTdExljQi47NkqyaoamAe8zcnaFk1DmVCG9n4uETdQ6byJ9q3x/OwK+pVrXw+TMyhF
cmTsLl8tpoYmvROM7XVmFKO5t0nhThfHpyeZEVkj5LzPGzQFxhDdNc58i1CwA+wFONeFISlIsSCz
ozbjk1psLQV5GLaIEEnRbmCINjtvft8b6o2FI8M7InldkxC6n0yQ+iKkPDaTZNxKqTmzT6k9Kk1m
GyN7wpOD+YCIPmyADiCWaCHG3bHja4p0Z6UE0JP0pvXJMLzbgbBJHJF5cdfk2vNg5a9RixxW7c6V
tBpYH3jRubyOnfhqlDGzKLYmE7Ux0yPtIsyBY7BjN+ibF4ts0SFcsUMWVHksuApWYatBvMsSpJxH
6Xp6fQAdwaWNJdDaDKPTfqy5MHpUfWubDKuz+SHNa+Nd2hQHmDzUS121OkoryyAIF2RB1nxTvEGt
9fcO/zQ+spC2I7OWOIqHYYkG9hi1v3JBwQDTQ5eBdmTtZvWduoS0xRebMh5PnEdApiNi7M1hT75y
sFNLcTzG/DRWv2qaZbmF+olA5W7PnuvVLh0HP2Vfr2oPnMCgv9UjjkiJYkd7emdX9S3se/1kRPiY
Ys3e6Sx21rVmMJBdluuSUvUVk2ODG7XIHy/3IOPDm9WUl6ZFnVFB+d7hdSRYp6kPo11Pawfn8JHe
5zD0sGxCiOiwGLF5oiJQgszYFFC1Q+SVmens4H2/JsIHToOqYV9rQBaXvv8QAa+/t0Twllt3fT0v
e4in9Y6MKgJvfPKcYNbSjJPh0spBkYnXj3UYoGNt2tlJ9Gi5JdPdYNqzP4nPCUBOySgDoX4UJYK0
ZuzfgjjPz/1SXEUfH8tRi49JdqW034taTLc8Ff02X8InFpjjUT77cysujlVbRwMXhJ3v1TQYQMFH
a4mi+5JdQ0jQFLZL12KZEi1PtUEdbOFu8tpC7Exo7yvbRXHrieBjg5KN9vTiNHBQ4jJgQRngZHHR
Q6wGQ9tn+GIvYV2cgW+GD4Nl1accz6AAs5AT5PsygjW8gLr+oC/4JY1gyygUiFbFUp9YR2al/VdV
Tynj1yCFKhbm6UfKMKbK0p6mDu+uGr8OvUVbzFJUzeHrqiYArPps5YSg9EURHpMqvqgyrg7sN11r
HUT4trcnoRd5IDPlL6pIrZkaMVmyN3MqytOI4yUGpGuUy2k29OrduBbEUnGRp/VG8a8mT3IqDO8Z
LB5Tg4oVARhQPe81LMk6dGz2hfW012uUkf3QH0XYHSOpuso90h+desDdOUx35sTOfghf+g6/Sm/1
DtaqKlsTtrBNSareKx3yf8tk1BXgje5DMrKFGgR7lZ53A2jiteoQfhcXGIdGQ27WylOJJTAcTblA
5vSStljVVPUdmwkQw+D/fVT2CbJcNR1RhSJzw/2CNGIbFS3PZ/1dy6f2MEiLJSGfXDqmA4WME/BY
WOXnoNanjeHUd72fGCcajY3t8c5KHKCvatvaV9NFCqTrJO0OVfKtr0k1DCZirMLwms9ee+qgcnRd
MRwilAgj1dFeI2tw3dbZOZBIl9BHtgs7bdUR5J10CDTVCEsJZeOI5WsaBuwxwaklQ09UO96U2p+v
wPDDjXK4h1P/lJINuYqICAFij+NH8QkSM8rvB5+6WAcwToohHA1irXke5a9LzZ01BMHoRBnGe8tR
nY0mDKaTI0r3CqZxVWR9fG8gcCqkmUByGblnZQ0B8uzd6G52VCM01tStxWsukP9mGhJUYHdsDiXp
KinFOiYVc7V48belF862WyoHsJInDk2REAeR+uvIRBxFDMRj6iUHjXc5Rz5wETY3PvuWsWvzjZlb
Z5ze/l4vSMXSrPhMwo/PBhptmT5AMAoyYw2uYrUkUwDpwAXOLTXCIguQ2Yvk2I0GDvqOFQ3xATU5
T93ewibDuPw3qRrCRQCatrXXlQih7PY+i0qE2eo1Y88VIhkwwp3DMMx9TgMCjpkHfMvTsOeXwRKi
xumBNCVqmTqRfiC+6NPgbvslQkKN2kPWOnmOQcqf5vpcWG9NPeU38eA/LbpmXGrpt2Tt9GwkAbgA
+Ryri5MkAGNlJZpxnuNkX7V6g7xiOVdyWFiiVd7kXv7Rqs0cn1R1yr17m7nj1fame4qS8WQYwoRS
5OR7Y27CXUFK78buEG6hWVuRQpudKtO4K/CZbKqoPciCY6NM1oGXfWwro9hOyM0Q03SHuoj7VYUX
pNSt+kEfyzctKY7yHzkmo2m2PPLt268p/9R6Ot30oLjLuNaaJTTRunE24P1/1YKKPDGpkkkYX8D+
OORk7+IlP6Kw9feEpRBJx/JrRQxdcFJCA5v45bHwCK1iXuVyRrJ+/15U80XZTbqSuWDUWbTqpIEe
xzB5HqewPyLmex5aSqmxApc0i299bph7Jhf5ujY8OTjcIl6c7mYCk/fAtM6OqTPDwV9zhK0FAh2x
vbKBK8sLYgeHSa67U7KcdtQKCPYUZaEdn0AaP6uv63nlnVC6WEdAb9c48IjcLIKDKiujEDht56JN
WDJmuFkEAIDRIsBHXcN7kPOeYlEe7ZoKv7Tr4vQsRfIQeORJD3WzJT+HpJkqiq8+TeU+8LUv4ZxJ
tg3M38HOvF1qJ9zuEN1/py2gV2eYiRQi0JyDtzXiRJD5uxC4IlXrSvmo2miRk5fkIMywY1BzumY/
RKS5E5deb/NpTnZ4srnLy4SyrIv2SsIz2Qyiel6zFjHzS8gYXsoAwgl5LbCAklwI9aZJh2o7TIb2
rsOGbo0VJaj3MQG6hIBnV2Poo636L01QZJ+nrjyouwyDwj43WtQ8iDNA2A2rRDCRVyCN2WPHYrXa
ykuxaebHsqZQ7erQ2tgD2lP17BTI68ibIuBMAgS7nlMkSeKrejdzpLF5K1loLFxDrO2kjKdsUswj
lJsjUA/yuxE2uK1zXLzEXguCc5V5u4kKe633ZDZNzmcsgSF5LHa3x0BzVf++7ehalgrd6CJw4LAw
kbavcI+Wu9gQgURlRKRxz2nWVba1V+rHWBQPEUyqG6q+zvY7jP4FUSm2+NxGZnPCS0slQB+YJWLt
xpSbqpZCalKPuDfSIXpiPLbqeOhEfofbqWfdIWbLLsi+ncz1CLKnJ9htVbRuesGyEwDqJu/FCPKS
PqHcoWKOPiQ+g3CyBNiqZME+AKys3ldq/jgQ4YFWka8pYIFfIRqGB1MW2bIsU9eFmnVNyO9p29oD
xD/JB2nQBmjHbOr9gx6Y77aeaeZlN+T+dHEbfW3XlbhzRlDeY80GJBf1F0AV8YkY7lXCPvAhBcc5
9SHnamx8E0tu30wbuUzpth8N8ht3rs++XfjZty5lYR2Is7r9QzHOm6KvH+PB6S/NorGGk7pgpWOr
uS72Rsk95Ja0aswEHc+/1cK9KFaUQUDGSvjBdajDRyX78mb7YyPTLCOpzEMdB4cV3J5lnRSga2J0
eYIh8jSijz/G5ChqLPTZzEdfEjKeEn3eN+2k36UuhkPJISVlrVshF80Oic/6Vb461UxKMDBp2/Qu
YivKc508gXHLzikBy9gxCVnprQcWeR/bwIyoT9H+hf5cb8lwpUWMi0dlG3GklzK2Z9g9uk2LQP7l
ylqGaGOl0Et0eAjrqiqkzturT0wkCpCq5NMnuwGb065hWtOZ9XTHpv4ZMHZ47m0a+qkcjoZW9Tst
taejQiQA3obBlUYvSpA+CUItg84lJkw0PpKU0V+zOa82wVhaOwbP4ypqbAYhcj/ERKM8LL71sNgt
KctaNPIIbNKUKwbMbTBvO2tGDpGUxGWBYN5gmSYlgatHVIAPfFAu70LsyAwRAJJGtio0BA24VL4O
sDAPzaDvB1r4S00LkyIbBvwAt9iCh2y4BQOXXiJ5o+HbEILEkBwJda7oobgWujgDrNfoRnmDt6K3
NswGznMAYQNqwketjLx1Mc9XBRRRNWbh0XXHdiydISzJ3OWWSTpSH7MAg/v7PIsho/YPzoqukTbY
LKbyQy2BJP3cP8U9QVwecRybXKsY58XWN1q+F9K8cbcZHOU2kODNaIr0Sn9nQFGoH6ugpVEdzfdj
wJnIkbQpPe/yAA9KmnDNpl7u7I2KN/qDrPv2kqrP5i8jSi5mNeDw5mZDzDGQIIyY3PGeeAi2arrh
gJMLxcEJ5BRZuhQM1DK7Jb6lA/dRnNKom+wtYqj2a/DL7FTa6dlPSGUr6IP63m7eFc1db2W7SL7L
C3ju9nhSbx01Wy8SYkmW+K0ks+9+LpMz7rHyjvbq/zBAtuCsOGyaTB2owS9kzCxren/qdG7Dot1i
8qcsid4MuaZJwTueyvUkWTLq8ldYPVZ58uJHv8//f7Ni/zWX6KYcoHCRfNBcLTxgXT+gtdJXAQgj
HC/ma5xzN+ohyVcRfFRG/hk91pKaq9YMWIfYzS2b8/Qi9L90Mit83q+TT5CK0Ig8wxR4xH82pYou
cwhRNydgV+4nXGWYDbLlqI/ec2LQtQEzNXeGzjjWW2A3W3q6oHYSV7X+TnyWLNAGTlrhNCzfUnHS
POoet9HwuBPsM4l2NyFMe2hRyeL1BEHbRNmOYE6nc0/OgFJu7uzjHME5rOPwqGoIz5keci4o+XeA
rsm9i96cY5uwCosZ0UY2OyGNgVnnj8wejWOXF2cuzXIbeXJKSsejsw3f9KmjAdd27hbRI3jAV27L
LbM+5JRzt8wNmDbMSbHVNNImEOutsrzt9/UgqKzCvj6nhXUAsITZo+RwL2FgQbUc8jOQkksxsTpn
gMcd5PTpw9SSOk3MtzItDjAFT3XrPGuzfzCR0x/8sC7XrdX7K9Wje4gZ7QDdqd9/tiTTMI349Qty
P1f60AaXCRhofI9HNPfHxxFjJKLEZlP5SMjDtLyYEQlhlqx2LMqeyjQJEgZHsxoaxFpsaQbsmPGw
ar35Go2xg7yvtO9w/6GTQUNz6D37K55b1NyyXs2SChcyPCcD6cm6cLtkMxs9RNqExG4ZpWtVJcK2
ItgNIGD3CWelW+XuVh8ouEMRsDXI2m05Wu+DwVjiIrsZAgOJT3Up43/Jyfjz4bj5H1Y6LuYOdh7C
4uXn/fqKzTmGYuam75QdRs85I7Yl2k4aUdiNCKIdcTyI+3goqQTRR1JOrX5aA0FMK0enJdrMlU48
bokI75JMxJ/rxK7GJAmtusT/ltEqbCDk1Ns/f+yWIZcbP7/dPLYMtAsSegAZ8RcPOPd/QbcPsUzx
zCK3d7aEl1BT+/NdizmIOND6KRdUN71GH8gFMq3ppndLiZoPKBqvfVwlvNC0c9N0IXHG4TdtyUBw
2ZhGSRomqAcxUk/0tMTHu7vQrB+DJHEPkXtU+wGvBcnde7GDGh2ukyWmFVtp3krLKa7Y6dcxEDK9
wkj1rkN3ss/aQndL94BM1NHvOwnpQsQlyy48ullCCIpFbFMdlxchPptadfPC/JM5pjMD8vAlMb3P
XouMTAEq+46TIKMY2vBa36eVb6yrFm5dB9/nN4dCFReY8YQZ8iqBarWPMbLgiSLSVpXjVUHStdeG
t5AKH9cdHCExOxkj8g+lw/J2bknRbZzvLFiZ4M5fME8WzMuAU6cfk3qk7TkqE5MaioQAIcsUDbCc
QhNK5UeIfR8cfzqoJW8iIVpW9THjnby1m8LF1XwyfaogibNjWopPUEKilgJHD5LF9xZhqtMTUz68
M3L1lnQogQklfy8oYwMxdtIQvNgR/JdLfKsaQVZS0SORiq3P8VOQwY5MjeCdpdO+WaPlnksrcjdh
9L0M3dckDI5Dht6DAnG6W2gbDEyw78P11AQwO6OlFHbzMUqhg6q62pZyH7dmVEXs7lbBZUe0lytR
xY9qg56YEvNRklIus2CgDiCMGJnPsgKlNVG8v+KF4VR8yjwPeUEcb9leRKg8rPncLSy0GU7tSMt9
6MHfH1QD21o70yxxF8ovL0hJJk1910TDRL5KgyudSkNndyGtUmmeoCzI5J7I/OwlY7NH28F1W0Yn
9dW1WzNxaobnqDoVHd8Bxu5q7nTn6BdofnANLCjG96ygGKxEARkzVF2rLo4N+gOI//ZwgdgCytEd
jyg9uXklIaFqsN6wvn2wWKqADskew4XxlkqvADBgrR0rx55e4ZNoL4ab+jveQFeVWJEw66H8WGBo
NgA3OO7fAwASKQ5wDbT4729DhAlhh/JsqTyqKzQBaYJGXO8JWPPBkii3V9NZEQC+4JW4UyzudYtC
S3dxLwUNLq/GiO7qpSfwwX+G/PA7yD6QBLSps7W1CDEIqurfEdF55oraacWAqpZhADKL90ZVvQjU
iFMHG7upMqIV1a5LZ8BdCiJ3FWoFWM+htQmCVhMzQWTkegy6u4AALKbrJFSlmn+bwhgHvjsOh9bK
H+sFpetSBC96SGvYZlgIWie4hh1aIXY5eKpJHi7K9qs2zYjoPBcTWTIz0PewEq8HpkK3JWLeZ9W6
9uwS0Rw1U3pu8QWoWsDXcUj20GjuorB9jf2Z9Fxpn6xi56hPhvlY2MULgM0IUFHtbxyp22ss3JN2
x6s3yhpkWwOzzlDHJNaiE1typ9xHJH5t3Br+cT5017CISOlryAiejV2VyOFjRdacx/bwr9bMCvHx
8/HvW7rlC9u2hK3b+i9srqUyR5i8vF47wBg4FxnfprMw7gw9rzcDdn/6Cr/d5XLLUSXL5wgJ/7PD
oA242ngaa5qqMGZwZXPrh1iLng0QmVoLUXHJc4P+JtHPqSXeXG3a0r+XJCSBP9JNJJ+FOECOgheQ
0jz4guAiG6PExhtRhWtkaRw0p0eNVtgvmvY5jGN7wzDBBdYSJYTVBvO+ckN0zfndQAbDfWdSrqSL
S4g5XYs7e8YhToF7yIlXGgkBXcJt1lXYi22Ss4WRkxH1L4XUcoZD2pyqnuz2EQFmJF/3lvVSjVr2
7gbCAXjKSMbbtpGWSIhkth+T8qNYaNPUjMDN8aVoGQ/X0tZERn9WIAxkBcUmEPCk7Ee2zctW6VSq
zA62DcZltwznvTpPRqk0UUP83kzXhenft7TC6ySWcTYTW4KWNFbJdq1hQWJsaNfWnDYbNWYZZzeg
8cw2OQKuYInvyEHr3893q2jzsx34y8os+xc/qYazG7z1xgv5jbhl7cGCVbMacPejYQJve1/Iok5I
xajSipTQASuTsUvHpK5pl49TONRro6kwvmjhjjwTVUAqoCGU9f48i+hBrR/VBlWrhnFrauRpCv9r
he+Q/KsQyW6ms+kKsqs9M9Xv2Za/C3DmPm3XZqsMqh0aUPaToY0xG0lOkeb9PhQN7z2p11EjunDE
e+n149HkqL8LnGpZlVGQ7RtdRv3aN/a/jB5jBr8M9hGXxCOJItIhiQKOUaxFLpluEdIt/aTtNHyb
mhgtR2i82wkXc3LW1tJIrWvEg4kZRwRp/Y1qh01EgJBmtPoSwM1uIVzsEJhuCKKogDRcOelFVWky
4urfWTXtv/6Lz4n7nZs4jLpfPv3Xc5nzv//6KRbr56/41/8UpfXjt/3X/5jK9dN35m///dFtvnRf
fvpkW3RxNz/035v58XvbZ516FPwc8r/83/7Lv31X3+V5rr7/8+9vZV908ruFGNt+zM+CEPZDOSu/
/+9fd/cl5+teirj7/u1v57gIv5X5H77w9+Stf7icbhDFwBtZDvmSKG3G7233z79r3j+QkVpkbzmu
aTkWiIP/zt5y9H94wnNd8rAMOBO2wwP5PXtL+P8g28l1oI+4jun4YPn+/2/g9n6yvj91/35m/1b0
+a2Mi679599/YTBx09umIwhfMXhsngBq8XO7i+4/dpwqwoDQl7/ZkTV0EGwfhIVO1ZCaGvdiPikz
rPpj0hPUPo2NfdBEZBUN0XiqqtL+oCXxVysAKPvDL/T3h/vjwzPtn/sD+fhIr7T4tblA3i1kaz8/
vjR1UFsGJUlz1SCzaEGV5JZ+N0KWuoG3QHFsUTarT9UfJVScrC60T/VoEPQaY3JoDA8tecUBXtXE
cplNYb2YwsHJ0wHymcyl2iS08Z9zP33gbNzn2tBceN7y52bG0ErieXHsBvce5dBbOLb6sXRam/hR
XT9GOU4Pq8t1vGtaGu9qm5mwHcdfWyxYa6/ARSgy8bW0w+5e0lcHU7szw8Fe5fhYNp3gpg2Fluyx
+eYfTF+7OU1rrqgPIQS48zytpt6BvdhU6Xys8vQMOF47emmPcz+KUEfHVM3eYHxOEyf+mlReCzfC
tc7uyOP2Q/sDDV78xNJ4oxliOCPM9xm9LOkHRkgsMKLRRcSgGzurBqtTumwq29HPn8eZk8juLd34
/WdrCG937dH3VklGjy5FAo7zaYbNfRJ9w03YO/4DUcgR4a7+zq9j7SsRLiu7bvrvwjF+0wUSIw/o
4HYZ2WS7Vsziw7hRpaMpSmUMo7zW0e+kz/MWaWC4jlimr8gui3CNlvERjApRbWOINKgYeRLCR7xL
88GIzOjgdM4zsuPloRaQHgojzC5myRqsZKu1b31WG34YYczVp1uHRuI2afgT6JLvc+a/bK5j49nS
kN1mJv2l+lTyq+9XWuffK92wk6DKchjhqM96XZsvgHhP6BlOBE4gf5pLokxYE2v7elO4hI5vuriK
zoiyjvQXzMGX5YWk52aPm6BmcnL2U2+5U+RD9UexDKT9avF1asMxor0V1qmC2YAPz52uTh8jkcjG
mVjbjnxczBzQ6mluXcN9FtPYPii7TZpoeL5JqCvhgl653losn+DM4HTbRy2svsOiX3BtZMW4dlMW
4+Thxt+MKj8Gne59YouPRQ9fUIuM7InJ2FOaiPS+OhGw1lxmvW4vPD0LE3kLM+KKATfJdHxATjsf
oNch0qhEv9HnPGUmRsIusJ57tICHxiX7aIeV6qEQyfxG2PmDRkP3Cm0J1yIuMUpz/bERHCUxjckW
5Sa1HK45oGcubGHE+u5DNWwdJ60fYtHRkFKdXSu7uIbsyW9YLFOMI2VkMHzKNgZaD8w97Vk9W1mY
fHPil0XPg4suReBkrX1L/LQ4+n0rRY3u2SqcK9Yg/YKuQb/4BRHFPQB4lNu5dg4i9Ddx0c6b0nWr
bdc32ZeEvKpxaOpnfUrOiRfWm0jT9Zepm2bKEnj6ZYmwKMujr39+GNo/szQ5C4FWkpdkMH9lRE8Z
9PNZWPhABh1Dh9MyEBXdawXu1MWJUZB031nvhIcytc2L+igkaHrT1AhwRweYuNYt/mvXZDsIqdZN
iwGpoHDKQYuTR+uPBbHAdvTUlzgqRNwfMTuJSziz+Br8bN8TuU1islfcmbWHOQTc10YYs3khWgVR
rDZHa9BlyWmwmldqEiag0DSRWviMGiWIO6JWowTrnwa6oE9RzrBft1vGDl75QRgIOuP5s2iMdG87
+IFDXkCVnqG5loN1NBnlWX2UyY80ZiV//kv9RTH8/ksl5M03pMrVIDzp51+qjnkqp2TL1sbi8Vcj
0a1e9UC3z4HLOLN3xNfa1f2LOqFQAH602AIdWi2AJuc1k3XCHgDRi6NZd8gN5P+RoqqeuL6hvGWI
fh+KGgJJTI7x/V888j9ejSRvUkHAuLfQPP86qQ7SAWGOO0KKZsh5mZMRQ2wESlaz3KuY7lM3Tu4D
07RfwuFRayztQ+1VH6u4rPfGQ78s/n1NGOd9KHxMrHkBzSCpGCIwPHub3fAppZF5IUOzxtOaHlFo
Rdsag9PVZfX15z+Ioeig/+4C5SXv+by4KYYkbJjFws/PwULyWj/qc7NeGiKZ8j45TZY2H6yYaMxV
oJMqYJfLpbET42bhC9yNbt2u60EPr4tT+ncEalGLOAPRWuz3pSPX3MJzu2FaCK8NsgminTs0VT4y
NBhXyZHXpsdCq/TWqh0EUWs9qo+MBApugv6z15jb5rSJERXaBh2KsXMT8AoA0j4X4HgaU4+f2r5a
wIl4nzMuZLcxmgf1h645/hklL+PtNo+vYuj9B1BPb3mRmZ9kka/ryWsRxcYr6eGwIKpKY6/vJHgf
vjR9LLF0yXg/pGyE8Lr7H/qy19aW0WF/ZAm2WrhWMWUv/YexMqgkgNVddDf7OiRefnMLPT+2gpB2
YXyAlHHuTcf+mI3tstG92bvyyiT6SzO5qJ0SBKk9bBJyKaKR6M1NGUSnGH/qYQgnWXVIApIVsEjM
xIi7cOi19hqkgOUSGr4Of67Xc1FiY9xDjhRHLQ7MS4faZefPff6wWAjvnXjA8eaighB6P58QHRnM
mQtis7VstldIPxHf1EVvEsXQsDd0OayKsiesThJTizjO8ZTzEQFEFAVVmF1rMUCc8zxOuyRp72uC
KjcRyVIr4WjpDSOae3ILjzlvU1R37Gn4CKsOeuoD63FrPehBe29lFc707F7XgCZ3rn+cnVhDOLkw
3xGSExbnNOydZTwnFqeVB3LpMHq18UxOmr8zNbIafHkaBa64eRBCDiNWjg1O8784nIyfsbo2rgBe
Xlz3NoeHScH/yxtjDrvGxEklVhVjmSogSTLxXeT4TKzHDikil6DG2Km5I7Iq24y06FdzStLTssAr
WAAqHrPIQSbjv3eEPzWEP9blKqHvx3csCwcsFqjxCQimRLd/eWAp572feb0NMzruD33JTMtLR5jD
DXoVpK4Q8AIXfnLeE8ID1iIbQIUlTPLsQU9mAqad6q9+V/Kv/OUheaYHadrmQKRX+MVGQYS7w3Jl
tEmeyEg8m3txN9D3/T++zmO5bS7qsk90q5DDlDlHJXuCsiwbOceLp+8F6Ov23z3ogVEEKasoErjh
nL3XXmdevErssX9R+vq3gqg9TqrbQLDWWVdCHcEQsvr//4BGgXTiHf9fb8bALYyZw7LYwDGk/T88
5M4jwkkOlD1j9DqxUg0XehpB3+abZl5qVGN3qHz/4ndKfZRVTINcTSz0T4Fxd7CzLUDp0GFHQJeG
iremLlafy4yJZ8AXp6VWvdcM9afZ9MlKk3awNnOzvs4vkqa8rJnI4sxXWPzp+rH2Ov3Vho/8fUo8
4RsQHzIevNzfKKw1rsqoYitAM7jpdOtdi0vm+2laNy0gNPq0lCw7InRFlsc7NBHc+AjzlrmjYC9P
Ai5NtRPr2sYkOP1sV7E1FEHmUDJHpFSJOkOZ6y4ntC3S3I41Zg/OmYyhdJObIsOIMMWT1SmG9tII
CBqL68f3pmpQWcvKuHWvynRISYddJmn+DqjqbqbirkUpC+bG43P9nr59zXla3nre45VNHr062Eur
goir7/tai+sjVHAEf6Q87JQ6PNv9qB6TBsfNqDdEvqjqi2O1D4MVyUXKXH1hW5aAmkmPjP3OqnYL
j0KgoxCcaJD64Ll4NHoyloQCYhm1MWCWqeE0qpT10OqYzymloUkq40r5NGv96lXNCdmB6eueojhS
Mc9UFLj1JnuxTXF2ahTV2IohkYKYgGY1ydb6RNi3gFRZxwr1Y0WpC0Ei7k67+ZNUkbH3NNW5UX4I
DxKg5gIFT7WMXclyv25o+Bh6X59Hn91b42cn0EjZScfS+f0oOBEkf4I5kFPA9yhN4k7zT1M56zzk
mDNDPbyaVWvSAq/zB23G7LGZjyOV9ocbs7uAMkGSM12anR0M6bZwm5+yCIur0WEaxKFkHFg9mIcy
wz6roSI3JkDUOJxrXZq7LkBQ1SguAB0NdaIIY+OCjLHaOCRu7nXpgMCojWQrZE84dWj6SIidjiob
NISqGf21UpQ0POmZJHH5A6Dxg1lifFglrYGMEng7NT2+b7rpkTDkXZYKMpDpPlRFw9rY7t8GN/oY
i9zYFG7HFiRX8nOD3+DsNlm8NKYA2iQstbVZKhkVYE9zF0KNKoRwo77JpdncyunQ4wb/3rx7U9YQ
3bjJ70y7P0nMt7B8ouH3V3pEplcMRQRhda/LyyjtYWXB/l/S/DuWSFLZ5XKQwtBXuQX3RfBWH/Oh
RXszpL28zWdIkbSdB5tiEbA5nMAAjbD/QwQwc1j73FOeTm1doTG5LzFy9tVgtsFuNK0fWqBor2H1
lDXiTCZoWthKKk5QfvRjn1nJsfOhRQgdELJm5+qnJX/KGKVdTya2Ht9SJrxHrWfo8gcDKvXUzuxg
4e69M26b+mjCIS8WDX6TVZcmUAxYCe01wA9oq9E+OxbriVR6I4EqVbUyyoZILkLaOuDDGuFcoznc
TA3FUT0y34196l+97qftEw8fmrY8WENWpgAJOFe4+Re9bL/oehKASBG7RbxnnoE50yIzOvPC/Dps
nMSH22VXdHkN5eaHlQRFSFWmE5vvZZxZejarA2gw0vxQ/Sq5Z7rx+v2aH4c/abLX1ywdIJpWaIeS
FP8OVyz5oIbDlMf/qwYjvQ/ylhguVGtWexuwB8goptMY9PGZPQ7q81iq9PcUQiPz4ZdR2+pLV5nY
p7I/0kwZmJTUuDfDV+WFMliMOZyWuha/kUT/bWTnXgsj6S6ehyPEG9iRkqdEnSoc5EkvjD+q05Kq
yy0/JffVdnnLe1ndczsprgKWhJSPf89CXg/OBUNx+QmFxCAS1tqoEfjlrHCrkxHDevEMmoiFraQ7
PR/cZeX1P1y++Q/0M7h1FPNnS1Y3a/dnjNJ+RW1weCgSggUBQS3NTUnRPsakgYyjkEccP2QJp2Kb
GT15z2MAt5L054P0yEQh48Btv+87j0L4Qqe1up3vwLwDOeVjCQNchdUaGf+YHNhSntLSZpoqHUSO
Xk6Qcub0Z6OXLDEcUawg1g9nloBDvlVNPshBtj+zkRR3N3OnXT4Hcrr/e4SXFD963VG+8TPtjM7Q
37Yyhv6GHBF2U1MZ+GTDWEPJ//Q8zd8NIrql3N8T/QyOEsb6UnOKTVQ1yGSZyV8KV1A06hwA3iO5
0amztKIYuaAI/vbgTIbOcW5SWH/dhr0bFqv+ZHtVuya7lGbsdDq/UHvNCwRjbQes1GMFHqjxyUFn
OOcQsqevgHixxDHn6kffOwHcNrJNpcFFUAQtnUC0C4Wq19fv+S8zJJCR//FHlTHC6S6jcDuZoc8D
g45czA+19k3PwPSNkX5SEtN/A2f55XS+vo9sGDeg2ArGY0u8+m2hfk4PFPLkrp5n5isEOovKt9rX
pmpHtLfFthVyPW9M+9JsR2LkYotwK4uVWeaPbDVSP0FjAZBzJHDPURT61lFUFdf8b2V8BX1f/mjC
Tt1FiILWOCR0XLEVQ5arnbvMHV9sIzC2fhoVMe7IZDzDv9TWSqP567otjYMk2XA5D/hBGw2rIaor
yIjxLmy95B3+FjhxaTrH1Gidh5HLV08rV60os4PFXT4pT/7PQ+mWYl0q9odAq0ffbmJW9alhHnzP
yxip67rdkSjAaFYrLvm2NY10X5jVdmbvtiGuhHmfVgtoBEbxq4xS9S3XKnyQDTP6cKx9Ud9w5jZ7
WoIRgYIGW0w113qGbjzhqwwpMT1k4S+SSy7fHSvY1EZJINq0PgrZu15hXZUbclpDdKGybRaKCd+i
DEx2r0WFpnlCCeuB7p6seSnOQl49IhddWiiqjmTELUjC6w8z5ikADsOYWLKaVMPgPKuU/x0a+4fn
vMsudo6G78RL9KDVaj4F1e8ctRhM8WpMsIXEDg1LyzPBGpKeTXqyCSJbjf+AvJNTwUke50ekWQxH
JUze4k5TERhU8cNwgbpOBfta6vHD4qx2h6uUbP1tqxvuZd16+6IOqYZOp2FlD3dXHbtdQXqLmiTp
R6kqf8MhtDbfl4eqMwLBdBhMDAKiu6jOxaqsp24WtncsQepgt9kFaliZh6qwzWXniLNH6ta683P5
s0kEEy4SHeS1mAJqT3nkCTHFehrE36e90Vc7bH6oHka/eOJU/XSHynlH8bkkIkwc5gPkLHGQYffe
VoF+jmEO3wDy/CkDXX74TKBcxS1+VYA1H3YoL5ESao/5p5Ki+iSGhoZ9eC4JSU5NCaazy+LoJ7sG
wGIeE1fuqmDy7B5Do+o4r75sXoPRbuCresWhs/zyivJnn5soW5dpGr8RmruEg+jeaYcLcP7diJE/
CF+8wicS27VOVZMaF191A7JPg3uZwJquSK5NjUg9F1ajnhMEXuf5NMr4Lvqk/KXpRnbF1ZLRpShY
LevETc+n8wuivuO3I1ZBQq6UPRAe1D6E27VLtE/a5zgMf/BYnuYqSZWHbw5bpwdcsPLCAm1KbAkj
qsPzOKSr5Rq9iX6lFlTtaAmROCstZVsGtc47B8NSxj3WRc0fXsUlz6xswyqO1kpFYTsjbaMec+3A
jfq9f2JVQIyHIdWlRzLTJTdUY+vZGqv8Gr024TG4bH2/P+dt0WxzDOBn1lVAWiGZ0TIefo/cZWeW
xeMybrTqF0SCq8od9dqFiQphd6INJuwMqIUj3hG07Wk97eZYTbwi6aolk3mnT4uz+VVzSkmk+SE2
rU3OBkZR5JGupFRueuqbCK2vLKAdpnqV9qa63spIq+FZ5UO7q+IOsfG01XGmHU4PZV+IOj7MZ/Pz
9gBrd6FPP2L+ewjWLIaPMv2fRvnlW65ysCTgAYq30OMT2z/OBwI4/GMepSR+zw9Dxfx/f//8O0q3
/iP6vt/OBeS5lFzEwgNbZmTMgtCPyrje0uTzjjPpTbYRghnHIjoydogEYF86deIaCDQAB/21g0fp
7k0Hk5RJkBRUwEgLeGCP/p3rdfDp5SZY5lZfS5vcCqUhkt1Pi/8O8ylLR/QmOfiRWfQKj+JOB08A
QxFA2ZpCHCnb+mtTLbstszM5qTkTCfzOtS3c9MyyLL9EhtUDZXXTNWbQiJCE1lxbDpBF39Dlz9i2
9tw78tVMC1x4SbsicUF/BrwRsF2e9eVMAYp4Ct7NUKz9FFjhYDikw6iD+TSV9DVWsPh7sXsv4A6d
KtA7d+6CrVv0XPuqKmH5+OMFXYG8GGnj7NvSvU3/ssS6WbE+HHLfE2+tWr8ZoSuuTl7Z58pPf3mm
si5y3foyjOhvFWM0iH2rx0dtqQfSwV1ihF7t7jbDTjN4X5egC1/4aLF7lvafoma7ENQ+m1Ltapmx
AraZ0r5tlsiIY6UGA9+7L2abYDlJ0F3pWey+6Kqb7CRBJNT9hh3EOvMZoJO8lX61GeMipZZZlhDO
tOIDlVW0bfQ2fUlqDEp2HDjruTkxgs44yl4h03ta7urpMICFkT5MPwqaIemqv5ueDYTqBK+NMH8X
AWK/JGZT5EqCDt3epwKVlk9fASDGhBBvh7JXtsSrhz+pJBNqJ3/OTzujDnsRipjwzO5Vj/2PfujF
NdQz4/W7JaVSZ9rXTMV7Jw8fWe3KK/lEyKmyWx4xUydefaPcaRziDhetB3jwSSyo97ACN38bAPIx
1xrsqcIs+MFt4cH9snPG8ykXIIc4UfVDfEqUIlsJN65/BeTVOH2pvCkNpQKN5QdW6+Kvbwrlmrd8
AvMjP0YNM3rIkNhs81wBl6UgqHbpqTEja+nH0LJdWliJ/aUlzmTEKbUt+TP4aHJxBpqP4TwaUFbZ
HRsBWaP6acW5qcmojlt+mZPiFarsEuUeub7nqMGjWDEi48oMtjSt+l1rwi+M8dwtzAn72ajkiBjR
qUmSZGvkxS+uVXoUJMpQasAxNjSHIYgD+AEIVpth7I4Mz8GbNmFWQjx4p/lVmtOffQ40zscc4EzL
dW86AFYoVrbSsmN22R+5iGO3Mb+aqkKoEk/BJSLkI/Bk+JR0oLATA9rFtT59zSi3im2gF93W6WM+
5AwcoCxktJWO2e4yVYWxSLVOZcv3SUuTbmwm0ysezPMQ+mTjyHEEjttbB79g0ZY72iaTdksCj1Gc
MTgQVMtU+PRcZFyFKT4icqsv2EaMQzJdD2K6HoKAwwA6dEgJaHMMdoJTV1OLbXFrsHbIEHDtKOqB
Tjr/x3LT3b/V3bzEy7Ti+N1qrfGOLMpoQF/U+6i1tBa0WQNJ6Bh2nfHQsCeeyjx+AfJC7Auk7y2N
eVanSZZry6oyc/xkza+qdqsX122TncGYtmWXvwtSJ7u2uKQXVLKKPwFfWYQmR8QkmqbeBNOpsw0p
RaAXRZR8pebKSRNwi0b6q+5Ce4UdLz0R4e5eyJ3lm3Hj9P2/CVtxzm4biis5GGzuy5L9PkHoz4w4
n6fvqi8p0/UZc1p3zkELLBznBI5peBdZlZ4sKyiwX1XKm5qoq0Zt3+bOeO2l/crChST1VH1in3hg
NXZe7AhgUWonb16tMgLU6iMo27sJeveZYJJderpcl8iNXjq7hcyEMrNjf4vkvWpJ6QWXifZHS47o
+gFim/AJVSsgni5WGgg0sB4V4e7yqt/2jb1Gv5pR56JJ0JihXGdRVmzmU31uF3S9sfrMrWI4u1qM
TL3VLYCtqIGdKne4VifXt6aV5wG6yIqxlRVxghaH76TfiqrF351RCUOCF23mFmUXx7/t+CMwIxgd
kdS5M31dWygJH9jYym8BAKSVL4y0HcWzUTmBX+/2Y1i9DO0lKsopFte8UMSt9/6glAdOgvlZwJh+
XFivFAQAfxU25FBU2Gc63sXbON1bCeOGVbRErxU+/mlZm+9Ae6ZFqwNs2Rm2k4z3RNtTWSEnVFcE
LLobBH+eufS9DgnKqIGOAGcJCxGyQwSRW8Nm2eCNwlAdaeGX9A0UuPEZuaTymA/cBcqKkTMnaVl2
D/eSp613UyOLoEjeU0dGxr2erI+tIVahwUwuB3YXi8Lmt/clnBhUGpu6sqacOHt4G9RuX3fO+EsJ
aY93umLBJM0W85plPuQdyIZG4keYTz01hIZjw3bUe7mWbMGge2r+LU2g0Zt2+1TNdAlVu/hRK3XE
loEyZq5E1YUWQ5Lp/XmsRLOUJXCZHsDmOSRA9dDMkgyz7+KzqFDqClbo+9I1o4ePpfHw/bbiqThT
RjkEFqcKYcqP1angssT4g7vsu1XHjg0L6nxnp5MxqqZBp/QGfaAcTrigOxZh1Tp/PzREHMM7ivuN
1zPclmGg7/ww1Q5jTAoTQ227KiAWGPu7Sl0vmFSI1FM06DeN51aYJev2DMh1305qmvkAvAE0Dm9+
+e+5xnIlYms81wolVIrrNAE6QJ8rM8SQiGay2pjMqysG9IaFTVQe0wGzA5XyzwIB+GmWLnVGjcA9
j1FyGUrwJAS7XwUwFrc5cvN82i3pEUTLMoxK4jqC7ASQm9LEVNolsgPJsBH8pQ9CeIPu0fQcVe/F
qIXWLoGpVKf57x01p16jK8hX82mjjnCHqLYsrMCrNnrbQ6exW/Ulrorq0Pg64zpI3DsMAcxuEUEm
duV3n+yq1/jTrI/Cw5zRTG2wLEBJihRWHvtpm/vvUGvdLVWFfhpr5XfSGN4fJfrdh8OjZoY6tFW8
KhiUj6HKCmaBB2C0DZOZfEhdWIuS+XnIw52imMG9DominsjcDq7mZ1OTV5CM7biPQWEqsVBgQ2On
mYqp8yH1jbtCUgHp3vI1rnnL3+VNKzbC27zIbM0PM7GTGw675tqjqWb284+APP2jbaE4/j7/7yFG
vUVsSfPsO/m5hrFxaXM0dzEZBodwYmuHbYNYZfAFaYlsyTaqIOs1K2tswpV1qNHFL+ctbilJOOh7
EZ9odj2DSrrc2CeUJPU1SHu0dWNn/KX9ABCa5NwTQJ8Q64/36WQVO9K2luvKVo0F+WhE6P4pXedp
w6t+bYximyvtn/nrq1kePRyNT2+quE7X9Z0YuONk4R2iLFgUwjrabt18qm6N8RdT1HuShGRXY0Y+
9Ki8VhHCurnrECNTummpduxqjc0BJHdSo6SzHp2mO3Shg6omZV9VOzDaptovyioaMYK/FjeAd6oz
GwFX7Ac/cPCSg1TqxtEL/fLZuOwvLb++K4UXnNLOf1f5O95YrtPUNZL7fKaMy2HI0zek3e3RD4N7
4iS/A0AsX16inDQZi/eQFNG1MVjNIofgc6Gtbll1+FJGY/fSl8ZnaA845yq8z3FemMcRJuDWURvv
kkGVWRvS7B5ZUsBbR2X8hhEQ0ViW0c1I9GSdyrw82jbg/WkdOM9nlflaNmr/qirKb5G606oh1F+N
7lw4d5R38msAxs3QXmpP5NdU4ss+29ZGtq1wlp2MpKEPZruTNG1AWNGNvbWan5xf9lXTOeWUPhbG
2KAanGJZ/h1gdGxsp613Q2mK5AsNEnZfceg1Jmx2FNMxcyU1l+lZC2k9xtr2Lda88pwZSnmWA5MK
kku5nE/nF6SilQP4m7I816XpHnInWc+v/vuRuKeZCwbutQeiepOVMuxFZsaUN0pxm59z9KElCcPb
FtNTlgLILVL8YmsXY3vq9aI9zY/ShuxAu0FE5tIoyKfM0zpRtI2Qhbkw4Evsc71BeU8z/jVRs2iP
scFdFoP4or/ibUMMwzXNDqzaphUchaulp38HPYqrLT/xNRcc/RTyKPBbAhn6o8x17djj8l2aEr/m
uxbo7bVn2YDQ3sbpMY0mZg6GiXS7v6UytPuuDutl4nORBEH0lSS5eMvqSCdCpSd7QIEeJs222s7z
UNsSLdAnGkl17bn1imRt6W3wpEa2z/o4PWE94MaWDYAjHZvVLIF0rZVSvzfB4Ow67dAYKWAVBvUf
gzDgHGcjf8Q7Y8rBt3vasuxXnoTSxLteUlsflPaXn5vNLs49bW+33R7/LlAjdg7YPQTBzS4tCkU2
CRGsTfXD8ZN3lvbWaiTybxuJsbg7rQUqIchekgHDU9Tj/rCH6NyrbvXLFDn3Qqn654i592YKPnPQ
g94ed0O+rqa2w8juZ6FbdDD+q/2yh1+3On2+MLRsKkdE3BVkgh0jt1HWrdd7R78GxVDo/VWVHjGI
eNSIs2I+nQvgWu/kgLSAwHTCPRaWc2wjGmxUUM0j3eXPpC4lHRPOCgS+q8I3yqtKGl1YDYTsuS6e
8+igTGXTSnrFOqdtvBxamgIqXIpPgU+DAmD+h+r23zZoy1fGxgjtctAfKf+3Z2GsS9w4oaaM/0l/
RosiL2oAVj/TPCqbgH5w8LuQ18Gt9jbACsLglVyh+xlS3+ov/VTJmKemHrBdq9f2D3IZ2lVHMPup
Emw+VGlgw8/D12EgP+a72d0SV4K179CmlfVG1ku7z1GEodjWjsgbzX3r5vTAqY6RfUT8PElPaAy0
/DzXTbycCVqmFLAJgjWf83MR3C4zGNAbpsGlRpey7DGXvtZ5sIg9u1xX/NqNH5nmy1Rt3lfEYC3n
01B6MAMj1nw6pJMG0cOyp/PPlq3ydlQ8jUevBd11etWxE/8Iq7qlc66rz9zudm7jhh9uXWp7rLTg
rrDYHUKwVStTNX/EhFC9un0PoK9Miz3NSeuOMndcZFC338DJ7YQBaykB90gyKMlOICW7a98Jc923
+ruY8hDc6TA/6hw9gmqhxSeaeG9IN8Z7bVvxrTR1n1wqz/8hABmRJ2CePApH50zFtYLWzf7heoa7
7NGCHZvODV8VEiwAKqiHWeagR+iRqdhocse0prN0i+StCwTAvEK8aZX8McDEfa08jNaRT4gC3vVP
15rcgkX230YvdMkJ+LegnmuOpGQP2zKOXrFjT4LdWvT7DH+7DC9ORQoE7d5+A5mEBcXUfp8fdVb5
s3VoXM3lutFW/YulHAdLXAaPgEg6K4toDMYFywLzVMTDvqAcuppl+AE46cBWs3ujTsb4qfc8w7fk
iHvTsunllvlPpMmkf3nquJVaZJ/nFKNQHSsqDgTEaDgjSyJZiOX0iRWftIC3FiI2NwHjpS9A5Cwc
fyxPYaYcndJDPWbaxbCrIpdxuajiE1aUY1402g7qvXeo2YiXYAOwjvFaimTpVJT1pfAqLLJd5o2M
CIDRY0QtB6cunWXjtME2EQY6uT57cVSP3Oi56g/RaFza370ymxy13E79tXC6jyhQGRGdTyGTR9sT
+ICWa4/km1jcWpbbVPP/6GSEbJBH4DctpLwoRBPwKcaQnr3BN/azxF/iAOlEiuU0iw9qn7MaJcVZ
28cKSMl5d2o7Y7/9vlTqWa2StfgK5u2OTEAE6SPpPU1UEPVLb4g2Kdgd2dI4FwkfLFHLrwQZx4/p
TA8VOqrz39VSv7hbvnIH76JezcBcfO+TKMIP21nY3iPQXyPBDFbB1JXXqeudPL2yV8Ygk6XnsT6h
IR+eArc1WXTRXfGKF5HL7D126xqRAyDQqi/0dTD6BNu20UvSc1mbdb/xG1U/zk11x6cM46fhuC+K
+CVLqp/Sd4yrmkSUQAolvwnahWwdAfNkVO6PVmER9lTpd5FpwUdtCbb27BbIgXAe7FFhsFBK9io3
XEJJq7dhUH4WGuVTg53gC/2jZ6IG+d5lTQVymNQZvg0C5pH8vyoJ9pL5hoSBNzX0ixHGLO9jZXBx
fPRh//h+efQsrhRy6rLCFgBq7BqE2Pi9YGps8RYTN70NGuTbpJBbtWZ9Ja86Sp29TyLItlQtRr/C
sHfYDojtJjdsLezGfeuH7qVEJO802q0d1fqWKydjEvDo+TyQjlOsV8+FjyzB/d6PW70ZQLSkIjO2
GAWjmFQhsiHekiAUF8o9ON3y0VsLw6Rw1dFm6qOpf4C5tdOQYTmInS7UMd6UpE5vhUNoS9bLA0Ud
xCJ9Uf7QDPRo8yHIW3vdqBZlEDe8SMpi36IHNFnGAjc6A8AAu0qWprq3LbN+9C4dIo/e5A4PNvWL
ysnVswHxYQKm1Ja2NykA7r/NAPATTD/fCq81DrhXD3P3wVS66k57NfZdbuVJF9+l3YDB2ZHbGGHG
OmwIp66GwdgY0DoOehise9+zNg4N9e9STImEaB9U9qVB/PPh2TJZF4TVfN9Enb+LIjizA+uD9yCn
IlsIxwJBpsmnEihboxr1Q5PgLJlbEUqd7MPc58/vKV6K1Hzvsa9+BQlKlA57h13QJ+zjkjxD5Kab
hmueOIemPqIpr3EWF+bKL1lFmLVFTvN0CBTlp0ZLhCW5xR4vgnawB2CpL/HIAv/o0YB3NPFlirlm
lk+SPAAtIqoY+lQ2KGWr5OQgFxu6bwl3W2pcXVe5MXda9/nWwo3OzJj119pbEWsQPMhTmXZm0wX5
x2mj/gu36vTLRH8PKdLsZl3w9zXmK1hGU73TN8ye+rKdShK+liY7aBGIwhmuF42gXTDq5BGFlVuv
ewj224o92d5U7PouAtQr86laCHaNla6cAj9QT2GTgoRD3l5XvfWGNmBPMZ4qcClX0h0o7LAPIdSR
DRr1Kw30A59NUfE3TeZQPhr4vldbTWmiz6rExOoebem6/+OULwCS4vS7AGAmFIlY6/YJqnR4xtFx
rMq/8xWaI72iq0FaV5RFmEYrn7RPXHJnkd/LivChRa83ZLZKZZ1MWh1/KglR82p3afhgAsDvwjhM
x1qn0AdCbu9oPU4nEgRuoqh/U5TZ9j66FtsN7GNUtJ+a5dWb79Waz22cJDaIolTkp6hL/AfN1Y0o
9a/GjNt9ZOj/W7gWx8apDWloZpVGqzkZpMW7JiwqLHUk11GIQtwAincQoH8XXZe8FBkF2dJCMkjU
c7dJPbV974Z0TcuRyJA6S55E3C3jDPVDQJnvWzoVxa1//L4z0qIcX9pe9U66A/AgsBub2vmkTR+J
+gMSCRxQ7/HEqZOEFVLAlAoxRNTqkyfG/eBT+CV5B51eLo3B6Q6hbrYHd9Te7IrFWQY6+jbY+rCc
RQz/DrOcYT7NeuNVTB4F1S8VlAtFCOjV8V/aWobbsARylxmttQmIH9uSkgeLNJP6bdQgetdI5RHD
6ze3QRNSwW+l0UFlxEoy7TInSfRoEBsqDLuozcNNpymncRqS3CA1MQFHAUjVAgqmqAp/SaPORvdZ
lJPCfmRrMDWVGSuOBSEm27pI0h9x+VJ5pH7m+ZDQbAmfqp2LP3oQr2t22qQZGAgrEFpRy5+KVMID
hEkHMkJEYNjw54goXEkf/udcowlasXJAVu6tAr+239fuDsdpttUSQ7x2nXuPGkNFO5HlbPADF5d4
7ZckMmcwc5Tx2nYlsm9YQt5ClZAmTVLftq4VGC+l96OoO+WPb4mvgS/9QuhDxsq1JmQYi+Xr/Ah7
aUU1A8H13tRAX+D46J6txRhUGfKepFb3tBusA2YS37hUBYJImrT+YH3gFdcId8bBFGjpHZGD3H/r
yKBobrjjfaIAK3ORl5r8OcZITJVBuFe1bO1La2UmVcClVkOtANOikHBui1WcRz8CPB0FCfblh2NX
zsmGMl5Zcjy1FtiliPXIZi46GfZo73qlVJeWzw1pmBReELAXN3eaGzz2DXZXafga1GSTTSotP+eK
7SJQHNOZyHl+fuTrdrLpaZ4u/XL82VntcC6dJNx6kEOWahTQEu2qp1egN5O1ylguEvtQeYa2lQko
zCCjUSG8XL3naaTeY+1NxAx2utdo27oMSUtgtthDkwATNE2R4WD/aisQVnRDrEfqGmd7zH8ruCKu
kdBKBL8xtwscmXVsYP5vWuPZjBHhgQGxMb3DL1QSN/8w4up3btDu9hsHVpQdPEKREENnFkcNVeHO
8KqSHV540xKzw96ZfFWjqV86C7xrVJu7gW0sIkAMJYJ1MfiSOP0dd87OStX4w/NaJDdDlWOVLIpF
bRKCOBcGGnP81SpeiOYukiQ/DAk2+cBYaHHKT0yDr3TsL+Bj1U2ltNYZnfYKVJdoR5Lq9jTP0+OY
EN6H/97DINQWxXuGAIQ8ddfcgYSQwHiCTRyjqoLm4p16M2luJCmJpWI71hpliv4qQrzAafCBgwZ3
aF9c5r09AzybqP4psj/9pCZK1emt2Sl12pYA9YJsG6xyTwhS8UuSKNyYdUPi/LyytlrtdS6JlwmB
hoaHomIuieOABZrYb1WlbPdt2DhvVizXKMTlT8tHYom4TexFq/8WZubQAVaMm+U70ER6ozqyiApe
DD4InDs3xdfi9zQJ34o0Gn6MTRUthzgan4YD0aqT4cbr2oPdmcYSEfpPE2UKRegmuDBiBpfWUxs2
sLBEMiUHcW4EYGG9FEBNjMDB7sKPoUX0pTDZrabkPeaJRzmUlBI6EndS30EdbNvdttXN8Jkoa8HO
4axpoVySbD8leIofs6z+u04gi0IBF9EhDW7TdOPI4UJBMd2gAMeL2jrYCaK6NS/jUC4Ht7FvFkEs
y0S2xapMm3YJsCE5Y/o17kk1fs3fBZGw/z3f06rbdmVIB8DHUA30KP2NHvEYRn353qn9Sbe8X0aT
GReoWPpF0dJiq6h1ya4MEWNmdVT4uDpWrDrRtea+1VHeRa/ije86vUKw3+1HhHWa/L8uBzGKQ2EI
XUaHQHsXgUpzNqys/0XYmS25qWVb9IcuEcAGNryq75VSdk6/EG7p+56vvwPkilPH597jqihCyC7b
iRB7r7XmHNM/qURe98Mngp6Bp2YdSQbEsea67l7IbnQvDZ2gEPhI0QeE0hsVi9a0WIiEVim6bAcU
tq5DBydXPSbuUC/4eqIMTD852mrsKu0dlLtxkgjDF51Zp2+eA8gyoX2FcyfN7hry5QUkqP7QZinK
sTytTsQi3kK3Kp+GqihOsoF1pyDEXSlFbK8jpzcP0NbKJQk+5ltK83xbSkOuc6dC32BZ7xoBESea
JdWp1/N4w3QeH7LzY3auiMm+kvQEIHH7uEeB2qpM1K2VB/E6M8XwVITiDQ1sflNjwCW67nwzgQbs
XA/d4dwH+astgsd+k6vKaTRz+pO92MZaodGPpGGktGl7Nfj5mGPEKNWll787oH8IFllXqi1eqVrl
LrINqrVBIo4jVX03t+S9ENFt2L4RUpZt4WdopzgrjT3k+m5pZ0B+shEP90R4vuowSZa6neHaCeIn
xZf+hw8Yq4sCDNPVrxdkFqha5L2FSt1c/Rrm+6A2VH+I3jBGLzQaSLdwqD8ce2pvOUg2p4Su02NX
jtrVvaWphMxfGAI4Ell/FmOMTe9n8XPFLtUR3iWfuAw6vQhIrSM71elUq3sgoUy3V3KPb65IceBO
Xrje1RFE4gJtIGL15QtzfIafiZH9EMp9YLFfPvw4j2eREfCcC4WrnlpiKlc5kJ0X4WYvEnyYhbTk
s7R9NnURXZqCrE7EqPnzfGmQwK0R5O15dla3lp7cSRjxG9M78ToK5BxO23DDKcGko6mbLQ8rNM99
4L9UfDprqVj2JoA0uCecVzkFABUMDJJPs2WCksTdRWPkLCIB5A9ydkv7KjWfFXiKcdWC7A5V89my
ICHGo4pIusJbWmNeeJpIQDa+UHyZClbAJBie2NbLVd2aDlal2iB1Jeq35Bsx6bdyb1d2zXB7jM5c
0kdWEKf6M37IdonqoQTh6Fsb9t3DejZZFFX267Spx+Z1fEIzJM/gZeHrjMwf/MCh6eSl0Zr5GF6h
BB0EHjb6GvAjTlBFk+Pc9CDWnTqSX1gms64XaRNJVAFBH9rU6UVsRaYARrtjKDCxYgcmmwKDZEU7
8NLN7idVh6OGQtTfgItBjRMzAAMdqYJzDT8L2z+b7SC+s+iejSBeGTITp3j6pNyi3XTlaF9Eiecw
TYdDm2vJbpAM7/FB2ndi0ylSTZ6ODYmFj6raQ3lkC8vkL8wORueHNxX/DQJ7tQWpYyB8Yvj09nhF
SMVmfrxrehktci9DPBmX1j1iw7+ay+353xF3Hl5cbz22AZ9doXXmkdlaua+94iXL1HWHVhWcAOGM
PO2C7/kIi84o2u4g8UbT9HR4YLTZJz1z7HVSM9idu9TsIFeP69PYBH7MKw/8SGRDrCaHXnM3pVZU
byNC0D2O74ptuAmKuxvrU6gXa8v03B9lQSaRKl+8fCheJm4ybZvoC5ao711fbCJQ0R+KlRxY3Yz3
cCgKAMtMM8OePEVfhqumc+NbK3zz2R0cTDp1r5IGYJnPja1+nbcsbtTH1xY14KFEj8Q0zcs2hDv/
7CY7q+OXxs6pID07YfKkk71z7qmwH10z1SOdOq4CA3y+2757VOPII+/l7F22m6eckBY4nGP8RjnN
lUvT8toUpHXpYQ2nuClXChvv58Jxy4OHO3xRTBK++T2v/SGzZq1VpnxTi9gAwBa+eVjOcOQV4t3R
IUKouhKetCamrCSRHhlokItNgGxvZU5DIQtX8u7xbMGXHJ5hk9V3m/p7C6jg6GV2j02ICWfXfbiN
x8ZuGPUV2Y/srLdhl9P0SfSWTq0W6c+9pHtPbLBcRTVN+CCBrGo6eAxUbC03KhuEi9P2r1Ctq41W
5djmlb9Ws07/3IYSshMhLFTDKO0ngYa0LGDkrmh3Yl4msJOJzBP3IYEKKNw22nvlszb1MF0vMJli
tcYKC5LckkVEVR8M4GmJ+diQGtfcyBxnhmTk5zFOlZWbd7iXNDseyGWaXroMiwkhR6KNxscog/I7
ajRgJEW6rf3YaJZgk+dnpqoPDbaRi2xy9VIwyofPnGqnxwWEf+OcoMy2uCqhI8+dFhNuR2kJY51P
hzJuh8+db65UsXP49f1vAvxIV9P1Q+c4+sMlAY0GpF8fCFL9zyypZuKhmZC3ZstT0vT1vWeTitif
wV1T3RMRUjnlJPnEjk2PaW4jOYiP3QEJ0uy7qUiDXxm+Cph1bl7Har1sVNXYdX4MMxaEAtjM2NtF
zDIfr+ZCCLdLxY44r26+7WtHnc0lRIdm8XC2OCkSLZ90ItqW+YEVqX0GfmbtPY9U0lBLUFsULa1c
ywPG7Lvee+CC0KRiMr+6CPkcVtPXNu8+QYGEmZF6cv3Xc6d19Sn6RH4dTawirdmYd5HFMREwGWud
IS5BqKpL1WKClAlMCxoyoQoXRr10xvwuEgFMQ0skDohBgVDjiO+QQ+pD4kX1iljGYBuLsqJ/GFWn
ePAa6myl2gS65i75w5VLhTWYvTVVPs2Fo5JZyY/pRVqZWMai+sialM7v/P2XlK58/J75N9P+YuyL
cT3TgCaFwNKfPD+mo8lUfI2Ms+LxEJpbkSn9CW8L0iyaUB/cUth+3US5OnYor/TEcmYaUvmAZMpm
DPRvdv7rIPM2Y3yytrOrrXTKKqTNeDUnTRRK/eokNDt9RQ1I6Hrc+me8Uu6xTgmBoV4+zocQVDDj
hZq0ER62rZ9j3ipcY48Thl5kzQ69RLLwGsm+of3Gs17xnfg8n0ZS/eT2pluuS3hXK2fI0w8jdNFn
IZ8cVMXdx5NsBIcmGVNhPbwaXSdOuY7YIyQbaRs3FmC9SfFfJe1b3CTOneDAcpWolb2TbfMejnl/
iDQ7pF2iqveR4iPWaJrr/dqa0A90YOMDNyT8+KL0yU5Cf0Gjdt3UoXWcu8lSwqVo8IxzPwbVxUKy
lEhIf72RL6HVM4zXW8IrStv9PIjWpl0QJwLCm9Vu2zL/6eCQ+zwoHZZtRdKtmxhRjaV5DF5pqKFW
kyutD4oPdFc/3Zh/Sxd3d7WcAoE6TB7YMGPgrie7CJLXfjpRWt6ef4PXmeHj1V+/Vc2b/iqqFCy8
I4p3zMSrcOyGz06tW+u47ON9k8cl7btu5Wn0cXEKdItqUqrDr6EHbrnWiqRwntD/OG+MfP1cJdA1
moiQV6dZSVGLp1IOMAv88Vs2wDBFWq4+ySgDpu0PySbUEOm4DIZ3vdrFi6bCa+qVjbbEqBG4TX6O
VWjyfBLeOmvY5GrjGL6rBekaetUO56BIwnc/AE8qGAXZel2gjc0OheNF75BYqY1K4pzn3+UW6dfG
JaU47xImSk6ZLrVpAZkPteu95Nw58OzbX2/lor7XPiP92BmpMn3Du+HEiE7z748k44GHN4xgaASL
tDyfiS1foquBFK5DNUmj7mJNoPmyadtLYjOVZN8TEQrLe2wIPxNJXLEqgOhKMfkyH6dtF9H0YcSJ
7rArym7ZWriOajdtn7MKDY9uVnxV+nIzSz/mQz3RQWyBYzBMomGTknA+Txw7GG6LIa/t77m5Nugk
E7WEzotL1b0UaHAXnaoHO6VHX+JMB/hP5mo0PdoxOKdggo+IBbVrkAi51+lJHmIPLUfXtPJzNFY7
QXThW6mT4OC7rbZOcGMf1MLFdBM0k0ZOhhLdn2Udgyiia1STcDCfYt2rSpZ+/ZuZOuUmC+Px2Mc0
BVEfZwwxrOqD5ISRjyFcsQe+ZUByn5wwZcod0IkxgHlGCk+iUk8xZRbew5RfGTpxjr7Xn4xa707z
KyLlObVYGvQ2udE9N++apXyG472tnXtVqIIihkMr8vFoFQebYc+yEBm1zcwqwjF9i/C7bkvf65B+
ZdrH0D7po2V/Ds2RyYt1q8uW0GWm+xhoMP4sujLyN/Obil/620FB1BvlxRuAreBrUYYjWYlxutEF
YV9dXWWHxBiwJMcO1b5xDvJWW6HfZ6pjCEAv0FK2JgzId79a6IjAPiLFlrtMx3AWwILcEqVMfkiL
lb8weGTWSWJhWuuVjV8W4lC57nC29BK3YCjGt7F0v+iGovyo4C5XEv+ZWYXfdLqgQwZ2eonj/t3J
AE50iXPtmxlONw2zPQf2Ry/3NXbdhTaBtnqpwaybUAghWSLzJGUoc6plxvwXRRAWobSBe9FlTnHZ
hRWpHypNQNkOS6ut40NQSXWhdPE6olHxLIwq3Xq5Yy2p1r5qQYQfoaHBVieDIDfMqJ4enaFct2Am
wzZKorjG/jbRkaZTpUN4K+NMbGsvp3Gnt8URdzNXr0YDj4VU3eWVom4qguVWcUCv2rWMFGy4F6zz
ygpWRtSWX4LU3Jsdfr+GCdY2AwS0HTqv36PNsp7UoQqWrWYV34EIQcdGWebExLtlwYjGMMj2ePfs
rZoO5lGr75NB/ks5qO5qRDNwBKwo9oM+7iuJNEuNGM+V4VPQ5B0Lal8/E4V3FanoP1ilhtJG1zwV
zQgLywNeQrz0tgfPieDU6/yqlsa3pN0Si2KdJiPgm575RxJCbKg8AKFoUXkZjiWcZCU9OVdfkvxN
S6Fp042nWaRQavqw1+FyLLDDDlutaQnDmEbR6KPECVQTw9fpQ/aoJcmDyq79Ms4C/94bSnhnTsbu
G+6+QugRpoPWe5kPILcp+eLn+UTihMPDoxkbr5imi0khVjJrNZD++rB44NxofTNSQEW6/m+3rU69
1lBUL8pQfFhlIN7LXMt2CnNtVmJOBU34ZWQ66hFw3wm8o0RZi3SWtXGwm2LvKQNtGePrvCjP5LdC
JQ90AEj3EBg27WQpxK68sCZP7GyFHYbCPaY8AlTHTg/a6JEu7BjXvh2LXSvrGEKRdJfz9F6JpHmU
IYqU+ZLpVhQcjcpfOUZPyAgCRlzqxakcrgGahztOHnHO+uI4n1EYBZtHl+Wxr5WiNI7Z9P8aBo2p
jRFlm9m4brWIcjvL+EgU/fM8lfQn7WisYL4IPdKM8lwY2yZt6MZOq3KMrdCKk+eyVQ7VqObAo4lm
dBOH1AfDOQ0tsceDbVf7VFOKVaG3jKrpIhVF7r23FmC4wBiZO5HreY9VdT07ngLhbZq2zs9VHDwp
Yy93oUJKi+1W9crQR4ZVvmaxCFjZz8cpjJdp4N65pxRu14h/9i1rBLJMvzG3jy1NprXPc6N7TKS9
DJ2qfTS6x9HiBxkDuux0dTpRJuDoSGAwgluOT4a6mB+SNmH5hAw8ROF1UpQioX87vbTp/57c6cBk
3d6KuHprHZfJhST8QDqGl68DpEQVkU59kEbXWq+oNeLSO9Jmw48lRtItEfjHtkGKzVRmJLGhQ/5I
BN0ketpkAShXAGXFbqiVZlvJbBnoUfoEYTpd5HIwdhiHXi17Gkwrtf9CKMMDNVNiRksDxrNDE+eE
b9UQJVAHTBPqZnShdTJiZuqVVPb7Qww2BH689oveWoDE2s8zAK1GVYhzCwGRNmba+sHW6gwSA0rq
BTX/FtjK3bNq94vmvlHInJH1hN9Nvf6CPzh8jWXgbRksBavHkuaMCVKkim1WRXX6jS/Vk49L840/
90AIEZjyQpav8dDBaVDJFjBwTEr8dCPzzVXKWoiHqx7IKJkObSd/vSLs/ZkW47jNqBPMs+0H1cnJ
TBrnTuCsMafgAMm79q3hBtnN5a4Z5cYm8i2G7YH5E8+B9mRkTYj3yyY+yBLvIXkiRNuCHDBGvUBv
1Lm30kmVWwhnIZVsQR+XBZUD7Xwtc67zAaGPu8Us2C2S3v313vwLg4wxzSLMWDZ+95knD/p1SQRP
lPbeZS52M9iZJ83EZAvdbJ4d9Xpk3oIYw/GEpCni7q0CGoeO2qGt6FjiOL9SG/NlgMNSrn0yRI9R
BucNX632rsf+j5ro1x9Ur0scJeR5jT3uRaxJoYmiEeV+t4pmq7MbmNFy/jtFEy+bKgYDxN++bkgR
2pNtJtEWpPbi0dppBl8FGJd8ziZXLLUA9pq00o9F0sO28BNAI2NyxF9kZov5JU8yJl/qIe15ILWw
YujFVKdZHlbY6UBdROxn4tqE3snIAnvrkxzKgAtzV9Wve0oZA+hc51/nQ6X7xwov/5EBo69bWyI6
N9iA6A82QuGTiusIHZg1JHLTqWp7kX5TH0o50lcv2sswveX7+PM9npqrehQD5H9AIkp5KoJ2OFXT
oW3i6WBWiwL64ro3h5LVjgFDaphfDE3JyDVhtfUCV+xU32NiUo0sOgpfqgjs/XugIvilrHvSE+i4
jOCY9U4NnSBq3KVaos2KaGc8w8xZBNNTBEOYd0Im8cUjTnwzn/31vkI2Op1ruUCigxsut6dyaxDB
ktBwG70vQweFvvm3PuyforyU31pe+CHv4Cg3WcoSORFq9SS5K9K7zcKg0m0rMmvZyaBNSJ6hIX5S
kR7RNv7WAypZ2nTJL2o6ArXh2y5aI9OJUBjyde94yHCmT60OB4fIx8gD4ZKYV8uKGZpOI1EdleSy
arNq60/WGiWMTIZoy2bo1EWXdlSUhfCffSkGFBvae4ZGaJGT2LBX8X+t057sSZZdQhwbCg5rpBtT
MK87dg5loKOlq57IkLPW2dU91Bhscv/vaduSpZxqjP+nvUTm8KxzgxyVWcMDD+KLcklle2aM4L71
1L4bqK09kv1gM2vESR+9ezFNlllgaHXpPo13zPf7T5VpuSvNzL57tlIcotl0UUS09IYUeJVtZytH
U5KzpSinnAHFcyH9L4Wm2Y8zjWyatY01nSYZvxj5QX9G2vU2n82HFomcOXbGdT6TibYeakjSlhnA
1Yrj/pb3xU+N1nUYRgsGR+373LRVE/rdrXTOvoIgrGDH/5n98DLXCMhMlI5DGAKAThRtUbho0Zed
rzQrnaRAvioug9842BNN2RwCaTYbHdqZPm7ZlU15PaZxLORHJzDDrIidwgtpdgDjZ/5ayPyBBxaT
vSRF0aWat3G01b1hOO9YS0lPNCq0rqrbnWs7+YRu3T7gv0o2gnnrou9bb2tVLgnHRVI+jXVfPjWt
+id6qTElO/w3IQ/kqpDCpK+nCcFg/DfweFNYSi4qFA11zi3omsiuBsU+jWVbMscmUJfrDYYoj+0V
Dsk9zm1lZdhVu5MVlU2YanJCDkefUHN9WCYTQ9UtPyxsd+8h7diQj/PVcIf+alXIAAmI1AL9IHWz
/6ynNcEYuHzWbWI8m2BWtl1OWI2CXzrEafK1QdJD1C16aCDbN133xpMniJl0WuvDza2r2c7aQS84
/AEbKH+/JBYUWnIwTMOwTf7zG8Gwo0hBn8WVR7H2ZTBqqGpRV6xbdVOrinXwB9VcMQ2zV1HkTgNA
2oI0HtId0xqYrgGKOVeVwS5q1Xoj8cyeGdS+8Mgzj6Frm5sg7RDoe8gY51c6MKAt/bOeltuEeu6H
Fi+7Fd8NxEw3+phvSocOrKx86538IpygbK3A370NkDzCsA6IyeB+UcciMhdEC5m7wEl+6tWYXNP+
0wBVfq1PCkN6OzD3plc6z/zNv1+zmer4t9uIayY0rLEgH03Vcn4DUbYGkV6DHjF4T7C5HwKctAdh
qO844tEnWKG1ykpKm/mVB7dqEya6u9HiYe1OdZGIjOgiPQkOu+1+2sxp0rpnxD7B1OiK6GsnRzQw
S+NiykNIcNaLJcoQ6WU7xaUwrddECXywCb8XFUtpLnwCz5l3LzqnQWFiJeU5z9JNJ0LyzgZX/Apn
+H9RnDoBAn//InEFCM9CKACMk7DC3+8ajxwSs22jZWYRXJ5FOGhbElAWPrKjMMPIPLJxQlNviokN
apw1x4m39Oahy/YYsEg+/iSmGXDrS+NcZyVyoS5qtmYQXWinhiR2/OcQKUF4VAb37Q+f4e+wTJPy
QTgQjE1pOzaPBH7Cb1/u5CpMiQX/08NgJprLY94e1zQuKv8jJZhqyDsUcKMrtkGtq8tM8xiJ41+K
u1gc1cEG7VeMZEzhizqpDTM1oZo7Geg28iSQJpEZC4AUlnNTMB3xrO7Sb7DPwcJk+XSzFCckNgz5
MmPX92Z5DqK+XbPeItMdbQB9kyxUT8UhN2lTe47S7OFh0C/QiIyOcgUFrg+m4N+vhG45//gw8YgY
jil1A3aoZv92KRDS8RgPIXyBQFdEfZxNeyiJcsI8JVNYCN+Xpsw+7AhJVZ1UMGxtQe/JGZ4gCnir
mZU0rTm7+dTWi+GIzLBfOZ5GZCG5APvZud6XyGvwIC0Z3ihvlhvTrM4UpAbTqZvnG5IR3/B2Gqcu
C7JlOuYOuesGO3TmlTksNIBmmUX1TwrgX348isIvSa3ynMVF9nAFWYlxB09hXB6IG1j/SQnSiVnY
h6sNPxptEm4bEr1kKeQiH5GgY/rwT8OAulatXeNiE1g+LWt1SfZX4w67GbIMkBP8R+dkq6h1fzxY
Qhp6EXJzBdaY6ZAqRI634P7xzjf4DtMOEbWfZe+4huiOPSf4YX/SvCLfvtK+57l1y6pmjeQ2/ugN
BPBZM2in0e+zRW+n0R4Jo40UJ0iPiRqT3Q785Z4YwaKwO+c+aoe5fs9taHWMluVqboWEYRNviFtT
F57mB0fqJotRl0IbehZ1MezxTogKwYF2vvFGpiXNJ9nHtyT29Y2RyHSZjxEcQSmeQoLuXgZZtS8N
0tcAo9NVbZvdHHhLZCW4lBocK5q/cjUzIvQAqbijhtpiPtX6Ebs+fgo1GxREdbhxRVecHGvYM8b3
bn39M0MhsTbnsj3xNdbj+d8oEzJoQDjkT5lNbvrQmOrH4PsJGlAoE2xxsKNk3fd50wU7HD3crDWw
Vn+BwsI8/0bgaYO/HWWv3SftBauBXKmFXR+IKJNrZBzOU9u4n0Q0vKlmWNIL9a8JdvEP+rgkLLUn
pc6vJUjXl8DkI+gilJJ5VSFrM7tPuGdvqhdbz01afdZ8maIvTVzwENPNNZ+3lX1lD1LT+ZvaErbZ
K+uZo6Dlxj3J62hh4XW8yYFEMndE7DUd5lfgrcH3jSVCPIe5i23LYu9EEv9aMxkqK2C0fYQLs/QG
9BMQdeOeGPe8DKAW1ra6U2Inp1edQOVwKVSKqHw32YyrivcjJC5KL9wbwyr1qigyupYZnpumx2c2
X8SG+3g/0IxbMI0DLNvDIZ0BqY0fdGuLJi5bXDPldsqQiakez3SjruHaRRk77izfF6ZOJ9SINpmT
qVhTWdYWUYCCShhudAw9gyFWXioHu/acpaLRhkDemT/5uqLuxiB4G2RxVzIQu56tdjg+p4xZGHPW
QSOJhHjvVN5o3NvrdHCH1XxqFbZ1a8kPXCpBkix1DYmzloXKoY4i7YRl1FmzTBHuygK6ds2oP6NJ
4vGsvGofbjvCjE5TcEDhH0Iy/7ndtFRWmSm4gNAcEzDg39cYj2Ri/gc8ZGy1HpgqGkqlsS+jo8pV
KeOvoSnwSU0dApeu64r0VW4QkSdrSTrFeia9lYUBANctF4aeICBFMbTQ6EJlfYJVmD95ls66grzX
2ZfGbmUfVGpzg0m9m7ulQeGmu1qp0S+Q0MUUyN9XkWqQhx53m3asUF5PE6zyFvbInekPxWv8mvI8
C4YYif4pOdSYtgZ/3zypFoRxoPs2uif5e/hmFRW1q5eA4Kt87JfaxMoap0MwOkATsTZP7VxSzMmp
drJuwSYYtrTj63vNgj4QVz08cprzGKAZ6cbBzbDag5mq4nX+da7hrkvqg1ILss6iNjoNrMbSrJ5m
N0qQ1IggtpHCfBMMakxMmSyVS4N6o8Ki6Ar/qVRV95yP2bqoEXbOSszAtZ7MUE3emCb7q1CIS52g
J7Z6LUFUjJMdpVj0p8zj/2NVluxNTEhGOruU3zMiNEp6XUzXyZc6ghxfx+7cTOkQsg/ohrYV+m5w
/Ki6LzQ4c9behsiWLu6fMFetHSW1KImT7Dhz3QKLLVZnCntf6ATBTZLBttV+9nZo7WIeNGi8Kgcp
zYTkTvPwGCuNdTEKapIGPN/BI6Vil00WkKR6Had2BeZrSjV/TTL4uJmV8XEEEChrun6v5uXiD3uU
f+430TELSOsGdw0ZVMbfv0ltaobYR4m9MVsL+DGKwpMLGm7G784HKhxcX4Xy3tr5d9V2yYIR9nCM
oardSpu0jYVNfKIdLkzbQ6rY9GJROi7qU2i5Z08EZ7/L3X1nJdWpVfr6D3B26x+7TaniK+fjpN61
Hef3Kiu02cUkRheTAd7ybykD+1Pv9wECIfPD1rTPolO7XSdEeq/SFuhgri7yrK+fSrLT75kx4TOS
gKa2ka4tugAnu4IdYyJeXrhtEN3zQLNW1tAaa9dRSYH16bXMk4YumtzmmvsV3ZZ2amSdHWJjOIam
Q4upcL+g2Vn0GkkUPq5i4LT+trIFcFvEuuR8W9UdtvdLhcTYCtKd7lTyw7JVwCCMwq9JW5NRZeT3
XlfVbYD2ZPm40hWPNy9C+FiL1IVcXeQkbk6lWz1a39jiYvGfDjJ2JgI7FG1gsyQKTDXj3MJAbvlJ
CZtumyYJrk8SOZZDbLMvj/o/lXLaP75lfDC2oHXLA1qo6u+ZAsGE/DKsHIwOXcY1u3DjNRLevh+6
b2Q5U+BrVvlq++Kb7PrPneoHmzjQvFUuW/HO6HupuP6KAZO3iGAAPA9hIXamtKqtHtTHf/8OmP9o
XiA95eZn/04D15S/11yuRcxnSkAHmwtqvG5qp00KKW/UcpyynBq2k227hvFjNVHHDel8NyuDieRE
Qp4PtS8IsUzlKzkLrI6AIo5jVGhb/BfVdWRiPbSQB7DRlOFTB1WELYG6TJm/nEPDk9txjGhwc2Yr
Gn7adKg3CMhRHyPWvUgRazfEkvsOoSwBZgs25t3VDOlgWVlGP8m3UHd3ZXkue2TYkYZ0tZwuY57R
ZYmRlO3mU8ZLrwHV21m163qvKPof4p/1fyxAUjU1gyAx4ML89/dVOVUyAC9FAl9/nqV3NSnOabxu
Rp9AHXKp8ILFsGxkRtMvwmYaTQoULgwhADc/iIN1CXSIeLRROYheNT9MgihstQZPIskDnxdd39w0
Xvz868tuXkoDIX41Gh//fkv8Xz+KYdusDSymqqH//qPoFUYGHec+3w+DDRtTIY9tWb7iu+Sfm0xP
dgpWgGULRHvRd31+D5mH7DADSUxi1UvWuMpyhklIp9jRa1f285Y6NI8Av3lOjcB9hC6Ne9i5cv+r
/+JJ4ymFFr9MaTXv/v0nIrDin9sDx9GmFp0jiBz8PX1Ei3WScMsp7aZEIA8ALjjOh6Krfr366z2z
RSfDJUDA7DvALGqTCChIIJd5LldpnrEp2yFZJiGBGH7AnspCycEIr6wObZg+zbgGIb5bVlHe55PW
bkaEHETwzqfWYJUHUTLUINkv2z9uGJN4Cw/qxQ4Rmna14y5blXpuX0dq61Pu9xdpV94pqQPFXRgu
kGPT/sBPGuzmair1axe9L1pnXygMryP2rocIozUTu+YtVrqcVOCFWvkgL5PYeq3QWH1qpDUup07p
TSgQxbraAalZFsEG1h39yt5bdp4uDu2gfRpnU7Td67tWacpT3V+LxhuOKXXBVnGML3OJ6KE+ugX7
uXoUBcpBuuVoaqfGudElXwd8c0er09dJiX9g1mvOB48ivVgg278VPe53ONXNBspnvK5Ek7wAu72A
Gd8qemA4uyaCYNLmZb40se9ivnc0iKU1XGFFia0VYpqtApzsIfy0fWPp6+TUqSNMz23iUxulo4Gk
YerZJ92ku1IbZzmnqbX9GOxLEwnH/F2zVMYJ6M/QXKFgVODC3DLuhqUbFNWngggBkYGK1Gc1cOgH
wyEhROE8H7qudjd9Ajy4KrKqX6ChB1josuvUGnoYY2x8E1k3JkvSh0iHDa2GfibzaJDugNFa3+Iu
SphZ2P3+QREwgDCcMLSs6PKqRxok8hyIwt94I36iMmyinUO2PNAEYa8SEKQLVSjVXQfJ6HZ9c00w
7vxh5yR+T/MxLWuK7TRNQwIsFb/vnJhgWw0w/WQ5r695ztffwFZpTjxCM485OLeyR/in8MBbt4QY
AtHGyAoFkkifnnVh3gIb077L8BFYlkbhrdoiVxkuoDOj/DmOjfZq96N9bwsLjjbEyzxTcd/10JSZ
22/zPIzvmepudEgtj0eVZhCUoGn6JsCLd9Rac/jDcqlPxdXf6wxL0tieHiHCxGT9W4vSVdIoqroU
EfO896hSaOLIAKatoPdjJrw6+dBds7E5qlmPtZBQhzVSORxLjOmGME2P3ph9bm1GZkUKw7XxzJWW
DBJypJ5v5yJptlE0lv7z35+Cc4ra3/7tfFbO5K6WDlsSdW5A/1dzMldIxBQ5WIkoRWycT9b21t0K
NBWXZsqxbKp8nSOPmtAhuiLkmfva+fXDpVVNKrhjfgCFE3s39TEkOhXsBUx5G9ZkHnvJH9PU/hnp
Oi9AmpRUvNhD1N826MSnK9gnWVSzVhqvjm7NFat+m1/pHn0YoBaXuihVRNCdSlJ2MB6VKK8ulUSZ
V4boVSpmM5diOgyiJi2slvryjoEGB5TmJXeMuTtSiy5MjeiE2LaDKAlvY6HGtDr0/OCpsbWcRp6p
VpqoX9UGRwtyCLNPUpyuvDfWWsujzrZXxoBkLPDrYdnV0Qv/hPL0GBnPXYic2Lm+c3/UVgGeMrdv
tqsuba8f74BcD4rh18zaSm+FpyM95A0KSi8gIINyjUozEfv5bH6/lSLcxrIE6RoDJMN+ZR/me0+2
Hf2YotT2Afc+06ageG/LctkhPlk3eeFv+6mhnJtGgWgjI0zVM7Ml6YTOk6vn4eqxFgfeXdD4g6mJ
ms9glLVykrg7Vb117T0aPVSB6cKaxNAxxsCFk4RPdCLM5wol8aruCcmaN9z6ZQ6yiBTN/F/Gzmw3
ciTLtr9SyHdWczSSQFc9kPRZcrmGUCj0QkghiaRxnoevv4se2RedURdVF0gI4anR3UmzY+fsvTYG
fnJmrt5lZofpeTw6UE28X0FHliDW7rqF/rIzC2rN7Qy+f68OcnUWUSjZRfbSU3PzlCQlSV6TFJNE
WOAstMcpbcQHNSnjh0zO/2GSZfxeHwsOSnh7NJUzFnRC97cbHnBoQUzNxA2f9XfKMNY/6L0g1V9Q
/Nn6c6VF07EhimRPvi+Rk5F10asBNZIQGJSocr7ZoJBm2ToHoQ/p5krTVBtd4IQ6Ynbc/qrssih9
WB9lFpCPoah+LHWzNVcwXZoqWAwwr2wMka7aEpB7/35doE3y26LGczT0dVEzdWEK2/kt4ovIvTnk
zgFwWFYg6wycXJFFpWB1OU9ryN+5OyEJXn02Sl9sxjn/RdgsF9VZj+dx5Dd6DJfYaibvFxtXHYd4
P2KE8frVQcO2RAdbRTVm97tCc2zSKRTKRbm97hl5PbFntOhdMYk0u1V7bl1Te+Osxn1ZDn8y1RfT
GvcmWpNQogbvNeRXjVapT9gy9gPAL+4wXd+Y9TgyyLNOwo44thLUey1AwU5y9DK1bn9Nr9BkH2+N
K4ym4i7Sl6W/zXudieAav2SZJCE6Vdki7izf6EAXtIn5shoY3Vl09jv6weRM4nRzRlf60bX93Vzm
40OKSm/D7NI6AmRa7roeDQLEQ0dZHkkVSAG4wmZjH8N9lmFvX0jewiyaPFo9YYCEWXR7vAVPdk+E
fOxSIiqtgOVhuvAwUT4anpGQiUEkKr5Scj+2CdjclwowhiSZ/S3TQO5FLTZXN5i0MvwcSoV6ryle
nbn+FprfruMxty8oRWKe8ip8TMgyo7myErTQsPhXk0Pe1w+Ijzajs5J7Z1zi/+G45Px+XFovOcGk
THNZ3U1d+72JWaJfLG1GLqObPfVW+aMGKnZoJzLhDOpI3+GAzisYbV3GS1/FNB1VMLsnt9ZKQlmB
7hCE3t6VQ1Qch2hytnabtk9WHt2SDnBYNK36XjZIbFlstHtlLeEyhC43tckUdbDtNzHlxHpItdhp
ZkJ3Dl9bELeWjZqtxD3a1EjXKCv2pYk7EAvZCZbUfPo1GahGWi3AGI89C32aa/kTcCYMVIW2mZze
ep60WewaXfvKagrOK2Bw4cBxWLAkB+M6lTKn6XbRYYq4C6C6CunEw9hA4HEybXnL1Z5rbky/NVZC
RCbOfwaz/dxA6K7hpqSVfaA6qjwyP0PEYWl43zecQVRNOzdtAkknV4dvGKoTz20mwJCrT4wP7ZGm
Hh+0UiCcHoanDGHZZbqoS2idGseUfhZXhJ6sD2Vozv+h8fgvhRNvOF1HoTMW1YTxL30GtxkjHABq
6kul6W5rPWlhK6tyk06ded/37UcncHpdOftuWtNAzZWDYS5cqgtogp1KL4tUzz4/RAZ/IcCa13zJ
0t0VGLMoxRv+SvtC0zP1Qb8V/ym8/V/KPltThWmuw10DrMXvEo+4Wdww0Rky6p38gfiSNKEBQkUk
wumsWlQObhpFP8tiNwwjrr6UQuUaqPNL7Qug7zBOJ71PsIlGRhPYc2nfIcBAIqNU06oNvzEit+DA
r8n/ULHav5fqtunonH1Nmz9fZ77+2+KeTJqOzQYpEwNUyP5xRagqEOcGqtgls78lq+OXyVxDynSG
GCV9SWyFhMDZEbdFHhperrn7cb3WrpLEyrHFHpS04V3/X69ku8hqzmWIhiCy8PNd/1WaE+7fBFy1
s/KCJ6Osf/GDQdwsBEkCn+snZoVXfLY5KnKnK8OluzKks3AMKg5pba1X70OZw02YJ0QRZKnStAaT
I9cP1yLVdlL7SHzb/6Ldse8OO0vyTgGMxWjtSImyFDhPTyIJZsIK/bICNbmLMFnjCTMueUesWmtD
nZTmZSkwLyNzN3+Fa6VTKDwBB3BTQShqGfz+0EVdeX0Zzk+wO4JuzI0NExN115Fj9O/3Zd1cR+R/
Ldg11kcaMeg+qdh/j0UmKXiMGCSs7Dan3+KSTm+uwwfxTOsl+z7Mxamf6r3S5fEun9w3JUvMczEU
uFYAdfrDCpQabfnIbNZL8M4gqc6yC7PG0nOx3J1gNYjt1adaFWaEvYJkpbDQikuYaVOg0cL0r4bT
2Z6PVWoUt0LujTovOFWDZ0NyoQVDNyQHBiKtfz2tG303Xib0xOtYY27zm2Gum90E401v4K4h+7Ju
Jx0smJt3IRGVS3uLucKbSw5AIGXECTh5/oR9KIC4cQY/Q4hAOggY9MviX2njRJ7cjIlmnOG5pPd9
FG6HVrGeuvXDunBgwX9WZPM+r0anVmRw4Jq43DklM5Zc8pddJ0FWDEJ0ckCPZ3PCSAJwF5d3tssh
k6HrO11dl9NqvbSylWyM7ttfRnvZx6ub/WppL/TQCWJcLM6qcW7X4QcaamVbQKfxRwOkJlKkXfMx
gAOCTlEgXrcNhoxDvQ9LJb1FHaVvqrEon/KxXLyYHIF3hwGRHMfUW7r6RgEwfwwZJ//6AAhJ2Stz
fmMUogy62mwuVTW2O9tMCBcnMYO1e67ultkgSDWs3EM8LHuzNrO7REbPnVvglNgb1siZnYyll5ko
mCCxwEjHaUaNUsqgjuLihwp3kHQOO8Jw3Bc/6sZ8SJzlLsnQVEMtqv20cT6vPqxyJiC3GRBYaE29
B7kLPXL55dS3Suk+Xh3KTqiL5x6nPploc3ket92Khu0KtsjMGfnllAb765Axrk1rzz50n6V9fKLd
G0xDnUIsxwCticwCdNs9qwL+8FTjyrsOIthx5sAJU87grhJlm2aF7kRs8qekGbzYNcqDlqysFvr8
ru4ERS3O1+bInx0SWH3wSCPHfKDwH84dJh8vSaaXTHbZTUdmyEkK7anMkF0q0gEiFPf1vpgE7qHV
f1yuGo/IWTibEVLmo0TpDqbVvWOoK+/KHGZXiQk9cFCn7K8XSF+MoLNLr9b6YnsVvCtRMt4bFmne
7nhflChsNx1g26kIaR8Zs3xSegrxARvXVcTas5KSXNXitRiYcIBzMjaJkxS/0ALEndZHGt9fV8Ov
Y2sM89XJQnCUEYzECP+0uHjRnDgyjwjElMcshn3luvNLiS/o369e7I+/7zzCMYW5Crpciz6y+/us
UdV4oZTeRBTjRq+JrefAi2Z5364fHBN81ahOBG3oubw3WlfeN3OC/UrT7q5fcf1fELoYFjKm9zJB
HsRkyMIvJtnvoKsVF56hcXBH++f10QxMbWa4s3Px9jJVaIxzbT7CkI+62bgYzct1x7pq6me3dI7W
ndXcVUtxexWDXbVhv6nEmMckMElMCFeq0zzB7Q3sAvSoruwSpR9ONsmK8KfinDYEPQDQGjhTppRL
slPsZ9QwHxLLwJckhiMJFdi2bu9jLbO2bZaKZ/weLNao2viadq+LwthZpSOCrL80I5NpGAZvTEOM
C14Etin2w01Ow/dQ1PAa1AGU67ww378u7FFRnU1dFk+u1oceOMS1CF4WnNhQDziz1wi6B+deJkZw
DZUpuKIgLvcohsKIeVNvgghEo5vruO9SeGuFLr8w8Fwi5pk/iza9FLQZf/W8ojnx8jYNHwwVE5pL
DhPUU0wgqzokFI1vx0V/irUGNuPokGu/wIxRXAhypoXpUbrgdStJ5jKzsxe6ERbCYtUHrRk96QjV
PbOvkk0Ot/uAfC7dcDIhbLJHm48A7oflpONlnDtccH26abrmRtEiSPzOLudSPGWpKk4E22iPsWp/
qoN5jx7Ub1aVcopefJe4pHJMNBb3KP6rQ1dZ6aFWrN1o1yH8j6TdLGJxv4/22mQfWOyGwULX08n8
TsacStRp7Ri1FjtyORFAl4nyVoHv5RWK3X/Tq5YsrMyRfifie9qA02Ek/tgfKXu/CVdGN3pOxk2/
PnToA+maRZabJtGMTOF47IT25wdD7dVDVUpPXWMsWlSwDLEINb4+JMyTDVqXYLVz3QhqJQ1Gejx3
iOy0nT1kUxAqiN2GasSrn4AqYbqPP6rBf9A1Z2fGr339V6HioNXidNhcPwverjk3oii23XoSrVVx
m4am+SJLIHmDaqTnaDa0veLOiL9wGm7bNd01UQRsMdJwvzcwKjxdVtbzorkXR2EEDFwExGffh7fh
ANcT240t+xvX6Kt3YQ+RXydufzf0UtwwLs2DLp/Kd0xsnmZTL0cEWQeuFS8nGv9EOoJneoZyiqCk
+QhXJrlIo6dIidOH1uQoN47NKY+YZ8yVm5yXUXmg3bUTTeZswxBmg1baC+jQ8qYbGvupqUP5JPDv
P2ip1TxkvNb7qUEIcH0YuiywmiSrhIZWvcc5CZd8eeidVANjwgfZZM8O9Mjb6yPXGRYCIQSI9Lp+
7ENCXdUon/xExXtndtV4xlFFMbN+mGumu0ulw2pc6bT4hpYdVUn9NEz1MWFyUVR5VASjAVf/1z97
vS9PNnuATc/wUNbKQRqg8VhvvqmNpR5qsHvcCCNrfjkFqVIBc1xX+i5f1FM1FXPtOYrFx1C6aEEX
giDjBZgXHtFzbKjqtsRaBh4tcW6vHzjQTLLGjeBkby4VLuE69ReK34tK5MEP+AmKvwoNw2TaK0g/
g7wCY78QWHzul2k5C4+YC7nVOn3YDGurw6xFedPoPZb3IcF2iwYQm938eM3CEyMHpQoT/anM3OTG
jdn1mozBbWOKDuJ/NAMDagg1yXpGKivrgEwQayNN/LVGBdB/sd9MDJSB26d4yjtO5ssEFsPkltRj
7tBUib/NdHMNTbloi0LHMTogwJE/rMp3ZZgFeZje9aPdH6fUAZuUuZtSWUjadplQ64uKaXRoA71K
Vjom+I2oDgHBVDB77IQkGbrgXsI75zrhA24ONvpntjOQW71xlJGAXjxZNitdsx8y9bFK+p+qK/ey
c9q9a4jZM8oKj6TTJSCE8pV29rZE6abGPBTkwBV0cHgbdznkc/FmLMlIzzbC5GeYiC59xKu3BXY+
zl/TmzVrOqM/KCGGhdMUyZ+5K6wGzq2+zH7ZBE7Ws07XHDanofykvqHPV6Wg4J36uyt1BtUtdidi
nNWMwRUmm9NAh4V0ANoYFS6EjDtqamAsR3a2C5G/FPysUzIrF3SkXP51+dFNk3rEzQHcIzXazdxT
Q3YGIcJm7d5GNbIM6AvJzr01FtgjDnCrjVTmFBhmrwVYeJhFPtgjKXjYImhQkQa6CZVR86vSqM4Z
a7w3uKrqCdX8prq0jBlyLDiuhBbo7SbVGEGTrYxCtssYAE6nyRze8toaAmFb38Vc66gCzXsZd5/c
g+/WsO/Nu9FA4WfMWzSy6dqmM1dbluaN2IjZLlBxMyx2zSKDHmqmmymVs1+RsxYYTniMOyCZUS1v
Swhx3jzbzwkMXqugom7YEIPWGm77fI0dncVwQ4meIXEZDKvadkW70eLsVDXMJttKQeo4WoqvTNbq
KTp1Iny0k8U5DAv74/wp2gmmw7ANLYcg6bj50iKqSM5VN2EqwyDkuO4JEw9TiNRtcbs7hCWGN3TG
8wgUNFDN/p4Xnq1NI3oupdTELnPSYh0Hv81MUodA4mp07m3e0aDGwpJM4EnMDh6CMcYRqmT52rXR
pnbLZQMPovKVGGlhKE9z8Y3sgPmYCX0FLOkSNsHCc8PlOGoNKBwGTuRkuZA2vugb5H6ZqQ+FIxM/
k+Kt6511VBkTrmEfDBJPhmQvROcZ9E4SPDFOh5TJKD8TFCpQFDWLsx2XA5J2lh9HS/yi6ZDktUCA
ClX5hDH9VEbFG6a/ALrUV+May34JL7Tk9txhxT6L9PLI3PvAbPfFiAbTl0LfEt+8rhcgqAko2XfC
OPfxgyQJxzOrni/viOoZBpRODGsW7sXe6ucdoqKdXLMeydMmdQGxwLZD2kBfAIl1Y4MbzlpjOJTF
i+PM6LptVszCmsfHdEq9OO+VfRTqAW+pCEJaDogWmWfkztYYiHEP0y8CGkbOViA34aAcxJzivaN0
8O0e/fVc1pcy0/dUQFxluNw2ul7wx9XoUWfj1rFjiGfqchybApF/a49+Q5vDYSi0HmXZbzdkzqub
znZeYmwUpJTZx5pYep1emgdLfthOw7gjHmfe5sINSX4Oa39OayJfNcKNQvVo1tXrIhFSCX2j6TXL
vf6Yuhw7erPfY0N8qdS10kMBRs2rniL0uyyaDf1RIlFT4U4btw2/6fkSQBBWgwRmFAvMsZ6zGh4b
U5IZxofHzK0P8y3IFI9x7A7Vl7fC552uh4fLedymH+AZEfWurX5JZctknyQtXs1yMcUeX2kAtxyx
3potLQ1Cnd0RijnQO73Wm02YvrQmKuMUc3YQtiezwDFd2qBD0hF3uOG2Yj8Y6EOb5gypCQ6fEc4+
x+DmNM76MVY5PTVgrsBMoHGW2LJKcIN+HdWw7GPhem1VfxHM4e56jkh+MTsfUz0Ot1otDrWMt7PU
HqMwTz3keV9pJLGRE4MDE0EtVmZ75awotX1kOs9jW7IPxe7opzGR3eHSdbSvskc7XESAVVBscr1+
gy3JYDcZVx40uj56xUHeMqCvMggiraXWPpEj21ZvnxMNG5Q1KME0zsAY5zTaZRO8fxmX931N80F3
CCAXNXVY8rmQZORNjQbpJ4+IPVZGGG3VV1fKO9kCfot7bCsy3Wau/lz0DiyVECxIUVJTKAj/0xEa
dZ0b9XZSyJhoVjLi6B6p3aadLKP3ZM5u4XPek3B5AVZ5oYZ4sokm2yij9c1iDew7wp1EGx3HAl1v
P0bo49w3Dayt7xqQROSKGtwPTvi9anmOY2J/w4FMfi4bD81cl1uSPBLNEtBXHLGXdvyR1B3hNgDA
dWTPXQ1z3nHDYyFIc41wgTmTzWQp0llmWQYTItmi+kGUxiMCcPDqobxJiCRMT71emljEGyAoLGhz
290jhITk9tUm1VGY/XzLem89iA6dSk7e66jj7BO1RRKMYfmTnXxXjXo3R7I4uNUuH+LCs4nba5Lw
NLZOoHU7SjVdEDPXMlfy6wzKOQgaP8+111hnNw2nTYK52O+GqOG55tLPx7bzzJoUr6RGT68mn9SX
pDQr5R1Zqdtu4c+G72zbVKe03OvLzFw2mJkIN2sYDP3bdx3pdp/2017AvfVnpSYNCObLNuYoyKfn
GvyEns17FqxdvcTfa7SNvtLaLvYja1sS9Eu/nhQ+nEEglFZSGPmyXc3Oo4PBC6DWCv25abMf9uS2
3jgx8ZMqDmzZ/iCms2PqR6aDxvSvcAw/MkY6MITJu+1ieCkRWeaUN4GBCbqa3Il8m1lfC/4ftgkK
ApEV/d6Z3kCu0QrVQhovWHuqNvJD2htVn4cbAkMHj6xKFsYy+hq69EGFQrLoCyCAxtywRht0S/At
qlkxb6dMnKlGDbD00Q1HT5CCSCSSRHh4thhdjRw8iOTY9oWlUDSwfRmWzrgICc6U6ByA0DJdX5e4
Z501pqE9oVH7WsrolVs23rRWQ2hEAwvDjZg6SSwNiDcg9jr21tyHiUD7qrPip8VMrpdx0pJPwzq1
iV37wmmObk/JGoWLsaPrzXifLi+js/g4ArlCwINQQfDNsT4UyBBdzE0zbRSHPUctf8YLk1qbY5hn
D48JKgsPM+dJV4fPhpgfR4+czUz7agjlJqqF6Zu19eIulDVYu78vIUARRQetXqXMjeDbPloLvWBH
w3e62urBVYCEL6ogrslM0srB2CxEGpgpZ/RorPogtxUtsCU6GL7FcJnZ9huV0UCbaCUdgIFA5Xyx
txLlfsSgazvabYsuuzoUbW4Rn13+DPEfRS3XqJat6lO5EN+aa/sFAzWnWuqeOO2+ekVDqbAou6rG
UGg6T11VRCDRhe0J8dqOkWdg+wdYS1e0BrPzCL5WxdZD3vj1Ybn+v7BmCSsOZaLG97kl9KdJkDXp
jOLu33fM7H+RGri2qus2wkLH1HBr/CY1UJrBzUIMnNzRJpFFQ+X4qUFyIT314nhtW2dDkz70+QY5
bbyp2k7epLKY9zi1eHZICQlJTMCHOOOtYgtil7WzTpNuyxpYPmYtcMNeqcJNOLnG1omt9tgYPPEr
KOD6sA7/Z3o/ujdhlkJKUaanqlTcc7xgvypdLfF+2ap60edeMdoa94ZXrmEGzawHmeFEj9YaUtKp
VXq82vEZ9N6TfYXHOVPlQak6cUnZfJwe2DTcJhCeK5j1HM+pupmycX6ZG/PHL/ADbiviLvrYPIDj
tHZA2PV9ZSk/aJ9O576vfsS1ZTHUHV8wqv8F31fASesM8UtH+l9/cai2//xvHv8sq7mBftz99vCf
T2XOf/+9fs///Zq/fsc/b5OfTdmWX92//ardZ3l+yz/b37/oLz+Z3/7nXxe8dW9/ebAhbKmb70kq
nh8+2z7rrn9F9FmuX/n/+8m/fV5/ytNcff7jj58lR7r1p5HWW/zx56cOHxhXadSgqP2v//0b/vz0
+hT+8ceh63lH/nZos7fi4//xnZ9vbcePMZ2/I4y2Ncu0TA0LExf4+PnrM+LvjuXiE7UsbgDTYEhJ
jHYX/+MP0/o7/nGIxJZqmJpNn/CPv7UlGQV8yvz7KlixXQNePfJ11f3jf/5CCuA5Kotfbx6vyZ+P
/1b0+aVMkAbw16AD/su8jZ9jGTibLMT76C9M0Nt8/n8L5Oa8wDqKPLaxtI9+KYlNs56E2pAXCBIk
CBP+NdZGhyY+vmVr/orrIjyoChmUKoiG7KhNJTjwOL/paI3SGYiOGLlNtVu25eAyjaKzMWvlpicx
6LZZznZYabtoYg5TDjhRO7KiyOX19M5xDvAgZZBTVpJsbZH6RnLWzEKWo9zmZJDX27JY0Arnqoc+
d/AcVT3oK8Ix3rexfS6MajdF7XzD8yVILH0yl/ymHdIYg9bEqUH2d8yLe/hGl4j+P84cjIiWsclU
496uAPLNo3mvVg+4J9OtXqbvVkiW1FzsDKpdJ3Evswb2fVJI8HKd6jGfo0MrnR/aYNxrvfmQ9hqn
csFmGWv9viFoDA5WfOnH6oKS7T7K5HtfZq+Ljbq4XC6zk0gIIPHBaFUf8yKCB00pvEiGP6228kIo
1yRSxrdjKvdhF21UyLmSY7MQxU7Oy0avo28K250hX8qIIDC7cg56rrzFGmzwPvuS7QtIR9IKi0ep
mudkibbs6s1BGTmmaAdDb7/PTRV7ktNoUJniGIIqp0iwgrxO3xPNeWpn5tmxShNvfoQiSJ5AK86h
qRy1yBKe3Vk/2O0MT0tvdPK5aSm/1VH7SowxI0Ij+SKw5kst4leA3Hd2eUckW7FjkmgECiapPubp
Sc2mNTOpz9B2qfOWVzDDT71YGT6LGyDa+gIQ/yNOjJe6yL4Q63FscrKnZvBbGb+Wsha4LNoWoHb3
M9eg1GM8yysqK7enn2HKjygxiYZLv2Uqr6wKu/hO47Kd3Du40+8ABJDWWfSal4kDJqwgtJPTOTZr
gA2lc5aDihGkL72IjiE6PlKLI6MmMtcpPVmt0QIC/Forqocann8yhIc5po3mFHAfaFrTgHZmSUhl
6kGIW93u+ELVMflZjC5KHj27R0A6Uvug7JzMe1JexoBJx2s7OOfaIF6jUuKN2y3NweUsieq7oLAA
zNQBGhf8BJnwPs5dGQfmaHwvyRpr5bzDt6S0FFidClmUEhUdsp4c82bcJzZMmVBQlFZd5ZO2/Fgv
TRsINflQMvPetfGmzQ+mgejKjglYY7f9KsAwoY3/7PdJNeo+k4OgxwRRks0d4F/D5hfpD9lUHCLb
bLmvrvQl5KAdwQ0Z8lg070yWu+V9tDTkgwqpHp3GgE5N6hsnyb5sV7+3tjbNfa+F/+lHqns3atFh
Zo7l9UTweTWCVZf8mxAyixJP+1yzthU+ay8dBpjtHF3iojAD5t53KhoeHNCRPj9D+CADolQc7or5
hXiVFh1qU+CKjRhUOAXZMSLCUGXHD27ZcibkyzPUlwTTZK/5YKNV43Vd8MyGCsN04uiWKA6UurhP
9q3J5Jv0qyfgO7vSSj6yxGYpFLicHeMQg5tdJBaJKhYX23kTEVdDoRS1VzkNB8/KvB+F0/qox6Eb
aPek0XwMHBY6mvx1pO7HVjyoa+yMoqJLc7KgrO1nnRd/M8NflgDOu45jkLDTysdtZCzFE+IPmuFz
fSokdHNb8GuqpLzE8wlv2W1ikRTIxXMBcUangwggbPdc6nWTnO1uRuOhPbvmOriIwqewlu8pYCwb
blHRc8+UkjfCLhngsI0erxeMqrobkLvPbHX3VJoDBvpOerJmfJ1WFxSQt+w4Pi0nX6OuDboJ+XQn
bkNJnaUB/QldvaG4Z+WBNK4igLB2biEfDECwdt8fTYhCnrXiUcuu/2yZOttNjgkzdw6qU16skr9K
KYvLMNEmrlGOzrD/CE6gIhpeFinOOheu18zVyx49L13dQUy0nK192ZWPxG+XNAkLh3lY+Vq3yzPz
NYBKKsQq/Tns2CrmsehZ22BbDQ1Hyg4Cj8VvcARxlwuBxetGBf6VgQ1Uah9PEFxAMpcqYhtoZvlE
TNZBbOYEuYFzqArDH0ZLDaaeQ2z0vaWPdqQT6jsKIRNCoTE2ZTTdHGuTKQ0ZFrf60rP7qT2h3NnN
UjmWb8/uU6tXF00j7FHk3/Ko/1Bd+1wTIsh6MhNS3imcCtFoI3ZCrLV60I2Jc0jP5FbvBj/FcJU2
BB5W/W2dcb0bekTpjySFYygj2q5REj+yiViaM0irAxo9aqMyAPKF6M9GJFG2OY35HMr1SPbEbGp3
c0RKQ6Nyh1GEN+WzAsXFTxgPrMaPAL/ft6TVHkSNrzqlU2JF07nOJtc3mZv7VBT2WP1ocudGG8+w
FTft1L3m8XqZDfZjPRKXPuRBkRemH27Rv42BmlgcaqzmUmoKsgpFBXhtNF8g2w65Qs9AY8BVjwoI
iiROPZUG4T7S221Yq+5hko+dTn+pquKjYVesKHw36Otwq4ZoN7pjEXLJ5Jz0PLtuXmhvvGhj91Po
S2D3/K2J0XPTFrCV5uLRbiqSupYs8SJzuLNjLgZ3YKJfZN+LFSeTAEbgwLS11EnH7J87QTu022lF
+gzmowNhz0nFEzkGBugdtj9m6y91h2uaSzeuSKYR8Vdo0aMqTWJ+pHZP0tY7lX63iW3L9bLYOk1C
HFCxooFfgHL16Dfha20ACRAWkcEWXtL3yWhvNajmXm6uDRX3rY3AlOkurYmFHxuvXcRuNHZFPD+H
ifxamvh1KOdvlv1STfRYaAQ8u8N4O9UL+VQrRjhizQXE4oAt3JZxdsOldlPn/FAqzDPF7CklsRI5
64bEX9jUof5s2QHj1Zfe1dsdLc8T4NY9FIFnVVmeVyarz/GFQyxBHj5+hlRTn2arDvdEa4XreFv0
zg07sH1g2B2hhND7XahyLSLSk0xq6WY4spObdmkR7bgTV0hp03MSzt5Kk30lR+3Qcvzu3XblKMT0
RZ1sb1bD7hcPFOWpFkYzDF7eBM1UyWnb6nPZ+sTZYj2MLfpMMxIhtk9/Yks2KopEae0h1zLprB6J
1np1DFSczgZMKY3QllOdmcY+XNGI66Zr/cgMP019DBBskxi/pGaQ0ltRQ6b/5HLu2UQ9jteOzz5j
7Aib5qhA5gh5q76uKBtVp7YqdOuxjsj31BMvFsZXmtEn7wn8bAjrpgng1X2n+65FQw6YE2JmrGtV
mL1WX8YYRkGkw/xLKmVfJnNDWK4Eq7zkgWbrli/cbwTsrXxdBAPWR2uW8Q5+u7E3ZONlLR4dVqyB
tapQ+BWj0ZGIJJ5SYzM0/Z3Jvj5lFZeURlWIgZHicd+Z5WEZisfFLC+Tlb5WeIooYfdzRGNXWsl7
NPPjGqJ4VAE5v56flU5QZg23ciKkkWn0ME38JrvzKPPITDV1wh/s90a8rEB0pK8syJLtrXOUTwwf
o09H08si+1C42as1Ni+DvB/L9t027Sc3d3/iGMTA7nxEhsaWk41tMLdkUTC3KZMVkyeBCosShLyb
cFOHU3HJ4JfMOoRFRzLcSP0OLzo8ZJps7QzfxihqYH+tAXtJKEQfyYMzGnfhXZ7pH4qqdFt0grT/
8/yVm9cfLSB+Bv7X8omR0ocSseDy7j6Fiv1qVTHxP4VOC21qX6aR5N40B4ccvmq894vFRaBGghvJ
np+nNLtE/Ipg9f6WWs7BR5cvVlt+OFKd6A49MLoUeHWik1KzhZlW83PgKtkJC5J10jFDUuk7suNa
VvqRTdHXPDGl7KKPpcl5erlXhdq9nrEm1J38ymn3emrT77uYV6UWdHQP380pvKz3VchJIxQOC0IS
Y5OyK4WO51J7+9IO34dlGr0aMb1n4D3yyMdA6veuRqMZDJ+hC749U+TX9cVWsuHQOmsPd6QsrZhr
9fa3nq4xrdMfOkcDl75+hheQ5cvNlaee6Ab2RRr5Kkmb1vo2CMqOXrIsaVWSohYlVnBkk2Do4Hiq
gDYZVdPTyLiOaFZ8pTWGxEFYodcbzOqJk6eV84xFdtlXfZPs9FFupLofiiU6mvHAoVOTr/XNuKRj
QC+IRLIauAnAOy+m3J5mVO70fL3E/j/UnceS5EiWZb8IKSAKKLAFjJu5OacbiLtHODhnCnx9H2RW
T2e1TEt3SW9mNrHIigqPMAJ9et+950IFSDjd8QnR+plq8FFD6C5+7XmP4RR4HcaRS6PQ5noNG2rJ
HlvXDbZTePW8lGEbuhPFvgOFveAXB2lc69JUEBVoo8kxR8cffQIhk+/ajckUw4vyK+/Ft2hu5IDA
iL0SvBLjOkwNP3LR0KOeAdsWGZ3ZZKhrHROCisR310zzdj39g6FTL3bC53vmMoTHud1UGSVTo7OW
HXdvRdm8yZjB2KUMJuWrCAt7p5rmZzY2+El/9AGrJ0MBr7SxH6LP2uSMY1x2/KzynqbBCWRS6TyO
d+kaxU2T8a1huaBJPdqaeX4he/+y7gPmzN6kY/WRqvBp9tIORdTeZ5k1bGAHbcYy+pVk3VupmPdc
x6t4nWK/btRDYzaU2ERcwsvE5Ji0bSOAHJptze4+iQC3cWZYOzupAd1B2R0cpreEHlR2WeR50pFf
8PksPncDsTrxRC63kqJdIr2PCOxUGTd174+2fq+nkmWlfFP22tYns4+pmt9s9idOyVZsvdfTEAd4
Ws9jP28fJ8/9TKgyTfDPFR2nShKvZ7SVfC0yf4u08pIXNHGpHt08DlWwJDy1Mc1VQWQ4vMMSpJXb
/hRwYA1BRUfLg6AX7DSW7hcUQzZCVvSrqrOPoTNu5t763Xr4H3TM0YSLKfuccnkvIz4vVlIHVYF/
iLJX3tIb3LRJEBLo2sSh+7TIvvO92nuJKPv0RWIdyyhvA3vcL18MjW2CWXIyGUBsh9oylrL91uGo
8XFsbBYAS4Goiwb3Pjtiht5NDpb5+OdJXtJ+CWY+fmbNeypi+8cx1Ckd8Qi2g9n4omP71c8voqRV
G+cHEBXFZJAPVCW4EW3bC4ikYuQ3Ru17xQEZcJOzg36OXr3Y44oFupqmA3LhGrTkgSM+zu8XSny4
D52IBz/h97ztl+wAcpMNZ7hpEkdsElNVPDcNXPQ8CCQWCau7xR1aGMSmPOahRL8nvXEaNeH+ZQb9
l4TT/5kq+r+RV/8fVE5NNP7/Wjb1fwPdH4q/C6br/+EvtdT5Q+gWX+c1MqM7Jubav7RS8w9bCGQN
TwdcQ9LHQsX8h1ZqG3+QE0CXkNyvddg2/GH/rpV6f+DAlZ60WDEIpFLxr2ilqxD6H8EE9FGPy6AN
3M90SWdi8/pnoVQXqcppc7GR5kQZFAiOWWdvafd4Cq3q5KUC27wNMETZ/02M6D/FMf/xk6EJmgJL
sY6O/M8/mXbwCiaiWLvWxRSIJXtKtfTJjru9sfzUgK/yor/g2V9piC8hx5M+zp+0RpBcDUlEnYoT
oj+OAWM8edZ0J63p9tzhEYlu3O46mALH/HSMhj0poyQAN80N212zzeX7397o/5va7In//CIaJm5T
bIIQpGze6j+ZFX9Tm4eZInU9DE1/wQu9FrNAupVFQBfwazq2xk4M3hdDpwg6OaIzFDQqOKW27yrr
PVL912S6vlBczJ2lMoNA5hGmB1wNKWVDxKcU282BZxkSM39uttAIlNxoC8BZq3YPMTs3FoLyM6J3
d9OBARZWDl7R+R15Fv9B4Vkepmxjtx535CZLdq5ixFY9V1a2ZR+jRxQxxkniRp9TCcbXaYEUa4V5
0eT4HJY/1ptd3k96+Q16iad/S/qXuYUpnKqUDLhz0PeQqcVKgiikP2rez6wXWtDH2nkIp7sKe/Iy
iPQlgd56K5Crh+5L9Trr3tzog6RbS38K6t8t+egOiBjT2hhae3iWi2OTL9G+jMC1cQF59cb2vRns
9KS5yd2EqscKvStKqstIXSxuc+r0gb7LMV+niKAXuLltTJRkqcxNhMZGhc2UY3ZgOe2Olt+zQgn0
Plo/9uFh6RvevzTzTkk7TVe0Bq7VePSAGCAwUcDumSVwHwYPDGR0GCwu9zfgcNSNpuuLcbSzAeGR
Oids/trBS6rhSnktakoSzntRiCWwrXrH+AYsJOWmkXH3w5gY7vJ52WlxjaLqGEhjaf4GxW9Vr1Gc
bHZx8PmWpzr5InTYYryLHr31aiZXrLN0zbsspqOmk92xjcKgJZmKdMKYGMVXs7X2kPZfp6Tugop9
zKZ19MeEvbwv29E9YsZa5t3OUhNteAWDHrfoBbXQO1v4FnmN6DFNVa3RZ18fhI6t0XXgIs4exeqi
d8CONphc6qC1g25ankpWe37hZvdejmsqir6A8L3PkfYR2hSRjfQrkeaietieWf391FPlbmyNzr3R
MY5VW90LqCu2pOFBDQddy6yrZekRhueFv0Cf3w0KM40dk2On2rero1NhJUc7DDc4TeYN9KPHunBh
iJh2HrRy/mlYL0hlGIwyZNDkLZWPb2pxQCaqIwmy2qpovomYZu1Rtr4adCw46jxrwMnKuh+R8Dl2
066Nb1mb38yFx6s2V9GWCTQJFmGeKI+DBaY53HgSY9fqpt9b84gfDKW9VOOdogG9SME6Gie3Hd4z
N+22UacUVV/xa2IwVU0q/7Q7wU5+4MpUFBeWybB6pP4W9egZwJQDfeqOOFfNc5tlZC1LcztZ1Vtl
yFsFRipQtttsc4/PFHROBgRlf5fZUAbkbZmiZPnOGoidw0rQG31Ki0jOGdzy2ypgNTBRhkZnbpW0
oDg048AJFWSIxEHZtQN/H/pVmpwtmLvgp3Lax8qB+0y93BZqMP7ISuwsUL7caihgLLV1nufbkamq
9UMD005VTTt5rkbnYlmMpgblftzAGrxg+nzuKgmqYtULkZ/gYp5kGf5gmUU7FMavvCYnWORY98bY
HoMhAaaAPXpvRVa+Y2mvcR3ktqZAJy9hkSIycAdPa78uaJ62MDZuvLXcMQmTx6jC1WJFmJZLWDON
Nt2FmHSlPj92GigG+D9EVbstn4wlqELT3RrIjbor+mPtJk9TpbD61BZr17D/E50Ev+0rM7h6O6nh
vBo1n7FfmCE/agD5fP2A96RFr/AhDrddVH9ZVvgetoZ1r0eImnAYEOYdMlTiJPLl1erRUtsUHlqs
3dvJak5czAfHcT/jlK91Gj4ngjeY0hGipSgWu3plpDr1cwvkc9eP5S0YvxsYu/jIHHWvg0bcFG+m
FGxsPJok8EnuLJyzFO1iqA4r5s+cOmcfTuDbBB763HIBXVbFfgYZKitI/a1rIF0f5+rcYkdiPQHT
/dlgLOX99CfDeyksLsrVXH0qWjN9ksaNPxKEwhlmX/B/A6Fg4MfLiq/PcJ/x6qiAOtJ848TOZ2oY
RMhoccbCDmdRNQZeWBqkl4b8tVWfWtdGbtDVA31+IL+ARStc/UHbzweUTazX6KsO4iNGhgtFgksI
NTtuGO1L/VnibkfEuG3m4rhEGJ3hhjAniOKhqYpjvoTvRFyhrw01N7IEU165VLvM1X6mxHsjzZhz
+18ey3EJaYtd4zBht6Bmd02AUI0SZi24Kc2zS5vWqQnrdMdYlyJVvZOLfx90l2E/JgirFQKrWwsI
OcN4JxoHByJRZq/raW4eP6qiUkeWiPdmVrv7xU0uM7237EEdboTTqS1uKGdmdTqkxA6a5FXp8fok
IG9eU9ydRhP91FnhU5z3oE8IE3pbAC7GARRr1leCfRkv3rmVxGJZLmvuE0dlwH4Gu+N4LDPWah2i
m1FQ1+7WVPwVs+IJO8l91ApEDxekL++ggDl1LzrEBGcQLL66qtogIsU7Q6QaBrmUL2c3n0SFFDZ0
fIQqOZP4ZpGB2OUnBusYy0HNQEN8cKX21ccUyDpIg5TXy7dOyUf0DEKcRXkeFULV+MK8xr+lnjf2
mhChHWFjTrm3W5oODtJ4DYmcH5tK3Vd9kaApVc8xTAa/n78zUy7HvOW852y7Ds2IXQRvKu7XzN1X
MdR++83I5KeRXqpRJ67OMjfSjbtW8VzJZHxdqo6KJHNRfp2a3+AYqNfVY8wBcGwJwlIGVqQXrZuO
qIjUkwkj31ll/6OFvc+i2ub8R6faTkgqB3eCHTRWQ71ucvsbKgtMk1qT6dq4UAUSZT6H7AOJYa+D
CxClw4TwhGdNKAgS8taxa2bceL5JraLy3ZXf22FodUlTWd6j1tauP8X1S11JhHmsZnrcv8iBZQpB
/69JyjOc/p1Z2oAXZTCp/ptFdLhuDjewq7krlhS1WFn5YSsPiwNcfGxvHqLfwkIL+t9DU7eBM7Hp
b7NkFX0+MfbwtZQCUehIDRy3ZZGXrGh53LtT9mDb07Zme7BHTb6ufxnTDffxWrti6y+jbd4Onnpt
e7p0G/gQrE0tRpnFRVrmwGJ0sczdNMFxm+voLDkh953DOaZbj0nlLueuDMf9HHfPnaWrU6fIWWQj
raRznB300D1akT+retiFkyg3+9RqvU3s8mSpWy/ajUOG/Jg5j21Dvo/Bx7bpqKxVaz/iTBmDRKXm
DU+Sx5Sgx0ahmW9oNTuyc1pT1MNrl+vDrl16zgWjeYqFWR+GWqU3DgSuzRwu8dn0flWuRz0YqFBa
IeLxxMV8OOkK/YoOsNbvNhjzmDC4iOirPS12d567llUB8CX9yHoXhtEvM5mK5zn86UZ4ZyU9dUFO
5e+BCXXU1notTKYrZGuLpgw7hhZfsgXdEcpvvXli4iXRqlesTahKMgldX+AoIE7by9MgLO1V4iVM
2GG/CYGaxeK5283O0B54yfAIQzbYSGY9GiC5StmBlnkiqKFp+GTLX2KvfKdZDNFRvVIS6WG16K2t
wU8LvejLGxai3mHzndqpd6Bvsd2SZIjeraL+nTVjj+TsNeCbHCgXWGEos31rOvSbRQdLUpfpdvQ8
C2IShn2nN69Fpau9UiI/G97M90qPiYFU3aFcm+zn2DjrOK+Z+6oZO3zzyWZh5oY3uEe685iBrOnR
oD+qNvG5gzAwggj7cmBhZwtpn+U+BjJJww3K0SQp54JDkQwUXYcOOZPEelyGbrmxh+mUGuZH5YIc
W4gmN3ok/dgi2JBwBT802rqRzSdvC/fd1xa39qPB/J5B/QQQwQlBZu6bJXg61Sy+mOdTaG00U+67
XItuih5pO2SfVObJwbQ6xlRdLzZCY6j78xdnFtMOodfyw1VsJAtzN2Z6te+psZhAmIhurm4c9S76
bt7KCJZhksBprCi8goSFVcQ92/SMcAlZ9riI3nQuDrssZHG2LNoT2z1z1wp7R7eeB6qHpr4BW/7c
ieJ+Nhy8TRHeBoOfU7UZx1zKWTDpjElI8RoKaNtcbT18VuDnHuaqfe5K51SN2rdShFuldono9CPn
7XxrOcdOpIHa0cectmXBtrFAx+OpOFLHOf/SPJuutcZjplsS7zQCSzkRan2zvKjc1RPlYpSGvqo6
uS24AgQ6M6ai1CYd7OKceSTD+PLU5eLuTML1/OfB21KPiymUYMPUso5mDwKhz7urWmIxRsJidzAh
RQyZFdRdou87fXkfwvinmpmSqwlbvBvhVV4YFaq284CBqEtNytw3QV4GYzfZAShQStZUQ1xO1Nc0
l+yD+3DcDb0yGCjhw2WuHPcau61jPKyZF4nD147qc5aU2puu4mYvNVoERwunEhUoWJSTrDgmLfms
IeXCJpyhP6dDirK9tDTKmWO7LUrgMVww6+tg1PuIp7HDW0pWsmNAgmaYjZYkl+fckBhklJopeQqj
6mqP42tHyNjkO8mOJ74bI1Rx2BYBgdpxV1gzF1jSo5rnPlkNMq2MvlixCBe3Guyo7UgfjzEn3wLQ
4qGiCXGZ5cuQ9qwbvxu8t+dRm/UjxyBfYQjSS9jfaV4VH9yiOHMnppAmi5jMG1n6qP9FbzjbZjwC
+eO5SVR5D4PaDs1kV+b9NxHGN+KETHzjkyUAdzDiJaxEz8PMOrw3q8DLc0SG2bpz3PKz92QcjHZD
osldYyrjcdJR/rWETiE5swaCH6fHaNmwzDvTuHhNdZj6WN8XQ34RjfxlkcLzrYLJgxVb47eGzaa0
1k8RHdxqlIBG4lG/AqmwNliE8x37RYvWIe/JsEnRIb574MghjwJ6DPoKqz/nT7QRRX4uCMf4omRi
SGhlCstyeC/2VB/uQMuUj0RzD5gG7sATP47xtBUDZ3bcylMtwdjic+OFKjaWNVD1JSNMXsabi7bP
vmnhmuU2tJhT4kKNAXN8VKR7LQ/f/sTsLhMrWi1NrnXK5iaJadjAiHRapAZ+I2E3o8cH2HC/o5gb
nqBTG7wDNP2Gq6pbpsm+xws39XV7GCSjJAN0S76q5FZY3maN4nig8InRgTbt0M8r87ExTGz45Mnt
UHsyFNSLP79zttdqfFW78ZIcAZNiVHeAASfKq09Nk17bFahR9PZBXzKYCIY+bAZjjJ6pk5tORQNO
zowBietRC4kk7M2HsSbV3VT2mTqmXTPV4iG1nPFor51UdJ8x+ufDX+2dter3/J62mYY7t6Vxmhcr
C4YCq+HSLx0b0TF6olsCGU0b0iC0DMgzrEWuXdntR6jS12phy2awRI3GgqZNqq4wsHp3WVR0G+xZ
7rbu5ZNsPe889JRDdCVfLTg6kHeyPZr+y5/8sb9+CcVLX1eQ/MgempoKWKS7tB5Y55J4we1iVhwg
Zj7u8tHYV55OesES8TEcm99TJp48IfHXe3YHhbx5SBOJi6DJoiB21RPIH+Qk1uhUCSDwJzeML9bW
1aq3Gtu3bxfkWdnyt7eq6i8zyWyAHVy8RUPiy3x3pv7GjjM98JzR2Sy0chgZKP913qnOCCImxj+b
S7LEgJC3VwhX5YaUcpQ1d33r/MCEe7ZVN+1aiB0bDLmMgxbxnmbZt5EOj/yc1kNF8k/8yuqCJUQD
4im5iXCXcU2knUPXVEEuaz6U0ZKRB2aICddJ4lOGCZ5xvuElxkB7djKuFmzIq77Rt3PHhSysYMdj
Y9i5HSSBCLMfmWSDhLbBftCbWKY4NfaIWNss6IR5gfonclI3ScXZNVaScpksweg7Sg2b9ZobKLEb
2frBG2oyNmN2gqjGJY34Jmz/+b3GyBzEdMH40oz5i4M3aEt60CcqLiQpD3NWBlseviJJMXxRzZr4
cEBYchZPJpY0X5GTx22TAQroLGPrmCH8L9CrWy/a5jOJXBRUt2Q2qds4g4fWPthj8y0MLDD9ILZw
zZ0jnrfvjtEXZPB4bpV+yEFc+05F51bSBDaB2gPtqxQ7aNQlAlXfZRYuhs42f5X1Z8mPvUqn7vyC
6ACvazrhnOHyheZxl0fpCYFT34VbafFwjnqsBw2ZtO3ZUET0E5Qkc60sHPgaCz48raFruzRBe7AM
/bOFr5tDu+DhHz4sebkWgGGfzW3h8xy89axw8XNd8LOATcQLxSNpzn6eDq49GNINoHGsToX14irv
x/XGrzKwNOc9tRrGsiH8mJQBiao2zICYYLEx0XOK0cYIqWYYbbzIbeEg7kJiT+qRHAICXN9X4lQX
PRv+1HXpB+4JEzVi59UokqW0kk2O/E6mgbtCntYHcPNgHLIC8whnhuNkW7aBpFR1CAxRYp6nhs1r
aGDo5SzC8bOpPapUHahNHVGsi+s4zPSDdlLV81o2c5ILLzQ6/KZxFVXzHcENW3twe4zVVkmTpnJZ
c2Ln2Xdjv8eRMlxia9zSZI5btWmOLJEVOdrwkrAiwTvmTwvYij59KQAsAL6HG+kkxDfVZbFdBBmY
PwkYiEEvHkaJR4l758nDtXB26n2v1BcN8GPgpPPNWBGxsbJiPljCOOiT+HDQxjBZ8QCDTinKkjnK
JfOaWONIdVWCsMLft+4McsJ99ASpLdHqr1jxVPBSdSujKQpcXOIZlK9AJEu8X9/IZd1DkxLDH/RM
F2i11TMMfHkHOH1tNLMvVYm/y6Ms0ozLfds5rzWO4QVql59ZTbhnbW7tEtbqOwell/BRhi283UIS
d49Ytt/yHNO3ozS+2FQOzF18dgYiuAYPnbS5lX3+2CSdoDc4u6eHLL+vCnXVWj2IevvbaIZrCsG7
67OTVkrAXt4uiQpGWHKtOMtu6njWyHv/Mnt73rt2rAJzSU+tDoM+11hzZwb3f6s2uUCRTLJB1m9L
k1R5hwQdzJGXwQvHUTnXfsFLNXVdtEvC4Xswir2rmTwFPG/ncfnhRBery2m8m5bOw96HhTTTyHai
1208xWerAkIbZAoDUdlFzh4oGUhtUgq8Vz0O6QKHAPmWc2XYASuRDU5NMgHWd9K7MY60CaM4D+vW
dmrKwpfKl5KZu3IcjKcFDXKFiyctNRkGdbnmfuBXOxi0gSRhlw4LJ0Dq3Y3hMPpC3Di0RwetizKQ
J/3KbwfGBKPPZxO+HBzwfhePQTDNk5u6XJFIVfGVTAklZ8KlgB1AZQi+f1vG5RyMI17xqLT3TW1w
rmW8PZ7+ZQ+bsJ1oCV6uReMeskUvL/Sx4vOKh4fWWtLA42RqxatOZyJSADb4tBQ/rbPsqRhK9nz2
EZsijgY3ZfM0CvdoUEzbw93ysddKX4lh0zWo6VIMK65pfpRyJi5Aji/qkod5oQ7d8NCaymKxtrqo
DhI5oPQqxeuSebTIYtwqou61tOsTQyRvX0Whgm1QMdEcWk0uQTZFrFgo9wxSwyh2epnyOAcZWre0
WytaicTyDgP3B+rRS9uyx3Ew4WBOq4+mF/pLVDRBZI+v3mS8DNAH2flArUna246rWdn3r3PGIhGv
eETNFtuaSD2tvk9nABbJkiMwKdMKChHyZRwxycXmo2NXz9lg40qxfrmxgR8MUOo+s/W7dL1cVN0w
UUP3YizFfFIaGARICiXYHptExq6PuSZHmUGng4VXXms/DFmg4c34xFRhbpl4mDHFOOx6ORs3bhDt
uDmRpJdJvMV4fF2K/m2pjfkI1Pe49gIfylJ/DxOrvoC+QdvkbQCWjRtLw3dl9neVMmKf+H+2BXP0
1ZLnx7pnkYxAIp7Nm8wGUQfL9bjgIwpc2YFaGNE3nYRSCKApH7OjBzF/0CkJifv1OadHfDulzOV1
Jp29LSeYNNMINUL5vbBgWNjRwHgRP2uZAYii3FpG8tPWhncrSnGwCHaKgiZlLRtZt1QmOm0mDobU
n0jkyUAghBca2Bkd9OjgqtuoZy8ShkMLWVEAbar4glnkMvwE3c4farKlU4c+xPeW9Zb0F8Nli+ia
p7ly3XOPzsPxkiPGbuM6fQFWf60XulHrLHqD6uHdylIJrjmsF6M0vRmEBtFjLRApdHPrxOopnalp
aMm5JrJ6IEvzQEgj2Zi6tvHS5ckk4e0nGVgThr2vUBgB7GsuD0YFSRTnEPbDdMN5+lM68m4OucJF
IFn9npv9FHEBiQlT7DPP3TKLJPspw/upNwsIJIvqGK4bqnL644JdcYDd3k/IwRP7N9/O62w3F/kG
98mwTZwCXg7h3dPMdJFGfGHiXk2btrW+zKZ5noxVWygBhCwOpr25cE5LUW8U4e1lTi1yGdZdTCVD
FpXc7QgAbIqIIEk3jObB9qojoMMzxWIHvcKkVEQRkeDmUlMDsLUkctwESW2Z3X3b1mej7+0NJDy8
4r0kiJs/ImhlEISw3m2KLAZFquFMK2FgyD4MjM6O945Ud0C4nz1yyr4WWmobAnXQU3LXeUYLYHoo
1PzAKm8APDjcjxWLuD55tl3ni7BY5NP7BNPESRFCHZp18zDbLFbqbuqbEKzgobGWkG0OzoZx0Bdf
68oHPsdfiRv9DMPVq/gXkGow/Yrq9IogJ3AwzIdlU53rJhfwMvNqP7cQtAu7/SXJ7EKBLd+J1/PG
utXDwuDq9nfmMMa0bE6vOsH/TYtbnrOHlo+btphqv/eml7GxQ9RreU/1QY0U2P6qTPMph0Hi5mgv
2ey8NTMPtLXAYbHnYj/X7uB74FJ54djwG1n6ki9jjFFVJ8nbVkcc2+YuZNW+W1E6SPMoJZztgSx7
4KJUh3GbZJ8tbesoFXyxSGaU16XGNTe0W+9tl5lsfPJwCLd0Oaa+zPjec6OaAT50+abvuhe3GH7j
YMu32YDZQO/VR6vNj4CWWJsCi3sVyyrdGIxkmvuA+Te5Kl2cHMWylbsiGYyWFFxrAXVI6vINp5XO
xDUa7NJm9aJXdM1hYNvbClhKWDc7u9Wex45En6jtcau3cs0t1Q+96m+H0vhs1lP7TzfJv+Sv+t84
p/4pzPr/UzB1DYr+1/6qy2fV/d1cZay//R9ZVF3+4VjwCS3MN/TN/h97laHrf+guypXUDWE4+lqI
9A97lYn1CpPzCjTETmisHqp/t1cZ1h8eXHW4QzQWcJ+23X/FXkUSdvUx/YfDSjNXXu9avrNGVP9m
CsriqJxaVo7HZuXC6IwYTxSyZeTN8U18RL2ZX8feTL8z4oPXZNKGmz+rejYpzuPxuFBASPudlIBc
8RepD+ZkVtG1WVa/uUGQ1iM4hKjZlGZ8VMuC+z4lXZ1gkOIe0hf2E/UQxrPDfI1WWFrcF6ysMWc/
KhRLnDaq8qsyW/mq1+100glqbCy+2teG/CFpsGV6oQ+Lhz+eyqH1E1rQHt2WVZQ3Zs6lTRyMhlxv
e/aPYfYdNmW0I55S5we0FPNHk5ZjcQOb9ZuhjbQrzxT3YeFp6BHE6e0Xh1vRtInqpnshTDpyUA61
eLRiaaGMZJKnbp2442OdNxKoZE+KlOhhd8GtYN1bMN3qrQs47OBAyr3olnJfZ3dSHisWBzfGlIba
Hcv54TG3uuSFgGLzIaZsOudeg295buR5sGQ34HK2p8eS5T/BxaQhLBYWEwc9gnCyHVkcbHk9sHiq
YolvkF+qLyvjn7ydnLbfi0nHqZEWNPPazSy2VUZPNQiE4gGWi7eiFOud6ZXVVRs8YwtcqsShZDqo
bGFZG2+Jas0HAmjiBSgaWUxPg3wwq7F+XlxN/c7brjqvkfvtWINiymIavIoJLzj7An3YdqHeMZNO
3q0d4rMJKPCpId+V4iLsoiCki9yXG6O4KSvW1CLteyw5TQU5rBB7YGvLmYtkeUHDMMoN+2qujclQ
eg9tZ1ZXbFNzUDgKv69ToEBhiuUjRjrBMHaDPqp9Nw1uuTOAuJ/q3As3WZQXl7jWGmp3Rb5tNMu8
i1SHBJdy6nCTcmrviANN7EFsi5ekmaO7ajCTD2sQ/bVp+NAh6q5KCVvTY9ZoIRjDFDu0q3rjxeyL
7BdvDg13zpyK7ZyydFjX6uEhNCpGo9KtwamYWZfuLEs5d4IUxNkuPBmA24+/8zhlGzFVSXiRcogO
scwNrtR5+ZGIxbokTl5spIaV2O6oJ6pNQP6zt17ncy56vunEGp6mFmbdQtzm2CdK+1nrK383sCmP
CK4pO2AP1YheDXF1gAoB53L6nScosfAnh27q3EnAys1uccRjPFPxSVEH1SDdTCqEYmU/tGyOSZhw
HzNx5reiNsbtgv+TkIenPVpF2DxxlKeXph31Z2XY48ukackpm/Lld8yCQz/QqzFtLWsazmxegPyT
iD6D4xQP2lzrny6JdHx2PEDfp0ymBzqojVuoyOVmoaDq2vd0AE/5iAfASaeIivvOjZ+7BfP/jNJy
6G0TI9NoE7AOeN3iGZFyjqmKMMppk/QTBTNzN90QNSQfaXbprZzt9Ci5KAZybOGUJLitYRqtjb12
xmCS0uuw6wcnhueGt59Wh6S7m+Is++R/bl4HSCF7qXvGcwGSa9tKCtdwArGwC1WScwbjT5l13ibc
jc6tySJ1W5N/fcug9L6bmKwOXTpxS2wL9IWxHmAMztyJpiI1zrPR67siA//C32w8OLbsbt3Qna+G
ydLenqYI/KSiT9YLG+eysGP6PeOfLB7D0gRsVljLU1dlxd2SWPG+GVnQLswEsFEmpYGdSRt6Yuvh
g0S5dZW109iE+ddZkmDkGSsvQHu69TY9+Km7wWx5zIVWC5tl6tgJbWyubvveKABzSD7uO8utMAtY
LOqP+uK2D8SKS5gtc7PjR+aXWhjWa2l246kDrLyvxiT5HU/NeNfVc/qc1ej+ftrjlE2gR2sPY0GL
5IJ6yxaW7EM4b/PBQVzsKkBV9FHiQJo95IN6aowP/CkFMaGmjI8Oj7dbCJR8zmtAgb+LTkvIlorh
Kty5h+w4NQ5o5ai/COj1+ErztL1Hfm6PLea7R/ospgPCXHqFXDnd1mYkXkOFVE+YU9CegbIRr2ww
RXMPrhGbar2gUktMqiVS6CpjtFzKMvfusbKPfovZd9tV0ZvphNWjzPF5sDVObzXStAczzN0PlY4p
Yh+pIagMpf3ds8/dclmkY1lozY0RtXYYTGzJ9/XYpt+EJ6cjUTB4dsTwqMilsbDUGCGLkTs3yVHi
ZEbYHw0ZU8xgmLr7ZAMReGhyLzsMQ2LttGb2LoLW9l3bZ/q1hoe1N9aWUwbXBj9VJivvXMWKfYjE
1Bl1Y/qriVS781o3eTWE6bHEa5tHdxHyd2X+uVfuQu25YPmwxWvcfuYELnZGDSHOHo2SFb85sjNK
QA9PpjiNsZpcYmCucxONM9vRVNhyP3GAv8dWlsMYm1mE5ompfzWxO6a4fdJ17ZjZ821ZmOb139g7
s93mlW07v0qQey6wJ3V52KhvbdmSfENItkyKEluxf/rzlb3Wyt4byAk2ggAJkN+/ZYmkitWzas4x
x2iDEqnj5z27r/sMfuSwg1NXC4n0MhsNvjsLDxfuAT8GnDdFIjDaKsT8XPF/WdhUbgMamFYBLWtq
1U/CtQBTuvcqsHVEffp+P8KKPR/Jdb6KnrhwTESUdkqkyHO7LQly1UMUO9QCG4aOKReIqOHmcAUX
ToV81oQHdrxUBeK10iJlkgOeuQEUl4aDaii4ORnELxpU7hmIyhrUYdFIyi7UIwOL1c2O3uO0UOeK
lpXnG2NkUsYVDJqdnrDNI3KQLU+qhtAcsSuNvUdBfIcUSQg6pZAeoKhRL+/3oFgotpRuisYc3b2R
3GlrG3VbNzcqYjpGSIaws8/AbapdMDdieThnqLrMHrX65LmXaR+axo4oNO/tsYhvxjbBuTCDfQ1D
TN7esKARblhxZYN9SS2lel6rs3t5Q02BiDZgxQtY2GC0dYvewj3Q8LSNoWrFeViHUCPp0jvuQOsz
KpR75jw0zV6j85QuLalXfKkDGIUIB/HSNSwNOT7Z9nmIdFsiqDwwpxGx2RByhM+UfZhOPEtYZgGx
UKa8CKqazR50WdNQiqHMykzj81nbrPYMHqZbPIOoStgJpLRJH59uldrvq37E8uQJ39U8C/tw9XhY
wRT55N4Dr6KtWvx98xJyAo2H1QBvwAgMEtKiaeRD9oxfE+gGutdpfF/KlVnu7RpKYLVPmhke3frY
BD0U4ywSDrhr0pkxGBBkwW+HiUULJKKOCgvIs11IOUYroq4BydkBph26+hvrJCzqo8d9nAMEYW6A
zHVbVmnplVhGwAvY0g3VchvoxS3JVbZ9OnzcCvG4TlSWD1bNz48I1yu+hFBeGnfi7x0YXgMvjLpg
Y5pZdHgmEBMWhNzu5aHR9oat32aqfA8getBuZjQZPbRzYDf3aac/D4Xd+kMeYAKjwbwc3QSg6mqm
7G35znSbA3CF+gaZIpDtjm6zqqhCIxqjWJkvB8nuNURztGb6fJBEZNKTYKPDewoWNP18wB+zswgJ
ftPgu5pkqm6v5GdCDC/h08EyC2V7AyO1ijkg6C4otd/eb3gh2EvgvK1B8/fSTpaMeIXRhNhKVsbd
Uo8NVjLQ8xKF2Eg3oqfUorYmunVnhZc25Q27uiIIKuQeu8+dMIvKsKJVhtrwNtMgcs/xgTuJUcve
I8pUP9Dg6XKKtDUTp4yabk6cmLpuLMZJr3c1W229x49rQ3zatuCDkrYGNN5KGm/7hwFexWBhFrUs
v4R23SwPBfwuD4ttAFx/YaZRg91TVtaEmqN5myvc0xxZQKkTTYNEw7hbixsil8teYpSldU+0bPwI
/ZQQ3oUGKy+eukTdgWG9n1W5SV9tFFkKPGBVN05N4ktZCj9LyY8AAe/0DJz3s69MbOWJOq1jLXiH
cozIiKF+SG9mdW9nVq0oq27UD8c+tZLz8JR4zGcDzOM56ImpLdVIqtzihs40qo3zMKraqVHepR36
Qt2XYdnwMzZx/WW3duODAMuW9uMp42WowrmJmg1sAkkwwm1iNMTyBfmMXUq1bxRQBYr6KLdsuKw1
pKtQiDIoBj9hhT0xyhDEQGB16TRrDIO9ndV9ts/A+B5hPdnVpZLtqypuv2qlFxSaUkiEmt25CHAo
ZzNnHBtJPzr0IYMbn3gKz0+XYRFHJXIc6Mmwkeuww0VVPcLWB/6bbEFYPsdpaEVvDSF1O1uxRsBf
IQBV4vB+1g1Jnyf6U980ICy8R0eQtA3R965Q7OKzDnVBzdFHH3UbSl9GXsL9B2ZGhuHPZjM7EiI9
iMz4o3vfMJ8ymbPKKrB2qSy4W4QjSkeL1XgMBlVb9T24CGgPCn3RIkOzLYycDkzd6OsB1/JZkxVY
4W07/MyjUG4BAalQ8iS2tGL92KwjiYBjkLCoL9Wmynm5xq1lyETCD4GqfhK8bnldhBqV8MXIczMN
Fb+yJGky6s1mz+wEBGYUwcAQFuBSkrjErZul9jeMptHXEKLI6cn08pJYRUIkZLl8QOiRZ+se5Y9N
kKn4UhViDuFREbQn5mBe70GHwtkgd4EAJ7KTv7W4sCocVpug7vqbL0PEvAgsBbSvEmbyUh0MKnnE
AykveZw9bjfbYr+VVO8wDpqLpiCTKzZa+PLsRw6BSx6l417T4g2aGuU2iwwiUPC32zfCl6Xcp7ZK
/2FVNxh/ErjPVaytk0yWrO9er1mZ3NNurrJFmPdAPWZqqNmenWQKo0xSL1WpVcf8FgR+cTfMl8Cu
Yw9OyYfmGcMzm2c5lBTVLSnAu8G2PnQ3fZXdLBFP3w8AkPVe0ctxRdxB50DHxRqsk5WxnQ3apb03
gs0rNYlIJvLU8swqSeaG0dTfkR5W1ropAqkE6pVMuYkjFao9FUQjj3iGdpcIsjGf94/+rg0J2yK4
pkqV+V2KjMcAx2M9bCCsKe4zuXvaq1y6Q7g6SgkqIGpCU18GhNoXTFl4OWH1A29NH4D9rseUnEvP
Bu9DB8h0dBtp76rU64e2R1hOJoSebZtlvsn3op23sk2kQazrLJjvdRF+FIMcf8tsGi43VO14krBj
Y1suiQdCHs0gC5WPEqSJL7dn35euHeTaewMl54t9hxibHX2Em9oYJOUVryjSSmaFrwiZvBxpgaLS
wJ+akBx8x0ZPxWWImBwaTXleiQDXv6J7nGAbVgm3r8Os3+T5UI2lUVG+Dmg7EYUMWThb8wRlptSM
rM++N6WVYaVowzSlyXTUI4z7GTCbLqJKjYhlqNpDNGQ0XoGiQwyab9XwGL0mI1yp+FRk2ARGukGA
1i1pNdW1wODiByljCAvxXMiAYzQJZ9sjSlgh3sNTdM+qeVdUjWfUVvryaNhFW6bCDkeFumhpqhER
DWUe3ZDnIeZ39IyqJSE19kFSlPwrxlaNucNM6lfocogLajGeuU1SFDUKfUFwGyMqAp6gs4rhcsea
htMGTNtbXSC+g2kmB6ETWIbyXtXWAyrnTiu+iKFnNqjDFphOb4dYJazG0OaMj7SbZBZLEKKm5dE0
YadzBGzZvSSmDFDoQbi34qjPXN4RWAMaFn4feJifoXIb61FtH4tCDhajIOug3iH80S1zORm5jaQl
JiwwBNVDoKvLKAx1JgqPXaJ8wyfwwD4uKL9u4V2qHPhpn1d8HSEMAI+8WBGNZG+1GuJOpi+2fF+Y
svptpgctEqPK3eSpHSSCdFy55x8BPixFRCigRGOq9sTMahkkza0piLWzhuDNJnKaMPhQnT7B/RE+
HYNStCRrYSh3LEeFFo0rkLWQaBfmsO6RyVuiHqp/2Ggcpu5QN2DHVR2ud5zL8vaRdtEmLSX2rWyr
Aj8tAoCkSqvFe5i6gsGDiwIONzVUHpKn211KKJU9mt4bFX5cQO1fgdpKk4KQFSANeCkm5q00fKVr
1bcMNQEh5t4egyG/n5sgsqf6CKluSEghde6rpt632tOcgMqM1iVk0FuW6A+YUHKtc0d9gndM0RsU
uTKgw1FWMBWriALJidkT4/CspBfjkQ3zLk4UAMiET5mddQfS096DsX6Hrj2B9SKap3cLr8RzyPcI
YKEYkkqq2MpauVF6VQHvql0Nufuo1GSPHdQeE4hlfz9SSfo2rJu8kTqQlxDCZ+EYFE/1hRNTnrLh
v3k3NEk+pLtOSIvZV4s8lMyJ3Rn9EukxbcYDk8edbaO/YHdRvk0grXdUiM2/2vzGbhuqhRuBbXk3
I0bMeFVqTTsON6m43rMgOmlYXab49yZEsdw+zVHSz3TdAu1dprCY5SPwUqWso+MALXu/qoY2eLEA
J3y0paTFBLwn2rwpDcBAiTyCHkFBLSxKckJD1QfGk1GFUpCKIcCv6hhu7VFuTJ+gXHAjderHXbMB
4MJ9UOxvI0a6EREKD1NGIL9gPwM/QdQIqEgwmsifwzGzTIAn4XvHe5QTCuMT+SGIffNLJqEPr2CB
fNjJPMIqEkrtVIqGqdphMnRKFcUbAs/SV1OUVmtD+BTg+0DfRL3xPSe22oTnUMUTAbwEW0ehzGAf
AVVJV30YpHMWNRWucJ7MFZOTIJowgwmgFuISmWJuSAv3ZgTbU2eeyoZ7EHppCMzKva3hwMrtFToq
z4uk4ApzUvupebHAYWh52S0BxkezPpbU+2QUhXFLmMfd8JN6gMgkfRiBP+hVK7sSEi8aAIFbgSip
bs010CiAQ3pw46httU8nAG0yznX1cYwhW9uGci0Rz4uKx6rPOoN+ZSvLHjzmLOvibhamdjqpYxU4
nTzqqi/jDqHQowyJLcIyoeJ8lgbWP90juwEOgYkAUiLphTzk04B95Nw26/StHwbIIIHr+gF2oQnQ
2gbInFRt70EusSoL02laptgKjVDCxhe1OybW1sfY85i1oa6NE+Lq/FpWCfy1ZW31UNT4oD4BLLAO
rYDCovVM4Hc1InhWTd8ssG/LsMcmw6O6ORN/SvAZC4lpnJiws9U1Sz8by9pUJ4BwTFySfOyNIfbx
0TyBNqVhyILsgbRJiDithmoS7MZx4T3KJp7dlbvkGoRavCYIIq1NVnGAQqCrRokiIR49J3rlAbo8
s6zbShYaAlQ1z9ZbEPldrMHfVjX3ZIKuSjgvWtXcPLKK0StV0goTHh6gRDDJPa1McTSzK/cFfBN0
DUACLLcTI5o/YqsZI6aXoasaaK+ZUgNmGCS5gX5x9EzPPOdh2MFRlRheEI6eXwlRzCY7n/q2eI4M
w+sK0MtmT7TPLO5xW+EDNsAbsm209o8qvG8y4JRTuGikhWlCBePdy1bKdy0980Wvb4Hllq2ePeA6
Ge7xJOiJRoPL0dyg+BAfk6ehESUD1dKWrUvmVx3hgTBagfiB4Wmo31Efqd8Luzf3Pasc2OwIln8J
NL3oxjwIob2wb111tDT7CazJeJayr0dZ/KZBIDDHlFONgCrDYQ3aANi0dJclmLEwQcOVVKI2qCtV
IHmPLO3FBCsFZ6MzaYICpj6ClZqWpzykHM3LMGqsXTRCTcWx0GdZZ1oJy73U35AHJDhFraZ6lHcA
UaOHIC6JMFZ6VdA30Ho/Agn+ZGzHaDYhAly5sgqyzwsJafvsIlnvXRXyIGzzRUZcHCk2rLqfRdpN
8REGk4x4mXDRN2UANzeQ9W+Z0JvRa6t2qIjRcvHb89mjXIPy0ABHWKk+WvadGKRvn5nRVsNUoauC
UIvt5HprB61cK+EQ9JDgIff9maZhak0Uo2ed0CIzfpWJ0X149QhrsP+gIVGyClkfeiMimyKQ04Rk
OWz0rM9OltpkbNq2FPtFR1AR5q7ahF5eyUrfRPuQ3b4cmciNJ6l6YxFt6TDo5PFNHWeqnc8ztDQh
fx9UdCn0VtpqQ0UM/TOC27op7Uq5BAT0vYAbjKYqD+NXJRzlq+ZRwZKQN4C/Qq4FDdRoxgcx+DHU
TjVmwXgot4RhsgoMIc4dZYC7rNAu2DU1gp420KoZj7salkgZzm3mGkCeTx5IhP0nUnR8SvHo+mRF
e231xo7RH5SYV+HrfuoE9QLHBu7YgLIn4pvgSJXwUsjtGkIuMVX3svE4x0PT4/zDUbCug5GN4pFd
gaqHzdUibniTDWq+Yvs7TCK5NGdpyRga6yChAKETd0vBdJ/oDM1rB1XfhGVoLCw5rg9D1ZdjoHoy
zP+2JM2TOrnjnu34cpfV5wp3KfyAsGTBYpmaZ6yuLLfxeDy+gcUlJ0iP+k2NmoqfKtrzs69u4Nlz
U8qce9xGqxJPrReZrbmrjboZlxLaZ0R2FrAFsWFXF02baS+JqtWvVWdqk6du1/MoN0sT4ST7djRV
FLdoX6xKSg+cP4IxH0FIhjpUvosH/kyPEAvbN2wpZ05UujfIpMwleqPlvG4rc/aMQpCc6a0c3/oa
lKHVA0Bt66xfqzFMgS3bt96Boaz3onxk9R71or2gEnJ7bSwlJl314WplnLP51dxRUXTb0MoL8PVp
+87u0MbCXz01RM6l0I/VWv1g8T/a5kmkTmAgRqY0eLaE1hSCdOIJ8BWvuCSLJ9tzAP19h2L8DfSa
kHiRq2TNY5mAzDtRGk7wjKttJeFZEBKoIGAiZhmCXJF9IcIL/woMK54KHdhKzRXJy3GQIAVidPop
S4Td0Opq43Mk21RaQIuzAX/ac6WApQ4hjhrBziSB15KW63TDV9GeZvYJH43k/x8Blvw/BBn5LwEj
/5F+ZWV5/kfMyP9AjPwBtAPwx0jWBb8OcI+/GHkUaMhVMCEEW4xwLOCw+hsyoqt/mAYylDKnBHxB
Jbm/GHnUPwCf4I5VFIXjCgw//w57uf7PYsHYhEzVUlQ4GqEMUmRV/xdmHHADUqWXBLsV0hI5l2zF
BgcZK13TiWi2bEd50nvLG6ubAdsTU9sjmxnPOTFmt10As3hjPSqYK2DqNMy5btjZOijyZYznlM0v
QemjhwR0E9hnGC5sMIcLucUQAUjP0vEl4YAGHg5IzJUM9eZ3pY5vwBhWt5hgzHAoiGPVQWbGXfOZ
yOWH1pSX0bCOC+Od0LBdkD+aiaUlmFFHAH3t27Rs8XPI+n2qxsRxY/Z8pHgrMqNjayvnX6Vy+4Bd
e5Ka+rgviIduy88ia5dtPAGxvJPNSIOaU981dQUmqyhxyIA9K/Rs3laYUE2lRiMwhogPkGWGnSYL
dc+A3AMMtWSu7oWOpo4luaXEKnik4pVW1ayaUO2tsAaBxa4tP7C7SX9LL3fJlia61CTTzu5fHumX
nDUx7BU3t80AF45gNXQU+Gx6WL+CxxuWMXkdEsM/ThSoxQKjHlz5qwswWAx66JUdYaFRTAx1hLvg
3laLUtEXACemGFuJvgzr1H/ohV8Fzzl1gsO1LUPw5tr7zd6XT8B5OdWFzlcysXp8QDc5e8FFu1Xe
lFv5HdylQ9oSNVIQOMgFgBGfN+O7DhBpjnsEJEYSBBJ1h1ixikPsbrXTUaY+8L/UCqRJuMiSfJgP
xKf9ypT/fwTb/0paQeA+mDb+Kxjbf1zq/7aqn/80LSl/f+8Xz2YYf8houoxYKxgMzpHN8G+vQltB
nAH4AFOXJQMwxzP29+ykGugxMJkxa6mmrBoaFFV/zk7i1F/IuH9jWmJb9i/zkmZxXxV6K3bwI20k
W/8yLyWWIZWKEmpe5SXO+8d+83Q2N2ffOfvLx+WDkGlnc9nwwvGn8wHa27no/tO5KM7+5gzO5SbO
c1x1xTmuLJyPD9m1nCNhC07irNA35E/lWXw89u7umHuZ85GJ908/4aC4KnGOI+f9nRyIT3fn+PX+
DrGMO3Iul83msuc2WAG8feHefPSz3Y+PkbgXyQAkcUQ6xz+/azgLwzkyNsQRpiRxzQd3Fvdgz+Xf
na/W+bKclTiXkfxeJ+ekJT6R58RZyK4hMiSuF5WC0ZCPIm/v7e7uLDTn6877r3c+1G7tLL7Ea+uM
vN37V+30E3FfDK3UhPihPn8q5UgmoNIiQfHz/i4y/G5wOfzxpIPL4aP8jN1F676LsiOo5LxTlAV3
5Eokl4iZFX8xC45/rhBXEUXNN2vnXeI6zcmI8/IJtpCQXWmX+Cnu+hhwiPlmQvfMqudK2BeONpaC
BRLMJ+7LXVpq0KKseDZpOqJpzckwHsbHY+0ibOg8aTwNvQEA6KsyxSuLEcsJsznhWNoXUAOkhC61
5dwP1UlfdRt1NWwC8oLCD9ghAHnv8UyeB7sKZDRB7etinSJD7MCgcm+4xMd7kY5RaxhCsFzIBbpx
9aqMdvhA0wLT3yxoV6OBqFcQJHg0Cdhwkrk2bSdP9+OyGf32yI/9PnSu/O4nSIrX+RjrdJu5T9FF
6ct//x+c/e8RehQnLxvg+FzwIjrXnr4eswNUJ8EkRNewdGc8VKmSS+h0zuSl45rr4LzwytiIvZ++
6FwKR9z65XoNxSle2GuFu2FRTAx8VjtjARBydMDlzY/KSBDd26LL0L9Ul/7w9fW9e999LUTvI609
XTGiP47zGGfYnaa4+yxEocwKJeeSiZtRiNAZIwDg7Hl72fDppxBECIhzosSc4sUXOPrONWSk7xxj
+hiLwosRxHnRI0U3ZXB0zsuVExeGNeHyLuP6ErkX071w7mdE/Fx1YZxvLoxzPokvb8gMo0fcW9z9
g4upyMOWmtk/3Qv54guktSlccVvxdf7zZ5y5vIpvzaAloyy+dqCtko+nu79cCsbziviqn0yKiv/g
bmIy+hmiv3cj1Z8y72l93pA6MxA33Fz49/OZ+/FhvxmDLXvAZcfqaoFmK5IXxmEgn1Qc4+F3XJJI
T7sw0Yg7bcTcd0nHdLpDMldyT70KaUKCnfZAjhwM1dyTb24uK9wm+WkDqNeTUccyJ8FO2hjHcskV
g7P5qTuGuEiXhMV/cRPaWUx4YpoR70a8ih9x5Pc42bkwX4g+8FP5FoXbTwJvLyqWEB6qRNTCIGpP
/PzZH8j1b51k1BwZFHXOxMMsSSqtf+T+l81v76WzJq74ouguoriDE3miB1+vLzP7ZG7tmYWkY+Pr
zbSUkQWewkPkiWp74Sp6y0tzMSUHKfAYvAMUWWDPPMHYvHhOCGycJjwdxpeLeFzQZSmL6Eg//UaU
8uNC7ZE5Xi/jiHn8Z27c76/b0+Hl5Sc3WAh+ura45OfdGNAM+f2zaSOXknKOrkQ7X0RhRX+isx0/
xEWM1N9esf/pA+L+5Pa3scWDCrsC+RAt8CGeIqsP0ajiZ8Qh8fP1uhPDcySyP3I2P7lmcqCTPZ3f
Yf47j9Cwonh45MeigKKkm+s6d86n5fbK/MLs8lPBP7kVU+uFK37y+nI9pM7pdFh+XreBJ9JUSF7c
SHQLvvdCfyerohzMLuv1eX162Yvm8SbXTwrYOLThtaFFrpKLMA0/pHIV7c4tL1Qz/agQZSAeUeTs
w3RFRZHyFTQNl4nxeXO2/mn5OdluRcuS7PZlO4Fvzn15+e0fF+4vTtLqohBMg9eXTzEqxcUvLz99
7+nSQUV3DZ3J4bS9Tracu7r0nPsKhOKimUK95XPt9tpAPfWVL0RnwvLixJfPyqHTcYMtd7h+bg+H
CXn47Ys/hdzS2biSk50zC53Ao+AvAO6cl5/uLzL118+eaYEGilw6gjj2O9P/dA76wVghf/tr5lJs
6pWOg6NJ/OXqDe8v1NtFfE0MsZ+Kokf9fFl0fC7fjMYX8UbcknG03U62DBjROtvrJ+HLosdeJ1Tu
dbs9rNdu7MzfIuc1d+bzyPlunR3/v19fz+d1xBlOGe7b/HwGrAW9c+8p7il31ifFXdsOr+7grv3W
80+Du32IdmXwUfSraPLGoY0sl5eHw8nliX/rt7czdN/Ot7jn69vycOIu8/UpdQ5vp/UydXzeLbfL
A7lz4LFzJp+Hz8M2cV8OZ+5JZzyc1nSz1J/Hzll13s7nt/VpfX7bRc7bnO6HWYM3srM+HJYn0juc
Dg9SNHmzPdCBxOHD4XNpO4ML95LINbmiTKlD6oRH8LM+nU/nueqszyeRhMg4GSWdLRmDj9M/meRr
edpu6QHbz+uBZEV/vC7xDTnBeMmVh+1SHN1ikBRlqr3D5HAgF+TkBM2204/XDCtSJv3lYXnYUq7l
SVTVctm5ZIobU1rO/uap9cgeJeWA6SzXp5PPny05YICKKjudelZ21ML69Dkhgtrdnk5vay4/DKR2
oGZyp/EPFEOU6O1Eiamuksup0RMnmQ54vz7T8PxRxajn2iU5EE33c8FPbn2yz0FRBpsTJGaL2//k
lSyJ6uXYb83zhkR+MiiSoYaguxCTeOh8XtFMpZomny8orfxMV2I4ivEqphmGEWN8S9pUxUE0CL2T
Tnp9Oby9nhm/p/U8dyZc/HKec3NqekmXEW0ravNlKyYLKvZwYBZwyc2JKyYT/zwPnDOVxYGf0oj3
oi7Ef8r4896vG+cUOCecF3QSRDVd0fVtaki8F7/iaO8BavSCn6PngNGBu4VDiisuFNkOHURznees
9Sxumjt+CxKWcEk3XauAc76JR8v22jc3Fcn//v62tUhD/AzcCNgb6YiZ5VO8ERMoE+rPnHrlCPmg
2XNx8iWcPZw32zmjVeS+nXuPMUujioH7m2/GLUylfGCV4cpjxWVEibNiUP8e9CEuoRTdu14T1z3L
RpM837b2TI/O+hH8cFtPFHWuHtvSu3FvClC7+Xe3g+3dJyB1JvIHwxzZlVyimf1P8RGpG9caN7Ng
3s1WyL849gRJVya3J4s4UZ4D1Vc69EVYQfhl4QMZvTtOJvS0w6foZuKEqNK/3gcOw5BB9vmgdj4p
O1MO/621PbNnxC8yb4uF0+/ijMABbvPJtaIjYhT685XUS78ei2744HkB8Zd759LAe9mmi+3NBUns
hpOt7UksQgbyCT7Vpe8CAv5J4elBb+U2fuOLrkB83ph9CzXrq2PV+X5M0DTmc0qdEtRBM9Esom0i
MvApcgcSxj+UDhOh6sgOddB6aDQ4b6LVMOf81AU2aeeNHpu77OTQ5aImmCPEPCVSpG0ZUpDOuZRF
1BJTIrZhfkSNfB4iJ3XpXw+Hx9dFHFx/Zu6nHzn55DX0UjqJqAvq8U77i1ue6RE/NQuU2qHCkHnl
jf3zNydnXCYOnc5vpRu4hOVM4F8lIw/3Z7uHWIrIlaiG3375m2OSSkWxfrrmnboAQMnXRHZPsPU7
57e33wb+s7dSCpGAaCuRD5E1JvQz06PiA0wgA2e2LuTlDBSa0z8pixfx85vhPwfVb84p0e9l4pVn
lrhUm4uhJUr4+QlDKDkW9Y+4sidGgxgTPFtkavY1pVAIYjvmGr053oUegr0OOjBU4Ld46fkAz4kn
nZ4wXEXOY55TNXRo23F03E8Mh8R70J/mhM0RgJedqhftXMCguB9dy120qCbzyuVxA/kLRY19ZEq4
sWhgyRNNCJKB3xs3yef3sThG7DtnoYb56VjkQ2QIZigu4/UtvcLLv5IPgC84evMkMivOi6wDB3KI
3mc3jSUA44fYT7O18sRwvNBJChfQEV3l7hLhyzsxIOA18+E6R7rV0T87kG87ZJFWAHnmySQex2Ox
vFL45kwsaMRyJfVICapjPkLmw/ZWHPzdKWhFyri051H7Xu71yoPE0YPG2WXpKwwzYvZgcnuBXMIR
1husFMxvX7J7gd2KOSMUGeNXbBqEKYchPpX9AUPLyGF/Q0Lip+Fd64PPxIrReB2/ROtypFw2rDJb
v79PR/v4LV2Vk8Szx5qPDoxHlBLVmbqieUWTi74MC5LzjXKxB5gHUpup8dWWCxMnkTRtM6/RAdi4
Q+PfIZoIvCBwg9jFuyWC6w2vVBdPc9XcF4+7p8A88XQzcyJT2gIMlWOQ+ymxK3N7Wu0QUKLPIBEk
u88t2lKe4YauzGvnn/HOp060lsfEVXjWBF/VGNKYCfFxXulDIjrTXHhzXUAP44G5iDh178asVHug
O2a6Z/IJ4KyvTG6zesx3/cq/zxApmYkngOKjBkF3Uw/0kXE4trzSUzzdZVr3AvoKlC0eqJ8JJSA/
d64I/McExlIPak8+jcS3RC+b9NPIv9E508mN4+20n3J8fBujzes/fOaEBwvLlFkj8GG18ppxM36y
Fz02YwlGFKf0al+fl8t0a7pgQ8fFhF/37s8yF8IK1sj7/Yxf3s1mvG7Y/45Fq6/Ysn0cj41HC4ud
KU39YxrjpRdWi+Njpk+O/VzfgYsRViiMYsfFgv3uStjKFu+L45HvHxdHzFJHPvKZjdUi947vH6uj
d3deF8ePFbs/1zg8NspU9ObfHSM7l47um86GY+2L8qiTdq6uemxrYnBJY8OLJgSyYBJR13LiaNvn
Qtrba2s28sTP0wCCHk+6bvKoNrqwjz3cLwtyD1A0TItw+aauhdqN903NiZ+dGArfjHX+YxrcfX99
fe2+dlMMM+Lgn/9eX797MV+Kzjt/E2tGsa5PhFkQYyOFOwqDCp93ZHMluyIJTIScXnjvwooodnai
RqlZUadsySRehIGpcFZ/2ie5GlPeFxkTRR0xt7QY9R7uc5GuwtfRzJqJfEMiEb8RMwXDyuOtP4j5
Kp8EbH29fpqv2kt6laRphMDJQb2ol65ddTDcQGSMM3XaXYtN7KsU4k6/S8YAejfy3S0/kjHFeRW7
B37FhEkxeXfnGczGgHd8ehfGKjGSNS79EjYFTDWiZFQcVUH53jFV/rWV/nq437+D/vsnybds/HZe
b8+HidgCRVT09+7rv4vw8X/LS/G/o2Pyf6FCifLrSMAp8D+Po4e76fKnuPM/x9P//d2/nRCaihMC
8RFNVVXT+FvgGScEwfeq8HT8Ohr+wQlh/qHiMhVeSw0xZ93k1F9OCE4Roy/LsgnBrW1a6r/lIoU6
45+i6i18EaahaKpMNBvkUOYIR+0/RtfDRNykcVDr3kLx4H93xvvj2Fl5m4+PpzDSWswM/aTwvxD6
ZIZs3Z3lKVuk7sconfCQBtr9M7ZkX3Wf70R8In1ofkxRRWY8dUwc3zxH3N59b/3W3zNLHg1mGnMS
zZCdmyJB6WkOWpROM35HWtiJ91BsjMXS5Cvl0S58GKbbjaGa8humc7TKSDYcvzPy9xgXeSpfRO9v
uTbEFbCzyP94g74CPgfN2cXu69uiJpkPDPvfnT9fs0J9X6974RaQeeQyx/KkZn7W3dXm11b8gZQd
t1KYJ7Dy+ytmRM/0pTGWw+nDJbV3w9kJG/5i5B37KQvdifd0PnZH3t69xXE1ojCW87ECduwyuV8V
5/MkTBXCoj2bYeG+2HPjqB3N3fAZZ05+TBbKLHQxX4h1ZO/wfH46x9V+hgtl9+rtjise5u7aeWXC
Y7bCWIu5+oidycNaMnKOVJC3wYGicGpckfGPzXbGlL6h+cSkx7R3GcusSLh2dZ+yI+HCkSP76RIL
kexjciMNHkBiyVT746Mw3eGhGRwxvVyE7Q7jODtZ7Fs8KMaJgyX2ON5sFhtMZmIumm7Gs72wnTHR
rnAQGE46yyZYhsSSjJUOQnew40uwmIpXApJGe2UmLaKlvCO/n/LE/CiPIFIfrryR0ZnY5NOocrrY
1bcBcUwnQvuIn14EJHrzEx+ZB3eE/Y/izz6GGToILg89VKdYmAnr0Iuw0cu+zKJLZRPIE61YGHt/
7bMJezCVCk8ZBkj/kQNSZ8VVEzLo4nLRaoL9YPj7T/beo8l1bFvS/CttPcczaDHoCTSogyEZE1qI
E9AkJAHw19e3I59ZXVX5rOZ9M+/JEwySALZc7mtt97jU3A8STC+c1ajo/tzvTnoif1Md1zDakaqL
kdpz06gP5W87+QVT+4KOFW3jkBD5ugVaxInDoAnvUeuTkCbOCyADFF/s9LSndwC/CMxIC8JaHg8i
oN/B4IAKvNXulZRBciPaaXZTqCddnEdlZCb2wQlg4gIR19obTrecTN4Pu0/gGsBGhCLcFd+ab5Hz
DQRufRIvPEXg2Tq6bgUxmPF+SDk2NP9JoNdjwfBlUER14ngGmY/cU/fSyzlUD/nWPOH2VyHq+Axv
1yS9+2R6kIK/2Kn3EoE/4GQoXmOtINo9HmEXC19g5T9pcPZ5K6y52H23b9BpyT66uSwcTPQXXLI9
/52EgZgYgusUt8i9UsgoaJXef725ie5xSbpZAO/c+/orVN6KIbf9ZWzvbiR5r5scop8mIT8THE3v
6xfywRUSYh0xqPRb2r+N9ustw/p4FKzklsVNIpCnyM0/ltzUaSAAPQBAbXHx4x9+gKnD4tK1/a8v
0HNwYLMX6SaYHjiaKy01rC0QBUVSYPTMP4jW/+vR4WkhDD8mtwPHdN7m9esoxsvl95NHPgIyeE29
Z3z+3EP6O+8F3tsNILdN72PZG0QlkD2PQMiz94E9W9L6sC0usr5YY37WN1Sl4tuZEYTZqcfasn8r
gAi0yezu+RcaU0BXOLEbN+x4w5qBcltnj/OrGtCenxPTgMVSYri+v+1pPZSloUtMAPTzdXuPq30e
57+gRMxmVgQBgMTAo2N74nGJrgZPRSxRSGR6DF/guxW96lyOQ5KesoJGgSx81gSZyP+hBwj0nw4m
bwA2QePRxALU5rTMSfJ/fjZLqHmQXinfyBOJJhR9wODwFG+EwEq9OgRzhjIAsiEDa/kQp7V3CjZ/
WJ3Q3XPdx5/1N6DqFVZFQOJPhZdhDTeEYSBQgX3BraDTR5NffGHb8ou4Ne/rtIlINP45BOJOg84r
vBdv/ei5BIM7CPKP1IvhW4mg5kAXmP5VEIcWD4g8epAFMQqZ3ncffK+70H9ff2NrzM74DRsiQjwS
UMhmcWEB6NiJ0E7+DZEx/UjUSI9elhf0k1fnLUtixCnj+Oz9vFAVY3pT/AjO3z0v7vfua4B6Hf2P
1c/PWqzKf4Heb8Lnx/hh8l8hbTwwut8GvpSIR81pqW8RVp4eH5ASdqsIdORX3O5z83yJLgEe8PO7
FiDyxWi3XaiLCd5A/DMC2PgwGn0eDzsA3tjagPmutyE0Xa+CjfsnCGLvdTd4H+yIZMF5pscp1FYr
bQVEpwF/PsBuBOYmdxCPbNoSeO8V8jemnMbrYw5yuc/jGqvsX7JAZPbFntz5P1TRwllwIsH9YaUg
c7v9uXgPP+uXh/V2Hb69vz+sVm7gPcRwSXsif6Le7wfBBLy9vcB3uD+QVqtVFeTcB5SGN5qBHTfP
yLd/ye+V7quWW/wpsfXgINDDZXVjJjf7bu1E1fa676LiQ/L6rREjK8HZ5Xs0R60TLgzaTRvW+/uJ
yocfdVu8z3+mfXla3hb8CF3jXX+bt/le5aRJEXy/jNzOt8j1n8GfaQiI5NT3DcVfrN7fuwfrzxx1
2zmy41HAAgh6SCmT2ftHMHKCKbqCgTEW4xHuoGICgBRuh874IAijrb/p2cYnMNiVdF4TlCzDz/EL
hwl4OQbFvE7u+md0t6k/RIs/uSsY8OAu2NXN6sGLjsHqcZO569g/eUEQMUM23mG1i33A4zfL8/eD
KAkRNBgivwmDjJiKbmt8Me9aYO+7YCJqgBKRoRQK5gWBOsI87m1Nb8V/wQxUttI/18NfMk//D+ex
D9cc7Yz/7//lbOi/V82YhmVRGWgiEGuhRPXPkerZrqpsNFLiR3mLtWV5RG59QRPJfOHouNUQmhTH
S4jXydMY4KvCWFL8i69t1Hdj8AoHYG5TJGAnV9D7Eucsr61PSfLvElCysIVnSHiU2L2WoT6wGp7E
xo3T/FaJO2b7+vY9h8SqKw5UB9dV8zXvG2oCpBf+Hp9Dzta4U3jzWOvzoH+mcM8iAY54epCxP6vs
Q3JQBreE6u6n/Ux+lSzXUYcNi0VMMAafIqgRSyycyHo8FgftjWOe0W1zCXGb8S7J7NP60RRwxiBE
RtGXf2aQbWCs3zumyTZ1354gv4i3RKjNZsAyyl5GIouIbCu2+P0f8r/798SEc8ohIkQIJUptCBv3
+/17GK634Xa73Sd7CnVC8ccWuMlKE9y54Dpk/6TL6xWykTzNXtQgmXyUEIY4kQizdyPX3W/DVuTq
qZdISILCbfHup88QuK7wvs8l2L/v909vT+zH4VO05zpcNDzyBxtjkhw/RYnI1fXZl/ptsn+/x0/v
TyFLubTucTGLlyOCUpvzB9qZo0ed9C88GSkHeEdS17uERIgR58Fc4wF7iRf8OG6y17CZJSKRSHT4
ethzySMXSbaQAGFCLJuET4n75QbEHxt3H254+vDND/dJIjajI/8NEkJ5Ah/xRmLM30BlrxFsD5uX
t+0bJI0ItdXtjaCCWugI3b/xQXnHDi8hJgwZJH6U+UQzatCcpqPi0yk9u+/LfHjE2YETiu7xc/v5
jrPPRzXhIeu3FPlAJqM7Gpw9qJA2nA/TQ8juvTAYNP4UdGMbSxvp+0yJqYeV60O+v9ouTNxrHd6i
zP1Y3GeRD1rlnvNi9j5agPHLCA3A8tyxrATPu2AVHHcr/Ob5tzq2ieEZXhZcoh9BmnHAGgR2SdAm
9pb3BsdxdsyT/dKdyvX9yQrVZ1xBNnnMohwiD74zaOeM0VX5CaSW+zRFtHhYhUm+SvKgZZIV4f44
xwSThA+ICxJ3HIsQTy6PDRnpWAKqSAq6z5tg8vvwHIopSEKj9LB50SJEPXiVuFv6kD4G94tToIER
fGWISib0NG9N/hyfaiYRxSDbN5i1z4QwEGgi0T8ZV8sof1CYC08UC4TvNOYRfEadhyMiISYBIHId
sruSowb0bLfJZ7jdE0Er7pY58AJ4e/88Rk+tx9dunz7hXr6BaiFQK2FOMdFAUVz6idYIXhi0PB9R
ZXR0/wCRAH+r5bkMKLvhJm4+N/nO7Nn2TFpGIdUVBA8xJB2bGlNFYK6jeKbjnmuHYchWuBaDkpga
xLk/8q0i8DlSO8Qs/wTmvlFCFjLZk6eju4qDQxKG1BTuXyj/28I0Pr2/MOm3zEBe/yvtzjIREtR/
aj7I2WGCv4vqJsqKIjfa8VQhjdd69Ey0p+Sg8kVTCkZchM/vuqcBHsIk+bMNQx8YLUoOUlpOBHGt
N8dcJmPKhAIL9+7nEbBxTKhoeEo+3/kY6w5T7HRkkIgkv+Y/8bPKNkVE7UGTti7wX3Qb2+KGJxWF
Ae9IrfH93NoTxyZ9lFbDg31C/YcE/SseXb+/A956IGQOrjMWRX+LT4pUFcCewZeFJNkEarnF7XZI
xmC9wNLT5yJdp6yvYhGfwQZfVAFlfhYWbx2JJdsd8WUmAVWD/65b9Jtallqhk+zW78iw5eEIU/3e
m56G+ibxe+kqr+jDK+QdjF3KW4rSo25bZR1FjE5362fC8vO3+T0dpA+WCjYkKO5jE5uPYzgCS6mH
QU7rYXzrw/nYrY2j4C/fElHqJQLyv1a0aJOS5mG7ihJGxJNYeg8wDV/pipw02eGPSODMr4D9n0x5
4B4jWj7hPdEhIiW/YSYcj0fyy1+naLOJ+DsBvUBkx+TPISp88d7kcIwAV4fNF38Bp0DcbwgbJKCl
SOt/HRggAlwdqUgRs5X5Gz0GuzuBRuTyZccnOpjF3fISmvYPnWl5DDB4Se8RvBsBd5/+kO8UFSiH
zW7D/0BlCiFPRJJrc3KTKEqiRMCkIMoZnrxwPG6CKDrtiP+jzcoj/73aPHEDh00U/dkEbrQJyLA/
BiTug9XmSB0Cf4VDPpw08p40B69IXkSjiOw7IW5w5BoAtiwgIoWH8T6Id4+Mk02wi9eiamHz420o
NAn48PHirn6CHfDj9ExakncFhKS+/0BRh+e9vgYxhQ0fK2/zYbuRy193zwEFJoEoOjkEUUBhgStF
+WGnv0kPpPoBbDuKLqJo5+6C04f3GgWbA56eQXCnYGgV7E6uu/Piv7L2z/fgdRMdAomGpoTi3qI8
4ZUHCA7ah1qGzcduNweiNEAEk6dTwb3zincAU4vPvIJcZCCV+XVhlh+AbRzuc6ORggyRTASG8oHT
SYwrkVfl3bvzV37odq9zYPKgomykEizAEdx04OwmO0nnrsjdmiG/Oq2mkE+9sj7T/2ATk6488PqG
650ifqRbTf8SWx7YWlSaAL4iEf1S3uDy8WATiUiVPeCLoVuLOirmfBDtKN7iZS5NqlMkO7FM8G5E
yBPIiAHzB/IBnoB5xOU3zyvyiQSo64f4YSee6AP4wW38VsgQLx9OjOcGTgik+UHnUv/C1RIRgz2J
/Hjmfx11um5ngEBJNtGTIoX8sQLE0gxj2FJ183qYQvFoR0xJiBzlxOKBwK1fEgtTwSY4s1kgi8Uq
lIVUbhyMgFUqeFw9PAc8iCii4fs1j5+YdivulzjSIQyh9Ob19CwWqdcAJP/4GK+Cw6tLdmRzYuwf
DmK1vTPXyqCNXjeM0DxcBY9n7wGrVJfG3AhiijbNwq/Ae2asRkxBEXYG4pcgXcVNdmTpmR2HJNk/
JUeGTUAPBF9HtgBSUzTFMWRyBYcjw4R884lPbU4khFd0AYOC0fZM20YrCnRKf8VUfXw9hRvVZd2h
fEZwECkT6gqK4dN0Pu0P9H+t1kcme/L6IWp/otfglUQpBTWWt/nCMsSTgnRLfvzqewFz+PS8oUCG
ehYkkbnemVwQ5gVAIwY6BFQ4JY2D/nWoCkcLV76HphGkVKJMtC3DbSSk+S31+jgNbsDs231wSNlH
CP/lSPfR+YzYs0tLi1QxNw5Pw54aRRF7XvSc8lAfKweIJjqPASLSeAwPGAq2YVo0d+dYDGFK+Ghg
MYNfV7tlHT+SPfQ+DE8ksOLLL8ZdUZ0dcPRF2G+ZrvGCDYzNXlpzAieeTUwqXOlH2Wa1O+8MmBFU
lj0LLZan4WiDBu/kkERVCY8wUy9AyeNvDcHFrRMebPTnzsU17SDy/6JtNFrouT9cWFjGvR0iNP4E
HN5IP1k8fJRPl5fLGn2RNcdafN2/rJmHzKM7736WfFHZLvL1InEM9v5RY5FOFnVqop5MYkovPrch
6hlEcm5xr/vUj8XtWdRRiJokUVKyYZzz3CT7Vqm3+qCsSyTuRVOI/Cmo/YW8AInObzbSvfJ8eyeZ
zClHK1+N+8vDxv0ShSAfUcdgjSKWGsHWjP7jg7/2+cobq+Tq50Hf/tZx14Lsp2Ys9n5KP3PfOFbq
rSv4N0QZNzDWAqGEn8QyQCOuaQFciW8fyECQRb1BAb9MHpHxjwV10nBJ78Q6KGiNS3J+kFeceVjd
YC7frsHkDuH7PYTAnAT27XySIrb3/eJMXsqpdVLFAyzYc7GS12T0KFHpqFzxqnf8mP2AH192hx0L
0+BTzLDEazRKFvf23EX9vlhlzP9IxtfaCbtnDMy4kz81CDWSIUlWbYfaRtilyW1E2IkXRH76h2S1
LxgEOo6yiii+7kkzPsou4gwPKjUYEFBVUPzmsjMy3coBSmgbyzGXzPfdlnOaZL37x+5dZsKJIirW
GtHvndh4CQFDyCctucZvLSwO557JRJK0oAdAo8BMnRx6F55p6dhKvuMfUXnwKMGsfb/8xM8sCA+N
b9DpIrsJuQrxNXpv5JQ3/LNGLwOoIXPJwn2EFt+JMx1QCEkfTyR0fh5zv1jLFOeo8bAlD09dPynn
ljUC/cVEjCLCI5/KCpCf4F5vcbnNQqxjDpCde+KvktPpDzpEwPSBdaGfJe3W2N/eBr/SvCF0kkeI
ABqRIhx/IsEVU73CeVYaooqHY7cbqB7kAMgYyC/NU6HBdxiATsYNR9GAYC8F/BIkiuxRsbz+fltb
fHbFhCeAx/0P4ltANJZ0ywX9QE8RmEvuO3H6XmIgMvR/1gytrbzy5aP15D+S8Yhs742M+PdIgkLw
RyIJRhrd/b754ujK6PbxD2QjB1hWjd/G8K8r8xmZLaoaqEjwpA3JKptpRutx5x3D+0rOiuYUX/b4
vSafzJeJopsfcYjle03+jdG7fTGSLHr4cXzmpXizqLChhwW3hwMwN/HXzdDhAS532/tpOnty4Skn
O7B8a39Jhg2pvyxRvmeUfJF39evP9NXZFBsgbFl4lzfjMX1tM+TwPVRl64UW6j8KLOSe6hd965Bv
i+Wj83R7u13BnOetim7Xow7+JAgevFsaKKPbpT4SYQ0ZgmJd92snvoZm2FGZIZEiHNe5Dy22sfxl
XUUxiUQKP5Dzpgskn8ZiYGoHwx9CGiTOoiHUI1G3oUbpbmSNtC5uuyRS+lVJyf+fIv/743mESx/1
xz+eGVbEB/5KiUuW9V+KpTq2zUFf1OQNk1/9dTBPsjXO7MmaxgFgw/rvdPl/S807/0Uq3NA5uIfC
r62aCjrw/50U5/scS+Xcnk7O3JBNW/+/SoqLlPf/Fpo3OJyHxjLHA0mMy44pW/9CNN4LVdWuWXsP
smqE4cS4TJnll3REd9jQ07CWhA9JY7ccFkq/a9SJY1mqHpqxJKuAr+k/lBX8B+JTEVf797uxFY2z
ijyk/C+HBdG9Km5y092DtL336As5Hw2mQfjYDRz0yosVHiAImTYG2UXNuPpYGbIO2sOfv78NDmX/
213oimLbsmOoHKsWv/8HEf5Kz5U6l2tikPO98u9N9mnpdZTObeRo1xes4Y2uvft/f03lP1xU03XV
RKJL1uB8/0X5f26mzEblagmUCtmZTiipd7Cjs73pa/vlPEyRqeTxYlpfUo2CLfKaVvelDBhyonrn
4Qe0ILsvPVmp9lAq+Hf//e2p/2GccIZT1RSTu3SQz/rnNjEKeygG256Dul72dnkOcic9VvOj1Z2j
pkQsDdU5dgipK7zuigSwY3sIBYVnSY86Fmt5vO2LxYChaD/Ne/0hycPrcOUMmqqoFE/q/aZrtL+W
ov8jjc7p1X/tRstm9nDmVMbkQRSW/GM3zpd06C9ptwR9iZHvXFaorKR6gorbm+LYr3a+L/vZvyy4
fP0PjfXP7P3vpLKxiqA3DXQ+NepW/unKJcI0iFDlc4AKUeWhKU2RuVq/oRan4Z1bL5M722UXm3fl
Y3DayEaxph7yz/oyvenEOxLGpS5HuTkPMOs7jK13mZIidbfEf3+fYhX51xayDdUS90hxjvY7Jv9h
oI8tssfTuZwDR1MfnP62R0ckLKb8AcsJyjC1tZTLqztm11qL6Mu9sIMKKcy+ISSTzOSqm2DpJkPA
HE0K9+/vTRVT/Z+XAkUsl/zjoHduGaKN/+HeWPu662UuqPrsy58Z8fbdaN5sf9Dll3mp9NWEjpKb
nsvQVM4fFP2QvDl3eXTt6xw7NKOIGzSPkeTDiUmLbn3KxEKkALfWqnnQBxJuSIhif9zsz835tW6y
6n9qXGEu8m9PoCKMxVIkUxP1r6NgrFrtlo7SLeiDscfJ99wbkosB7iXUrSaPVK38qTLmRnWmntBe
FtnP791W6TDoPleISakocd81nHD6HLdVpLYwmcOR4ppRJKoieXK53RB9dSDCqVztu4aq9q4efVlB
o1vXkpvWfF+y2UnaoXo1y8WK7nUtuVUpKUGWUsA7YU6Zz0qEShGKvRUnUueyQfSgw8nxOlvYVTZn
7EQXUkCiGYtKCIu28mGRM4794esUOPnljhewI0fYtFO5YGPAeNY5fzBmI4HqlG9wGil8vP6Qt8Mg
w5nPMbqTq+qu9K7ZGUcZrSzXQnUGaavyJA/KtpKpTJKyH0O6vtydkYpbFBUM43DF7N1T1Dq01OJT
oaJcniukx+5P2fn6YFk3LBBunlZoymYgq+bdi2px0YM0x2ly0TzCtjZH2GUuMibWFRsii+zwokz+
vZrQacqmOkgbZ+ecJSLCQecg5+3iDyWSQvXc4uE8YXWqyeeVo81FgFjcJ/7yR1TB+SziemyV83p0
VCkxtWxVq/ZO6Bf7ZqmShT5fu70xUBs+o06nprnkn2WF1Dpi4Z6JRlBw1Yc2RMA8SVuqzo2CYLCt
jTokPLh6o3nN0ZBfPsY7zX/GPG39O3qGcbl51S2lACvvLuGY4VF3U4zI6Y0ptNLL+Pb38/E/bM0M
ZM2WERJAAOXfNgBpaZfCGJ0pSC+oVaf689xZn1ereTdk6ClT/+67+9EqZL+DvVqkr//h8mLJ/Ofl
QDctFBRtLo10ni4W+39YDu6YdeolsmmBVI1U38wanPZigAmIkq1DXcgmwtDGdV3dECVdhkZBuRvP
uym39n9/J1j5/Ic7sUXpoyKLsO1fFvc6v1/szKxugeEseVQvgZzi3nzDV8+yWdl79LLRoOW0HLWG
D2Y1vaNxfdFsLVEW3l/WDCspQRS0PN54169F+Dh1/R772bBt+usu70rSEA7uhEhPqigaKwweRzJ9
y2ikINdKwzvL0p/eLCiI+v1iTE926njK9JliZjFXpxpcftcwqFQQX46cORjLatxMGRanHfSRNmWH
y00bd+YY4YRGKVx6w5VBnqO8s1n57YoqQHNM7rOsPaDj7CkoN6FChsKW07RRajF/9X7Mo79v2/+w
Ieks7KouI73oyKb5L4s+QczidNN0C85Kew70jnycZeyu5pXhb9RINNk/TpGVsXYly41nEKIWVoBY
sL0p0ZjxNeq3bH1OpInjDuicTH+plPwfIwoNPYt/730kfojEuEtHI0j953GIcuOQouo6YFnTahHy
UEoknStVRGGX+K5NaMaYD001ZTutix0EylFaNafotizTs5GXYT6M8l7FHm5vEUzp3VxtZ4Qn3UIp
I3Vse2+W7/U67bATSa+ECMSAytw6T9OAtZ2jdRijpjZyssKA+2oMIfLfTSgTTbiqrWvxUpcf2Cvc
or7XSAKNSLqK/ypIbKq9hthCuWTIvnNaZVAcTDcH1hQHW+O5SD+X+6oj4epk465H7dCdzgOy8lJK
peq9i+sRhdXfLfg2FhSLFaODSQpF3/WdRWc84BUdNddru1URvUIEslrCxricQ3xTGTSlhAtJM+1M
E5G4TMsO5l2fSA41EmVousohjssUVqIP0S/HCftqBXdHKvzsSnw0OVWEru551+KxmFqISyCgtlGF
I95SYdHE49R4I7t4Fbbb61XkwOe1OsiNd77Vljc29gvicXNQLhx8O/e16jXNbcCbXf2+975sVsrm
Utvfy3nWwtu99u/thedVi+dO/mo7p34yVHQ8nVvGBonw+4L3HPKH27nJ9T0mVGj71dfnRuy5tS4H
VjdglYEDt4vCuJH0RkcdZlpVqN0XqIhdqsm76mmdLOfzLSwnEn3ickVHjgxPvO8M+7gI4xAMa9L8
dM9OA64bD5JqfF2Q80MYDLWxcVgU70o3e5c2pyxgkHtsAtIJ+wz0InUBkq5tcd+levGq5O2nbmaX
5+pmhnLVHzJ5Gd7Lpjxw8J5gIMHyZmYkyP22WO7U8OUjHodXy031+7LJlu9mafrvKYV/VzgEkjKp
7Lv6Zd0KPcwyzCZsfTrU6tx7ujTtVfPeB7p5IXdg5dck19PLwwAasS1EonFPfFHWhlZXGwpfOr/v
UN5gPf1YRLiJRqvxUanWzZ2sYgi0srHc7p6pG6VVqbEazmv8cp2Nlfl9bmJKXS1B6iCRXaj0JaCJ
EZhl67vhvEymfLgbupQgpUcpmNRaXpafHeqJ+2UyN2ZlHgusoKPyTBmP010SvlBz29ScgnoY5qim
7FvTYXZKI3+qJ3tcdxdhH2w9XI1lOGG1xvWcnW3mXOdqT0d7LogvGpSTTJS+y1R/KK9UKKQVQxkv
po2kXjSE7xpyTFgzPnVNgaZrOft9ZplbJAnndSfWVjs1GoaPefMGFBj9i92RqlPkeo2/FfFSVC6l
dLrb58MNATuvM/smvtwVPKPH5aTcNRjkUbrHGbzC3myllT7ezZVMMRdhUbbBV+Y4Obl+Yo6rk6OE
7bmsk0xbqNk18dC6mLcTrsRLbKiXyxorruhOSHLWzNp32ntYX26ofZXGA+6OoSKQG72UPUg2BL2V
STsMM6JWKh9ztZYxw7pB/F/vbzfiieM4UTeu60/tfL0l07ne35CRDaRJTRDF62Lg7CarCpxzZGWj
T+iI9TyGb14XR+CnLjGk+q+flL5+7YtFWWk94lSIjkjndMIxzupR2dJmb0ACNmCCeOV9qQ4THNqV
1fiYa3Jic8LPUuxpXYAk8GwzzERWWaHqMckyC9ephkU1FxFu0zsZjsfzQbpah0vdXiNzqTpswOmB
Zll21YIg4JD2a82+xr+hGK4f3lQQCtp6awcdzAGGqTclVjlepaugkSzr4lTLcJ0k3VENK2s+n7dp
X1B1JgyEhvvc+VmbtXsk0J71yxDfbzyIfK+u8ZCho53L5xQ/lg9nWdTNIC8jW3HuW2CyjSH+0PEp
uzlUyeLpYqxxAQvv6O+mwc2uY+WSmlsAqLlVC9XYfhNoIHB536bWMO/OJn+kHM5YnUt52w/I3KYX
RUlaFoxHs1S0DULVL925zg66UwbTTa6OaWOT4qoQf/v9cZSHFIHSugln6zL6lzJtTt119nKJI9S9
M+6IJ5E9nXs51NnfwlSxMVkb1sO0HVICtIKwMro3hBjDpMtCGJhtpcwkT+JLJrzfgrFBHkUdJcMv
zuQK6B2tkpsId4BDfb9P7vVGEYLpNA+tlb7YRppHVVfoiSRJ0Op4maKzOjYeIpFWmN2lItLloUcq
qJN3aiN9sI9FMwjzbl6NYEKS8zpW5+2MsasJFrJzhxqQ6XYNweWnsz3VHhL+m1aF1mjmsnZb/F1c
24hkteNIXHG+ry8QvihbMo/bkzE0FgqXl9VVea4Xq/O6m12hf06YvxjOIzuU7l/z+7HQijm4A2ah
tS5zMucDJP3YftumkvwCFPWGVLgsIE3n3Pa1Uj1fjegXnlRF+zwuF8WHj9GTZvis2voWDVjQeQM6
024vmw9Vi1u5RrSW9z1J5Ab+nNbR/SXridUVjeOIZtvF96vu52cUO0t8H5Chnnz9TFTS3wloxn4D
4VZunFuOuVJ7xF5RCSfjTDJe+W7rdK10F1YCQ4pNe1Eec0Ov3dt9HKIKpxkQFW7B58I2SSjl06Ad
MYSMlxvoqmvOnDKTOKaH0UTk5CN15UaJlFPGAQW7nDZyNv0gz4w+fM1RiNZYN2fTcPvOyqLi7riY
xyX4osRNjvKHNrAxN3Xpqk4nhVObZr6cg9xwYTiHrbWQdKWcQ62abVNfXoZ0+bCq+u4u8xXHZkvz
byWm78aloboSf6GoMBzD5cfRb843TmrY+hkd0SuHNZT7pup0f0LtlWkq55v5Rja8y/EsuMntptO7
V5Rh15mC5WydPdgKjse6DJ+j1OceCuDujVK/kYoreAATobBBBN7BYiAwr0pUdsREXWkFhf5q2HW/
/8WSdpiXA0FR3akhTpv30Na/x5pEAseckrPV/lHvI4JnZo1K60CssYwf+BZkaxXha1eeFRbNAVkD
o1/WlnFGWHUgt5ER7PR16VeX1sS+zhmjMlepgVy0IimK+wZHec9wrOKY2eprJ1smblkWEl3t1Y5r
qeTQkJy+pX2vHBrEvCOsxucAFdf11JdmUJadhVHY6YqcYqyCyqNRezaxfVk/XuCXn1qSI/mIW+jQ
LDUj997tdQ2/rHqQMPn+7HWxyqQx4QfbN/qoiD5fbg/nvBjCopK3oyVdHxdbecok0/Cvpc7zlPUS
Xxf9T6/mdYJdws1DOxeXxmnUvOy2sPgKMG85OfyxqTre3Dl4m5iIItgi2K7bEi3GWd9kxbkL9MtD
dWFayS+TgVvJYk7XoCEcdK+4kkfOVVdQb49LKW83vzMRNWjqkY9LiQ3ncsujbBJMsYaLuTQVWA4N
eTC2Wf941V9xxsDmG/n+Xy7CGnjPtZ4Gv5vG45zeH5GuLMOLUu3bM0bn44g0gapgON/cN1bakiXH
Cy+ZM3NZ2yROS7M8ry5jFQ23pYFpzTK/sctbqA3Om3k+Y3sx9sVmlEwtUSvdduXOzDaqrn5bzTjt
52sDXsIA4qpl5kFdRnbuC0WG07QsEdyfs72ZuYORZLM37FxbY8fwp8GAPcrqFkXe3FmpjT6G/VIg
EYFDDQZaBCJpmcfF2RvP5T6VMf5h/7WxGl+6+GKcGquiZr80unDK8OPIJ+eEk4PqSZ1eH2zzvdVH
jrDKFeeKnHQ1luNabZ3CNedsYdG7vsyYA2BrtViukd6NqLRH2bVuy2phQgaZNSGur2KjUuFZFDt2
d8IzvHCZbaCOpgl6tFP3V6mK2/oS0HboDTdne+v0+Wlus8LL1LMZFZZxzHpCFOlGpgMoyTYgQRR3
kOQuK+IS4mGnQMGjMzeU4/F3BCCwHmMG+GJKw6eS3t7xWe9CTXB9lW4+avlxvLFEXHGd8a5WQSFP
aiPCkBrqRjMPYL8OSrXKQodkopaaD4tua64GblGaMwes5vJFy7GbqjkwhkXxY6YX2H1P4x5TzHN4
79VEmc/PbXG9+hj3kpYX7JWDcYN/bdXv8k4LXnKlTTDSjl+avDe2mYZ5eb7AmkwovdNCDYlQsXfa
l0pJ8K85+2Mb3TspTRbz0npT26VrlNdP0lW7h7cLdIZ8qV9TqXdc88YhekXY3VhZXntVcevCa2dF
TQ7j9r8IO6/dOJI2TV9RAukizWlVlqc3EsWTBCmSkd5ERNqrn6e0u8BifmDmoIFuQS2xqrIivu+1
jHOtM4oDm+Oz5fBeZtKbj63dnMNlnC5WGub4zk3mqXM31MMlzoDjbH/cQ3dwTlqZu5sp4UyXqUPs
sC6puplgaBIxk+wmhPOrqsNLVkTx4zLVp77IMMjnTU6YX3bg0g5vC6CaR3oBbleLtWHqe05qnTOm
B673SBXV7VItTTJ5KWt3mx35VtmP0pbiHFnp29IVZTJk3q/0Ch/SCKBOfQv0jfMx9MXZ6iSR8exH
rvJQ5ZABf2rlvOvHuL94fviR1mV5MGL68O0+ovFcl/swCnn1AkDSKqIDyK+XRIJCW1Pc6FzxhXaa
F8tdLy9REcH4xnW2pRhoo2p5609IZKoYx0TTvY9K2QgDbH2gkI6ROc6fAX4+i9HQwcwzXWv3PfDu
bTL2T07tIN0cKjQJU/k30NZMnSCPXpPPr1W7mE0gp/BRT9mJZ3De69QDBJ3n8Gl+BVV1z9Sm4U8J
UHY1wQ9coiELwtV7KmbaXSnnvcVBG7r+ehuKekosY/aD96ELPqXCWx7GwaVyLLfv0hitwaqYOIu6
30bddw/pR73t21A6xSnO9VOkIM6HgJKCvjIPa9AdJsIKz067YrUD6dgERr3Jztc7orvjXal/NW6X
HWQKR+ivj5wNhBq3+FOli2bHbrNdUY3bItPudl6fvSZGcxEuwNOtPSX9MiKjcgJCUYTaRb1eDp47
HJ2UcjLTVJiGMvcUWjY7d5B/dbX5oOk4O7jQJlvHMc9srpqaN4HIQtADG9rvEZUsAC/iLo5GhClZ
bCX9OL5XDlNUEDhnxy6vIe1E6arWOkYDIcU0qZ7zmEFooLBrtufpJOfPutDPeiydPWWJSys2fjwx
8wdhv00roidybhlnMWrT9s4hLKwjH9JnRcvcjraqYwF+wOBc/Amy/to9VJN+7tARa6XolnpeDdco
oSvLQ2j7yBd9gMjYpxStMfGvpbeXjVtFw1b1ott4a8g4ots9nBmykc4aThSNbFsaVjZ9WBFfUQ1v
zVIgFhu9Nins6tWNBqR8ipie4I8Z5reoHZoHmpa7Fk+DHIZDOKgP3TvLrmSh3tLdFZ/KUb7W87Tv
LEpkmTLXhJ6W89rZ+SWLyJmkjJxGvlgnqx2+SwDPTetitB2Ewspt1J8wtbCnGZs+irSsLrmaT2Wh
/5iWBUfq/EgXDXooZRMNN7vhxgW028yW2rljxRmoho2nom5nIYZxiuBG0Xq4HX3mcUWFYDvtqD+t
diONL8HS7BWA5D6g9pEL8ckbHXPwJDBWIUiMypYXKpbTKssfjVsmc0TKhs27pymxO6QpF3WUi40H
58VzHJDNVGkUeaRAH9OKrIuqIJXBmNsy98hcaGyxtcLlaR3QL2X+E+vwexOsN4L1T5nsrp/to22o
ywzYW+z20DnlvVDRLXv+feVGN5WXv7p04jIXArB1BM56etpTPxglbkzZUz9Ovxq/eJIutG3GAHCQ
vQFwzuUDxOkfywjsrHn3HlBNdnRiOmon+J6ykskoOBVSODfffFm+uWQrJ2HPTIjYJfylSuaEIiDs
tMpgZfIJ+BZ8I13Kcq/ynuJmQ63JhNiAWoUZpir4Tv2lu6D6pvXksa39t6rkWdLpfE6jNXxIGcwp
UyVNmz7aXTsH6X42/ZZ2BgZVGLONkfY1soOeXuiQmzbzMLybYH4Y23Lb6Drxut76TUdBfwiml6Vf
cTn1TA1WnxoqUsvgVM9On7T+Mj+UUDtcXeuNZcfZjrL24tg77h01oXLXrTGtHxaD9tCViQ5kt5Hz
OXTSi12HIa2wsIwHHfTZqXaHdNtWCgB1PYu0tdHAK/cwxgQChfZAYDiVU2MDXeJYX75Mv32nQZq3
2hhYq/Cra2Z8k2H5vIxLMstXO5JvVcWmVmlYQUe1P37mvOv0YV6TeOzjGxmW9s6bDfm2bfAONLNu
qqF8NTSa+rEBK6571Ji9x78sVRJ57XJwydPxFbdCZsb6xZXe31DHF0do99EE7CD1dZANSvvzVMz8
ejvclz2IbKaLYwCbvFms6bDS93Sg0O5X5XGG8jpvh8FhmyvRKrROHO+9stgjetmlVTv9WtOMWqi4
/w3GFd9nXfU9B8O4jSlKOBvH5whJqQTkZowOshzCrfELuZV2XVJ7V+9ZE1GJqjh7HcuFVKB++hbM
OJeQfut95jcglAH4cQ4JAkXzuyi7kRbiARjeyn/SID8M3XIbNpZ3pl/5h8B2vliHamTTMn6Ft436
qAT0E81jKi6AddldIZydH8ruN2vqY0XXKtHEC3RKsx7aPhjvxBMB8PnBWezPwStxbGdMUGHV+pdx
+gKZby+Slhg/YjDiBh5dMuhHg6o8HqxjPsTYRmD/RFduUxOiE1BUYUBREqbUWofI76g8cqY//xht
KwaDijN6aWRvJf8m8g7U/QBuRcd5md7FLKpnOl/svR1M756f0yqV/U5d0PusXuhZCslplnwBN5kS
jxSLbnSD+ajhA3Gmtk7mejiIavycre5UN5x8Y69ZfAEigowduXW5IrwIDiJ7isM91d1UVecV7+9U
J3lp4/4VW+opYJ38FRGn3/PLE8YgkKhd2F1vh/eokypZc/ccKpgIkuRJJcjkq6N4W3221HbhmlI8
MKBAeBSrea+G50IZK8kV8N2YI+ds/S9q6E5UeT94ggDo9todM2ON8gL4z55XI8u+20YL8EgqPgQl
gyzm0x83PvIdVBunWhCjNCTptxPtgaW8rwNaejOfz9/21caYa4Vv0L36sJNnzxZQGUP5wm3xoAo7
h06jwmnxrB0n9rxzbVKCHCOh8+bgMCr7RrPeUl/KPml+Gt3zDqoaKD1vL6UYEc9MUD3IsPZDWbY7
B7wPgj04MnKEYAPRhlx3zdXqp1s4YRRY1HoscrkCu0DJ9HGzUZl3Sxk7yWzBB9IOREzAwzqeDndS
vpRpU+9FPE4U2IiL3+p+XwkGHnvIucmVR6hTB66Sm5vAJuhE0RC1KdqSjlUtXPDP6qipV91kg7uj
D/BK49S7UfADuNJnnB7HA9Xhb0Gu511RV091OGMaTotqrzlGnE4vJ01Xa5B15cFy/eoytC9a9Zjs
qyQ0H4twrZs2Ly/+NI5n13+oxJ4eLKmMflUzI8OQI/xNMb2msXocVXOu4pFFo4pguUM+Hfbb7kRR
Ed8xA/rXMKxGnGuDa+2v/HAyes5lrqx3J7fFceoWSnckRYYV1LqXPYd5YZ88MWyNJ5eTGpS9myjW
GxqyBDvvJsqR3sgp+qonWuiETImBClvxQW4+HearzHZh+9aXE1amBWDHyiuGpjZ14Ubxz1GvgdBH
/krr7r5s0mA/M/A6kpoMa4oQPhQKVjr2TsH6YIVo22RbVUnstvIosvV19mA2XNfH/E/pWz4N7lG2
cZGUde0l3OBf1aSYTDniJjZTsHO1XRpzl7V1u7uCBgvxOTer8zYAqO/LKuAIcYbwxsWHrSPTXsYf
e+LaWBr9XLd8lygpIrnA9dxboZHR9L788vm5C9VeAts6utxgh3LsCbfLa28vM/4cv12RpbbeSxcP
UCdTz1zPW9QPPj3TYVrtc/1exuVFCjqXc9TSsyaQTFbPjpn6rZ5nSrjC4eTxVERoMtSCas0yoFld
ULy6AaKYur/LmS+3a/015HPEMIou6kbacXdcTXtXZf1xscIvv25/ZttwTLPxUkeRDHOrtwKUehO2
p4hzOFn6qdl7WfvUVgWburyi5+mnUXydxjKdEqkXMGkYpFP8WBdXliZvx1vXzV1mCBsqyplpb2tY
EqyqARbWaX0oZ0ZvEAiCXroGMRJ8H8hhPuFDGPArB+wBxp25aB0+2KYtu6Rr43jrBzF0YxhOpwIR
4zHrJrJ+4g+fUsPHzC33Q2fHJ2OFjKtZdt/aVks/oPHAkoGm4qi19mPdEJIjHP9sLAc7T4t3MKYB
2bKZyWRnX+UkwzYrXUnh5UJkixddAivddWNO6Uhq34rU2dGy8rvq+QHUTL+kKAJDd3WIXTsiiKYf
rPwwzibgrNs21IM+zOgcuzizzjPqgE0WpsOuLkpBl3dwtFfXfnHd8RcbvpYDjj2e9rR2eABb4PiU
ivVdnC1kQVbEy8SGthG7LvwtJRE0VQlGRM4vZ8sfhVzbx/an89TbmKyxGRb8gqa5nKsoz/1d0SFl
MUAeHdNyNM3ZXTUytvuOv6errn1dJsA4pTFZ9C1nTV49w8cXN9GST4z0Sebb2XMv5J9/p0XlBuxP
aUQ320D4YKi6s6z/aB2qZ1mLG8uJT5Xq5oc8Qwc3Ry01BWXWb8dFIXv3xH4KMxfuUkKOQwUBZeG9
phVV0q+3tx261/1Cs71My56X/BF3UXXO9XAUxeTfDyrbWU3b8f9NMjusAU/kP51Ghcefujxa0/uq
QqcUmr29FI+j/TH6+24RHiiihHAN56MrmviQ4f43xfori1vKWpz+w3emjJHfOXVLWm0BnPn62Plt
MzbZKVQFAY6OMlfscV85efiwLPUrnyjlymJg43a5o+3yD9Vr18+9H7h6nCJxvcXbBWtrEk3p9bYp
quKS/h8Iba13zZj59wjSDDe+QaNfzdXJCt47rsB7T0qWbNGLO0vmzVW/u2HHWb4oR/8pFzYer7fv
zUw3pYgcvlZlBbETp/Swsg9kiriF2WQXu/E/Il9urWLQW6dh8NEanQL9amQc6BAynTkqAOLf3pfu
1B/9YH3TM3d+SPDJrJ27MJjyQ2PCR7PwcDhZY225RekX5MXZfUYaj/Jvyq7l/C6i1wZU7qAGxq5U
A/95qUcgBffdZggM9ixDl3d9HUNn/OBOQY1jVcp97g2oDBcbBJtrSbY0SBzsoDF7R0UH2Inm3uoK
nt6mo+1tTFm8Kdi2yu+mR6cVTfnvNFdPYTY+L8bGfGtNfyqdP5TNeOUELVR6CvA4HYrffUfxhS8u
SxO5yeySzTjO9IcEy5bexWyfyd7ZBTn87ITJIC9f/DHoE2pgfmZa3DbT0Jw9VbxKv3/vhWaoyn/b
oIBcoD4RVRLCNeDlajk/O3T2MmyknOvS/xg7/83vw9u59z5NVV3WLgJDGQgTLjR0R+Gw21Edbc+B
2HOSY5avvOcuXMU+q/Vf7mlkIWXG09Hbh0YouFPSBFndL2kcPtW1+FFhjkNGUPohshvEz3fDCDFb
IRahxcrZWZ26p+mYaTXpnCo/cu/GSSb0qWzogfNAzDaWe5pq56mT5XNDMSlTXfhloL2bEZkl7dwx
tmRkBAaRxZrOmNDYnjrE5RvpQVT6bnbsFZ2cYU9MTtq8SMenYjL86YPst634vaM3k0XhdsO5ivCx
NTzfNp/VFOiDl8o5WXV9n9XBtPFF9Rl1+oaaHXz3+mK7ZjjriUsJAArWq7q1xu4pH4igWdfIPQTq
zRuq4NY0bKEmozi5RBgdxNWwt7vYTpBFHWZGGw8ujhixvN/1EVwmKNa9hSRnE2vlb4NcIi5bDhIz
rNe5M0tcca/d+CnL6ZhHlLqpPT7LuhgaVNmj2jTr0ctNnzgUHW+6rrj3/dBO3G60UPSv+Nt6zyQQ
HXAW0P1AX/ezeM2MICPWR5EgPPuSW/BFVTlseo8vqWC+8dGBr0t+jJvlxnGSqC9OQ9WgAnFmLqo6
mYoGg7hCzZPNhCyP/bkbO7O3WoArCcTtQOdva4thxJ7qOQkd2NHbyQGoqCdSaxWnuKfhfzogqUri
D+Tr0O/Sofo9KObU2AVj4u9jAaaGckh3w8A31U5RQ8lFv01MXjoICazJ8MbLMaMut0ntREa8yjUK
9oMN8evwVWeKcZIh5aeGaRCbwiPPr9wu3gtYUgiUBf9T+JPNaRzf5CzsVtaxQ4Pt+PM6bGcJDJ2t
yoCGVqBMIwEV1mROjts80d6FuKuRtK1Ulp2EOUWlPUjp3TiZZVc1NEZXvwR16QyLSBqCn1xZTz1W
DSSdC/hxb/aNqr5jDxOl9zSbJoTSqN6sSHBx9lg2PGnuZMCsJY309stNydq1t1T7p3GwzQnv2Qoo
TysOpRx2Ol/dvR2fR91dHFj1rrK/abllcY9Ze9A6yG1Tj0/5GnxTQAjuQPCWE5JRG+m/9KBvJ3Xq
2MRBqThSZ8HJsSIq8qse9CgoHlr+Kr+D7xpr1C7TaxSFzyKjkEcBy0kbmZlZ8lsV0DszLs15bVp3
J0r1kFPoiIZqAiW+IjXr+hCylm8iUHHHf18McV/qvivMnRq6u6LydRLUrEgpa5izlontZces7ii8
Y2EZ+aiipQ2Ttc1uI7EOpxkwsugdVmsBlRM2HGbRWzugzGpFeaBql+0GyGOgJJI4x7G9L7JAb5Ym
6znpp3OxVLfF6s2bpfM+Sj3KE81pXekhyO/MrgggwZyisTncXGITxAIZqI9WRf8dG7nZV834pbvX
qIbfkh5AJLXbxMSKxd9Wg91s3TVbTlm5MxESudiaLKwT613pWGlCyfNmGdmZuX6QwXd6h8PoDn1k
ebSo4ORLLFiNh/zZZcrb6drmg+6Dauvnzb6kzJLyVi8EYl02TsasqngNquD0hEHdMou9V3okhDzm
h4gm9Vb348e/+aGDrm3h7Xob1XZcYfJpcSnx5a3Cg2cC9yg6Np/SCdeTa+Dg8nCZviLu7mUsH9Gj
MUp4/XdgOd5bqKNsK0w2vsRBtiZVuKwPXaN2nmY8UXNMNFbYDzeUkv9p+hBDLcLdvSrNncjEg8jX
20aztqSopLZoU1AtCMZ+OtkRAft/o8C8o77/ZK1X20qMW3/Jqs20sA2HA18ySE6TFp9VK3FJu/1d
Yfe7UMLbdAO6anjhI2fJkz3NxyjQL6YsGFYd3tYxSKLV7KTm4w1hoaepuzel/970xdHM6yUe+qMb
zWeZhmJjxeIh9Nsjre5MB3Wk9/FgM312QGP5R+5GfzOPCyZGSmVrB+ECzexbpL3k6drmsihKtF2N
qLGrD43fA62kGGF5G3bRYH67ucV/OEla6rPkm4sYB6K4eB/L+HHqm1/9TPWW/aad4EVd2X/p6yeP
XmZuPw4wamy5FdCLB7GTbnW73ARQy4Nqrmg+uo06eJy0ulWD4K6QUMld+unLckfbdDLWnJwDA1m3
cIpwryX+pF4Lm11x7e07isOD4wwBilQfPQ7UL8VaFeodd3it/eaht5Y3PQ77gFQA3scN9a5frW+z
5gUfFmDhtMR7MWIHj9kNif1wb9M6xXM5lfaGr+uWwuQTRH1m0o+5Nsd8rJOle3Z6Ksk9855p5zWX
8a9usW6bFdZ28W7WQpfHKJbHWmMNYHFho9d3vfGHG96tbRF5xBJU9k1nO4fG0+gEZ/enp8N8501e
RCBE7aSbeYpxVYACmqG2j6NxIZvCPK3PQVP9v39l1G/+738D+7W7aKIFy11qgn1Qlmzc1tn2qYP4
rD4vQcfA5dQvtsSrXgbtt7did1A01Cde7P52s9FL/CYNk8y7TqbTF5Ls/s84Z+glcovlLDvGSDee
2Iw3TO/s6U493jcAgvBjVnSO4FpEjnZFIBgfI1WfrVEAlDHYb1UW1Bcv7pOwM2a7yr5A6TPE9Oa0
n54hIslwrsXLQPwbcHfUr49xyu2rVM/c5KNUDNlkIkdgyB31eBBXF1CeFSTDT8KFTasea19CwHvo
YJwM0YjjszL9+zX+R0+4HFudGW+Kddfgl9zg3FhAP2c+LtNRpWnB4MRlc59WAaGriCiYPS0iHiNQ
8zwkuNwz3P1jzX/OSDHdOH1o2/jOWO0KQy8uhYtowjH1AcpYDd7DLH+WmVzTzLjOrlnK7pbSYd+j
l3pMj+1c/g1rlKOCF7BG403aaurbojVP3CH7jZ6ZBKssnxNZsMDgmdyxFpdJGtS0jiEo3xYsPjZl
mF7TMkOgH0kgvF56Z+ahy/NDDGBttxrDuI6XnVc5D1737aIyxUSyxp3GrBRc8mEt9lW87NF/9Wd/
j27mJUPbdmPqAWFNNtp7FyH0amKQErUiRVafmQoOoguzS6PlGZfcn1IyrXSI0bBDkvFuYYZpMP7M
hT55rc/II1zIO3f+9oST3qvYkxuvc2gLLfsXOOvXYWqtHZoUjHhz+gRgwZo1tH+zUv0U8/IZjkRC
mKE82Hw7t3Ws1kRHA8XzaKpHLdONNpl5xAgIkef632MRAMWKS9ny7fNFt5fNEt0161ug03UXxflb
VuIbmGeRlAJ+Ll/FplzdHq9M/sMuTgjFotOdU3rEmdXxWfgT5C1m0wkpLKat6q3PJx7KqBuPVmNH
t23HrYaA4TxN7kM/xvFRZ9OSYBsh+gDOJlFlSy6d73zxBEYEB3CKDEDnBx9mAmTr7K4LEs84Q+iY
Qk1ZkoA8d+xHCuKteWv3msA5JIPwhOFWYTdCACHPC2zPIcNpZoBpxrkI2KvIyl1HgjncyjnbzklE
87jL4CUOng1PHZu5pi62Bp+Qt3UbBImlxF0uHPeY5dH34jbrhlMoT2oAcJ8fvnCcv4wCE298Yruh
uBfxbd7q9G7sXDDq5uJWjNMia3nyGK0u2oOx8JRNLqlXPYLPCJY3p3JPS+G/dBB03TQ2zwWGx8eZ
wtp0YlZlKg/2hS5+3K4pT2LI642fpcu5z3hfzS8UgUvSFWj7a1H9VKCjYiFgxK7zo9hULQ+u33a7
Ti1/07D7dHVE5L+TIQdwIvRZqH4bgWo80qgiq5hAJ2rt+QQwF3aj+NAIRvJckNWhQPZwFjjgFMtt
kA/EiKDS3dRR/uHJ5r3q0ifXwbUWW9RAlqkqnlXM6Tgb98MJGeiX3kcs5y+EXoTZN5ptd1ev2aNj
V1kyMPYOWh/HNTawjcZA5ENk5VJle99Se4GpB33KeMP+kYQhGNgsj5Dft73xmm3tcHivfrwNTf+5
CF6WVYq9g45sd5Xae8FTN6mvNp0q4GSG2RzETUF/zONFModuizL1khZyeRLRr3KszU4pO0KnPdwM
HqrrJgdwNAye+cwNW3R94tmGRIj5AyocVLplsFwcwKAi+DvxLjseH/YknAMUCAnMucDFNwyo3FZy
TGV21a+/oJwtd21ohm1szU+Z2OOGZNNZKcwDYyqWTB1Cl09EVG0B9I5tZtIB94xPA4cZ1gNKehxF
6GM7n9+6ZNl0XlZnOWQj/D9wCI6/qfKSObQBpdDCrtd9KBcuiQ/9b5QQqPe8vcZAYa/NnZDd39Du
kWH4FxNMxW5w1hg/s7ot14YvDQaSaQ4tjrnptgLaTtr1Grcc8Qpi+QrPtymKjCgcPpBZ9qe2uQJm
dfgdaZ6zq9bScKGDqJYG1Wl/N7Yuwa99AUwu1Uc6ZGdMdNXOr/h7AH+ZN6MG7FHHh5mhqZM7tbdX
i35XY90vA+IB2cpdX1eIdoR+4HXiWBSXumQGtB3yFBPsh3SsUKq9gQDdlbP8uraA8wMTkm7nP4HT
nQRva8jojLGGsLRJT5AyfvxhwNfAyDEngFf1Ey4EOcDE2UH5PURBlzQ1ZdjVtCIh7B+WUsBW17La
TdN8r9Plb9cK69THLbl5A0KUQtj+XhWj3o5ZtAkRL4VwpFuZLq9WVfW30dTT2DHm1UVNIXevnM6T
mB+KFoOJL9XNsH5lsh03diskd75mvhHlzVQuqAjqlY0jdWys9ayATrP1rwx8KsMucRrqq1fQ0lNc
c+4trOVAvetB9Py5dZZrhh/1I8bwYubROaNE3i1K2s+WN2BTKeGg7Ij6GRET5xaQT2JqO34cNE5d
uXry3Cyt3uuCkIqrUC1P0+m5b5uR+KGm5tTIu0beTpygq4B5XhT+8VSanZ9T14O8+E+BB3/vpeim
l+prRFa+LUFokXhkeCgH8+gKdCQKdY9RAB6ujbTfGd27URKMagmMFT4S4LT5ysdnqBqCndf2zQDc
XftyAK7m2KHMQ+/0Un16ej5V0CDWjfbnP274jA7tN6ge/bK189vyr6h5oFGCkeARXm0LV43kP922
v4zoLeeLE3WEBqcwV4sHiYfYhVJ0vAuL65cnq726h3q9UVy5GoNUUHiPU3OVC1f6ZhwAXdhftlpa
pNZogVSG731R/mirPwoF7ZylKCmyWf4dIDfDvv5TO/K8MrGm01cc2vfT2Qnq2zJQ2En78XGO25s+
Z9DJrfwzL+YnLF8X3JK/gsj6XWLHkfattANcAOOlrMXeks6LstR30vUYi6Z+/Wq5LSkNKWG19lbd
g/7N+nNmVfLLHxmtegODJD8tB3BMTEhcUMpp62WI/+RZ/xk65u8iiSee7bPvZFvfm3k2nHZbd2QG
jC3n9egehItNy15T3hKkcesK9jPmfJBBa72WhK80kbNBU3YYK5sK3GuRelr+9V0CoYbhm5yLXVng
p3AhvWR1ltP64vrmjbgNKB34o9bv9pHr11v7av9ljmClW7IlEeIhEl85YFBYd6+225kNtoRHR4a8
MfZnqSFlgBDf5lw8+UAPZo3WJOMuTDIHD5AGDqRvKp9Yd/KgPmReQbxM3VO1zmMPTjSvWzGPT2ul
rkrB/NMauVgknzSuFGJj2kIcmhT7b692JGGYxFXAxTje8n0TcB0xsxyZJaRiPpeoEg95s/wiM+Ku
L3J19ALEfQGqf3ZflOVTVdyv9uBfhJqeSuJJ7mZNALSL/iEPrdOo3K9ajdleTB1cmtcyqE+zu+kF
JJZAq1TLNfFmntYoCp64ePAnNdFzvzT1MasAqzKj711voO9XdaiVV334Z96wCpwFUyuedRMFJwxc
YH+qmTfluIaJVYccv7N59qW3PRZ+lAMwmQ4E+8lJATH/CXBmK/52ems8QEyn2LKQXuCV281TI7mv
AFmuVEcx8hIjCMjW0c6xKWOc5w329ty2swNd9xkFTVclfzPn/OYlpNQbmd8+jqS/s+L80wWv2+oi
LThMqmIzr0Aofov+e04hPiI3f1q6bDw27QoMadMwMBaUDIBdJR1i06THJP/vqJm6aD0GfJabQbDo
56xNF+ZFl8kud/dn0hfIpVI63IeDhXPFmjTPQrTvrZDITPahpf9bjtU+KuqP1CJyxEgmCXterZ0G
Vt9GDlf24OfTyanQt02Kck0VL3zLS3CZUnJBZnGx6xvf3ZnJe6kg7TbRkLeso2m566wZzgqbmxsO
3iG0ml2Mx5DTWb+mHhheDhu6c2b/skqkM/+zmdf/zwSHa80K8pYgpMPF++9tK5PlYeSx3X43BcUI
PO+eval9rrieN1Mo39ORYBcR3qRO9FzXTZbUQf491z62VIWLEYTwtajKO2CT/fWf1OI0qdbfnaWC
WzUh2JQjW1uePgE5nVQGbo7gfTdq+4pT5p+D6rD5tKWF+4Q1zgQy2IF/BFduyPfzke//AxoK8ouj
5tWZivasYbg3Zd5kh4HDmz+JOGUXxdr//LZ4/+kgFqGP7w3E1sNq5VyTVv4/J7uPSjudvKuWbYys
Y9U25HLHHftPe9DIHurO/lnFJBOBGiBe6ztAb+bf2pByHFa/u6DlyWiB+lvKaIPymhGSddt6OmVV
/qhC932y2hjGEmZ6abzygPRCChUivvdPXhO2wPHBT9n5f31ho+gpKvazr+iae9Bgs7Ra3VzSbgR4
VP+Lufs/w0bEf1F3Hr2RK1kW/iuN3vOBwWDQANO9SJ9KpaSUlzaELL33/PXzsdqgSvWmamaAWQzw
Nq9kMsUkI27ce853bEeaKBFckz9bfHHwSz0r/Qn7wro1rQsxgWDmGPnSJg7mKhRMi7LmPfz6WuPI
/8muzSRRAkua/fqw1Gcz/3cX21aTZjjzCMVvr9Oq+Oh0TJNjeceq3i9TvAeQFhZa3V1XnpHRGDYO
SULRMmSpsRlSTAY0BbQoJXDBcFgaU1L5VMjkMz3r9Aahkr7KK+NDK+FN21l0tMoYZ4NZAZbTu3Oq
xYkeu7wME8LSPbvbNLYcrvNg2jYTS7BeoiH041c/LrbKZUZMdVxv7PERz9STkTJNHKnsFrptZNwJ
nKj1pklp6FblSgvxunuVwEA0iGGlGu/eS4rzwXHTc7+8c2QJYc6RN0QrYaZyN0VsTgvVBYQPacU1
syYXXNx5nMlT6diHtsUCWT2gj6nXnoumaRxoelCCkOeXv0fMcHGjYLvGbUVF2virYNCe6QZERsGA
Mqc3YnmXZSoPbgQyhHYK8ZpTe2n32sUstar9It7nxgDfLLTs8wtvsiF0V0dGCi2+mtrf1Hm0S0PB
CSbPnjSFKztrdeegmQ9DUnO+pnnpOgN45IQLb44wXcbmBQFpfVdV57++Z76RjL4nTdAOtW2QWLaN
NENa6ovDP1O2W5suxkPTos4YfeZMjdIxzZrFWenSBOp969PUan07Tcxaa4WgoqRTS3dfIqVwLmEb
MJ/urY+uldEBy986iZS/cV3W2lqaZ5oqnixm7EthdxjE0GRvaitotxE+lMXoMfmw/PyhnJpjGxQW
E3KGO9F8D2s8MkNr7M1Xh8P1OtQk3Zo0JO3EzLUVN+8+SUye/a4PlrlJG8MLqIhDaQd055j3ZqN1
q+VZ/5uFXnzDcn25ZI4wbNOksazmi/bjU4bqQPHXuXLty5zJr4sLKpzhFI3iOI4yulIbVzYXWhit
HTOFXoqREc0GNbBXb3EieHMjeNoNRk9MCKavheebDLmzfZTRKBhkqbZiKno6q+Ya3UbazhNCzimL
wHGuypzEHF9++Lq4zZ102I1S3Ivc+DCcbAVlbRtbTKbwA9HUXUVOccorzlQIq/Kl5vQFLSg/WmLt
wL9sNW+lZd8IDiWOPW3GZJP7nAR7q302lYY8wmeiY9BKYSD7yAjmYkqDDDCTu+OWN5cFdmcMNNaH
K6bXGifINnTclQ7BKy6fv01a86HFN2z1eDMlNunIeIC+BMbX53Ao3eihcdm0cax6TJJ1m2VnnKs1
7VXdw17QiwwVHe30yjWPMUVEq2u3yAcXmT+XXB3DjI5mDdpztS7LW1XhlKsHJjDD2FASX0VWcJHb
e78mFgUD9Mr0g5dYVAQhiZtfP0OG+rLszk/ON56cCcfDcL7eEIrGFD7amBsiZ4SrhWgsEb6cHJoS
yyJjZDYm8QMjoRvNLg6ue6Ln5jCmpoUjNPiJRS/zRQVUzGycYjUgplrmjrHwhhbBfANBp0SKq+B7
rbvoyoxFe+7xD7/5G+bn/Mebmn6YbhkKtYRlu/qXrSNLspRnvxZrR6OpPtYRacGWuauc8sXN5bXn
DLswJaGjSaZxFfX+qaDxPSTlJ9AufzWMJ1UwrYpHvJ8Ji/Ao1Vk3ZPU6zz68vntg8fpNZSF+fscs
XI5tscty1YX8UlnkQcFRenCa9TjGG8/Sn7Vo+mTilC8U8s9Uz14tbWgXmQAJwOiizBG4uQGdqV9f
uZ8/fHtmBOlwepSlq2+Ql+/23K4IvLYp6a45PSNJw3KYLVbXtZP97oV+wsVYLq9kAeizMHnhmfhS
UmRF52dqQssW5QUNm8xhft3k6bKsngOFkAA93GpCA7x1mP+F8MqWhmD2URvBfpQ9y4bnrWInKsAH
oEPQKsQKv74U4msNPL9Dlx3DkMDzLKl/eYdYW9j8irZZT0TfjPVTkMuBg25JiA2i5qUZ60sHa8g6
0Sse2OkzaLLrWkz3mRw/tPA3+JqfqqFv74ZLRi3Odfvpk6k1H6toVwH0Rr3WlsVe9/KXobQep4YJ
1Wh5OzakxnGXRZRDvPx3YuTVP56bv3yXafOVmsRLQ/QxnJkfaENz+/I0hVrf61kLNyeW2LbDJs+X
3MIcaXwDS47blOvJU/vUksdfv674ipQkjlK4kk0d0IALVmS+W7+7G9vBrOvMdjF3GfUu70tMiOW9
n+WXtig2XpBfAgq2+jOGDZeSOfBvXn3e+X5cRHh1ywTVZZkw4L59It+9Okq0PmaoQJBvlF+2ePeK
3jkva389us6VY5rvAfZ/z83uhWYce+M8RdgeBcV9GYmjXVSbKS9/85aMr+cPLghKYkZSIEYdLsqX
TwLzuGNzu1Zr0CLXTjMu6pp+Mh0wfaiebb15RuNIJGF6boTDpaW1R22Mji18wGnazXcxzrc2Ik2y
K25leMxHY+8mDT/Qvo51f52ZyWWiDa8TQuSGK55NRJU45W+Wup+XmB//hi+PVVOneF451qxthf84
c69cs6EBVe9+8/F9PbN8u1a2bnBaYz1lM/jx5rG0FLQL1oe161f3Tj5eO8l0ZuBLaXa9yO5V6Z5R
bbybKARRqKNEAahM+7uJl7noXpPJPYtppv1v3hT7keBhMqVhf+FaIt9AE9uCmMASKJiXbycNA2vO
wYPHi5HedRS3uyTIHsfYvkIPSB+/vR07vlZUW0Zd45BdoUh7/PXb+pM73TBcamZdCHwP+vz17+50
PY+StNc7OsaRft3QTG2lONbIaSq01L9+qT97pikyMUOwN0P4+rrRRWbi6qVqq3UYF0yeq/oW1BSu
E/iIi8n29AXYt11SdkAnSl8uTAgsq9Ch6vzN+/h6upxvD2lLVjVFdq3Qv9websWZk9ErghbG02JE
KL/zB7QuR80Zr62gem1M+wyUxfuvX9f489e1bEadvCg6vR+vdalZk+GNGCz9Ub0jR39OtXJY2oF+
TNvyUcvTy3EoLvtZy7ma7HFlmtEzqzL6SgPGiFXSO9UDHGLDEH3WoVqIurrneNb97vr82VIDMpCr
Yzqm7nxrhXx3T7S9p+llQzPT890rYXavvigei3wfwzrBXlYBeteN91ZYV5itCVDodZBbmr+yNH89
NfXbOBiruYchXftKxO1r2DEp/PW1/JOiiUbvt+1wblHpX7tUMZi10ggQJY1efpehOZA6dgrjOIrm
thDFPaAEkn+1/LlKR2yzNFKs4DfLjPyz5cw0kcMZeH8A1n75PFk90tavfZ5oPX+renJgMa/Qvi8n
Pqz61Hd4EznSh8s8qw+NyjbelF76ho8/Jg2X5tSd0GviKNY7JPoRaCdBZImJsn/QxCdDMAJDoxOF
kAV2BuWsWXiXWl5hf6Q9BEqHRDYsWgs83XJV+Qy+I37SmHKsP0w0f329f15RsbbqTN85WOu6kF8e
GZptdjAp3MlFb95ZQgGO9/Eguc7WnumJU6f1v6vB5rL3xz2YnRegMncJDElhfrm6UBystokSVBA5
6rigMNahYsghx42WSYA0zYh3f+pPqaGGlZHWLq3B4HzCMQrfofxNF0z9/FmzbvGGdMtWBgP/L+tk
FMHUGWI4cVhjz+0cGWMcXjBYoHf8kI3+BR4dTmrGYuh6Il8mMJfDcBFfQJdD1wFoIdTDx9HHtzI4
l6r7wGoFUiLqccElDIh9qvnKRlKnyw1Mv21TVxCBkIT1GRxZK2B+I5cwad7SbtrjA3sMWkyyrnPI
MKwIQFom44kGMAzZIsxecFzfBf4lxi46owgPkUihA6fLdY/5H1nI7D2Oq+PkEwFqNwB0qn2URvdJ
6V/9+rb56URpKypWNCWu4Dj2c9XijjlbXl/mNO+BGwyZefTz+MHp6xzdddAsHANET2h3K8McTyhs
4j0zTAMycXk3RqvIklhtvGEXVXio0hrqS1I3T3Ys37owXU/9YO4tdP3LQJuS5TgNa70I8t9sW3Nh
9f19aIMyZos0wHsbqH6d+evfrYYdXylCtIdrukmflo6/tDTLQ18wtAKbd6O0EqZqkO+/Xbn/g8z6
7Ud+8ZJ+1P/xQ0z93/8DPOZbXoxV6AfN32/zlP++fssPP1H//duX/Y989dK8/PA/66zhcTq1H9V4
/VG3SfPtt//zO/+7X/zLx7ffcjsWH3/76xvsgGb+bXgos+8h/Jzbv7vF5nfyz5+b/8a//fXho27+
snjJ4p9+5h/gfqn+oLBgOmq7LBosHua/uP3S/MOh28V+Zpr2fMRlCcPB3AR/+6s0/lAsa47LcQOA
EB2Qf2P7pfhDmrwnTiOmiZ6bG/xff/s/T09ctv8SRKq+lEC8LqcjHdI4D8NcArnzOvvdzTT4Diii
YH4Yo6h8bVpb7dqGgeiimCob0JcZ+usQFyrYetosOfP3PZMR7cUOLW2H7t1edYWFNKAc1VH0Mb7M
fspYLjT/WCjXUmdt2Y6XWQFGYG5dS6zRVo18yyp9Ng5ISSs09di2RasnBMdkTF2GqX+LvfFDdTqy
N8SqyxSW9OxEvUtVKBcid+kFyeTFjcOXsWNMO9LsTfwD7jfm7OLglg5TakIunOi6zvIraQ43cRyC
tiJrK/F3QwvQo8yw7hAl65Go0rd3QxHd6gkS7yBQ5/3YrhoWOs9qV+VUwAL174Vy9l2jHzvW1rx2
iQgvtGdI4EgFffEsRH5uVUhOUQkcHf4VrKx4cBwTFpy7l3aN1MMkVLZtLgXM3qURFS+F2d8xw9gy
WNi4vbNRjDgNhWXai/C2ZMW5mLprLSJHSCMjNwnP8ac/hsFwnTnNwTIYzWHLNTpa7X32CptunaAe
1drxfAqjXeQjyob+sGf+Tdi7A7RL9wwGfh2pj5b5gcxkS2ftZI7N1szeQvniWI9BgCc8dhApaCur
b3cU6Tjz/X3c4/CQ0W5KxU1ropTPrRvu+oXs1e3Q4ViK4tPggQvM2nMVVns9CC/SojYWiY0qHH35
6+hY5zYNgzDyDmXY4ezvYLWOahWavERnrlXbbTwT7nok74YhOM8k/NZ5tZ30addU/Sq2x30b27sw
TB+ZNoESc2/DqN3X6fRajDV3ZXTmhsUWW8oeScqZgtNvZNoLpvJH2DCUXMaJcTtqeXPf2c46tKN9
bbb3Yeut5IQvMx8v7VTbjB6gWIU6f1a6aDVtUqMFBt6FZy36MJxFKHf8KI5QxmntVk8IIGr0O72Y
RbvznKaBerHwmvApKPRd60hsOgyejRo+eSPOlBOcFb2HqXFQb5pwaLV2Z2wWINA0/wRRDBiloXaT
0p5sqd9WQ4/1vzxqGpHy+vCNjwRiJ24QXjqJ/wgJddMV+mF01Cvmh2CpQxQpE+06Q/srlGsuu3b4
oCNykXb2NbypY6/Sp7Exd01Y3UYl3o02yZ9EZm8QMl0yAjsbhP3MadWk/e8+tdaw9xPvBMaaVF8j
P/f96qxu661f5XsvB6gfp++VGLlSwNmXFuNYqoaLgU49bSAmBBMjzCXiplObJlfM71GFz8IMFSDR
6OU7I2Wg0vWLkY8H4YUnuy8pMdzhNvancTH4jbUEKwwpUF61pqwXdd4dsokoEVxsdG5VeTdl5QWq
sH1lJ7upyHgukis5GjBUzTFaV9KQmymOvWOhewFwJK86WXKqT24gsr3RWTGu0zY6FSzhZ5VATFWZ
WXLpdSBrYx2MSJE5O6TT2amWPpTcfJjWro03HoZYc+Eps0Ryj2UNqY2VglFR9mVd+yStBeV1nlPn
iNxCb8RtkWfI93orfEGzhNJYj9ZW60DzK5Di+yYODdWVAiiGJ5cFamQ/bXMgAUZ0GTk1grDSjVeg
QXEUVtXJNC34xH76JnNx6cbIjMK0eptsijemptmCtd5fVpl84lgHVSsFRyCzV/oPAdYJlExR6NOw
j7QN1B4Eoforyxglmda8ECoAc0DD4kNgC8RoRz+1SLCWutnjuIb92UZYNZlpjAjqxrO8IwNAF/4L
kr5n9NUoDOUhAWqmJfI1Tv2bzkXk4fjXQ+Te6IF9CmXzGE8aglGdGzqyiV2x4GAtBxeGkpQDoxHw
9ksAaBKnWJ+dGbIpFxDqvMUUZWrXhQ2uv2lHj+C8BVxjRqiNhmEH/y1gIA3uITCCN9Zhktsc3Bmu
hOLeCP9KswrBip0GW4RqENMKGHvO1D01Pk6FtJ4OeaQLgkz7Qjz0siaZ2Cx2To8zqAw0OExBGu+t
Mb/8ZpEbE4WaSNPWyK7Di9avcNZ55kabrFs718pjlfSvUI4QygHf2CE1qc5Vq7pXqBrlse6xcLpZ
rq/LMSdRSdfuM4gheLRjYlC96aZ3PPrpirsGzThytKhL0q0FaAXOm9FvKxdizNjq7xNoidXouvaF
k07VoZM292vWWftMKLFJdQmAMSyhLBaFtR3L+NI1o7OozbnuHnHbyEQ3qhp3lhl+ahqaQV889bZ2
QWVZrOj5Xihdu7ZxFO6TyZjJMxdYLadFnyN9H4L4rZw5Wm4Hb0Mow18JAEk0hT9lnqVX6cCI2rCg
qCV7w512Ma+6iZwuYAainXskViyqPL4rVJq/1212cnxhHLo0yO/y0U9fYrckncBVyOcVx4wqTRwy
dC3EKIansncZCeBIFdtawsOx9SZjPIPYPX425cgUvgQYPbBS2O3Ko5nESSwWa88r7fvJyMnptHmk
/69K4/8/Ve/cDfx3X/6nqvfmo3oN6dz/o4Lev//tr9/ah/8oeQ3yqHQbUQL3GWoJ2lr/KnmF88fc
bZy/QpeIXg7F8D9LXtMij4pqmEOtbYofSl7T+IMunUH2icW8waRU/Z+UvIg2fmwx2gZvge6IQ3/R
1fX5IPhjzUt9m02FV5YQPI+tiVfCbNGMUawfKicvGcQFBxoZGV4TDrPQc3A+dzuVZlvECOTO5xoL
3DQAEzMyHIRDtcyK6t0f6avooUTjjrWHUQQtRLgpiyC0HpyREOMpwgZpOeIy7mfGR3htxZpBKjun
gG1pdMM+BMPd+HiOXfClZYWRH4nSjRsl7hKQ4i5LvR5Xx4RiEtV5CmZtEcTP05CwUUw+Di5nmJV9
H9D/7pTetevAS3epTenkiCFfZTPHL0JkpiadsgVo84Dbh737vW8hCpdFRx9Pr64RSmMLarxpaXjG
igQEBx9mfJtk+rS2fJNsuL5AeAzhfYg8Y+9EHvuNy3BescJmoX3ACU7yw06rSnPeYNqFsC1KUfxJ
a82TAeFJCPtnF6kWDDvunzVISQ4amrtWqaiWafaRF+VlRSLabjRCvOZWFSIZDJ49FaXrEH7ecmqH
YdUWCSzTnqiEGIxnbcHtYAADTppyee1N5UdFftJWuO0ubDoSIrFb1f0ZIQUP7nCvhSB+/ejg4jmM
+cZFmcQI5yrAKLH1nJRZyg4wAHSJk7OpBLMamsZn2nnlwkSPPzQQC3rTu3AqOuc+H1BqVeRVThLV
1E2vkHq0Ji5Qs8AwKRiHWcRdLNoGAT2QrQ2SgVfOSyyC5wToMJ0uh24RuDUqbvr/lT3bshtQ3WGH
4C71Xjy1KZvsBp094t865YKHdYzA8Nj2Yutg9/bVeCy6T+TXu6QL7tvOTBZcLc4d/sKsYxJ+MnzB
fZmuQWi+6PyGMcBLVXjxPvRgBxj9RZGmkJb5OT+Bo62mpwjd6KIHCLTowJT0IQ1e61zXzGet0d57
rLINQnNuZRJ1c2zLY2X4AJjl/R7YPdMLmgDLIq3wmtU4jaQ6eppzbDpwzt7K8l0uX9ti2Cox8uXT
/chqvxxqlOMR1NXG1S6ckCjazD9lyrmwhfOoepjnvpFehvCb6968CSpge6bUIWl63b7Muk9cJJh0
Y2CQlNPf/mQU1deUWguGKNtKNBeWtG8qYe8b47Px01cr5mSaqDt/8M6Lrr6U2otljVtIGeMSKhTC
gv40DmcKb4mv6msGfW+V7219yOptlBzNItwMwZ3Zl2suHmSF8ropw33bnaeeCd1nKvljs8pY1TpK
w1Dc+pa1jz2UroFvzaZp4xEQ6jUf9dJ4AhP+yqGQR8Ph/CAb7Q1bOExkaNgFWZ/1ofUVEvDOeya/
pifdscZAdtCysFs1NVjUFkOZLPuXvJb7ZmyvwgjyaoXyQ0ctZVUvWifelNk99Q13rGcvPWS/S4CR
V0XO4A3cf+Ex4RDNmeVzM0q9PQ9S7VT13Qzqsw+GHt9HqPorC7AMmRw46cCBwfkYntLSwuE9H40M
TMHOEL8SSIZNQ9bNYxglD65DAzCODbi7xQqg7E2YUM7VbRctwgCXSn+qBPMuaXTBanCNfaVQh+Fi
wAs+DA+VOV7QB8gWre7fWyPktiSUr/BzNkkdkXIaxLd4laGO5tE79a3RRG9tConYJB4zjS/sDqck
HLirsKxWeoW3ghnOdQtubpHUaufGqNtbFn6jsW+zPHuAIWwxzugvcWPjbxAc/woLTzCSxGc5dRIs
zuxddHZ+LbZRBarFxpkVmukZrOgDcyuSYxQgIK+RR6+MTy7k9bpt32EXSPw0TEfjkSCVnPnKsvC9
pVaCuKh17eC7kbGWorsXTvIaMvNZiZ6kKx2/JW6C0+C8+vM/Jq7xWLvlIzXUAz7FZqF4eRqFAUku
6tzWim07vwcH2q+t8dg22DDHRpw6pzyAtFdrVlSJ1DO5Lm19aeFR1mFBioi8QGTFdo7D10qw5gyp
hJRiVpuS6ckEjzYte5TzPQcLNT10hcIooCn0H7EWIH8uH8bJxqpVD/ylBDuHxl1pas/V9OBqR3JB
3j2CA0x0PBoWRW0Se+za+DYz6yVMwdd5NTzFZnrMHYq2ZMqPAOjWULyWWNfvnHh86c1RrMzAJKIs
XRgDYJPKclh08hiKunQfgngODsDMtpLeStX+obCdWzWS75hH2TtEJHfhYYsCucQhDA8bo1VrF5c0
dsGxBAtPCsJM4Xdps7hk0nuD8YcLRdF97Br5ibluDYcDn5oHP2JKaVTlJ9paRAdb8h6u2WXj1WqT
QRFcWHZ28iLtvrOYiFtua1NYO1djgZSuCQEKTgIrgLKTdUgqCzYk9NmW0yA8e3e0vShQDgdwm1ag
+E88vesIotUqiNnbQH3sElXXSyT0s2NVe8OXfWdP3t6IvBWwIWAIpgZ6qcN9ljg9evN2H3HLbzSB
hyfjY9Ebcpvovq9sABqthVTFicrHsC6GZeLaz4Yob3Dn3w1euJuIgVjmHWJVpzobsoTgAxzY2P1Z
6ntQIc6YbFOPXdAMS2vdljB9Td856KKvtoOc1t+4PYDSeFN6qy9EZ+CqS7Z4w1l92Dkh9cKgcqfz
Gikgy5uGxG4dq0FsQJ4Hi6Jnyjz3CAzromMouYixWdv1AG+peCD+A44cgw48v+eaYV9nmjJXRviW
OFWwLEmIgH0oNn6TyrWrea+6RqQbv9oFSxKu7QzovAyhTA9YxceYhGKnAn6TAsNDTX1d+4QnTWM7
LtKoO+i5B/3CFS85zq3SHwFvTVQFfgy/OJp3TO9W65izETH1oA3wDMYcCScBQi5wk2SrAZNhxSG6
QKaxDyJPZzflZD8BTwODQxiMr280XT5SD80DVYDTWZecCdFR81XwCB1kD0GZwddiyWXHa5cSp6lv
5FjoXPZxd641B2keNWzzNlRwN0EHnvvNW+aTqQeMz8MivRoT782svQ+2/f0AMqkVGp5ZwGVggLC3
T6hhFXgqCxfjoIcbMInsOaWLBdizsSFVFU3SKlkbpS53elWsbFiaK0DJkJfZuKvOvcDksK318TVQ
fPgJMBterYFAXHhoksOx2zueuB4T7DLSRkfmE8+Hc2lFDXmopqSmzUoSKcFsN81EQ65LqqfGW9hJ
8Bn74eVUefcD/Q4/UJc2+rmcDpGaby5sazWzyODZFldDZ4M7G4qQZaw6UVXviwxf6zio9yjE5NAU
V8g9wMiIDCIY0tp5J8xANy6EHiW7VFr7MSaDDjQnVH34YJmTEvKOC5vPzHqjY3QfhMnWLWhDew2t
HVUZS0DwKJ+T2yJVEWqBEF6EqI5Nkr7oGWirHEwoNgposjN2AlMzfJewu2WsBDHZ5fYDlYJy7L4c
rLdKBS4FfLXu2E0xaQtQHNF0DKDeFjrvueqbC3cmr6ZDk6+MWLsdyul6IhAMZszI0KoE1p6p9DPy
iiMc0GRjqJKRqGBG3xEMRWEo2hFMQtw82x7LJZsv2IAxJTLCYAVohgFPE9suYkQGqBjjl9UozIUH
UgfRspDrDJY2QDB8ZzX8Z3C4eJYKKCQQyxYA09RyRMQGJ0uHIkdzILGSYlsP+VuEPPfQir1VkY0V
YwVFIbZo0FhYWI2XVWGnhGxk2a7uMAw0CN1XPuAQJHgSxmZvRltkuROtjuLkRrrDHhJnK4MJ3G70
nyLocGsHYNiCaAcQ8QAWd7UxrhoK7a0IvVuPOn6TilrDORIeVFynx5IZISwdguIFOFV3qM7oRGN5
EjiZJcUeG80KJB93k49YGIj6B01R1iR5HPA3LbRAf1MDHHuRkgATxPY1Z1BInum5nk+EaqfyPSvy
HaKaDXiFHQS+9NyBLzrnOI7LSUIwMVT7KUJFaYPzHtjDMM9CzQcEvT2kEjY3gETMAIcVpVK9RDqC
u2+tCrICR/5fy+c/EDGmoIkVmg2cIS5clqOoIuogcq1llxYfjarP4rHTtjIZn+h+A4qR2rYbYb9i
9Qfy6/fbsWLeI7KsXURmDupvrWi+4k+oAFVSChRRZgOA1zEFczoUkY7uVz0BhiUrLMtutDh4Liqs
qmMSUID00c1Yi9tJh6hg1aNDOAllnf2o9zJkI4NpjIpx2xliNtjCr6nitRFN+YUfAHiNrmO8Mzd5
I0+WCaeEwUG/9NNi2ffQLqtsdBdGhQ1Qy6/0QrI0DM177Zpr+Dq4qJoK3JyhXw7ssauCSR9pXuQ6
WZGBsCnxOPcAWvJyxzm37ZL9Xu+tM9JKn/R6YvI1mvYm9WG9ePPpA6s3ZnTWdopvZyOSdgePllQb
THhUmeIQpRps1Vy3z3rHvKza/MYbSA2wIen5xngDzIMEjUjycAttbVnAew0bWJNZhvYCkMBLS2jJ
tum0a9oQ0dEuOb9OZXYQKjovA5ejnvfpGrZ9lo/9feCQ1aPIrkbFzY3Zdy2YXZQmW7OvYHOa/F4k
2AQFIW+2tdpmalGujYFSojTzM4u7C5k0dk2CAfKUXdBVBtZWsBNmxsJkGXjaUFeLJRNChnH1XeA+
OwHuAYqIDOUMB6V016pxXeo91noetWXXTKtymIxV6aFLz0168WagX8HsufbAsFLjm6tSbCry5LYi
lWT5aLAEHQdPZtD2R3IKjHXkcI63ZHJWwarvehhonokntRjk0cnanR2zusSqvs1S4S71CvwJ9rXP
EfvasjOA/Wik8gAnIr9Ewb1BHLJDsjzB0+isuV177wMDDRXJmTp1yxjCgWgSlueWIbljkQmQxA6L
u+svS7sCasThhzNti1mAJcmzx/cM7ReWN8AIzaitEhj5WJDRtxM81i9rIBKbLM0fU5uTJQPeEd88
M8exu0u0ZlhhBKfyTP21HQCrjHlftuDMpAx5iDlSg9wTxnKTSzNfcYyFKWZbjxWt84yfNQL0TCip
8et5kC0lV0afmDskM8TMLgjQ1TomYLQMCKKAdebmZxpS7YU5ZKchFh99y5igGIdywdE09hKQbZaV
QTyTBrtQdag9eWX4u66yH9Oh+NRLHo80A5pVGM3KZPZU003aTFYkYHZYT7MBPh3VWVreW273SDRH
eqC3zehJ5RcRjfodqH5uvsLIl4XmeqQUIGln1AEmL0bAsIgL7y1SxrZI+jvPlNTYDMJWfksMmG7f
fmtKNIS6JWWYrUtrDk+otF3WFjdDKwleyICF2iCvInDDk6UWaTKYy54Z8iIUDqhWPgirMM6mJjoZ
Vf5hk2qj5zuWWthzqqyYMXb+muiYQ9dWFRocgs0RueDUpT1gN2QJ1SShjMZSQjhn3nkWuPEH5ALs
jLnGUVcnXKMOaFIEk8BVwZTDOSedZFgWDw3poexK7p2IMSEL3McTzz8eU1KTgvq5bh1/BaLTAjuI
Q9Nf6DnQPi0PuclgbSmSA3m9jFH3ib2XR154Dy2QEL0SbzpGcQfEGwGe+nsMOd6UGjcFRTxrWr8t
EfguK7DPqyrf4XzolhNRkDCTQaZp/JStkN9lEWtViwWqdcGfpCpepVnlLL3Je6a1vuot49rJk2dZ
mk8yPjWT+UCRbjNfqN77qLoDbl2DrgzvmINUEgoiTc6PMG0ebWrCRSwjjjDlTdBal6kefTaG/trD
A1fzK4dB9oYDepdlyUYy0EFrhCVlivuDbNSb6RtUSvrtNMrrdhYWELLJRgxYByRTkVvk+ykNKkFp
kotU3wBbAqEII+bb941p9lqZ4lFnfV+gitlkOnRFtwVcHrUM9XuKGENrYXg55s6JZu+SRlIyPtEU
Ug3wv8QEdToumqgh7yuImYF0EMwq4l4WwzitQXQVQWucOzRTkKtNJM8tPZ+N1SbZImpy6kUXg36B
GbS8L8Nmm0+z2pw4dNLOIGSFidjguiVlw+G00Ckwzw8lKFDGex2LZ3+KjRhbvd5uyqm8iRL/VW9m
3qm87EskUExVOcz3c45osQR9QKxEVORblSProSt1AIeJ9ZWnq/PBk6r4LeRo8Z/Mnddy40C2Zb8I
HfDmlZ4UvUS5F4RUqoK3iQSQ+Pq7UNd2x8xE3Ld5aSOpRAoEMvOcs/fauMqep8F4Dirkdn1Pvavh
Kgp1unIjkRYrUilWuj75Tz6OqdD81Qvx2SDAIhDTg4nJNAW6f3IwFM01Auw5xjnRwXRjgCHyW7i0
DkcTfJnd1DQHrCMubJjHwMZbtv5Fz9VtZpRfEZ1FtdXpTk7DtKLNv4EmAgxQ07/DsMWlhVy9I21I
L7d+4wVAEXS6wtLZVn0qaMJPK05BTEBD+8/A5+Cw1wcDKBIyvyGHFY9Y2I+iawGe0S5d1ol412js
A44X0aIdqg90Hh+e+pq64V06cLih/+kFkRMJ7m0G03IxxO5Lpaf6qveNw6i5dARN1F9WxNZp6ySi
lQF1VctTHgd/AOR8NaI/RLQrQrLsFrgdQXoAozBH67uJiWE18fmyFaHdnqwVp6pxaSCEIZJkFw4w
PMwOYKfTzrlf47sN+DjXWQoYSF5qI+j2ntWZq6qcJQrBYbIEZVowADQKi4/OjjZ+SI1tpcjsLM7K
kKqJp9dBx7XdySiktZLeMeucZE3QJhlkhN70GbwIzYJmkiVHnz1r48r4RwXJqxS82b7zkWKyt80l
fAxpRA9pTA/EQYknTfaED+c+bWTJilNV7VbTeOC60b6iv442NGHoNdK4qHumBU3XfWk5QYBe3B2M
0FoP08QRNMcIpEr5k440jWqX4XsHToJRrv5pV+7Dq6RcFa1Y84iwxJNmYmUjyARSTy55C0lmyE5k
e9kEaJDa0Gbj2QoBUIjQeCn8+ahXhTcE4c5yCuVZjRmhMRPzE/GG9u0+ZvRZzMaAfIKvqneY8jZl
RdQKPAvQRdXC5wxFtbDFow28hxB5pRGXgz6Jk9FZx0dMnFDabLihViMUBogw6s1NkPUkpSxB5mkN
bMRioxFMuhCefaklxl3oBaha0/gtryGZhvZXHqBQslmwlhyDPzojm3Whxhr//aMDebqsLehpIaHk
vPeBM1wM1GYsP6pCv40ClJ6LzHUthY8bDaYSK+cr7YrGt+WBCKCYlGS7XmZxuag9vV8mRpduZZVw
OnWS57K2vxV+TXirfb2pejnQ39FYlCbsiSQH52Dhgl3nOr+tCOBBJvIYSgy1oh97S9NU5S4dNfzF
PUdnQRLMCubNSnlUMqXRE+fmEJnRR82r3urtilC6ackwdQIN/oM8cluaM0y+owsASG1l+QPDbT+/
dkH3nTBZaxhqxTn9QxWjMWmLql3W0iUMQFdvKnPbTd7hvnSGYcbtMEpR2joPqCQdoz6YRWGusuYj
SeQpGwab2BsYmzRe8bV2XHYnBybmVj+h9tVmV0LPe3TOFenuRwMRUe6ZKxmB1SeFAquUm5iLFlDb
xjoJnxYYPugfaCDnRpt6uJlvXdOQQpGQ94x8ecbRWSzZyJDo0lNezrZdDUydp5o1ziRj4UiE8hbC
L4gDqLroShLSBhalzl5SLbiG2vAYBvc16/R5xkaUJ70ZonNcUBxZOm4c9EaJVRxYVzBVLgPbW48m
7i7LqjkRNumvEKugHn4QnvBO9vADtyzNsNb6M4ZEwoV6zr00x7ORXB1HrPi6zz4TE4y81Mlwsd0S
67nq32yOuhwd7Bv6kY6+K7c3oBfii8OOcwnFlYvFbhkIWiVp5+1rMp5MkJlLO3DHZZMnG0PImw9t
dBEqiDbkNTIUhR9axIfyL3XToIDwU8fFbnwABx3NSJHFRAbDwdS0TSwDQArtr6BWHz4Cu5VWewBz
U7qxqalvkTcnq8oZ9n2Fusj0QBRoLlAxAKZ6+KlKDugCXNligsTC+c2oO2fFJmUsCWL6mmqELISN
vGRNjJht2I1Z+RF4zP85MMfr2qa7MvrWui/ITc7kTcnho26KeAeH3TuMU7/DLJsu6tgwDm7w5aEy
9GNANengHdMo+YQPHVG2ZFwot9OINOGQBYgO5AlPoeEVJnVDMW4oFNeV3eO/9w+G1R1l4T3H+VPJ
ot3qXK1yAHXDqbxZ1RymVFZYi5qsFz6dj9azFctmBv6oDNhvTfPJDoeXbIp/BwFITEU0F9o5HroW
d+TCKfzvlNCwjRj0N3bEYZ25vPhU6teiJv14muwdsbRfIbvahizoP5NFZ9uc4MEUMNZo2WFPllaj
bUvVnj0V/5KCUrjqeZXeCW6ei2rCziJ2TFPtwNVpW6rkiS39UofBsS7xh3dUwnQrMDL0qXkPMsYZ
Y4MDWMLbjEH7asFLK4MrCeE0earsaDLmcrNo20cnjQDptWSWu47znqh695UAGmMJk3UViEAntdaT
C8+xCVbHwMyQoaeTC9NPZlqH97OjBzi5K8x5n6GZvTWw1s913b6msY5K0XdJ2CXkkJPGR+YYv23E
KBZnL3Zi9jePFnY+ECan2H6pyJqDM8UX6RXugb1xi1ROW+DpJvaHCYep02GHVQfreG532usO5NoS
kdWTn4t2B/efos4CAjbzidZFk/8Uvv8pV5iqaR2aEUPsyTpaFhfKyWQxZ8Z9Eg4ierp0nV39Nohx
acaIxnKzyK0b8ICBO6lvj9Spi06ChQe2d5dR/F1Z5B8ygthgR/gVl9Y+9p2THWxCCzGpqUF6DqFO
LNgoM/GetjbPkpc/rJJOlmj69DNqc478utNsRmnnGz2NLm5GCogdaucxS9Yjx8R1Pfe8zFEVa9cg
DAy90j5JAnVvSOmKu3o6oIOCBaeXT7pnAw+ZedcQZBsEwiCnbhWBWrd0j08Yi7vuHJ1J3cn2K7bU
q/k0l2Hmt8OCv0ljelyRqrl4ikpaaJxbBpfAF9l1P0lQ8vQ4g39Q4MydBOZEkvcYucVIJjWGhV5z
mwMxtN22R4c0hiTS6zKgHgRtFIQO/cnRC6eDLaJvvxyHVeFpH4PfIKfTYlhMgmhyL/0kKR6Xu7VM
Ro08rjFlTtPDjUsU5EedMnidTow/O3GMytI/sjIuemfotpQOe6QQ1Qp1t7sih7hf60hAQSeVpvsw
0noVQFe615rrgoiBcPhcAHxbDTWjRfSbmyiImF5GkU/D/ESIGgx4PzbqdZRrtFMcu1ymrVWDOMds
R7ASLXfH2pWj7lOGzimL0tOeqtG8ZUk/LAJyEpjhlWT6OGJYB10wQzQ40A9GES9K85TUg37tB+mw
dkIhAjnwoMxHQi0IXpYQsCtW86kmaTpo+Ax5wphhLQXQh43JZGslrfIr12yxKbqViyB3PUkXZ6v1
mkNhyu1WPnlkrMIqAAgxsJ35yPFWrjvtsyolQJGAuAjTNmlX0O6G3BtWZuB/1q4/HNngF3k3C0Sk
QpGYN94p65JP18RVUutEp/etC7S6+SwLFIGZzkHHAaydFw5UHlSSkz+khygludkx0eTk7luit5vI
s7YjcKh9n8OCrwBngYZQwWqSBj0IB45mBNTMA4E0Us5sA/JN0Z4RzxItza7pt0RhUU7Z4k/GxGyS
ldjKhBNqZxQPIxCAExowJUFX8uMFWrd4zkQyEChz5gQ3YbXyvS7LVRnr07PnV+kSpc9r0ICeMPX6
3IfllXXvHZkUOyQhrVCDapppzYGA9eda8FFYU/PHM01YcxDZB3346kqF2ZXoShUgBokqdPD8zlVI
qQ3UYB70enq90638tZDMKYUL8LOh5e42+sVum1cg2JzDcm+nyUmnoePjv+V2LB3hLeTEXyRov20K
v921rQeLppDpWnNynyYq21nvvZY+K64Wao9KH0kvMDRjMcDzzMRxzNp8VflBvg+7g+hGixNImD4X
HthGV7s0efDbV4XaE0xNmIDTvif58Ct0taWThPkBOTRYiTUz1G0e02wV43AI3e4WV+JQm5RNo4Em
txvcbeEpsBW+kaxUyxC4aRpCb+S0HkluXnjkqy1VXd5gAEMvEwaU7CrwFwAvPzxfuKu4MtOVYh3p
COjm2PXjvBrh0B1C29v7dfvWucx2HPZ6MiOCs3JZDALb4TTlVacUUjSgARaKAXdDMBBEPybfdRf8
ZH7xJ5nZs+ACnyvNIg9rfJPFyAicpwosJiPpWT5PDsoPedOETJPeCCd/L1m2Vz0Yd6uwrxX27qfM
Gq7DyPhTdtBWi3z6jqlTfViNnF3EtRlS9iGAGiutY2St/HZ+aBHA1nG2NH2+lI1ltMk5dy10e0qO
vVX8ChvizVqjx/PY+lBt/K+wNL6KtsMZL2Gp6G8oudSCLMgIu/6IsHg1TytllO14nudhZnwIW4bo
u2lAc99YzIaTnJbTkN1zae0SOMYUm+650Nl4zLILt4G+6RubKM8Y1YpvGF8cjRi+T6DcFQgWsl8C
xWzf8+KPlhWwoRZlbJv2jG29coVaXNfJUOja4N2o6hVc9mXZQ8/SgC/PJAwv63dCpybJohmKxtTy
CD0f02HcvjSV4xNQrcDejylWFTyAOye8S0R1UTuuRsxRaMHkdDIJMR79Ed6hhNhoI+Fxn2Fe7oZ2
eAf7w4ZnBj95myEo7neQkRDoOclqDNWzLI0/OqdEP0wvvcXwN2qSG2kqjyYJ4a+1VPVJJk8D2Dl0
wulJT4/skj2N3dFZ+iTlUmMnr05MTgg+vTWzfGb85zSSPypFP6cCfqIOwhEoPwCZXBPwg3/1zQyj
hr2xSKQaGeuYzUF71Z2h2ntVd0idrGJQW6hNR4GYtsZvT4D8V2Zzc2tP43QUutRxZKqN3aEY5lau
1lnLIrS8VZiS60jBQ0Q0tB+F0l2XVMdBEzaoimCI5JHWLpKpANxuU1bMqqRYyfrUxKzK1ghpb5Wl
0S/XBIGqq4imaRmuolDgj6MR1cuwPCQZVeIoBWGoSXN30nKnl/lvKyiLb7uY7h4sph8gnHsvLz8E
ezS2iIqa0x/KY6Ch9h91onijK3OEapdQdXDrehSgoq5f4dzsbd1/NQtuX6W540ZHHd5GKv1qtBzu
CwW7W89x3w4hqQjxLVyaS2b607XLr7DqoifZNN9I1VZm7jsHxhDsbyr+nYxwdA2vPc/ystD6DDOs
ktVEOTXK/suvx7fSMzJMEIO/yFhNt4Iky1XV2Y/IVRQbNZ0dMfH8JrWv71mR35y+1jZBKl+MDOhf
z+KNU4JaJRTZhTSqRdrRXmuJUUC5HKolLRHP6411FGQmvUPC3KpIfmGG2DTMev1g3OqyOZUFgTCe
rRENwoBhWUipHUIhmrU7xGoJXd/eL6vW6s9+X15z1yVn2NfV05TQsYOy/yVARAHxD3/IyPojzeZ1
XsnSakdmtLExrMREppJ/IwEA7EmLncMXDe1N1pQxk0C1iArYDkgRBunzlwY5qFha2EpvvryKCVCi
+4r0g2mhzHbaNpNro3WSHyIjqFeFaXk2e7wBjkOepvhVmjrEQZeRnC+XjDAWtFExHdBUWMZW+BS4
zUYZ/RdipXmmyxRPotpZiKJeF4YHkddouRA5I+OJ5SqykrPozcWkkeXdVEIx52rXTPVZJ9IdAST+
pqhAF4myOOd1429btzxZzvCw9XyHDpGbPLI4z3GiG+bYB6N92GwCRGQrIFlOdK+i5kM5l3KAy6RX
qO04bx5lXR4bzmBTbe3MmgZwUJOfWgw0PWvUeUcQjseG5LIpbr2N72I2H3qOcrD4j36HOKz1NbS9
Mlm5MW3YTJGYldLAdTxmVtqYHEYCT5uyMQ9+Mpuf5kFBMk8EZn1gBM3PID8INy4VRNsrskTbe0PA
cyRp7+CiN1mSvZuMul2ueQR963u0W/CLvZOwwj27i3oSADrbBslSiFgoyeyN6dY+xTUBGeiY0UdU
8U9PyJu85WkGDMA7khLnk2XjE3WOTSKiM5LOFFhmG2FoU0dHL2OGywAeHPlD/BaNsEfXt78Qghr7
zv6V1l2LXBQoU4qBrqE2GHDdmWlxDczxZ36ToYutxsuueW28WXb4rPzoRaEiZcPd1/F0q6L4hXyv
R2/7R1cRjq6zN5TxS27/IX8A/HZ8txP1GI341crDRyGc5xHntT2+RY1/zud48tI9ht0z7Yb9OGVX
gJHnNGjPipThSRhPNH/35K/jDKOeaN1dLLOrPm8pJm90EMbKKr7a8N4S0eTTWdDa+qJFwS4Os3fN
NdfYIIDQMfaFku0OF6r/Q5/TV6sfoZd9mwXmYlSAOKUsi0kLz1/SULJCVlsqW94ra454A8PZs2fG
FdGfItZOHLNfrDHadi2d51zBbd6FGJ3sifOuifyRBtCeyv+91dLbaMvniW1pXhAYSDbQ/61+U+ff
aR5+sqf8cTM23QHLG5lPFwQiDB28EuEQXgs62BkU64XFE9LoE4nu6kRo273OqqeyGbCq7J0gJg5K
LCUKuTE4cYpz228411pkvWu1PNtNtAbZtNbsCZ3atB3HbhnjISKK/WiyHMcVHdneKk8+/GMqtsw2
rrktP9MgP7ht/FbV02uQTseewKCsGf94nvnduqA/OirpxHrmaN1OT7U17gC0XfOoegraEGuZ/duZ
lZqaA7QwpTM9vg2+dtcqdeBvs1du0zGbLE8i656iepXr732iXxuR1QvDdj/CLH4Dd/VFVoxlD3cE
M18F9V6Wojqus/v0MU3l77KqLzLejBFdgXZYW1wUHsG1H6Ubp6PeiMoZPP6qQMKqtL8ndXAoasxs
PtZGOwd3iHImIoEwrJHdinsFbTEJ900nT1PtHV2SxZxA7TD37MPRWiLcIuGSdCpx8zhEkSXGEZMU
wmw6xHQyy4IM73ks/aWTY8FOuAb13+QYGGoz/lI0Axax4a51R9J6M8h+ya9V2NFJxxlu+essN3aN
6p9Tw7yKRnto+NZGJh98/400oTefIkzjYxzH/hGoa6Cac6WsNxK6nucHEK3aRZpi7RI5mYf93fTU
W5mVV5K0/34/QCwVHiTUn9FsPpyLtKMbprIrwe73Ph1eBZCCPqtwBclnqpHlYCLA8b1ja4hn9Hj3
uJweeRfeFOMKYZ81xQQK4W+py4eW6W/Y5mxXngjXvOolAvl8HtO4x3wEsxvz5lV/Rsd1JnuRayY2
fas9Syu+x21w1nP/Y15G/N5lmAHChHc/ymVeJ49kiO/zSgIacmVYS9tb4YUd6mvUZq/4JQ+R2Eh/
KcbuIf5MASITInJ4NDgH58NZVVdh9Ce09b64OuWDIuY0JNWqpeuUufgFHQiNSbsZE3XUZw50ll5H
md7Jtjn8FfWlySt0wGtsyDPUx4+WnhkpcHvD5pliBBlftUs+bTyDFCupoEXz5/CjzLZemAA9rL5/
NEhD8sE54R65N6K4Mri5u3pyd1GMRX30Cmh6SIaz4bIydskbE+Sr7L1znievKQhAu/nJpTzHcXnt
PXXFefv3DxMivlua/TAq5r/aeX4/ZCU+y54+JaeycngWOamAPWOmIb/ORN4wPlrpV6zaQ6eCcyyS
VyuNzoVgjealIK/BT3DXVQ2GOz2FrvXmjPLcxdrz/AHMv7+wBBl3mN2iO0qiJ3Roj8Ea35qEqEA2
urBL3y0VvY4uWmN2vc/EdT8cZ3ie7yij90+j90vV+ZWi+d4V9sVW0d1HYR8UBafA/k7xT/GB6oib
L9HxQdKn9sLxZvnyrvu8lnTP8/dyO9w17Rc2QrTLyatKpre8mm7zHzXZyZXyTZjN1lLTjZHjSyrl
Mwrdj7+bju59mObAEZbBcPyKNPQ58byPJonvQKYcS16VrL7Llqx3M3xuB3OL9X5t0Lmm+6eCYa1r
zWc8SbTJ2Nyg4wc5J/f4ZX4LRZbv/O7YG+HH/ERxrc6GNN76fnjJgX726dk01FPd3ITVPw+t/e0l
5ZWT1DOzgbszpVjddbJzquvf20bvH/PdGwFOKUlkm+jg+rb2FNTdM5qed4Iq7qmmvyGp+SBZnKZD
cW1y+wO5xnZMnQ13JhsEgQYqfJgVjj8e0HmfHOxiO/sTMp5IgitvYde/yC65O9HvniXZtqJXW3NI
HMJexD9j8Pl3ey2z6EXq3XloixMBkgT/Rtuxyb5tK/ts3/ypvYWbMA0fbfEHsOmFg+6zPWq3OBTn
ZODVHflgeAj+pDgx2BK1Qp5dnjy/f9bN9F3yyGm2e2zVRQb9Q2tBW8WHikFbDJ2WY8j8tv5+jAFq
UIElyUJZhrKW1+cbQfj69326JrlIL9Gk/8RNdKeBwDnvc/4r3K58ZwW+2e4BLviZIf4zebcvqZ29
m7H+VnBTtKOL2ls+OhliGJmeBiQzwSoX4gEb4tKybjXzgDFTwfPo609FvEHgvvNb/oXHGctyUY2U
G51ve9UD4OZj3rxMc66y1lZbfne1+GUU0aqnfnKpqBgeRa8W0H3JChpZ2l2M5UagNSNahavF+VZs
i2o6eQQEWpp+amy5doi9SomhTzmTelTsqQP/xdNeEFbsC696YvxxdIxpE8BXTuKCU2V2m3f2FpNv
kIpfMfEfZC5tBxdagoZoSjPsS+i0S1LJThYRpnBequtQvg+p8SNzjXMScOSkfiFC4dtpx9fC8n6L
ob8U+QV2+92Fyq671iK0+5fUZLXN/GNt+VubPIuAoYUR3UmWWbilRcKSt/Oa/F2qajc14175wyFB
WVlIzsuLEP+ZQfozVFVvpOUlp52PuAgdyzbs7GNPKoVC6uRBeWwIpVop5JUJgTZeaC/LQB5JF7la
0dz6AmIAUC+quqNK960nt+izLzqDvDHfxFc2ieRMA3WXh/KI2ec4ev26o1Hd6U+J3sGqJbht+CEm
F6Ngf4ezw1OfXAjdsDkPC7Qpvhsd7ah5gkmOEHpYt3qz1U2C/RDLkAtIW4vaT70SvXsc4FPSqTvP
8r8QqGnThS9GyADZLFBL4V2EtNH8ZobK8ZIk9IgjDFpPXa8OTaIfRvQWNQrPKhs383WeT5TIEvUg
OqJrP1S4Zsw+YDlQB6fPzhFnDt/5TgNxd2Vyl6m6YTZA8lqTWcWaxiC8ry95mV19RIj4wxjmTKg6
Y95JxCgBnQR5KwiJ+l8Rd5GZsiLJ/lF1/bOFvTpPxaoOxCxohnJvpbcoZ7nh5bL3QmkFHwY+LrKl
61Gd+rjcTTYKsYv3kUQe6un6qaG1NbrBb5tgAofeBPZlEnBahDz2Mgh+vON8cCWTiwG0vzVZznr9
dyr846yu7LxtGpxMB2mOG+87zO45Q0p0GrQSwmXAk2gKaEHzu+Trc1Im5vNFQ4KdWY+rvodskC07
b9wxCV4aHbcXbybCJ5KZj9JXqIZ8hJpMX6n1vYLOWDRs+K1Ld5P1JsEj7j5RCS1s/2Bp5S42phMB
ibtQ+HtMUqNaCmVC3bc3ncISRAItd5FYtYTLiUud9ms/Uas2BM3GiAZSPw8uWX+jf4hmyohtYtDp
91WhXzCIHaah2FsksgtFfKujcM3newIz1rbakJ68QGG6zhqTuSKyQwhOxIy1pMzSQao5kg76j08N
7vAA9fxJYcfO/WMhcUUpwH2K1BVuM7g63z7NV4D/NZ+X50+hiGya/+2qU6SAifDue+OrloktrNwT
uOd1tR714ECm14auQkJDNLlDnt5BpSYIo/4o47lUi29FZn+k4T1FytRX9sGT5tt4Cb3xirL/I6Rh
TpVV9zo6m42nPzk8+lOlTq0ApFdRsUXFtUddULc6I0AyzPN9mortfBfkunZivYGDXv0aXFo1joku
x1Y3BPIMqSl55smoO1tH1Gq+vwOOnFkVHOYNr0ODGalwHY3evs1o2A/aZgjbbctdGLd3P6uZ6KTF
KTLY+Qbzoovk7PmEPDXjr1APGCyrg8G7JuXXtjxGzAUVurNqsbYYlKtBn+1weOC5vTTh8MzABICd
xhKon5x6QKRqQ+hGzcrqZOHYmY+mTUSDYyIwkXOo42zmb7OjE1nn7z3Jtob9pfBYTYtoo3BgqMHG
QUihwP9PCmMbtnyM5UAErb12011tE444bwbHIVwXKqLLEZ9H0nvQUcPQHjehCnbsQGurh4cQrWeX
EO7hdS5yUjoU0XvaeuJia1645dEkeA8XNUUOknNXfc+aCoWQEV/wdt4IxyS7qb64KmEfx8rZjCTK
aPT74hsdgYOyL9Gcwlch4Rc+KDNvlxr1JUmti+m3Wz0Mtmn8XDPBtaINpHQcdFBoGWiL+xBeJkU1
6NRbpU1bd2o+agvUMtsevJoM5g8CTzpoijrY35datG35lqhPJlfV9Yal5rK0Jngu+3aFc2rVIwy1
0nYltHYbktlmFe7RZTA+FDbdrWFtatne11GwjvGRxI8pGPBMQ1sYCIYT3Wud8sFxwEuQyM/VHBXL
Kg28Z0b6b8mUHaSNUuR7vql82KANgmjT2ftjcVIxsRPIUVLl/k7z/aAznBvNtV7WO2O0Nn+rQ7t7
jihlstx6b4DDkOSy1YyPMIz39lCua4c+nnlU3ColRaKPw9npvwpHOwnJBKjNT7lb7pq9nllXx8SB
bDs7S2OFgdDDPyx2Q4dpjWXHC4tZzbT3imBbNP5+vkzdn/Sck6vqcfFM4koho8yXnNeCF7sKGcrR
W1zJlJOCSX4yziRy1fI02NJxWHCvfEq+ZmXxdsRSSYN6E7YmligOAfx3moRrcyBlsvrIrXDjVv5+
hJpj2tZFkGzlx/0t0eSxwXNIh4wEdpcJgr1JbJs97qFNKDHI5hnjaodKZkEI+bKTOq2EejMvzL3s
CdXbUUNyTZqnv2u1zocOA6mgu1eOZLhl/VrGaGjrv1dDpXA6qnIzEBHr1NzBBMBrnrvvomHn+yiU
Ermxe/0p77xzVuaHzOwfNWO4mVfjmXIOYDpg0me7Np/i0EYxHGxDA7GNIbALjBtVOuec0ThaxaMg
aSQW00/XtvxcQUcmeZvv5Ewks8fmMtX5aai1mxtw1rIR0qJcES34wZ6brjTXzK53KMYWRlQ/meLd
JCB46MW2NGoSZr496jrIA7keQrZ/Kutyg356SyeJLGMORR7SjaTYKac85LeJM0mWv0S1wVDRvuia
tUYAdfAIrK+r/lx6+QHWwK5V+jYkPCQKfbg77NFNe0HaTVDnqa2qa5JA5U+KQ0FkPPm5nwj4F2MS
7Fs736OXPRZaskotXgmRzYSvM0daQZwND0+2guO1Iz4Id9vN9qdjp6q9mjB+ixzVlt3YP7mZWlsU
RlVaE2hKn6x0rm1a9mj5w4dlauj2a0tsnkKo9mtrqhkQF1QCIZr6/z0Z5P/M/PgnGN4p+dWSFPqn
+1ce3j/91P+Nq/f/ITQPat3/Cx+yb7/+ibH398f/HR7iWv+wDM8Gsc0o9C/g7j/hIbb9D509wKXR
bNumBcDjv+AhVvAPxBemAcAdYr1uzpA9UQEAgkvi/EOHGe76ge64Fght/38DD/kX6LVneboOooRn
PtDnd+D8C3Z0Gp0qc8g/ZjFPblVnItsdI3OFMJpTuNv9llYwMtOUJyeOyCse02Y1WQhiE99r13U/
nIQQR22KS2YHxDyl3kT+FUM7RzdAfmhI9xh7lRPIhMrQvlG9vui1cexZVYheJATCGyiuCXJPNv/j
+v8HGPB/YtWRs/4z3hTg/4yAdh3fBFANICX4lz/NtqzW1sn3W0NacIhvYVJWtfZb7DTZS4B9pkmn
/sUJ0T9Ek/Ya8xHunAaTjjOalLuIE8hTniXl9WGACzI14jdQnkXV5fk+853oOJDryZ4R6dQmdbxy
pYGPJi/qhTVYiFsbcYA6EK2sUh1To5VnPcI9mDAEoV96lrUXXtqMA/eIbKWbejKKo+G5c/tTahGc
Uttq3pOBVRjha2WFxcrwyztxMNWBvC/MNQz0gtGSdzPoxdXH0mYo4sraKclOsKOQbxZJcwwTj681
H5FfIFJgrnmS01caOiMg3cYEmZv54UGM6z7UqV5LM7EPpjenyGJU7AeidRHwxcf//o/AL4J95Jur
v18yZCFXRJ/kG9tID0IniHUUdARZiyzyCJemJRhZpRA3nJlbrGE2taSJb6FBKTEl4ntQlrvuCs89
ZFLb5hVeB0fKeE9S7N4Qsfnk9fajrrJsJ2IaRcR0XgSnEL56CEMiFCadnrwbpN5CU3m1LkwyimNj
OJocr6rRfwILsEwLBmSyHmiei6I81eSU13F8wqg6PnU9dkdMnCXPGxqOhJN+kIB4pedsn8YKsRDj
dMH7xaIo/f4U4PW4CKvmsIhGHBeI950qcIo1zSdla1j+nB4haY7O0516xCTGeEJ4jCNRqc++jZ27
Zv+a5w12MGnApIipjgb/KQtQ3oSlW+MfQIwVmIIg6U6Zh66dwGWZFipX37zhyuNgPJBrkkaVsc61
pjyQN4RRLuZuDemXtNZXNwwfmcW+X/R7Lmp81zoSXrC53IcKAKJlO0e90H5Eo7e7ZkQ21Yb57y6u
4Ag2GtVQbH5jdXTWdjqddTcqPg1+CrY9Xf/OwKDKrobaL4Y4aD3x6wkVD07/RtR5LEeObEn0i8IM
WmxTa0FNbmCU0CICGl8/B/XezGzS2OzqLjITCET4dT8uswozAO06a136F+j53c6abcaT2hLYY7yX
xPWGs91zQ51w1BZb2yJpHOrWYxHT52Xpd9VF9rZvw31lDXNLai4PTVrOknu9a9rI3JAxfGWwwqCG
9IOGIuFUZnIdfYUEC8O7qGPUiCJ/ilvdIWrjcLDAoFhlyl23XdneuTUA8of7ppvrURPnWI61cwy7
8djoptq1iGULnKfPgZcX6zSymmMP4pnAFUmW0d6kjRw4XUavwZS0B2TrjQsPelHoDsSUbFkGBsHq
lkHioFqBB2G6B9POVW63sO04PWldRezYmDrQmOkuy8JwFw7yKRqSdBMynK29qDiSIFukbQB4YPDj
4eBrJTK7Fc25KMiOHbiIsb535LMOem/S3N5XH6ppj8VofGPttXdO1subm00dzE0M+rWaxjNLGCbX
1tfXkYP1/t8L9tA/8hbfXYRnwnH0D8OkWdFr8FpXdfyZeqLm3K+4O3Q6mfTe2ORyRDjr+rcK4+U2
cxOWzD4aMLEwScEVyiRLQNgXDdt415M/ZVZMl2Qapgsdk5gAU7oSgS6uAw/xYmM2ZbTTO54vKuhM
ZokDg+QaSujg47sI6hJz31hn8qDR584fwjOzamVPLbYRL+06wO9LddlKSB9XVIUuUlk5hTMrSan4
JmZus/BNe2eISd1EI6EldhQJpXGwySTzpT7nLU+G7I6qvVDUC72wCBl316j3k8herTLPqaMo9BWB
CGcVN2FxCubpj4MjdKVqifk4tnGpdgx3J1eKa9OvZGVV9EdRIpUk7RX3UXVwdBoOtGFG/uTDucbg
d4KNQd6ifgjiSe5Vw6jUj20MsXURberWmA608WGOHPu9JBrSO8J4iB61Tj72ZFAPRqynKKbds40j
7aGq6k+twcTIz/umxvg5163+ULmQKdyiJhIYBNmGU0i8gnZOenri8DEWeNqtOCDsQZDlAUOW9pAV
3QlE9meuG+XO5MhyT6iNkAa8kUqEx39fGZXCupzP2hF95CckXPP07yvIi1v+V1Bkjf7TUqWgirCt
mUiQCDiNIyAdVY2gR0vafgwVA1hZgroZ1mZYqWuYUBRu9123TLMW2SS30GxbSApBFq/9VvdWDbkz
iI3aXPvFL3YgeCd2kaR/3N6psK4IlRiPxBYgMUVkQK2eno3GRcw81po5YePC3HfmwZxBuA0ylHFu
+lZ0x2kqYZDS+7lXHeSkOrj3hMRWdVhf6eZYSi2UW+K1wamtu/++DFMWnP59L228mk4aKFhdKux1
kjKdrDXAUhT1bQoxyBuwM/xt49YTInlBV6djvNNaeqNn5EhOQIM4ZBa295iJxhrckH6g/Xr+7wt5
U6TF1zXOVzLbUAKSPHBPIX4UDFxI1IPioIve2y5TFeYwaVV3Jpv01mlTu9RtFaz9gQ1/X0EJM0kS
XOp6PLuJPZ4pQT/GdV+fkvGrCjp9X4L+WYB6TViKRXji//7osBa5RYCwUySMYLnmlp3Gam85XbcO
Y2s41dEz9o3pquuqu0meOFro3yIbi1Za1fIMiwjhKLO2uT9nbty62fcV8ifKtelM1qW2rQ+dtfcc
tbq+p7zYWJJy5jk2mIzerY7ErC28HWdCisX8uLwYtEAWkVDfacgeUWtt+jv6dGflHtQqgUuW0KUD
lHRHbkxAxjSdhavp8bmx5K9fKJDOXfcUxCr8wZpu9ePZih351rQ593UgjW1u4eyL7QFzB/yTrR0m
0x70qDOO40M5cJj2jFbydqbTxTTpvh5q4JeDjT+qrGsDqXAJHzJ+57G6xvyb74dgIMIema8Je6LH
wM6ufa32Bty0V9fl03fHbHyyRutXp5Z3lfbG3wTY7JiTpnXhKwdWtHMr1t1Y693dMPwYjounosA2
rEsNGy85UmF6Ox/h3SndeOePLo4cPQvPxbVS9Z9wDwohB/qytQpx1YymWTxIK0x240Abe12pcxCM
EfE3P9vVVUo+tno2o7ZjMk8PHRfPo65wxVk43bdOhxihmtBjS8miVhjtBd9TuJBwgfd6Ae8mHtQ2
6nGTcKUDWQucWxHU1jZiqycTFWy6pLOQfoc3jXEqsaBkpFmz3BANh61QlJJJdRf9Dq58xX7VZV70
1rmORrCPO1IfOtQe6hwHvWvv9eAjHuV68ZT7iaSJHhW5GUr9gJ/pFI/WMRud8KfFdl2Wkf7nKudu
2RKUBptsht99R53y9FYYjtj2Q+XvR63wz2NKQXwEtvS5Y/5D4Wed/irzGee03IqkMw/QiZluOc3b
xFqMBN2VN5AGTB2T3N3nwvXPE7/Y2kjZfTqNve7NXjvxMFL7vjSsvT542SlEzcAjwhZhcmt1BexS
rWeSwEOMY3452bH9kgqgV36mkk/Lmb04FC9gZxsfrRG4WI26ulDpyXcTsi900+3jsOu/KZf7pnsN
z0zlE2IoPJeYXVnRFI9sajmJfbdK1+LIU04Xl4zEFtHWOjpO9ZCJKKVV1Kj2YSj7k2TzvsXCoK5g
wxU3oE0Hc196S3cCBVl5OG/shvECejn17pqfvdFMjPk2bPQP27LfE6stv53QPE95GP5lnFv8cWP4
wqRY0XwpgwhzL5hxJ51IEw5ZS57OonjDjI+lgWcWk0lwFq0NZTazP6Omm50xw8BxBcPxGFfta+fz
0CfEk51iWsJwjzNL1ekreMRN1q2E0Nx747skHcC03rQwzjZVOOoXUSPURIhjnEXi8kxZU7KTFDAf
E40DBAdY62BGTnHAzKXte5ftnj5aFE/Qax5FGV2F9VhvBpraKrcRi8ICppDQ1r1yaxeRcYKslMNk
xfPrVYxIWrnBAotnD4c2Btzxhb0hG2KT8VVQIMOF00ljr0OG00WTb4vgFGslE5Icko3RYOadvLbb
5knyy+pSYKVNcVEW8bDX4vK3z3T8tyFp9ymW8FBmBnZNCptdTH4l/tts3QSHEc5RlrUkXQ9jZG6b
1hxWte83F5ts2aJI22ZVBUm2ddri2+fX2YSBZAyiKo12aIhI5eCS+e0urTRsBhNHY3KYbBICXoZx
SOzDrjO+h2wmTO1UjJ1c+SkudsOwPtDMk51niEeMTvbsdvrvC6dNsl0DaNz//17t9mwY3bpbY863
Tpzc/vvizl911A9zltaMTSVD7aTdegysp3L+k/+++vdC5yv/jVv3mE/YGMx4kFo5C9Ix3DC5Js3T
vxfpyWUjpuDgJPIRH68kv2K8lnbIIE+WpnGq/+/FoV8amc4+TGPD9z0cw0bYwwXQ7G2LGrjvNL9a
FL4n961hmpd/L1HmvyT9tNEqp9hIt6K8bH4JSQRsOt3C9Vyk6khB6xFIjrtrZDydjEBNJ0UIdRHz
4a3zOM+Og3sNQDAcY1rvG4SI+RUjKFa2ys83RlMlJ9pCofExthGlUx5o2awOHF5xv9Yey7bgnFRo
zd7LIu9ulNFdk6K7TaSgGn7b679/ijrZ35yCHb5TWnLz73uBqwYC1Hz2YhT+haWtupQReKvMBCCW
yuDiz9/n4yc2lKVsit18NYYws6WVOGetV5iBnYIMQoKg0yQgobUyuhac0p59tz8gkY83xJP8GToo
HhrdPf/7d4nLU1LX7fr4718GPj5Qm4P1Hi+6OMiMcRWeA+1KAHmZW/Z0Jug6Xf+9ZNCsz5UqV1qm
g91z5z+GJWhaw7B/SmtMCUprr30i2uu/r1oj39R4elZ0gpP4iKCOLEWHNhPqjrFtrMK7a6nn3gNH
fzbHgekw97khmuqig2Ri3KUn+6GvkIIhIyxxPLChKwJr53U9P0ObATsstMd6gHNu6rlxIUXe7iEJ
wtapoMMXJvPolu3Km96Iu0v26k8DRYvcp32LphwXMwriqc7iaAOPS50MYlYgVZj2hL16LCVkIuFf
7Si1uf84eEG3UOve0GFBJ4ySJNY4qNA/mPCihtsv7Bp7iRUmWVd+4bCtSLeBaWi4pV25ScfxRyAn
bdysHK5ZnP3y0FDLtg+1dTAO0fE/L9LtnaU/OBGZJCYUuX2A3gTfgdvcxScF25yeToWlQKO+8zJ0
P/WoQQdzHGNnECnwKhs0RanC1xSrAZ4Mszy1lH6+Oll1GAGKYDLBAEr1w0wnCF/JOfnbxmmfwZxo
eAQnepsiELfMj500i/Z+yOrhj5gT+/5M9UB2SUuMAa1i/CvG+Vdjv+xIhJpl3NMa3ySTt+143+/0
ahAw80C4hkHbHv597z//QmbHsPFrfujiDSNzg6G230+aqfgrwXp216Q1CtgZ6pGWllNC4+yi9tNX
MXjOjkRwRtQ5DjdRMxzyhuxrP5lf+dS8OLDraGLhCWFstELbRzVaVTgBeZKI/oLBDwIjXoCwLled
rh0s0Kk68sWe8t4+eMgtwMBF6D9URf/csC4vYBc422jgpF0Zx8KcKDl36BYpC1BebvKr+uSN5lX8
2Yk6wFAhzJtfXNe7WHCvYH3ALyHA9lXpSYFW6zRryaVA2s1Y2HOMY4jjjVAw68YCio1lE8MiZzts
HRvfZaicrYVP+jgF+SXQ2EdFPzX89gWS4q8PM3jlc5BbIL6CtNF3RgetAgIRZe14CQq1r239bWhD
Z1WEWAWV3WHNQOXcZGbaot5hiSughVUNJ5zOwomoR4sk8oZ1ldfvBSViQ0K8PPAvAcR/PQ3PmFi7
S2Jfsz4AbjaIH5NhqSQV5nSj++WEapnoFNm5VtDsHbsgfUSHOLpvGGvarqqmjemO7Dhg1EMBgpCS
sgFaTVWZXK2aCyD0sdhiEnnquxi7jnz0UQg/kwmgp3SdEmNvy6fOA2ECfXH1oWGTxm7pP+lteRk5
u41UQh0G0Atsb5x6VYOvWGWNpW+VKJOjGDFv2DljsHCCtpWVUbJF4hvWDebNnCQd42R1KWROnzcS
kBgJvqiSKgWvfGls0B8FZ07MJ9MWxMaXHiqS2prhr/Jp66uQBBVVfmtnGFdtAGslnzUub58Owlz6
xZxoI2mBlyQhWRfZzGr18irdYxgF4WNQ0OSVt6cZx4YVst0WE3LRxGQ5t/KrUd0obd9R+o0t33I/
Oet+aLm5bWv3FXnotbcFeob5Q7/EPTXb/eCId8dGPQ1KaMhDyJOutFaG671FufsNHY+oG7NjBsNn
4iEnFTrvquvEWUQmTzeQXEVJbpKJY5Z233GL5YKZBdwEKiMz86Rl4SdwrAC9edxMSQyAO8Oy0rm4
kRRHMa/Ll2njvDQzlpIpcNTRQl8U8V+kqx8xaBU/CU+azAq/Edxa11DchvqqzO0rmZs5v89Pkk77
AHxgozuftIfz0KGVxDeDds9oZqeggaxJOYtFUzRH02wOfcHt5PbDm5PjJUfROWcRiQd7Aq9C3W4M
CXB8NP32JYUqgCXu3dLhVsCYkEb2xAXyElv1pRbY5GjR/PLIy4H1N+6dq2+4gsrBCUlY8PjNXC/G
rhI+GL1BC0eNXcZivBcGzXPEY1V02Sb1gy11fY9ZlP1pZrz1WOUjO4Hiw8MpdBNn35vlWRhcPFOo
rWRbfnIzoPxtEvhEMDF3YecdLErBezHsmhFBGponxOvR2Lh1G9AhPGIoh7SCPCcWaa4+KA18QAij
PfhSeWygM0y7lvXeasYDpypjacTOSzUN/RpQ7aJHByY8bMFNiaMYS2Jysvvo6BbuhEeLtY8MYb0r
Kvcb08DdlrR9Z8A7GRnAHAmB88bxa2t3H61ZvSdpcc3ynFE49KxhrJ8qbG300m+8EPvJCHvTyKef
btLqRdsFzXJIQ/3eQNY8WVh1g+zREyapBanheqo0fdlq+l/LsH5w76UT2mw/yH+gqE4Aj3Y4Weo2
qnAWqFOo45uBwKFWgFqjNSeuR4PzSFJThZ47UIz6MBVLtOgXNfBOmdanNnsvNY3K92EEPBOl3SXl
ElkWVgfA13mL08nZoo9tR7Z9aTxopzxXfyjIi44YJc7zdlrC3B9WVt1v08QJj7aX47ytaK+S7AAr
SpttO/qtJKYYgsXgQqT/6G7KKj4GmknsNTEPHY9TLQdpkcSKkfTGSFAb3NR6YnSU7vN4WpnhRPVF
4OMiWkde4RwGGR5hetICor49QXi1bQAJalO/qStMgW1e5KuI763qopvWgQuGOrdhr0beBcd4HulQ
2YQ4T/DBRIBBO2vxjEF1WHrOQBF7JMmGpEwLA53nEggOCPzkG4MTtFO56uzftA/bFarMum+igf4W
Hfoc2w8kQ6OIz04+VTPstlwanbapuIFWY97/xSXZxKlPjnk6nhu9fZfLXKMITNnNmxA8INKZ9Qsf
JxpCbWdFxnsUwtzguY62lC0dC65siKLDMuVz71KOTNYbuP4UsXaGv6FoP5Djq7MNsF/3wA9bBFk0
3oVl3GAvNAXIqGhEESCsIxnDlLXzNMX+S1qnF8MAVFp33YvhBge6LjtSkclTH/hrxzCAdILgWqV2
8izn9oaRQ4yyYJrPmmgG0mWQrwp/Eew0lNtTAdVPpy2IosNuGRA5nMWLDT/+wXHCfexzLuKBrSqH
4SG7z0V6tCTAGtysj6HM81NEZgdE5rR0DJO+rSFYjfpAi5Xp52D0MYQIDZO2TL76aW9EI8q6NB6C
wlALgQ2jnskIqL4LXRa3PknewQ8vSzmi1Fsl6E3jHqc2g6BpVXXB8TwFOnrljNtqZHvrDetbmxJy
9/Et1VHe7GHe0FGZA38gWAuL3rSe6FrK3GJjW/2Tg9tJD4oPJp0NpybtzZzqxyJhkszUoCQZIfuY
rEel7ZPOGcmMW/CmgWBCylTAq4JywxqNbdNOv+xJ/Fh5RHU0+bxNl7sbg4089BYO/jp+Tbux9qIA
atty7Tf1WTPEUUXGY1jadw+KMKHyvz6vKPihlg2AhvOlUNVMQgCWYnqRBDVlBdHRLPzfQLEZNSbQ
gML50hzjbOjS2BR0MvJIgrmWh/K1JOWMtOOQPbcfO4uGzTYKXxlhvqQ9OlsURp/ZoL3qvjxVGeIy
hxRzCc77wZI1gB2zSY+5h63XN6OrPSF3TETxl/8+11CDLtKOHO1jN11alAYA0hreh1npHYOfdD7W
05Z0dg3E+AnZTEugYVZ1QX1TiqQ/zYhngueMQeBhA7jW2XmWcfSWqvzau/0pjoOVO9q3Rh9ufhRw
Dm9KSuMhTR+9YZScPbCgoJL+7z9HXSWPg2GITdVXT72tPns2XRvNbuj0CVH7j+WbW6fuQQdjsDKG
jp+6GNtjklTtsavd/37lOsJe8o4NS2JnwTGYrOAYarwguwwZ2xFhDO5yyGHtY49WTE2rIVpaSshD
MiePu7BUh16Qvh7ADaB2Sf0Aoko//Pvq30vhDhwCrORPgCXOWwNfmOsvexWpbdOYD1F+NkJzHo/p
6iJLqDCjGS5HL5C7tEzzp3G0DpnLHK/rorcYB9IuLL7EnOuslR495P1Z60DZxTBNniYB8xBob8y6
pNebEPDBppy6/qg7yKBSWiCFu7w5y9/UnbATy7L8kF3DwFBoYBvTbK2NMZeaq54zfxy2pS0fSTP9
5YacNmUK2hRX9SbRkSyTuhwpV69SHFM/waCy2+g5mIbxmaBXYZNu2cCSJTor2kSBhNIeqJxrIJzX
ILqEoUXtAYoeloRXrp2Tof+GevaeptQptB5bjvo8JP1GOCxmrniNNPXn4dbipwfrQhgvTHlU0bEF
O9GB/MiTcFO5MWbuhrYTgPl9d+ks85wm5WcnXOKqbBab8NQyT3ZUDawv46Y1KbGAF17uLC//ZoFa
NuXwV5UEae1qBBUI7TjX502TCW8qGG5igDBNmD/Qk7uTq2MTRfsh/xWRfSjah0nle7rP1knB4TbT
aGsxD6LwXvPIfa12nRr+2hDbwpRlFHgY644ceCmwjLT2rbQEhhVauWZkfYZVoPktvryeczOP+T8z
CtCAaaiozGe/Mp5J+JylCzkqhqEVMakVFVjWiP9TdZ1M70jE7RyV3msW0Fftyt3YV7vajf6KZILu
2ecPDVA6UTB9yCrYs3mByVa0u7oMnh1wAWwzwaxzXyxSW90Sfbhnk0aCi06sqG6OQuTHLn0nE3Dr
CvQJWb82mnm34RuWSM3TDVr3gc/grjfWZbD6TVVGsISIMPOE/yrZ0HfD9B7oR6eVj2w58YJrCEu8
Y38phLDQC15kKDGYz29H3dYvwgNT47FdxqhghnQh6BsvkSfbKZ7OItCeHBEzsqNHmIQBAhG5W4ft
V/1TCnFTWD9p4BVbY0iBnHmnUkCsRttkdM/JnEEWwNSqeQ0HddZius1Uw7cxCq+jQeL/j17qsbmW
wzvEuHVKWXA9RB3WbizNWnLFV0L4qOEtDLjy7Uw9eVG5BYhEORuuJmwicjPlIOqy7egy+1EdCUez
gPuujT11IBLkIHECy3qrfc6MrDEkYesQP8qPbiU3bC0X8Pw3XAMPXjF9JY6Px8j5zlpGp8pbsJAd
ag4RcaQDILZAFHhDM0e6t6HpboqJOza2vXVhGJhhuaadAdFJ3lNgWI5h/fq5+CJG9FTn8Tu1uOuM
xMcg9DergcsVlM2rJuDYWPLg+hsjmy5lUD+4BXQeuAOx950Q9likqYPxpNdXbZ39xDmW+TIPISQ0
/ibUm4+s8u+GCH8rZJaFPvYne5tGzZ8b57S5BMUx7NuPgnIJjvykS8Py4tbOxsYEHlXDKUmch0HL
XtvxLfHEhSEYBhEiA8VoPXkztsuiw8nQg4MiJ2XK4oOZ527Intjwbx1X3TPYB2SxyQwNX3a+0Eb9
pZH5X+2j7ExO9hmEQG21ei+d9C22WEmY/wUA3fLHrgEFbI1+s6zb6S1SDdu34FjNYZKaaN3KNnKx
jKJ3QMNQB6mg+vdd11RkN6A6C9A5Sc1ctRyJoJtaokN/RAm3GaRWvfc3orhOJojc3I0bhjhPmael
PC/zaKVPWOKbHtJuxBaw9ah0yVNQiLhj8KSYL5OD8TxwiqVfxZfACkasYywheKqX0qfhUg1fQ24/
0p6Hr5iwxhCj4kcOkbJJrLA30bQF471zUn/BW0gRgm//8EA4wile+A9Ny9KXSRYGs67etbE7YVBf
iCTfk5XfgTiHN1I+68YmjY3bNMIFaqaT5OlaU1zBFHtnFRqZh2IruBU9BwW3j3c97/A0bDWOrSkW
YD0fsHF1p6HqP+KkuDkpRgCAzFnjQIDwrhW34doDIJD+gmiWq0TU2IbFoeN41eJhhjr2YpT1a8pf
6ej9fhjpiaVWIXL8fdtaZ2/qH0Cpk8iggWGysaqxs9s0TWrzsSmG4G1+xPFGxyZgyrp8TkOmnhUC
Lopc/6CagdOrCeQZStO+dUmqNzaQQ9M+xzq3qFMkgDQt0ucCcQ80HHwSTFsOR1/ljtdc2Q+Ta98C
CcrFjzaNgfnAh3XsTvKp1n+rwjzZJeeDNkJAMWT4Pfn61ZNPobeLC3XzWNPsVL2lNWGCzhCHqNfv
Ea6rtht2zKUudtyfXZUAaJ9R9uoD4Oin5RFLSRyYiHMsI/ScL9eIfYQO4CmFad0s2ew7CqcXzRg/
4vR/L92XgrZZr6YAsmIghW1vL0Zo8p149tmNBQa1X7N9noPuZsw0QAc/XlpfHaGu3UjS3C9XUucG
LMF1FWZ8LiIeaa3hPxDnemnH8Kkg9py96PX0Us6XMBmzsRv0pYntZml6fArR30hieUFTDpUoDEwX
/rPhEi4RY3i36/hYT/xsujBWhZqJqj7jDTz9y5IHko9wQBD0okOkpz7V/4WB81ROM3rK+s1jcIHu
wK4dKejGiB7FcAvKJa2ii1/2L65BLYb7opQewqJku5VCESrLJ1ohmCs4Lz2E2IUmuNYhu9lwTlN5
w/L+VPzjj5sPnZ//cR+fRvU3ON65b7KPKcCiWrTBLrYhGLe+8SWM6hiRQmeODj9bs8yFRLMD3VW8
tV23HbkwUi1/Z7fkLLS0gZMZoTmUzYvCzri2bR4utnsqE3/Xk6vILPKJQfdim9UhEfoBt+RJSGoo
3CR8TL21JfyVUvQcuTdzVj1DWb/EDolRQZfSGNzcsacvIkEuGCfqOStAViOfAETSh6TRvrRYO6bh
2vf4q5FdiAwHoFPsgcT9ihEn8UOPkIreNRTO78wQtkg+L1SWwZhkinZhcin0hF1xrL1aIqNbSmdI
arJCtSV3STmK98B90QLvU5jVBVfUV9awhk8Y0gjGQt2f649ZCkUrH3D83oUoLQJwKCRkgQAudZBP
guzNjaAYIxCuwya7yrk7YmCpGlM8HIExPEUYlbxxMNkvwOWkFYExyD9MhIDeFPyJyf4h0MChcBKP
I113RM8/NZwQKFl8THH2NWTOcZjoFCuTqFognCAQZB4lZ1yasYH+5sTNn9mNT0018tNTIMpSkD70
OTYFw0EAc9ufcP5z8Ch6BiYzMxZrM3kyc9VM1aXy5U4GraJWoPyMNYkHqf3xWvZshP4AtGJuaTLm
MjU3rjOpX1eyf3ajPT8fS03q/uUt92OlbaO8+Z4aECpTSm3cAGuSPjlwXn31zVxvqQoLv6CfQc9L
Sez0wKcVcwjyJcVWNytC1R6dNQXOaqwCZs+voSsxLNEb1zU0t0VOB6CetqfSZkum+w7467x4w8LH
ZwHZwrSuNUUuJKnyv4LHqD2xGnj8nhO4J6TFjNhfA4B5opkbZ6tjPaBFs6nNZoQabwrDpnpBOxe4
msbfhmCv+2D6wm9FpwK0ulgdGZvSJCTPSeTCjgqYUmf4bkHiLppmvNB+CQfXO3eB+5NM6HpD/jrh
HQhUSt9QjP0PdZ4hONSBTmBg0iT8frByeBe/cKeuQqf5bKr8MzDqZ4N5rUiTTdXxvGsw4HHGn2hX
gvgxDJlcGTWExaqZlQSmNfb42zjwVePceHHjmsdyo51Y3ilj654Msmxzydd7J+SeefkyGOobJMar
41bAPwVtJEavbTs3e3XiY6qYc2gzaJTz6lG60dFxfcgM/hXJ5aPdEsG5+1J8o97/yDz+NjQqoQzr
OHY8bTSXqoKc55NURIX1GsXIbcRbkaVgcKqr4VMNPQXIr7mBu7L8cAbGj1EgP5LCZ75lLoAL4pMI
btHAitBU1k5F3WcrZgZpV3/yyMg97d0x0OxhyCEfJHfKIDuuIvHbjSnlCsMxs7go62rYRdF0IGD3
0WkNzCn7hSPUU+SOkACnc9vYT9zM99J/HjPjp5c8sbKseUeIGfT208dDQPwaeVcFMOBYt/gcOfXy
1OL2UizK4LqlwXA1DsfDUM9o2xAmjBUW3+xw9659RdH67oEsdrSIWK2nForNjNCNp/6mUajSzbSP
oOqAk4QbS+vuILiqBWYLRFR6XfRU0WSiP4+a9ZEx9nAIUAoxfTcqe5aT/tRa41zq8ijnZULzTSYC
JZs+v3r2J/9RzeTN1OmfPUZTST2AFEZkXaqs+EjkFiNPSEvQ8FGb0RFTG1Hpx6KRB3Mu8pHdV8Sp
37RYm/S8u46mexxj48nNnDVdijeHv4GecKSj+rFr0RVg8++lnj7kzCe86OhD/+IJHH1Eg/uXSTwz
nXr0avvSMaEwm/x6U9J9GmXyhnpwmUy18qA/JeUrOeSr5hY3mvGebQAmWpgeg9L9xP70l3Dsq8fw
EUvN0ukZNUCX+JpE+TywycDthxOyZlNNMQdtOwGZbdF9GBnoRUq4Dik1qHqgH+qo22QUAqDYs4HQ
unfTMs6Z1h9+4958zDJMlykRqemznq9ky5rJu4rRGdbu1Pc+R4N0G/GDl5IHsGPOgA7APNlDQOvo
ghg26FkLS41xntfhqU7XApnDzoGIB+mBQMxC4+BFfXXIR+Xqu7ENAJghIYbxUWRbmrPm8CsBByd6
ondjpoQmLEvjrbNdJvRxQ/mFbY+LwaKJzXIsdDFS+XGaf6WK6vo6/I7TIFxHNlRjY+p/CtPE2BDe
szZ57xsSCqGfEQ6ztX3eoH7V3EFxCTSC+r0jlYbrcZpRp0Z9SZ/w+r7ldLFj7OufA007dtkuLFss
Bd4JLvhejhOF2A40XwvXWg/2d1p1/lurvZY11X8iOOQSC7F9oBfhNtraKabMb6BsAcDiNq6aY8wl
Qwnv0Gs8cFw4ne4mdtQ2DaNN7I1wndq1ZsF0l95bU2f0K+UbEO1+Pr63+PsBcBagPtxrmLZ/vpIc
Goz/Yeu8miJX1iz6ixQhlzKv5X1BYQp4UQANKW9SXr9+lrh3Yl7mhaDoPjSnu5T5mb3XRgLaP7lN
hrCUdxqMu2WXEl/L3tWMCR0JUgOuqLOz3e4bNNavUglK9oB2Of2nY5deUPTVS3/S95pHVVbXFACm
n5+ajKm9mz7MCnwfODU0BKopn/QlzlgfUELFUWmx6UJk3XvXye63saTTTUv9X5W7V/ioPGjQYf++
rV0RZu9UH71Wd0Svu694CY5GSNQjQl42+2m0a/Jq5yNzW3gxivW6YxfcuStwYmRGlA1yywK3qHx3
+grPQfUhQm2jhd3dHI1/CV78pIKCRexrlD67lNCjKbZGGx+QlGwNdjUZ+3KtzD8Is/mXaeLFI1al
JidLsHpCl/5kDafMg+M2md4GPdfW73UeTXfth9FDaTsvDlKF2cIE6n501vEAyEgMtz73fuzW/xG3
RhqfBqEhQVvi2+/jO2mVz5YQ0Bss6S0HbNdYVN8bwY1jq+SSecPRFu1HgQa21zu5BMDPiWtVzzGL
cp+wudhu/pF29Vkp4wsfzSo3BnOZOj1ZPF227W1zD18YPkTcf7WVfsgyjJQAk4xc/0E9DkAoSB4w
1VDvs7M2HJdwhhZZdLAxJcPUXLwTWvsrWLK5L46DvYjIYSQudXXT/1mia5l5pDD2K++UDM7aF10O
oL9Esj6QlwXVeDmaVOhJ1V7K2tk6fv1LxtBzMgZPk4M0TajDYHW/DMPmAVIM0ApddxLfjBa7mBbQ
fBk58IKu2CJM3I+u/eJZ85a4/82N5Bfjc6+r+6DjwAq9/oyjHXMGiJ6KiC2NXKf/fAuaunJhWv4r
Ys22YWbJPgXgaPDQyPjJ1jpqF/GW6+FNx7lBXLBcQmrABtSfMoNDuM9+SNKmVrNazjt8DbInjNrr
ANNlpNIQx8CqRqIugsMGUhHquRb9a1HXLaau/MQl+4uEg3J5/ioe6cA1H8K+KwCCp3QqKQj1uIE9
qe4pQoElpxHqWmIampkfalOqLzpFApqRgPoYP6C0r5ANz9mCKLXckbBicOCb0okY+RjsmSqLt1cN
3IhsiGTdmLrcucX4ioMGCCB9/Kp9N2RXH8rfStbysQbqG7BTHMz8iXxLsbGovQXk8BkO5j2EBLOC
m/kZ+8q4NTC5zKJj8k3Zj5AQgOzQ1TrncPjm6gTLKCX1Q5XNCPxQu0hiMzaxm6E706vraCM+0cjb
XE2pDuWy6BnYtvbGboNsy5ukW2NO6laTZ98HlRysgMBMI7FnpnX/npufkD6QZOudt2CJeDUkdO90
1mXb9ovNMoPdhMm0O8vvmesRVCy/eYxnyk2wl5XYi0Rr10rVX23yZlfmzrYZuSY2KAoMOmd3YAQE
uOyz8oeTr2iq8/GaGulejeIWDvUROgoYzNVAhb0n2o9oD4/wa7NDdeAwrG66R+XaHzpSEnvwWTe6
GMONksVqSjIpX5v4wyJz2Gvq3zTzfLFOPluBcQYRA0Y5ipYaMtkXt2RPlVRk6ohMext4v23Nfr6S
CmPXivymCEPUmHcCU88WrZa+N5Z60sPpl0yGeqHCDIG/3NcTWqLQPGSjfVah+9IO1oeQ9o5F0Bqu
wHufqC/SQd/bYLrqUruT8Kd0l0k50xEluRxSNQHsQ5a67LoZu2qzZ4+jbt+11Sln8huOI5UX+Z6s
EaZ16fh3EEAIyLUhW6MKwGglr8p030WSnOqqeVJa8J05DiFWYpc4hrcdgxCNFJtvCB5kijJBXlY8
Vl2WvKZUZhZoR0MADlaKTVxcAtTVrbE9y+jWhkEDjcrnJ0q9N+9JjfFP6xTQAE3sddZUrOl0klUH
oBDnmvvbG9D5KmMXR/L+91sc7BJMfzmfvQpNSTAZy7rnrRDXABEz8cxqq67nQNAENr7VzfEYSElI
xuKBq/xvxhfEXyFfRAIB3510uviglX8/7s72sztefLozh+1oETAIa7aYsL0PglkpL4srPKsrarBh
OXYjQ/7M5YzUq1bb1QzvLRL1Tl6k/vvBmF8WhmBtPuETCQwePZ8UHlKmDFGeFClxi2LIgL/R5pxy
gbBHtrCz0b4l578PFH1EO0yY7SfWhVdmMRczVfhEao/cNDY6bRf2O4w1KDWYNm6TyQsXiULJmxiV
gUm0mCE84PD/vlbBdygbcaKjfFVeRWSDE3YHc45MFTzsx8l2ul2Kc+7v1f990Off8X+/7e8XfGZ0
C6HwAntxoBHaxAdRRNNagd/mXv/frzH/lbMRSZ7+v69hMSG6M4OK6AZCHGvZInYiARb/GU4+o2Mc
x86HX/n75coA4hjqXbTSLA2AUVDXF64z8ifdqFtqY1RD4eMD+/HBWNR5j0LA6qp1j014C1WNvRiN
BNPaxKR+NXNxtK2e1FUEwsj39xR6aOTnD7qd4YXWkUvNr7RaCwAgRA1xIby0uIlJBHeOcRuFENb5
AVYZFmFmNpM8u0xiz30C2eTvs3b+7O8lgTBgEyZk5SHyS7lt2azgnrKtnNDakJnV32vZgZ/lAkVU
EWprkiG9QyvGh8pyZ92MBuiknuNZ/vO6VAQm41tLJd5SY9ITfStM/gAA/rzWJnhSkrEjURbevHry
qNho+4/x/CFjB7i3lLtkMtaqDc49DacSyRODHRGOEtlGt489SIG5EfDfjeXFTfT2FPHz3cyJRVnl
kk7/n5dKlRffgpuAu41oHPOinMB9ACjoMvda9QYbm1gy4BDERG1C+KTXdOgAWgVkqdtBWl//PgwB
WbKwgc5F6atTj9xjW+buR+cRnbAI7Umd/vOp71gb25XyOJZ+dAE99UTBAl5kfvX3pTia/vuZD4Su
UN61UaYiB6CyriPamevfZ3UFr8o3sRRXjMgMksSPkVG5JMGk/SbUXfNeCQZQiKPrczy/BLaRCRXd
m0hXF4ohQDPzl4k/gNWfpfmm6XLt4vTDdxGSeutonb5NEjd7truk2XPdI2ObX2qpU+IdQhiReMPO
bp38JWo1+4lUaMY8NHtWk7+43js7bPfp75cRRu96O8/wCSsQHlZtbKiZ9VIbP5XJMlTXq+kQ5D23
v1/yF9ZMnygHbYpHw7x6dIln24rxjXbe9Ami6OQ3TQ2md0ouXUm0uueH9t6JJ9ZsqucEDnx5hCPG
QpR5RwfId+nBc9+7WiOeGJrpewt31KK3QvE0zh8cVPXakD9NZojul2FOYhfJDoeKXA5a6JziOkMS
79G8/700TTW3rvwCFAHQQ1USbUSpZhGo/DXCItv/vbJiqJhSYPpsCwTDKeZEVnchBKZ0gtzkFfvQ
9TJIuAppIegwojb8nSHbZ1mbEFIp5i5GnUebVhkaayS1xiRu7d0cjZorrQitSMBhMtJXZSQnrR0r
NXzGvoV7wOXiHAJjcCFGWuc6M9q94aoCPV+dXx7+Po3GsLj8fYbfuT0P1hWdj9yV8+APGF9ZrTOj
2LQkcp31ZlAPLpaB1ZjgkWWotbCypn9HtZvtOoDuyI55Sed79vjvn0ZmX4cutDciFd4Sx17xmRTs
fGrT+cfEDbVNXRrPVCPWJsq9acFjyOEGZYls1n78SHSWIExAbmRQiNPf13NaSmJiBfQnR9aPUdbw
YOUBKwxDPSajx9LJgvUjSDPmX9oIv/Q02NSZee4D3T0AzB4eIqfAV0W8RJxRqEaJyVyyGDGcay6e
EJGWa88RhBtKoR/SrCbuMXA3tQRkq9uUXn8fGhS0R8dLeGThMThUVmdnOEt7Gk9/L/y8VhyaFTtS
lcXgH/nWf99fSKAzvvUFwiXD2zh/vWfyQGUZ0NImxsG3hv5aNiTP63CrNiYbktEdmeGV3m/H3Rlq
ZD0DgwKfBc4q4tlJAx9OFmPKJap1SXZiZWxtm12IwrdrcRdkZHjvLORh0o4H3vr+Jw7rz8pGeYgw
k6G3/oPDIiMld5iz0svvbx9rxMIcGSimtscyEFiyMxa3fgDPMEZnUn1/ZWaiThzsd9aSi0RiS65+
nD74MIfHZOCfMmO+A3x94Be56EFT3NuMvVea5PspSSmJYvt1oJxC4fM1wthk6m5fTWBzKVGw9Bsa
x1WdPOBjfMhdBltT7qyDsHjMGtTyo8Vppssc4kx28wH526DR4rF79iIy8XDPvxiB84/EoUwFP0Sp
3tws/+CC+BgRsRbiOyd6SkPaBvvTfQi6veUzUNeHUw7XWdQozbPhBS3JvW+B3enBOQWOLjrsBNHZ
iP3bVEePXVptuKBZ+lT6tw8q0jMeOFWdhLNUQRJZeKZ6cPTgqfLPHTuzkoUbCvZs5eYeKQl+8oQB
ZIV2fNcktKciZKrtxk/6PNUYkk4gw47f0jHYEITy5WRMttKeYsuCUeD5DDHh2rAIMLHM6+ZHKcJt
7pdHOxnvcT4wnYDYJpvm5sfaqi2IeyvUp2fYBzhrm0bvd7Ip7lo1vZstdOgIVpuAiUbEyIpj4aps
nkzl9k/0MtdOZM9+ZlyQaeLjmtaFlW1Y2ly96WA1audnOb0xOfJtcI7YBIgcMp3KH6aqe7ANUAtT
fGQ4dcHZvjIctKoY/5V8Kay3Md2mFZHjozoaZfAozRLZQfzam+Fx5F+2Z7/dhCSNZh5nEhKTwjBe
w1Bep9R4CtDZIPNLXwonvEZkRszR0ouiZ3EdIWolcMX/GSi3klF7IAjmh/ihB46Jk2wy7IxMt8iO
ieEgE7wwfuaC5UYjm5XoMV2UybOM473fdv/cyWfYoK8VUgNNax5gyMzBAMjJ2ST4FiPzxCIbxNX7
cxHHak8u9CXyCyxNnflRcPsvik6A7UOnXejVU3pllsruBZ/FZH7oPW8UPUGSxxvxX4OpIZmaTYX/
dJHx/lkkLizyno2fLBadzvQJhCka/trf2r3cDHlJvFU0cHN5d9IgyB4Ir6Uz3O1xeqZTSUvvCq7m
n+kbt0q0X26GrQvfgxNTOJZi/JVBsOQ4vhJ8f4FUHbWvo+r2UVsCdh1f2g6g+TTes8z4aMQ4LcBW
0uBgqRT9o5319JH9nLmBHapHcuqQtuxrHyb4c2HQH8Y4KFaWDgGk6V4s0VrsttG7xyJcYdMsVjKm
3ynRRhuM1ZkSMyozpEBWe3EEqj5Z5fREgw7i13/ufVRCsDxw9YR4V7qOWZ9JVLbewnnUmQW6lbly
fSbpQV6fuV4vbqCMg4l7YgtELwYvVRIRwhaFTIE5M7Fir2anMPmNW0J93fmMFQc2X47GeyomW3rk
eFv0OcdbSl1DgtQjVt5ft3T+eTEmQxakkUIqFmvlP6a75lni7PCUMeJfXkRdXp00r39S+OuwXkai
mQGnwlqxvDnZDJB2rlHdtTFntsX9w4qpIeCUbj8j+tgWnMJtA2e1C4kMk+qlnNIneHLMU+gXMNuE
/aowKVh1lhP4vNunztuw3o22lVeP7KvrdYV5A+Teti7kPm2S7ypzg+Uw2IxoBbxklvIDDV5AUuIq
qqsPK43vDoEEufcW6Slan/iQDuFPauXewjcZNs8TEEXJEsGVCLTvif6fi5M5fW+zb8mMZJ052Uln
opMlXrBp3jzPfCch48fsHXvdIhxzpxiYDgvbRTyZ/G/baqei7IsonofSVO/uwP0uw+Rsy+bdVcQV
BIJ04jhh+eEOG0sggI/6Kd+GathUQRNdijQDH9j61ZJt6KLNracR37REMQD07NNDzMYacyTfvfdP
ObJ0zHK7EBAc6d0siv9mAzqQ1NjTT2kP4CIMYpu/22aNEwq55DiLL1eNj4HA9znSikl4CDeZnhJx
obE2RfdL3iFp5gwfyxHjh4aZDcD1MrNAFUDE4UngXOiNAmB7vGpdj3/iHF5b0qBNyx1iOuLm6IJX
svz0ExlciMLQusWxbS3DyT3rKUm5Sd08jyonoIf7Na3EHZ/XwnLneG0fjWFMzJCn+ewak/fM5dxr
MEGH07j/e6GiEKE+twraKIR8zH0ynRsk85KPnkioOk6PdsRxwEiuWZRTR1rthCSpSN0lq7JdVNXv
SCXDgvVn65DEKvP0rfbIQSjSH0fnOakJLfGRhkEeuYGpk+SG8f2nNjywdGZiCc9y9iwNniuXIZaU
hdFO7632G3X2D7DJU1bg9hbtcdBYN05Kc5gW9dvUn04giVCZZSglNRvRYaANt6Ds93SnDoGVPCgD
+k5lDy8eRjOUgA9h3PuHLm6GXdHqu0QlUByZB5VRpT303KGmSu2L55BopgvE0ZH6Spllk3ox0/uD
O2ZAjku3B6mh4YpqWd0QgD1mSyNqTWibasneqVjzlks3+LNGoPfNd9VKHoCOmEIjQthNbK06JSlP
C5Nf1AJ2/KYJg9176W0GnZ3PhLkBZAe5RoFXQ081fgyLYC0tYy2h+dprAo2DlPjumkR6frIbYKa5
NmIuT8gJRTq8CH3PWCasplgiB85VE5smuMS6GnHktrsxdIhBwclgDQFwKAcTrh/nUKZG30ER4RAY
76b/8kQ8smuaXoI0TVdlHbzVoYsXyy37bamRRGaqmn2L2iXtgARaFPMKEwNY/IuZiW+rke7i1YEN
xRO/R+g7/S6yCRAi9bgif01nej652JJm7vFode9RiVGeIUX6Chlokc+PWXEQqfValm26jXrMTsMw
coaAvVoAOp8L1RBjh5uQ7VHqRHPq7irrqqW0WNaXYY5YheoRncZnZo76zXDJPI3vGkhv3Y6JA4j1
j3SaKo4GWndCWldqqA+oKRfcJ+xoaP2xhOdHF/qVMbbTvqoyBuRjVhFpXfioKrgyWjfZs4G4R33S
0s6B9RbjWsc4NLLt2MH3klsfn1xCtYSZ/2pQJLP0SoE16uObqvAQWfVXpLfi0ZlFVOUgU5pcapnU
JWtvxPrArnhk1NGLA7nE9UpSubnaS19bHA2Q6pDMwFbo6GnQcFinrm+8G24/NHfnRJjtB7ghQN3a
jg2w9u6r3idygpJwSnHY55V1sExuZ7xE99Lwv22/n5ZQPzaOGsA5N80PV8hSmvIcGmSg+QoQ+0S+
7XKwyRUqyeftKi/bmSZET5OhkJAfcmqDlW6RgBE2wYmz/kGGmnV0aEEIZQyHVTCOP/2UfKRm2x4D
3zibtjBWzQgboQgc9SQVqUQjROjQ5j1mDP6SpNh/kS6fBgBefj8nByLGx7ZWr90+6jfGiK5gIBo6
rtNDpMRuKKqdRaIxXGb+3jH1MNt9CawiXFeVjLdkTL7ltf7W1SAvS9lzusTiJslj3TEce24EdV7X
EkbE1LFdAv7/aVKCrLCl8LcqInw27t4lO/CQdfKrrSN92e/jFOFG5n4Jqz5WJPJEeviLmf8ASiFY
IcJk5p0S86litXYCrjfhu+mjrffxNQuzpdnq71U76bcJ8JOPfKTzvy3Fld/nCSJ057GxnfAJlZVt
wAE1m/pF1P4xtOuPqHaRlnXXugddzTsO3HqBj6ZOYUUjIkxXY4VvJsZudNJZ/vGbzSi2H1RaISx3
9T1y1JTQpcQnQbu4q3Eia9KxPksmfE1KP49P5z6hFNz5IVDBJnZ5XMujrkpayaomgCh5CqmrLxUC
qjTV/pla+GQLbQs59s5pdQsjMtQ7mM5R0108azatluK7mBi9W3UDNfVfVlVn8cEPKRkALCzT7FfC
j6yjxl8O70s3XWsY3Fex4iomst3C4OPmaBzQPxBBK8P1VFMkI+V9QRl3TE33B517t85tm9+oAiYo
MoSwXdj3AMs3G6rXTIcWkww9388EGVOU2LCKKuyW/t3jluP+xQc/aDmlHzyKSV9YYxUd+iaSx7BF
AJVQvwUm6eRsLbVbmnDp4fjaEq9s7tQEYb6nWJDaBBAVayr9iFNcQ4wnS8cK3bWF7QmUMP1olbNy
bnITZEyEKatBjrC37OqDCo+QY70c9mGeYvLJemp5K8dp7QU3ImBpnOyYMgMq0ptXMLQyWKy3ADq2
VlZRcfjHCc5MGwOHTMrnJNcISqsuwsTC9IHP6KMOx2Nfl/FDMcS/sVF9Vba3bQfiw0MTSVvfsWjr
NWOE4WWTIxtdGxYKz+BBvENZGsjiprfSaCFcBdAup6Gm8f6sJnAvDCHOSCLfAgczvWKVncC4pWlY
+D0zsxyUSRNGn43OkpMlP9AnHdaILLhM0HA5raqBjlANhA2KeUs7ZsQNbYFY3YiZz9YqGH7r0l/y
rzkt9akSEOXVpWk0QCpaeaPEZAGihcch0b/RJiDSks1MdIGpgxu3LmhFP7pUvpt9Rr8ONm6BJc1t
jWvAkElE3r8SzAw9A1tCScR4N5rVpkHWux6Nst2ZfS/YDdUfDmOtnRJ7upRxa6eB8dbF7naUu1xW
1TttlrvUyjS4Rq5GOAnegUyLISsVbvWgjWa+5dzg0RMY6KXzSxZdvHYZYCw6j/lFn1HHkfzhb1u/
BpNDJLQdt3QzqfPMWbTrCvocGbtY/eoIYJTYm4yzl+CoiDGhlmN2xM7L8hNx0b12W7QIn7mWOLc1
fTOZJYegEz3SnfYorRRjvuLqdP64xmd2NVR6j7j59w5nwKZHcrlo2dGAG4vNfZZZ5YYNzV0WDVQo
2VnP8OXZBIQNnVNh4UYKxHMthvFAYtz3MBb9vq+bc1Fvg1y+R238KMv6WeDEja21jIf4QMbRezjJ
NzzDGGRFzB/Xq2dPdP3scVz0DroIkNqUtegQO0ndo1Ko6HbcV5vIQDmIY2+F7B/T+gikD+ctzdOo
xxuMY2fQLdsQ5v3KlNFX6muXBoZIDrzJnHOsxxGdS+k1G7zhUD1rb9tYTvlQ5/WJ/Q3GeNHROCjE
B/OKPphAozHgqxbNXFqKfqmbAQFTxO1tSsO6VBb2QTd8FqP36g2Tzw6h5ubRvW2QdWelb0viSclv
4A0rpzFZTwEVijJSgDG+j9HNQzBkON+yCF5zJzknOtvbooBlIBp3005judAAmbsPMWNHrOGY0kSQ
r1hzKh4rwA4NylVyF04Cg0oT0DnUqbvVdALZZDaQGRCiw5/s5DLUuK0S39hNsxuQUxxM6ze0KLLa
JbpI4hteG/5dAxPYgI1bi7i9QocMiTJnZZl1hhsUviHTF/iA2sGMB7SzUdVsx7R6Ra3G1tDw4YyP
cGUNr8Wp6nj7iFOVJinHbDC1OTX/LctGGCNORqxprnvreL6+BMmkRHHQz+pNQ3FELqDez4Q2kOsF
aQl2kz+knnnQZ5tDQrAX3F80OXuJwA+H8VHoHnOCSo3MGs35HmlPOSgOTNr6yqtLmk0nfPQy2ZNJ
OKVLhHgrAMX5KfdNAmbpo+l/3fe2ClfKnzmlIbnXoxEdu+yJQ4SjQMLDQbuFK2m25/geI79UbuZb
xANRpcVAaBuLzrK02mMR0jgwD8eXKh8QR+0IfcVUXcpUbcxE36ixechro8KSmOwbgicYZIuV4RJb
oGJuvDZS97jcxFmH8sunvdJ8YD9slpeELlhYTjVznnMy1JiAcw6WqTYdO65F6LILsAR0eV8rNiOD
W6oporGzLpmObU+ETmYz8vDmVA9QCWEfrKwwmrWNLI/71jirKn7q3JAf3Jmad9xPPtjCrayjkIzm
K9cMOQqavbOtAuHxnVyWFz2u7z0+AShZr6E01hj0XtLUqZdkNdmnvHMPWVKUO41Rq2fzpFEZSla5
uB+yfONkMGc9/uNysuj2AthQQg7+JhoTAqGlZQAlGkH0OGP7gMOI7PIiA00rBIRVPOtJ4byTFvpb
Vjl766ijNZrvEO/miwiEgKsIqS+j73h6rKnYoDJ9FKlNs2n3r8KKyZOtEKmAFTcXZOF9D7Z5z9KS
frXJNsHMrclXIZ6whW3Jj6QY8VcbpdiMZlTx5oVdqtczHKep9nZEDMB+ZJmpWvfJsOdEtxiOlipi
QiJ6h3KLmX6X+3IbeyU6gIABQYyhntsnNzbM83gTwb+JPMWokPPSSjX9Zur9Py32TaAv0gKUwTLW
DhJon9HeHvvnsSCxDmWHyfYqe+EdAle5qx1k2ISjF1XPtiVc6J2hnX3sgpdiKF2UxeLo5OqGkQ9z
vU7zMVqkucVfscOlmtdateygdXKm9PlKRe3N9WnQQyMSRBDWL0mJnK9OPkZB8YpJ7JTbH2XwYETF
O6PV/GBkzo/rZiA2WAVS/PJ+rLo1W2eY1261cvjr0ifXW3oGHUfqEWMY9Oj3kItYGYO1FAXOLHBn
/VVpFxS29gIDAcEMAToLABertK3hTAaFTbZFfmG8jk6ocf7pUlzUgKAqKo1zPuL7jmUVrELrXPXT
nJRu+BudN4bq53m49VTrWFxqUH7+ONWHyT80pdXvjbb/6vvMPNQ4IGLSB/OgG5EnG+MWn56BqtAY
cCzBCHLqeM7hFAQZyu5eONmr6eSEaeCR6c3hJBTej6Cf/4mDEfYU+XOzHqy26Meczv1IBSkjHKpD
7iZrz0gftZGgHNeHl3KvZIfwNagSvPcusov52HkyW4NiJ8b0YpnRLq1JHNJCb8+iEE0gCj3P23IM
vAI6XGsKQV7XKp770NgaFQM/G/jTweP9X0YdySfO8BBqyQc2UnxfffUV1A1lCGfDrkzi10SSkgAW
m1MdNPoEtYTAihrX4oATLBq68yA7opSEs3pXsZ7sRSEIefXQYZPZOxj+I1q857xqwbwmaL/LlUFF
tEIOmm2o3VH2cOAOjmL6yDMf6OQNWRAxcauCvzNGUp1ldTKxUyxEzc1eh45YV251RpOz1Fyck6lg
aYSHnG2HjwCJWehXpqX+Ca3P92QRPFeJzzKivfWFn61MErOXbTQ02ITSlzKYhz2II5nZAnRJjgYm
ZQhcE3luXQuiUqM4r8ptx7jNaJDcNHEyWxinV4RfExHi3r6vhpOUrbUtfNhdsMh2lBAXpd0wVD53
+C5erLKB4ezz7hOB8ZqGGnm/vJkYNbHsR5lTuNa5YavhG2Ry2TXhXR78E69zJS2XeLZRdaHrQ7/H
6YmDd3bZ+2lz5OFlThmFP/AcWYm0GiRLK95QX171MNyMLKt5VuCk9C1qGNIwvizX3MABJ9pBeY+T
Gt7xYT5N7G3oaVHNQ/fRvHK4FLZB49n1xFQwvJeJ+G285OZHP16sPqc67p6Cctcj8FrZpcHWwa1v
zOne8Sodx4Rh++Bp+9y+cGB1W431B9UYuw6EcBtovMP6rw/AdlX41acGb2EDQeUYlW541dgEa5hh
MGTYr6UUP6hN6SRN7z4a8WaSYGsUXI593Qv7kVVXweDsG3EYRPcAva+yLzo80LErfhlijIfQyluq
qiKmLgCg2DdPg2OX66oDUigGbVo5EaSmwMLDYOek0JeG6tahsjMO9VuTFsW6aTVrNQqcBDZcDJcx
gfSqQzhND3GoNKKXTn4LK7n3sqfCRcekMD9Wnrz2UYA3xyFxKsComcUIe1sRn/xCD05ujUvIsRmk
WjC+BJGB+FLug9Zb+yEMjXPEN1iWxfCaBMI/YSauS4ZCI0G/yJs8FjfV4CLqIobcVXhhUJgFhFH6
ofdcwr1ZDMRAw0ZfexlROIaLkWIarO9Cmtt0YohdKHPb5/ZVZRyJGU3kMGUR1TBMosmuD36c/jop
l7FwLxTZxap32teSiQh0gpUtayTjIaS4piY8yYQSvFC1f9Ycfe1MJrl0pChsOj34CWziw0lcZBUb
vTl2YqyBj+K10aBLwRYEBZW7gNRj/6qFLV72ek3sQrY2Y6SxMfnPXPsxgxH2i0vfbtiSZPkq0DRj
ZerVuk2N7tRBveFdYqwjQEtoYTGKlQRaBRpVdgPQvtUo2rIuXxl1/NpR7RME5mGmlKLBmzw9Fb1F
+xRUE+K39ibz9mgV7glG3IHFi7Mi9QnzJDSzsM+4//LqTrM+jxX8d2mmux7DPb3Mp5UN8RrWZwZv
jll9mH16FmPwlKUrEueO4i4ClhjAQe3QxrOQ44xb1gU1se4BOEZc0my0gLkObX8NkEV8s8FzanM6
Ov20s8rS3xLlQ+YfiYPbXLIcAzz+FlV+u02+Ix9IPWa958ZFHYiT+GR2VFcT8wfd2oHVMiibSxyq
tvgIM9jv03QigxasPLiTuseVO7nDKZDFHmR7uButCY2dDgu919VcjnqcC/KkaUA/+pEFU4azcdmi
0onYVxD+KFjPuRjJwiHj6W4QyPv4SnGp6THtOiJFfIXxSK0UJy0OyLzfuqn6HuDrYf8lv4GcAFgG
7ZObAArXC4nGOnxpzOo7hHixyp3owNo3RtII4YD9rraYvJQA6h7HcuP7ZFvcC4k9W3hUSqNj6ata
+r9qkLc6C++VW3vrbsqJqvHfnKCWS8lgti5rfGQ97znDLNJtKfCJQUNNVq3S1+mYnkcmqUsU99z4
PktVBKQ9pNqtqmxId37/WrTlO5EX1TEx23Htxw9JpJ2zFBzNmJfJvuoyYmYzGDRBwWeBWSYvflI/
2uiLkf5w8w4zMx4z2EOEMHUz0ZYzaxpRFBD9qLqo2jMVD3JtkxljMHc8DFRhzxGVWH2zO58PDYP2
vTbmiTxUjyg5SC8+kPrR8pUHm59qWajo0ncwDRLWg65odlMbh+e+dX+lbXrcmfYvewEwQmEAkthf
46Wip1KaT8Iz4yFoyxyV9D+KlB2rMk+Tjg/FSr+6cc55+B+mzqu5US3ctr+IKsKCBa/K2ZIsxxfK
7naTYZHDr78D71P3nBdvy73bbUuI9YU5x1x3HUmW7HvVvO5AkfyMXe42DPG5C809bIyl9LKryCpq
XtSrRml+aUO86Vt3rgUeTY4PTN8I7nZ1N26jod+lWfOk1Q707tReCfDASzaku3xKWLnRGgftWx+F
sG7tg97wqybapk0fOMnXWii2OTiIDKEDnNJDzXCdadUhduodYQv73A2aNXRJJ3kMXXSq3OIxBe5V
9vItLeJXqIL0Ne0hjdfxqKCfsCwkE4LaWRxc17+kZnkDT3/UR7Xvhvo7oSls0KZRY/6BSii2hV49
OylzWROLUX6a/7/5J2yy8FRLSP54ahI9+itRwoUyRWCvI272ks/W4R+qx/dSWQ/AqGg4oES01vgY
cD3VzNnbhBIln15tz3h4cVguxrz8IdtjlxvjMwrDm+4FL6QSXLrpPbGIpDfyp1r7qCzv5DjZXU/z
f5ZpHPqu422cLnWMXj7jZXbHcR9eNTkeHYUjTuirGHU1OrzbMPnvoFYanLRRm/w+i+mMPLPrA5mZ
xwqTu55skhA+qlk9zAFmYRXteFbOPv75HPOElr+hh1hxS3mCVg2K8Q4VbpdX/UHgoPcLjEsWzlOv
+05kuZ9/DpRNZw8LxDDnkfsToP3ivW5sRmXlLkyLP4PFMt8tEEY1YCVw7Y2sd6finGVkBbOlR2X3
5BYMwBysoHnvkjUvbgO57p0RQSPHXazDuuuDP2lIZy3MpRT2MSAu1Uw59m1+2DqxEzALqBE0XREy
TMolr5DtNU+Wgwg5kfktm8wTcrnQiZ/TOfZcOObK81LG2PE1K1leQ2S5eER0D6YJQQlfukHklheS
0clYm5cobPj1utYAuNs/pyauVpLjHjMSoreGo/bDXeEYOu615y2FESShV/PgwYMTUpaL78ntV13e
XzhoPuWgEUuenydmW9EUoohpPqbMuij3yvNyTELnYuTetTb7Px3NUj51pNQuvAZnkTtbu9u7UzHo
tQNGvt3SQQaVC66SYECVtCrpoJTe7uWgXsxuugrZ7EM72tSYPcJG7YtHaqWPPqjJ7jReW7G3MvUv
mcuK0drFDE1ZeXoeq6XE3odoFmr3yc+Hc2iNIAjExTcyfd44LinNWXgqiI3zHJ2FOG5fKm0i9AAr
qGFJ9CTapNzPWUE2DANQkSYmfGp9X8aoOKe9mgiO69NwWdZsADI/XZrlx5QyO8u9hOi2vuMuyVtr
P3SjcZiLEKuIPhr11bYd+jAXoTOQF2pp/Q9RHJ92hD6FFWiSiLWnU3uGUt+1s7cx88u7XdxhNF+K
eNjQ7V8rLT1ldnYPUJA28cqyYjarQXcHNmtX1la1QIRN+zxaBut0+RYJ89C53XWw8xtci08fCRpq
lAVxHFt60h0Mc1JaGZemMRNpgWmGPRiZt3SOWLh3TkB5Mv9zrlQfGOVzz9pXk7GVJJaPWvkQnnWe
Za14G7y9cr0FOJzRBQmo139aYT8HWn8mMF7yC1VW/VLlzCVFtxza+tpVijVOhnaIxMPRMN5So9w1
KIrb+sbqbIU76NNsOJf93P+n5vnakAHFLyYqU9rL3Lox6F/0VX5pUuMaafle440xds1ZaNHJ540H
XY0eAcFFat6zEElUCrtZRJuoMs6JgfIamkrO/URmHjv/4k/IApJRvw/Nk8Y3PCrNflW9BQq32kFJ
OtMzI81aug1Ph99jOiFTw2NCOz8JcWftUkDlI8sWWt8lokdOcgOyF1oInoOkR1DHj+Zax97DQFpF
E0Z1yYzI+dT8dY2lu4o/EMEjY8TPjryQLQHPM1uzefj8EvD76fGw7WP5xG332bSNvQupyzCdFfg8
1IgrMuK512LHSKyzPbb7rANfqkfnKr8XuvvPbWs6/yFZGqFOEUXd6hD5TU7LGJtXtxpPDekre4Zv
xqoPqxthQhioqyTfJtFLzEpwHXqduaxFurGS2eFhVsWWtDTKLtZSnVfJRcsKaTl55bsbKOw8mR2v
bKN4c2KW1SpG5MSUtH9VmXMvBu0JIl6S0FYkYAkX1TiALH1n4HHuvJ4oI75R3f6YJryJMuP9z8Cm
lkBrNFLWA1NbQrLkZDdIi4TK6cv9ND4lfaOvlVbh8mnNt2YiJ9UAOUHxojZ+1pYLo6dbKFrI7XXd
PpOS+zUqUrv0DlNB5lM/D9ll/m8MmKsv0Ofp2QaLEUeD1trIVWp3aTKJ1l3rXy3pAvjlNPAHvE9t
y7PXXaS9hwncM1uExCM257Q6ZSNjnDS9tY7tcP1OUI4nvd8jWOJ1MCPyYtoJF69IWV8nX0aJwQXZ
K+CFSAqsPn53N836rg9Wu2yiXkLh3lh198PY+k4iljaN1tlsn3uukJWyyNdEwrIcLMbg4RgtMO4F
h7FgTBXI7x7k6iIq4cObJfxxWdu4ycHMFtFwbAsnfmOKtu1E81LJ6gjguydKlg6kjiaDxSdhH0Xs
foV4mRZ2O81S2iIAsFZd0wx7M+GHwFeB5Js5W3fI9Qv9TSr7s5HGB30raNgkLg9ue019pmeOKq9D
EqqNqoub5c18VBdya2Z4H67V/Z1pqzfd3utEtVEHMlklfeDHxDV29pvsAnPoBTXaPS8n2m/H/zcC
iY8nBT5O0UsO8V9SvfAONssAfT+1a/8++Q3gHVq2EkbV3O9tfeXlWxCsSAcbeYrEdWhmb2QLvUoF
7sYy6ALLCqIqBAECFoxqSdh1ccqi7kAeZbjqWdYsKixUuLQqQsN4adfkJLHUDEEwxMGbLCHrmg7s
auhRcE9XvocwlxK+MLJ/thH9NI4fEAycg0Fqu3ttJ+OBVIV/Pd9pGTcGlYGIz8HEbUDoTMEd8ks4
F4LPrOAUY7B9Z9+SL+u4/hsUKfphzfljxlqBnK2+OA6U+r7k5K1qReJJco3oU3YNzcayagKx1jAh
bXBfZ1xQzqE2ZAKHPbljezjVNBFsN60Lu7bggBcUmnH0z9aEs3A/Xc2s93Otjt8RzHEp1x1166HE
g78YYqR+ObPrqx5B5k+RXrGhuLe/wrlW3xo1PDfr4E+0pwGYxZ2FQv9kpsajx1XGXAaPakMoaue2
GgkIRODao77RO79fhzVPXEb9WNv5GpFmSwRAQO/YVXsSJeifi7/M9ZaQY77qxglWTZQWFJFswrAy
p5uRjUaYWWB1quyTF35Yg354UpMX71ThYzrHIhggRUEviFDcgjCHz40YMe7flELXsva3Ei4qmPyX
OimMbURqaGrcegOeYqP6DewC2Duojtac4pz12UTiq8Y9L3KSa6OfhzKcWZUmhMClLYqH51Q58XCy
3kIKS6DoDPiPuSHTnObO0jS42Qgj2Vhpl9/q9iuhaSF0tqrWssSZXRDfjjtKe0Xcf7Cswd4JE218
nvwhcSH8Qll35AY0l+CBjvmbWIOgZTnDVJc9K/I41ESguG3DQQXNrwoTK3sCJANiJ2dM7zus1Bwn
GtdxOyzRLa7Qs5WnUHEDShDQ2qnz4nb5SZWmejXt9hUbGddq78ZnPc8IRWQb347CXDFMyxethDIS
CefJYi+4FQ3K67Zcymh8GmNnoCsXAZz1npkf2iFc/d5YwxZHvMdo/2S1NVnEwRdHr7XqGCO862n2
LvSCPII+24mQ5KjRdNJ1lpifZdng+/bWmN+6U7i1woYtQ2i+O039lgk2xMGYnZUG2KrtCpMlDi75
yIzNrW4Y4UpTyaYYeTv8WvKqRa7Hf8l/NJd94nVrqfyTnhPpMjaG9jpIFjNGq5pTslesopeZkte2
Eo8MhuN4DzuOrFpzWQf3qtxj31q3rZPsBk1sA0MHEyTY2KJqtu0U9sZgP/H9bgGGBjreF5Au3+Wc
wUUsKCOFxkV15YzPiNFhMQQ+x+4IJit1OeOSR9i5NwbgTdbcy5pNjpiG91gfUfRTW8uGCDDa9Sdu
0g/IAjc/9dQ6T7l4xvGWKCzh9ZBdgRS9RRlxRXBDa9x1iyCTHOsmHCMfjYLToe6bxBM98WkQxUa5
2kfgefHSTFKoJ80A7cehcXXUWWWKrCt4382sZy9F8oGj4GfuNtBZbSXCy6h1Lzn6k8UwRORnVOfU
dL9dY/iX6u8yq9l99BvHY4bYnfs850jswBe0YJOYVx3aHvXigGcjGBDbpLPUv+pQUxHBmPkXG4J2
ZI3g/cMrMhXmi58ysl4qGgXmINpzDuFjEWUvKNCuTPxPqV0+Vd2pSRgZ9TEx7gtNlDu3rzckvF3m
6UXJJnFs70Zpn7Oae7dPchhaz6kozvM3LP1hFUqNcNHqxpjzVOYOXl/MEG2jH6cuWKOYeq0841/k
3LFfvUcaN3EFEZGq0XzudPcN4Rm7HxXBCPBht3XoCxE9welOp5t0jtjHHobufbcZbEdLnIE3nGNr
wnzy6Y04R4gg9KT+pYfxV2mZG5H7L36IALaAsEsJeYtt9U2IE+oj1fygenrWKndVo5cYy+qqCMIq
maChu2HBWrSfYsrOw+hcqpmfk+jge/AlRT/Q72c3wjysivPvpq3vmefeMIIEixWKtj9M07gSs/QH
LH+2iqM/Lj+SWc9BPAPK+N5jlz/8TXB0cbaW92xKd7AgFmaVn5Cq7FG/wXozV62Hb9hrZ1wJ12ej
J/GKeClQD7nak7NxJwxNVX/7QruxlAVs4bwFQLe8eFqBWn2GAfGC3+rEep/l2/hQY8vIQlvWGlJM
R3/TDcwTejJ9atUPGr/lGLU7YaSvI+Mw/9MIGDLmNj1PYMYMAUHaOU7FqSCqjyqETdZE3HfabTfX
mYNzklX6ZIYMpyRHmFGTAfk56u41j7MfN7H/tAVW1xgJex4fu7CrtjCW/vQtk7Q0tO8E+pIGYL8E
mXqTEWs/5bHvz8S9qO2fLEleUFy85+XebZK3AucP61f9Ky/VkszpB9o5l2DM6adQ9SVVyPnHIvgH
S3fXeQJ+ClCKyp1erMYhPeKRcmIsaDcKNJgMTxn2u1zOZWWw0ehuA9JPu0nuuAPb1RiFL33u4tGc
0AqMPzW0rCw3wSlr0S4wzae6m3E+iLRDupGOqn2BNHLrpOFLkVBSq8x/CRPxY8FaNlx/64Lya3W0
0KLDOpRE7dUzgRbwZA+F1xKUYeAEqbx3L8g/QH1FsVqPBIMhanoLQ5QW8/cKoRR71NGFyw0kFg7J
2gOry8jzz3bw1zPZMtm/MDtn2I1wRtYADMgbMmd6hmcsyjfQ8s+tjWDPAPGfMZVukAfhAih5w7Gu
8REJKp1+L8+4gwS0pREdwqzqovEo3kB1n4aUNl5GqNc1zkkspxa6eutZBOFLhkoljXi3ZY3bLiuv
ZrnG3wySB+2HgXkL0UMbUxQJgWDUKIN33iD3oU3Olp0KLgWegdTx7hoy9EjHdxVWxVEWyUaDtNsJ
3oMg4i5R2qyzelZa2gDjwpjnnepZb5hOAHO9V/MyxRBy08nkE7Lx0g35Fy0fjsk0jevOhqzXxqxS
A5K0CeRckh34r5Xe1ojNjzEx30VRvpRJuOr4BZdWj5kpjbdQLk5IlA0kTdFHyLiNn63nOdPMvRmw
F4x170RXeR/CFmmElkNjsl+G4GDH0Ucu8x+ph3+adDwYtXoKZP+8KutZPUZFi5OM5yb30fe3NWKc
BukF8KlFL/EH1hbQNc+P0F6FOw5zPGGaumVg3wmBsheGEiHLCc5KQKSjg4FVWpwAfcO4wnnlvvLK
6OkaBCxkPQ8Ff8zF1vX1LsvLF2+ol5EESWqWs2PJoy7xNCgzlnWJg11YyDfNyz6iLpNMRvlVe55d
1vJGicCwNbR3PaFib4AYivzHq2ZsBSc8h9xLXo4YFNECy2rnaGvD0ECA5+c+aiW5CxHDAtA6oT68
Tbn5JofyFjNaLElX0GOHYUupjIVmz3nX1pJT410lhNk6I7qXFI2XaRn/ENrQLMFXE+wKF25kHjtk
nF3M6HMs3iNyYFDeX53Axj9WBXdYFxga2AR5vTyMCllJ1NOaLrqovhaB9h2OOisW4yrt6erZyVFz
1qLInmIVn4c6eep6HWxGvlGwokZrvDcGaJDG/Z5iBHBhFBySvnqqbHrsKp1OIoDM0PbFc6ADxzPX
QeH8nYK2B+WGTTKU9GA1bCtoBuhN7rDAzl3m/POEeUly8WoG3avbayeElWvkV2tNqYfNstwU/aMT
ELwY8aaqudJsIWDr269e7kWf3Ua9v+tasGM7zZHJVVtyHJEh25q8YiMXfCRYjR2TiR2vh8KZVWmi
Zczvpkcdl3u9qNA8dTuzOHCjv3sdBX9Vs0xoq5OK1VM5Y7SiCIp/DQO6II4Df1b6Ynruvya2P6tI
e3jFdxIi+RXpPSi6axj5O3+wbsz5N9kwrVDyrG2rXYX1zMmtqerIMUh/jCr6AY8QQJq0P9m8boU5
rRl1PxSB2uLoquxq4hJa9JCR7A4zZFWMK9IG0Q53P6HmzU4t51258ujLfOMiS0SEeUjtYtvTN4Uo
9Ida3WI1PpVZAXGhDzlGlj7r9FILWHdwNU/nhIG/48XvIRHti6zW1xMOOa6fBowla5c77/hyYZug
OG1xyIrxZjny2CdM9RpiEOrJfYhRXFLDecSOvnVD8UI0y3dsCUxE3SuLJgo1ARGw0+wdZfXWbMp7
yy8/KG6dwtUvDl2c2cyWZ+9cQUmBt5SR8qcl7y0AlcZCpMtbK1PZWbbETkhJDz6xmPGuqHzRujUl
dyjtZezEoyzCFz9mwSqVBTaCF2ro9oyjUAfLm06Q0wuKHkwTlQDzi54RcgzjD79hoZeWzzJstmGO
rItbm1rZUfszQTTfaUP9GhaWuVQdgh67hIMHU2jrxNFjqqAHtpNLNpMzbevefzJlUO3JlNuVecr0
3k+zDRvVezxiohrYXBGNE1vHCpGFqXrjWxSGuxAq3Pt6469YIQp+bK3clt3W0kS8itIyfIiwDZ9Q
aZ9/H7mgD56zK9Pmk2VP9tlS//puCB5OLRswRWRf/D5sfJzWNRgibl9p8JANLo5cErIIzF6PPLKM
hfaMYFOng7CbQ9zXPCzrcVuFwIWb6cMJ2vIg/v8Hj3vaeswgA2reu58h3/nfP/v9X7G+ohbr5rxo
mBL/81eDMeKL//v494/bELzNALM+xmHAbLhSB9t2+cDij8hv+epXOaeapkA+o5RT4F5m+PP8/zV+
Q6OQIt0ozaE4/H5wCRzbDyTrzjMThqghxJgDuWzVAYf9/3z472vAjdGR9Lvfr/9+6b+/8fuYaiBd
gTzmCRlc7Pn/949+v68VoaWbCuD6VCODoIrr2Y4+pzF4pYrUF8Ow/jJE38giJ0thNN2dDggBXqfH
Mvap7Sqk5iWevY62bNl5Qwc6CRuM01QnKDJIsVIWzO6fmsbrWJmxOqZo+5cwjUGVP8uRdzR7y5iT
b54GU3vEELWYLok9k+Z41eTaLXODceWHHuI/8gNWskVzH9dFvWmZtt6JxfijqfFg9X2C6IQplUdw
2jEiVuWUhR6rZk1bo5SNjz2ZpccmVkjm+MsReXzMG8l4mZwN7+8KRxj31XJ8I8ewW43zoGlkrbiN
MKRtw7bG8jlxnwwYxtSQ4NREQ2Syc0MDS3yRcTQ7hgv67DTUiY5L0Y9uVc9+VkmnXAdyloC2VgQh
Cs2hDKD9JHa+GZWJBG/mrqJxGPdpO/QrRjQoLzzMG0OUPUc17pxGMYIyapmuSm46JypqwRVTmaV5
AQ2LIcoo3xNpqJMkheHkjkQSavQUAclCV8R6xmVgzyrtUb7XJdMy+20A73ulhtK2Hpo6OuLCPee5
Q8NfwzCdA5/JUBP1JhlYbLuWEVyGJvwLv5AtpBh2XJfk+kUse9Km0a/gvry1wsWMmUoHKsMwY+WY
cf7Q3uvciEJMj6ib4HbxikTEJPEUrGsRukt7pnlUI9movS2PetM5W4142YMShn/0Auluyt5ODyxD
diA9omNsmdnKrcj69no3IPmADdYYIwRD0k95mzruV4xYY2xOvGAn5RnqlbwhOpSwiPc1wRKakXGp
zLQXJ2P1gZLCV3Z6gjmIHqkfDYxtWGPsZMp3LmXEu2N+ZeybO+LC7pVWOY/aV6uxLsJ7W2v2Q0o0
gA0RVJmuP1GVNS+Bry10tdYT5iZDxBa6EGGA6QYbQMUUh7qwrtDOgGb1DafYhYadXTVVvFh/Yepr
Z6OwvGnRJBafRuLdoascGenbFks5QnFUt7CU45wGD+G16SVyq/cpCDmhXPSmg7aMzCRHlsCmwy/q
ZJNVLJ3tKaBg09347li/SSbxv0wKUp1dsAf060SaGIP97BcT55GVGQgHeDhh2N6G4ZwbRDL5cytS
8zrJbv37h3ETvXFtBSc4th9RPtlfks08l7UTs5llJJoaBMz5rFRvTK6/Ga/wziKC+dwHcfBCykG+
dGol978PWVBrGKqEsx45k2k9CnLX3GQ8lm5/caeCUFruXQt8RuNnSKHOPWO8d2b8hkyfl8Ydxvde
gX10CMYyAwJuXRvxC36OKlU3vyv0Y2/pZ+YF3THR4u74+xlbcO5kyKNVFFsvNbk4L7HzllEjJZNp
UWMRMUrp+jftWDJH6DYuibQLInFKm2A9S+6rnjau8selMNP8+fe7xHD0fh9pilgwjXZorfVAeDR8
V8+/n+V1kf73maZpYiUlIvrRLpzN6KAQtVy2ZuBdU47ivH+V9Ole2N+0IIv/zqLFkRyMNzzZmC4s
fdcZhXnu5nXwWEwZtxONEHZ7KhA/IJjBlfEQMI0BSxnGhzbQ/QHQtEnJMD0GOd6rUxnVrRXhW1U4
5VGzYbKEM5hlipP/vqTMyl71lPDgHFAbr4QcjePvB9sa86Potm7QUwcEaOy9vC2f0Mb1Oy0gTrjX
TLUkEst6yc2RzwI9ujKBblkuAVFhko0JyHgJQ8koPJXpxohZEdlDrK/7EOdQyFx63WmoHOy0gXA+
heXsOWA3np96r4kfvtuFx7bColTNr56UNM9NS/tmIbtZDqmA+4aN9A/mAX9Jx14evS6dD+CbH6bJ
Wbd73hqNjDHTVWJn1TN6uHbWbYZ0otdyBHdOd85krd/SOYp8th93uvMoSDhbaB0zq4S0U1uLINrS
LgTeVD+ZOHV2hc1rETFAyoLopgvT2VYEdeytzrkIoQ1XJ95H0XCV1WS+txkVYtDU3bItAaSmwgvA
s5BwLdB0bHSf/Xxgd+kuUrb+qlv4ttiiTMdyEPq2JkODYB1b35BQqrOG1DWN310zKBiwKbmAb29x
WaVr201IaaJShEHZ+sc6a+GSeyaDrMALyw3uQwzVnq+2ITX+m9c3m0Ra7bPhEhmqBuy8v19GWk1s
scWQUJTpW9WP8XbKs2BTxhNvu5i4IPYPN61Phz957f73SfB/v5I75iXr/O7WNnO0g48DBA/dd9cN
DppeBCuLbC5+ZvLXusrzYYfyctqV3aBdg4Zzv8rU+I1wdllMKHPQof9raq26iMw62FEuzoPLbrAj
jWlZYo9Y9UUJC45Qsi027GFV6QDII/bnOExRLgtwMXXFuk+3HAsaTOoe/FQr14IB9VdB+dB76lsD
dkw7Oc+dHCa1LjPah9MMghQjxsDxTNAqVMW4M//CorLJCMc6SEtMiDcgzC1ZKhOi2GU6/q+m2QUt
garzoy6MCU+tCkYCs911SKt+48sOOY8qq5MR4Tm13VOL5xY2rwU/nK331EXkuma9tZoMgnQ7bYOd
xMSy4U5LaB8Ifua8uKljCYAWceUWWfvXi8a/Y6tl74XLzCbXAutOlW5xS0y08zxzZqTrb3JXaOvc
15iQ0EA5VdB9t3a/HWcVVt/h6iqt/sgGRT9nhs4HuzDOvw9HaeE8MgLElFN8anzWHF1RPds1jtaR
Kf3vI31Cr5UlGkWx7TOiQyyis0kg2jZLDqoJ46WynIfvlIg9sRDgd4Ph/PsQjkW4ZjMGnI0tUk3S
D455TQHsrebEQe4GIpH7wfT9Ldz6dA6m6cki0x/QVGd0QVKBw9TqjfJwVJiqDNd+DORtAN10wnua
baijlDXsgUURRc2LsPQ7w2VlSwlBbb3wbB9dHsldq76z8705qXxlO6X7iVgcok3tPKRZNphqdLxC
nh3vOr4r6oddNMTtj29aIP5cYZ5wXb0NfdkdzdxGoDlZ2hua/znbHUkWw8fgfQDKa+pcR1bgqBsy
/2dACcG78LNyZwwuNekcXVdztAMJDHWehnBHXGR5D9nD3XPiXDa18MPV79d+P2BwYd2ii/QQz/9L
gJBgLwyXmT/DuXJ2L9Oxh88mIgj0QbipqbnLY1CzDaF9pQVmC4oKJWheHEj751hgt+pL71gGgNz9
POOWaDIuyKdsWqWitq5tbo9MLbG18C5xOeyMQNCcDm8WSPu1ZDZ6NYFFXBPJKA/L6EL0wv1LVda8
dXph0vxHztlph5VuAxEYYmW9cStlEMkvcfF7rX1F2zgGczfaB19h47JmNSlKq6jW9raF02sIwGSM
SErWsdakp5GZ96qX5OYoj+FFz65m05BrvIHKKa8Bdkh+WtZ1FBelnWcgCFzjKPuJ6NysrUgwBwLN
LgAVbocCukKHvIlNPMr+OOkQHnjevFxGmwZF8XdkhsG5Gcd/Ri7Ts6joZlEDbWwX9U5cxOOzX6Mm
1sbsZrUEWo+Z3OPg4x5cyU7njsPgN+xR9sUWA7MexooTWdqmC4biwuJh2jMNegZM1FyBIVgAZNgt
TK149ygFP3xtfAr9BPROg72p7ttm7zUSskI3jiv6M4KTW5nvjMlSW/rnByGcLVDjPGOHbECfgVxU
XH7/KZhoMLJlaG1+C0/Ta7/jFv8EJW56bEq6nqYuo3dTZMfW6tRN+gyWa3y3uxI5k16O1tWrOU1k
Zh3Z1TBgcQBjNmH/R5ejv0Pn8GXl2XDGDUDicGZugpSAUWXpr1rTB7vE98/JwH6TjNWL+ptBXvLZ
Zd8tiiNy0rVraK8h/SY/LeijNsZUUvewMEdZ1U+WF+6bcOW7hAEuIj3eao1LihxhNUGB1Um0FEp2
U7mvQUuGKGvPemtPsMjH3jmxUsrWGimg296w13SHL1LI4lkNfbHG45rvh3SejLCKHykeTCvFVR4D
a+mDzN655dDBvtDEGisJ/WjvW2c6W7Ku4NwtU48YbTDzOy1SsBJbYzz3lbOdqnK8tsYBiC46a4Y4
ZkucaFqi5SrSERfP3JhAiWFCVQ2PIewROYUi3FRVs5lER/SbToXs6Mnsci7Gy7xlyXXrxZylnapj
VRgCyYcUclUiYtiIsgbHulYfqwqZa53m7moae2NHecIA342eqrDiFqXPVt4En4usvAgEMGJIyaz2
NFRE8eQWiWlRXa8Nz4hWINIZRYB6WZVjItdDHg5nq0jARpAxw1liy5uXeOesoEw2lSI0e0Ihmg/D
liV4fLL8vkb0MEv1wZ+8WXDRTGWmZ9nUKbox9lGlTOWhtl0MApN18CJxb4BznH8/SOklR1Dh4jjQ
mrYtDYRAzbh0PPjzOrKblV7gp2kyl7ci4UWZVCflRNVzxTXXzbqfotKQOcBvWnGqxusUO8gXJ1uX
FZs+72jbGowyTR73aDrSDb4jY90//hI2b1389rVOGBGtC1GHHzAjPwwADktQS9G6L8P8YU0gVczY
nLajQ6KdcsvjaDTfnY//rag5MLP5g+DWoXUJL45GAkegh1hqE6fespIFUeBl+mskG3lm5eueHZlm
yybrvBV8wupEE1KdNCtz16FD2BhZR/l98Fid6Jwi9nxXLTpcH7/f8/eDUOYnO2BF6Ai3XiDXBGGk
xzSeNATrtKb9EDlHcnA2E9KCdaDV/apqa950nT4cMa9CJVFbrXeSc25uiC16razslaoneuiFdBey
wJDdo4xrPYvp+tRGN68Pza0dmf1xzIoDZm7o5qUh8QGmE9o6i8racKd9HA/+GYroR9BZA4Slpt4z
ApFvoTmeCdCYRaATElEjP5V4IKicptvvByVah9l1eGl6Ed0K/Nhsl67R2GZXy15lgWPtrTb47EYr
O/9+QOSEJYFMMTzgqOOJ3Rk2eUwXjcUy2zmN/8qzmJyokkDCUqIsCmS4/VTmlyQthm0I6Wg5GSq8
RkKf9k7FVdc5N4Or+zVGFryEdMMODZ/OJsmxNJQDYGWRNSDf3Yx/DvfSFj2KuGBZRFtM1mMwimMU
oEc1i4H1IjLjp/K7YBB4rmri1R0LAFJiW8FWSaPZtwNpFjylTNKTZu01+nOLk21j+UO/tUi83Ki8
es9kFuIErdBIhvHFbkrqymThiyS4BL141UkhWhuDxvhqMMoL2qDkEI7bxLDMvciZyKKdqLZ51Jnr
wkn+cI39P+bOZElyI8uyv0LhusECFHNJZS4Mg81m7uZzbCAeHh6Y5xlf3wdBVokEmc2q2nVKCjOD
PoSZAVB9+t695+YHjT4xPeSnQCIYtp9w9crDwuqopQdtQR3dRqrhkAOHRMOsky0OV/0gZJF4ID5y
F4CbYHhpz69qkzxBfBz20ySt3IgRmyfOhR7wy1nPltdJSytqmrl1AzMnBtMCYID2vcYu2x/p2yn3
i6nbh7GpbuFAxKuYJ2Nrh9YZF814kiap3RPUg2lODSSI2SyelTWEO/QkqVPj2ZZKabzP2/pJxBC6
Mqz1vqmyBcwCMTTeEmyWCkiKIlEP85BWEN7k6bkb7M3Adu12FDXexJ56J2lV7VSRzWDXbD5xZI23
wJhRMsRxtVzbqff7hYqpyDROhrgqOuK1PGGZbwby2CuGMtKOeq9PoJnQ/zmAFzU3ZjM0fowVOqyi
9oCwYrHj/QiZdCNLZwjvx3ykGhNjCdFQe5UCTKOIvNZIpgReMVIWBy2AfF/b+ZqHGLTXuMlo76Yl
pJyR8JOhtG6koxA6xOwbtoZAhGaY9olQdiZ5zCIQxqnRaUGN28yXokiUe5WRJwSG7KSQ8qPWknLS
6/IVuGi8DftyiwSMINVBOddyy0cEjvQeL99Vb699CBi/7WDYz+1wDY1rbiCAnRINl0YA9QRVZOdJ
a5wuWBrpqNBNKvPTj0XN7vrjWC/gfNcKoS7W7AXOazuwJw9dPucn0/4G5jE5/vjD1FckUMmaL09Q
XTkDHmPu532st+Y+y9WPIcAtVluK1xvooRPGD85oSdGWmrU+o/m1N1mOan+Nwo0apUPCBQBBocGy
L3IkGWOeLJt4UuNXSaNMkhLucPwZxW0oQpdSWvrQZKdYCvuQgVX+vVcn2YW9N5bhLEB0IWyGrIsK
ietUMdFasTeL6IyvDdQy0aunaYU/qal6Xw/jF6Oms1BGWujRCkbtotJ0SPZlT+pAtVZuZKg7DA0X
1xrqws0RQGNNcINEgqUUTZEvjdzBOYH1/Vg4DA9HbOg2os12byZz7BU4b5PklNO5u+fsEQE4MUsP
iQI7G9MYIu9n+zSWFWmK3SrUS7vDJC/5UbZR3v3Yn4nK3o6mqtKxaNhc43TadkMFmXEex71pMRBo
A7NCZWYUr+wcJ5V5NtO/7Civm7rKNNsxTDKVYzGoR1RFjIhSVABSpqOaaYS+pzF3pyRNf1E7CWdW
VoUc1cigxP7cerbRkWOaQ9WOxICdSHJT2m+HMi/Bnj2ZS7gF31XfdX0X05LNbxPHKgh/hBfXKV30
oEj9Oa+ww0bdjH6rhpGaBGXo9EP60k0p3cAGeFwMoDIrGd1kuMno0eJuG3PUeXSM9mFDfRdzBsUo
z1QSYNDVloZ75s/lPraixzBEjd0GAW2/WtsPQQwWa6ZfIWV5iU0p6oBN1UfUwwo0dOXOEpV16FE6
+kNmqW6dFInXkeB+QEyCrWLoNKCYZCn0OnqSKVouNAmTu5Hp6SQ4S00hsD1gOteymPr9sO4f3TQc
rKqhwR4AUK4tmaSQ9RJayWLsiFfylyzsjkr+/qOEGc3HZQQmLaZ8S6bPrjdm0zfHQt0yhEf+HeTf
kgpY7yzbDwA6INmZ5b6iuFPMGWvCgkOfEUrLekz+YlCsQPzdFFvESeHG98GKR55W22ixEey4hlLa
15DK96TFod8MIjqNkEswTM46BwQbIO3a8DZtTkOjkgVnadgbMsftHo+vi1JhPs6nKarsO3n+5PmY
8WBUZ8uMjCPtRRxoOqGmHVAJj5Efpisa0CEAln6fNIz+f/QRw4pBTVv0bypaYSOYinMkiOP4/R+K
OblTh15o0edL3tj93rAt5Rza8ns+4s7QGI1DoupMrkwZ7JUGRJhgOHGtOImz39K0VbC8A7Ah5PpH
uUUF1u0TA0GLFRLJHIeMcRiMdHuJqc5Gigmtg7uN3szkgLxu06r50tfVfBLGdC8k0lzRxjeOWVfa
hcGrdulVuOAkvNL5gM+ybRfCfYxsrO+KlWK05Dd0b9Ppx9qGqU5XzXjz6y//9s//+Jj+PfwsAT4w
1il+KaiOypga6x+/qtavv1S//+v9t3/8aqqmZguOvxaeFVnVDFvl6x/vt7gI+W7l/2AIsFOUsLKL
PGlFUov22s2sJF0WEDegj/0ORBY1PEzEox5h/wxL2mOzrIbPzJ79KSybg2SaKaaj3sLLHClHWc8e
ugYVjFTCYTNj6GGjZQK+ZqiMCsBeUIPUmQ9gjaQLYnmzMQj2FmPGfWO4mTrlbiFNsCOOUUfTzVlw
OKC1hE890EtDaRCqm8AaE//vPwnlL58EbUhF1YSiGkIzGMf//El0hlGWvVzhFyEUlwStsufcg6y3
j2aqGiwvfop/2LGSqblqTIUK45j39nr8Wc4yEnOvr6h+ByIHmDxGqScjmOb2VU3371+oUP58yXQU
7+Y6LtFhhaO6//mFpmB6pSjUTJdxk+SbTRxcSqO7ZePIfGxSHlXTOlFHWzhuMQA0FhHUdQ58WtjD
vtD7aYvaGTRUz1oG0qpataRWnGFVN7LHmL0C6h6xx3//orW/vmi6OWzJKp+yzX0mfn7RQz2bkV0E
Cpa2M7LzD/ydSFCNdtgZRJ8oPUnQOreMKYXxtkfkuYVXnNaXMYFJL8TMZ4qIM0PeTc+CHkE7Tod4
Mg4M5GBS23AR2Yv2HW1VWjrVNR70tzaTn4BcFY/mMF4mqAdYNSSEl/Zge5lpL8dsgNb7o6YkfhKe
JguERAiFS7GIz8YKJcewssvffw7/4uLpumLINmYeVVufvp8/hxhJqsGdL0ALjpdoCM1HbSLhV6pp
+9b9QbTPtUWiXN8YiLzDhc+Bwweci0zbSWp06Sf4S+VMapy1marwsbHG+WyrnfAKUtwS8/PvX66i
//VekzXV0g1EMqZh28bPL1cnxKij7lBcIxINeJwApBQmavagNibBriu3akAztCyla2TByxSDEjoE
3/TOXET5JSEsS0QFvfqQOMe/f224o/764jRa+DLWW12zxJ/vqQqTX2fFBuastUszVfnzUJWdV6S1
hPMwuTNI5SqSCE0LDWOSoQeSJCftKeWlnWN6cU5YZeEOAqTloa4tYcskviFyEhjE7P4oj2B3YljX
OeijLscuyASUuV27LSqmptpinLRUQxeQgHlbOzR8krYHWHI10Q3jNixT0gBR4ds1fGk55DLaJZDU
8pWB6w0lANkOnIx+tCfVRIMJvJ6w677+rqCMezJkY29ZYF9DVTuW4CMB/kJoYUFHvRr2B9W+5n06
3Yfc8fux0slNbDXeJvvCmL5hAseOlMJGSuG+RE1l3bpcrNJh5R3AouQ2tc5UUkaAlWXx99IijDZW
yhz9ZCTjJBmLXUACTlhA+gQhQj5mZ4OeqEgFnWyWHTWezmhwxTaqzHvosBW0e7pMWgonlV+mclAx
NmFYDQ/toDabZN83JQbYmVQIA29VD639XoFxsB5s+72O1WIzNV0DL0kTftSK2lvQiQOb03cBfbbj
j//XU5uofY9DIW+RmZA+k8ftvp4i4VoBfTYM8Eut934qLXs0YNpNNj2TJe9ugG0qAwo5xVLQvdSK
gvYqbYNL74Ooy/1cnoRvgRV0OivT2amaYss9zTizFNqJXt2qem2PtPkIJMHKihPclg4Zc2SXOIvw
PdTNrdlydMBVgj0sU9K1BbseyGrUd5xnuhd6Jug3Teu1mTQHu7n6pOuSflyk5guEN9Jq+TuBCklk
qWcpqFIaCwuTBSdBc+U/AFsuT7pEOA9ZMsdOUQH8ktks6kQ+1fDwZ9E+CHqhbyEJkBYsowNcNl6D
1WQHfH2yWxu8dA5tpIkuhfVgxMiIRwmR9dhZ0QGDpXbp0pDtNez3Virtg2jIXgO63wS4kfxHupfp
gnkZHnAcLdtKdJJThwUYJKsxvDZN5KuJKfBsYBgL9P6e4RKFILzx+3Io9PNSx26UoKUTo/ycETxz
hhewoe/xIOklXqwIB34t4F8xPiem+6sIvmGri8/j+mALvSPVqksyJ1PUeVuPCuyRUZS7QG4NVEEh
SAcS9M5BIP67JebPKwy5C7Ysm8DELFQyVEo/L38FA4EgVozAxdtFpI95o/VD5yXV9lY/LTj5vVJg
wi9Ddbqvq5TidbjPIoafyyQjqEIOTqwqzu85eTQXHmB5Yamp7PnULmSTDsuDbHbaOSnm9r/bZ/68
cK+vXBiWoHsio1H5c11XNUEUrnuxS1QNfqsm3GNgFcR0iBtlwXTtIRu5dmNj1kVqvz7mSIUjJXBr
SBawtE2QVq0MArSt/MUyw2Myi6eJaDVvSVWCYOL5OZ7Qj0gRAytJTLWHjnHYFnnt/Vjm/+2nErX9
UbJ+lCShxWHU/emP/3wsGbbm/7H+zH99z88/8c9z/MFQtfze/e13bT/Ly3v+2f75m376zfztf7w6
9717/+kPXtFRxN/3n818+2wxn/1nqb1+5//0i798/vgtj3P1+Y9fP8q+YKJ0+yTMrfj1jy+tpbki
UyL9Vym//v4/vri+gX/8un1f3n+hjI6rv/zQJ7ZAKn3tN3ZtYXKk4X9VS1Dvjp9/fEVQ8Fuyrpi6
aSmCewdMURfxQ8pviNl0y8alxV1vadzwbdn/8SUhFM4KhjBM2bIt7df/fPN/nDN+v2r/+txBufPz
5i0MWzENGHSWKowfldDPjxYKGwMbDJQVtRHcYqD+fCsnhUnutOZs2GPspXOD5NEKMlfPKzo8nao8
CMZflK9e29N9VSIYz1NvTy9Tkgd30iKRpFC8aAaudtJXWpLn9NURbRAuPSZ7dZp2FMFYFdRjTb/e
iaBLZdkT1nzDnQhqwLLAIHd9EHQ29GJI7oZ54tSKt6ICqNvAd2rnZ1Q4IUDCGdalccK1CXNHU90c
QD6phDF6GFJxghYOcs3gnDVyR3AIx/emJvGwsy9W1b31WZqvR/utVqkzbqC4PAxI4IFK216rwHmr
7NZ205IVA0VPc65MnWOiDUYVMEs6z0/knfuSvTNtedyuGWJAskzdVbMfAnRtAvFMcopybkHKUCv3
1akPMVaUCwp54ZuRX0z7PPFWBiLmN2hzbicrtM1bhKmGk9COzvCOh/Y5mfDJMonkZSK5E3vI5E/U
LopbzEYw+0wq1ENMVwAfQJ+cDY4f/abtRsAFUGVOagnC1eajSLvmKS0bkuZiDQx90HUzuevGck9+
qsJ4MSzj309z/6tV43+2JPzrteX/xwVBY3f6fy8ID1k5vKfx+0/Lwfojvy8HQrAc6DQ4DKEauikE
z+Pvy4Fi/GZpCKhkTiSqynPNM//HcqDZv1Fds5Nw2JSNdZ34YzHQzN9MYSkygBehAuAwrf/NYqBq
f14NZE7cqswOqyGYZkUSfzoeVktI+lBTDTgxK0KaqIUQINfwHBLjAgj7kVE7qOZUjIe6ooGSZ8iN
jNENBxN/FU+VqpDLQEEYO0uZMvfJtMc4TYzT2A+vDUxxjprL5MTTgjVZwmNNNdddVq4/Z93uWJDg
5chFDBZlJYiLlTW0DOS0LTlBY9aibsHlxo9UdRMkFFt4tHEip6IztldRP26iaij3bPeLRS06nrKM
V9CsuFxpQPzV0cRg0LZ4EErwRCDU9XhQtQ3ddHmXp+ODKV+WvIZZRt3pVoOK7Wl2LRLNOTl8djkG
FLzQ62DtlrUIAaaGEVJspcd5AeYrh3DtinstS55DAPnbOMMjIDrdaeoQJwOn5mVSLAoYZab9Koee
nna01QiCYIiCpZ719RxXNcRFHcdZONP5moncnCTlQTcDYi66N3CV3zKZYCK1/OjV3KvT6hzY0Q7Y
ij8iIRFZd+tziPDRdARx92QO5DZkFiP5pHyqaNzbZv+hdpj/50jhtNHpHgd5mHwpbLv5Tsxhhpmh
ITllouSMb6g6QWYxZidu6GMiZIG4SPTCl6aO+caJs4XMSB6k3eAFChjhiWRdpIEUgTfot1ehzU99
EfojWgRpaTY9jPDBKh8bg9Ds0HxLZgMtYo3SqCTi3aRFAAEPF7VRSF9Itzd2Q14h94wPsYpno4yx
ci2V9ok2yiBpQzooQ/QAid7223kibGqiPWYZksL2hbi9h8rupH23zXWgwcB08IcEqRPkBVLBeuow
hgaHsTbkncAJCW1Sk9yoRx/XkG3M0hyi6+4xD83ds9ZAI5JV19Sb+zhUwCUx6lkkTg9Nhhyrg3kl
6LTO1oirtc09rQBNaNIbTgv8VWFok1AzTIo7a5xfGoWwqhhkr1tV7VNWk7ee6B1JSOH4EcR2ewjr
Aa13pG2i0K5diTFMSck/jxZjrs4B/w24UoE1qsZsqQY2PruOZGdukFbp8RFKDhk1AVnTeTt0Tg11
kSwBovMIuOin/KRlGen0MGYd2lErQAj6QmJaMAjRQ/Yyzviis32DM9smFsYNbYunNIHlhxMOHI7R
T/kcVqAKGoAg4CCLjqKWFMCKMO0496kPJCeXGdKMwaEIsk8MW/eJGkvbqI2+WSWRiWPSXIt8llH8
QwlYFJsdmdm3mmqvbUVMgDRyXTmlTChOuSEIxBjOajX5gJiUVck8eTLcXD22ISkYoe0hVyPusave
6gSLEVOKXRYrlUMcpN+GxF5LmQyLnmAMM5qeyOD4NtiVTBZFC1YO9f561e74Rq5JGrxbJgygdM0K
ZEz/OQNh3oyCCE3cZjwKGHim7CqLBuo0PSC/FOYuC8FOspQz/8kR83akzjckEeckQff1pu+FvmmY
weB5bXcKKJgdJMuU9/G1N+WewIJ8PNjCfFdGQmTMCG1uHEfwbUETdCbvB77dbSa3DMw/Y8ihrSem
XWrkpiqxgAWZWFsLgR0SKS0bEUvT6BbFHQpFGbfUcFUXGJpMha0t+gYcsVh3Lbszjm0K1NoO0rNp
Gt5E6xvH1Lk2+oULUnLemA8ijpjyz8VDEnqodxGLhIKPH94HKhdu2Vpp6q2BiWPE0ebEWo4syoqg
oRHkbJVDhraUTBmu5wWPHJXibLuxksBRUTpKKehGNOkxoFjYgwuFZX+cT1GAFGCE2wQar1a1TdXB
epfNFFBwDI4fdfkmiGCXoXS/pXiLr3VrgfG1GMPN6hoTqMKA6GT5UBbpSqBtORc3QBBXNWoWuJoc
vyU1GXGgh2GKzfzL3dim9o5+zYe6aDg9eCY5Z2tukbaPUdtyT5cwtRmLDXfBvR3esNIFu0VmNVdR
u9XmcJCs5oURJLY9JDwdqV9tX9CqSYG0kNLiLNl80YmAAPYa+ChT1Y25QEMuSmb96k6FgLDBVGyx
v6J/mVziEVHrUhfrMrj8Jr0kAarJNBLXuU1OYgpOE64+j0xiWBrl0lwq5EPMYGqXFE8AOVJ9qPnP
CW0g06Oy9tM8uUJlQloIWxv0VUI4CiiZxlH47UDjLbbdcEXN5XvcklS7YU6cE4M25sLgGiblWzmT
PyOPzLGVjHupWAxA4MjXHDmqhd/2yRZk+DVOgt6r1iGlNRAmEKEAIAIMcXaY9mxzWLEaa/oa8f6b
wFzcKRxVFo21lVygQ9djnL348lr0fo0RUdLiZaZn401IlTZFX81oRQss/lX8CEAUddTcQmyO4Ehl
tHc6A4NYFGufRWSSiUZsjMNThxcIou+SUZ5rMfElxnvYKYZv5jk3FjiUoGOSVVXDdlizDAI0b1vg
ZKXbdBVxMlhA9SbEsWIGLCVzSOo0rcdmfNFEq90v1hNLLRFeiDwx1doZZQjPKmMCyHXEbzgL1HFX
4fY1UlbjlpwkbIEsB5ptuYLZnxdVDHnxVph4k8fFlXJMxymlmUvqNMibbvkuQHZKrcdGKzwrNW2k
BSxCiUJ8VlynQC17w0PMBJSmoZ9UVeF8HGqawm2MCriyNWLNIO5ZCtlRIRFlLo7ygyWLGrKm8tiA
94kFCV9h3iNBxSQ2MGW6mMOESDhRNrx32oZWWDoGgyBsTEpif+sxtbkF2nLunvhrl8lfygGdKfLu
9i5eYAfjm0pbaNFyW30w0yDrpCnJDezGr8VIxqA01wn9RNwl8vRNromE7RVlvua6zq3bDVAFQkBn
SxS4QVbJ5IyAGc2mlAdouYQNmFMpQ0i0pCXp81ZpuYjSxnPSQXjSY5Xw7/AiVZqjViArO6SusHCi
UL9WBHRsFm4TKZ/Hc5UAyLTnZr/I5CxmNTKyqNUfZ7VATNvfRUXyDqUzdJ+ZZOCI44ZckGuhCgfp
o3RfTLv5NgxwZAO6rpshZImIGWsSnqRs8zj5KhCTbLBNRL4opM4NFB5qHAOmq49t73WCoDJJxRVb
h/jTa0Pa6KtwMwNixh5wnAIdqBLU3Vi6LIaG+50ECikPo00M3WtT1y1bGu1fO60ReLFHqfa7KM0C
Axs4BsO8rzP87fCjMlvHBpZi/FrH2GoMoNI274EdEC3ffm15/L6wAhHVGj0H9g3u7kZRv0zWS4a5
WrOulLmJTCZS9KXuH+mKRfMH1lldv5bZ3ddE+5pk71b0OjaMRWVHZdmICfQjDZ0dqQN/oCdwhur3
gTKnRIOciI8qfK5MoqUMb8y+1WI/KlfZcnPbISZVQT80AE8PiQ9EC7HyEfrxKGfcOAnqVihpcmg4
U2PeLZG1lUA7l2HtqOmtCZAPohRDVHHOsuZC9N7OHCE0psN2tF8llGeNckkMT+Z3pCP5Z1HHk507
bZ1y5Uv2Mci5x7agGToLVFeWr6/xN3Xvmsl7N9cbahMX75MXQ4mQQ8Sgyhd12E5Qm0JEuyxcyheJ
ObDd3ts6k+uYuqv8asnn2gaUrlzr26gSaNMhJiJscaivMvl2DU4UjQM7fKeNmT8VQBU0oNAZxxM7
9xf5ZSDstMl1x5CiG1fK78iBQl1y7jOcv2nn+IReN+IyNlD3GMCn7Mzr9gBMLn8yGfwqChwg8xUe
Dl1EWMO5X1ff5WXV2ohbbIN/MhqPmIOdyUZPeZMB6uCXHXPo7qVOsGUr9kW37IlU9zuKvDU1z8Lv
UMiKA+Cfyd1dnFD/zA81sfBOd6d9x5pY4yjp3eQDs/tGpF43bul5h/0J/GWGJSBzl9AtMKIhhEdJ
Z3r0kDe6u/T7Ct7ZMLIyPQFZUuq16lMVGjpuY9Muctm6ThAagi9wUGOw2zwEDvr/Nj3E0EZbb2q9
EuFjcrLui1cxe8WwGRk5BddQOQNHmmMKOQYI5JRh4pLelcZF2Q+mkGQVBKV16yfowI6pTlpUsh9Y
s1e6uOVL5n4gK6N8HnBChWewCeycm07acvzYBNRv8nQroysTP3UZN7H5WCaHHCErn5NWHNbINIVG
Lh8+rsszBQEArG46ogAdppf8nZul8a3hSa8eWVqbDDkkIMFtne7UZoeOd2BncI37ID1kcIwpFcOO
k6zP3K5IT2SkQ60uFtLsrnJ2QJmTwLgS24ZtuvXr+hs8cFP7TJAQYGXpUJhsKuFG0jUwOUuAEtnH
N+pHMn4BwhHDFS5olz1sEYuAI+ThK2PnODWn+l0crGYjPWR3wxWudfPGwhrrRLBsCKwxFmcChLWG
1pGvcjQYNeo7QEo0tyQOJED9ZRSBpGuCEGfO4bNcR6hdtglqRdPV7vvKGenJg3TWENvYpIATG+iY
Jp74nVEc22VXUOOSPoJGa/bm9KAHhwSxIHfSSGymcpBpP0IO39TLLq8/xvJb8lZdy3hXEFaCpfEO
EY32RFiIWjzyjBAUsRtaT9eQTZ+zmUXnZI7H3H6Qmbvzl4WMBFPA2OmhBoasbMcRU/K3ih2btcO6
j7MHlVzhtPg+cr1Q3iX7pX0lW2VDfgZ3XdqdcDo5wbJLswehIIGjZ7np7sgwhZzSf2lb+gacjVCx
uDyiUffKfYbuCAXa5AfTRifeACFWcZcD1J01n7iDtDiOeBLIKCOScCF3zkmmByCFDfmjtAIecD+1
aOtHDJhHuG6hsk3JtOK/xVZtXPuqfwCfY+5nHUKwvxQ4EBh8zrSd5FLCFzDfmCQPbqPerPWfLPBv
YeAR2Wfp5BA75XsQnkkotNBgy2CDbtJHiqo2f2N8S/HXcQfXrnqXTZfwmdSl5sO2D7XlJNxgpksw
dh0gtnMAF4YFeCs0XTsAv+BL7QyV3TvPudo51gSA76AWV6LolmZnkrEe743KMSavIPRnOUM6Ma3r
kAJW3dBZLT5WQKp+wHwiomujnGY8/MVdE7qVDb9oA86oeqV1En9n7SifwbqHjS9TuCocZAjg2tej
ywsEwyARM6G6PcsLVz/eh+0JKs6qbHufxRYUNgB+G1uMwuI+tfe6vU0x64V+bMubJQc069i61+OQ
u/DWuLZG60u6h5KgNvxxoi4BP4LYb1tWR2MiiITbXnpS7S1NNQrXoTl0McNDzKj3senTba+zbafe
5bzt0M2Lg42gQPbzdy5cWh2hoZg+w0EvvYWTy3MkzX4xbJeWlFR8Tj6AGJ7+UHogVm0zBxdo9Rz9
zujDEKbi4DbbXcRiUWwNcUhJQrC3c/NMnBOPu9GdhHK2hl26LVPPLl38RxbefemmsFZHMXSVTZ1A
HJLuQBRAV3uw1WchHi3ThULjRaG1b587PkvhqulJg3nHfhBtSUjMYvSDGwK62CF4SOlD4I2kzZPY
2Mnc5k02LumXWvUzmviZV1L/kQQMXG8jtxto95L8kNd+gNqdbWVm/IxnlIYeoenxxnwpMSkuLKms
ZeQrk1vj6jsSKPlTBoDjSiiuQR5PAMOSHlXi5lgGwRlICJAPKcWVhuDNlQvAohhBdzwasziSUzbQ
CdBoGjE4dljXxi/iu0HxRHZk55aIRbtrdLWhF9HUouR1FCzX9YZKggxWzgk6J1vTz+1v3UwYwkOT
OHbpkWZFOynFpA6B5CVFfAdIxsLGqeIUcsEUkYNDLHd6khcvZjoCREi6Tp1HVdQqqGRR+PqK8U3X
vWTYtq3Px5tPLrgPn103uk+iO8IM5HKbq9sRK6q26iA3KFK6u1TsiRtS0C5fZt21IYHXXk6+ilPY
DAw3pfRSL6QxX5mLmxOT70PEWFH7PrT7Xj3k2W4GaKy4rXJfRF6p3FOhU+y6VfgRa1seMwnar1Rc
udABBqHggb0HIAVUKRrBnMHp3cA2xY/SHWR5J4PvlkGgHGPzCGVrHN5rbGGg8cAjJqf2JcETsPB1
H6+ybV3Tl0C+d0FqZSRnLPtibwOCwDzFsdJYzrqxs7stdcCAaFvdStJZVtD8Hcj4BQSpIoFn8Z45
MjvTB48iUbFksTggVIzkIkXkcHrTi2EdtdpRHvkspmbfkpiZPCkzvhFfSOsbUjoPd2YJqpunC8og
KX3pjtVatYnveSxTSCvYE3yWXBF47Njs3uPwpKwqxLOWU276+EZ5S31DfOqWgga0tAnvcmWkehF8
MeJw8nOJgXaLtAgPS6fv9crtFDxO6PVxXHmd9qS0zldafurCud/JPthzZah3AXU9ET8OoHGF/lfu
oEl8pAvD6sRzw0bLE0KFoCgfqkHC1XgJ53MF6A6rTW48SOEJDA+oLJ9s4ULfkTwz9S9GuP/aWBw2
neEajRPOCvYuutxRes3K/aBfjVXFtqu/kEbbTps22Rj1k1b5SvsQ8Zen1wVXlH4JaTeweNE59Wb1
YBlH2jGUax9KfZ7MnWFfKK+oTWDasEEb444HJx6uFfvAZ8hKTBY6KyoJaOfK175QngAew2+k9Scu
bwAw9tjop2Q5qlh81XPB4VHsNeT4nMppalbHUjtEGowk+jm0tMJTBk6FTznzEuVBqlwam3XpcY/o
88tAbdQdZnQXhk+DHeAL1C7oD4vu8Yma9g5dCJyR5UcJ1RBGwYLH3HODx40O3A4kb5R/iZA38W3s
J/CmV0flJn5fLesFfBJALgQcnNXaHbBCkCvhr07Xjo3/0BfbPN1p8yZ+1uQzBQl1rGAe2b5S2fJd
vJj8xg7dDA5SUABDHOJpdNiryGO93rC9BD9Rb8aLeNbowZ4GFwU2t1vzQdFJfNf3Ou4rKkjta8Ez
M8KJz3zo5BBnGaW08lVWmx5ckq9oV1lzSSSLRl/PHgn64h632lv8Ps98Ply7W7Dvb1rhxoU7Pkev
/LLF0TuP28N4NyuXSlBOXTiw85P8TOP5YJVHenTsiUlwrS/mxwI//BbEzkT3k7RrYmLc+Sln3MJS
e6Fk5JBBDmqF00O4U7UzyiMsSdZRxML6Df81JmzI9yk+P/ThJhzLsh9d7G6epZX7lEohQHJEpKTZ
eejSqbUasQd56/GJRbrT9ngm6HcVSodlFc8bOCWWe3hY7T4E+rvhgNjDBtqYLeR93fCgRDxRf4WL
o+xbjsAw2892v6le1fEBfyhAXS4eRMTbNPnKN3iK9iYn2OeMkid+npXDwtxch1S8FVS1FVmH64qR
Y8bBA8AlazbDaxLfkrfAgozomFTCFLPFemdKOYeaDZ9IhPdZ82EL71UoeD3PIsaXUuzVltgeF5tF
lDmF6mIARfo64N15WKz1JVmBlzHqre5GsHGJaDnPY4AaHkzy2ug36ovYmeJ7TzC00OLjpAOP6Z+U
IfGfVfXDnjruNRa9C3SRHWSD3dysQqDjXHmjdrUAv8bbSArul/atYTwhnxPuqMidgqtEI2WlSZKF
Wny3cvpQdK/qTkKPEzggQ0jRSTe9ziwjzPK9KzOU7htM1tJwqgmyDSKeWUCPoRk6cunUltdPbwmh
5qjWHRAYX3v7MqKkZ7Z/RBsBMZQy8tpkDPudDoQJhWqsIlgaIpBiPD5y7D7El2BlClsE3NfL44TO
1YRvoy9HO+49OtN7zMGnsE4If7U2g06G6NTcVFxDfbLXWawn0KED+ldaGzmtSw7+fnkBqYIcPJxu
cre64W3XNjGvdTOBrwUqvGJJvJqKEmcJT26aVp46zYzTRf89UNrGz6ZbZ8udn9XBLc7zZ4iUbAO6
9GpHb8i7CYCabekkhxTblN2NwXyBaQfe6UDmYSoKEpPJXTpMOPeFwRw2lHIiJIEaQMNNvFHICGQT
UcFsS76LSjV9u5LejW82a22ViG7TIh8cFSWBOvl/yTuv5biRNAu/yr4AOpBAJsxteUORRW9uECWK
gvceT78f1NPTEkeUdjZiI3Zjb/pCaklFVFXmb875zvClcNJjV7UnonZ2GPzvmxEIJCFk1TIbX3zJ
pR5nOvQfm74QPWnrc+KUL0nDaoazkCrWKPYl80vG/HP5Y6XHfAY2mvdRWBg7InnBYyCo2rB2WjPg
Q1hnMao0R/go+Viw4wnfOhVzaKroPrYStTajgLvECFfSSG8twz/52tcqKkmBwQdmHrOi/dS0T8pM
Ty3oaAAs5tJgMql3pYEd0j6JvBaX0tC31IkIHRG5bnC91Us5RSYtD9vWBhdRkVoMFz3BetmCQSI9
2s/Q5pgvc4qoOMsXqoP5XAYnr2vctd3BFokwWyxTl1rY5bZ2hmxnxK99ajkriyfBkqz9GuRfiARR
1zWpkRDNLRa6RMkR2XqfmFRMmB6WTdlnC6Hi3VTab+DpzeUISa1pE599aY/oHkBRJzSBOIOk1jyB
XDQlzn1UMEHFpAXEkxJJ2lSwwq3kVldYxOQKu8CN3QM8EdNIb53uO2TDVF3BowsjkFKCi35EoUKn
VeETTLtDa0SPAmUNact6CuWigBNlsTYwUpNIVKnfqRrBi9kqyXapupxcxCbqNW30YSETOrJ1FZPz
ZjL31ljMLdyCESj2XWKQzRcRk2iXZYyuGLuztClephASdun6HbtdHDel0e7Kors2gRyQaSkZ5rJ0
1ZS5DuZ6zTQ+47bZpZEE4jlS38UCBAryiYWImGdnAWaxrCVAoWNW7dQYaIL4QZj5fWg56x4AxIJZ
+gBgAoSDH2AvGwEuljnhvMDLHpw4rZZ5zo3BsLQgxOiAGJT7nFC+be889A7dglvxNStb9dw7sPRM
/bMezqR4jbYy1/Yx0OtWAzE8seDZZAkJe8BHQEha4t4/QYoEQDrE1BodOwMi53jPyBXVI/3oKA2F
UTiRFdEMdyomadVIxy9JlURcpvEhckgujHH9rHw7/RIDwdmA9MTngdG1w1O4qcBUgDNjRpA5+LtY
2t97PczlBolgkIsn21HOSmcBsxH2moj1i7Qlfr5uEszw/XCh5p/dHqqXKfVgkkTcxTlJng7XXNyl
D3arbofUxErPZZ8TxGj0JMW2TbkCVmVces74tS3p3kEAcjOzVbZ67PYuZDXGe+oZkT4XBuIEDhQr
aCA/T+lLrd0bebzjkPuKI3wvgpLGDgkVPlFOdtHRgfmJybYh2tajf4f/3tlW0ZVMjY5lubUXrM7X
ss75jCGYJkmg2CR9d3KS8QqhIyImm0EvF3eY2M7OvBZh8qBl1lWSuMHWGxnReCMvqauGNaKqveXn
KTrd8TNEoW2v0oCfTL9Unc8oZYwv7Xr4KuFjrxq8gTUkajUBz7PtegXRqMSXlT5ZROe6rPS90XpA
34/HKqHko9QvSH9D0C2ov3tGTXwLF1aHtSYwmBbbENWgqHqJLNfBTNBt7fAo5y1mOo6PntROWpk+
edEAvQZ6ABcglbX7Kfd0j3qsRtA78BGyqtnznoRIeGPmOyIFWFaSK1hB0wO24VtBtUAqGm/YeW6s
jM1QoIInZc+ntiCGQy+q+2nMtw2gd4yct5o5knYcMtg125hvu3I4VROiIUruQMPqryYPvA4Mnoep
IdXaH7OHmrTIwWFMg5N0EyEvx73kr/uRwREm3kvHYqFhihA3ds7kXUVr4kNpm6uRwK0AXbGrvaC+
WxizYYGSoA3NQ1w6eGVj+YAY8qo3xXPQtGdlp4dIr3dqoB5K5boz1Zy1Gl0Q0rPrzcdKMQGuAnOt
lYoEssGJtmn2bMLZWRVD9gL0Zloi2Tj0UX2qMiZUcdmsoqKAIa2+nB09exEVyZmeeM6gztKau1yz
RfyIvTVekk6xyuA3LiSFWuIzngLPO7BlLbf62KndcO2NJhreEpkeKqhQz5LZY/fEFTKtNRPuWufe
+0apHdrqU9AQ3QRwhcE1IB8gEmybpfLhEoPQEI7lLNyUPEuXvIPcDG2MjC9A0HJsZQxxlap2bZ8S
K+SkV+2krcxcQKe03M8ZcLgdy1uiVYg87qvX0esbTu6OHpoMr8697kf/1Y59jfgN5nulwWC3lz4h
ULa1yMzpNQXtPy+1VykO/L2Q/kMlYrEXeHkBTmXaKoJxUkRTtUy7q5gLYwVMky3hxB0wOurCVQUp
h96+yhE+GSDM16nfkXNUt9uMrw+GzmpvA7Kswqo8iaw5TQb+GoN/VJH1gg2DbqdtPZvP78Kvx2Zp
52IX0iellUPzMSkUEfYA4yeA2YfyftF7qF34fo3yVBqeTidvvZAheN2Z5rapikeMOW9IKgwWLCws
0FWBsCVGNC6XpQkhbmLNQ1bKCDqRrUeZ3KKeYUQSI2jqXPucDlKuNL9nrDduKpXrxC/SbrB0v0h0
+0uvPFQI/CTANm3WgXo4xXgtVb9o7L5g1GVGu1QRemE5w53rs5ZqCuMz2u1gYbfZuURctK5zBtUg
UNbOVNMyEXuzrFOPFTqn2+CF1pr4mY71SfaQ2ERbGqq6k2XnbwYtv5xC7Bla+UpGBP4KaCJLNIOP
spLHIAJKPogoRIqGqTtN3YuSK22nskpb9D2xmj2SwbleY28TuqtoItAIHfqi1Lx74gpz3/nq+cnN
RMCvXTmITuzAWA4NdNOgPgobqns8tfOit0FLG9hbyaQ5YfFCwtpLkn1JrWWaDOneL+8DAI17rSyH
tQE0Y9tqYB6YWepGNnHVcm1XCiATahpnG6fcX1G9jVpGf+TG5G5CIieB7Iu8J9oBzziUhzHwt8ln
4BPpqg+znR+G2lIXNfGd5tmh7zU0Ea6Hie+uGc86Kd/pWaH0G7/PIFUGT64oNZgu/pfCFLz5vkkg
qQ8RAGDADsoBRlflCH81xVRLZuOePKc92S6uYaN8kiMQbRajdJbSe3QK67JsUPDqEQwB997JGLdW
TfNZXbstgQttWD9MgdJYH1459siM1MjX02CwM9ejTUTIqSLYqxua51hmvArP3pkR67+6FN0OHfF6
LJg3mdU9WYMXVZ49x6F91VvBBdKkL6XWrHuPYX92bDKmsaVkUuKr7qFpkeiiPlgMfvlkOlSTU2xA
vILirDr0PCxNS8a36M8KxnCevVYdV7cGymIMwSviVvRRQpUwJXhcNV+9qOohn0jzU561YHF0RgWq
i/i+Q2Yvgud+egJRUKxrD7FXET8E2TE30mt/nNOsbcX+vyGHsnHMfanmKz4nSkoj5DFFT0m2FArw
jsqVfKSKqt1lxDlNd1M1XEA7bVaioHmOQvkyWNYaX07LkrY4ZjnpFZ0pdPRmI8ng5m07dlu4b/ai
Tpn1t2F5Ow71fZHahwAZ+dBIlkWpUW/kOjFjnxlrDvFJKx4duO0G0io+EDAGwPFfez5ersJpV0pn
uVKVzrEsE49Fy7jWcoZBxUAH3fc0E264M6zB3JoCN1AURZdd7XJXBdU61VjDKHM8dBp8b6dPBJsr
cqonae1SgUCm4WZY1dXw2pS2t0UGnLF3ctnSpEV9VOA1Zm2TTVjW9GYB4j94ttqLzNB2WpWcp65w
V4Snkyvs7XWrUxuCJhimp1WFNo9nXVaetpWBqo4jVI7NVHkXbReUV9bsym4gjjGGCNoj0FM/pz8b
oiOBXfsYc8oxbrIbmU97pdXFWo7lUtd6wvj6ZO7DsXhNTFj97ozwsFiiYR12QUsgktlrzbK28mJD
W7vJ+ti+gD3CBDiOT7KNINMzpXPc9DIOdcyr8E0OI0H2BWnp2wYVrlYG/qFsWbU51iuODP+Q9BgK
otE5CkEXghkv2pGKREkwTbdu2ru4mSm4A450wHUwMdOh3nVm6S79QTaHvGXQZsg4uQETwh0ehPoB
SVqb3PtFC79nIHIQOmeys/CldTlYe59RRt4X8saSI9xMAlgXaWeuyBXQPpn+6G4cl7FEEtL/qJoD
BccGQcPoOnOiKjg9Y2yeA9AW177yTDb8LMK3dtyPV8X8+S45lqo8JA0gp9arO0pF3Ytotgxz++2f
yAaXDPiQdSTNo7lJY9BCcmL8GpXwDYlkquts2Ca1eOkLI74s6vJr4w03CDQV5xrXUqTSbiMK2JUk
UFmrcWKPJcok5FvJYWVYomXiZBA0xhDZ0at1p9fjfkyHQwxfYJ/BpeOsLI8WLmm/HdUyg15AklJB
qZPY8c7qnHOJWYzDKvI2YYEWkDRMktlCBZLHbriZ++7CNrqdb2X0JxqZ1X1ffkKZbTCUaXKwm/HZ
Id1hH8PjXING6HUtWGp6P+7z3Lv01cQqMq6ijZFHqDAAd8iAUw+czr6P+mSP/xgdwCzBHRsTIWv5
AkaVCMGeYCW8TtQjhgdLi4S0vIcUE9c6QVw1OVmqIEZdGx0EvAm44GxgjWbhbbhTjA9S2z0oWzbn
Gk9J2Xtbq9WsswVBycwMeTaRI6TQ4Ra1FfZXThGlx8KvGh4RiXUilkeSuFGsYbjfwG2l9hjZIrsU
pTYj3o6/YZfUKSEok8OvhebdOOjdbQhSE50+VWuC5IXv8Vd7ZHte218NFOk72ez0tI+WZtR8tjT3
0U2ZE5JXhM1Vmnddab4C3t/EfbYtpG4fFQkYnJESWXV44CGiLyhzIpuc/q7KrGaLAOuqRSSg+9B0
7aZ/gnqWrQ07JEJE2g356Tx2ahW0RvkCEudF58UjtGTWedKcvlpORjQygA7mjRROeZt/DYCCIBml
DfXrvQy1R0lgHLU0LhV/cNZTw+stbZnOCdAVEHKwBFXv72Gsm9T+S9PKsa9TE0O/NFfhwKQhg+RZ
sMwjYK3chZTugWV3JMcjPJum/iqS6JOg877WeKspy0zmHKSIMlTMgmUctXMjo2erOpMbGyxprDMC
8Wvj4GpMmv0eQIvm2QAAFF5oEz5lOGLOSUmlc9mQRIOgPxIBu526lORys+U1QlJ2RqTCDbEpE1tr
y827K8cfWKGwWK3IhCMOhtkGuE5Gkclj7SW7NkMT1ZIflOLRSzQ2BEBLTpOG8iys1KPFrIJSy9o5
Y7wSATe3xV4M1LyHO/SMIZ+HRpzuIveJ/ErbNyvUkz1ELzIoefkEGVdQhdzeG6+SLZnPG09Pt9Jm
bjom+EMthocIVwz8jdRpDPsdxC9e3F7MfISyNW+I7aVS7L1yV2rF3se3vpGazacP6VmcoemuLdh9
jPZs1oOT05Y7VepMavVkWlupQ1Ci5xgI/ohjQGq2UX6FBqWXTDD6rFyDJSxZG5LOY2G1zPy3tvbT
By6zrZhh0XZmzdpDPdsp+lQjgcybBOwjbaAwGYwOquH+uhPDXRZO/rXrdNf81aiEheGzwKtnP65/
1zIl92yajHYFVtPb4hfIlnrCsjKBzM6HgVxbatrsqOse6eY1h0Sjh/tq7LLbId9gQ8hOdkGYSYzA
U7PbJxJV4IzFfrAm94Y99sxGwtD12AfMy2NEjrRxBeDAqKmwmzMv8CrMY3aBBA7jALWhgcgHtKIm
fcbpSEg6M3gOiR9Z5ZV2Dlo+pnpXeAuQY/ccB2QcQZQUurkuDYpJJ3dREoitSsmCBccHGRhIYKoI
gLJCmJmd3d9EoCMWma3fFCWNekNeplbUW2TjiFuTAWo+LyXBLrSrPQU1aITWkZPOY3uS8SPiVTUO
jzZh6ltWB/r9TE3+JAMeWBhW09Yy0/FiYgswgeJkJ4UYOEmnep9glyVxFdML+m/vv+H1+rmL6we/
6H/NDvZ/ySHqYOn82BB2Olfn17fkP/Z1cs6+1D/4wuY/+XaezaCgJv5wdXgcri4skh7+tokKIf6Y
DVkzGsZWwlV4yf7hCxP2HwihMZW6jgl6wXAxk/3DGSbUH5ardNMFbSFwc+n/ljNMzAbrv/E0mkHg
k7QMx+bf/h5Lg8USKJPX1QdVRZdRnKJylq9W5Bz7CLlmqHUnNZNWK8QbWVZtxyg4B6MP+GAYIC2b
u+8e3E8oOd+QKj97Ge9saYNqjLy3x/oQFfjAiFli9lnQM7ppdnQCoHA56xxQa8xiSCRwFOq9UtYA
gCZ6qch4SIi69lpqD9GJs7SZRwmNta5doxQPwfptREYEeCvJpgzGh6RhSsYsGaMGae+G7ec3QqLS
JXvgQNrEc11OD+YQ7qc0uky0YB8krDWNgaI2S2p/l1bogciebdZRyYts5fQGVoGtIzGqk38q0XVw
T4JpSO7KtGV+QmGHP2ZgeYhfqFf6M0C414zQXtcsLgYvbtYGyIYs0W8h2LMH7fjP2LP3//XTNX+0
Av/9Jr8D2YimsLSGvf/BjRL6We7EVvDD0zHeeE7Fy+jFooC3CANy1YYCj1hxMRbRc57Z+9xHvUvM
xKqr6y3n2tkoOhYXCm3nvHltq0t6GFqqId855MggRepTwgiYt8UymEWcF26EdawaU5bwU9fyy0PC
5GZEhyWtO1tkFFu4+QH57X/94xo/WvP//nH1Hz/T1tDoXazNvhGvPyVJcIzUBNJLxZdNR6feyS5Z
BsqzHz0TTOpo988yhPpE6lyDDL/c9VZElezfUrlulWu8tiwQUGQZdNZ+8mTmzLHZzKmDH/z5ZYDZ
N/3mrfrmw/zJF8F6h62Jc7cbwcCXh8rzd24oDmbUX9km4ivJcpGmvnWGB9tNnjtLf4Azh6yY5rjC
twd0Y5nEfIoFLS9Va4omxBVsdOqla+c3JPbRFE2HXz9jMXNpfvY6Oee+PzeCrAgUfuTqwKgE2ZG1
FA5lTRvcfMPINoP/Wik+PLgBEzO6nSrg/Ayo9J3srGWVFxd5LgB5WfnFr1/PB2+5NX/yv6NrNYXo
WZ+m1QFLIQMEduLt6zwM/fXf/uG78o7OQ9q7Ffl6VR3kWMCzLS/qZgT2ZE2McTvDZX6YIf/QGX9X
UmzBhLE3IOKLyj+99VP2ddDGrwhGPbY1swU/iZm0BZRQRHDoSXwrjHqX/5YpNL8FP3tr5mf03bMY
+xyBd5hXByXehixZSf/NRYMe0xQoRWK9af7msYj5C/Wzf+kdtUNxGoZpSAqUyHtW18zjSoino7/t
DIbErTr2urFuJYphNS7/m2/FuwsLnjrNdJKVh96dbiUzhihmtgxULQHcbX2NQwSDxMJr9zHIg3CM
dpGFqFe3blgg4D5kwMfng3ny0Clkar7+FCENoHfqPrt5j6LFoRvFhp3+7vV+9Mk0fnw3LHaMOPgJ
r2r67rkIR2NhhG7BAYIbj7fj3IUVlNX8Dq7BfcA5tXQkRkMjoNPHdom8yF8bPuuCRiCOgSTeS7Uk
HucIcfi15ADvKU0XlB36qhDauk71T7950B9cGt+u6u8+RpNTlz1Or/JgF+XGV/klY07aNKQupnVX
Bf4VrhscDQdWv1uPzSLO3mXYIYGC9NkqdBxOuWt1JExRSWgK5jMNQ3MBEhkZN3Lqc5tL4jzDCwJR
bk2/1H/zoXwH3Pvn6W+9O/2zTEvG1HNJ8AMDmKUMiLXWcC6m2ZJB8EV36fYTiGa81/DXWia4/UBP
4OdvhC8wJGr7ZqsESoM0cXAVlQw2bHI6SX5mq0PsrfJmt4SXmmuzTrZJjPgQbOC91kcPpifux9x8
cUWLmCpOtm0dnvVaBGvfrW6yQD/TMOczAvLopDa+jKy7L0iI/PUbJuZvwE++jerd1eFBCXNyKQiO
iwi9zMKjZeFst1z0GGLH9Pcyrp54PxHLmBssz0c9s1h1sxX69b//UQ2n3l0JmdNUrcFn9hDn4HOT
aUzhdFAfWaIOTgVFhyuRshXmVGDf0m9iU74CKGbD1eJVsV2z2lpSLXQHJl4yKr7T7RfGPTjaFBbP
po5mK43A1MPKhnxMlugrmrJre8SBHhrN0U7p6orqmCbdUWoZGpAs6Fd4eyGJOqW7yVrjwimw6rkE
QSaecZ4MxGSTQ+YObToud23CaZGiNTBrc06axZzolfoNdNV+0wXViyL6girCO6mRzt3Mtcsua+7j
xH4MTDBgYXbhOPlOJvlF6psYPdB/9AhJy0A+//oJGx+ct+rdLWfrdU++gNEe9IECuPbLu7qTJTJY
yaVnssqAz9VszMrM+cyTi0jIurG2ODJXXNXI1yhU0D/LsxsU/iosZLoJPDpoMCGHivtzUQ0Uzr9+
rfKDAkG9uzK7vMHobrbdQTf7C5T9Q3dpAneRZnIkVuUqHpGkW9WFAY9hJeFgGirekvt+crBBTqyU
XGNfmtEl4oVFHkxfq1G9Mt6hq0YLmtW7EmJX7ujLmgYadug2YT9pebhIDHlwmLrE+ctoWfsSuPSS
eAO07vbRqOoTfIC1Zlwn1kVL9cpfqIqXAdOSb3F6Bcn61z/9h+/UuzvYmxjsBD1eAKW5cmuWhXVb
MhBYN3grWRFXNraaEAeSPkzLHFwCn0d08aj3W6GmcwgWdyejiax5mL3rWi/tFZGlKSaEjmW8DBga
jMP0uxf7IzrynyemeneNM17F1codc4jSmCF27o4M/KwIgHyc2w9+grEin79zukkklJwnvL6bX0hL
+Dd1FiKgRpMQnpwwam/7lLCyaZLVJ7bfBgyCHPhDj+JdL1K8IfXbr5+vNd+ePzvr3lUBIzjUUAPy
d6gVs7NJtngAm9jaxXUoNp1bTGszKJp1RfUMliHvV12aOYSJo3RP/RKhcXhjl94VC4lzMVCtFcA6
lnAOAzBHFjJgnZlMKOVsYcRkxRQ92cCA0heGEdHT2Cl2zdgelrUIn1vXPzV56rP/YmScsRzbmUaJ
RUrrQK4G/EYpUtSg+ohVq8EeX43RjQJcRIxbeeHVCcaMmP3HmDw7FXj8XjAbTtJPngz4+PqXjpat
GczlkCZMfA2mJeu9N+L+rLq5ztdZLdSd9djEDSW2nfvrzuEdAh3Qr+3eMTe/fuIffqLnd+K7ckCU
RErQ0RYHT0OsXhS0FzWJ31x0KdDmDqYdYGZk5X6GHa8h03EpBrZQbtaCKTRJAy1z8Qhp6iGU6qHH
KGSSRYbtgCwjUiCC1ZiZ4jc30TvYzd8f6Hf9LqugTNpRkRzi2HkMuualGXjuStcfZKXOCDdYCVuP
oHseU6xGQ1LPngOMRqGFvnvKWPCXRniqU3FGVHTz6wf4Ucek3tUlJmdrMNgw66NShFdijPS5XjKa
W8/MdoFm9Q/KAAhiFKNaB4DyViFRj7sEyQkja3b0nClgOKD4Q1b2kOzCMfF/83X66IG9h6Ua3Wg3
NbtwWloMjzqrOBagtb8FdEVgW2sMe8bMMGOtq8ang57IT5jle/qaAWVHStwgr4IWoaXWtwazBcS+
2JWa31wl4oPzSb4rLMREwGDRiu6QyXhfYlEzCnvZ5z56i/ap6vBG8y1vWSCAvlmmIrj+zTv2QQUs
3123qZHqwkiAEoMm3Daxt9XTeSYWOscAkbc3p8e57qpUDOGHDt+od1/X7INDvMVmRvTO4GK+MbnS
gub4m5f0QW/37bb97lvIm6/6UojhYHfdvRklFlJ+wmryeDghNaPJq5mrqDh7SzX7mHFSmEF+K5kF
LCOJ/wE2fLQehf+ah7KlGYrOlqP9jog4Xxc/OZPlv955etFqQ3toA5YCzHT8F49i+asYhXvgbap3
6OYElk5zE4Yg4xmVsXp4iGmNq5D5QCfmKEanKzZj14YH6sn+uvFR55mCJJ7OXE9W9Gzb9HeZjhW4
bK5+/VA/OtpmLtf3RxuRdcp2iRU9iLK7V81MqUUgMTSagzwofRZx89L73A/EWB8k60ZyjFACEvjI
lCEAj0XuRYgbXrY2uhc2DgseAn7GgeFS6Fi/+47OZfzPHu+7K88qIMRovQJdLPp0AXb3E+sZpD16
9sUsESqauX9Vu/19kUwPOCguRM5lB2CQFwZifebb3U0O11XpPRKYcWlittDAi26/PcT/1zw4XejE
efAV/HgHcHEmZu+c/DD7/+cf+3MB4Oh/GMrQFXmyFjA3EMV/geFs9w9bh/LmOoacgZF8cf7GROqA
xy0H1QEIeVPnt/7CROp/KGVbEmqq4veV+29hIuX8N/3rx0o430Ze350oHRoij3sJE2uXfdXtEKtw
1O392REq56QSu2S6m9j3PR6a1TgC+uks/xYlwadJZPddy1DDIFmRaRZ+0NDR0Oe5zpHi9xZW+pZA
6mOXik+Tn97LEe+t0d/kWrL1g5gKX391RfRiRfolycPbAmzPohlnqIH+qjMDXQySPXCufc6q6Ogb
xZUcCSoy9Rvkttdt1V92to3XSuwqizBDJ1k242MyZ9s0FRht1OpmRCvJZL0gy6DwrGsRo8Hl5NwQ
FsYaUaRQptsObkHV3IcEl9U9sq+02Kc1+IVhEquoMbF9I1dv5rxaGyUxCYQi36vcfSCGAgcHEKB5
La4A5sfZc8GWeVTD0m6Dr5NVLStcYbmlb0ubwi1MUfOLq9T3DjUTCJaOV22p7VttQhHZ4rktCHYR
bBGNC2FVqwmeth1TA+bYyYqS0KKanIrKK/ejtJdR+xTj0Ipks5YkgVf4DGXOwJGkCAc+LrBYeJLM
KIEIP2Sa2JboiZAfbXJUr2Uy3YaNYClZ4UJR6K6RzKwaY7jHbXAXNtVnUroutCDftWZ8MIpiR5u+
iEcNUUq6TzMwPk14ypDnORF451DbxI51qrT8Jjcu+DgdAznsA0MdbHeePTfxQgBS6yikY7aWKVP2
rJ62Awbm3vEIsOk2gcniIMl2fYlsshO3o02+TKsshMMFRs9x7TnyTe/sdclIXpBV2ufh82D0CM/9
7lOXl9eFG90SPHRZ2exQmUjWQXc72OW5j4arPmhQrFsPE4IQK/Tu6rldGGXxVLXZRdX5+zz4UuXT
vZzcJ01vN4VvBItacnx7kTwpyOQ+V9qKRo60kGXb3aIUuexFfDHh/CUehkfN8FsOl5mOZTDSD3pK
AnDogftPm7n/X00IxnxhnsDlR7yX8ZcgFasildnCCy9BQlNAe/ZzbPuYb62ZcjYvo/j8Wck57u2D
pYeffYj1sVWBNcXP2OTnCvBG72l7DEOrdOpX6Pp5HRLVGMxR0hp3ejwcjCw/+wm25D7W0frG95UN
LzUQiLv8qwoLiaaLhdmIZGEzwSAAZBjTrYvfy1PGCg0bdB8y2JS+7XLvLgxAwbAtrzXx7GguHLFw
WZbyGojk1gtL+u96uIuTjtlI7CWYB6OvMYGhBa7aSet4osQIpBEElwhoUmarg1Xlp7rVvxpRunYa
JkW55i4HxOdRpj/S+COjRUgyxCfTzK+dgDlyhSrPdopjFzKzY+AjoEPxJRi0i4Y6x+qtO9Xon5x6
vKhdgiI10CWOj8R4NGLELAwi6L22vsP+HC3DcoiTE6PCI8xWJEn+KdKeCtzJhSeOkW4/qHh8DcpK
rXTsVp1G9JqLTjroXYztLdaVmui/TduRQFYEhLMNowf0an6mg/8Uk8/6TFIYon47GLdF1F/rWf8G
RhDlc+PY5PgA9COnId4IN7+dInRjpEykJEPlt9no4ukIeqT2Ne+DO+V7HfTkYmIxtPEDfV4uQJRs
sEEu9BbZtKXKfd+huTcy9Vgl+drwyDdpZFcvPH/sofgxZUSSjrVdI+cbg0KAAmMg94pEMj6xEC3j
driBKXRnSvcNXw1W9BrPInxJRBPoyzFHpCQZGWHKLFN7yr3O2etZ+uh03nXauM8cjOd6ygoCgy0D
ZZ9tLUe//jphoFniJKLpRctPMBHBE+ZkYSOJL2EMktCMjouBaLwKeohZXhf024zstcWAOBiNTRHv
NWOe0bpwQxkpYdl1qa8Kgnah4xmf/6dqlw8lDv8bcbZ/1iHM3z4uX05njWP6NQjPGj3TT6oY/vSf
VQy1CpEthqIiAinNfyhP/8Tb8jvAa00TJYJJUYK+5+8yxvwD6YIJBVuXoOi//dZfZQy4XDjXFi9S
mGKuY/4dwK34NuT+l+qYMuZdDR8LlUTMssHLoL641AFCrSqlk/M1Gc4tqmlHh4Nc+Z/ymFQBJJPj
zK3xOWW9qL4p3Wxgwe9q8uBPyVPU1y9TW9aXKXfekZjXO6vqYESZ2ZYDFjGgQPqXe5AiJgf3momA
90DWb37STXLN541sc9PlkAQw2FEMdE5pY4npoXUALkU7WY3sGiZvZVj1XZklL1nGp1vLdYRBdu9t
AodNSpB2OPnCgI+9YCMF1hZnlxl/8hzE8qkrQWyNlnNIvGDc9Z1hgl4B7VNNA9IBhcV0p2oN4CgB
Mbcddp/rjifErjvwqzctH+V2nNDc8ppZ9pvq00jtUmcVMJ8u1tnjGdIPVwnj5ge9ktbGYqJ62ac+
jW8aN5+HkKFqn82LHuhvl2Oo+uOAjQZyUYkqyTW7tWnkCit68sWLpg5xhQg3dVoygh071Kdt+YqF
VINVGNVXJWanyxxy5wEyIfa+TEYEzxcq3aLWGveO6bmvU6YjUDRZ+d3Zps9N0eqqLFbCq/XLwcdg
Sgalw6lCmeHEQb13RmhdXYQtfRAaArVBt3cdNecJlW6KSHNsN7LFkokYUl8GZACtUGWjXoxwgcuM
uMN5ewHsZWILMfTaTqbuXcRjXfRupy5bhYerK8W4C9LyHMvoLvc8HGaYPBcdzIQkttM3u5nemhDG
RNo1sPyl7qybKs+pYbmphswl8xmJy2fDUPj2kubNi5CE9GSTRE7SrPrOjD77QVV84g3NwEqSMSpU
Q6mau/51iD1s3ZcahaaLTAC3KqFcYfYWd3ly6SAhRleIvJ6Ar+HPNeb/QHv3f+mINObRzsen4/30
+S0O6+b8Q27Atz/0j0PR/ANBl0EzLQz32wH316Go1B9k+RDHZJAB8CfM/6/eTiLgIhnARddp6/xP
OifpX4cisi9HmoYLRXxGiFvWv3MoMnf7cXJmmxbBBLal4H0TW+haztz8fdfkWaTypZPXpdsA+LNI
YPDGjnPK5WCvkXZzz3eoxkPfnk36Jap22JYUyD7oMk0f97LL/pOk89qNHcm24BclkPTJ1/JW3r8Q
LemIZNK7pPn6GzUXGAwag5me01IVmbn3WhEHJkwMeA29GEC5YGabLuDsTbBf+0B281TFd2CxBMA7
CBGxeqTQRtJoSt+p9LFx4SwKp5e2RkDlNbaa98Rzp/0SWyzaormHx8T2qnRVtqcmBLjM/q8xaLpn
TVq5HPJtNGLS8opKbBVcnLwkuz+ytwAT6jw6MTCCAeCR5RPNdygtkv2FPB1Gxbwv4iy6LyxWgJl3
aSd6uFl56PtPW5LVVDqFHuMghCsFaeQ+nJgtcT7hGhWRmRjjNV2y+dyDJFxV/U+KlPyJGXe2Hx3g
jpaX1NfBG79Ub8X7lI7jGZBDPEKcc6duOtijOaWQFs++iMJdlaj3MtTmDDFDLlKeIjyDkE9sr7iU
ThjfESCWT8Lr/BMB3xuQ57t0pPNaNxy7LZ/Et4yGYt2mTgIfL1MkFejtW63z2PcRdJ/AubQYyt4C
c4NDEsXwyuQf6f57b3L1j9XPHwEf3hWU1PyO/o2euHRMhth4WsjoQGaqpoNG51JXKCBM2fEcCqsP
Zdzx1Es/Zr46Vh92i3wB4EJ1ritHEXWG4+i0j77XiuclpBdWeW5+djT3VAb8w+JdosLWMKjsbmuF
zgIh0K4v0u2fQpFzWy2i+qgdn/t1m5zHrzEPh23e3tIOhhtyVxDQTbFT7tBCUL+YKe83TfEy4rs7
D73ATCnNefGb+mGcmBOWQn1RpqxBuNDT9sAwbDvSt4ofD3uKNlTikLWeuxL0rp9qvNaEq0W+6Twa
lXUzPysn/wNF/W0T3taYiO9oSMQHiNdOreQhph+/N9NC+TTZdAoWSOPqzZjF+nkg3syNHEA65tBH
jwT2eswq2pEpYWtD89bFg/iEWGqTzp61k3FlVkmddetuAKfX3aSWSzOc0xCu8BCnwIfSmHTl8qTz
wnrqKnNqq5iuCLHHjU58movLvO185T5GVMECSbY/KjpuaR19mZmK75af7IEa+WcrhXWaS2g3vFrt
evJOtt3aO4S4tLucG+fxVmClV7q2VXI/FAP0ixrYT5/QEkjoNlZt7b3BpsVHHH8tZVn9MAO6phnv
qgmZ/ZR8Y3zCfBxHr1r3O21okVDkP1pDy1g8k7+zn+5aiydImRH0jomaO3NpvduAzXSfghSMqnSv
AtLcfsUiBJovo0rnGM7Fgs02rYAWQ8H2sHlX/fxiI5nf6NlDOlBld4NP7Ssqa2BqXn6/VCY5o2GG
pFWAqwzr3eik/sammOkkkbsHhr2ba4eRknF3VhCZSw7u3AuPqRPrM0lzuRsC98Hd2xWoEssq2WNl
jK38Jjx2vHLXu6y3ScDH7+XoC7Bby3JiT0hbNqOzroYvLijNTo3ZUxPYPzQkwQYpPhjwldj9eB9L
1C2b9PVGgHiTnf8SwTAYh9Hbs8rQ686jXk/f+z+Iq8uO2qe/qXwIH62xmkPUzKRas+Wg3PQYxKAh
FwnvENn2Snrxp1Mm1TWqmms7zjziSfq5NWQGzunzHtgujNVS9hTVYBsqBX6nGRCscE8LFTc7q8bQ
J+m8m6WqT9KFn2P1aQO9MF9YX+AyatF9rZc2+cgyRzGWiZ519etyA5dlk1K/SGnx2wKXjD2upjVH
ly+K7I86Dv61vicAEvTv7GoJsiPGpeIAIjDyz4nHjGtCorDBtbr1SlfCpwsczpUgmeMlpRIq3GcH
opE7AuLiuHhccustzJHCuuQNyzFHAY+AlL9/abY6e1xiH6j90EavxVdPyP+W41AQS1ym5a2Y9iIV
X0Ds9WGMvae6UugDaqGZzYCo5WscHDDPYT6wttHE7R5hO4vVkMHXXFOmTjBeg2G4lVltlZMXmv3n
UJxdeiDflP9lFlAWXlBnSY9IIGi6cc5vw4hzoEV3Mfx44Ge729GZoKtoHtUCiGnvc/teAtRQQQOG
rMFfEObdr8ygWwneI2vUYl9dXz/0ifpKQTHlE4Eqlij1ecyL4i6yocEV/kPUO9ZL7PCwChMOil1d
/thZZj54nw273qQ1PbV6eR6X8GKgCc5h7O+HCeg0VphwbTGxBHklnpP2MFEvu6Gl2+1Qme0YxgkV
ezGuZ9pRpGH8D7r5+ar2Q9oQ4mEZehCI8Yu2lVjppWAB7Ri+ca0DsFGu0953tw0bbn7jN8t92VLG
cKl1gc/o9q7rTrDx3Tdhj8CphADMU9vhsRpC+Cx1x5vJwZ5eOr7NnyGhwJ2iy0nzE1MB3qmEISLy
H6UFinOwQ7YcCT1H+PO3yZld7l2c1DgiWAHnwSnt8pcMngT/m0JuFpicC9GA5+RVpcEem4n7lN2o
gSk/9zZu681iopeRkQ+ENwgYGtSJnvTfnLVIVzH4AAtgtUKl7iiqr0ykKLUj+3cCRrOa0B6s01G9
hLOSRy2KH94dzRrvJ4oBCxwRJu/TQDHQv3l7jYTFOfD/Wmjb3xvhEE5MRHIOeJhHvae2jfQvpe9x
IWC6svGiaZ+OAcqGSDXrOcr/wiTgDRXMj4lnpzhO+ECNUAA2+CfiC3JjYtyRAXZrnYKWP4Ymus4R
jwkbRVqYOQ0IxaY8pTzPK09Whxb+dGna7Kkj6WHPdXz2pL1cyBcBvfxizG5dBwEFIkurC3/axyqg
jzd1gPGB1hEEfK/5ReM/Yi9FRf6KumHYjoxxtovGqgdRvWznhxv6K2c+d2xBfhx1VAzM43kXZQG0
+BLwPMEepFFh5rqnQtQfgAKC/TJ5CEGEC8m4BTFb4+WjaVpunMn+r3OQdk+ReyxRAwBqHtxtMFWb
6i/Pc7VVqc2AeV6OhrXxPhqGF7q137lu79LBBDt+rr9OEb23Yx0dyuHZaTB5LHX1BxUfTY0ZzqVH
1zEfcFGYOD3OoeOSCg+REkQTDEQ0IQ6bG5rRTOfZKMBwS1yUnX48HrOs+VFNeelqmPCexfknEcMl
a7prxpUY8KcFjucwhq67Cqixhj45rsxuICOy+mHoXBwTdu6kKTBO5JyFQuhK2xlqnFVzIU2DB+jW
xTUMeIBFHu2wqaI4Giasdv/39x/naN6EFLtESU3Op/T2gLucor9ztGVvfyg0w2tTBp+cbALgjmAV
Yz+zEBBYUDmlDS5g4nXhUCCvIMXsJ76PK2Xn4DuqiHdi7rwU/5kl5fHd89hQmCKS0pO7JcOxrqZ4
b6tqfKx5xMyOWjYguLP7Lii8XekM9m7wYUN3TiQvUmuo2eyLcRs3r3rG9D5zM9gEinWNyBjWs+Q5
G/jjYmB0qpwmOtr5cjdZ30utGGiPTEPzkSdGMDKWTiFhhR2dq0TTLYga8ZGAJaFK+IYgZTNlZGjL
AggMizea3xsA4fiE75sGrGzJrqNpHPB7rfuzUDWh1zXh9OlIu/ReMh2ainjOkHkfhljnmvobXPQq
Z1Izp8Ou8mCrSE5D0MTtTRRMKdzP/MDZfF43svLXo/brq06Gg0vskCGVvTGueAoICq2g5IDlM/2T
yEZeWD5UnMPSaZCfM0cO+udMqzG4WDzehez1Tuil535FK7slSXxOJ3dXaW09Uk7c+2ND1Eolp9FR
8x3jfnVBnrmu5FI/+qG5n4MZOElrDilu+Gvo8+4pY3JxJi2ideUm2GhqnhNdiV6JV3X/0ljBWfXA
vm3BIFnYeA0YjnfbQnrOfih/7Vl7d//7N3DmVG0mNLRRgNjzJzXtdCX8Hu+8cgSjHT4S82nug6zF
EnP7q9aykn2S9lQh4cHERVvdx9VvBXbizkD12ZP0eqtKAGgzyWPBD2hVcxIB6BF6u4HA7pqvSn5Q
vQ342MIoOtn2vyHINWsmLoSR65z5+jvnpYCrrO2JtVtXvDaJB2ferZuTFDwceAJ9Uvcs7pu2vJdN
2ey5Ct+Jubb3fYW62E2HZDusA00DJFdRfFT+Y+cs1qlzYWwBMNr6dXjPVOygm3HrIVw5W44A0QrR
vuRKcwq4eFFWrvcZa451lEePM5qsnYQst+Gr/M48EyCsjB6rOvzNs8jddswhuSwPkNpETNaBlYzw
4xuZCtVOA6o7SqtHBoXeBjbHZ+Tmm36A2VYNWGS6hBvHYjPB85bgQ/X+bVaISRyHqh4C0NBZjb6j
v+1rbsfj1nxkBbvbyO/kumGFVouewGimYe+qdh+4Ub9tmv/w0AkIeHjtB6qnZey1nLFBNhiR3llh
1vHFwgrT9GaTjMshKeHyZp01gUeGzywwHE0TkWcpDv2E/a+FMuN5eOqZXwrOEJOm+Ws9UToGOU6Y
ppu4Aof1S0zL6w5JWMZSZdWT/iW5vFg0RyNUOJn7h58s3vvSPkHnINrnEVwayvlQLhb8fAkDKu67
M2c+f+OliDhsXIMbd87Evo05fiIrEftmXaTzT+7HBusCSjAWahZOnMg7tOUNSFZum0EC4jbps8Tt
ts4tLAKWyTdBkab3Re0066ErPnQde+diLsBKexDVRskVZqJ65Psg/cH4CVc/8m55oWY83kWxN96l
FhcACzcFMN53nWvWjEWb7WaU7dFdN2PuGACn3XWcLXcxSpgG7xQvTpa/gvYRz68PN21eoz5K3gcY
cKKgzq9oC5eupTdqGZ7alPVz6loIU6Ls5jVULwh5QJ71LB7nVvcbpKzsBxeoN5z/a6tud9ryQVh0
4TbV457l2nRneQ0bHcGJL0yVtZKBNV+XxNd8+3vFzARwSRvZDxq0CGSOt1667D1nX+wUHDlqzfVX
P7fvSr0bqCZ8yJLPwv+oOtfakkl/KWqLJxPxa7a86OZTw6jGPAaLo15KnxQaYNmWxse9AJU+jPyx
msLb1+gfBaf7A5S99mKBYQum4m3A+KP1KJjw8BiYxWeXP1eMi7dUfFFqD/htwj6ITz1mua0rZqDf
Yf8kAf89lqBKGwZAzUSJzVIHIR96wHqQA1j+4pPiXAnCmoh1fyOY/QKS7NDYKGvT3vQudtCIjXKX
+vVjNHV28qEeqSp/iFN5KfwhPaO+pe0m5gcNt38IAddYVvODV3ZmLpX81zI52caBxT+OYq7V585O
Yd0sajlv0jt4d94mY4O60cp+nok6R6M6umD02EXCTorb4C8G0o6fV+wZ0uwAOcA2BQy3zRv8cK79
OWoxMUJrGA7YHOw8OEW7BWk3pp7vNs0X3j7gDa2ec1VSh8Du64vdFPexU+s9siQqPIm1iRS3zT5c
BlZ4YGlkGERPinf6ujdICqZ6JqmQHEM/Cq55QvKgi7lyNcO20PMMjpwmPTZOpHeh1T4rr4U4AuPb
8SZ292Ub7OZlDDnVi++UgdSpa+ZHpS3wbY550C6zfcUlD97rOmA6cL+w3U/Lqwj69MAMp9kO2Kb3
7uQehyBmSOaATZhKSKirrA0gDHCt4Qd88RfnWWRLd595ZCoqA+OGx+IeH/tBGexUk8p29rzwrmVo
sF6c7jykroHJF/MYvQvi8GOIfXGOpdpFWaROurLU6X9/hbKYrzIFmaAxfOHb8jsX/9rbr4U4qbfu
y+g764NmbesB5d80vwVRv+yaKdjIvsp3C9OG2378x/c5BWU9xMZ4jlZJBdGaqyJrJ8smXtu92VAQ
R4O9sLMG+MEZXx6/jaYdXKer6eYXszC2uRnkAtDjRbTcW8kSn0qNY2UJczxJoM9HtKHTmI9X8DqD
GT7yFA9EHYVMSix0pVSF1yQp1kzvUNpRW58QjTDs9HAIimQfJMUxz7lnJAtnVFEOUNSn18Ut8B+C
JWFH7KKw8CQ09ATgPNgx8BT2+J5hGd/RUQRi4pnN2EArcDjn8+yETYsnSMiKELCT1QDZ8AHMpXfO
yDgWLuI0nqb22nhIALnp1TCr+Ryn76Wnu1WIKDkI7btQMrHqOa7iRF/xXl52Jp6m7UEGL2GYfHeG
ZQlh1uYs4+zebZ+XDHtjlvIWM131Qr/6XBAYR/HNYlmPELCWdlcTmgipKlFdcsSWFOV8sZ37itzJ
xmqx3ajcLGSKiBUsfv2Bf5v2wWR2wF7Vht3Rn+0IQMA6UYeQOWkmPu3OJVMbsibylI930+3WOTCP
TcXCHJRwfC+T0dnXCE2yml++1ie46FRz3fI7EcFzZXONGNKl3C05HCjB4k52etn1HldW/tH3cSZ2
bl+cpx7Uq7CYRyZJAdWHaX5VVf0lahB639S5sxvuKJsl2zwaaFJ743DC0XbAU3xKqtnfBrojX+Gb
6XGQabav54ynT8qokIh3cRfqheGnif98V2GN8eNsN4Y3KEwsOHg2Lh/Vpl9OYxd35I6cC8MV5iF6
+Gd6r9v4c0sASIakJ7ubQyRRnxH4Gijy5UEPOMxTP/0JYQlyvrDf6kyllwVlGf/d+pr+V3pwTALj
vCf47c6RPW8mHf/UC5cEDvAJK8jiqbcTc0x8q94NuoZNXMM0TUVMAqbTgDwTUe1Ex+DIc0Cf1Co+
pAsn6pS+UWIv/xoSoAw36uNYcckrgVuWUinIU1w/us7ct0n0V9NWR7fHKCquA65WFsExpzm0Aj+A
MyfBWlJiQlNfbG7v4I0ej565ely+gPWJaeXX7X1noJp5LWPkxPX+bA9HB2dN7pLDlTPDSIw440+N
2osDiXlzINUlYrkGENQ5rmxcqjownPXySIcZfNi8bInveHuOsvtxxtBRwhzallQZVIIcZTLZFYG6
vCtAerNm/Q7D1xH9Q4/kzS17hEvx4m6gj3zEft4dQQi+p/20Thz4LiY+EwZgMZuP1tFrtzEiLJ77
/y3h7ZvGUrmOFcqVDgMGKDCoHqTiNA2zPsS3oILhkniPUqUfJaNf1005RDrt59lnr7qVk9n4fCAv
md0d5xZOl+SAn+dpcZvBghPP4OnPTJ7GFqwNOJMeEqUVr0sv6F4gXY47HbivUVMA2M69i7IjoiWj
JcjuYc9qYTstkHSWMbnx7Oec+X3r+ZQZJ0AuC8YKCwY8xZ+F2/fXPNX/LTVXOT0SkbMrlzNBx6cy
mB6TuZqOYH7zlROl+85tGQfEkGZi+TrVmQH0lJztJkZe4T9h1rPvYi709D2ag28XNjPb8WsoGXLQ
glybfEZg5nf5hgcRb5uQj08Ihpyv9T9dWwxJxt8ur0GekAo06bsveUayw6aeXvZU7DUTlVaYbaNl
uW8ijgoRXG6rLay1I0SwymclEIb13yR1hnaZrxYQJYdvx828600TPODEBbt+s9fZlOSavoOMyeie
5zInS9uu/9JSLvsgLF+WOg2OEEiSvRVh90i7Itz67bDmMPlXprxFOiYzJAwzCMVhi6+SGw5CYVrO
Y/sVUH5qDHpM1EpMWm2cHsKH5hVlp0klr55XuLvUai7z2J/SXKKFqJ47fm8HUHb5IJ+LLIHvEjGx
F5eIxRQjZg3QwbeeHTtRHO4JYvQTr3GX10JHo5fZijPuAcQcVUiMMKxRo8geqCLnwqNVA+RzIoCE
DCdaUKZAWiou0OYAURLMYqsI6MWfVejegpeMHVoZfZZFDHNbfPAV2zjhI5V1d6/7Q5O0Eww2DmS3
7JU75PoGNY/KydmR6AAYlqlk1dtcuRRczj78goNIF0dyopvYbXa1fmcjI4FWwqNjM8SFHliw7j1r
7fLL5hL+S2YAwVTub0SKBi02+pjd0nZTJVCgjO9qdg5D1hBSCY5Q9c5chrPL1DYnHeb/DQvs+Uph
RPMZ8iDidTaVnqd7b94ELk4HlhC2oOXBOC42gLVYhs2rDh4fp3eaUHEaEnMQELjhE2n+qpvWYuFX
SBY0vFi3YWYO6Yiqf/5QQkJ25tHZSUJuxzSM3+bOntYOrI5cepgmwxJdw/jkNoIjRtrVd3kMKik0
XFBc2fKab+F/6YL7TQuwXvVEfkkenpd+whcKdS3s/uWiZuSVPEnJe4UClLN2bKfaT53Z1QAsLmlc
bIys7q0cM0zbWhw6O+2veG2dxI2QJ4aBZ4yyrs1t4+tq1FRJOB34f4fanfGbXWTGadiUFNjzj6Ex
ABTA7GxjN0dCjLSLJTZG1cV/NSq5PYkGmyGi/nbJqxTqi9z4X5kDp5K9K/7faVfa96Zv6dHJo7uw
TTel/+I7870vxwRLqLvRUWC2KHpnut7wSbTNnGkuUKyWifNvTAOeoLxU98L3f6aUf+DSae565hpJ
C52wD7w7YRPDZFdoQeLCLkwAd+HPsbMKfmGphgXtF+YlZ1xUFwVTqjQ32zi+fX5aAW9E2g9S1MPZ
fBi7LdcIF4lBd1ALg4bIcchKkLXUa08rd+spPjVyYZPh9h+e5DYx2SiX8sJb+Dc2uGVAOKp3H3nq
AtGmzOgZXNZRbP/H2BeAr5y/ZG4qfD2AQ9nq8OpjbVq2LK2RhtQ5J7kGRWqRdJh0MnGOFIwsz68/
KZ2/q8nbuxq8GitccYI/4kBXapkRJ3G/LRAelTioQ/dguygOm3BpWbrUzCpmzSce0WJsMYZuqt+w
H6O1akeUeT4w07bGGhxhkDD89NyN6mzY2l74bkq8poSCdM5cmaXA8KQChu/p2irn7j7382x9y2iX
ObKqGyXcm3iajPVd2BGp9Fu5j61O3yU21KgyxdJiRipyA9YM2J+C0OkVXOoOaqJ1PUrCGFuoPvNK
W9k76ZEK0xuHnKJQ36XH6goAQbvz7eTgIQ8KgsG7YBv/niyX2h8RyDX/yiWnVRVuEuzgtICS576k
BSIbCRKB2aELKmpyijMjOvuBvUIoWusQL+1VoQGF8azYVJbVOnc/Si+81o392rrRrm+dW5A83I0x
OGehVxloIHdJnnLTvvq3NT9CLAfHLHcPhl9ujCcGmDW/oQWj+iQ+GJVUjFCPXGChqoXtAzFTQNIR
PqPOxT3GiV1uB8Ja5YzoE/wwd35+QrdS6RhlfLx1I7ehzfAJVO+9EzTvA8dLVZNRS5TLPx5V2BsN
zdJ9dgnZwIW3FyQyifKJvcYhT1jdwtFiAizDQ5EU/WMWMGGMZ1rnOVVVE3NYyOoiIwUfr5l590dk
n2hCFbg/k77oZfxxmHAv6aVhwX5tyhYYKSh8nnf5moBNCT1/Psg36Te4ZfiZwSQz5aZhY29s172P
QLqTACQYzLXKhZLN2otvgu03zsqpw5OtSnrape2vIYKMZHyjma9Hn0P+lozrB+l/6vaG5tbt1RdK
sVK7IcLjfuBeqJ9EfKO5T+g0kx41TeLQy03JXuIOWtKDj5Z5PYwmRLcGuGEcmjNw2y+kYZSQ4b1B
dmQ3rETEMrSYUcNYf3wgmQiY34lkBWdzFkAFPOgHMYunURPpcdz4snCdBNebnm/hFkILL8DpOZXg
yVricJeOhXcHWqPCmDLXPJa0sYId929y/+Pk7Rpm4BRCKY0Sn2JSgHO5IglMK5RkiT29AYsjzn+v
J3+Xzd4rmmo2jw71jyZChz3ceADSC86VKSpmyw27i+iO6AAXrab7LHpsk6pCfowtmhfG+BDX1hX2
GYrihd+yG/EyRvxJysGZrwEvDM2r+WQ8VDB5J3I23ETuZoh6WZs9dA0Ufe+WvxQ1q5aRkdg56ijL
uxGRmkSSoNZdc88/4ANx9PAceC9J/c827XefAB3tBgqwQ30pupsJMNZogOB35l3AhyAfmjUhavoN
GDRc1nmrMY/vabIcRknd3XA3Qehn3ubM22cW8yWncsUBsMxHqlhS4PkVtOq49fDRrqR9ERm6x3Lo
uDMWElqp2dPGfZ10PWPYQ3SSedHXYvPfpkgDQLJ58p0pOjcgXlfZPw6CJatyTrs3/W1VocQcItIm
6mRl6pPgTnWqhbk2boM7jv9424AOgmrHs8AGJeOLTm75FswAb9wI2mdQzp+MRHFhQnb0KkDDtW0e
nHx0j03ob3SYnRkEUkOoF0LyMxgjxRrUp0/qtfIhDDpoDV1u72ye7jEBtlNtoTwFM5xMJaDVqdil
jYdj/kYoMFThI/c6QdgdWtoE4UhUNQ1LBFDl4+RVDyiVLewFEr/HpuSHfgN/53Q/+AEl3AhkenbK
DnkwkIfE2Iw35rOZO2fDx+VfRk5KVJpkWPsWavGfSonqpDZ0kk4RX5n94Q+aHxajYXkpjQT7ODLa
q/h8MSAOycbB0xWB+fJjSrxh/V30XDYXn+mON7KFkrK5ish5N4wILnnnsSdIeIMDQOwZ2oyORbQs
Dk6V29828lhUlqE9ztbymYfq4KUQ8AGVczxoUWD4t8H7RAkQmP46voW16gB2NDlAHwEDGrqoa870
PddZKdKPOcOkksb/icicYo80sx5cyeuLyWjHzoDNDKeXOWpW5ahey4ZxkR+S/ELtl/cdALAEbGZP
G3LjR1m4iQpz8Kgsc4+g6L3wPXbRVWteCwGzIpuAGChZfpIYZHqSTcdu5ly2QKSI1XQ7nIpyE5b2
FwzPQzuWSMDvXRGNl0KiYpvN9JbQQznrQb53afAp627Z2p9JkXaAXa1/fLxe7Js4TCKJaBv2d4pz
C+jkT1OmnOWd6YFYFRLHiq1iH+L7jac/a8z+k3346k38GhaLpZ7mYow721tHE63vQjr21auoigj7
IdOzRRkM+rWXUTGSbnE3q+K3NX+xKma2onmyy/Lqzm6cbhVY6ykJ84M3vKUV4x8q1DZXHX55Catc
iCL2c2yi9K0dVIk1vkivFN140XUhXitBWyTXO67+kDpvw6Oqgcue2+m1stpk72WMMGVpbA5X2UOf
orBGbL6pbPdL+eAI8u6yYCda16Nnr0MBxi2zRbXuWoVjkMjcFEXdSSU2N+I83Ps357UcqDCPVb9n
zbEnS00q2SuOg6FtZKLuGcnLsHe3Vtf6zw7ORyeuWBog1FCInOoJwDfDpjMvhoPVxApaNGXncbJG
zmIfIdelW14wSSFyzm52497ULJ3UED706ktHjK8KwKZIvng09rEr77p+DDe53/JcLUZcbxODrxyP
nk3i4yFwumMPrrksgmvU6+nOsw9xTUsxF/Yuj+dXbk9InwzOxVqgM6ZSpBqKjCxvVoVDWqQmK3BP
POhMqa/GqZWzSorIKPEX0jLNsbFDuiWLPxJ479gjcx04wxR/K9gvrZoKNi1fWufE2vthdBjMpv3s
nucMUxWSgDoj79iQ46psZIpOaC1rqlaP/WFxGBAk3twfok+2b/qAjSJWJTbw25YlkcOPajMWdmP+
VrSy5VbGnYSl1LSdJccgN/oLRYSAt9Hwivtsm0YdLkJNHa3wR8mA2vp17KkklsU9a4RLbdfVKSLF
w3TOOoMJ+Jvo+jXLchbEm6RcCjhc0EWhCxzayaKyluqrM7T1imAVfr4y+lnqjmHPhsK7QwToaht5
bOg+T2TwkTWsR0VdklstZYF4tO/Y5xICZS+QGBi8UHW5Gnch3ypyeDVOwigg2ZCW/SEfW3/PjefX
DefXYV54rBOPUgWStIRKvVCvBfgdnpxp+z0ArO15w/NmT+/jIBFsqHZcS6qVM9EfT+K5fkbtK/ok
ZPOW4B/uGHT0NTl6ixmM8LmLoXhj3uqwGqwGQ9+DypLdN6RrfMwfbTz9pHV/6HmO3jhgZh9idGz7
4NeXBJYqlLAH73kJ+uFlhiAcOyF2Aj95ut2+jEFy5wYls5cU30Ivs3ttFXDxp/zHHti0eLyJBtGm
e+p6SIcCwPtyuJ00S7JrMzzrVZxxAyggTWRdTsimr3jhDHymzDBPq9zEv9B5cDfMu8y/hVUjXitO
EtcnkpqyJiE01U20I6/ByD85iCrapzVhz6G29ml+02M64U/bIJHpXNzZ7XiJNTOTvqIZMBjcfJ4G
2KUajp5F9Dw37rQDusRO8lrH7B/m3K54zt1CzcVwjuhCrPhDoJZgiWtgPdgBFa6egNXKyMkCLjUN
hzR4rOf6BiSs38LS0HbZeAPLTN1zyJEBDPFWtyfIMp8wain2Njh3eqMhyKOH6rLitnAafweuqdQw
2vzLLM4m6WS+n8HfcMtitjDHJEKN5zX8VRR/T9I583fYKi/z7maDD1W7iA6cTMAle2uGQu4cHbx3
4RyQhMTVk706RUVBx0vWxvCOkMWWozlhACA14BJ4s4v8JYZDT3qEY6JVk9vjbL2lPfSpkEBgw4YB
1oVvHp0TTjuI/2Y9r4k3jcSjlX3ylR624Jcclr0DTmIp9+GcDJeiBF4dEXDbZ2wPuTswFsp7DiPe
8ItdtVwpvq5wT8gUWSnnQcqrJbqxI4WRT4KG16X1s5OLKbGr7uuI5K1nog9jkY6eEnEpACsdfW/h
xuNe4rDsVq7LG73Nxobf2fKgl8F76mKe+ozFyRaSOGf6jiMwhMbWQVHWMbWXMpxPbh6dRzrb71b5
r168cTtKBtJAks9FpmitNDF35ugvGL0HG5Aj0/qg/acj31nVAyfsqmlf68ib94Kib99b8jzzHdgO
pLd0ZGXnPsar4wWSttGMl1QpAuC4Sxuhum09wkckpP7iApXZF0NKgSZFtthDSO2xLA6d92Z4GfO3
rL6YuZbPEEbg6aju1T7LlE9CtSRcfsPHekRrD0sH7hCZD3o3n35ZEI3OF07+9E7zaAavU/8fWee1
3LiyZNEvQgSAAlCFV9F7+e7WC6LVBt77+vpZoGbuOXHnhUFKFEmBZCErc++1jU+UNT8LrZ/gVBdE
tf9J4l485Gy0k3CZrOs82vtl7qI8+2542dvs0N6LEYGmobgCqnmJypiJb2+bRz+s1JsKGG+ooQEC
ZyVsQd0tONjnoeVzI9G5bRrdr+pqfgkLwidMp95Zc6o4R3iIRFO2sX3wU2XWxWFPuxnLSW2brv6b
kg+uUGe9pnqKHljLaOOOj3bAgMGeMDUFVndJB+tldJGETL3PjnEBk6gRYN0kvqfAbDaTU716E4IX
Q5VvidDD0W76fTUk8MNRQGCM0myrighfFzY40RIUhcN/fsuI17PyP24Ve0dtdJ+Ogf54nKefTB3b
Talbb+eb1kdHVqquO0IlLP9G/ZedM3o0jFjRT6cmD++ox8Dv3Ce1XATesIlLUFaRRmmt4mCjliBo
HN4b243M7ajd1zDR7bZLIbsUY7Nmnm/RD6OBiknkGyRu8h0IzXMNYxVJmQFqA8cauIZ4gHdPObML
RknEiZZYwcjfUUnWvNu0hneeLeINugykaSSwEUVv9A9WTeSTNso/qcovKAwQ0UIMpbb0ATYVjwK6
0tqKXUJRxSfDTcJdW9T8kMoCWIB2zr4loA5z8n3ZSkx7iRetlDu8+6zRa7w+89ksXBIAcyCBpp3/
tKMeFTh1xgNdNlZPzj+F5GxjTox4TSMIVnTHsbuaqLEo2gpg4PUnWBf3lLFBnbz2yQhhEXhuPO3H
Cf+i5RbrqUd4oSoMM8BuXnrPOjsDDoYSJYrCEHJxEa+lfLPIFQGQNuTxqYnG8mHqKyzOBeGbXWEe
BsDKIUMAlObRBufLO7IyUIkLpWopLkCFOD+ENb+SeNZSrJLvmRpIdEPqmSYmcS0taXIXCJ6xFj3n
fWk/oHIkCtXq0J5wS0fdtUH4sraWM1hjXaKZeTGbf9KpaIicqtRatSZyJDsjiqmLNklQvuUImHZ1
v6rC6KMHGrUzOtZm7X8KPjnIY0ykJaoJjqHl/m1b6930/yibaY0FbjlHzfHggFtjpp//7GfjEgWG
eQht79HuFuZk5b6WNTP4dOljzmSL7LQ0+P5E2a2PMVE7JE/YihgJagbOvc6MUAKtZ+LJYJvjaN7l
A6plr3op83ENkrc6Gkh41qGRXMyKf9K1Wd8yXREEXcSvsWqK7TRwxm0YmI12S1hy9WK1jOO5N/Y9
Yh+vLIGNiCFLgqxdu6P8S6zOh2XGFiVX562QoDEviIDyVQuW2VmkzopukNZyiWB2LMyhMeLZ7+gm
USJZlPiyXNdD/DZ43e84Ya/iiPJv0vnwvcFNlzloarP6MVZ4xYEG404PGnHATf/Yd45eFSTdO3b0
ljr5tPLI3jnkQfcC/HofzECbDcaqShE7kYWkpie9Lvh7dCxhgRStTje0++onr9QuBRo4CRBbKCXf
Mk0uihchtKopynCCWQ/sNpnS2CjmmaMhNek+FrtDllXTI+8qE53mGe3fL1HP0Z4BVXRDgkqzM8YR
pcZjX8t9LucfvSREsi6cl6rwi8emc38oFmzc9UTwEjn9GEptnTL0LqjTpkPRk/rqAyVYCZ8gijad
X41BpKsWJ8hqMmla9903eKQsVCQHjVpjeUi7H4Hh28zNaJFnBprztG+fM0S56CGgIyDSOupJUSeE
43se2fap8RTBT534jv+VxQbe6MGJAPhrrbfs4R8LNnkPZZGRsVzkZ0mjVLipfTPd9FsT9Hwjkq7l
aFWfgnnRbvJcWugpugkxBDjtSE8Qcc69k2fyS2hgeYhEnJ4YAJspbRcbBD90JSFr1drrum5LIkDJ
LIHOk+Uy3xGIQJnGfQOLQqo8w+Y+QjlhM+ZGxv2MjqW5iLb9xdgaxFeSboCTt63/p5g9BNw2QbUP
DHJ+uPB21wv0t8UO/jLVzaUlanCVZkC5yN5gnQEwin0CWFlbeb9r6vSVl402zl6MIuNvkibkY+me
U7QDdMz/pGN0UGZwSGmJGsQdKolhpYlAufdoS5yydC9pkb2gyFhXBgUpjcVsK7Bmb7t4zDZubssH
Jycwou2omWuCdxITlaVV4yszNl1XkBcJeUPR98pRNaQdAXaBD6YWO2KrQqSSujqlk/yGI4yJten4
i/qED7kfvRqlj6Rnwl2QxdaLmxHCPge8RlemaJ37KN27FRgFxL/10dfjYzMqdSFmY+2LgzFkw9M4
hM7rtFi2SsYYaIOObpcUEB6c/GAJ9qkjWqUXp5jZAQa2pnj2fkZyDj5mhoaYQeiNMA9s2EStM0At
l5Ao23UwqeonRJiV0czZbz04fKRQubPxDD77zm+upjs8SsNxDo2BPRuT3Z7Z3AItD6k0CgJA2Tcz
4uiXTuSCr5Fm6pJFUfydLM66tjTeEHmqJbol34loOHvN5Kz0RPSl9uV6GEr/QCODrD/ptm/ekLPp
KJqNH4+M2qICHXNfSeSEWczAP6EBZdXj3hK4PHJB1VhrSMYT7XBaH9bzQSJej90/MXHreDVrmqeP
o9+/kmFJf91Jv3elbV7H+HfcUot/MEmgiqbQdf2ovCFabvPumkSY3HKiy4rI8xEpz9/U1KFaKe1d
kw+UkvmutqDtICQ1mujQph0Q4PkclOFbN/in7ESYDUnMnKVlWZLFZWa3qoUHuNhDh7hFiJlXaxT2
3wsbL2umd5nB8CIbaH+aI/0GGGdT/NzgDNr4Zs4okm5tFRE6qNh4n+WS9cQMwwol7VbvM7Xnv6Ua
3hnrbDCa/CQkE2NgOQjG2LR1Ka7lIrnP8rJad3NtnDhMn8zO093g0LEyCVEnyIFSfyp+x33QnLI6
+iur7JNdb74zk/wIdwCzj33mC/JTjcj6RAo9txXpsz37NJ3Gw4C0QRHwvKr64TkuTX/lj+lfJRs4
+UlrPlUV6d0jxiR4sxfjrXCH+hLk8be29eQTisSSFsjCdZ+QxyR2be39Tp9wEo/InCSl7xirvYWl
Fm+lfaSpahPMGaMa5PRoHwmR3s9U0DD1c+sY5wPh6ob4v2vLz+43FUeBSDT1Xmofu6wbsap0yIJY
KPJtKVJ0WVlln0sGvORHkNhFKYpDSlTMxh0UT52g3aIn55upG2ubk0F36rNOniqZkLzUFN6e2Lq9
oBE/JuoIGHxJXkdf5wYRq5gVmMlJBZCnaBk527AI3lTlB0Sa5Qba27Y/lER72oGfnO4XIsjTr2v3
m0pbr7HBniAs6wINes4IllLqgU0GN+OOJeV+dQgUyoUMj4TpOPPBM9Dalka17UYO4xRpwmzcgkZ1
bzentDm71ngahRZ7f1QUg0tqk5PEmA56DDkd1LdK1jGcHEPW21jQyPYj0zn6M7uDoOC7tVwUIRM1
7AEV20ZQVpHMadJH1Rl3VoWSDbKTMrJ9a3j1uQ4kgUAzzUINbRn/IvbvLplZRFKTMXmQetsGZd2J
VWtQGuhqn+6s3HMPI6TVcxAWHiITsS9i5Me2RAdMIi1ejTbwyTCNRuMklqN5P673a0OAdTiyRoxy
yzt1v4gmcdE19goXOTGDIAKfqIY3YWBa/CxHrCntcI//aTWNvX8SYftRAaTczv0hKaLgVOWqo9gY
161hGIe6+KXwQWAfpORDZE9newE2YVM4+tvKA2me2taTHSh58PpfToKkjK7ALwf9707V48XuLAvz
g5mvRj09+S0NObYMIT4kgX2EvCsn4Hzn98mTH/ekxcKWDzSqR7xhBA+WxGkXOdl/Ax/NhB6iWYaM
6ZhkjnW0g3MSrPquyFcFYXnT1MUEa1rHMaDU97O53hLLPm4UH8cnEppJ0rADYzOltBpwNLV7BOY1
HAqskr3YzpO1cdKu25MuOh7tlkhxbxx5y8uWpkzQmGwgFveEIt8Zci1bkqzHRdBagV6+fX+lIdsN
Au73LGKjWFo2wP3SLA8hoxo37H3GvvUShEu3Vw3T8evactPOHyPTIoMQtvdRLBf58scQ7ceVa1fs
oHTQHatCt0eqgchMT0hmgcJCNRLE1m6kZaVgRd0hXpH15a4IYSTMgrn+3HY5oMvURwHnWRx6Kik7
ZjmXZm89dS3OKK/1r6XfvEokEScZuuwZfGoeABz8t+eqGZzXZgGkoD6Ux0zCUe1PKiP50mytmjG3
SziI9jEqGrTzSj9RLxBKdnU+0Qqs5i2d4q3vhVONzSl6r2bnlaK52xtDKl7kpJBhlfVv06HlXaEU
Z9mjCRX1nnjURbJFlPhNh3q6+KXDyXxK+y3pLxCCvVmiPQSBvZKpnayw0yZrFA18UoRq9okhje+z
/343GCunxpLokacN0SGgO1AmV+MasV//QeL3sNeoa2iBAaGjJZjsCxwjZlyM78SO21s4AFc6+tMa
4W797Kb6uQj6FOO4k78Mi/o8pAzZxbYdvsGW/t4F1rRpkjo+GklLP72hyc0rJwJABwhDXBb+yiiS
WxvA5YoEq78jLwxiGwLOSk5OqKXwbhLykQ4prgJG7wEb5qFAAq6thHXUvcFcNn6gGXZ3malISX/q
6IeAuhrUmhHeAXJWtaqSktgAxKKIE/e+mozbUkpq2TBeQQcH13vF50sdPUh0VVf9smwn4BSN1MBs
SKZrtX4sZN/urLL8jLoC8tcS+x1Mg0kvm+SsLkrCg8gM+eQ2iKlDXsGq4zMj/OAai98SjxsHPTu3
hRx2Tbyka+OzMcZ6JhsZ/a4pEzARbqQjClg6cZVTpk9x6wanELaNA6R3HfORWJG5uZtJRyQ5tQbZ
Iwp6976byL0mhuxhYYGLCacgqsttUM7Etso1JtN5Y3uf9M3sJ2mL/DyH5nOpeyShakiObmCKiwrt
rSeHXzzqBucouUG9/dNFzS+tqjpJag++2FFPU+Vi+Gl5JI05+LqoZxUcq2j6q3Ccr/DKnQWTonUt
4G2JjuK8qUrmw05EcNv0MATjNYvFsB3y0SFlZblQkXuMbQaXMQrfrUy+z8zWDwIt0gNxvYDLxEfA
kGJl5vjbK3vfJY51ZBsFkjQbu2zPR/1YWNi9GUEYDL9RsnXYJikwI/fBhvCN/N6OTrQ8o1Or5C9O
/nxKgspk9Me6bLucT9G4c7JmO+Bs7MH9+3XutiMatBUB66uGquHkRY043a85/7kWhcFT5Olx5+fp
DwaEzhYEG26r5aIzfxpj5h2biD5Gac4Gbk5wusO8tsJInAmpRj6XggDIKvxC7tgQtSu6rZI34WXW
qen76SysaD7fr01tgO2fT+PKHJnko15j7mpRVedzVmIcNJFzY7Gme55bwSa3BqwTcOIQUU0/S6J0
qSRJZPUqz/u6GOzJPhgZwdrF7KICAaXtJIiBhmFUZBMuIoEJ7klntRd47nwiY1lsiav53z93lgfK
hzrkzJ9dSvY8JxcxQEBPhp1LrfbMYJmZRer8z0VDrP15rg/FXESXDrlTDExuF4j+qQMLvq2EyhcF
GUG1/7noMjc4g0Tki8y80rO/z2Z3SuLZPwP4IyzSnT+htKOHLeCW9L5mze3QVKfwwo+pk8HI0Kiy
9PwLfxExWa3BEbUvtDmDfTYF6hwtDxVi1a2LSR2HYQhOMWYYmHzp2RHPVaDDS8ryiHovOkQTEy+1
/IdMTuPL/WawTx0aJlE0ffcyh2Ri8mt2Mc15ZDwM+Hwr22RTnZ9x7bY0nabonX1dtYaNbT1iYjW2
WYdw2XS6HkRpXe4LpFNXK+/KDYHM3kuQkwBu0kw0ZDb/0J1+JwEu+aBXfXKYadURhjPsqs6hbIbk
k24lwOHSjt+WZId13Rhi49XGvLIJv92l8KdPDm3MEUAevJTA3yUgH2+R49hrOu7NuUJG9oCdmjUF
GSAy9J95UiI59VeltvrfCfRQ5JHyV2HwlSZD0rxNdUuGooWOq46TJ6ul7cxn/w1o5ZZzeb5J9Mxb
OnJOI72XMEyXmAV7Sm+qI8u0d6s9iqv8JNRzJeVH3BOJhUAlaY0fqk+vtWG4f3XFEgJf65exLNat
O82v+YQeOZzIBdE+bw1Rp/QSU/OQtiGyzqad10gDYDlQH74addY8IIvqf0PyBwu7WB+isr3U4fAB
qEUycanQkphsydtS5bfK6lF14tMY3BwZsBZyJW2ky4Yv3ktUSe88XcpJip2VjKXzngo69wPHcSMH
y3030RkytS/U/v5b5Bi0tAMXYNzyt2ZQHoe5jJ7TubPe8uTxficgK/GjEPq1Xu5jBRl+IfK1V/cH
JCh3RvUlus3XfQ1br91Gmvv7A3oiZ6PRW+J8/1vt2KcSBcJTnPBBs6fd/aczA/lHplPP90fwQFPg
aEqMh/tNSUrrDjYYb/Py+mNtOiwGDJ3vv0UISw+H7vj5/nRSVxdnDBrswU33zkTqfqdkdMQjcemP
//sa2ApT3MivX4ZDFO6bzoi/Xn8CZWkd0gbe359ODwo1D2K68/2RRhndiFmNMLByJL5en1/HT0mp
rvdbZafzM7J4tnDLPZzJzPfJaDHKXd4LV9YJaNfZ2N1vUodIgi3BCN+fy5XuYy1t++ugg+aAdNe+
RyrsngD7oeniEUAdDOd5QKdzvzl5mKzvh+R+k+F4ufF163wdV9thGB+rAdvg8rdBw7SsKtuvxzcK
3Dp1+A4GWTxZvC/3+9jT7JxngRn4/vrzPLH2GRTbdV/2CCBkK86g4t11heCGTVr6O24QKTKPrp/N
hKOkp/79fkuY8lxBT930qucO0XBz20luy442DARc+80DRAqSz7+ZfijeILwcwuh32pEdf/+18KIn
osKdr1teaD7FdD1vIjLtNybRzwJy3dfvWv6tUav+65Yc2heoLO3XPXMtX2zOOV+/q8fpFaNE/nUr
mbM3a8iTrxdggKByzSn8+p1Xte/xOPtXL0cXlQsyw6Mw2vmDmG6YEcJ1HVQ1Bk5uOnTjQbx0O7Oc
/hhp1z4mqf+EFv+YiQqtifb3urONq2XArcWwY+4bN+xuTF079h2LtcxUqJSs3N1MYVPfehz/Jy80
DqazcFRYhlZN3bQ3bZYKDoxxsK13WgHWLQ76bM3AK1h7C7sj8a6yYFLeeUG8j2pM0aDSzmXuvxkh
Y3llpj4y0BrJeOUmpFv4+tkhgHGj2ByzTKsDZqPpxjzeOYgCKOzcO9esSN09UP3P+637RTISGujW
qIUzU0wnp5yoLHz2SlCZd2FVmkcjdI+4Lsxr2ErzKpIhvuTFLR8ReQhMrmx9Nz5QKzYEPs6dkX8+
tpGhVJWki+m5y5AmVivrbrWPXedqIf8crdk++2WGRz30SLVm+Kpx8DKK4Kwb+R2tQBo4D03vxLsw
SZ2rjmaPVIcaEtNys9GuuDrqxtRovJBCwu63DMVDgUGJAgc7BQA272qnjndtUmvno808EUPs743I
+xDLS/Hi3r3er90vXA7Rkgh36Khi6Z+VkJgGHFwlqp/7cWq8IThGFI7m8j/cfxR2zHxbs+m2MubV
pQ1yrDZnSJhNOkTcHTsrU/kZDmos7A+lg6mgnHG0+LYXbeMZbNJAohuGZXNcDU073sAvBtvWTNCx
h88t3Z6LWl7l/bNwv5YqWmsuTfn1/aYdjr+YW9n7yYrllXn4uRzNfq8pan0nRKaLyfxmBya+1l4f
EzctD2NXMgdNcKX5kD98BzM7IlwKNzu4TlM0kU2udx3B3ytZVC7VDICDqWrUeabSt56MFCq5kPKH
MdQQm2BxMh5tkIPeLxbzBYVFujXxTVHN9Dvmr5DQhipHkqr+eD4kir5ns5tEGLMyH7332ETnvEtJ
DYmMfYVfYu6WUCWrNBD3Tu6FvS1b6XNBBbsD7Awqw4Q9Q9XHfkZBXR4ySEVwbMKG4GN8xllX/xxy
5xrNSUbg9jv0iYe896C99P4uCE2ygsIjXREyssr6JPUTlo0FuelcQ/otTOSmq84ZpiB5UizyQX40
rbw4mpGaOYX85zbMruL4z83Q6Yk1KnXhpw9VMk3/vqu9/P3XD+8P1cIaRA+5PBTaMAxwQ2cjAf66
x3897v0P7g/AOZey6r9+/e+n/bruFBmP9c/d/v0MNp+Q5vTvZ/vn4e/XLOQ5zenf/8X9qe+/u198
vcb/fj3/fmbzfpz++Yv7v/n1lPcf/uuf/3qe/3ccvh7tv+/89YgmOJF5sBADGSCvoEAcwJeFOygM
T2ToRqd/XUz+Y2yWy5j6z9jEl6k2Mejr/Det6P7YWH2KtQqzW1VbJ6qhgM2reoeOKI+zffM8WZ0q
IjNPPVniw4hZKUdkJct82+kQivdyUU4Ctn4V/qW1OWy9atliZsbfeNmItXkgt0Zhfwtk7pxkOjon
H1ugNfSUabPIjgiumDV8jBFniarNY9gY9pl9rb9qa2yRY9jjSVxm7uinT1CLEKFm/lllMjzpNI1O
flUxffATRLCmlWxK33AflGtlJAxzUYiAcLWpJlcVFcQpGQWjHmqgtbdsN80iws5S4AqpVPyeTi3E
CZT4F7NBOoLmZGu3DRC91sk2ycxkXie7ee4TbIC8ahoBx7piVFzMDTpFI+BcWZ8CWX3DZYy8eEqn
g6EMmj3WZ+Ya8jiyrt90Mu3x17bb1E23IGWLVctJKk4GZPKie23j5GBPJfqsfMaKHKNVzLrvrSPM
w1xdkACIPQbGTdrVL1gsU4SLJxcV6AMtvuw9Sm8NrdKVo9UvpWN6lI2ZMOHBlRuxmbv4MeqpZHm1
ak6NTWQ774WLVqHozZ1t28+OVMXSgXur8yLfuQC6R8OvV7JV1SY1DVzttTyrEKRgQN0xudGupl11
7m3vHfNYe7R7/3fHeI3qYJnppAy/62RdNRATHEOoVSku5Gk1rjKQptXDmVm8SuiSjIWmE8Yn0o1j
sbHtHo4X7DQMItkNlO68mRXKfLpg+NmYajDxIxZUxejzh/7V0WW69WmUL0SRS9OjOfPdX+Y4jFuS
2d8UG6Bjxwm8Xs6TGakAYqq6yymJRPTYDkgppOWXhxj5y1j7T6NnpS+tRN49Yp8J2BkROzYJXH3i
kGFCDPx2Y4auuW/bmTNeOxaYav/MjdOS4UCPWAz6QFUqHkNNvpHWtNUCYwdq8iUMC7lK4ba94eLG
yGqsQO9YJ3Q5NLDD7oez/GjMqy2W8quTrymOylgP7wA1fbSxtbcz6Y+KEeoOVo7hYgXjqcia8NHG
LinHqN/ZVE5KpY8IbKZdUfIXjsFGrpk4uJH7nC3gIRyoH0RxMORCbr+PzXD7zzc8yD36ozqhE5xM
RwMjbujc6GX3r7JkY81MCasXcx9RLSTG1D04BZTNrEef7s28sRVt28DrWZptwop0EitO7QYJCDkC
0WwqDhpizgHHBj7ziW9+2vo9/kWGhkwMRJKXfNPU9NAW/j4NGYsY82zv1BT/Ia6C7Xygl+4+/r2Z
hOV1asUnw3POXmRtSB5KL4kfxsc2a1+qHqeLxxFDVG+iwgRVsEi+VzjvV9Lomfw06feiqTAX+My2
VUeKkgCY2jnOc+ypliTU9DGqpfvQdmELvo2OIjpDd07tndevh55OXhKQ9U0I9lahVh9l42EFdtHT
O93Bitz4li5da5zJgfLeTNKlULSLngadd2YehBuww1EOQ3zge1Bc8MOj48ys14YEi1NR9RjCTGBs
mYi2Ylho46X5Z2iSj6SzvoHeyrJSEVNAAKEFjc7Eeb/rjKdg9B+bFi3v4oUbMKo/UHB8dgXP1IAc
OoywPNTSO3A5WJpAp31jsVGMPPrq6TmNMliyZvmKeBAZsB1++mFAkebNJNQ6UMlq6xlUQH2eWucS
hxXH1Euw1eEM22Ve+RcLTnNtY91cC9mmu6aoWEo7G7z68kwd/XE+3ou4LPFAxXgnOuQuiKYRAoMV
3KKk/p4KdPLS9VhUqmbf5Q7YQ+mCK6GduBmU9+638UvqYaZ3bJvOoe88FzLq4FzZdCEnxIhJi3kD
oeScgyYJC989AzKzexz8LCtipaLGwtpHZEpLEFrjSFhVlf60q9+kw9CiqvbuXHarIp22Q4vzDlO2
vPgVjbV67uSqjcnBxFCwSfgyIDvDODJJY9xOvQd3XhrnFKAk+gQJodCyyS20mseGfsOescAG6uSK
0abc+d1kn4TLnGicPwqV7e2qRFqeS/tEUqNPZzmM6Oga69AN3vwMjMrc63MUkX2aVcapA437EKQG
W+Es7naxW1w853Hw5MSJ1jlNcJGVQKDAaHiYovqiDvSni2e9JGwM0bBRJeg/+lZM/xzN3MlFPxHY
h8kjbjaBzcPmffpt9iiF/UAaHLdvvW6adbzEZMQxrWlpQzYfElZB5IHjU5O0K1La175OzBuA350N
9P4R1kKOFkFHW9X6h7QJ54P2OOs0YnA3fSoT1CD7waMaDxrEGQYEaN7UkbShftyntOweVCC9QyvE
RQ447NOx7VFBmWegrqQDsMw5tWXvR02TVpYgmcpmn4XlYzhVBP+4/Q0yC1N901yPnhdtyBT97jX9
BJbS/OmnI9oRsikeSvBzgObbfaXMM8SVTRmi+mgnp30II3aJTkWfbZJEojs4Tfz8E9FiuYqLRKz6
/BeeZM5ffctvkMOFKbuauGWmFz8PYfGq0qncqUG8TkRW4n5017UEJFzVRA0n7QfI/fJElz+iFCB0
vE6av6Gk2CKU4ZBPKBZNBzlOXMrqcWa7d3B12zJptxiUGiJDKpojVatUSpIMK00FJ6D4Q3oKnjtn
mugSTR+9lMi2arqwidMlFG8yhIlaArGbejTaGW9A0VfeJonNg51C1DBT6x3LwgeIvHCXRXyL+vHY
iCDZSYKuAI73eLUydJSN4a382HtD4Z2dQk33PNTREpPU82XvaYl1tofG2c17RIRPqGIWm4jGRJ9g
H0xSe0vTpwZ1wj4H/BDcU8ddd0kUbzPVXRKx6GON2nkAw3gUEohVaOh4Y7oX3K7BNBsbORY+rm4Q
5CL0lllf+Iw+9LtpFuFTN5Q/zRJ7RCreakwCNFUNiFYIfVRAuGUfIxh0kBes6nFJW/PKalcx6ZiA
8L1WffLWMWNeuVmVoozHzYl59sVy25i2Kbie3CWOM+cI1ENWbLOl6khIViwAwFV4cXcpFUsaa5Qa
c7IqQTDvEfTQHR8wiyalkFtHDz/DUbTbCVIfLmo/3wgcg24S74K5eoprmB/SqR87TxRLBBBSX3qB
xAOXh4mW4ZBDRdckTXVOxSKY/56b2djbubfTkBjAbKoQZDcemCRNmA3me9p9dLiCauP0Zn/0qrDa
wYN5YmTmPWid/dBLzeuJdzREz9qekIkPEnJswwrR+d7VS9uPQVolylmMZR5TwRnzgIYX/jKdyfia
N7GlXk2rbHaBMbgQ0dsDtn1r72IrguFOIYH18Y9ftjWW7OaazqJ/GWK1Bjy/TfGu/mjhoFvQWe15
wP0wYvAsF7Hl7KfWtmra7Oy+KrfGmuilNokYRr2m31CE/bibHFLEHBrmceaJdWykBao4ZLyLUNUZ
MAoZnfFmjz6Cd1QlI338YGQNd1sbwF6cE2NdGVvQeldy2X8Fg0ZH56nXrC5+d9r5kyy6JelGBuNr
zghxHm3Kjrlumtvkj484a1F1rUerD9eGQiVMu+Y6VhPyX9jCmV2owzSaxpqvetdyumDwaQtG6DDY
JjxZG9U36cmcu5Mwp1vZVowJs6UmMOK9W7vHIJlflj301kzGej23+PXyGka27VpU2FW5KoobCrAF
w9yna/Cj5wipzOyM+CTBLVH/6HRj5OW8MQWUyDnguwLDsl4bJnod8MNMdq12mQ0Wi69u3qEayDfV
FBS7tKCrVwBmty0TqdV3sizkJsryF8tnqGJSFJ1Lu1wJwKdTxAlEYqpY1YUaL8IZHutF0h81eH2d
3jn0ld5bIEUIQo3UafTGlwku1QP9Ru9UmUyiwV++xGRTeTaqalMNz0YebussCzYosqcFlQ8V0MuP
1O2XoetRy0Y93rWhbleeSxoigWu/sKVt7KKo31iVAbkCN3EcdB2mpx+DornAExVrhEwXP6EAaKrF
T+9gAI4bBOSy+EUIV7XGgI/fc6xvnIraRvz0wiR+6LrZZXeH6aaTeoui7EeXmouD4E+AXHJfhSHg
76R64LWjRiVSZN33zjkYo29D6hoX4iKYKua+uR6quYE39a4Lm5Vt8Jihi0BeS0d+VCTTbtwA/jmj
vYWupO2LDIB+DG+1P6FpGiAM9N544IT9Z6rZasxBMazormLfXWhvfppXhKla0daf8nOSow13tX2o
NOdvb9kp1RgMmjYMUM6O5so0MRZrT3yOlsyIzgkAepA1zje4e4idjk9oh/ZMDgwjK+snJlQf4JiP
Zrr1T2OHcwYKdfZcAP7IKjM5xmkyYV5Sw1OHXKkNgvEFoQqfQc48bBKD5y7ZTWPCZLPHOpXzn9Nq
MGEc2VtaWA3QG35Uhv0jAjusZc3LIKfywNTS22ABEh8e54s2V+4jbe1nFfT51WmDW40DMzTm+LVA
JvDgyCg4BMDkUBnbkDWxKah3+l3mZvDoi6Cz0GcqpW+JCdshFtNb2hbe1vkfys5st24ty7K/Erjv
DLDbbAoZ+XD6RkeNrcb2C+FGZt83m+TX51iKQlXci8ysSiAghC1bV9Y5JNdec8w5cew5WVCdPWCI
a5Mf6AVc2HbYALhRXhztqnyA6BsuyVw+TR07DcufmkvlkOOpgk/2NJFrEuXjnWafskl9x9mTuOVf
sLiUJ9TIkxG5E6EUFYf7ytd3u5a0x6sDm6aIP4ox7dA8RBCXY9wPnVHgDh730xQvJ3sNDoM1nxx/
pg3MIduHKDZFnUL2ZY5mqmKMCdXDHTge2xcrc8g9YCJL0kueRqwg0u5W+EF7IOUDQS3HGg1aMdUN
UTspHHDG4XfOAQbtKAI8Yhhs0W797oB0L5v8GZzTr7AP+6T18PVWBh+uNwL7MqIEGHQqg6O65oZo
W8nJtF7cMosOM+F3m/5qBOs3w7QaegD8F0psfsxCmnURaGZAHqUmpm3rBcOn2l/fVIXDU/GN4ia6
r0vzPScpziCJbWekMYZxio025to+sMjE36WdZzgnItRko7gWOSJlSl4xK/Odm/DMYNCL9mQlEsJD
biuHOvfGxRHuqEgi9oGohSjLd43lEK8Juxtyx98A7BFKVeG6aFuehcOuIkrmkOeN3kZ2P5zbBXwa
yoqNR29Df0C9Xe1kPXBJDDeLbOWtnbM0qipmlJXEQHsl+RfFPg7Xdp92w80gln5nqPS9HfJmT/RV
jdEDA0zV2OQrxaRTk293qA31vQzaU63mYZ/ZncvyZQqPZQTpac1kN/eR9yUrmRnhcXbL6mU4HTLn
2k9ADexL92bLHdcfvuIOfqQ9Y3geWolVUVHG5JPySNHWpyqojkte3lOe3t9hg183Ze+QHht4D+to
E7oMLJVT3Zv4sLF5/G1WhDKDplYY2HbQHtaGafF+MLHOF7Vo5iV9F9ZkoGFqrGlaY23pZ/aQRfQO
m1GfuCieyjR6IXHX2Ufr+lw3ig6mhEx1xwEcNIWq99uaBOragZb38p0zFlfY834bG9b3zu7O6xrO
FG3QLRFJGx/N5Fee6C7RWJbeceon9YdLUFuU7c3ntMuesJSkhy2Q0bILxj56AlTnyhyp7lzLdldN
WF6iBL4kycsLaXPmlYfwKY1iipuo5stGr9wtXfRkOM73diTgYAX0xodATmjyztElupqkKG2zS56t
FgDyeB670TjYgNKxoaYDwaeUKjbrg54jmPmukzwFw9kNPnV5Vm9+i+G2D2vWfw3rO3rGyD9bnRVU
XxdnUGxaSpuYwAMAiuMU1y9MQND4S/+NB2DzONhc9SR13BS9NYceCetkxOSTO4otY8cz1eXB+9gD
7W46chR3/ZDV28G7C0mA3o8TjQSpWzPU+95rkTc3J/Oy+4ZX3fRm62piNSEXeziSGuGhzGgUAZIX
BwJQt4lHuFvnY3ys0HZ2/uhehpX4Kz/MI7BgibyI7EPiQQ5MiVFwt3YecVsbh4Sue7jEDSUF7iGS
kCzXJpGvXzhpLCY1iOGc2o+YTJBEYYRciRM79dI54tkZwFLkRrtJsXTJbdfeR2BA5JRBv0+1BxIQ
+ATVdw+Ry9mnHmOS8UqScFwSrbSPraxu2pc8RWayVLNcShOnA1zwPsyYtcuFSLZssuEqfLhwFqcg
7a8xE+MrM9ZpCuYfhLAwEnvuKaPocxuMbXBFm1rf/JLWgbzUz9DR6rFzSJwMpvUNsYqmmQKi4uNP
NU2Z7OyoSS80wixvpgVuSirmp8Yyis8Uep0+/tJsg7uFSNrbjz/Vv60Ute1167U8f1f9Wvs40UPu
dRdbfjkBGG1GQg1vqxHPr46h7gbXGe5KpHmm1Ox1RpAO4/wtXqkCt03zl8ka763x4X2SgvvIxyeR
HrP9EDn56eOzXgnP17fDeBvgmV+cpdmMIc83bbAqHKfwJUo10mdgfCaWJXzhYV7E5pl8m/rTEnsa
iYy39konVO6tL+VAmWSEF5MDKu04MXbLfdeTJ4sLg2gfUrwI+8UN4QJJgiCYP0Ltc1OhtRIk1H9I
8/VliTr7NbOAJvusrVh+MWcwPOXbIM7J2yp4bjkT96XUnKgPKpvh0CtCzINq5I80XHpFQB7kYufN
TzfCqM8T7BvrPov4Un0xUEheTRNbgNFtCCb/nhbAm2rUhMmzys6SxPlUmsZ3nvDhJmmJWzJG7773
FPcGtr0MS619bHh+HZR/N069uWNdeY29ttvPtWu+OSFHnrryuSV0hEN+zEBTzuxBPDtdLfl0CIa+
+Uwq84XKK/PsldhQnSVMTlVAdFmft8bbnN3X1vgKg2k89uQaflp7nudR+G4yX6IzMxHytmhxc2Pi
VZw53hb1jbGs3leV9k9xkBeHKa3DI4tIeLMe7Hfk9LnOHK0YvlOeU2oG5fOb6RinKOmVk9Atb8Ir
yRq4MbgxDuF9KM5VL3o0wxbdIY2QDsgkTFqCdqeE9ayto4cK09IXJ0rIoghZNHoOaVPDYONvHH0G
F+JQu54QsLrRyabL7PnSeRL9a+Wk2tbY0eZ0OU46AcedpvDgMgu8RdV4tGwdn9yF3K1E5zg0zGze
G0Acb31gfUnZs2c4XU56cb3nHgbv0BH5ts+Nbt7hYwMGU5CxYVVubND+I7an5XlUZItH3hrQ+5Jg
LK78lPKuOTxzmTZbsjjQ18e7NvXgvXfA098Ld4oeyLtFauDGeKbB6JX8Bqo+OM+TaeWtT2MwfW98
1Jmq7a4An+Yd5JPJioxTYjet7rEkEBLnAsgViOd0arEfZG5c3nquZ97C5CFZ08lJ1Z7m+eznSqnj
pqKJkKgdtp3GDPRkGos+eCxFXtKh/O01lv+r6RgRwyr8Zgcku/sBV37lkUuTNwSs6CQgymdav2po
MaMwrB8gC4eg42k7aCGOEjd4ttOHJXV2Gp/na+8aw2Nmutx8BzJ66fYiFKBMH6o2e4lpdHvp1nl4
6KBPZrW8M4DENxqphueCdsrxalRGe1vCgZWF01xVOVt35Gm0VWM9hKS4YRRrHz8+TDmtFxhkY0CL
+s0rzeqqbbY5usGClNk1NT3iXyKpeDe7jnvDhE9a1xBVB9fzKbnLy4Bk8JBsKc8kNXp+tB1GaovC
WjaT0a0ehh8Vuclz8wUzzzeQIjLvVVGd5/5iEbK+7Xnc7+KCfMmk9s8qPS4ju7pE1tJz5Dx2akTm
y9TbFLNKnTvnwZQy7XTQ42GEGtIjQrrqOQblbBiYZdNHNMGCmjj3mY5IueADfZlCF59ws49VH5BT
u28YaLZVU5/bWd/YhEIILRQ5LaAUNrfiCasDMxfrkIZl1sA9YnaX8i5MOAG2vCtPAO38W6c1IOSf
lLdo1YptDRFZYWj/ajJGARWQrpJH9gOmn5FoKk0Aox7NiwyeVhIqdi/VfDPmiXK++mkiBJ0aCjWf
HevQn0xQjqOnCd1tSs4SIatJGrOcvQvO7ekXPdHOXRCHwIIc8CQontzKY5xjOFHhwEXFfqYMAZJK
Okzz3P+tUBlursVP1HehP7B0cbuncxOvjsVBHh448E2w707dbFTqLU5cEPOWKmeOiUPJQGOa+Y+4
jU91t/aPLX7BJOIBOGf4kDMi4xxOF8FTHdT9Lz+gboQUnGgX9kt1jtNpwwMlQt8tRezBEhwBzezD
JfyRdhOStclDzSgn9x5s6lVnKHH3RJoFL6jXzlp/xRDoPK2N+j6zeQ+WqiENaEA6AI85ON7A+WYl
VjdstjyH0ps/TvbNmy5JgwVkSv0YNPKddQVZ1A2gsa7VGWxi6yrNm6L+bLYeiazKD4lVc4pHax73
Rk8SNGlYMTVTNedxLzyuKUUGEdmnF1005ZndcXVXzqV1zNVU3quIS7xYSq4nPz6gODKmebw2buRt
nNGYtl3JCckMaVM1enoVPN+/eu6KRWeASYkqt7uHYQUh91vieEDdfbCZTTlEw83NjXOZ2/HWZ9e3
Ccux2c/T8osVPanUE01YkOu/V+lrIrsu2reVEOUZfkbSVA8e7VKbFvCO01/2xhxP/jLOzE2ZkwTD
IZcHVY6a3yy7zmIjzNnhxoVuH42I+Ife7k+hVJi0xJpKNcwhC4hpClebyG0eOqua9qh3rxYd1gQ3
sOjKGpXsmF7SU8qkU64F0cq18Yv02KbB0NibSKiAtw/tYNXMHvPIElNTOE+sDUuytn7oXCGyQbQJ
RyCVJqDEYVtkYbBPsmlTsxe/lOy4C97iHMMmwnJ6035w2WcibSs4qJ5yPMKR8sE7mAvh1ARaP2CD
Q0ni6UHo955KkQEhZCRTxG9+c2TGR6tKXIAmhwaYoceh7M55tXoQNRQeOaSF0OmTkkq7Jzdl3w35
pyBsNB0FB8ckQjEnfQ7dgWqltiQo0clJWsnnh0R0C9zm9glLyVfiSidec0KY3RJ7B+y8cfyXjtTH
f3Yu/60ay8eaKJ/+H39Yzh9/a/752+df//jDdwI/dCzLAiC1lOlaDn3Q/1o62ifyQ4sqTvstzVuz
z+p0cO/IbCl2HKyCA3kty3acgpOr8fZyxj5wH5XVHJ7/Lpju/h/fjislp3/5foD2XNuylass2wv+
/P00np2HpVXxQCGalJASeYFhuHekf9x4T32KQls9Nmae89h5QFDkWJo13BEkHHkk494bjVdi8rNL
NBuvZnpx25rHRGU9DGTzbmDHWHAY6hR1848iYkeAhrbrs/7Jj7IbqZYFt0lMr1NEhVto9N861sDt
8Js3x/ehJuW1UOWLP+qHcuZ0YY3VQxVwxZcZOXGR+Snq9HzIDPpSo/ErMP9IZJxRXSrTfS5UZV6L
uHtzBmcharO/ug4bZKt9YKXd8m5h8eyTcrBVZUyAK2DvLVefDYszacrmbdfF6qtZvk5xb2F9YOpy
quUxrDJWi51y9pbNRshu3E8eep0uoAtCXZL8VlZfWmO8ALpRsICrY49N5dNSV3ufaafNFpPphaVF
UTyW6+pi2ltZQ0hiek/Yik8JDqE06j6vKla+MxmCOZZR5BnzRNjrttbpqxOt9T7F/QZxUnvMX/0+
yEYuzYYpRnnlSYmbIzaSbxEIIR2P/U8SsR4K35/JF+rMw+TofUQv+KZqebx6i/MEU392455DSAnF
06hw55Tho714bxMA5qFw4nPi5AoZx8oPnCk+V7l7ds2BqOAo/+YjHpGrSnadmHUx47BAUyRqe177
m43ShGOn2g2Vulf1jCTk6rtuLiiEpZ8iL1V+nuXJSKL8Blkn/mcx88/5f8Xv9X9ytbnmX9/dASin
5Xqhskzb5Gz153c3jGJkVUHCvTfA9on8x3fRLZ+IAzvOUd+cx1z555abcIH58NjRuknoy3joqDJv
yu4r/t1PkxleDQO3tdlM974Z342QUWiK1rCll5wAGrJvmKDKjYumu7XYuOKEJCHQjYGyEaex57FS
W9Yivc+f59iyds2kvN0ozm/PcDGeBj5TA0mpjGQZfFD0o8Uwc/i40P9HFdXPdcn//k3+zs+aJXka
J8O//9uffvVf9lP/6U8d3+v77+V7/9cv9aev3P/7x6d5oXbfh+9/+sW+Yn+9PI3v/Kjfe+zFH9/F
//6T/7+f/Nv7x1d5Xpr3f/zxk3jDQb5anNZ/7qN2eMn/6xLrZ4Sh8p2Ihb/WWMtf+2eNtef93Qtc
O1Se4qMX+NxB9Xs//OMPZf/dZQ4jyM4JrAD63P3j/9RY23/3Q6Vc3w2UoyzlcZvv63FI/vGHo/5O
jZ0Zmk7omJ7nmv+jGmuLPuw/3b+VawWej02GLyX12N6f3+EtKXTaVFG4XzoiLvuFOpvV5qFCw4bx
EGXVwYrmm11ZBpcACHExN/Gd1U0a03mEh3QxWH/h4vS7khPdBNVQ2mQJ4I771dq2cfqXH+5/cj3a
cr3969NGvlvOdAFzkwrM8K9PvyZYWS5kNBZ5KgqOBt3WDJ5AQB2zb9naJPqV8ddJaarp2A5vcChV
dxaHHC9SOboLqVR24M1bZer81C3pS0tG295oeR5YY0qbga6es7DxXjI3h5CjfGXetayeT2wEHzn2
2BtWHfHtv/9HfdxE/vSP8gIe6SyBMFtZoW/95SXIA3MJxgaORY8j8eN6oK6h1sW3eFbFMVuc7i5D
sydK0LEw/LGbIy4uKjEMp29ES9CxQY4JMZK9rc9zA5eu5WEV5d8zh639SlTmfVIY0bahUmCj87E6
BTajjhks4aOXGm/oyCNgI2jhPM9XNayMTUNzCBNITDqVLVz72rVPpprxP9fTtenZsY5VWu6sFQ+v
WbLCJ9fETy31TDfCROJlO+/mBkyVEGnLX8Z7UhK/+gVhp//9T07hR/nLG8LzidrmQmH0IGvHcmRc
+pcO9oZlotWFdn8gSEO6aRP0yJLKppi8d+n4Ok1JHd+Xurf2jt8kn8Fbmu3il8EXLPRfC10v75ki
oWsqumNiqPEuIJYeo8SdVRYYij1+YlaNwTteyj15YJyATKxItvE57mlMo0HXJbg1dKr0uI79Cb0f
oZXD/ECR2ZThcg5jCQmProPNUkktpBLmI1lFVtBfHD295OO852GJB9Jm1VCbM+LJ1HxNyaQpvBN9
A912REACf9El5vzG50DD7ynOBtUw6AvBfx7H3pke8UfDxzgyVapAkgAlDxVPBFYTe7JHMWq0+nVp
132qlpn22KQi6wElfMT+MRGMug1aj+y0Aoc6214uSXun1GyT9hf3J2OU99FA9num3r1EAsXaONuQ
cdDtzOWmNM7Uli0OrpxGlgQpuWS5U783nFPo2/QBlcLVJIl1unme6j+Nif5GEfC0AyIlk6x3fLh3
FFQjJbOb2MqNEdDWNgHi1oT5Vsn42036J2VEO4IXyQMI3KNtpojDXMPBSuVP5X9ah47UZG7Be/Zn
tJRaaNI4LCAt1Iqcs7rtbqxs8wAiSKEdqbg6odvDascLtP6F9zplBZQswJg/KhNBvZoIcwpaifCo
fXMHdXCMovGzWggXMmKShob8OczAywokUbTXbTzQF06wAMRBjMGGH0/XwivmFX3eafs1ziA9kzza
Ox55adrs3Z2bMekmC80r1GnNT35qqDPD04WOz0sEnPRk53QaNdaiT0ylE2TUyk16NTnIj7RME9S7
n0z1GXaXfMXCeIX/cMj+Qf9XKHocx/WJu/JjSrpqpqP5xJjTHqp0IlIlvvqCKXEH6e6M6twPSEY5
qe0bMm70MfE1ZheTatg+yS6gcfaMGzINUCPN1f7U937CWBrgfy3T8yojehw6x9IZUMKxPG7W0PAu
RZIga/oL/0SJIiHFHsJ1HL9FyuS9ycL5gr0tO+GIOMf+4N8qIi3LtaEMdEiz+7Uuo2tXsG/2O9aF
M1YOc8kpbAB0tKinyrgvd5xDZyJdR+KGDnaLcUcRwssGZGMj5RwwhMLOZUC4ZVAcSr7+cQRIQR30
950i8YTckXMdxPU1K+f8ksOWGSkByG1D6wIJshirAZfbriB1ucJNxGfx9tSzHNxb/9l3oremc4J7
rbg/rJNfHvIVJdwtIyqzUjLywoC3h2W06RnX9U/iWeZ7opum86iDz6PTj6docN5CckeudvXa+iDW
xcDqtmg9gEybnFFbN4DzPDV2zmSQlOnAq/VN+mhPxCnWZc9Jk+3URO0qsHl8xGt7Ywf02NXOt3Hw
Xgxiw/ddkhSntOVbzBQJCeUk2KMTfKEMZqAzN0IXvUs5OxzHqYgJ9KdSsreWq0/kxS5KHHUYEJq3
JaCo0dBaQRgORCRV0sHQcVq2aOACYYihEgB2CLBAufZC2rzJHoVHJioyNq4V+1n8YdbXBVJx4xEa
h7LmHkx3fqlJ4yB+hq4Rf1UHVvo/AyrHIPdd/itAzK5PIhkw4nd8CYS1UhVyCsp6Jene5O9nw+NI
GekFbwCYt9/oq18sd8xb3cFq6CFwjP63bbIjS5r+BKhhnSoOfNvQ56tbtZfeU/3Ybjg1I9x5pDFX
uIoA6RB2/LL5Pk/hjlJxIlZSMvGMySLMljw1dIDl1szD75yKm42R0AaNm04fGxo/CIQHCckHUhx5
Mcg2RBQ5EtkM0xeR6BTps+OyfCzxoRvY7/Zlglmqpz5gm01LdZfIhx4vPDUrzslatb6bTde8eCwp
SaL4ScpnhEBJwcLk4GRfdUcu8TieMuqM0e3sl3zu1qe6mGVznfzwVy/esc9bLnGb4PhIY+eQSWp5
Kq09gXszHUc9zo5TP9iWxK2FYboJupUFZadNusbz9WHmpn0PHZhwHMk/YhiRwLdeFBqPbo9ozH7/
rl/i4DaG7pdhjOeT0nzJunr4vx+Wyt9khJ8fCPfHuGYRCAGZ+JtCN/fZApTbU/2UHZJudZ9Xv8vP
a0fsKoW93nmYeQ8M7GpxmaknijKa58LqOTbaJEG08YxUyENCUShwXMj/KeNhtxoYKgj+iW65i7tP
0clDHpk/H+ecy4QTcXEfBC0ZrV53jsXA3vXBHXvyn7ETchtd4lcFvXRrLfdEe0ZMCY4nIcffeZ9V
1+xsSkRVHpJO5pvez76mvl63/beRctveIzdiwefAqf2Qj0V7iR27vXz8v48PU0rmC7fBF6WC5uKX
nUcyIpDrZJoZtvls27pJepqzIDw1g+IOH4BgkixBZFyYOm/izNVgNm8kc7yEdX3p1jC5kI2vD0mR
YoSPvipNgnzAgKLIObx8fCD8xbvUCTBgui7wom277kKzJ/cOOvUNcus9oJj2ocqm/oVAaL8tqOFK
RnbRU+lc2aPNDUMR2NOwYQjFp8ber9Zk7saJRZ5ly8YpsWnOg0VDqrgNLGgpbMD3Tv1du+3mJiFC
AeJuVFhYzJs/6xyvIx3gbQk7YZAoH5EEdBd6hHYtwZWFZ3AtQzpgmnY2KWYWlaZfKKAkc4gIHtAH
uS57fntYq/7RMVDpZnqNhnK9y1ARTQpDDx1yBpehd2UnZW9KC4WRnT1geJx+TeSUDZm4cEjPiC9l
XtrgslsP0cirmnQZyx7VPtKUi9tFdqbkYYCphHd2hFhUO05wSi3y69nIMhkpltzwto0dOTvPRMro
UcmylJuZhQ9hUxae3tdZaW+znp+ebwT0g5GxQEBdsKtnQo+MlVAOqMM9Y9+za41n7DLlyWMfcC1b
B7q7+KpQbZnu9Q8x9O/yOiKdnb3lNk2iXysr4VizG+5lSwy0+WtOUT6cWipgwN+3JABdRk6Wt6qj
FhDXKPgrTMieHqJrtKT9vW9BySBDddDXBd5w2pRMopc2lYXY7IeZ3mo2MrbsuAfZdvusvSnkZf/9
sQmXnXgl23Ete/JZNuaG7M65hRlsxsNjJXv1RTbs8cDmzWbp3tnVIz9C2p1gcThjmZ856Whgt3FL
EqUi5Mi7EClPrXn23tHUzIKz19uFc8+s7FvGqveW2bwDZ6JZqaZ9oc6Pc501k0gbzDQHZdF2Cvzv
aKju05p2X7F2FcUcvHwjmSo+tUb96rPMvLcJc9ksoLtA+vHPMgkMwmdgWwu/JQxPVIwEOSMSXWMR
hSMQraMR1WMInlZEEJoC1a0RXSSNXjtkkkb0EoJFTxYCyihKikZSIcgCiReRxRG1BV883fLoL7ko
MZVoMtOsifCUPG2rpj9XUyeKsyK4BY37O481pbjIO4PoPIkoPhXSD8DwkyVaUO/el6INzaIS2chF
3BknUY84rYK4Iyj5oixZojENJ9c6mKI7aVGgTKSoeJmOJLBzwheVKkOuWkS3KkXByj60LEQtT9St
VnQulrmADChf3FYZTUQNg7hgaS8KGUa3BKQH1WwR/WxESCtEUSuR1rRobLmobeuyQ8+c2Hihw3UI
coQbsEFDoUuafSKKnQWeJQpeI1qeFlUvQ97DylQcqUZ7DJDV4ZvQAGdRAydkwUz0QUuUwkw0Q2p9
jisiIjWKqInIiumH7UWURi89wgFzZPBxNTFjcZvD7MT22bTC8kx3BTvQsfxGLP6XkFcCK95SBzRY
tNHO1qz5mv4xtjQl4vx4d9i86IAXXbQThVSLVrrIhxX5lEOTwb8YRXUWbXUWlRVgpbqaCK+xgQKr
RYv1RZr9+BAh1GLSsR5kSBIFN0PKXUXTjWvUXdi9KxitaL40yMe3BRmYg+qnXnRh6mitlxqpWItm
XIh6nHzoyAjKgyjLs2jMK2Kzg+Ys2vMoKnQoerSHMB2XhkUQfEgSO5r1IOo1QOlbLXp2IMq2Ixq3
FrW7Rfb2Rf8mkf63L4o41l/OxQsquSt6OcC49Yh3QW08UdNdZHV7Ormisg+it+eivHdI8L5o8Y2o
8pXo870o9aQ6YMkX9d4VHZ8r59qKsj8h8Uei9dP3TgeM6P8rIEAgRIASNqAUSmACF2DzLuxAJBRB
Nj62QhUwCYfnQEgDSiVtKn+gDybhEKgLWZ4dYRMiIAU42JkIBbiFQgiGXliGQagGYio8osMhHTKQ
B1KcvsSsjN5KoSFIaVqPOO77gy2sBOnWRyX0hBaOQgtRsYBWJMJYQMdTqijcBeDnfOHJnWx6oTJQ
cXazcBqjEBu+sBujUByu8BwYviA7QDx4VeZNKtRHMfv8vJQXnnpdf1nWx6Suh2cIrvC+dThAljS6
Z2p+8ZuYIcdOTwGAiSekySLMCUbOz1oolBIcpRUuxZtOWjiVRIiVWtiVUSiWVX3zhGophG8JhHSp
hHmxPugXwWDAYQbhYrQQMmTFvC7ZPa+N8VYLQ+MKTeMLVwMFBWEDahMKc7MIfQPLlOz42ZHNyT2S
WlEimYTWcYXbWYTgSYTlyYF6JqF7PF+qw4ZDJNxPLgTQICxQPHn3qdBBrnBCFcBQLuTQAkLkCUuU
CVWUMhgYwhkR3xJT0/3qAyAFHySSMElouuw8oZRK4ZVwL6/sFmCYBqGZZuGaMiGcXGGdcqGeALvc
nRYSqhQminY1aZCAkwLghpgCnVqFoRqBqSKhqigq+MEDBc7KhbgKhL1ahcLqhcdKhMxahNEyhNaq
hNsqheAy58vyQXTFsF2WUF4luNdIebjQX55wYAbP6FLIME8YsQlYDF/4ZhR6bBCOzBeizBLyjGKB
/BQJb8ZKKn9LhUFrhUb7+Cwup1+JkGofn1wIxhKGreLCH4Vqc8HbMBvPr5MQb1rYN8wk+jXier40
QsZZ8sv5g5YTbm5444i3vEXC0wFxB8yigHm4ZU6tUHeO8HcWIN7Hn3KEzRPQYge9ur7lQu5h4y3O
H3+pB+sjSE5xS4H0C0D+Pv5UKBRgLjzgBBg4CiFIuMePCmQwEXbQBSLEOczxGd1PC19YARo2FfR7
JuxhBYRoC41YCJfYACjOQiriQhkZo5hqGzBGGPEUtPqBKZOlH2XR2xxUcTOa5rwzvQhmsZKqFmEj
faEkWZFF5wVwkk4D95L5ZEoTKyxcpRCWg7CWSqhLQ/jLSEjMCTelwiiNiGkcggKKscKanXLqoiHC
PgxCdAbCdlIeRgg/uGct3GcvBGgqLOgoVCgmf5xsvKdtIUaZWoiHQTyl5gntccU82uX5fRO0txLg
NBPydBIGNfqgUb27QejUXjhVuLKFzQ/sKpZ0KFZw1jiBax2EcPWEdbWBXkehXzn/NI8FQOwaQsZq
ENlEWNmclxR3LPwsM1txroWpJcc73kb1nQlsmwh1a4Pfjj6wYvBB5AqbOwulS+/MwyLcLpvY6YBg
SvIITG9MLGwhlG9+sYT59YX+9ZJ3AxiYmgeYC+GDY9f5vgIM50IOE5Z/zoQlxgp4WoQudoQzNgCO
6wnyGCcwaYDAyIlQyaHwyfRcL7tDKNQyS58nez73QjM3g0euPfFmgad38QjxHI/CPgNBZ0JDm8JF
Y2JieLC+l0JMu6DTgzDUdtg7eMmmGqMrvmoML/YmQjFuhL42wLAz4bHHLn5lD/KE7lqfiDh49z/Y
bTZygdDc/KwN6jQgvEthvUehvkEl78lZYyMhRPgibPii7mtQcVokvvYFMX286oQe2yxLvYdK6HIm
ZuLghDgHmb2vQdBrYdFbgdKFTh+FU1+EWE9B14PhqyUkew7SjoUPGE0o93XlzFYBvudCwBMc+IXU
vGZXCR2/enDyFBK7+0bY+QqIvgGmZ9GpDwZ4fS2cfS3E/SzsPXwFgJaXvseYaHcyeCZC6i/LEdGC
Rhhh+GuB+YXqnx32xNxxhhvFbli4YP9hVqCMxA/QiTPAEI8AKLXe1uIbMHFYi41A/ASGOAsak9M9
KtiFICd0d7TylDCFQzzY+N/CAOeTc+vygZdLXAsYyqI98Wd8r/Q4d7SMohFhtSWjkEJVfJBEc1jP
deCDQ7M9ocJn3hApyq3FoznJXJyrO8zvbKvuidloD1YYYGpc32gQ+lQ7Zrdtlt67Tk1wXcSRYfrF
jxCLBtJuI36FbwODGRstJV4Oy3rJxNsxi8uDHD9jx9TIg0TjATE/3CDiC6n9O7qw2o0pjpFavCNa
XCScPGg9o6E5ovSb59YgfpMc44kWB0oBtbztibkvYEeI+GgPrdhVxLcSiIMFxtTOnLOFsQXH6o4M
OcBA8bzQnfMlnBYipMQPQ6EOg4tYZLDKrLZLmMZKB5u4aBLsNI34ajRBwAGa7sbF/CXOm01uzprI
EEZqHh8TbVMTJkq8Oo24dvAagb8tiOkVLY93Y9UDXGh+duwjbPH96A8HkM6ftJUPFzTaBxWG+REf
TnyNCNm7sKFsoZuvgG/VWXHHLMRltIzTC+155lF5xitJ4OsdhBOXk7iTCFV7dcSvZGJcMpwHJT4m
EnpdbkZ4mzpWuwqzUyiuJ1CNT4P4oHwMUa44oxrxSGlxS03d51ncUw02KuPDTyXOqlJRwyheq0R+
S4n/auFRxMM8FF/WxwxkYdUaxLNF7tKGd8f0hG0UtUKcXTVjhhav1yyurwr7lyk+MNfnGKSwhuGG
KqgNxC3GS3WxxD8WE56ZROhhMWWSG9NzflisarddgmfV8Oro3K7p1utWDsy2V26A8EgZzbvHuarv
vAnRZm7G5uy1HotgMi426YAlBUcQVoEweC+ZXPSU63334YujtgeX3Cx+uVGcc5546Fpx0zXY6gzx
12H1YYkvnrtmfmV46h48cePBIlLgJw49Q6x6WPZc8e454uKDFNq04usbCXQ5dW75PhvWfezUWP9S
85BW7JVrH1dgVHB2wigYEOMvvkEMfdtlHpqdo9ufCdZCLR7DVtyGgfgOWwyIU48TMcSSuGJNdMSj
6IlbkYC6nSX+RR8j44ihUYmzkVR5Uml7ZIhxwPe4YIBU4oTsK32s2oLZVVySVD0fTGP+RAgXQdQY
KeN8/YyGxMNQPJaLuC1nbJep+C9ZU5OigCVTjS6GGTyanbg1KZ1iCAj0LRAnJ2e1FQMlMhCalCVu
T1t8nykGUAy3/n4qv0ziDKXukW4bcjvFM1qOuEcRH469+EktcZaW4jGNrSY4ZuI7XcWBaokXlajD
ZY+/Bn9qjlN1Fc9qinl1TgZSz3Gz6owd7Brc22VRbw1xvPrifSVknvRb3LBKfLFRbX4OA5DLqMxO
Y0znQDRSKz+vD305MaaRRz2ss7cvYV02dE9c2EGxoOv3FZK7+HJtHLoE7ZDmhWc3x7wbh7h4Z/Hz
xvTL70xtPhbi9W3E9ZtxSFTiAw7EEUyaAZ0GmIRLzMITpmFD3MOEdP2khuC+sTUTBK0U9Jd1QFZ4
jifMx7m4kEvXeO6c5DWOdXPoZ/ZchptgLm5YyIuLWWFnXsTXjCdSHz333hPHcyDe51Bc0N4zWXnF
HRMQ7uiJ/YyhQXXgvper/R9Enddy68iWRL8IEUDBv9J7UpQo94KQdFrwpuCBr59VmomYF3Zf9bk6
MgRQO3fmSkLULWHqLCZV7ROvht2/ylTeOhT1JVAJ7IEotqUy2Y5KZ3NiMND8m72mkttcwfU2IcwN
B3da+wfTt5xnieV5cir2czZtYzNGIZdAePyXDCciPrIrA7hKarwnPs7X/wro7FVLk49I5cs9guYM
hNXWVtlz6ivWLhjZnW+ncOeie+8UNSgCl7JrlV13aAl3aqntBvOns0i39/O0G1TefUq0RasS8DVR
+GmqaEdRmU2a1m60IiOMEpxnW7G1CPe4KlHfeqxULH9oiHf3X6nK3Q8qge+rLH7FPE/AgOJtldPP
COxLldwPSzL8QWKvc0L9tUr3F8T80WqHNQ/+mqM7DACKGJ8TFyqAo/gAdPjwfwYZQNWp/yKBCFgO
NIFacQUG1wARwW5w6yvqgA9+QCoOQa2IBJn5MBShoANVgFckfOIM+z4oikGkeAa0u9M4gUlNU6wD
GxKsfY4UAcFSLAQBFEFTdATT1ihGS5qzDUyS8V1RhD1cpr2m7nEFWW9f39gibZddCHuhxNGBFeBp
UlQGPK3dWlekBvg7PHBm6A1AaQoOFRAdAtAO9AYse8V6EBnUB0/xHxpFgphBQuSgIZDl2d5p82ep
qBEmgwY3SOga8CQ4LBa7WjEmNEWb6Cu4E6kFgSJXLIpeUSls8BSj4lTAgu3X5X8SfIWvFsSOIlqg
RbsUuCrKheJdOH/kC8XASBQNg/L0ZklzYbN2FSsjApoRK3qGC0ZjxoSz45hZHnmfSkXaqBVzoxsC
a2WM7gIrJngtWW67EEAHoA6MVk8cxbCzodV1iuURdB3a/o8zBjQRmETtcZt+a9h+asUBYd2Q4jO2
Xqm34EEXW0R7FDYEfEiiOCIFQBFfOXTHEmGRk8qXZNm7nwbvvSSkjfOx11dmTZE0iJLoj1UCtKTm
ib3r/VsYZuNpgA+3A91+JcZOlSXIk0yxTzxFQWnBoUBlcfbIy3Q7IjjsbKAp5OfYFiuOCmBl/UwZ
da8IK0j09lpX1BUYUdM+9QlA9G208Sy81jjHupsfyC1el/lKleDKRDWmwG94mjOcGhSlAtYpgt/Y
QIAXmJfZN7xyauNAWOsYxOuO2hJwMYMCx9QQZHimggRWUJkQuoyrMDOxAs5MeLQ4sxR3d8/GQ54t
yDSNQtQMvE0g1nQO6BrbunHTOHsKaeMruE2jMDe5At6EkG8oaubwBgpHswLkd5jdCpLDuV6FXQDn
GAqhw9qdXwBQHWFvPQXZKRVuBwgVi9loLRWIxxTVrTIHorY5kJ6mVjjEOToPCuAzKJRPrqA+scL7
zAr0U0P8qRT6x1MQIF/hgDoFBsohBHFebJejkVU78ImdA3ty+DZD0+Zj6h0FZchXuKFEgYdMhSBy
9E04zPZJuupIngMZlQpYhBt4PUMwqjFor/LIvZcxWPRMYY5IBTwPcI86BUDqcKghtQBFqqEjeQqT
lOFvBhwn330ISkkISknEic1qmNO+wizlf8AlyEu6QjClSpVuFJapVICmVqGadAVtyqE3CYVxihTQ
SQI1pe9ZnFXf3//alh1QO1Y6/PAw5L2V0HgYGLTEw4rKFDSKS/fEpqExgEn9/U10dp59BZoaIU41
Cj3VKQgVbK/vQWGpLAWoahqGUohVjcZSwe+2o9acCkqCCbQm3rKjJDYkW+mGn+Ew/mf1QLCgiW6M
UaqOH/BfJoPJkVj6C81PFJMO2XmswWkRu+JvUoitOHFOnYJuqSftMpgtetV7ylwD6hy6+NrKZj8r
ZBePMQe4ZYymC87LUWCvrhNPNsChCeCX1Xb0fPVLFsT1uh3YhPuKDqYwYZEh7gQkom2lEGIxLLFc
QcUo233X5kw7BnTHhnXMAdpQ8k+iL6TmSB4a4Mmw7zynPsCyRKHLJM3RSWqemjg6Tuiq8BVg/gue
tZtMoc9cGGiBgqEhWCfrGj4aoZuRY2LEIQkjksKrZgqmpniKeaP4arpCrVUJtTAJveYQ3mlyKOn0
7ec4WYpKTktfVC9xIMG2SWbJMGtIIhsmOoawtqrdh8Jbli4K/NYrBFxEWIzHQqzQcHDtkgPjxkYi
AB5dB+9dQoSw6g0u6oRSd1fITzBonLoi++40Kv+bJRfXjZ1trwfDVidKxUnuWtROuw0EW/g8DG+2
7I+lm/VnsCL1tWkikjyJsx0kDgqmiv616Zbcc7tAXgh0bSySCUuE+w/B5kWBzo3j9Peh5JT6A5i9
IubSFc6zAbhhW7L+CKmaBRtr3qCekB7inOG0E7lb459X4A/3mg6kH4dXnu7kOqdkP9CF4A7oKoFp
uKsasuuK4s630K7SZw7ET07A7DQa5b4RkGq1qIluW3fSeCyD2nOS3mQg9bZQBgNinzgmvHLY2PKn
hwJI5t47j+jeSyuPMaqXzctEuzOfnwwRI0x5cXA4se5JF5i4YLbS0wEHizWxwiNaMaBE00v+hVUP
qkZBFCnIKBVUUSq8IibvkoxPNnvLNiOZDe4nWTGLo278wRlZdsNqBKbXHMA1vVYK4zjAc/RRst3Q
xXXArSpBhV06Cv7YKwykBQ+yUmBIKi0fpkJFdrN+1/xc3+asrkIejGkVBIgxqs5doSZxqdnnVuEn
EwWidBWSkrn9B/kVqS+9pgpaaXEUXRTiCBEofUla+SzgW4YKdDnNZz0OjT0UxHctqC2ihtPBGJEg
4ezsW2iZE8vEbYNyUowDUrcO1MEam41p9rvQtvSr7Qn3wLL+2zVIBlQelpiG3s1uKN7aojr6FLAw
aotFPKdMEXN8ECGFZ1QdJ9yg4JLazETzlFGRmJPg682JvV9GuBxEaDY21EFy5HUVPpSerHjhKqTo
rOCiqcKM5go4KhV6tFQQUkz/OA/US6UQpa2ClWqY84FM8mshshIdfQU11aGbjgpzWv4BTxX6dISB
2kpgqLPCosbwUaUCpQ50rq0pHv/kS/XUpS96oKoBdFVPYVY1l+drWIq3ViFYE+BilDFpv24FntVR
oFZ8Zr+VQrcOCuLaqRePZNykHCIV6YN9X23//wqfBS4b5BIN6aJQmNhEAWMJlSwahZAdLHy9AQzP
SeFlxzo+03GeKOwsB+Rbr5C0//8yQan1FK6Wn7Kz99ucpnZWCcVYvqYp0SEWFPGRJUN87KmwXE1O
MGEYsHApxMlvZU7gXYIJUcM03XUGelMb3BmTmHpwWvKgh7g6+yRzV6VrjcvZIB6W9dWKtk7oTzX3
FZflY0tUaN35IHaCEAM35qK90YQHyXtr3UtSYrVCt3ATuxXdKHfCxU0BS9NaeQYnKFqt0Sun4KO1
y3+DgfARgTTcBLpuLGqjQA4NN3HXPutJh+BgITnnScvA7AFTwZGzpKSRyhA3PXp6gf9T4eic5rfp
wx/ZUYAwu+JuMOSsCr06SGpXl7rKwHXyk68/X5YyQvtJ5oc90csAHQMlMjHuteXIfSXo08rjplpp
UxSf3VZUVO9NW/SIaNGVPU/EpCiv44ykvCnMvvqWJXF2Q/tyc9f+L/EwsoexvgoaChpKDM0Ub1HF
CQ3huQaid0+JHzbms2FwKpsaARsiauARVU7+07GoKsAS6+P4n8jKSx+Du+ivaK3Iy6Y57Cx2GZva
DxLKH/M31gL1WdbGXdNovSiC0nmz4ugsswlTcK9rpwlCJT+4DgoSy/KV4TZyS+Sq2uRZcpjlfNf0
sL6YZnGlNtq4QaqVbnXQJ0T6SmrQ0KJ8QA9NMzxNrcmqAbo/8v+saoMGfJ1GfB4Yhvh+AhxLpQm2
khGCjuylCCAB2oZzNlq1OSvotpgwTB1jn1NON1CiDbUX36//ZbfOzW8iZ49l4AS8Otqxwt6GRPZW
Xg55VTeZR2cDI7BjNMOmiLxsHY4SOZoKt1Xi1TkVVslTPVj5RiMmfdAadgJdUALOH+poFZaDv9Ip
JthlzZRjQKDNoewZqBCGv0YxiKMWy1vlm8GzFfHmxN2JtG1eJOzwvWdQdc6Pz7AQ+qiFawmeqtbI
Kb54cQIlbvKne2TjacBKf5Wp/y59ia9B1CG3S4qf9GFMCcGlIR3nVyKLA72U6acXlc4jGrTo0hf6
jwkdzhxz8zXISrHiB78UbZvCEuv8U+CY2CeMEYKNM09rVHussjaFGkiU/pYvGPivxX8lsaLz4GBp
WSX0ZXaCNUTn8EcItmmrfrLsXeuHbFoMCzxWk9AJTFDqVFtDgrSZ5dtpTlYwJoOFX2I0cdN3z3nG
xzoy2z9qfbpCEBh2PWJuPTQxkWRXO9CmVve0vlV1BBgupChvFmw8EN6NELCbjkxAER22pBEDmU/P
VDDkwcEaaJfy/AnwC/dOCsLMeclZiwuQgoQDczyLLmmeq0rA/g2ltrLb9M0MDLnlEnFOtSoCsvrn
2kKUL3ZpgiG76TsGsBCyfGI2kk5Pj+ZeJx0JAnOuFrSsZa5RnRL1Mk3uNqJlgSC+aSwYgpeQ5oeT
L8bHzMWzL82BML0HuD/oM6o0IijApGsD8IDWCcJod4j4qZw745Uar2KfW/UbhB2xIbwAzSXXxpus
uR13eMYPEEcDzDYDj2OkXSYsUNcdRURawim8nID92ypmrBVzu8CVH5OcvUStt0qrLL7PlT4Qpx5p
I3NNNAnyY3NmrDXytxff1+ZDlIp7Okp6aehm+Hv5a2mAMD6q9oSG+zPXJAdV/IH+pinxA4ej22/d
1n3N63i42pNVn6e+VU7spZB19FmluKGjXgL+GjgXj9wrF0Lrws/Z8Pe4TAMsfl6wiXvHPElRr3vg
IQsLXNq3T9WEGagWVNuh5cFXt5gy24ylm2x0yuXcdqhfx4SaZYfqkiT5MHGsY80b+vVsMLV0tekc
8SvdyIQA1qCnZWnFXnloWJGtY/+ReXr0klbeuSzBClWV8+EOWYFkGqOhD1G4GllpH60ISLuBMd/I
UJCEYAJrtMpBFYSn2ONr7brpDaI5IByRmbSe19Otyny1xT9ONoI+QxFZ2NlIbxxz/EWdO8o/6c9r
gmIPgHjRZUD+xWTRP6PnxFRslA5WREposrZ+6BGOgGhoQATj1aYEQGyxe1dnjCSgeCWq5xsksu4S
g3d9oJHS4hhRd5rMVfEIrQ6gE3b0RW3Ze5E1MD+C4CG0BmmAJBHLf262UZ1TodyUq7ByrCPVy6Sy
I8rlbbO2NpYMh0XQivml5SOJ4x8Il5crl2FrZekYLSnXRZ6uo1fDG147w9Kfazf/mQc8W7Irsitd
9u9E2rcuy+B7U2OxR+e2L+jloeO0H9xY5cqcW2omIPdtrS56Je+DFFv5Ok3anXk3NEqkjMkmMDx4
T2kRimUeiGnT9FpyCetDG3GalyFbtHlkrUSZS7XlUQSwaAyGs5MF7FDYhkUGz9Y67ZYpZd0fbYhP
opuAEXBRmjr5iEZviVbZ4fDhIvA2s1scjb4Rp6ytasKuRbU2GtmvBkyfJ6sNKmAXodgtU54591JL
7HuI33FTTCanEKEtonzWzzEeu6UxW/WeextmGIrdSH12+BTCcAtOiBQPgLl1WdO4iExBkzUdwmur
xCKoYyuuY9ve9I2Xn2P71LH8TtIw/mJDMXNlDcZVj/r4kJv5vCnmtV2VeE5EytZp7n6KELNUNo8v
NmWq2wq/qD9EJvFwp3rheXrs+KHBozE8iucTiVzMZVjFfKcMJ+3t78WwJNy8GROBNsJQ15LOWQe1
JBhs0nOUjhp6csIJnMB7/F52tM4P2EHI+uy9anh0SdacYQZteyPoDgT88SIYPhaKqQppkmk+87jV
DjNWiLMvabKN/eyeqxccWCtdiPST8sX9zLOSq63/RhoLDgOARFrDPNzck3MpWtVLQ0J7MKZ93LPM
n8IU7HiKal8KydUxVgLazVys+mHXjHF1Ad3uLoHAWvvZp2O2njxOLmP0GCxsApS1Q+Ia830zejmo
WT2iTaQiQlQTLclG/0hliXiV6TX0G3039/hejDi4zM6QXQNie09DPg1MMAatjSOOwRby5taifKZI
nfHNHmCgN0usUvFzpOtv8WRCZcBJB7aUTsUytLl9FcXeQBhgTKN8Mgj6p66b+6eqfC8ZTHaOSbYM
R8R0aJ3wl3NovM6A+22znNxTHblwHXw2I7FqccszijoTNm2nKI/PRTAx+YKifeqNMXwKQS0wS7bD
dfBjon2zh/FGzm5/bs0nu4RTGeJe1rnNY7aIpgPiTwPRx32pysjmqlgEzC2HzuyqzSAkIRUWcLe/
l9RijOmYVwmFD4cps8uXokvSJ63s1lNFltyTMiBTJcv1NITeU5BxSQVBdbLoXLz7+hgBgyrKi97r
1msXDOsEgPjBdRN+8a2eY5+FkmSn0w2DGTojIchjwcoojmp9zQbX2TmWyKFesgt0g+KpEmbEAo/j
CKKtOEpPFfnZfDM1dsBNG448N4KqPFbIZGxUDXtVWK44FxB8ao8qJk7eKXeTliniy46zYwV5iPMl
ncLWzIoRa+cyJ9n1mhP4F6X3cNS5iFNqQTZSjGuuXLHPQtfBzOl/6CngfrgvDhZXtrFaqvU79hTA
8EllbHXqTylsnV9N0P1n6iAgJHf7GKPDZR7M6TIJ76uZDBPYbFjs0wkT2TBz4eYlEdVYy4cr2+j+
WsyWh66gGVs9HvJzFOifJulFsn/UCWYFZURJvXFlZR/NdPJupAK25UwpU1zScJRhzcD5r4t9yiR7
7A02dU0czzunibtt5xoXbqvFp9Rd8Glzd20G6e4TQpmLbpL2RjogDHIv9K+hQ1owaqtjXTFK9043
olyO/4KyDdaj0ChslGRTkQDfYpCXyC4hFtGVV0zakdDsZpwDZlyzYLQqCbPOXRltrSx8I7zKd6gZ
Z7Ow2QdCP7g1UTovA8vUP+Mp2KGv9V95Zts4sGgtxWPIhe5wNQRdtUxXstRYBk4EGkyM3snU8MHO
fnPKZOdP5Wpshpe+96eLMNrmNnXeo4NGeRhkPq6LqrAPDu3X2Id9ubfqnHdqPTpnXHf8Tc6AoaCx
LQD4Y7SLM10n0MVgYE96cx9Lvlik4B9MCM8mx8DFOEclo0bprUuUMMukVqAc2uYk0lru45hbaTB1
G6sU7L2K/AYzNunS3yGkrmTMnLMluhXlguZjyPp4XXdfTYi8LAp5IePqXVTXM8k1+CiW8vYapK2g
86legr5at5YDTi6sjYUuOCdR/wS/kfHi0ysilHdm5qupdfpVeFa3YLp+89GJv0MCtQvpaNWz6TXp
PuoG5eMoXk3Ww4uSWNvVE/raHm0Mo9msCIGtc1XWk2Lw0ueWBnQwPdGparsRWqb619bTotMYl6yz
OJdgL8g2hdu2h5ggyzlULw0tmLaN7aOz6oayiP5cerNOb5IJuH5SdoV+yfA430VqJ2cM0aQrNQtj
Te09QWPBQNSl/XKEZ0GZjOq0LNuHj0K9mgaiS6l/kiXSRFR+JHrrXNy+nrhMM/8QVBpBYak/57Uh
lo1DudrfS9iTmAOXmsflu92LcjPkFgxf9mGU/401jrdE+6aZamE4EwM3y+ihAvvLe+0p9wOdIK51
dgpHfBiwj7jgOmuXR8FLX0QVVQLBXXrzS0rJ7rPQyxxi3whsg3TW2m269qkfcVV7PGftoL71ZNhD
Ugh7kjZ4MTD0NOzpLJ3vcchBfYFWfaBjG2vHTiACBfz4qlm3zi0D5aJtgxtE6Q4eFzus1LfHLS65
TerUDaSt2nqy2scYJRBGci34dCKfqziMk0cX82AT1MbBObOKRQ0R54QREUimLd4zv7tNlpbcs75O
76GWfVLkZm2R5K5mXkKcemMn2ZCooUvNw8b6wrWpr/gpGhspwoIBuhePjpvjjhuJ/eIwjqjbKDT5
mh2DFMWjbJ76WOcoGgXn0ta7lWMiQk6GHr1zoINyOHTPEdb5jZtlzcXs7K/aDTQAff14dUY2RYYP
ZxYABBKYW3Jn0evgU/OvhD+enYKWCVB0ODOb/jInUnvFUYrjDy0aOQie9FhUK+obuCXztIgDm8h7
NMevCTNQFmlIkVku96Kp8ks8ov7lFXgp3TyFAdp2WYj8qDclVYVlf7N8+te65O55m4YQzIePFUua
xn/+7HonvokTqkd2rgyNXS4vC5N6tAut2vbFkTb+UEviQGcIM5ykfK5QaFo56DtRz+GBUER16jXH
VOUOivql+be/F73PBS7oPZFli0ziqdHRJDo9isiRKOQuKtsZayioIBwojLb5pWr8XT+Z+dkm37uB
lOvs9Hh6nfDmbCFJhWvJVMpBlft5FQuWM1LeyJjvusq1KC9HYJ4tlmWxYB4zcsvfGg3aTspvat13
bXyY3PnE2QMqItcizcX0O3M33CSB8eiYqfZaL/KXynO3bkU5cDqwKK6G0j3UlokV1FTCZtFc/HRe
2HHXU5Po0SEtpnkpg8YFRfA794a9Nw0cKEOlK/ydEMbK9UNv0QyOXJcmY6MuXfZOnJZh/xY2cFm4
BdPojN/S30SSbZXZzOLguaazy60B90roHHDetEujhomuurh92wOHPFwFjRV7tkDl3XLTLffQGAeu
WV0nX0zQhSWpGYG9sQpF9EK157HDrwl7jsIUUvbiZGYWSFzeW0yyBBptq32eSni8fl4Ca457T3UE
ynvpOM920UUwAqfXdtQdyIA9f8BjkVIo6TLQ2ZDXdpnfmyT/Abrp8Qyxkl3d9ajQeE7witQXTcp3
cm/mrjKr9IJqcKVuGoolatxGd4b2pW0tKq9jPVpBMJbHHNzNsU5QAFjkbLU00w5e3GkHR71In/74
QUXEsYSfZqAzpwBxso2Fc9ADfD495X1Ih9rFbvvgwn/LKe9devEISTLwzMvsppL68fajEWN7/Hsx
mAtpEcOholdc3GkZU/MHztoysRlVbCbOIzuj89DbMckUlE/aghyO23O5s0scGFnRtfc2aQhID3m5
pVYdTiGWNAog05lmxH5BxLR9ERTjrAzNrFRmqn3J8UTjP5pY4hv0W/QWnTWmPWUrVoNyU86eiThu
m/tRTLdsRDgZI54YRulOx9rB1W5L93kuteyUGMMrHQ81fR28tQrDfuisZalzrf/vRaj/WWv0IMpO
25W5y8PjL/SoReiLHkUCDet/cAnLvJm8T9/rtmV16z1Y2Qnfy6KsqjfdNnZBhSe3ZumH6uMvCeax
2dQ6WnPC8F8Ga3LRsVd1c4hKQY42hGKCiOyTtXZfCuT21Ir5Xiew2c2Ei8SA7AKfz+YWUQFCbuO3
Vogdc81yTIPfmc+8bJsiXTGcr//+CCoV5kyZ/5e+yhlKtRlJdjhVxwPknpped9YkG0CCNsOSWsoK
UB2B1rF6SYb8dWK5yTTlUfmgVYuSzsmRpPnCK7DJTsLZBaG3kVrwo/xoVpqeijz48Mrw6qiYjjbm
69gif1k6/ltszGvCk+SXpqkGizB/dJ2kUlv2+xjFCLmWuumIy21k6b/oedNcYqSCgocV3pRl00bv
hACvppAfnKQ56IScJOW6be2diJ3PXvqPrnbOCHuHhirxBP2Ws+B2qlGxdNf4jbz2mWDVR8GWBUVD
4R60l8Ct7qNOA1IP3M4w6UzIDEzZg2Gve7ZJ2EkfLrcI7q0E5s1XKzDO0TS8oNciIbr/PBmM+9AW
1aLKB2Z9EPL8XW63tgqHf+sB2LvWZ9c/uYPzZfZoITXlzbDCogx3GyE22j5Xo+Jxd8g59j03sj1F
CSzeUED88aSF0Xc/c0XNBQnDuoAOjgiwsKXApfLe1M13lmb9erCJXxvBnis0XARO/CNABFlj9TZV
/ri1LUv1GbgPI+LkNXrh1Qy16zDMHqToCqOD+Erc4SNCu2Yk4i7AU+QwedZb3LN4x4vBX6DUthrN
aFMG0w914+beZYWzcqwiZe3UcNYf+9uASL3h1n11sg7reVrphz6dLHACyXubkFKnxonzIajHVZew
QrLZuZL2M+5pWv3nOwlbgcK/GY4bsdDmVJMyqiR6XD7PegQgZj2RsX1iYGRBxd71wwBKsDLHLgAG
rr+yE4WBWRLATudwFWddppQ53lIxXEs+UwcTwTtldNWohtSS1XW4jgvjs2oPrsUJOgwrfjio3+x9
oHbRykHTV8QGPO7etLBb6TwdFhXjoEHdrmJ+3vKCclQj+4fWQ6jYmX7Br30RGuRxwEeZr1ljATmb
YTUmEYc/9QHd8rB2WlijAi6s7G+M7nG7wCP4L4/zdxsmAqmTI+/CZar7GGUFR7UaB1Q5PcY0e56Q
BiTLmE7Scs9YJeLwTUyIQ5SU4WZUHfL7VJbPADWegSvQvTacBx3DE67INx7q7C8QJKZfvTNP8CMe
ljXusWptbeylf58iqpi14yK7J9jnJ/4pNTYwhK5/I7s+TGCnPDN8wen9Mpn9bybcLdtSVYbMhqYj
npmnDashmp6qSJUz6u6acgXmupKWL5uH4PwvaOSdHQswPqeJFsW7IafPeMY4LEz3QxjaMbNAoBfD
fpTBRyWpotcLYAh+fhNkixfQPUA6m28CpHbuGQT3p2+HcyZHU7G3+nybOiyYcgoAlnNrUg5vfieZ
+NK64V8VW3dOw0ys8sVjmEdM67mDat7OtDsAuOPRrNNLYwcNKELtY2jcvW+GHixKm3xNSGnGkDBm
VZB0imzThMYXn6/z/2Pe+w+4zd1EbkevX/tS3aKTEDJ85D8gA9x4Kq89io9l6HLb9DaZx5UKjgHh
/hn6E+QPCyBgesw0++EY2r+gKj47UVIlIJD9DGhH6WHEmuVU9ndRFi9m9Emg4IiB9BFU1r8g6t8o
gKZcoCXz2VxCJHZE0D0D6742M+ZYocMKccePNHB+I2AFDLxgbQdw0Dy+VlE0JWzZ2qM9+q9WqxLO
DJplDQwjY66bO69YRhzJ4sy/cln/i0NWspM1bPvBu3qX2STgUJDsgw1egIKdmfSRxxbemGIL4eKy
3Oxmj/Wum6uTx4lx8fdpo0TsdVPi1XZaLA9F+W+unvq8hJCXyt9ynH7KeO9nRr3ofALPgducOwAv
MMXC5RS6jM/FwfKe29peRHorlW31l6jxlaPOnRYgWjKF/tHWqyQtN2NeXEAJvUPdwJPQrRNvQvCJ
2OvX285wN2PsMm7qOGc5fxd7yraOeamRtW+3SUNVqq3jDDFvmg23GsSsFsDpQBCL3uv6g96vFU7e
tc5MljjOtSa8FnjZvk69kwUTMWFvWAl2/dNDtNxBfLN8b161obs4OnuWxCHL42ZHFlxUMNU9Mh1r
kqoU+9LjqVTaDRxcL/tog/hpztkOyPkfiToEAzuJ1lB/KCsVD1TK75rS3eWoZuusVTULPjpBQxoA
kAjmJv8W4VVfpHk04i+OXgoDziU9yWTsthq7WW/KYFMFB+nCXqkIaHoNuXmn4oHQ5QfDyr+SnNt6
m61nob/YtXVGGCiNIFzQSJsu8OHfVSEmP6VC13YAiF7JG00LOLFfc78z6qRdmlYB0Zyl+AID3Vey
5uFFzcpgPv9L9eHgjmBOkukj1M0LrJl24bF/Hge2hJZO9mskMVclmNWmz8rgVv4HcViWdC8Umb7L
7PbTLOoHbRbfzoRlwcSp1Yj4WaMdc/Sb38D1v/QZ533trvSsfbA3uPl5da2T8s2NL5DbVkmZ8s/s
3cST/Irx61q7xH/hSLZ6+1yRHGnrgNtg8hlVPbSH6JjFoNyM9J7yluk6pherbZ49MjMru3rY0QDH
21mTKXwZTZcseX8VFsHWsDXvHHu+KT9ClZRc2NNzlaxqM8L0Nn4SoAyJDm9lVnzOeV6DKB31pVvU
+wRkgMx6jyvMf+bM9EAn4/li+jx+XGbeQH9urYk8mfHSYLQJtPnHjtJbms9b2DSffmI8hAERDAXI
aRipfFhJCyi/T9PMmGSPH7WweW9kwfvwRA/Mi/TtfyZmrkXcm9xf0+0ozR/HvppRsjfD4kcPsWcO
TU0nQDgdMO8TkinRyKeCc7LuW1CYWmrjUDo0If7z7BH4Gfrawi/GLx3opt5/IJNgEPSsf6V8ncP6
ifvUi50b59bmQnSLl250X+egf0Wq+TQm/dAY065C5V5YDpplyUGxiX9tM+dQFWVPvUdZpVBXUG1+
hM0ijlEZOZEszHn8ioS983vAMqUIn6IQtInOV5hqV6NrPycNfISuyc9AO/UmbrRAgPdz4+qasz5w
Wu2d/DR9o4T+F1lMkY7rFMwCvJNdYR0NPdtWefxDQIAzofbDKvyp3Qqv+Rwjn3SSf694t2g8YGY9
JBJR4znGndO52ZuBIAkGtIEDhrk07MOrPzY3p04Uj2Xv6t6HyF00K79/iUxnJcR0cmBAsbYSr43D
j76GLVA5Pt5NBK0Gf8UAOAeth0sy1GeKhGOWFgT6QYwkxEgEy+7mgQDypdntVy0J75v694yJbJbV
b6dx1B5mXOKsPrYYKrlb1SmQiLhaxGP+VvjWT1LY/wzNOevcTMZpuNSM07xptJtM7KUZW0Q00+pM
AHJZ99WRbMjB6uRjkON3aMtNl5CvU33ETlvyC2o58NvsZnMLtQWnwD0r+jOC8T3OCC87YUaRDiQP
pB1rbkP+GE7TMP+tpUdE0MRUyXDR8CSnEvBdx1uKOZzMpU65VNZn27o1OPoOI7dmbVwiowIPNGhc
Q/fPa48DqVl923ZBubFuLhhA+I2n9X7wocNJzNisMipw5tVPCrNpAKxEdy7x16llpGnd/sdwt11j
ckjT/N8Mew1F8FwYugtfqPvPr3Kuy0S7JoOxigrvf9g7j+XWtWzL/kpF9ZGx4YFmEaCnJMqbzg5Z
eO/x9W+Ayhfn5o18lfUB1WHQgEYUuM1ac47JTxjEwkp0X6FAJELUxDvdPkgubrVrMHblHRYnVQtQ
bpPSUoc41BWV/7zVfamLDp06Duz6PLmbcv4MjNwTPnjxMDn9T6hxHOxzTsbUITSsHVd5HJarYeab
GVLrGKYg4tHQzMswsbzz6HbYapX7IcQuKmfzq5U/Ts/YNCPwwC+OzavuTHqAWBQDYyD2aXwYE9yW
2Yjnusz0L6VJqUKOawUd2kqvixe3mAggvAg3Z7GClg7weA5vZVfdIagf+cJ5qwFtEtX2pBXT8t/+
kHp5PUvn3bWf6Cm8toXLbwC+FyXwYaUraYhUU+BFj+FcRtfmvKjQxU2Kp8jXApvuDUB+mlWGg2rQ
VDrq+NxA+SGz1AsL2tGOg+AHzZCjqceoFR/Ar+/kVKOYY6dQhdkeCQF05FD0C0/qtmBICK3hTimb
J81hgiSmBUnHs664iI3WVhzcy2pEO5y5J4WZCefPQSumJxB1m2HJFozBPACkNMzusZp5a3Xqn1qU
H8IcsHmorbWKRfY6IlJvezAPff5SKkXssZcBp6y2Oxzc/FK18oh+4yM0cXFmnYSHxmqqb9O3NLSv
LPu7jEfIxNlPNep32MRfuq5/SJLqHJj4ziVYfGXXK0iH4Nw+AZw511H2MA1ocWD0K/3ESTGZTzk1
Odk+xWV4rbHCD6wtptQqsM4WulosPgZFk8z4zmdUrEn/gKzkW1gQA53IuXY6yS8N/yF2ltKl0Uhn
E0eroqHyzeOVqhDaMUe3mo02sHzRQ07Nwoxxb7ZgktxwpSHcWuEsj1iujKoHgRHZK9ujZn5KZPqE
X3kKHhQ+fau5d2CxYvTrdEcDxy/RiqKr9ruJ4WByWnrrHc26rwh4ix33G6Hxg8wmpMNFcZObIYSH
7gAJHhYgSnDgeXg0WUPbT43jvI5aco/nCPWg2e1tzTo7MU0fdGRAnwZSEBh2erNFcw9PAGxf/m4b
7VsPDD8P01Nrj1fz4F539rRTxQAATb/lyzwmsGeopLUvSVg9WGl7DpJ9oz9Q7r1hifCpuSRa4shl
HpHGKUl/rJndSNi8mY4sViVnhlsRVUijNoUYA/bhxuyK9yJFGIlskfjDeqsa/EzMPJ5QTeI1T3Xz
qjF1hiSLGrzW7AEakr3bjhKxIE7cXgcoGNjksBaPGE6e6yLOFwfT0dD4LzQt7KEsVjaTCRzHbGtC
NvRoi6DmTsstEpwxIFTDNq0bb0pwwiCR6UT3DIHySarmTVwPKxxkRxoVp3GscNzJ5BvpqIjUtVs4
lDLsvQXmNEJbNIXlGUvsG/LBk4mVsenjk+jEfeVMW2OxI8U7MeqnGV6aVIstzqBVsnBTeMvIYVPf
zicBAwkKxFkjCDcpHkfsmqxQdjbx6COucYi2J6r7r0nFhNd0jFXOXVRytc+ODqsZW88NlHEJENSG
zBqJ0VLXZwV2oHWwxgirEIJbiRV/yMz7sR4/ELccTQ0TQmvGKzBT08opo2uXEWqyap3qlo5EJPTT
BAlqu5zCQQvDbsCLKZC7k+LOSAUzmFHPfkjtqPUmnbFwtIpDMTg/AhEWYzZTk4hRcU8CZkxjml6l
1IDF1Y2lA02qdYr9VHNpmpGtEISvdM4V73JvMTDLWvIY1PhqACu8kImEZ62lm0iyw72yWGsRCeJ4
tZIXTTR7F03OZKXvtctE2lTZzzypT5SHwAB8DIlznQz5wbQJoCvt7ZA+hCmhitXSSIYaosoDERaP
fIUhPzDjobMZxNNQ30cOQYzTyyDSZz1z7hD2nQw1eAL7tImD4jrO2/csoLGj9N2bKnEfykp6jkX1
YB+W00mVUPs6Pf4Oa+XWSIe3SMhN0S8NsVqvfBmhEO6RmoBNX0U6K4Iwcj67YmflLXqJ5k7FN2a5
m0W6PCsdqvT2WV/0VoOiviTdvCs0ua6z6FUUxoOTKR+mRkRtLs5WUd225UKton/aqNvAmpw1fbqN
otkblrjb2RnbVctONwzVjDTiBqt5c4gupaHSCxPjU+e/6szDh6E6d2GunqVF+p8Vnuvkq2iCG9BP
5Di4/ERnw3hBSjgEyBcQMQ1QDYZV1QfBZgTi5pXpdspcn1LVpnRGpoNqCewJC5rp9UMqLcYK2FLg
inH+iPimG7rHGs8RG7vmnPfdOmfpPrU3Q4w9dqwOWZCuobVF3kzRFZ8QoICyfbZQTuMcB5IyIhyD
LalThjipYwLwLlO2dKdCaiHKuRXNF4IQb2Iv0OTpwc2dDfkp97ExPaxZ6T4kXXGKArHJ9OAdXuiq
dwgvc17rrnlKQnqcZQC+QLHlUwynqUzFT7lwMPSMzqjZVfeuesS88kr+0mub5R/G7DI5FOFhAD6B
RAn+s4WSJmCjPZ6LM/SVq3BWb0GOPNeNuHZb49wlr1LJjkHTHscC1H9CtzlSx9uYGcmymDJbmt3T
jI6cHfGjSwE/zcfPhDbKSvKqyE50qjHZXRbPmHBF8kOI2c6yq10iWdoK+ey28VXfyGNGe12JKY1Q
QNN049MNlfOEZUlL0yt+uiyj9ccIN0JsKqc5jn/sYaCe+kHT4lu0kH6z5euggs0QaZ5Jxoip9FdP
kbaeUqY00FlY1Ovxp9gxrz/DnXmOIKROnbrtm55S8bTuTWoR1h2CmUOqfTdhuDez+uiq8a1Oh3WE
6mjI8ZyP+MLYNZFFRLW+BIRUFAx9TTH+LB0V3ck+CaLYgbxiUZWG9casmxZUCP5ceJInPf7sFPsx
jov3ztCvwqFf/gfvFabQAtjVgMJBtRTJ+MZIgnqVGmhakKLZ+3YMEjAQ9Y9pK88z5pW0HDcj2CFl
lvcUGu7AJr8CqhZVdmoT9TkKqFoqiv7ihtdwh5+H2rrR2u4RUFOxSi0BJ1IebK2ztp21cNgcznx3
rNNzHn2VzZIr3hTTKVLjGD9xuMkTIjRS6iE01PSf3KwwhU3j1q3t+hE53HdHGi2pQYo4lX27IZmh
eIvtmR77N/MBXb7KQGBuWWjw5344KnSHNizWG1gFZUThMElYt5vxw9xjAE8HOGhqSJpERjx29hF2
gbKL+56utm2zDwIhVCTZw+jIajfqgVcW6C5FTXC3SqXcC0Bjsu3v67De1hGYozTriGbUd7HBaeOq
yAI4YQ+XiyxLtd9rauum60IinKrVoT4wG1SHIWDN2fJRPOHWszdk/NpZMY42ViWk5GPlG0qoHLXl
Am2DPDbMhZ4+kWWLJK071mPSHy/XqG+CqdNmXE1jyhRTtPbBeDOA1RybcqnwBVo8bTCmvKsaw5Bw
FYKSpwrPhV0dg76sjjJNMdL/uV1BJ/KdEDpQo45nazLPYQQIPO1PTpfcDKp8FktcqVRXPe02hMcN
ZOditld6si0avA9zPCgrbWagspBliRiBlZqgD7btr0EJTnE0vupG1gH+tRNv6ib023N7Y0IxxyeD
SshFq0XJqg1vJKQfU0/IDa4azM0WosUlub5IE7khm++UjOI5CMJ3vLJUYmvx1Gnuk90Ci3LNezRY
KdIhrLqayJ8zkI40nTFKau6i9Q7Vq7j5kAAmfLeOEvZ11ndpHNBKih1K3ISSAMhUeGZOYn2YClks
BbLEVVz94KcR6yHTb3NnvhdQUiMVzlMHByVXPaM19okaN/4UG2sQ62ToKeZmmlvStDJ+tMasfCGp
++DEaVi6FBs0I92uDUvgHb1Kyahflu0l7Dab3mOuE5bEVMLK7gMN/D2U+ZdBh7oI3erNyiDKTN0D
vmsE2oOAOpUzEaYuAinEt8bIVi1Wkc/TeqR8FJEYo302VXd2CLsE5Dt23rq1nKNAihCCXYUUclsZ
Bf0X7Lwxll/I5q9lw+92YddEDaA6PpKba5SScnGHrDnDSbTX9OADAjc5NAol0Bn9D/5yeZSj61uY
tDeX/6sqOjy3TnpSy/y+SGbKCgeYGQ6EEBglbfgVumJBgyq7Cp3+rBP8pLAThSGK4lWjvMpcYEzT
qXT8ht5MPVbPVNGvjepKkaaNQ54UYyZPfEWsbbB7oq9cGoS2Q7Z48DA2xKiqtjwIc3wCvFit4oYi
YeQ+5Y31UA7Dq5rKR4At6VpTim3Y8vXNHWtAfQTyTTWXQhXt6ZCKiCK7tzr4dmaohqobP1dNbvvW
iNR2YGVI2q4Fmwr0ES2nPb5VKnOh9prqBisYaNWJkXsS9oOv1PVLKvjjSkzD3WuaTGBA42NYlNQK
mvanUIbYV3uxaTVCgs1sJqx4CK7KAvsIEY7w7NaD6w4sVBVSru3Wt8vvGA4gO20MJ2XGd0nVPpLq
2qBwzmaNabGqol1HacQTuCswIgaYj0iEonx9JcP5bOWPcQh+bh43skdwlqQlRna+BZ8JPvMFfBz0
e/2mbQc0pSmMoVLWn2WQrIcqOAJDsg5JtWbj+hwPPdtfsL6IgJI9Mr4HFSGTN0SbMaa3mmDZhv2z
i1OMXgY+j8KimSJktjG0mEilWZ9W4LMpqaIKJgs9PDlGfMT1fN9kMNIhKcCHFuzf7JTOXGTTfEUz
5AC0zN3iFfnm4t2XPgu0z9JtP52yo8BY5RCfxiMtQQVmE6UfxzZ2sVbsB3xZYDrpw1MXb+loL10A
Bm68MEgZ8FDpn1jtR1p9QK9CpUHiMrrzpm/FhoIJMQ6miwOjyWtqAVfKlMOAQVT5ivzCs3Q1etS7
VyzdzW5eVvDIoLbxCOcxTKFtUQNaAxdODpo7f9pFLDbxmM+ekbFVMlBl9Ktm0oON05wB59CdjlPD
K1hq+ApqGRbNGSgYZBMkkSUeQqdmMyLkXSV5pW1QJwTX1PaQZNkBsQlugbg7IKtW7+atFs3x3lbC
x2YujKs0Fng/hX5EoMb4mZF1j89kPVYEPxgLA2SkyLaeukvxwgHKKBJfDaYPJUz616nY1U0OmY22
rE4w8Uonf2GnJNO4+FaeVMhnXpwb0xH6vXos8vxtosV7tDrzM44rFLEKe7reRnVNnJldNF6naThJ
HRlsXb2r4B8wqTLr6X4pDJozUZey6lbzJR8nvypjjRzzJEMIuty0hlj1rda6/d9LvtD/D2L6D0FM
5Bb9zzFM/ydHA/RO4tIl0mkJyuPw3/glzfiHoBJHbJBDVIKtCh75jV9S1X9Y2ElsUjpN85+PAE5Z
MpYU4x+6rZmuELR5hQZgiWgmKNmXx1TnH8KgafCX5/13/tQ/I4yIriLvijyqf97+X38J9DPsf030
I2AMj6XArCoMw7BN3bX/NcJmytEKTLGDZm8ksHuCVo10DBqtUgxUatEfxwaVXppm1FNc6nW6Ya7z
GntmqU8YsJsJ1QOWt3YKs2MzV9mx7FqSRFD5Xu66XIAky452MyMMkrjGfSVFPoecgvAS3EUHsmDC
I/Drb1xaw5puE/wqa5btIYio0tuNSznDerCIkz78uWCREfqge0kFcaLyYJAvBEHfhISFg2u53g/1
f99dDUwlbj2qfpvr0wHp2nQYzInspSj9jA3dpOvamYcQG3cRibOptDQdwmrdwxAC5Af1Bq+wWXm9
TW8w7lErWCIEk1TPMGvpWFhwJjfRWkaUYJqrtoebNiTZjVUQ3+iuNNSMxD6Ql4ltyBN1djOJJKbu
5Z6nccC8q6MiMFLjQ4uSpzZICogOhekX8Xh2QvFOr/KmGiwTYORV0GpPdTwDuQ+rwY90cOdlSPFN
Ld4S00HzIWkNqZKRz7aSEzM8yrOhoE+mDxu9OygrWnCTpxewRIHBXvdGBYQkJ9FQvOj9NKwDp/HH
gEKgfdcwPaw+Jjuj8uKGj4gL7txlw0shmKgSLb+WJez6hIU2xNJ83oLO+8idniUKGWc0wCmZK1Xg
BSx2xjYdfMXRI4/1SeeVXQLKWmGllE2kVBahV6HYXdrqraeNjVjNMt3MRYh5Rq1uAZUWPomb8b6y
ELnEMwNfT9ztrF+HgGYhaBxAT+rYtCKKEohw1einN6AzBIJkuiLgm3bkaGCVz56MRrwD/n2Yleyx
MvuXLkCpHLj8d/TxylLEHr7EuR+ns2axRw7Aza0GPeNUojVAk+ZGZsk309K7XTlXchSn0TKeBG4d
EnU6EqHxPxONiWpvmaDGQx9CaHK1+ltxlJM9NuxeUqpkNaB4A0NjgaduVZFxQpTHVQ8ggjIXvvQi
QXoPXqesPb0WnpOhyKf72DIzmQ3238y+1uoOFjcutyyI3shulYuhHI61cN4sYee3VsoeREO0MXyQ
xXc75bO7TgtEQLNroy1OwfcNrodPDuAj0++s8WXN5DLC6InjkEWJM78gZ1klEwfkwUtXzJzoOW0g
rTDTQ4Le3Q8NGg2hP2MweuyF41xx4lm5hDxeI750YK6xOG3mh1IjiTSAaTgN862Mhe73dAZj2ziG
AzDnnLw2Wl02kpYuBzBhDdcAiTA4lEC9Alx8x9qisAAL/lZqzrqfQuUQprSZcVMaPs3FDytO0WiV
EazpqbrX3Qd6Uu1PRCKRpD64toOsObINLgnY2OAcnJnC8edRwdwgsYHUjcYPt7IOy1ncq+QkecHU
JWvEj2ZkaPdugjyI2hE9GDweejjwK6ym1dCLZ8sIPia9gp0Nt53G7ADLfgSG0jQYMro0XEPOmfER
JuUWTsKwQs7+rKX8b3oTBT/AH7ldPjuuI2P2Fu49q1g0EEIMx9yIe3gs2tW0JIYIVd6bmNr2GsVn
s78HxswTIOyBwK/rm4Ed24lNL6vGPKIkgq6iMloY8+lX2cX7WDj6gQJC4c12NWLwb2mjohB8ycn9
cqN0kUUTYDL0Swkvdl4jqGtJPiSPsznMbKsNxTPx02xbY6w3Dr/MiC+BE5lNphOHO3aGj7Yzmy8h
izjat7teVxALTAy4chphPBTqT5TMEPfF+OOGtuAbn809+pzqjLAVwmLcH9oOgs4GT7+2G0uJnVox
5bXwiyl1ri8KXtHS/1B+FOhu17Z1jEp4lpJk59Emk6ylae3VaS9uiC14mVJgHZkkWTWwq/phIl93
Naey+na1B5P+/2cGVmURxym3dk4JPzaTO1VVFLi+MfNWGTz0tT3eSQW5TNa8u82sr1tU63uVHtdJ
DdnxYZA/zXlTvzUGpqtESfJDrYn0KWqVja5oHSG9AjjTYA1bR2fHge2vuZY1npQaldt7G/dXyUQY
8FyPtC1GnQ23Mb7OIKkA3ZbERWT6fi70/Jay2zZKdO3GVgLcgIVW75Kuje8hW0TXqZZcu2pV+xlu
fizxenY1LhcT8PaVM8tprXYD5k6M/8eBjWUy9PqV1oqVUanlRovYoeXhUK7UoaB+qXXAtikYwhTd
lpUpPYQ5uN8bfI80riFUMXF6UTdrXt8Dk4HlDUmO3mQhZ7kxMpWZU0RvGHA00Knzq5mkR20ap3eq
CaHJhyeOuf0PYcTGsjT5k1zoCJdVlapbhuGyriK68G9hxBpzMpo+/aaRoYWDeAz2otVeheSjaQ2b
J1bOMAQ+w2a4AWq6NWqpbyKSwhlPSktbxyLfmCV4hMSJKfz0DONaLTedNn86KlUXENjsOsz6bdTl
FvT2U2/Zn24HyIpx99top+5qoFe8KcPeb6Zg5BxGi8UqBdAxTf0qcH06sPE5Kudx2+tUxTPHRmgf
AwRr7Xm6C3SFMFejE6vBVhcUN+54NaKNpKp6/R+yZC2h/mt6pUPH1dUMwjwxCSIANdW/rfTYrRck
VmJoDXTmEsi0WYC/qBiwMwmWeKBlWfHxXa8umi4i027pWz2QqntWlOx9bgCSjUZd+PA1vKqm7aJl
mIGpjxmd2vqQxPzOBVdgqKGxYT+06SeSHVooHWpyo0bpwRkK6WdVPyE0p2hq5/qW+van67ZH3STh
zEytaBXUVUeYOtvWVLsHa0H6MNrnSrwz2IzosupHoEcC63l0r+8z2wiIMxmQmeto6/SaLt/YXdO/
OhO4FPp4vj46UFYlptAKsSqNIGZ0ZIU1g4WthZRQtfDKGfACWJW+r6ksC40wl1YnmlgZv7pMFwcM
Jo+FIyHIgDf1MwPwX1cflRYRh+tUt0HcP5c9awgZD98QrH0KWQu1WZxD9BpzktaUHcCayi680rrU
QtJCgkgRl69F9yN0SIN805XfJ+ccVY2T0zsjQIJa1ac0zS+zq20vLtXHcXDlodGyu7jDWJvonxrW
XNefzCFc5+5wxMgRXRdWA06mcyizyxzXSazH0TVhKhnOldykeD9in25ky53LxdBpaNQUZNYXNMTl
vt9jyhn4g8xxFCyvMBUlub9th6a+VqZ22wmqf9txpKqhJToj54L48avlJa0CPePUFB+XF7t8qN8P
sTyI4SS/ivObv3yO36uoYs6T3Uz7y7N+345sTVqSitpzJhjR9e97tCpDV1XX+u9f8eelL8e4ping
WhTUSZY/9PKBfq+6VP4qYVFvvXwjl0+aqprfY9H0YpGW1xCZnlqaAruisgHVBCNtvuX+35tNe58G
XbW/3LrcfznicjPTjHPksnj8c/yfw1o3u57sIDhc7rpczIFNa3SRBU8ahe/B1tAIZwgqWto7TQVX
NaRPITL3Sirk7o0dEIakj74blUiPQnUbH49TBPZD3AdmI9bqnG/gjqFAhPI/9Ym1lxYs3kQZdzNS
eupv4CEy8+B0deT3gbHr8UnXrJiDUr1TWkivTqTRi5/hmySO9pIN6Fu1hHYYIGSlSVjk5LQRy5Ce
nR49oKkhok49mgagXTeDQMwKdGeqTOUdGSVeCV1pW/R97RFf/p4o2S6ujMZvFKibsTvaPgqTnBbS
vsBWBX+jKTZyAFufRLFv1s9p3D+aBknemZLfzk110qruJ6OR4dXPraK2m9S4SVhLr52GQpQTpfNV
2RpPqeZhXRzPnVKlWylim9yoYZWmNTVrhfQFQsXOzYxDnT3MqkDZtKNn+NHW7EhjqJCpPIeBdosK
m8VqZeJY6R38tobyY2V3k5v1oJqRGEsdRVOqgmjUIhDIVlb65SAhTQ3j6Cchjbva3BJ5SEBFKLOT
A3/Wk5mymKRf7TpPWF7Mhkcvt9mgjZ7OSt+gK6qRY5cvUUgkzlwcoBtRmuq1F5MguLbUW84JWuH5
8KjY0VWXwT0yhPESZSzYKadjeHURxilNv1ayIngrKhA60IGor+Yq9gcF15PsoW/P7rXWBxtjMORm
HkMJY+ODwv9NH/KDInzBoSbnQ5D/qJLSXYF2pNMZ57dM9PdgdNT7qHqUWpO9NvH4ahjKurITslwa
k6WshEhs17RgCxv8L8B6DIYsayhBKndWUOavVtFOXjURfYYfDMxOgFUoCZyRFp8eHCidTv6SqLaM
kiTnbEZJPESP1M2LJuRuTFzllUPpWDOmp4TMGRS49Pm1tj7UndzXFxtOF+7atg6OOqO2TglzrC2s
nuxEsbWlwWA/IvediHZtd0PWtK8jLNAkUB5sfco9NK2hn7XIdgwV6eEiTk2A0NBwjVMYGogoTPOq
bJLRQyti3ljKgGna4IdGkeIRM0lcNL1PuAeIfHVGSl9Fr0x1+qYZg7vJVM1NNLgvgPJvAoEMbU5w
hOdVQrb11ODd6GDfFagWCReN15BRmEvE4wL9RJRC5IOeHCQWrU1UDGddzd961clvnMjy89x+A3dL
zw/imhbjkK0FXQLlaCIToqyy121cIazT14klG78gm3ejBXtDo/k21xS1h8bIcEnnt2PgaDtw37BE
mFnT9oNtEvblsFjAjIim5prUkCSENRqyORHdfF+k+VfYyWw9tiL366xr/VgjpQe5FjPn2H8FA9JO
SLQorViFr2xoIWTIwwuUnQP8uPwxar6bYZd203hVDoqFf8x5l5N20kaj341ZYVGrWEjZbn+yYiVZ
k4A4+mUjD+TEIemo2+L32uVmY2r6XsHwOdj9IYzIDsgd/YUs01crhGdHuUluSWE+0GSD50BcQHHQ
lqqRAs7y4M4zquew5Orv45erl4cuR16uXQ7/PfJy+88xv3deHv9zeHJ5oz+v8fv0YPioJ2DLsVLl
h8tFhyQPXlQT5Yffq8k0/8tDl6P02Alm7y9P+L/cm2eDS49oeYe/PO3/7bl/eUIW6Om+w86iqlmO
61JmB8EpdOhamGary23wJrzT5fHhcu/l6p/jfx//+6F/Xup/PvzyyOXt/v5q//b2X9798ur/7ul/
7hsbzBF4jjexo+eHcLkAUg0vUC5/31+uqk2DmeFyL1SIlGbEbDl7mEHt0roeoXseLte6Ch9Rc7kA
Cy9QIXH7cuflYTU1SNn723NYiHPkn4Muzykvd16u/nnhy7W/P/yX1/zLe/zbN77caWOfpi46qqa6
/vNxL9f+fufvS48zgixIy5MKrDe776htEw9ov9hT3vimOmk0uOu7ke2TLwxUxjr042jUTp2DMAZV
o36FWln3XLxPYWmDHIBsby+67RZerdDZV32miKY9u0hiOv72GozKRzuOa5zGCxaG7VBsT+km6N6y
WX20NZaW0O+ITMGTU2TEOFSZvp1tZOZzrPghS+htGpyTguBTSgGvg1NDWdF0jf3z/ODExtYKQ5pQ
EUaoVsUb2iAwHmX7ozZac+gg1y3y5JGMSRSGxBTaLC7SCgdk5NDwVIkecc3ySNYSgpeAYbNfCpKq
LN6kjUmNuAm4IhgNzQhjtTXFhNTqyTqo6ftCf6WosxRbmjAVXgBIu21pKucBQsaukhh3Pg1RMcDa
1Tbs65H9uf3T9/pLUeBWYVO4j4Z33SLMfELQBVDJRorXutA36D4TegfgEyidi1EA0Ee+m5z0GaHQ
kZcF5uhbCXqX4BbIyVfSD28p07ffDDp/vP4EKYIQn6AGCLLwhTM6oz7o4ptMg4RCwEeDSF85dAWz
VGur34WYT0mtHENLfBbE9W6k637rbvcJButMfiSGBaQ3ISJ4JbRooZsu0iH2Zi0ekhXa/GwbCYFG
lFAw6JLlGo6IzbTSv1mokDwNB+LBwYoIlrHfE2FZ81mE6XVYADyzIMJHpyYmbGMvCnFuWTZts9zM
2B00+IFiJyK5nBy5Aq9hHdRim7DRoBFKgvsszOMEDV0T1pYV5TXH6ls7hSfbEBJgAKfyUFrif7Lx
CkEIQ0qdooSksDt7M5xnoiXJi2gQ6m3V3gJAGaIz7shWTvkaNUTgO2JsUOH26k51u8EvT1GXnbKc
dJqkwfU8OWBum4CKicRdgCoI6YSVaTFTZvIFnBLXKoE+lOco5bCcXEHPoxPw3HWwUmFVTJtERw9g
I5xLIgAZqF8PTSo3ZQr+uJ5HMKmh45E9fZsgqMfsOVlrJF1vsTF8zGF3VGLlbOP0PmFi8p1SNB7N
XGsTNe3trEGfw0qED1QrTZbMPDgDuEaoihRPxtktIBP06+Iq/UoUmNi6grICfQB86OyLJI3vsrb0
XYgyMLDMuzHBCkyAuQKQBNOEzKhhY5a+Ti1pkmoS7kxzqgCft1sR2tKL7ZoiKlADNPKe695otkEq
hFau0dRna22yBR0TZqAs9/H7rwyRIjWccP7YQ3HWUAd2MtZ2GDduUimGm4pGrZJdORH6AEIyxE4R
yFc4IV57CNZqZx2LgIoFv87aH+nDMqlBBhNl2FAB1Q0vJpnOA0ncrRGpL7r7jj1vKKRnJq7fV1Rp
WIJovpE6H1ZKtjgZhvdEwqIkkaSeNXgiFhtcmGI80187dic+G3pssY7KqcGWYraBV0Bm3cxG1O5V
YmIqE13DPHmDCVbNEegyROe0WzAYCNVTRlU3zXnXlmo+FgPJT7R3Y1hcWbRuK6TV+kzeG3TMXqMT
o5Ug84gZROLCynchGNaw65ZXyeQsVmrImduAnggZQGnuoYkRjUENz8WqKVBS1QYwP5NunnGbyVhe
myOF4iTHQi2UofdYvPUnUH1eWzkHLXOnNeo0AJ42ab51TDpVWbanYSDkWyMxHhUVvE6CHDbTINM1
i3b6RjOWE52wp6YwSuq15MIyqW5j25l2kxVS/7LAeCYhkQM9CJQ+UPJNbHTgQugKYoUEEE8u1+ip
B0Frf8dOlgl0OEqYM9tSwWzd5dEzelbyvVHYrdS7LhrjLWtsXI3ws4EALOJ8i+KbhOF/iGr2ZmFo
+1UA7DVTdkxjb+MUIAlKo9cxZ+dYtnhsxomID4pBXpaTHSgS2i649atdPIEfC2i4b+2A9MgcUS4m
WnZCugk4yq3ijxb7REGi6KoDbnXDgrA/mEl5lsnMPxJW1b3QzNdGnLsobTaJOWRbq9UPs/Eyz8a9
Kqx9xCrSx9OlLoD27MUuvmKB8M1Ex9xqUHswca1MkKLIBiPM/hakyb5N4itST4AJlhtCJq56kYv1
ohAfER2NpAQFrWDSmOs9OPoVsJoPHRnMqm5bxUuBQbWT9jgHmb6RYxNss3Iut2RN+EPFOSCVgE7w
6PJ1NYMP0z3ZBDRr/MFuyPOwnC8ZYWZznMZcdVHgWxWwx9kGH4nhv9x0Rr41MpjDKKKJY34ErEEg
GtoSqbk5dj4G/JzImbwxFpYaZrQgRWcsyEhamaBEfCbwnRYzYJWK9hSZVCzHQjmQWEYxBQmRN+c0
EQPVuFOi7JjERe2HOeIne4IzR7DiKiGnl+Wrwaom1O9m+Mn7nP6CaiIi6TLSkEDG3Ci1ej8340k1
iSlk4/8aQrg8oedDKYVdUyBcz+B4v/TPSs081mSNvKewckUbttyqg/wQmrYnCDY49hFRr4EBryYY
GZ6TTHqNy4c2leS2C8ObxPwOx/8i6ryWY1WWLfpFROAKqNf2TlLLmxdiyeFdYQr4+jvQOXHPw+5o
aS+5bqjKypxzTB9Me6YDxIXitbJgG5ll6KEhb7ahTwMf9sRX1ts7pxbFoW8YalYuUq7S4AprgtK5
kDBHwviRLlxzZ7jDCRUNAWkq9xCxISZx83zAdN5TxcRiVyTOGyDrfdiLi9N7EPtNMocKq0RDaFgH
XvJwl9nqwk8LzrkMHgvNT8Rbz9m4ZxGjSdSGzGKB/VIOqfnsNQsyHgtkYRNb4pBoQtyMu27QN6GU
DI5iCp6jhP2NhiHnf1jXGyXwnFkaeOdQZXvPmAdalXrHoBe6Xrp4b+Y2WmfYCTe9964ZZ0N6ap7m
DDCvIbIvmpnvA8MchWmZjJLwatYW8OzKd9YkgpAOVeI9At9crHMlTwyK2z3KZHPbj/cjyahrAtfQ
WlLAsp93C7j2O8tz0DKMbd1koObt5mbTK7oEXeUdC8E4OcSFLoeXSMXtxknCkYAV+8GfQXEvluUI
SeK5aslYD3G4rbo6v0sGIGngXEmH9rHHzf6LH3L3iE6DNsfQ22vwGpahiTS28tveVuRkDPk5g2mE
dC0uMDjohF/JfJL5VG+sxMFP5zJyggt7IfqYKFy2lQEWh7DG/iyyVG8AsYuVZQdvlskTp+8nhNk5
gtPGl/gAjQPa66tLX4geOO2rGDEGGlmCN0fiDdbx5B8ckD+rKEMIFuePyjSRYJgfAaQL/IoNWAt/
10dpvWWvdjdNSa6PM2w9T0Rbdr80SqOdY1rMQsPkFYKkH0vjELvGV+4HOAMJ6FovTRJO5XAvTT2i
EASQv84DXe+n8Z6oJMwbINoQL6P5dmTUgbgrsWZbj6bh42QyoAShgcBzF5PuiId6V+TDR+VkmoRF
e6Q0VpvsRGIAmZo08Ejug7WjIWqvOuncNDFOGoDvASU81sJ15AHCJ1lrZYMnUrSW8B1MV5bj5twv
OoLSmfFJKciVY4Iit/jg8ut5t7CFSq1S5sXggGaJuz5vxm+dUedkU8T5AtTHqmX2tjXz4iThuVTD
o7NgV8w5OCVzDqLeNncecUXScZ6DEikdELSIQ+eO0FW2DYiKtO+J5ihccsdJ60RHa+wSq75j00GN
SX4kyhtKDQ4TqxzBsqsbUk6a4S3gHhytjqbgsoDqrr4TqX2fZQziXNN/NGR7KSfvwmgZ8P2o90Bd
Bb1O4pzZIjb2gKEt9YmBjBIk9tWGnIUUMluykOmMae0tkWYGW6fZoXIekTPTOfmX4OPK//KZLIkD
m79tLa0C7HxyN9nqgSTRYd3LKj81elvYESzgYs53eYTIxCEkigLxt27dl8qHIWC/eAI4Xd9VoD+U
t9aO/xrGxefk4T7t60clZ7E16vxfFPjXHlgL4m8Md9RF0/gejTLa4JP7gSh567Q4Dn1iFXfExOy9
qJ23cMqjcfpubMbdKPvfMs96CUX7Sjle2ovAD5spOiKglgkTtI2r1+lIBHNt0ePG4PdSSZyEOM4e
Z7mk5hr3hrQ9eBksRNYrQwkQns1AYlsLeLejNpx6nOFQTVAHXlJKIK4dZC7jJBTpuzdQC6P7RIv1
QJLAzvWhpEchGQw0p0966u7LvH/r53RYBQLBa5B/j9J56BVNPGVhhUilfAWbuC5LLX5RNa2mqVg7
NcegsnM/HFe/+gAYULjitLp2uQs5JykLluX5hjRNmHvDcAcnP1npxqlPQc0xxR/Qp5NdG8JgEgH9
fYEEqzK3WeAXyAL+vvqgVeDvEjs99vD+12NZwECYkKdkhmp3HlKCrRz2ECBXiV4MhPURnchWhlKf
FnbEqIdkbUFL33qVvi87u78Yn5ZtgAXNsG9k80nLyN02bf/FYfVLJ6DF7MzqSSqW1zTNmRvMgH5S
E+oy+qbYZYzREPGb9z/tqJqdMsDiqKEHmDmz9cRpfB6BdQtSHhcsLCSDUlBOeO1z19MsJVrpOAbp
TofmWxuPjO0MiAAahQgzLtRXYdfepDndd1vcT0WDztQN8FaUZJHpiCw4M6gPNp4LlswpOcQWzLQA
7AZl6Zn0wWbrk5SzSkme5CzH2LP0ywsTB3yJ1MPrSKgdyTSIw91p2wHSXbnsYCvtefZedIfSZCCS
txma1th66lzf3EcDnCfgbhtfHEhCvYHd8o086BMnPhwDo3yolx7mMIy7wNthVq121ohk2Y+onnpT
AlNN0WFTVot5Blnszd9x3OzbRoIXMMyafOQUNxbXDZgshH9Wh2pndsKttzAIPTiKTZAigZX9K+1r
rmxyS/sbGzvervVjQLc2jOw+tsbd1LlvVUqLmdbBbzGDevOhNaM6cdciGdYoTzhZdyEnaHYWEMPp
itHRqQJkQ7WU99BH5wuu6GM69XD+0+4MpLVZc+ynIVQeJ2B0G60ZMyXg61ZxiHoIEnt9cipg+R7J
BmMrGe+TQ7ftCR5DfmOcsSa8RybUuVGA2Za4ox17eJ6zEjH//GF71DVNO3EO+KURrIAI0atyxTKi
hrYLbxQh/JSlsNmZDCcUoZWp81WTOUecoLAZzcLf54KZVqt1eHDyJ7fKCU+hg+74Sj7gUoiqB5WS
Tp3QxKFuc759FFwc7WklQshczcXwhWcbBZ0d37Nmwncz+lsKAYxo9vgBiBy2FuaOLKr/jdkD+rTb
ZKq+ZrtH1DH4GUW0CU5iyHDx+I+qwexJ3YdYKhkqKOXodFCPbAegGTt+WgXgy30Za2hb4RBsxome
5zzss4RcKc8FZzU3DLXVP2Fpe+OoAZ8k5xcUE919wRyMipfryAn/Me/BCV3bj357HEb/vtD1cSzy
cIN1LeToiPAzekD1sYOSodaDmFG/FNmdKvFGEjNV8A9oSU5Nxg7iD6t4eJs7crXgsU8bpNa8HUvx
nnIHliSjrgbH/6absWVEwanQFidfGYexmq+F7r5Ssz8YfgOTE3UOTpoTrL81A5f9sKziopfJHuzI
ziEXLfBwMYFK/WKOT5hP9QsACgX7UF3CibtZM7zfpXlz045bK4IhUbv1i2oTtB3+TcyBNxjCt6Sx
BrqZDOY6HNgo0bb4InacjZqUqIlwfrUjDtmKno7WRn+a6808kgtQ2ntliSdcgQXGx4SGqF0d0AyB
NgBUZyJCWicaF01U76iukRk1dsFX/ro4v3YGq3IxG8DmxvarT6ZXR1kmvkAqOp908pVdeigA6UJV
uMjTCfdsEFnP1SzN09/DSEbhf57RvjNPcS8frcCpdk4kF4v9RBpGalF4jEawrtsYlWaXqQNNgEOE
6/sUx0z2V2PJIbdiTMSqxyd5bei2emTt4Le05SGsiDESTLYOVaqPATcFiriC+Orkr8keQV5eAYZf
jGv+YzNAU59SecuEEAe9EVunPikZyuEq5b/q5MAnPSlTcAXWemKih++NvW8Z4Pz9L4/J3PIrBWcV
+vG+gpYwr5XNaAcGHHNUMtRUVvJ1lbA2oZexsMcZ72tFRPQyZfdwdZHqBM+H1/ZQQm1yU4XTAadQ
mfA7El6Gqg8rXFkDaZh3YsjtXdy5KcXm4kbXdrWtQ5AhOcUuVYIH0AFXiUHzD7UJkadxuQAAlNce
zX56jrweX8mMvLC7dFPtYQMm6pkkh5MJ2IsmHE1RXDEGscW8mQax8hNdYuxVDJsNIo1iGOzs2BZj
Op2PO0ku2qkBfntCCezRVIMeaZv9hdKWod/Y0TpU9H6MlB3USur3CD/dKbYC0ocmQbaZlfsNAjFk
C1VTr52MuTlmm6k55R3Mkc5MUSrnyHYCueYk+pQHw1uSss0A4toEhHdt4IOnqwGD94Z+7NYKrOe5
sTd+ScBtb70FZPOCyNl0vAV7MeL+W77330PAgv3fn/X3MRWFOhla7yPdCtBVzFb+HqKwAQzQ16dx
8Qd6/5lgBFggusr95kR2+/f5v3/aLl9kyyTZY4S6qW3MLVAnCsS78DTJKFxmaigDytP4/8/+PofB
9NiMC/HNJajPSyCb0+Dkt2ladQoN87/P/j4navLZk1r4WLaTvWUmLlc4Nth0dI4Vut8N1pN/bWI+
jNwV2KFmvep9iPpknMk1fo163fUkK8Uw9sncPkWd5a5kJ8J9oOFYFKG4HWpd3oyBZGnMkQanrfno
L06wSKLbSGG+0qo4s6ew6o9FtrYT2DO6+DSV/SPGOt6omugfMvaioak3XQaXIoo/eAGf23h6jGKI
K8TL0gfxf0SErMatxEvkV49rEjQf3fm2UM5V4y638Vzbc3WHYQkSmXdxzPIbBR9fTAgUhTA6W84e
ZUtkHJndfVsf/KgiLtcYHzO7PMdKo3flqpPV+C5nT24Hs+2p4Ky7pgFiQ7QaNyxDZ6PFpS7VtY6S
2yGLObmiP5t78dDDpQPkSwSKsZlpTGPMm8TeYhbPSGIrSgHFsnEeWnO4poJxbzuc9ZJb2PGyERRH
Mk18q0gHWNFtc/d+2fxavXMbtMnJtIApyyK+yZZ872QAF55M0bcGjBQPZbmdLfWWMGoajfRk1sZB
jg3TfpDHJlFCyNl31GLvLVlMuzBqzdPfQzyk1tFxrYc2N+/iQ6EWdWnofVWQ+C6TrX9IebFBt9hP
sRF/aUc8lug/1l3aWbvYB3CSfc+M17a14xyMgnNqVL5Zw3KSMnxsdSjQ1s0c3MRpE7OdBGvM75sW
BV5nNI8E0N7NGQGoIke1LVri7Gcc9cqLaFOPsIuC4k7Yw6OhbfLN7ZvZyZ6Va79M7i+49flQl/G+
RnNNo9kBo9Nw7LanmLrF5UATOCxLvb5vYcPSuF2cuGi/8gB/WdgNmyxtS5pX4oYXiyIMHQGLOAnz
Na2gmNMZrtvdVHZnaYzygIP7ne5WCJT/mKrSuLaZbeG9Yk+JCX4GjzRpEqLwACZkcZKtMB49m04r
HQ9Su0jRq1yulsIHWGxNMAbLh86PMUrPhwEINGOWpl0RUEzqOoQpbh2qwVwtqPAcgbvtE/PkDC4P
ZVmf/j78z+dQ2Jnbv08mOX1Mq/F+oiaI1nb7aIbk6NQ9daTfDL+uac9bmWSnEmnRnhiVS9oUewKi
iAnw0+RiHooJhq+BsgGnR7qOu+g0l/W1UjW29JhiuinSf7NKeBI0EGrQomTtHOyC3Dq5Knkk2Oyh
QCosPNLFMA4sRNWvOA58WLVEtXTjJhb0T7LcvCZ+fFMPFsQbiqi4HL5rdPzoTE1AHubMkT69iXz5
ixUv2wxu8uizgQ6p8Y0un19OuK+B2W60N5DfPVAhe4CqJTQH2JtRcgis7AKyM1lnDv2XOcA5LdOR
Mqii/EdN5V96t0HgSlwy9zWmg6TizrDLcA3l0MRBMMtNOUzv5PAOz0aEXpJGOukOTLGmiWbL/7Yt
jLfJvoOvvmKYhU7X4WXrOYOBXWRGNg+bXsT2/eATxlVI8UzjEMuyTwQmhspP9EvlDkq7PKXxHXJP
5iVoRXd11SR71qm9k+UQPKfhONnYThVc08GkfccA1mJxYNWUmCmoPoUHIT60cCSE3TV2U+OoHeMo
kB3f2P58LBFccj+mGI0YyF56n7HZHHindErOgg6/Qa1ztGDLdsBe7JpMDnpPM2mtciA4tyFKyRru
6d/DL7KsnykgjsZPic9E2McusABuiCihZQKmajQtEOKKMxmReKu8I4JorqkkuqmCSSKCn7oOmHz2
+VYTnwKdyMIJPTvvnj/sKg9fTqyL4D6e3b1aYsMdUNvHVIvPDqieEbgHBkNUbY5YB/pIrXaBu701
W5lvyFB/thLqhSQ2v0dRUq42q+5RZfYV/c1prDkTztz0eOKxdEz9G5nV0tCYwymxzVvuDNBt5D16
fo3smqbCjIPan39KoR+Vx4LdhHCbLP1dDO9REf6QWvESOxPN/jqlAVJ8hyI6ysKRW0AEHwWuafM+
j+RL0TAKhVu2c8t/dpEx/9X0bALcTlny4zn+yQTR2Ukg/WF4OynQloGK8cpiKl48R61XHIZivDQu
DZKSCRXkDOeSdNWR9Jq1avh+iAJsRh9Fa2acyNPP0ijvWCmqdAax6N8wLIEStxx9/E8wydTlxj6N
l1Sv/jx77iUdClo6KqLr0G48NPj4ZuJvN3I+q8LcDFVJbCtBdVDU213Tw33osecyGt/VjXA4nU6v
rccdQxBfKvVbpTy6TMOO/g9HeHnPPAYkVKIfwUHeDSglHO6tjZ/LF+kCIpDtjh0VHlF4D4DggQOU
or9Ccwlcme1Xp9G3Oy5qkmqmInpQzFUUrQppX1TwAe/rnoUrt/m18ZWs6E3h3LOpYZUAXRrda6Zo
W78Q7WboONeqyMB25J66sNq6fbN3Zrg0C7YGts5n6uXPXiMvrh0/MhriZb2hPr2bc3EedEr9Txwl
dLeCoAMs6IguCI54dMqcaiYgJ3Voz6S37xLh/Csyape+J45rCCRfyFDbQDXAL0St3HDkLmpUcIsL
qxkZWnbMmhluJOaO3O+jtLxd1lndWi60dV9Fh+DP9+8OTAgIEPVSFMCEdTQMGAD3xKJ80+KxnYeP
JuG7VVWyEkXMQCxVn35GQHRbRdvCNH4GBxBBlXNFYTa6lkH2We3D5Tv2LicBfNbO5KAPLL1FyKGZ
DVR3Uz5fueXou2j6u0rwzsNjJGOM/ZTgVtfu37rMAzpdelunAdHTdNxLJKTCGVR0tXI/Pk2Ts8/T
jkD2tqaUyjAV6PihjMh/VxbKiyn4qjMGxBpfAxLBD5BQOIxCzpIZbayp8hCu1hdwF90ucwn6Zt64
rulebB3AcwT6/maSg7XZ72Q33AFGo+/mWKeY4diU4OiTVR/uDXf8cJHRnjD6HarRPZMmZa2wPKUH
J0JrHI7jFzYCEqiOULYfyd797u2cYUZXvHUjwyDu7pWyexyQMb7JFmsaZdZV9jBqomyTABjeWIZP
r9WaDxZVbDzXfHXKXm4aQKawnWGCepY2TdJp8A4R/TaYjWg12U/AELXvianeljepUkvar834QQKa
mJYomMC+IAsKrXdgszP6EHE0rBfftb40I1qdYOrjQIYzP8cWEORnpzAQNoy6OVkhXJhlWVEps/8u
C1/pAvbEP5JoXIqf2f5KjeiXvfufRyKypINsTekdVzVxV9zceTY8BPkVFz992aw1GJPiwfGikxfZ
0LHuxYgeQKmICPKrnP2HlBkvmhjj3qwCrqcS4ACpBIadXot2unPtklQGhSSC7g4MZlQHEX0vVCzp
th6ig0WKSWcUTwHxCHlLYmtAwmgtGc723sNIkKy0g9UUQmlEOEUS/PhWzdnHJGPgI7REA3lpCdZa
feLP7dbey7AcONx1691OEiEOBwkK/ZTqJaf4dCUstNZhCGscgCETZWROLqyN8DbFer8vIPPjeWLy
7tGLhgnASlR2xPAo4Cm6c+ZLEC1VnXkwi/SF7AP3nIXmHmcfb0/DwuNXEHbi4q5L0JIxfUDAH/Dz
Aws9CXmp8yYYgE/lNb522xI3XlKI1Zgbl8wRNCTvOkgSy/HGG7Gi1U8Gjrj13FID6m7aj0xKvDgN
VyDTyeFV8VNqmyeVqSUbAqJjDAve4+xgwVmI0W3h1ZGBEx0GXTzNmu3ZH4pf+ggv2kh/KXl+6tjm
MnHHf5Phwz/hNSR5CTiuw5wkYwg0xtAuAAxsiolfEzx1Sxk7nsPpgwTzj8Rr3nShPgZNsMs48QJl
IXaS2PEPqQrvG7p8cer/5HGcgpigus7tDwdlCVAQCHEtx/dB7g2m6ju6PofY47sjYngY9W3sN68+
qXFgT0Hk0T4l3+KUV3yFY/bUeN/JAETPB7lUq/ShU/nJHaOtXzGiGiL21r6uHxqacrT4LI4K5c7X
AxmEIVSrsttT4rXbtLGvTU/1hNvuqeI83gifUKEwe9ZGebDy6YNbdDjgpJom815B0aauk18yYVzm
9zhd5tscsPyqLrvwYJAWs6i5/RixXwryrL4ryVqvjHrtuhWCCBcbzQ6j0sGCQYdynw6KCMMvi8Wv
NYMvNYdY1nDhtbSF7Aq0eZqOv0mfPpMjgGjLJgmlSD6ZO1yLnDDAcnrD1rily0jryE+eBxY6JtvE
2NKwWV6rKHYuKEJ+Sukh7j/HGE5B6PHSFdleToFe2QBaQa482xmu7aaf9j2CwI2Y82+b4TQ6gfrg
YGt2W/nmhPEHoIlPYVl3uqbuinE5jzSFZnTpnRfvl5fSUtPjFLXtQgs5jnW/6dxlEDFFz65k86QI
rWS4Vw1/DY3us4OIi47bC9P2Fg0fcmwCbWcN4ASk+A/v3K6l01mh2IO4trIA8Ujc587g39cE53UO
WBip1zVYDBNtQDh2xHWSpAjF//HvLhxmrnY7petvEhSO4DLr27MmQ68T1lsjc+NOIZpsDM1K593P
cfzcpvKGjHJzqwY6RyKszkAFWVmrLsPFTaMM5NpWzAwZJjH9Yv44T+lELGsEu2vuRmRZGM3Hssc5
3nyoVjjMf7WxNgW0H2Qm7Wi8e+6INEuklzHKTExj/kTDn4hAVNHTqV0iAlVp/c6lqtecm8DkA0Y7
/z0kZU9XpKeLhYoopkVQMu22GUR0Y4AKvwJkmk82LtCmLteussF0T+W+WzKBvcFKzvUQJuemqPC1
eg0OQnBV1FxcPH9P/zpQuK9WFNK4wTxXEFRCIA1NxpxtsDzmdmMeQpFEF9EJ4xx5PBtSKhErqo8U
kcZeTOPRKU3WKdlIeaLgJFh4oGsysyYf6aFjdfLRsvx1yTpub8ZfPPx9aEcBMx9S37denwZIFz3/
hOGGPRpg52ZqkcinIuNhCAmPRtq21svnbJUz/f97+vdv3NTxwStT0FGDrM2RRKTR6Yutseih/x7q
ArvKKlyU4H8fJ2LtmfAe8tQZz8GidIk7DlHg+LfTILNzEqdsH39PuyJ/YHvGDShQ8aP9Qbz/14WL
wsOQF8U1DTEaBXZwQz2pRncz2cQDT2KoHyRYHWOMja3fRUCvi/D276EGAwq5QDT7cNIvNVHnajR5
qRCUYYh2HxzFOKPvj3DdqzM3KcWtCmA0Lh9ST17iNrePbaeNszJIe46C9FYqMAyzmNItdBhxGS0P
/WGjLiBDr3XXfU6M5u2grxY6bvoY1/musWO8Ce1U7VAzJ2gt1HfRmy+mi2hQ/kPF2SJVZHwEGGBv
dqY8+cu7m5vG00T4RKFNbGHud1/2y1U+7WZFHlfqFHukN/6HjGt7HXTBlxOMMepIn6aUW+Djr3bN
AD+yxqBVM23bjLEdcSbxXyyLzIO64hTvRyFtyrgTZIG0KfAM/zZonHUTZcF2UqW762veX3tcZma5
WZ/0LKmF/p56IliAGfm2hz90+N8/sZZ/56PvWWkKcu7O+cuUXbTzx48oLPCRkaWNcEUfur62bqoW
DUPcK2f79zaHM0lmScWi6VRASn0ufsJ/ouM0MvFNPcRhdYiSxUGyshL1Fb6konNC55heGBGZxtZo
eA18rD073TZLrIFa6qfspJwkfrThQeCSJhSv14c6zr4icKDxpIaNCNB+YI1Zjh4kP09tvmW0pm+t
6c7JoQSEagkn8lN5iigvEx1ycE6TBzye8IjktPeSbAJRXxJKiX9upEm8EjCT12ZJwleQHByomYfM
D254y81DyY0T1zU6HDvvdvYo9EZS555wgfrS5UVRvAA+ckT8T2d6ZRrpDgc9bSbtlVBtSkey0XRE
ot7g9+q2sk2uqaBwN4NNT81iBa/DObqZGYed/aqD9Ty3pzaaLopD89GIbBjUTFHm2fNxkkavPiil
Vz1Vb6bNICvqoIG5ljEfGI03CGHwT0apgt4Z7KO8ch6zDglbQQGwQkh58Hm178Fs3Vgm2WpGOL7X
6asumuqkGyHvsaR9S9CFJ4NKpqo5bCLorYexurciegGNqciPQ710EnQbTI/GLIhtuRUGjT5GsQpY
XYZxz2kJMS1vAuQGrOPjQWkLkbNrIhTDk7F37OR1TMr7bPQ+FpN2MjIEdNIR2XtuP1CSG2sQCkTF
jt2w17U3riwE5TI6WkX22XM234yeiW2xW1z3tahvElJwWJLc+jBHTAlDxVGumZMPKJ4PcyjcG+he
wZEQae6TovDPrk/eYD99+7HbvPaJOR/bhoziDO0S1rXumbMKCRgBUhN6cN0ziRExuAbo5faHWsAX
iBe7hwIWWua6MxFfPKDLO9peFdIsHCsQLmb6gt7sUlWYLiOnuXECbZwYNRubvARCzPQ4uaPlc4Xe
Ej5I7woZczqPBq70XOfJTkDwQBKLyHnqPGPPaIalxpk+sxk9al2E3r51cVfqenwLvBCnOVcNOvz6
MOIfjri+aPkWZv3VziOomL0qYuvXbdu3KKn4CgOKZE4T4EIXgeTUtjsYM3pMr0Zyo7lwnwrHvQVC
Ehw5tJ4CSWKQ6bhfXep8TYx68BmM17Sa20vWT4/Eachzz4kdNa13zDP7hXMIQfelrfeuTKd7/CGv
ZKYCFZkqwdrr0cIiU3krNEYMywzSB0mJ9EcoYK98kwXe1MzjlOgDog5n475qmBRHU9axPDL0CTv3
YsZIAWQrzSfmid82Ul+uE7yUidwNSaTfzYS0jyxqb8bkVEyZQ+PTUOcGtbcqRHgfGtZ8bj1WiXl4
6oJxeptbeaPrIj2zUhCkGpRb6cFfGM2mvVoeZwahXHdrlHDdYhMAY2XaW2LvgcTmM9UpaQ9rzh90
aWaUfpSNyS1igFVgO84lrxYJURyfejU8oOL66dtUXaoAd5xRTtnKJMgHg+wQFOk2gCy+rt22xA08
GY9JOd+FPvfWBMyTszW5B6GLy9TEec5eShbbCH/PXWwShD77F7PlliDarls3BMCdiRD4EpOX3Qw4
LJ1xytY5luNr0A4cmzpc6UtYZW1n1zlCTJnZzEwckxZBLNGDNDQzjWnxzRfIPNEaMF+vhsuUOndq
BP1Q2mazl7U8MKXPXmzP/yAH9ILcxruBzUivd+oZuQ1udoCHmkZwQIb2i9NGtBXIEXdx9JpWCvJR
lzC8yYvsqZnTM25zOhS+P9w2vD0HzofmnkkHcSHMAW4zAd2tCl9Kz2OPjRD+ul3tvVY9Q/LGaas1
GllMD302PrhJpLYcgNMN4EQCOELjderpUKFnZjrm+LRh8wSLMjL9mD9nU/cusrS6v4yIuUow9jvQ
TphmOVKROOtdihj7JqxlG4/VaF8ChZe/C7CuBDF++U5E7qoGVY4LlYGO8Bnddy1/OiYDqDj5dyJ8
snsFOZMQ3L9BgCW3qhsJCaAhEmtFjRpNtygcvZ3P0XJHW+RUcJsjL3d8ugEjIxAAFWjBu206e+wp
5k1WGYRziojcBqsqDhkxnqjTwYwYXXCB68ezUhfb2iwuLf4Y2tdOcujqVG79pXOn0A+ts5TS2NHp
1kpED+FcW1dd7g2rVJu/BzXZd6ZJoK2J4lpX4HRYfOFZ17316kUlB6UArIjov9p0OuUzo8KO6Lvt
VN7gjgDFZ/Xe9+BVN6FKN9gjChL0eH9tU9YbcAAr6gCXfq2mz+VD7JromG+4yLmVxAuinmcVvQs/
iLcFno6FDQrcNDT2YZvsE0CBiFbrJZDbHMDiESFIDeJs/Tz8bNqnCEjNAdExfxQ8n01jub8mfZyT
Yzf5BhGuQyzP6Oww+t20g4gvdjO126In2AbF5JL81GFnRvnZ5hl1Yy03jWDwihbYQMFXHtzMhqpV
M0BRNAO0Y/uP2F9IioVgjdpf7ks/hRYv8G709vBaWpX97NMsxx/iamhEm79txJXAzB3XMIgTLnEZ
j079gAAKdaHKxAnWfLmBPGfDnTStnYhrZ18lXbxOBB0mI9febk4mlLilfgIFzTvqaPEm0/y+8FOy
6HTpbKEIN4dEMRlNMXykwvvHDLPfqiTYeJAoasc2Ng6H/wkb7savEnUwEamWsny0c0woPQFRTz13
Lj18lKWFNW2TmRmU7BHQjc68N6gIGOFadxJy2snINAmGvH12ChEanTKzQE62PRFtEEv+MS16JCtj
iuZ/LpOWbSPJmnL5g2igxw9Z2E3gR1Fd4eZ2Ti4IN/DzY3vKyl5eBYtBH3jtmeyLD50l90MXtPAc
VHGZO6xmBs1ZHC0GutDWjVZEAIOtDF+7tB9xpnHCJFP3ak7hkel1Q+pgLQ5uCBE+05Y6BAhkMZej
ZQV0gu0FQ5JP0E/eZMu30ujxx8A/MRFs921gn7s+qJGbFg+zBlkLfC86hdpF8a2Ii1fYydMujB7G
mfinKg3X+FFpdNCdOEjM/AmbDaqLJnoPSVVtgZzaciLjglyFk9/R0vZbCZgorY8xfTWqa/Ng0Wzd
2AA9uGoyBE6AoTZumKuNSLrxyMzauM9cSD0GKIrW+qxqs/61bWIFwuYVwTe5KY37FCMU+3F0sStc
IkgK2vk3rs6+ZJh6L5mJcV8UU08QewISihdthX/c2lv0dB7iYKZYb6vk28vvgaX3P8OMc18ve3Lb
ygeyVcjybRSA3bT2duCsYQ26xS83rbpIh3gJ3OzYy0e84nOVxsesTK+4xXYOoOSr0wXvHk0m7JXC
gTsSZVfBXDjNp3CjqJ7OlBDiBqSU3hSoAaiOtXt1vGvKpvSumzJj0kyHkuqVgYR0UdpSPQ6WrJnI
IqpNs3w98OLvBs27QBXoXgVDX+ZILQknpf3jMfzbdAPCC07OzrqrUfHY1nwi8fV1HkCHVaoj1KEr
vgs65PAljHnTOARqJk0h12gpRoqoHi6FDsWbabHfRNKlpexX01kF9W+WtWJb+eDUAqZ/zKLsaxyQ
iIu3a9dO6v/YO5PlxpUs2/5KWY4LaXDA0Q1yQhLsqYbqNYEpFAr0gKNvvr4WlPdZ3LovM83e/E1o
VEdJJOHu55y91zb8711XjamvueKXnbSsPu6RJsUbSp4UI3mMiqXVjhzgIQYYxUseos1RWMuWkFTd
L6bhrp4K5yjMyNkynBScw8ZrgiVp870g26V+6zZk2s4DNIoeFuIGGSUnpYKlTZVfc1ZrmxI61pL8
3rdjfyTTO9moqrsNAhYfFbJZRHPyTEHUn2sP21WBaRQKiLkZZ/JuFcQ/1HJ0c1JEOrQNULxaSH+N
cYbQECUYWvstbTPMr0WM8k4iy9IDRxws3TxTUrnPgfeedhQVnG2jA0p92mS8V5qmJUyZhgyHuize
gdcpLtHVJb4Qwd9QH0rvqbHy4EAXYSC/ohTXICKmalqk/UIY5YUghwEARpAQ3mmZ5Pmip+UFGB4b
0sPWQivrp5IEFFcvHWSwaIaJvJJ0q0RxF65zDKPI59mVpLez08G5C8r5VpsYoUF39ZO6yx7iqXeZ
fkbX2KvbC+iip2LsgV0a3ZXZ1YA3AqlMmGrzDhfYi5tqxR3PzDp0FlTkBPbWcTI+NBhPME44dI1F
/pp7QANe4tNT2L5apEUB7rzlGV1rIYENIhTdhl07ObuCOVRrq6VXYcsHe2gWS1e8SwR+BmV547qL
AljFZRpAa7C1g0GfctWP8NWGJnybtCnAcj2epsgEys8jpJg+ERpF4hCW2mGWU+d7ymjeKosQImu4
jwvGG81Y/3SGIjw1BcUZzYGoYl9WhoE6wa3VXhTD1sgIKDK79LNOEwDZMcFF0wJELnJkhw2yP0i3
GvSaLh/whOq/qkTXr2kL5bnHSyc195yXE68Jvl8YEjnm3/I6dxXgZ94ReDjyLxL/6FGSgWrLyeTN
TnMkT2fk57pAuI7XcYv896ibRrkzSGRHVnajNDldJXwm30jGfUJzEvLmQ1kyVwudOj4XhG3jfldX
11g05m2O2Z9JPfZkplpQtAtT/Oqq2QaDT5YAgw8cJgXXkSL4E7TbqB+sRP/CLthdRm+4H1CeBY0K
tmY+7RMnhPnpsQ0rZ3T2OmLglQ1t/56wJZpAoirWczirdWVQQJJMAvES1yrzsIbjZpLPGw0+F5Xu
UU+C+AoB7AFKsOvLFCXm3IODSUdtCyty17QS8ljBmTZg7DjgkYAKpHCPI3jbTJ1NhJ8pA36Ifn3u
xAVLxKrA+3PLmAHPKeJ0NM/xqWRPPdjqPq2U2HF5oK4oK66UufnKaMptpClaP0jPfRjLbRmnhFMZ
8lImFqCiMMdRwsysQkuILnUd6QMudRbasi33JtHRvYnPBWcWiJXO+PTGUaGUnJ/Jz0Jw7tEl7DQU
AbgaCEIfpLVhPIjWOzIg/xXvWdlwyQXawS7zOz1vLPpWzk6JQwt3yRwc5Yca0uNyPnf5LO/7pt5O
aUTt70wb2HzRObSCh3Y0qoPXZTcjEcQEyGH8L1s3OtBvwfGAw3zVTVVwO6vQQukbQ/zqkHlxMFuX
bvQrCMgQo0vXIkOxJem7Wsc0LNXPdA4Mv3WFvZLxeFR9p7bkqs+ryXaNrTBNd50pyOXoMid68oK+
2Jhvo/qdaqbyvXE/DNN5UPhQ85rWVIWwnwIg55hwHJc6jm17aILsDGVN91sUkKJrBF5C870atRIO
Pa+lCdD3IEXxIa2yv+DN7i6pKok9JKJnQye6P8dIcM5jGt+YYz3tvz/yyl2B8O0UOBT8MONwOdHQ
Imze69AAj21zGObE5dXCk+41wbSFv14vPxr4jk06Qgg6cDMpSYfVi+CVgm495258ZwCg2kp3ZvwO
DvXGjMNwQ/RivQf7dhsZ7kvsudmlM7wb7ErqbINTo6ckpG/YgK6nKrsY0cfAxXLfDvIBvc7tOE5P
ANeSmxJ8WdAmS8fkWeVz+likWnSnFaNvG1l6VlHzMGfZeN8vu2lKytX0bSlMQKLZ1Lfj5Plkv8qr
JEnDrdFyT8l8qArQAgEj5T1gXAqRKPbNhi0zxYWltTW+lKF6LzXPOdm108KgdSSrn5ee08TBr16J
Q5KqfjuLCLSwnm1m0033qYnGp2s1f5qoTgxhf9Y6vW88XMnWZIOGt97n28xE4+nZk3myJ3FJ9dE9
md25iAQcMKQ0UYzhXEQ6IjSbojyL8AP2DVVoOiEzU/UX80+QwWXj+KKPG9yWJlPPwNp6Q4l5tAY7
x6RStUuuK/V/X4GmUArDdzy44j7SGDDzal68Xm3x9oMEra9ZNuzSoDExtPm5WaidPVFMFQ5qoVZA
8evIfs41JnVqsBUpKuraVoPYGrYX+B1LMTpQ/RB7tN5iyJ9Tm5CQ6WZXp5z9qMf6ZyXBj2jWmxuz
7qAcZP0l6anHkji8xGb5GtKt4PfGtd+byQBz1cCXCs4qtoxhm86CLAWsGoi5nfhOl6V+0RzGIrMO
V5ZRjwWEr42yLSQoSOvBMJ2o0isKG4m+qWeqmzHO9LPCOTN31ndail3aKUZ8VOiU7zMdx+cYDEyT
QItBTGSYDKgMvPJHVImdSQrqybQ5gKWWrW0kqcib0jVBYuGW81tmoqvSbNWJlvsNXAB9JzSsuFHQ
kHbuYrnP4kWETYFyKidwrH1lHesB5Z49Qwed4gQBko1zviYMGSjWuYr76Txz+mO2tQzgDdTLRm6v
p9rNt2xu8jW5xnVX+Jqk0MpbTwJA5VxZThSzEd0i5FJMDAqe9eNEJyQtB8JIEo86Gi0pZyu8gI3A
qNlAmFwT3ig2VMRPKtUIdSKhaxsnT6PbNreNqFfKCkEE9x2Dc+jdNEdpeNTpU1GhIrRbfOdopzf1
aCIhL7LGny1nwClc6Lt5yp67QH6Cx2MWi0PHFYxXcouxtZ7n54IAwVVUC/PQIUBGORRn92QIPM+i
fctMih6mI26SH8fEPjTuELx5g0W0Q1KTbqbyladCcWugBEN0Z8l3O8dn7JR8AXxKzhhoMhfA9G3E
IOJWoup3Y6e+N1zyh4O8in24/S2bjWjnk7PcpHGVHCzDxfTdvKVs4nsiQPUbGJbzjcOAyujDYLeE
e5EcM7MZjPPMQh4TMGzn+VOPfw+kaBmfTc/MTr11z1QRTO9ywzxE/vMeM1GC2JnlyeOgOx3RGjFb
sgrgHrjd3nXY86IefXBuo1WOKqfbx1l17+Uh/1mrfpEqH21KWqwALQDBRpaGZ7KBhBJY6XjB2Lxh
als+6ooRSpn9yr15gqxbu7hhct5mnB+5gCqAW3BY0UORxh7XnFPHejx4aSPuDAci3vJQpFXQ9iWI
WIXvdlx91lMcbKtacCQNAlJH1pahaZe+I3rJNM1qR7W+6QOtOeYzaJa0ccOdJeYXECnhOZ+Jtabd
uJ8bzBhiuXGQPm+YPJXrhqji0/eNo3s/idrQmW0Ew5EB/byveYZCtx+P/BmHYpo3oeRQF+WoBlL1
ouIA3KMW74A6ya0iTgOsCXOwQVJ65iES2PqaTrfu6DHjCegxEerOqa/Dl4bImVxk/GfCbnZ2V/5I
9OQdVQi9D5p5fWyNm7EMhpU7uJuZTMQ6ZoYVFVW1tkeLqbi1yVpCXLQZwAvs6CTGu1mFGrZdlA+r
5RBnS/kRgdwcsuxZDdLb6C5qTTlgTCeoDtMint2xtejfsfxA0jcxQLbDQJ6M9Ie5+0yaGvtSuavC
JSCly59pvqMaKZEB5PDKSWxDQaXPCHW0c0A0y3oEH7hW4U6NYFKoLfaGcBg5hvaxiTjkq5Rnp9Q/
s4DqLBlWOiMh6snu7ESIQBU+mJnxZ6SjkAxG572WEOwsTcNn+qaler7rdHtbmW7NGoKoLTbJQxtn
40bF/YWkMkjB2bM0a65rY3irXNyximhaB5kKh9ikWbEi/5hcZO5pRh+B3zSE8q1CO75C86ZWsyce
ajQyUFydYzuJN95Fls+ft7NS9ytuagagNrnHPeJd1gG40uqExEf5mfy0wvgpS9zRdw4kdNTrvOcF
iexHORRgfSVwpsCyOXwERNQ474EncSmr6FFz9Ef6TlikG+gZIUqUrnKuGnxOdvEAb88IyPp2RmRE
uQL2ZNF/Wn5ETwOJ0k2xmItah+AsqyLisx44YbLExRnAINm5FDEFA10tOsYxhjKAUUug784NLPRK
MDICl7ljHg6nNrpLl7h472XyMDCF2IhXnc2pc9SuCTT0q6SuXc8SG0s4p2CDnGdv1gBDxGR/0x+X
k7wDZHaHhWQH7ObVm4pTkyKNXdLDK+W8g6RfV61GHLfDoNp0qcs69LekxmoN7t0kxugMgoQxHY5j
lNUfQutYBuZhM6QEJ+HxO3WxuA/1GiUP8KrR1VEcepGfGD8xjKEGjCEBMYk4sz7dZlnAW0If1gUR
3mtbtjspjac655RZnGYjltjzTHb4BeAe1rtqUveWhbCizNVB61BSwSMgABgZWzy3MMPoPBsNCnvO
OY+FvYe48TGKEb9OS6fard66UqAqQgRvdkPglzV6Nd3IHlsteLEz9WIE8VtdJFcC5giBoZ3i4oVH
wsZElezpTQaMgroE0IH2OmTGr0WNIrJPJyP8ZhictUrCywRwct8iSTdHCXC2Cf2ysS+GnZb7pNSP
4xB+Zqn50eSYg9IwOWttclMM9gOGWBQp+fCCaGbPwPi5D6eHFD6ti+ffTTlPOcqhpKrgerjRkzsC
ExlqjH7GMju1oQolb2PrJpumwZ88UnbWBfFU4+Kso9h+aVonBMAgjlXqPuXIIBIdv4iYmzWnHWcd
IXjfjnP1xvT8WpfjLk09zIQuorzQsQgL4CArF3m6h+miAYjEABuNafWLvPKPyRt2dkVFMAn9xaHD
grZMn9s9VKlgH7IsZhHakUiE63aGjZRD5pHeL6clNT0RoPi7ER3UyJggTpqzWUVbywJVE0r3Dptb
uBY5TOwWbkoQ1SGalvQprRuXNGmmJ3PWnCeLKsczDR2J722RGJcoZnCfxsbeTcCflSHiOiQa0vdC
/CQxRiPEhOq9tcd91RgjUW71bQ4QzitJj+RwEfnBNbTbaZ+r+LGA7UTlj5LQqyZeCFhK2PEsOupO
CrLBqYd6p1noHXL6zn5rlR9OZNFJW5M+oByHuUUC52q2KP6cezdHVJp1WJ9zQCZUlFRnVuIXCuVf
aLCKatPXMBITYndbSHj9JveafOdW+aaPkd31LkNrmgScSz1/LBPnHkuuP7YGMRB9mp1lsGDp5vKx
ydglxuirmbTxKBs2fj3CG4ivFis9Twb55fyj2W0Y1NhWetZmYgi2CGF9lecPhulW98QY0wupW9+N
GJprxQdhjzoxXC+CN09m0W/EbvjVwZ5LBjoVnbkcKb76iiuhAgNrhiUrMDoWUt3ZLNYVK+6uERV5
ypWNatLsTmZoPGbCu0IL4wWhNQg6zToHeuNuhZqIvk78EcawPpaH73mlEOI5aSJMdMywGRgYAuSo
3QrSNgLxBdSdKXQ5LSPhFa3X2aUcTx8HHe30ULtPyrpzlXyjXRf4+cxzGRKjVs4EFYgpvR0dLMmT
hj9+FjCnExqJlK3NzDs+JVmKetMAXHCDhLnqSMpmp/hMK14n+mU3aUFKtOyKBJyx39scuOhHPOke
B/wkD55Lsj0QVtb3bmBccc4g7rbhsVjDLePIt7TOJjjxoMGq8Gcf0nB0J96sLZ6EqvuavVVdQWTS
GkLvLaagBEuotR6hsFZ9/gMpEhfFKO4TQlzKXh3CGYcT7TJ5bJab73szih8cndpbIh3LdxZHY7LY
LTnz1seyShGyfd8FBMjd31/6vud+uyC/bziFjWrRdSRwQIMFBvp9rxjEH/e+P/eXD//Vt/z+3Pc3
o7Eojr9/7C+fI/0Hhs5MkqA1B3gaFvHa75s4NP784fcXvj+X/u8v/P6+NK4Xx/DyMPn33d9f+s8P
+5df/5cf+3982O8/708/8/sPTxwr+uPv+/0b//nJv/zK3z/z+5/9t9/yz0f4/sZ/+z1/+f9/P+r3
F9zYavwsan5iT/savTHwJyv2BySh+zonUrjL4b+TArJOzPrFzepy201TvW4N29hMuv/9Fvu+sWrg
BPPS8J/yn/TExn2bN/vBLIdjm31weZXYM0GtGKk3HoMO73ElKr8azeeMCvVYNJG5HTrtCpHjS5E7
uG1KDkndTNdoZB6+jhtkiF5dsPh5cPxiVR5/38RZP6xnN8JwoKc7hWZr39Ce4bRbIryFfNJ52S4z
s62rQ28BfxhwxHJuaiN90EZz2lpDzV6TF2S51rXcZa+jdOTeivRN1BvZDu3+pY878kyH9N7DjQ6C
A5WdXGzsepEX+zgHFDCKV7aAfFskGpLPJgRg+b3W2UszFQRInTPQwIh5lFiPDvSBKFxxs2vLjRUF
HUNKO6dDG7THYL4PtcgE5IY+T3//vngIGv3jAoXTRM9F1/At1cClOCrgfZwXKyTKDkKyvu8Syrdq
LFzQbtf+iFWARdjRUQ1GHttQYvRkGWFznEgrYpz/zDiYZmeK7AIci6cosVyFpkyHUj/kwFzGt9hs
kTilyTYoLJIx6V4p4UeV9jxjDFnTrL/rOthbLZnQqz7ZwbXh1SO33UTIiF8G4qiw+nMuhmPEqkt9
QPiKNicfFcqapQo5x9RyvtBSiOiXoeu6XZ+1OcaeQ6oH+4Boo1Ubz/I8nGwVYwnxiIYkemwAuHpM
l6OfA3JlgwqYsYmgPmMPLnKkqoDCGJ9G42Obl2gHNYO4Syu8iLegDz8sfMjI891PJ8zWmVQk1ZMx
tFGB5W6UEeUoLftb3oz9RoLLTevBIi28ew7HxeRJn/rgmuOvETcVT84vF5EyY8TkGFgJxYMW/ch6
+STG5J2W7zs+FopuJg3p0NKMhya6mvSKFRfuDAOGeB22KIYaIe5MskuEHe+V3l9tMb3M9vgz0suX
BKxn0rO5LscSEKHPFZRuI5v3uXQRdRb9S5on5yQtbsq5eqTvbp6BGFzCrt+guko2ucF0X08KVEpo
igHIABmhcZUcmhMJk5Fv41Ylb1GQm+Mx4CysT2MAztW7lMZUcCen2KLqmsADjMymrME9DmlKjRUS
9Gi63k0AKHNVlZReifFCBnO2SZGErDVzRMPd31NYYFUx1EFPjadBI1ZXa4o7C18kKZhfAc3HVGXT
SuGP8uNh2M8JdFjkluBbcuuhJs9hpwxWlUHzMzu/rwfOrn2H14kR/B63G27OoPW12vzQgOvRcbva
SX0rhj56SL4I0nkxtAQ3YN88uBLUaZCipcG0lnIE6N0na4pbXnzvqzShXFVPiHmOqS5eSoPzL66T
D3CsJCBU/Vuic3nbCD7BPSBK9zADEgODGB/ylwMiiS7TTcKxZZkP2b4NtmKtu+Hz1Bq63+jRrrFQ
xoIksjk9RlujaRiiZfzBYSCPNHLOaVv+NDltRHR4LbkxOIvgmTm2ukWXsmNxxvi6sxSvODbVGdr8
OiYsruxjAG7hnZ22gGamU6g+cxYg0ucmdWK4dsxHVO5hPN7YMS15lzOVTx9jI+sxokk+xjRMCBpv
wIRN8yVRnKgdUEVq5C8JzXKd4QKBipK+Tbwk6wy5hSv0G6G8s6rzLXGdvKWpULgowp2hNWg+09vG
nuw1Nc6NZxUaEIVergNEd0xoBsYu/Q/dldlB9M5LOkX3UfRh2/EtDZhVs1i0oCAPJPyIqACuMx7K
Th6C2LhPgoiY09m9zQrSBqJarolSvuW0dfTwb1NqF0/VNL6PcHDRdctjiggfshaRhSJ+CbVgLVsa
wHrT3LR14pd6+1lHTE5a3iCc+gBJNyKDNuO2Z3MaX5oqt4+tB86EGW8GMJHOK/giLJu58THPQbHP
UQeujMX9LTPxpRdQszlvz/dl7r3Ny3G3p5TfEEN09iIUHBkQVt0918bPQHovCpTdraGrS4p4ZKVH
YueRFsdLnq2xn+xhoaaHeYqe2xhg1qjeXAvX1UAuFztHvp2t9B1dowboZ7qwYucdB1ZMSafOM9/i
eZ7XoG6b/k2FBBGyjSNBCj87A8Qc1dVLF9sIQnZ9S6yBhKK9couZqc7NlCIhBtPHpijvnKj9aJZ+
ej3ln4xSfril+Uu3FfbdpX8Zpc4RA+Q+KuyXqp+evcY624uyWjUYB0pDfc4zATg1vgE8CntRFt22
nypIHJlYZfayXJYELhR0DpIwJtzCdnL8D7OPAIIiryruRwIV0Jmfcst8sQOEekJWTPKrF1G2ZEzo
FUibIDhZ7nOXyEdzkhHQwe5qMYwFnm3/9OQCC8bA6w0p1YtIPsCL5nsmesz89Qt5RpuxQpEtZmni
f+RwoMIjcpBz2nAxsW3ex7V32je9Ku4jlxqrJaDX72emN0VGksmc3OLADTEzOEezD29aN92FXbxp
FVP92gOLak+3uR4RBlHJGBnPrzSK8HnxlhuLAILCElREm4w4aABIVpEtMqtraLUG8DjKEqOOjhU6
YazV2a5uArCsHVRHzPUwIwdnJUPnq4wIhDCwqkxxTSxv9dnEFEdsljel62R4gKNtlI9PGPDBrWYg
OpLgVzdKa894cl/V8Un27i+osu6+E/2hDqLtxDyIedF3N9rMV/8/Z/Y7HfZxUl//+Ntn2RVtPV2/
0FIXfw6ONQxSu/590uzjRxKncdN+/N8/9M+8Wcf6u7BMj4wvZsiSM5L1f/JmbefvUEhMYRuGKYj/
MsXf/uuPvFkplkhZQzoOqwKXj0cy2B9xs6b9d9sxBGJU17E8x7bsv/0lXfY/pc3+78A2zRAciNlo
jSWD9vPjGhdh84+/if/WQuQdWTjZO7MwP1q892FO3ShG3EQAbmv59qfn5F+E2n4/3u9guN+/5y+B
cMwJzIT2kbezUFndhVLXTk7rTk82p8rwrBnSfs1axuIbRVs5PeucTODa6lWE5W9wt1EAWXo9BZZ4
iuws3AlTjo9mblbbwarHjwS9042qZQeMpTN2Fci0W14KZeAiJk/zP/8PPNby1/6r/4IX6s/PVh3l
buXyCu+ECL+kAtdxQnqtmfh3jOJQZUMETb2k3cEyOZvHysnVS9P0QKBMy7mrdOQV9Jar7gUSREHj
S8ZJwj6faGqn3IQVjlZamxEWPhb9jVNM0qH7MSM+xEIIZGBtJ5inPUOPbuae0MqVpjleA2tNtJ1v
t+TWYI+IOFEpE/ZGiXQXA2Ws3yUGMk29yrIvpfPWl7KlprJim6e/ZehJH8E2to1rQfJrBi+71Sxc
XgfLaULSFXJ3eu/ypUkNON2Z/JlErcXZ2lQXoywaztjR7N3VmpCnkWlPuEWENz609RA/T6aTr2ug
uMDcI2E9526PRcGgHQoYxsk6DlUSxkLb4SSIoCACpv+WrHt95rxHVinupd14b4WQNF5Ig3AeRZ3I
C7FZ6EbHzIYO5VRyN+cjwpRk7jmkcKJI/MZdsr4pPcc7FG+shWYP12hN1KQk+rYek0tgL8bUApRb
bBjhDZkJ+QXOAp5IGOD0lfLBIKynjj9EkTJwiy3vdsqGikNAjWAFLkH4w2x17Fq93mrzbZK3E+bC
0rTesrxu9i3J7uc6VOUm1fXw4EL3PRVKKy8hON7nVsbZLztsyXQojR4WUGHFn4PFv45NYp7uSlUa
4brA/9CgEhz6jaNryXsFSoQ0c1AirsMQx9YYidqFy1xUMj3gZKZbgElqOZwaurcXgCuKw71FNmSu
h/KcDNyjVm0vWajL9zguBPUM7KJPQ8Xjvc0TO61CrbGOdulFF2pc861v2/QREYXYzpTcfgu46La0
WonCRkPxPAMQehXWHJ/ySbPPll2bn1YSMaUOABZtSw/no1l7jPq6ZPrh4k/hyMG7nJJ+wiFaW3Q6
S8N7LYkzQMehY3x1m4gaP8Qma9vA2BA/nRsvsi86MkCU50hVmEEhZ7kKRn4np8Jph8g9P5PPbt2Z
48JG1Rko3CltEJ81MvJrHkZlwbQygdc8WOh310lH6/TcRa68R4fZinJNJIBLhUKqww6FDOFWdlto
n6UIW2yJyjqjEWYENzDFpPGNJWwS9g8i1MByQD/1jUYfvtuxGoYRKxpXo0gU5iVR38ZRnb/pqEWj
TRBV6rOOR0cRIprVD5wnwoMhFqJA40APMKYgvO0kPoY+HnjyKgfDghYVd4rwDyxUOgWHcFMAhTpA
oWk1JoSCIbYrfnpIte80x/H2DH/Q0c/YjstJCkpKt35trTj2cxFwrhEjzCm8b6i8C/PikLznC0IC
MQRHveACytSQb7xqMeQHs7UpmIFsczOt/SpJEfd6ZXJRhla9G3ltL6IeeOfT3MdnMdipX89N+ZOK
eLyZupESGy/UzyCQwzaAc/c8uimWRBEn7/2kaIiqEoAYM/WDbrviwclT9B1a1TMxskcUklWld5vR
bUSKwYQRs6XqeOtUINT9Ls+qV4T05kJcbn09DurXpFTFDvKV99qbZopdJ8RmxuQ3TIBQBYhWRYnU
YeyJIaBxYacM6Kfm2SMQZT0xB8dtrDzMM3Ued3tnsEoG1rzbZqejTCpY7vwI6Bk1Wxs/xUFM1djl
efxYyqrA3VEKkygyR81nuOHM/Qd8wx4WU0r/Ve6NyNla1HQoXDpFrMGc2T/x8mKZoJxfuFkWY5cx
n+Mr9aP+ayhkvddAeoWcrytC1mRx1k042jRDEFokiGA3eUDwpPS0MvPNthkeKW/ajwirya3SXO/Q
tTH51AXygSFw6D+PXvaoWLJLwMuFh6bE/Zy0RH5lRaLvCFJZMuNHeZz62t0Veda8zS49OEd25Q7Z
1QgtzUTeWTCy4LkL2cAl+Za2jXInZIS8kNZifBQmCy64bg2021iJUy5Fuwf7TzaAThqQ12iQmp3R
3NX9pNMWS+p35MZAlHS8IegKXSQE/LYWv2Zfp0wjQxxZSHK9H1BFzA8nMOuHRg7NK6YYE5MeKMZN
0Xjw6TlyyXNEF+YXWH2UPZltHRzHVoegUPF2YoGZV7OWhG8Gs+G15MuPzL/YKXuWWWa0mXsY2jqi
YZ9Y8H3gq52qUi1B6kRy3EeO0+wijGK3+oyrGq1He7QGAaADP1lwbeoEJ7E7F7CCnXH+xbZhkCk4
a9Ft74iSLRQ6IBJ3q9hlWdwfRerZgO2kA0Ap0DXzgVlDCSmC6QGtx/6mLEvyFcsco3yj2dUmMuT8
xbkRYLPNe82pdMprJS3xktMOW/w/+ctQ9/mrYaG4BYMkN8SUAg2dZUsBVyTjW1Kz3oEHjihAysFh
Cs0kDXBUbGYD2Yy4xGsjgyMCN2zcGlE6YNIto2NYUnPnlj2ezaQix92bMYIZQfhjbOz+eY4wt5hj
MB0C5nDrkXHOvpkL98vAX30ZUsngccCXE81W85EnKA81L2x+JM2s7QelxnOi4VZHBWd2VyqY5Jol
BCU7ZW6tY71PYc02sXVxZvwBQYflKIpV8TlbWaKzRfXtqYBDdzZNSGdJY7n8Qp1GFk2KbGe2lreJ
dazS5ciIX0mjwvgYTK+mFUjyMuPUT9qelNWa/BbEb83VDt2o3mSGAeeBjAJfazBVEX4ZnNsyRUmC
dzvexhOJeJ3WOVfitHy0oe0ZEc3gczTzdqE3ir09dMUNoSjdnYV7YB00XYXKdfau0k7TC7T5+rXo
xQSUGU9mbDgk2tOkJtTMLu/aVNkw1qHTo8IOoj15BfDnrdAgYZVRXoulTojPNJy899615l0RkLQY
GiMaw7CC4zyES9ZEXbdnLUvjncr6lO6JWdNqIccAjmsbdO+dRCDRd5O50aiJ0RSqarxE8CC2IrC8
bSoWARkkVFqjdeUONpIwG7FUIYP7Plfw9JELU1Vmqt8b5YwLtxca1amq5L6ZUkT41BjBq3S5HOF5
yo9pAfwpQN07Y3DsQ0VBe8QrD1A2Igw9cye8c1pttC+CJgdzVi9Pn3H21m8JG9i1RgVGM5oj3hT1
TPjqaSYmdXDYR20DSkMLKE2ORs5flDbRh4s4PQVk4IbH1rYK7xKZgUHQVWjFxia3hLyVLV5n4kpd
+4c03OZlZvVikFmkNFdIp30LmWZ9pBicHWqGotyFrdZ8qKSNXh2cLptIm1K/xTnOob4jhERZAHYm
pJXrZuynjYXH9HGUVOha2qByL4CnCESeb+xBeEM8/LWEncBuocZn1Q6brVsENPLjjiAu1yFfdSqd
e9GaBFuRru3gmDRUD0BHlu+ZZmrnJE9AxsqqXSV0pVb0g4PbjpfcYXFL1Q3NQfnaA67cV4SAr3BS
zY9IZQOok4x8cCyYfuIx+ldVKfzaqHD+u56Y2ws+4OADi7NM17Mh408jLVEDkTCzxrY5E9iiFmzs
iAZxJbWmvXHKgdR2La+Tm0YXennIXGiU27qcxye4ViS+NKQlRNvA1Ien0cqhSSV2ld2oroJiMQh6
LEQKqE+Cy5F/oUxqrr3UrWsZCJPmsWnYb7mmp0/6XI+QzZ3gg5Ygu4rd1PMxDxz3FW8wIddstTBr
zLjwld2HLidZ4tEOhjXILXi7cZt6GpdxYqOf8UcZ5R/QCkcIN3HaAONOMwRTQVge/oe6M1uOHMmu
7a/oB1AXgLvDgWvX+iHmYDCCY058gZE5YJ5nfP1dyKruzqRykMpMDzLJJMvKJGMA4H78nL3XbgmO
eKxTWkFxn3qnOhpYn1UARA+Ok7MbR6960MZA3zEZouBAqusLqt3+jkORvc088uh6YXETCgQU0bZM
OxsX0Yy/yEBpaBw5PATXwbRIHsADk72l3GM/dwhArFojbZhsF/D5yMAHJZUnBb4LRO0Ymga208Iq
yhu/93AU+sgsJvh9cBXBAxvuY+uILCHieRrEutZooVdFOTKiTuJR+wcuIrJ3Zh94Ncq6h8wINjeI
0LnOPbKOdiEq5FU77ghCj+6ZaONSsxqB0CNtH6c4IX+GivdR6ZK5VEpDe2X3VU5+kpPCiptLiVW7
IyM8tIptb1rpekh0vrVrhIalzMMtEuP+BGm8f9bx4F5HRlHsoyxzcACH6JDGLiyI5Wq786ygBTL9
sPcKxfB73LZkIDuLRkGF2SXvaONGpRTvhqpw7rSR9Vi8vMm/8tqBpqjJsWsjQlkcnCymliMagW6c
YYtT3pF3tBPzND7kuaN3CmDaY0C2+XUxht21nLExY83VH7Qpq2PVxSgwkCDbd4h3U3zXyyASt+9z
lStMNXNrDec8tf1zVTIrciikc2QcjfHg24VJFFpo2nx3bWHsvMTPn1qhpuyCeSZOzzWH0HLl5ZrJ
PuyjvR6JQxEREuCVSbMYHkfUjOgMTWw/dy2HnOqchy6SlpEqEASoGUPf4PTivQRoLAy0UVHwiOUD
nrcOmvjGTBAUTNLsbiq6ROs5pOhbVYYsv3Rhkr4xSb5BZmUhyUPP1gFVsqODUcbwTF3cyHdhqlJO
9CFpVCE4PLqcof3eL1841L4RuZd9ruueIRwG73HDyE6ba5xa4i6uWvmlCWhPrRxlZxMHN01d0wRE
fNTWTebGmmDeWnzinugwZURiOmqrLD6wwBq3c+dKdEcIB269cu7voA9A+M6WSJ6otfUXMSfNBf94
B1nRpKNf6eCmyLADWipKL9TYznMF7eXcTaAwUWs1zZsqHBUjVQaw+2xIBTY7oix2lbkQVTiWJhiM
8C/cx1BG76wYA+owByOrboojFOWgj+ZvROr1oRI1EpbQnZhzBEEYYWrC88uZkXobeZSamidUcOWw
ZhdIRn4SXRY0iNZ9X3MKuoWEbITbSjpqCWQaaVlBTmRU2cKjoSyscelURmyXnJuY/hxsGguM7ebk
Bn3jqUgIZYuwkYExH/qSwiSABOMLd8fmR6GtZqZM2EGGp8QYZlJ2yNHo5xatbFB25PG6dHE+ZJUR
vQl7MLFF11vIn4AixEz1JD4jHen5DYuWeKBj1JyMYMFlVoa/zT0SmHjmtNpZaWLcoIeyDqkxu2+o
rIY7nXH8J1otIIPQcFV8HxMZDmprdgU60p5Eh00hDVOsATlkH5Di1odsTLNzkqLndUWq3nHwAIMc
ZCizweCL5l1j0H2lQ6MhuVs1VGkFWJQdxkd2VssxvhjML12EQIwBizhmWxmHskvXSVribMCKgC4A
q+EB9BqxSGXQsSqN+U0wpeqKQ3Hw0VSuvGEHnKwtX+G4K1hY06MTmN7eLKvwxcIlza1B77XZlhwx
scwmlQOYs52m2yQfknMAJ3fbSds8jEHW3Ts2s+YGnDjGGndMiMkjkIvFNFXtZYKwt2oTzUZg8Kwd
OegU94zUwa267OpxxhLuYNa4ZtGYjwvP+q3qQywmc6S3cxM2ZzxDzBH7cgDJOMM2OJON53COTfpd
YtJh4RL77U05GME96TPNMZGevgL9vfAHZoAAkHqD5FIWUXToysD7PIi2a5HTI9PPfEZPcBMn86ml
fbGdAdDym5nNlyZ8o0V7fu00ffsJbYUL9nP0Ywy2pfaeUstBTtfQiIgdG8EzO+YjkSGif7Js/mfl
FLlLQLrtPadx4utd1SmiqtkLliFahTFmDU4Do0zK8B8lIMa8ahMRr2Bd1cxLSDFJnRGRpJlgqDX0
rBGv2ik4MxR90NVydGSruO55DWp1tCT1qPWWo5m3H0wzctaElmXIaaNOvbW8SjxjlbQfWuQCdEuL
nE3EE3TcMIrG+DqaOnwnXVJsUzcuCX0b/OAcw8q5KYagZpiTNb1Hg3OW3To1beGtwCgTSsjjNGxs
nKKPcwRbvDIbGyoULreeM9QBgTSkU0O3PCdS7aZZkmKpeembulLt0+Rm7U0cjiQktJEXvW9Fp3bS
Ssdn9v5pX/X0DEKg64ciYQFxhGe9kTJHup/oD0aJ304CodoQTdLhqyDDx6AguOrUzMnORKYqs7Q9
60IjmKswFZVEO2aEZgy0IfY8MyQm2ZVXE6dGAalXvJf5GhnHsk66jnGDCddHeCG9yyh8hMYp0//z
Itd212QwjO+cqOjcA+ee+bFKobeWbpfh2K1c5CXoyRmB+fdDoLIDSQfpJkAejfWIPOXd7HrxzvS6
6BHTudq7Tj/cKj80d0VN4oYZaXLwZD4yl4rMqrcx6wljP1o1yQNDZjPMzANoZNCO4m0Pe24kSCWf
7JUbBuCCR26NZRO1HPYjX/N1547RvoeKlWHITj0AMUY4ouOscU+uWnArCYV3ahxBRvhHj57p1TT1
xBPXdUTjzoq/GKM5lviF8/Jd3M3mITJbvOUjPqAjgFhKyiq2r9oYbyx4yAoaL5xqSLjRJ9WybUdg
5PaFZ46fJBLGIzVY+qmt6gQFpRYPs57iB1jZ2ZswDdKT3U/TPSk/cmdRpl01uhSfALNY79tAAHj0
zUA07OqEvCqjNwBHqXi6TqVNDHOewaKYCuh4Y2qy9mKvU49uSkghZ/78Y6jMcsNE17jnc4qTR1jS
G4eg+30jwwYeBoP6FWZoeW40PPsUtXPFeBfbT+y6yHuc0Ko/Riy2pJ9gS98MoY1EXMiWhWeiOtqN
9pD4W+XXIAS63vtsRByEUl0Uj47fp9elVxVnLx8YpsLsBVkYUHOlvlxioiD4ITgZIDPl8xsbPuJj
MUjkCk7lsxtOdUN9gx+vuURBrF8K7ZUw0gFWGy7bemjSFLaB2p9Q9qOYnpRJyuNYe5Q0YX7KDNVc
BjJfbvNW4B8Tk32loxLVQRQgOffQ1N06Y1uv7TLOBM9xWK8LHJnbxjKyj6S6lvuiITVbxnCXKUAh
mONsXWdhjR6WY+mmKz2xh+IDhrpsMbjhLoSuG0KZOqEgcbaz1oTwck9XSz3DWceKKrGtmO4fu6j3
ryzuhbfpNOhPWGO9K51awwUwsLNXgW8+Ev6ExJVw4h3CFSwUFMb1e5T63Xu3XewIhdQQxBSi6V6w
sGph4SPExnTvx/C0uyQfr9vaTa6jJlb3jSeGzayhnnc2CQp+G85vyaApDu1I7Ihrtea9X0Qj1UpL
ePM6n8fhbIyKiV9vuT7m1sEf37lmni/qwdpmvaucN2ZuDB85pPeSOVQw83uEROxs1RkytaLW7qX1
CsJPKroweFmMvnkau4BqvsDbRUCOaXLXMNJCzoPXmLKnR2hHCTqsojLrtwlhKM9UtDTiCN3o3guG
acytKngWee5XHxoSpK9mAJt7tuiCfwmOqclD/Vi5Xol02A1Pc+slt/FgqmBDQzO7x+9bHIyxNDMa
Fo56V9XIotZtMIXqZNc8POu+ZIaD9a4z73PqAyw+thv1/zND8v3n4vKcfW7+3//5OP7fj0U5Ub2H
7T++/yNj3OWvg8/F5rl9/u4P26+D67vu8zKwbrqUH/33v/yv/uV/fP4vjb8t5tU/H3/Dsgqey6L+
/N3IfPmZP6fflin/4H7WLoR0vlDPdP45/WZy8YfyLGU6Hsmwpnb/Pf22/pDa5R8zNHctCSxH/mv6
bf1hOQ4ZMd7yf78Ozv8702/p8Ju+mejytrTwlhf3Fm+ektar+TSEc1VFtZHvgeRffPB4fU2iZBOS
6t5z6sJUgHjVq3aIXogZT5kjQil9cIv51LhoUAiynYU6VIZCz0RqK3hhJKvXDUoQbGgGsVZUwj5w
pqAmQhdLX86+w26m1iHYSGP0xUqOzi7WMWcwJ70ukK/OVrotFzRvAJOWzj/Gx1TtPc70osvWjeKl
ooVgbCC4mnfWkNxXRoKoUh+z+iEhxDEpsyd3ZPKhYdVkkVWtQkMdvAybOCh117lMhkusK0LWLOgh
NH+MHdfAFgt6QKfrKSoxpCbBjrD4HWCC2rXvaKrhyVOHONU7m3HY8laXN1MRqAApezur9txLemKu
gj2cbV2+SJ5MhYHOj9zdRL0WjXLf5/JOqfK9kxYPuQeAzQ+6jUwok4b8dvldRqfWukmf+tI5VOaz
q7MtYZvbxMPB5PdnZ3ppKyioRroFUb/JAXF5mPj1myk6BuK+NdqNS/vQbO/xF0FQW8OIZNJEpy9U
hxEOqcI6GR4qKHLwzx/NROR7TJHpyuhRtE0EXqtxJKuaNa2S8rBcXbe7baH4Fb48ZL67ifElzqiQ
NsWEDTG32/dod1ZRlV+HcV9DeS0B+7wU5kvCN2VYKYKGfhOKe9MjgBcRGu9yeecmQWSLIsqo1Voa
KJbj4pYC9pY6YflPy6VZfnDq5Z6h7d4Clbm8GQNIi9s4xxZzghPjUPWb98u/743gXEkyNI1srar2
HJIcSpAu5Q3XdGYtXgbvLTsrDiPCpoj/5k06tjxw3gSe4dB8v0+7+7y4p6mzXS7EhKB8uSHMgvtA
G+v80aOmE6a9d0YMZ3jzl+fEBplDIPFOd85OcjsMTcUAaR9pdVzumA6xaEjLJM6YBA+ovrAgljgd
Y3vrgG1W3tGpPy0vX+dqb9h033tYIA2WYtoUy/0eQFSAiL8Zau4wGK01Q1csPBp9x9zfB4DqskTB
wc9uW8u55HF/rrr8ifnkdeM7h25ENxCFwOnaDdMdLyYUgHsCeMSOZuaasdTbCq7Icn9MWXqWuPO5
47s22zJK29a1vxcu0ZEcNLOQH9EF5Rfx1ibThgyvZq4YxrcIEkh9Xol2PLNw7SJJuAKTx5TMR6aE
lzZRe0Ws+fIpPawuXeLulqu2XFESPgBwiD2m9tXA4lE14Abs/rw8MWW3DEOdnedh7UvxLo7bnkWj
d/UxNRwogxmSBKrxEtFXIA/C4tlGrs3D0dnL/eMefTd/6HF0gQXb1GZ3hr23tYj/zTzu96hUa47u
W579r+FqDl8L9w5/LGa02929mLrNXIS4DR2Qf4gL+2Oms+u6hnODuSVicWfY1JmLqajgYSCMFuUO
SOca+2yynPZjvJoo1PcjvMq4ObAyfyLdkCm/5tjpZdcBsJh9VhTppvOJD/AQbOb8jFcTlVLoEB81
U0JBpwTqVZhzl9Y7K8SpVRJ2mBZduIMVdKHLOK7rEKOsNxU5lTAn0N5fA8GrOMqWN5jFUcVg07Wr
4aWfxbG0yNf5+m99K0LaTgciyhNyZpJwT8wYut5hOje2d59nFhxIt1IbNdjIjyP7XFi1s2E1XKtp
AhbuByz1C8mEgnDVa0ktip1SOvYBscsEITNScGP0NqM7vNEjA5AKzdVq+ZBf32erYJNRroQdtVmK
h8oikQP4S/7FwZqwSg37TNlI106F58D0P8BTZPYW0lACOITAQ7HddN0V8grCCWcHY2KbI+GNGIPV
4Yeqz/exUUQ7Mlu+DD359iHUOGpaA8ZzI1aZM7ykjSmg8TFyYiPaxMs0xptYgUnt+8iMwCG2NXjH
qQkTN378QeX2NnLzCnsErzZ6O0ZAmzKUB1j265RBPdaqj3SQjmgHiH733yNG3hYEvlAnb3TGsNw8
+Vj0DSaz35QcP1CXfd2l/63L+msXX3rm0jE9RVnwvT7LQKcjAzmQA2Lo3VSx5LKCMFZkM2GpyO27
dMoJDHgJZL8hxp3BjPW7t6B+VEkIJTE2WjaTi6Wc+VYjJjKnR9qUFHvLk/vMK6EGEDHelYjYaHt/
3Y/Zv1L/OSk/Lfvo2OjdHFOjoyE7JyJ+Zrz7Ns7sO4NeH6E049shvVtGfCulAJkK0rYqr/hs78HA
khluiZtmtkn6C3Y8thjybzU6cyfpyaTUl6iT++VFcI0hanqEjhgu1UIKEZYEMxbFYAZOxkYA4WG7
LOXLFyVnY2s1kkZZ/pD07qOSL1lJ0uu7lmF5yGpLMukafvORrjaJi0emF08Q3NZOww3OiV6y0JWE
MM+tPuZw7kuSd2N8vcgM1lHkHOjbrJc/6yQ4me5zZHEOZQ2Mx3sAwisHCr8Frj+a9LFPXxCab+ru
hQnV3gLCXHTZrQOperDuh6XoYjsA98JxEGyZo/Y+hJ0BzlU5FA+em3wxSlKil1LBMq5qcRWMzsVr
hkvFXZti3UtIZTTGw1gDKa4r70K0AFGoxhZ7+5fB3M6eOLQTDUaUUXhv2TWOlmVO55ZGbKcUSBKy
L7xJPw4tt5ZL/kSQt9uIOWrgk5Mzz2+XQqpKHb4am6qR3TjKtjCMtstHqakOCI3yWb+Xb0pR/2l5
hV1jo538pUHu0Tb5h4I0KClfilld6L3uAqJnf/3QfK/8/POZcSzHdByLB5Yb9/v7tacnmWaMH/eD
P5mrHJJH0ePmjJwU0uhVaEQvv34960cPiDbZQ9ETIl9V5vcvaDZR3wWAYPdOoS9dBBQS96525WEw
kidTijs5W5Sh9Ya29n7Z/KAD7Se2M6rku1+/F7V8uNcLhjYZUdJaZL7tcir59mHF5QVQJHKK/Qjp
/Gu5QSU6JeUtDrr1hJixotGYuFQJzpURPaShcTWjThXtW1p91zEdaOm4a5XeNcjpC/fooYHKqXkH
2M5sr8tdGX6slUAOge2lRM5AZk+qL5XjHsfFuWrUV65411ryUI/LkFwRMeqKcwDri8fOsDUEH+LM
2RtsRH49libBbQ4nf0UwbY1jNWd06AB04x4RY/VQeldL8byEAPV8hKXa/vVX9oPLJ02TBZZ2JAcm
+6s29hvF8FDZi0hT8ZWxCpDOvl5KvEwb24qCNsA1t1SAVnPvUmddz2QOOlVwMgbn8uv3IZd19PtL
9/37eKVcruxgzCqLS5fM9XrOmCC5ao96GRLjfT2+DIxgivjjsqblDqsKD6DNqgI8+9DcJX2zFXTv
EwC2y/Xqom5Tz0AWrjOaf7lzE41nZ/avdPMyDsOmna5K5yVnA3RJ86jKZl8hqJ0A+PtE6BUspcuH
7ZfYeG7hTnVvf/1ZxY9uU0/ZmmOypny0Xn3W3LLtkDlcsV9KaTL5TnFYHuBvo+shHaZ8x1IypC8k
f+2Wxc/fd8F7czG9wUQyfVbA+oXFVXvZdiQMa1kzx1gelr2wCwwOBVTWtqQtTBhhtm/eV3IEr15v
x3C+DA2RJKSoLC+cGPpiA7wnQWsP/3Dzmw/5o4XI4zCJFtryBI2k759FMubNRHZs3tz4yylvnOTe
6btNwaiiqthShhz0DUM3jsNdnm1DL4PJzDyeg2H4gp4hv40tKGv+vVmn14vVPhlZXnmgvz42DNR4
TJZTa5og9cmOJYPksdc7U51t2RA5r47L34YjpUP5u8dmUfe/ul0FzQpheh6lgaWt5dN/89iIkonW
oEYemzh9gXWtJnl0ybgE/lStgtA5FtK/4gyx0hxu2XN4njv1WSTWDX1+FJhso5Ox9aEB2vj+epFe
VywKy0ZZ0NSbB30qq2z360vydSn+/hlb3rSjqGccbZru8qG+fdNpJZw6aHjT7LXLsXo0+o3rqPWQ
ycOyVUzIgBOyx2dynFFplDq5Fla+RcFyEZqNK70MMjoahJaO8fsuYtHrnLMLgfwleuP7CBz5smdO
tzEpK6wZXZLBaHG+9k+GJAQ8Hb5dHq+JASBCiPWYI3Nf/IMc+mdxCDVtC55KM1QMWvWu5SYNLP5b
wTCmQCzICvjrb8T+z6sO34gWsDcka6D79e+/+UZgSPmJyFLYH3wLyxFsOQotC4tCgrWs2C2D1FXE
IWpgOahrpsswX5YuwPIRzeLDEL9ZVhwXJYdkxNdxTv7NW1wWg/900bTjSpiElMLuq+dIlWVbTxZv
sSRYbzkCshMTxPKyrNPLuZ9BKeVdup3G9DrGivu1NuacL9RpHJ8qLuHXFoxi66FKMqb1cjBlod86
Qbr99Xv9etd//15ZxHEHOxpvDAL1V8UylKG892eeCrG0csV90Sy8OsrImsMtBdYQTAcbDk2k95Zr
oJwiLQsq4rKtJe0FBPJGEFH09U391UO9/fPl//TG/Kvl+uqP/3gsMv73+z7s197qv37iH+foY100
xZf2l//qf1GH11qOMj/v8J6XmWkaPX/b4P36I381eC3vD5wny3UE6SKsf9ubXP2HdmyL5qr0GAub
Hi/zl71J2X/Q18UMRYyQtC2MTP9q8OJ8Uo4mOV14yEi+Op/+2dz+7hLSFv/rz/+RU/sXUd7iXJLy
+6rzL+MRVqlXW2edd47ngcU4T0IlY3HwvJQne8eco+vHG+FPkRtA1lGB2AQVdkySfKdWQHYhsJt7
v1FhRwC5tDTz633uDiOmirYI+s9UrtOSM5nhkvVXqjAcmg1L8huNEPBbMNU2TEuCfm0HhgJhDna7
wrYfEZ2HYz5G7Gk9Cz+aUyCEZuZXz0lSm9U9kQU2caEum4WDutbz3X6dwxivP7V91s1E7kprMEAH
d1bFDN3u8F6oFXRHr2zXyRQXBHzNVYtIbT+kYdAhOxnNOV0HmXYTArwcgI0LfrATORIKeoA3aPly
2RGb49WkHbDABQmJ3QqvWs6a7+CHoGVXMP2ag1SBTovicCASbEQSToZPKYheq1bQsc3q7PZaBG8S
zi/V02zYZZlsfEaJCDsDPCpPgYapfBuQ6ZLfIKArGBxXtolyig61UihzymIMHj3EIuFtNAEZv8RZ
jix8m/ghB9AMd4jxkWrc+GRChQyPY46W92Lh+JjuOp2MJL5h5Cyu5dIv2oHjtZKTSAY3RKvg9rN9
Py9kijuXKA4ELYE7yPg8Q8JKCSfNi5xI5B6DT7Uy3drgVpuZHL9EUdCA26zrJNp6PYL+BT4eFKu6
yXPrcZ7RnAHcSnVl3XElRLAFOZtOB6akXX9Lhl5cHuKkL+trIrVURs80T2rD3JVgfm3YfYzzE6Z1
fd7RnfQRxlkEEBkSYiQ4TKKUp03XGRP+U8vwir5hJkjOzYucwjmV7JhJQCusqaPEsLcoDJXYleao
rCczLnDSOIAgUAKVWH/EQUGoJAE2kv584Zd4c7UxhyKPzrTkSmQNbBmyT0gKG1BQrQu4/97WyapB
P8TGPJsFbRuZmtdd1JrGx2DsGr/aTJUwsuEA3beqoo3XTnj1TjiEEgdvdORW4YE33UePse674cGK
+giSetv0Bkh8LhKiUHhmkyhGCmjyHwCsk8EJ1Bd0RE2AwVinhvWSWdaUv226csLzKlSA1D8EDdpi
Hsg9X52Yqk7Jsckcy3iop9ggV8XFMAvcCGr1k+lULo6uqekk2AMgJGPwNoYX1V7PwjGKajOYJFI8
ysycmotVyHLAna280qmhfI5FeeR3oSUkDiC07qUbKvjLJuy6IyIsUgOPQHC7+tQUs4ievblM6rfd
oEqe03LkqbVp7TcJGYVtJwzSjwYwSBsUAUuKX1LGRVZtgikOxT4Tjp9DREX2oB9SLnYFJM5TySVo
zKC8jlD45R9CuxPxo491JPmcmqTXf+hMtvuCkyvSgqe8lhEtvToxJ/Ok/GpodnXZj8OFf9XgTBm5
JQF4uXYCLm+wIrQVhsEKI1dJkkZ6XdDHNzdFGNb1o25zYRMomZf6zjBnGb6YeAvd06Sl8M6jZky9
jWn0yFMRg0LrUOp4M3wKLEvAYIsuaPVpJIbZwDDQF81zD1RjOmGIDEN4mIy/obioKNsbVix6qOdQ
6gbCahumIvuGisR5Y0vQIp9ivFPBJYf0PjwJcpSHMzrh2iTSYKEJnhqjbRtgIZ2rN22OJf0SovOz
uWWHDpl0EWeTCxhlQv5T88UYRncJKCyTC36xbrq44BQHhIuU1ACCHcMyx9NkWeRag1Uf6usqxGaR
AqXJe3BPceKE6syKhTndaFXaLZaaflFLWa4YSHCvHBlhWlsOgsSSRc6DzAYABrga+6nbEfo6OxNP
Y2MhpBcmwSyXENcIYSoS4YgH21W2060cCCW5+L1jzndDY3hDuQrU4AxvbZ5GD0lChkJY4A3Nt8qt
PdIe4w5pWdvr2Vuns+fDKZGwHMeth0ygvyPtvAN5juQyoCuBcSmjPRXWiffFFCxSIKWJ38RulGgm
mqtKcnOQ0Y3Lgmgjf57MSyXdVLy13cl1PwsDxyqp3QTPPzXh3CQoaTSJU3WonOC28sY2uFikPRBY
7JPyfC2IwI5Pool7F8AD1verJkF/945lUaFWRqZTbZEHB3qPhYuUl2AgES1jhwUeB9K2k9O5gsn9
hQlQ4n+p2Djac+kMU3Oq8zA2ieesuwERbTmF2Tr0dAk1J8W3Ze3z1Oro4PVpBFRjZnN8Q9qFDN/H
Dv4kIm1L2PGb2bU/gIT84pVj+oJ4KZHwmQfL4iTZ2jZ4o15OxjoB22r6ZCoonFWJUer4Kiw0sQiq
l7TZSzGbaLBkEzjlSxYhKLnx03axYMzGgD0/9FtnRk/hhdEJAlyYQaTPREjak2NObCSyifW7YhIT
ymMjVt2h9aeOKFEbpPKp8+3EeB9jLEHUgdki9N77QxInB5MCIN5GyJVEu0m8oWrf9XR6iUdCMjcx
NgmyAJ66G1u5PvS1bWQbIMLoErGFwF7Ck5j7N2zajb5nAA+PEJ0+uUQP2plt6zroPCLC1Yy6bFXl
ppjOxKdUbb+i8usBlc94BYHITCGw3RUWgFSmG5B7/fykS+XID03GtOUpHaLZojM1g4Mak2DRR+aY
LJPHAjXjcPLy2DUfQzRC1TGJM5ALa9aENP0QB2YXHSG3avvKsTK7/6jQZ3nnktEYVzbrh3Q7mPyq
Y1JHVn4jCssOCBQLKsf60PiDqD/gVvEFMkL2yXLe5aMTKBwqUxvmzY7oevrCOxGP3XzbFAUNUKYe
jDyvU/4fhyUPuQ08loRUo/kU2UpUb/NW+u3d2M4xsQoJ9F+4hLJagFhsDL6TbLyxJnoRhLvrcepU
jWkvmEcXZtbL3DdN7mPppItDUqNZjGlH20KEIr30tKB6pnV+UvvpfmYFYYpYoPHHOBnl8ZTssibx
AmuL5zTP+2OD5cW1QOUlhtfSGtGSqPu2iThcrUklJ/uQXBm+d1aoDm6fdVqQJupLTAmxMFwLpLR3
/yPHpf9NByFBc+bnB6HT8/xMmsQr0oO1/NCfRyEOPMJSNvgboRgAMXP6p9ZFOn9Ij/vFlQo3FH/P
2fyfRyH1BwxV5dBcsFGwmxat6Kbo2pDDjMlRyEO+LxzXJarWlf8trct37YF/ERjUqwZU7dj9MPhh
t9OWXdMtreLKwahd5o/ffBk/Omr95Pe/aqVXuR+2xDvNO+kPQbjGj+NnVP92l/ymB/PDk5wp1atm
FGkwfktxPeyK2RpOFXloJ7yf2W9aEkt35N8diX9/PcurftPYwcgsujHltwNmh+XoRuM6zcgAd3BJ
Q7r/PMAn21OEmb8Zvyzv+kev9+pcyvYqWtS15s5HeXLHq7OKE752pBgf/3xC/1R6/eCKLN/8j17C
/v4jZXZjxJMqzB0gwHJLnXcIegjWUMJvKqhZf++yv+rgTFYr49j3WWMncvJQBmLw051X/+ZrWu7O
H32GV8OiUmS6kqU573g0mpesSqxLRezlyRSYaWxUAleeyxn715/lJ9fk9SjMi91JCDSeu3rIQGdM
o3XdyOL94JXWzd97hVe9uQaklu/YvIJuEImuayGh8GE6Luq9jYSy+M239pNHRb561ocZC0qQmvnO
bqbuoy6wVIFXA1r7N3//q2fdT/wY2kif70rDd+8C155uKqYCvxtN/uw6LP/9m2fRSFOCxtolICHJ
iwMw3fDQJzXNUlWI3d+7EK8ed3/QoUV2V7YbFbjakitAqxOjNBjj/P7XL/GTFUW+esLxwffklMb4
a7vkRlBGtfgOEnGzTCO3adpcnP72772S/f33VUcGcx2vH3cgC9pTOBpq1zpm9YhdJKb3PJv3YdTG
WGUN8HO/fsmf3WGvHnsSiUhoT8Jx1/Y+nnTC2sareGzMp1//+p/dAa8ee657hrkjHnbISZk+tDDU
ASHNEPr7v3kPf525fXOTjZFE0CmWMxEpcMFq8Et5Y/eJ8Zsb7CdXf9npv72HPdc3ODak2R5G+ySI
Oh14Fp9EScl43wT29CW1w27TeMNQttgNkoK2x6+/u58s+0td8u0rK6/ytbFk9tFiRCyitT8M50DU
IyqcNCrqtU5nMlB+/WI/uVDi1UrgqYHLH3TJrtGa2ZWXTAbjaC/DHla64fWvX+QnN5t4tR60Q4PH
bwKZh48hfzKU7aL4gBslf/ON/WSTEa8WAxeVHjEcVsLJIFL1h7EKkYVDtAiyY5/7/efYrKoddLlK
/WYb+NnN8WppwPaKWr/Okh2oiF6tzEzW+r6HjQi5htN8cMiyKiXKj3yP/kHEtTG8/fU3+bPL9Wql
sLAEzvVcp7sWIZJ7KFtqzl2BF7hYQfonufHvvcyr1SHpnIB+uZkwQYqyB9c0+k81KHSwdYMpfvMa
P7spXi0RY6eH0pYBRVlEOsmqSut5y6HV+N0mRIHNA/OD2sN+pYwB8MNGSuLavgsFztch70LrIOm1
dhg2iFjf+lbGo5UPGDXOhpWh1TQmvC+rvh7zZs8kJG43nphJEJgrqpi7pm+6YuvXskU9OA621Z5b
j2yjIym4Q7ypPAUyMIAiNh9t1fXzOSw9JT/kkSHJSWBeWrzTJPtg9xsbukBP+Whk1XNeFgnT+iHz
J4+kYmLMcf4FUMbWoeN6JErn+KQ++R75EnStg6G4G4MBGTrWjUg/OInhkHTvp5G3n52CLjzDcFAN
CnRzv3Gi0t4qr2cNWUVDIfqXpJkDVLGEp8IaAYqwVJdNqT4DtfL9+1mLEJ1454+FQF7R90PYbtrS
AhM2hoppfZxUlvsgyjHwTn6YFfYnDsNBc+Z8X01k0JFCtcosb56Y/f1/6s5kO3Ik267/orHwlsHQ
mQ008d5JOunsIhgxwWI0ib7v8fVvI+tJCnqEyJUlTVSDrKzKlQEHYLDm3nP2oekwnkSfN+1jrghx
XaHuiuRr3JMhRJ4x+gVsa3ZkevVqqNSEjY+w7MhAGlqf6jqMUG3V1FBS5HWlVwow2SVU4bHsyM0g
8q0qkm+Z7QfiuU8ydGixDh31vfAdc/xBEJFQ39LWdDCdku9UDwcYNbELlksRLaIRq9VRYSIL6nvz
hciMDt8Qj5aMkYzK908z9cstrZ0aMyJtGvlikBBUXhX2LHgu4KQz8HYmCCrz0W1mC4e+UP5cv6oq
apx7AoOd9rkGyCbuEaD25cka6F7tMBHWOBGLJoWwCuCyS5vNyPkeN0IDBKHftCoPZr3pIUol69Ar
puSqx/cQHFQoveQEEMIjrayJG/6w0Y68AgaK20ZVseqztPe+eWXUFT+07EB+eQCB4uecsGfrh58z
r1+5uKOoDeIw9P1TRj9ivDZ6LywQqZs6Zdc8qhARP2E6gzzDwgiL09ibuXzujcp1H41clpiVVZTQ
1aVKQbRqtPYC/NR3BCN59Sk3y/Zge02ikI2GrMwlaM/5EcG6iT5WpWHskglVu2TYETTm0zXAkRb7
+9LLFCDZDIobnS0bqxgUJp9+MzE2tgGvHyMYyoR1jqsdw7ibgetvgYlhYochga8+AreRjtXMikkZ
8kbbadEHuym0B5SbgZ0O3ddc2dL75ONYbLGY9exCSneOBHGxVT28iMaBNmHYTaU/80nG0Tlp0BeR
6jqgQdkRaUSIZo2bBYlw1tq2egQyM023VtCn6lHZdHZ+ugsq7S9kZbpvV4Or2GIzuodIRlBZpEL4
4icqjOCohSJ+0FMJtRXHAeiVbVcniVrsKoOpQNJgJD9kBdkyYPdKr4JllIbhTEHNk5X7LUp06j97
xJEmu1bgd1+nkLMHInxJ8NEvw6SrcdPWZleduqAiVYpPhDjs1di2NNucCoPdNSRts9xDARok/YIU
mI3NWkUoRWSrXK9AshOZU2HXNz+TKJXEt20ZzuYTVk123PHiGQRwWuc6ZJK0c8x+oh1CXDauM99k
rahJXKYAX5OfOEEvKvBmFxXxLYWmriwJiBV+VNhwZ4veefHGfsi3iui1epNVQB7upr5DHe3BdWyR
hlCCOw9uGCB/J/Ei2fZZwToeoXbEW6JFWh+GsAKaaljRODyrfoqR+0kIt/0aOhofyzYuOr85RSY2
wWMZtBV3ONky9zPyQOIUHrvNuc56bOeJjJqWfldA6dzr7Yr8jJqO0uKxCYp7+B6teSxdbX9ye1h+
Hv6R9CDowzg9aOY07PceSMII87bMDHPdUqlHKevpIa025O4KOCAzFlXMg3ilIDBmxOMpN7UyvUK4
bqpbMSC8eXYSiAzXhWtU6qZPqBbyhlU9EmHazi1UI2TffLHNRONB+FOjt1mGCbRY9PBuZWHxN0Po
x9dD1jBerqdxIt6QjWo8z2pNg3+AOEZLFO8fwTlkvRzmgXUt3OczvbcRV4nZeU91YEXEWKGWbX4Y
S7n70yB1RIhnVUDMjTHDG19zIov7dU+7UC1oP3OeD3JqRv0zD2qFqgOndEylwsOsmj+lY0iSpjuJ
8DVMaR0P8Gwiq9/5gQFwceVqgnyPQ69lsAcKI2fE501tvExaeMP1GLMD35I373ivEa2W8doLhNGe
Oq1a6qzkUrYkuBYhY30oHVbo0vP9TwrljrkT0GMk8rfIrm/MeUzVhqI+7T1XT40PJDzSEoOIaWFm
wS/kqy95pVgJERza5HumLlWeQzKQxJqvZGVUI4Z9JuMY33kts+1UShOyXZQKm1Bwp6VBm4n+RUtd
AfptrJH8k9zzbSKl8rAkyAbTZ78kejVDsxnGKigf0qmq5s+9ose78RGRJS9pwXx5o1rdJ+fJ1ov2
iJmvv42JSq1vwhr6yZIyDScJ/7KQaKnMqRivrFa3jVjVpkNVG2IaySlkvcbutezdSgBH92BVp349
y10/C1d8qnUrwbTRjxznIwvU7N+keTu7z2lLcANETxK3v0e96BXoP2kXZzJFJAIG/OjBvh86D3gj
yADsuYlTDT+Tjtlh09O9TO9VOg/6zrHqis5QME/FenCgSv1F+GJRPxBY02tk7yI2IGtFoX/IOMsF
iydWNtVzF9aF/NlBNHM/teZMe7b3cxjw6LMwtT2pTlTlzQD/QaY4g5mFQEdnTY6HQrlq/u6wPJss
BdkY4sFNalLJo4GIy5e57SJUhXjv0YFAcQu6owE+wLia8ronUW9UxNb3yTQ/NJjipl0AmrI8pEsQ
bbmKsPx07PeDRm9SHCR0JV3LH364XYW1HSZ2XRONgLh2Zk3GvBs8QflH8dmkFozHZR4R0w/m29Dd
N0nYz3eB1/oW+YlpZoZrg/gOmtxdBNce9ltCKSZgErEBQ5mps5Fj69horKIsvveSvkawB2kOmoIB
RPWbIQqZ3icZw/cnLVZqtlvHjj0SkEWn9GHKdLDEY7vquSNly9WoYeqyviY1dF5Jxy7rp1mSWLsJ
0JTQyhhklU0b0fVufNX3pTFtpsiaR5zvQTZ8mnsida6tsff9YaNUC3EtTOnUXPkxVLQX+HE2iXoF
XwzsqozdYKNh4u2diNbPMfQAMe76yGRFTsygrD974zSIHX4fwyeqwpogwimY6MgCDQWJZRRu/eiX
jOuTt9jnn3ovi4kkywaZFqR9lpy4qpbQ2dWUFgMYhF65kXeDIp3ONkewbAl18stN7mtZPUBqccqD
lXbZ8ASFs6kfiOlMKR+hWCm+9sw+5WdY7074TM9fts+l0cvhpawGRXJr0zYTf9ryio9EthnDHfC2
ZPictL76CwDHiI3JESEQd56yTwly9McTKUHt9JU4rHmk2zgXDjGQpmes6e7P40EVxEsda0O6lYkn
zUrmXdKIrL12Gi69n7sWWJ0x1w6Lrigz6wihzSvv3Bg+0HUMfxDaUlhW2oYpWbhqm9akKHwtnRls
ymZCW8p4KLqwewKJDtSlK01ZrK2Z0ky47oXdyVsayD5Tmm2XbbfPWKM6vQunFJ0LKqeEbmJgGk2w
F0PmjVdFiV7xq1dN7nyDUxY8UJnS5DdWQo/olm9CQHS0rXurSkn5RRWSREvisGU9DgFZnPdY1u3s
a5Yo2R9FFZl8iyorTOcawQJ+plLppsWEPkfWVUbIi//ZY0Vu463DBgdBeJ+QSO7CA06JtWlIqAhY
COdtMpdOT1pFmU3f2R8QCgganhOJFTp1cleaWHF3aQ+aektKAGl4sQV55n5ga+D/ZUReZ1+TMKYd
KHfhXH8fBtLDDpFqQ50wu9rOgiwZhPtDARQDKhp5hPCwXU/8MduXFOZpElIacq4L0XlErRGQFe06
x3BYkeYuDl860dcp3xHf7k4ue86/6iI3zPYgwnxsjFURKKM65EOECMsIK97aliB4WFtYqx1Uu52V
hqAQoI5w9hlEREdd2nWSbyYjdcYDXSc+aD+fy+Yr8oakBPlROWa9SjO+GpKTUWdMP5lQiFNZwyMQ
aATAf2GH7lG1mZ8GJzbcJboDPCWQChDEpgDQfQ9EZiqGzTjGerpxc6a6PdRNgbsWkzX8PPxbMJnA
j463hXRj6yZqHUNvAOdVaHdDpBz3cWktbMkG6N4miYhNXxF5mo5YzcgE3xstzVmOjd4sydpy1HAV
eXbYcdgzPJNE0EZM9b1DRT9aM0+VEyDJWsIYSaYuFY8kqpKoacii7b+OaR4SYm13k36cQgLyXrVk
tjsqT1lwgmNPj5vEF9GwgbYb9ej8ZyTL+AZyFRDb7pAsI6I0jv8KUcs1QLFdE+9Uxyp7XwLr6L4o
HZU9OQd1/iNiWiWUm8QPf9fYdtS5G2YdXKM4GPJez+TIgZleG765kH6R7/X1zu7R5Vw59PUjFH6N
aobvc9Q7Y7+S5GMKfM7YQYe1jY3F5OObazbCQhMKe4/iIy6PVpnQ1vKDaTKOAcZS/JRTWBiRtQ7N
SiQr4LgqfDGJkAx3uSdgjaxdoMMqvEP0l2HDYaMKA8yVEC2u7bxpjF2KOgZGKHCw9nM0RHUCVVR7
kQEVaaDJLg+jLkqCKgRZfLCYeiMva+g+w6iik0AoCSPSzS0/f9FhZXk3zgC0OFk5fb94kwmPVQqj
Z+QCTDLIa67hV0F8eO5zXUJEH4fIwAE8wWfSt1mAjibasam1caJyvvXbL1A3jfzKLEile6ojGUZ3
k+sF8gCjvCQUr2KL8mr2od8fYcsZpKsBDPRDApVpzFBi7q2+PBsteQ/Puoym7lqZyjZAKIF6IqOQ
mUhwQnD6uPmaIS5j5awcL9xpTnHGmjFT6w10shIOe0icd3mqyQik6t+UTHG6qVV97TnKcI52yknv
VEw5Oi6yFBO9BrmBcW1NTBKCglymBtrQvklQ9QUeeIKNRUW3+oFAyeLD5AdQ0LWjih3iNBfTl1l0
DMIcG4n/GHVmmxPfGSMQxxQXLcBrSTFx35UAgF81GaPNtayqFOLM7PYFmo4yiKfpgMpNO+O+LfCc
P2rgbxw/CVhJkvuOvaK/amUNp7p3O1Vuraoy62c64HCVsK6GcN6ZkFuCGh3K9MHBrEopVoU/tiky
zAhLx5yUZnxOG1QrUI5r29yXzWSSQq6F354ivgh5X1u5FHdWHUXJzmrSyDr5QQ5lL69iv7gePdFU
m5EFWl83NvzEGKqiNpLT5JT8A18X6Xg94kYkrSNtlVeOcKswJVKaC82wMtaFSR4VKoyatFRepj9L
+ZM6g4Iu08SKtSwgiCb5FEewHc4QXwF/U3wi3bAzQeI1VPaAoBiyug0oJJbflO5SSkScXE3xIxjY
HROp7GvzyYnBzX+HhuI6ONQH3e8APHfsuL2xUMG6c3PKl0gBoeCwZ3SwUm7dQrg+RZqOTTX1J2T6
hdeUeidJphJETCJBAG/mpHbufolCFtsvle1NUGi7UJoLOSbR/VPM1gUT8cS3P+OpLskF3yL4k3az
A4PZQbayfVAND7hMc/eVYtiCraH0nBlPWEGokOGTNiMqKFBvhGquHLiN5ZfAYrtGuAqxBTK6R6w6
puk1P36q20MDFs/xntIU4G7+zLQ8BPMq4qXLXekEDvI48GD5Nq6FU+2jKM6KYe1NY9Z56pD4auT9
56FRBsMVMMbY8B9DsHpW9drNDrPhKgVBhbVkHpSb3IO3RW+nUt05r0aLgGbvhzoATZ94c7ULZi9k
oiEqCffgIJqMvg4grXS6lZMyAXdMArTpCSQ60DYOonr6C1Fda21gr/vBjxRpdfVsoDJI93bVwdyb
Cmry6Auh03Wk16VDgfjNgSAWXk2eMXc/XY8M3C9gzoPoUPeI3O9lOs3NNStsaH4rKnb3BzuBNJ3v
bN2p9qpMsq65iiwgpZQPegTwkgMFPra7gq/NOM5m74SfZVfqYiLia7bMw4g0NtqwuAX1wRkqV2DZ
J/4JakZKHsSuIoS4k4+DLvAybuxgygb4/EGbdGSeZyVI1aOVjkk9fk3JMDc2pcPT9nckguXQ1Jle
AYkOHbm7wc7N8qG7NoipCUFJyi6diMOKOdWH67hp/Whc7JixOKKeIoNgkxjwc8O9G9lzZl61eI/z
jesnvXeD6xuI5dGx7a48++hSsXJ4KeoDCo1eRdYCE+c4PuRKI/Yr7EkEOwCOGZtYgyXvLmJSHh4a
4ZVkS85N0FWf/+5L/L+2ePz/pFlavO7/Z83S1Wv5NpgGx+D/lCvh2PgPjRbJo0k0/Gza//Hf+If/
gQPP9fDlWJbFP/xfMiXb+Q+U/zD9BOuI9a9/6b9kShLCj+0oj5aRLUz+bflPZEpy6RH9766L5/Gn
mB5uR/ystnS9S2tQSkVThWNpP82Nt4mm6GCZ3wExbiwnOnBGww1/41TwZr/w1yh+attn/qZvvxbZ
dan61Rh+kkt9LAcgl3zQ033bJ/z7p1ls6T0WfgpennfRYQ3qqsZaIaynmhg3NSp45OkD+tWDixeX
OsMvb+r8r1v+1bti8WYunwSX0wS9YypDfXzRh6oskZVDWFtPmrS3bTk70XVe0IRJ0l5fESkWn8qu
iY+qyEDPWDLw1izp9SlpOdqselO6N9OQC0Jle+MzDg3jLuj88hu3RWFSd9NOzmF3VI1qj4KSzjUW
BHsvqXJu7cLF356a426CgbxJiK7H21Y6w0OVp/opGX332DCrXEuzs67ev2v5h4dsW660XIFL3AWX
97aNXU+aNJJysp7mln4EbnnMfgYmsIOTFtQWW2mSsV7qIb+RKNZPOrGtc0Bi1t6aBrllcZdbMP7t
tdXG+SYL5ooQeUOwP4JNtQtIr1hXQTHsR8j2WyThUM/zyIEvsMiJK0mcd1AkV0WQggYeQDjIw/v3
97apyDaQz0qbuPQg7MGrMC/0AVPe4F6AFXUeeza47Zzc29a4f/8aF4/wt2tcDBzVRpbnBlyDdXvV
N/F9XdxZ7skb1GYM/A962W/lBr/d0N/f8y96ClX3AGmdOj+DOLvyhHGO0+mxz7BFGr73weC4uNYy
N3AuZRqyGSBACy4+wERIKii9Vk9T+xWJv78m0MEmSLMV2eYfPcJ/XQkoIh5JdJE4Lt6OQrjygRkE
XKkav2h7JqFeeAeIrrgU7yI7/chf+lYQsMwsjsIcTP8f1y2T30XjnIFecbCTxtMo0YwwoU1hzKxy
apobh41LY30wCi+ut4wQrKwIvD3XBYDw24OE/NfRaSvOcH5UvK9RgRMCSWPI3gT+BxKRP414TjYe
V5TKtS8/6I4o+3IaGI2F3VzZoXccTLCJ77+ut7qGfw1CikjcCQVoZo6LEc/euMf0jk9wqv1tQGIn
CUd3qitP71/mjx8WUneBmlejZLi4TAYujtZgwscbvI4pksqoJsv91bfmbVBu37/Wnx6bRr4NPE8K
9lUX82DaeIVdaJpYuS5egLjdSqf94HMyL9baf00UmJp5L3Sh5N+shV++XbJHtFm3eN48LNoLsRu1
/iacqYhnBDA05VVYDvi7KOuNRCdKVf8792gLCHws+gzGi+95nKTM+HHZuTblEQ3R/VxP7b8xNLSN
KRp+gqOsy0+ramh+9awF56iRd6rKjpYljkGh/5Gy5r+mwV8usyzmvzxKCUIh9oYoPzdTtu6nO8LG
UgQK/8aY+OUiF7NSJUbUDz73YlGb5uDDYeTfuQKedTz/zLNCXYw6e3CcEJxczmF9gssGgcT4YGYl
2vDtvmYZdcuHalowHj0+povJLqhoR2P1ZEIwRXtyoeB+ivMShpdNblDqJyc4pbUiULe6dSIgFQXH
M4hq8wur9085z9bZI0CdvIcAZnHbdyBuYYaTTH2TF39l08HWX+ayH1YKfDyNBwkSFg/FdW40qyag
CJy7h6Qzr8dQ0TqxCUVNBzPDxlKlaxU1mzIK6pVtldbOHagf0qNiKYOsvslsUAQ9LW6O+tgm4SLL
ruoOFCVeQZveBpOrr9mdln1cr12Z2BvTLMURPHiwD3Evn7pekkFKnkIL2+DJNwdx02Yi3esD5dOC
gQ9eEjq0/iHvaKQUZfYgZzHv6XXnvgXEsQUdjiWnWSfwKnZlAdqEJOBkP6mVN997a5hO65SAPxho
6P+YzYH51jsFORkJgai2quxc2qew2gC9r3obrm50PajMZ1dgwpaYTmEXsINKNnPzahun2FqXPRXk
TUeGHblUnfvZoDC3qtxljXKa8CrSI3VZwqzWHH71XnKDe4lHaluSGYQcyio+R3LQpHURd4zNGbqk
pG+OrRiyDlMK5DjsqoarKvIUNVXEeCk10Y5Ye9L5OmGpunEA023FLKrNTBj6mj549KTr2ryii9Hv
q8kf19jjUIeLaTgWShCaDQl8y/ZuWkc1Yi3uIHsS+JI2lcjdk0jj9GF2QmsrppBgeapLSEzh6mMb
W+rW4MChwk9bQPU86KJt78wuSHdD0KiVTLvmBnaB2DWkghNTn0WP7QSo37MDyIxtigZp6X+T/TAx
qBKInXMYXQ1ZbJ8VsF5kcaZE0Y7FNR9UcZu6S76c4WEGhejerosGO9UI7v912QZsqKGThYPA6Qp5
TbmV0xiszSpr18Cdg22V1/kxM1S2CUONS63AqtviUdsBWQmPQZeBdckgagtZ1DQCRbVjhqo4PyW0
jauWfO4R7v52mNzpi7aobGrf8DdLdhzEU7g46KM94PYj+facLbbBmOQHyrGkN1tIiqXRUkdO+kUu
Xwfr2AXUR9yQB5DMw+NJqMKmc7KFThhUxw5q/aqAN69Kg+i2uggfO6caV1D1IIOlRgCDyumumsj8
5uuM7HUnd2+8icJNNFfNusequKlNMMScFnw6qsSBGJQz9lGquGoimgeK0Uuo4lL6hDx1VBM8VWqc
JMvIYIHVkZCOB3ZaF6kxbuVo5z86KEebDDPh1sTxDyyuTfeISMAamarf4u1DN6KK8lkUCRx8FONb
uPSAdxxB8GSppk3SNcmJSJeBnIAxvI010CcKVopYDQYDIlV01xymqAn3wTZEyrSpRsqt6UAI1zB5
IfK8tj20HhKnCvoNWXP1uM+o7x0C0x8ZmEQSq6JG/TYQgRHH0j5O1KMe3NluDmAMfoYNpzR30tYK
+F56MFteRlFXt6Ym84F2Rrd256TazmLytjbQcnSGkrOd57bbqiIPRlipJAC+EDSOxLSJ0Qdtaprn
B6vFNoIXvljLLAZ3iDQeJGdo3f33JawMG6LFYuqt3PavXDy9v8Bx0r9cHGzB7goqL+gHtgWXGL2k
IpIwRRt5Lm0jXmd9qdkOM9E7Vif2xmh/RfS1SHqcfJs5Nl15iUUzm6dvtJPw6DOQ0S2Y57gI+xWc
neAalzIooyLW+MKXLBuja1dVUnxJZwVBprPkphlls5o8Wa0pVCXrdDKePZngdacG3iQlESoptu0o
AJ9nV8W4Fb18Dsh221FFDdeD3cybSOn0qpmgX9JiweLdZs+xIeEbxNTLbeRJNzJGyEgEFhVlF4FQ
UrruJuBG1yW2/7WHLGnt1Fa9ZYeZr/IMACbqq2zJ2oTYSsuOxLwUKmRqVesmCl4wBudrHfY/WoPK
3UBMQlg2I+yAUi3oyHbdu9mrSgdyT+eFL9rzd8hCr+I0KpFLGYIdXWKsslw/xO5wjsb8ZahiMNqt
u+4dTOF2jxZU9z8nn1azV7LRMKzpBy2Dr+lEBN08tD+QyXwJC/OAMx+qa69pZNj1CwcLEoecmlfW
kkDup+LzFAY4b5Vzgkd3rSgVItXE3hyz/VvHRXWnSvjD4zy6K0NRxKzcumLVE48lx3AYQIi0aisk
N2IEGWpoubTlAoPKQP6EUwsx3EDwWmzaPV6nXF5RonbAAZF9UGK5gXfv3pKX9RoPIfrU+DlLtXNi
6zOtpthBN+jHTwB1noscDEE6eOYxyusTbst4l8wIv9DP58hV/Hmr+rE5VmNOhqp4DrrF2ysqvR6m
6NF2ppslJSseCXR0ppYN5jidCEx4MqS8Rh56CuKQ3Udj0UdvJveZlYPeT9bc+4SMIIaDf5TVQfpg
0j4+ZIM693Ecb4Ei0Dl2IqDF2Xd4kVf+YBBsXuH/BYPBfXMTHmqsox+Cwde69dZDUZv7D77J3/Zr
fJIORX9LUpbWfJ1vt7aw1gChwrU7T15+sDkDDwuVXj1l4QuHf4YbJZb+Nu1e2ZGGDssuijUODv/0
rEDwErUpR1B/4/h/OTFkllH2hYVug0+7gtibYCou9AdOmt9ulYtQl1m60Hj3OTS8vdWqE06ee2l1
pqLwcyqKh6lMHt9/nMvT+qW+CfqaS1C7sFhI2P/aF3v42I5mi0J+eW7raN+QOhSY1ZptpNuAAIzU
qh6+OWy33r+ouajiL64K3oYTMnxU5tW/MWW/HE8CG2k+PdHyzP64H4I1/xVUtyo6u+0u0Q+zJkpN
xZv3r/r3vVxclfHCZakKu4vN9e3jzM0hWJR1nFe8lmnrcx92yOCCzXLMrCl/TdBRqXGea8qo5YPl
fWqk+dB0aieDZVU81HQW60aubYfc5yXRg5QWgpfYZHPCYrSl8sDIM5ufvriZ2KaL6EsaXZnOvUSr
2XjlOsw9InQI9Sxv3bFe9sTLk1ZPafxcm9a2YDF//5Z/P1JD0uS4LjHsOgJy38UIkhZxVhpwxDmt
iAemyIjAdmqGJVvR2kKYmFcB3PGVVZXe2vWb4GS2gMKmimSO93+JI39/5ZQ0Qe7zizjTiotfwozj
hsrq87OEjILWabcMtnjQTxTN+ja8IfiIKvERvNuJJ+9M6pRxYKWdt7IYFDL41JmARLLPZlBszMXY
k+8EaTM8fFfFZ8kmkhcEmk8eeBMqhq2HpKc3ILzfGNZdiogkgT6rxnLX+dmr7X0q3Gf0sOAp2Iyx
WV2miTzMD/xJiTy4iXXFMOB/MDS99Pv7D0P+VvCCI7SUlTX0Nlc5zsXDcBWG0oS06DOpUygU0y0/
O6DES1beng9hGWgTgSF1d+jFMkb4/5ruEKto9fd/BXT/XmX7ibM3vOoZwW6M+F1ue+TXYens/Ibs
UigdclAfTHvy9ymJXw7DlnwuHIKUB99+Q0ge3bQaYJyDT10pzqgIsIhVLzdtZ27CfryiR7tO2NT9
/WV0L8Yo79oCaWywCB87iti8PiPC/zCDmSFRkXAXbjBvxmPGt+Q2H/3iv21Zb7/6t794qeL+MteM
wWRmUy6yc4i5qYnXbuOtkF9tGHccLlfNfOdP9xk/JWw/W859Gr7MXclmmd01mvWZ1+Dx21tByIhk
R7qMsJBXlXT3DUEuXbaw25GVtLvAoaPc7rLkmzM/1+20jcPH5TN7f+z8Tdm8uB9IZCZLjoaJJC/r
FRBzJjTQU3ZuTHtDWA7sr3Rj9YgmipeMMolqd1Z0b1YjiaJLsrSFOvL+/d+wvOTLn0BHTigBGU26
4mIQRBEmEdudizPMieuE1vlOm0PBoYgY0/ev9IfhRpMP0isdaBOk20Vxpvdb0ce6qM8SyNRRdLCc
UMd5H1zlD/dj60WJRreQe7rcUvhOGJjkxNdnR/UkHFWBiX88oaqzd2Iv+QAZ+4eLOYLiurM00mjd
XVQZm7FoakSz5Rnd0hJfM1VbYXTTqW7bcPuPn57DCWqBZ9LmsS4LxMA5EGolZnsGxtscOuRYR183
6QcV9T/d0C9XsS4scEBpDJ8s4JYiXcwSxwcN1ehM2lf60QL++7BzHOxZStEDsSD1vf2SM8/PhpYo
2XMYJf61G7pALkXrfH7/oV10ddgR8R/wr/ADTZTWl8V7yEOkYcV5fbbKAINMTNduvPPb8dGzPnJK
/2Ef5CjXYjplIqVcd4lj7QB4zG0ixZkYRbb0Kgo4uyEWkiF0JabhflX2Zn0I7Wp6LoXtAwKkJvb+
/f7h9VH/xBvAfOJQjrgYjyQFA9ur1XzGz+qwDaza63lsexZTWgrvX8r8fRMAPkQtnhcuKc3LiQNO
sV0oXYjz3FNjm6x9LL57pQFTu72rmseJiTcdH9rc2C/rhQ0G8YMf8If5hMaPQDSJCp4UuYshlDc5
VJBSiHMsAWiXPynzbZPJ2k5NsGHZR1+5tgDbBLJ/IFZ2j7PgWS1nG/PDZseyxF/MoZohzLyzoIaZ
e94OZs+YqroSjTgnLD1E0+787jmE+ZGDY01B6o/uhHFLkvXw3dXHlBQBKscfzHt/2B6ChYHkDerF
hJV5+UXFqNrHHsHXGR7dpsquKvZkc0tFJm1umnZYoRUi1oGcUf0VB/y/MfBooDK/I/qgZXEx8EKE
QxXmNXGuCxMBtI4Ubp84ucUeIj641B8G3nKIslzq+5Bt1N+L6i+bgAHrEeSUivE958c2qL5UefFK
N/6+zwn/ACdJV/4wJXLfV+YnJsujw3f3zwefi+zYYg9s8p2xF377ypGCen3cGe7ZkMM6HXeIsLHQ
hjvha3BhjLKx3obVvDaW8m2M+m46zPyjNhs/eu+/Dz7eN01XNA1sIzx18egdil1p2LnuGUokJoz+
JtLx2hJ02pKvbYusobgynKdRkLGdRBiUXsvpn/YuEVPY8Ic4xjuWTcDy22fhUawAk4ZD06Xgn8aU
5+OTgfLY7l6GqPvAsb/8YW+/NV788pFJPl6TKejtxQpZkxoH5e2M1bS6iZyyusa1Jm91rdr9kIG4
q2VUHN+fa35fR1hDLDrA+HUQzlzeoc5wWQuiTs/tQJOhaOIbIWgD0eR8hoH0QQf9TxcDyM5uzLNt
27s8UHhYaNDdmP15LmZ6PO0ejN2mHvW+EcX/5aWWKfaXT2msmpRauOjPdIu+CDXt+96/N2t7TyBp
+sEn8/vaRInHFTb7Xcy7+vKzxRNHrqco53OW299Qh5LHlehzXOof77+r35cFruMJ9KcCJYe4XIcj
Wcs4juL5bCOqXKnZvUZxvH//Gn+4F9tcRp/SdDJ/W/uw/pZWSNrMmcbTo+0aRwBYX/Etf7Ab+72g
g6iB6gZtTU8rcbnniyqjiUA6defapshappN7neZVx4dMjrLdGTu3l/cVWsdNn1XJ5v17/I2kjQwG
KZHNcGcbTSf9YorLQOc3BFZ3Z6efbjNwczo1MGphDg6Q1kPl3GAI3RW2TThudOMF8U1c0goY6j2y
+1vs3cGKUM8NoeWf3/9lv5+4+WGLvhDFHAvBZW+/jAfPo4rWncNWwDUW5gMNS8IsvQ3ZandeRRfO
j/UHw/dP70Kbi0iRF4Eo8eJpwBmOKhzvPI2oufO8gQhsjECSVd0sp6Mu9asa8gNlgg/m9z/MBjbC
pEWpgTKJW377icY0WWSep4wBN/7qVpqDUw36gmQm3Ty8/1z/MLWyXUZ+aGreOzKUt5daGuvJMFXd
GV9tu+bNd9SIdf8djO+8Q9b7CdKA9UFZ9A/bFnfZqVpM58uz9S7m80o1Glmu0RKRTSJ42BwN97kW
4ynuXluxQ0JyVQoPfiIxm+ojUtof3ik8BJdSKX9ZDqVvb9jEx4LNZ5zYKTfy1fcR/dvzUJwCoMLn
pjBd4vTs9mrwDbWe8MF8MKT+8LypF9nLdh0lJpW0t5dn+k+6rHLms04VJKeuEWqP+v4/OTuTHbeV
YNt+EYFkT05JtSVVSarenhDl5rDve379WzQucF2SUHq+E5/BgZ1iMpkZGbFj7WCf1bn+oCJSXCRq
9O8XZMPimm+htlVsFTvmz6PGoxYrehyLozIUv4ci+hGKbglV4tb2MYffZwc1hyV3O14rKUL7bBxN
DuM0Am951LxypMO0Dd6NILDuqRqhriup24yJ1jzbAnSDZnXUBatafwoNSkD/vKxRuc6/gnBNUc4P
b1MtOoXu1+k4esgWBq0cllEKrqGVulNk5fdt2VU3Hv7KDmUZJOBNRZk1Y+dbZwtUxJ8ieTpOGiUr
yGNYb7JJWMZvu1Pu6qr7KcGB+Pox5Ss7BdcxG0khj8vOeLacKBt6QIvV6djiT5W7SSvSZTwQMxC6
VD8NdH/rLPDsLfRP8nRkmZZxbpebhHI11EaLHFdngPhNs2pb2SHVeC+obgRvV85mfhhmqPMF9bII
gpmnFPeSLh9LtYBoHop8AWG8/vfvivOSg4tKLx/3+flgBv3UWNM4HY0Qo+1Euy+q4M3P5bcq9h4D
PLD/D+OxeQlBa6NFKnWOFv6KojxfHUmcTXzHgQWQVlWG/IcmEnXRCtNbxFZdLWmui26oY+UrQQiH
IMcR9R7EfOfbR58THyilJY5t3z8AJ3jU6/53boEyAYPi1Ibyo+/J3dbJ0RbSN3rgDrUpb+xiPCjC
/tHT6XtjHq4sQHuuP2kcVhzM52UB7AgH5D4tO0tk/tdP9bAvIwgP5iTLmzr7R+Ihl0ydTBgZF9lG
3coN5Oz+XzYplAEK8UfA3MFCbQO8dNG6Lny1N5Zff1tXdmqEZXSgKKR3OCHP9jIdDj4OCbV85E54
l6Uo36PoBRzi0qiLZWn4r18Pd/XVztY+nPhc7C6uuN1klbKkZ+LYRF69K1lRK3zF7J+e7Jdv1EtR
A9AUpy/6ZpLWptqbiz6M/AcJ1flyUCbjLhJmtKcFQjzTt6M9f/3zrr1neng5PEjccYCdrXdZlDmu
kgnvGeowBOvHwop+eMaw7trm99dDXZ14e97RCLbxUD7b08YWB/AuMcRxqAa4psPJLmoYPNimOtNk
P3ZxfwtweflwzAo6cDK6Go92DvEr48zsZwXPsTRp9C3JtfqZ78beuK105WYl7eKMNIlkiSdxi6Z2
dHE0dV4B0LGqToYeYYIVLkLx39zz+fUkXoY5n0eZT6u/9icbuVWbGXV1GpMAu8Qt2iYHQAKqquPg
PUXZayffuLhcnn+fRzz7XiKIcwGw2OpUZLhGgtFq4h7vhdDpwWOriRuUj18/4h+g3udowyR0Jf2E
vpS7wXktS4ctZXiamp2oFWPsl4++4coIkpwI4rVr6/hjTbTTrbwChnBsF9ka+kvpGlkyrLnG9/cD
N+0HGkOyF3Ww69CRhqp/yeMsJK9ft+GejKp0BPD11gvifi9FiwOlVn+m7RLol2/rQLzlfNOXOL+X
dT7+HpF9unLYTD/8XNgOV1ZAD5aUv0lJ34f/vPWShKIyPKdgeKzzvXBK87DFhKw4hV2AYQgtmJzw
9MX2xQc3/Bvr6fIUJ8dH1xDZTqJ27fx8LUd4cJIcFyet0rVlZWJn3uuBuBFDXbl/ou1H0EDPGNld
cR7PxGaC2CkysxPsA/SONSbIuWjKTWXQBwtvYzAfZHOQ7/KpSFaAteStErU+LfUdOtAoRzo41eNK
z6VqoTVVhzpK+4E0Vbsx9efNVJxDnPvEG3M1Q5Xxlf/8eZVdj4+cGeenYASOYcCLcZvRC7E/t37b
SWuszS418DQbqk1EOhEGvicOSlM2ayswtJ0B6WvZ5r69ndoyPhqjb8LVapSP0kMil2Sh4tZFaB4y
QA/bBBjZbsC15gHf59ZVVXw1s7Y1ncpv2hUkhPg50KzJ7fG7WHMhVdZ0hZo3ql4XWyTXB1KfJrlG
jXD6PEHVlkoGDNbWj6xmHMG110AT29LEA6yTX77+ri+rKoxlwjWcj3llTnJ+ntyC3v8xnApUrgn+
jPgmk4VclJGaL6MxU19bYEBHqZvaj9zGxaYaA6AiJOPfbvyMi8sMvR/cMU0kSgR6f6yo/t5CY6yB
k8zKzaMlS88ZDoZD7LlTgOeP6Mv3EkOSZRlG+LpjV14274rq3cixGpcnIZZXCt1dynzy0kj5eSKy
Qke/Z/nlqdXieDfUxrcAPe8iGOHzVoERbuSCnrUxk3AeGA2MYRMbp7MEeMJLHwbRo08X3wrIU7xr
5KHaUvonOZ3Rh4uBROJERZs/9kQiHwY+Pe+lLKJ7mr26x1TuEaJpKb7QAbqSCS9oF/MAGE2RROG8
EYho/URd8fT8Qc/1vGKDTT/mHesZAbOBlMppWmThTV/+UusCP0TRxK+AUbPfQUCXX1cKfCOAnK1j
Q5gvoRQPrkBWjcMzrJM0M617axzylRICZKgUuXCUrNQefL3St3kgK+9WD54uUSVBug9Q1AnEHErm
yMdrtvJJD6Nsf8raQqUWg7ZTISe9mFp07jfWyIUQ6s8aYWvkJOdFnbeDRELLw5H7+hG8BQGpNCQB
7ry1cqqpgjiIQv3vA9J0p1LN+KXg/24aqYg2X/+Ki2XCFFEcpoWUaJXU5FnAhF4T8Xluqsdaz35q
GdboAKp2VAVpP+xLeSlnxa0HvwwvGAaHIkHuX6PsfrYyocCn0ACg6eS6vsKI6Y096lduiHtMah6L
qVmRTdnFpf3t6ye9jDEo+9HGS7lVpYx8XussYRvGfdukJ+hebjVEq7KGZzO8V3nxlgM3GmzjVrh2
5YrNmHQK8iVqnEji7FFraRCD5KXpSSqfxUgN19OU0OnS6qfSGkAqpjcdqa3TidNEsgp2jYtBFv7U
jRp/dG35PR36WyXfi82YqhupUGVOIXGvPi/7pRAVY+AbNSe/VjuR+oisBc7XWrfHn19P+MXSmm/u
Yk4NcjNRFPksqAvIPIN7aLuTntHKIuyXPsFnuuS7tFAPKTc+p8sgYw5m5hsXTdvGhY6jsD0D3d1k
HStauh077v8b2XK/fqKrYwDtnK9ZMtv62euU41pJrVH+nzEkNYaKMt7gjV+WKznBEEYaJrwOy8CG
4/PG3eiixIwv0Y8DiY7WD1eIrJ0mwuYlx/NbQjoV7crgLdfpNtLeJuV/zCf/P70auCbPpzUdmYgS
2BSo030eH/oTeEMPOUDsNfkizhR1o6p9g9CsCXuniPvm6R9ndR5QmYsjcw+WfT6rpbAmUWmxcSyL
SlnYxWQuAOreoqDPP/tTwD8HBsRcXA7nBOr5bjs3a0M1MbSjUeSvHE3bMBfPEg7LXz/MxaJnGOS6
f1pZ53rz2X5Ki2mSpUaicfPvgM+VnFIyVP/l5DX+wuqxvJsEfSBfD3rt2ZCrMIEUmDS+uc+vzJDa
AVI4m3jecmeaGu2VrFnhjF2x/nqgq0/HSUVdE/EK1dvPA5Va1vVSGunHoJBm67G4cTDr+glQr8RP
Uo4XbKQ3voerz4aEFSUrbaF04X8estDJkaVaph+VQn0Y9QckyztVvhEtXRuEqZs3aco+3Is+D6JA
Pm5tu5slAunvQMoOkpQ/6In1/PX0Xey9c0cwawwxLuWSi7SQ34dpN4JBo0Jma9tghEFk+GH3rajt
6s4oQ/Vf06fzeEiZwI390eqdbSXeOGkYWajacS6AbzQAgG6ba8aNy/uVyTOQceCZTRWVCvTZKDmO
YHBieSqzpuoIY+e3N6WbLBy2X8+edi1gEnOzOBHTrIE8W316h/cz0kPtGOqt8RBKNH8ltQzOHebc
jHsM5dhJo6pdR1JB1b0UE/pIGjPVQwujWywGu2tbx4hT1c0LHyFqEgp9SXEjA7jXD8A8BM2KVj0u
+9rswfJ54nfdEjnXXl5/p89G7AFBKwOxmd3PTPlwXSiAx3q9wh/Yb5TXrqdpIlLjwnCqEWs4LfxP
YBhxQhSXfi+lStAI2PlHD5fHj68n58qXiYCRGvOcVyaPffaZdEnWTvjuGUer6/dxhgnjZAeAv6KN
VHU7rUtPX483fxFn2ylklpkaQX6EK/3ZeIOFW1/spcYxz/Rd7U2ErjA9kU4DqR/uBtk+5FZJos/+
12OeJY2Ww+aCj5D8ouboDSH6cSLi4yQN6cb3inpnNHF9Iyq+do2kwjfX2BDL8JDzmv8rBTZw0Q4N
kVtHZSwirHXr/yJ53CPaepMH5TG1i5+VB9DPL5eZR/vH13N7EanyjNQZ53I1N4MLhbheR+kUFpJ5
bPJkS6EF2PR+FL/Rri9ssK9SFC+/HvBP0Hf+Ni2KTzwvpz4t+J8fN8gJ+rVQN4+A2DXD0QStUEpH
e7M2WTDKuGhLS3qJUKvlQgQ7czARqGdtsvD1dNr6ompXRjJgRVyXgu7YPHkK88GkgDXNFn3Y05oG
gF4VK2+Q/JHf3FiM1xb/LGPjx8OGAybx+ef3TaXV0Sj0Yx9PP/282zUa3RZBIavuONS/q766cV5c
VqHnZSiTzZgF/Ezb+fIXEZlAiKVHmWT7dywItTssGFu8ZON61bYB+psR5WBXzAZh2D/GgbnGKTZy
v35xlw3s81KhPMuhBS6NpMfnJx9kbazh/xvHfmikxOnT5geOHXQr0ie1jEQd9I5dBcHCynN5G5dt
t5fLKjopZl1vK9PONlkQSq4aR/qNkOT6F0RNgp/Fq7kMI6W4qzs+r6Od5wdIZYdqIslgdNFWZNkm
EPY6Eeo+LbzWbUvt5et5uXbQzkgRFF8agcN5QJTOxFmo/gZq4bx8HNLcP+UQMk5DTQJST4d/Fgbw
GmY6BjEYGT2u9J9fg5TKCQRZhdfgscLRrP8SldinYaM5NubRnm5tBtMAXyr9s5ByHhn5+pxWJeV1
nseOwNyYcSnMY6XUyQkmvvZQ9aG/bXo8SG/sS1dmlTQuB6+sE1AQ/n1+yhL6Ut9GhnJM29KDU9T2
a+CAI3RGCQOhhET212/x2ldGgVpH2EDRg/Tx2eoGgW7F2JyoRytOvxseB5s0nXD++s8z/d8q8MK4
TPd9a9FMZMYrSTb//bChNIlQl7OApz4XuEReKFsi9tWjqiTqLqBV/16uLOXGZjJP29nmS7oDxQG8
HYRK54qWFB9hvfYl9Yg7/Yceyx/A9j7UIvx9YzaVq+PYhJ4kEoilz2azsqU6yDJVPbJr1K6i12tM
rrd2COBu0p+p9/4UU/2jKocjGb6dpfRPdYQV6Ne/4urDUn615i2BLfQshtOABA6RzMM21fDbr/KB
ApNYWUrx6+txrsQnyFXItWtERDzv2cM2plGI2K60Y1v068LzG1efuVpp2qxGKjVuUCQw3KQtAIvt
1yNfe0JgOeReBUfDhXykrlNa1OagW/Ht7KRCP0bXr8nvmi+U5f9hqDkant8p1d/5p/wVpWCLEMsw
GbVjHEd33pSvCi/YkKO9EQ1deyJ4esgKqZbN6qvPw5ByGQrIt+pxUupVo1Z39Wg/T5ly43akXVmf
fw8zh0V/Pc1g5KmlVYZ6bOuMakhUe2tDNO2Nr+1KrGD+PcpZrICVuudTM9GO/kCKzMHNiMaYomiW
QZQbrllV9aLT5VsWb1enEHEPAQqC4ItW24JenDwdWfaWpxbf5WaI3opgID8uWeWNmODPJfx8P0Fb
T+rG+gO7OvvEhjZC4JwI+ahSVjqB5Kz/C2XwI1pZtyST6mnZlWO3zHDgfm6Rm2GpkWmr0h+th163
wwUwvsH1lULC2MSnB8IwZ7J13LhpMBiREyeNshszW3qbMD5ZKT0csirXM1ClyuA2BCOD04zj8CbC
jHZEzhMYR7SsRWPRLGD7l++x1gyHqPehhAxyeSqgkK3MMRnXxVDHiyDJ7RVQWDpVu1xqT1YvtyBh
Jngi9SSH66of4zXea9mh7MS47aXA3hVkBV6GRA0XkhK9jmBo92Pg9a4cgez/+pu7zOmSHCP5Mbvh
chUlTP+8TI2wawpFQdsxakI6aSD0ViHK4gd4DOlKj5Tk0cJUeiEnRvYsqPKlFBF2lRz+8DWj39T0
Dy5DWvde0ylX9rah3Ko9XVvgMBoptJIxmcWCZ78PNH5XRIVytPtqUxoJaPBil/Xgf1L/nkh//fV8
XAsK6Jliw5s3CHF+RvYe14QSa53jGOEjmvsvUeqDndCK0o0bObyxuK/tEeA4zFkyxHjnYkROD01p
rF45YrwjXH2axLZP/VuK+muHh4mqg7w1+YyLDY/KXknDzaCioQVikqCOChIUplhCuCFxP6260rcy
DhLHMqfF19N5baMg3KFUzjWXhMrZlk63uC2Ffqceban/mKLuV9t6a/x0bszjtUVCghkpiTGrLc+v
79koYelS91zwbN8VlYprjmFQKNOwp+lhaSuTfyNLdG2dUJg3aHgDvEdy+fOyjHEaainuKEcyeh+t
XpKgCOq3WqM1HYJHeyPMuDoaGco5Uz+3GJ19BD1FAuQbuXIMe1I6qb8tpviHIB8aDN7L12/sWlqK
lNTclws8UaHf8vOTyYbCoSEH+tGudPNdTwWeBuUw7nUj15aDXNiupdY6dhSa5uppX9Lw0w/J0huQ
TsP6znESGNX4T6VyC+++WRNJE81SPkP2miRb2Ev20o+HcCtRNljlFIeWcdvFmPCo009bC/uZo16v
dRoxDpWPV1AkRnzIOF/odFYbb6E2wtzHsB8Lx6C8v9QSU1728qg4MTiyl4wl4iYYErl+HnX/h/dO
Tlqdk5BEfecFeXKtSY23hn4Uco0xsxp8M2p7IxXifTbO+/fXbpEVIoOL0mAmZ3x+FWnU1Pje5UR9
Saf7bpUYIeu5zLbQ9TnTQpyVvn751y7gn17+WdCi9HNzCfY6R7vOD41v3qmD+VgjmjLy8I3yp++k
hbXoTbEkGxstspiWeEg38hgsJVTMN57/D7P17Oyn3YAsDh0HM6j3bPtITBBDntWTYRZGeF+avn7C
AjJdFUpdu70w/T3+f+Fdqxf+vsCbhBNY0p26r+Dax8UKVw530thZU1g764kI/jtsJn+Rxn12qyXu
SpaLfuv5gk4Wj8Dy7F1lrQCwTHbkaAgkSGCtdFeZ7Gk7hbK9MPAnWis1rHjV8P+5NdqYu9f/d+T5
kPkr0Ix7WsvbWtJoPsQUo3pM9devV8U8yxdvgfQQ8A0Zhcn5mVjrXULKIdWPodGAcorpLbT1BHVX
nNwqSV7Z6OYWTpa6jXQZUdHnZzFtwO590GrHdNIPalRv+AZy+lryTYR3041T49pq55UIBCVzwzwY
7s+jSSio2zkJD9y07B7Kdgx/KDl+u5jgkHXPsUDs/Cy8n1pZP9aKzDVrLKd1k4YJFDtKv8NoEPl5
3i39/OWEk5Ogx4bKlDHDbM7WkprWsYK3nX3E9AQdU+nJjiQyLrF5+a+tfeRa6EajX5baNoL985K+
VgLloofTOyRlsFfKem8Z0baq+HYU6/Rvy4ihVOoq5GNJ8eHlcPZUTZNzcYwq65AZQKTj7LsptUuY
zf+4Q/8Zhg8CUQSFS5Len1+qKaJAa2AVHBC4urlU7AMDN8XM2giKzl8/0XnY8Wco1g/BzdwDep6o
9eH0D5xF5gHMWeMU+MtAz8icf00ynA1jn1EJ5KCgHlJbf4Yh0ICJHps3nuQ8EJ2HIL42EbKQMUdy
8HnSVKkeMDXRjUOAg2mHk4L9r6yIeQSwAJQ5uDTqdCd8HsGjG1nxClU6yFOjbkY5hN0JVh4f+qS/
8V2ffz4Mpc1lFfIyc6vleTQoY83lY5og0aeWcGoayfe6lLa2Vt8Ibi906n8GovGYGWPPv3imXEsz
KcKt+xhGYXMY/bC5o2ifrqj/F3SZW5VTZEYBTc5u131u1GtTkWD/jdKA6ShQG8PKWw4pud4Fpmhu
NEhcnYX//XHm2aoxQ5MMZ5n4RxXkU9qeAAAp6Y1UypUPQJtp8v8zAebZJ02eWA5FwRiFZRxDS6xV
tZ5w08CutZ2WQ6jcOIkuUqh/Ztyem1o4JeiXO1tFql/rHlgg6VA35XDX2jSltTh8uHDutPewLaSN
aWXdqkmTZm9NWNbQ+1Iu6YBKbqyxa08uE4/TDjG3OZ0LI0Y/sERZBAElpuAdCsNOjpo/DaCBpq7B
Zd74Pq8+OCU03USFSU71/L5RDWis/YbxohGiLPaAboxhLEbdG9PAuUTk+bKSKQd7yXhPX0zhekr/
8fVu90fh9HccME/+X79BP1tRCFUHP5DS4FjUweh0HkhPM3pLK+/X0DTRGm32DJrlQoBNNb8vmgon
azTFwQg0WhSUB50g6vUFUmZc5dQ0c8NOMXfAXmijrcSN5X9xuP/5tdypAYciorq4E2KUPghuC/6R
BpHpoTMHLOGKms4wzLJWEEhIGXkeKMNQix8V6bum98ZWt1FrppiV3tmT2i5YS9nL15Oozyv0fBIJ
A+kylWVkXeelNs47Gciu4R3UPLaWJR3nbhg0yZ1ltvJW8j0Ak71Bc0KG9RrV+0mBDZsDdsOq2wFX
FXHMWMZDlmIp4WPS7Sr5t7p/NuLI1ZpJ2zUF7ppmi0mQMQJPL+OY9gO9gmVq5YQynVXXDjbUyrZU
MLfJskxbV2OL+VotinWPxnQjiejJxlZqkfZt5Vo93f5mV99XuuX9DKwMP2+pcmAlij2sA3tZTmW8
atOOYtCrZPmTa7XgYIWEIXYJOXiFpyyGgSM8xwLh50NqThlCVPxXqddV3wIf4wvH1zwD2BM8rbho
mhu79OU+iNEHsQ0RBw1FZNE/Hzxh7ydaMVXSweu1J3Tx6y6QT9Lo3VCFk03VL09R2vpIXwsEWaR0
zq/p6NRbrOkq81DXlb/IvVS4mBuP60k0/rqINW9RRT6SqUlS73saRNyAJv11MSr1a2BIxqKW1GSb
akSgheigELTVa5H1qity6aHEda0E4Kf65ptpTG5gafvcqDoHZ7/MMWvrd2+CI24QGEda819F49Kd
PtXZsldjMFpBhd7W6yiTjsVTJvNOpACB6NTzR+37hgO/ZNVy54UMKzcIn7rSiaeRxg0pRbdvKI+j
X3zE3HwdPyojdDEYoodRnSybYnoZKv9j/nFtjzeX7C0ynMLu5bh5Gmi1xWcLiFvQThs1D+80X/mW
R8Z9043ttmsyZNhe2zlVnUNQVvj8sE/QnWQ2tK6jJt5zTm5ziTpwVW/UrECRE9iBIxu4hFbMgWNa
/lPjaY8lPQNOpNgLzzTWRte+DUbwUZcmhpzdqkirx7A1O7dHvzll7QH72XqJXRWZiCY+wBi48yV+
xaBEuD0b3z029brWV3oN/1lo2yKMFw14NDnuHrSqOBThXO9Ny0Un2y9jr5uu3Ojtsu2BrII+/NGm
9gGYlativoXHaei0Yfk8hBHmk3LraE3+ViQgXDWquCtqFDv4ZBGej+lS0fppoQ6NtRRl9BFGsfkr
gGKpFQ3cpuhbrarfMVTcCj+grSJbYUY9cQsZnExkg9tRX5z1crl4MLU6fkyNsV1GsXw3VtU2E7IH
xppuICRbL7QQ7QK5UVwjBQ5nFNuhHd9Nf8wd/mk3CvNXtq+PmIRdr473vaeup1LbdVXwVGT5zqgg
c9gJ/bQx3sl2D3CxDCSHDx8SZG8/NV1MJT51U8XjVEKWLpn7nGswFnjbkqs6hWQ3siuosMEKGvuh
KuLnqitXk8i3nfJGLtNtM3Up5dXW76JFa6YrWTIXeB2/AZd66DGYseViJ4pwF4t053uBawLJLaRk
WzYzoC93VFCcUf6joiFSbl7lKsJ2FiA6ks+qyVzRqUs0UtsykKFeb3OE9iLxd4E2HsvKIh1lbOFm
Lel6fIB1MdvtLrVMvTfK4mek59/8uFnC2t4EQUpSK6tkmrzMaFEp/00hjVCDusbfczEN8rIq8j3m
X05vGo9ylWn4lAIbnoxqJ6fe0kyN77kmvUQqDT7WAPzbIC+RRP2mt9tHXWkHJ8hzYJJS/Vj24Xvo
p3ic8WZcz49sIFstv97Y2sGEidpY/QpsYiKt/QbW+B3HNkfSvNchyZ8qlk07qK6JjsrXDoEO3161
Fp0CDkn4vdNjr21HkTsNJvsAdnB9u/ITc9EEBT6U6fgLkmCfBe5Uyo9W3b5yeDNgNfzAIh7AsxfX
/PVmawTAg9Wy/F0nppsb+jYy6yd6NO8aMNMEo4tBDWhNa6EJKw4+tSdfKk+NhTQ/EYc2gj3LDiZo
FopKaORxVd+Jtl00JQj5hkY6rwpXU565cdpsFPtErLKjD3Uve+VD5IN69sJqbXf1ylTLbSXiw1iJ
yEXe6rMtTIhCEhIKM/673mO79BaxBj1TeQOpSJUnxjC9fRUxMGRdCrBQK7wEoyZ9q3OY6TkSbKA+
g/dzrvJEPXAnA81duWxqa1tpza6LNY7aYWE3v4q0X+BLuAZDtBRRQ1sjfGxRsc7LpcL+l+FnotbW
u9FjUTrIT2FfISKaffnMUd9HrbWB+O5gwvuoKCy0HO41QgGsAxrrZxW1d2YSLgva+aphmNxMMZxk
tN3AlBuHUu0eM8o1fqVLvX2n4sSHjH+W9Dr/M8iwHDShLn53GxJV7jxLZh8+J3LjDvbgiOkNHd/8
mFp4mncFVU0XBvBUVGMD774NumUjok3hZy96qy4t5FICxLnavo789USebaTbuy6DBR/pezUSPzxM
HropxH21t5B7C8sRJjkNXQNgKsKVLGf3tq3fzXxeo/nFR7HJRr52o1lojJ0xn02Z3EVy+m2o4DnJ
1a4Juh8qh5KSaE8gdH5lxrDIJQw7GyO998pwH+TRyTIz/MvsddnR6hhgGsDXCp/fxZHSLQR1PyHu
e/oTQgo7tt7thErRDi3jRJiY6hNX3+I185+KyO+cKfF2UoNQDF4fHlePqYIO2ftZauXG42CcouFe
rgdrVVv0uAhqR44HdXzuv1OdwpweKUAiJWneEaSlC0X2915tuiMXJMwkdDwrzVcllXdt30nO2Ccu
pt8PgDfe40Z1qqlYU/nc0gr0lqsWQQTATltZm5r0MJXVsgVyn1rdYf4kgrBba7V+UBIW8NCnhy4P
HxWgj7iZbtRQPakKcirSSgtO3WGRpJnlhGm1Aq8v5I+R72RellXdLrwyWQrObIWH18OTn79hlnhn
eOpHHNLS1ChrlbJDOI27KJgcLCDegVqu/CGaA5ERu5lhI42AYbT4xKH2gvfuKm5rGkbDH6kk1nGF
kE0eFuUo7XCRXleiAFjHPXn4PoUB3og4E3jVOjckl076uy5W1xn2ufpouPOiDVnP82bSs+N3pXFH
zyeOInXTOP5U36lpeWyt7CHV2gXhrO4oATpuM1u3kvQY0W6QtSdzipaZDdgx5z7ASp9//aDFeztr
d2rBgR5Za0MNc/4O12ZjGH7WcnGwG+neAvSLOcOOxDfGEMFOKml35Z3NvzmCIaLl48FOu2/tiLuD
ZuPBUKzQ125GlhCq6HWt6FQ82gMWDj8qUrbLGegCm3xNNxdhTBW7ZkbrJkYF25LJV5qPTHg7i5hs
lZSym4blm2fkw85sw3AmhtxNRXmPQ+RK0ov+z+ct80tS/B/NoL6vk3IpKQFhvycvbG9czDzAqZ7t
IkILl9hhat06m+5Gq3MjGXhsPijfCzlut01nrbWCM0vvowPyCDDkGTKJot5QNbzzqKftk04t9txf
bCeqQOAz/pJe+GUD8t/gOfL2NP/HsruTKdGc1PgPuKG6tIGAB/0dyH7sRk3ykpc2JsnNGzYvz5le
fmOjwppyGQZxBEtOd7Uu+FbqkH4GDlmOK9ranuJSWwdG+4635eMYWq9qYKwmzbufABH1TLra5qvM
rg+l1x1NkTEFONDJmEPw9wzhLz1InoHZ7edYqxf5SssMYqBCKJjxGcVBldtnmUMiVeIXbH0Pg5kU
slPxI0BPV8yISUe1NP6qW82Jfe8jIXyPFZqiS2wb0mGMl8wenbZK9BwG/p2m8tN7qItup3SzSUEb
HwhLN4PRBmg1jKFToaZOz/jn7pUm+Gn36sFMYM/7rQrjudgIicPYCz9wFfs1CPEmpSHzwuZcV1K4
VD0Yh8EQrvu6WIDqCl0vbbUTGd+HsA6xq4CX5Y13ShLuJYN+cJY3lIglHJiHLNdipwnY2AaOTznT
04WZpXnAIVtGL2Zg0qQeyyvNGjZ5GKyHcFoBnDt0vcqICjFWN4JzrmY/yLFZK0AlLac18AZRLAJB
tq7eyQYo3bH3zGGIH32VzgmBjzAVr6VvbKu83QtU55qnLpsWvMMA5ToyJXyndQMucblPu8mJc+D7
lT4fYSkWMKEZcVT/J4nSDdhH8iZcjBlXXjvbhlrH+hrBYLzbnGJBKTutnBw1/eQBv3Fk7illFLtY
0+4r+c0oGtfDka2NyQa0J72WFzkm9pIV3NuVtE1H9c6cytf5sMdIls2p3MbiJ1Xu74Hq7xRFeSPz
+4zf9UqStHgt4TTuTHwSnmcvJC8mmFJmaxN6nCb7F801d5bINqqHIXKgOVj5EOe1H5bf7itTcn3q
WZUXr00+l7rlvuHHq3AIEOAad5zG8/SlsX7X5ANxUrtIG387v8V5oSmp2jl9pC9x5l75ZfOzi0Z8
w3FB5tiJAukkR8FC78qHKfLdTMrXPS7pAyoGXOLXmRG5vl4vRIDPd5ytc3taKJDNBst0lSzk+02U
J5NQ2h6MBSISEpXsU55VL6w6Xw+cGfOMzv/6PJouZy+lr9yZeqm7mAfB3znNc6nKb2NcuWDuVNoZ
tClzisbezicOdo0LTJABxOhoHXMAncIp7V8xeNC53CvZhJ5GsRtLGBd4f8euPPsoiXyp4nMBtECs
wnJgOqP2qc+bVWN/j2P/ZeTUAKR0CqqkWrP7PDP1PHumbQ27XwiN7q84fwD0+4iuY4kdDvA4T82c
qAx+DCWONuG4IU/+ggev7/gJ4h/8n3kD6bTJLe+B81D5fySdx3LkOBBEv4gR9ObaZHujNvIXhjQa
0RvQk1+/D7OnWa1abBIECoWsrEykgeV4th36Qu58ybCl8XF/PICEpDzFcKQVll2xv8+6uerCJRA6
LfipvvZIfMgc0R0yQc3GHcx/RPttFAHbTYFWqhDJQf7rtJyZCVxdZmwmK9o5KSKIBhpkZvqWxMsP
NG6SJ3zmmdUzqzSZ3aclMe9yI43M+LL0JU0ctzyy9nJbyVk6ksU0OM12NurvMhk2PdIAnUcy5uJw
PHrbcHTuTWMF9TgFLjNuZjN20+dGYS675UqduwBqGQaD0zWuircR3zDF9nh386UOtU2lJK9Gjsh8
vTBZWzza0IJH49WNyqc+xvq6y7ZaZf2yHiM7e0nj+R53pDzAE4M2800Vx9ZXyFVrjgAblyUflm+a
Wd2AkymqaDuVSS23lyG/o9O4pynphK1G0OKXykcCSzHeUqW8l9iNq17KnzirPuy+zN758ujRxudm
g+U6TBec38GCmxqT1rzfI9RxqifccF391nRnZqnmJpds0v3SFocl1jfRYH5nBSp3YbsbkJDFsn7t
2ctHqMT0iIRq7ztpFuTLfIj0ltMzrwTNg41Shgetn/ZOiRWFFu2NJLtLTxOWQxgOp2VWt6lor+VS
RL6pV+pmKLr40BWCfJ7DaKvEFwGmFlnZv3GUg9R5I1rulr7HfzQgCWZhJvEVXvTeTabfPEQpTU0Q
dPe6hxYrvQ+RPPTr0OiCrAMVyFLXn6b5LgMaBa23yQqTlU1OQ8xAVMKtt1pUGn4a1ht2p53p5viP
aS9ZmtmbonIO8kgwMeQMk1cWl8hO14NCRdRt93NOp1zd7FgtQVOH7VpeJGd6BaVKhgGXubHE62DO
n6kHRdXpv2M4E16TrwyqdetcC1/cEuseoyeTF3l8cJvkM56mz0bYWNnH2RVBj1tOVE7aeqOXFbHK
/PESdS3fMwsfL5Fv1SoOo4MsERKzBa+ZcOoTnH30EPeVbgTREKPQPx+XcdppLc3KPA/TUckx+0tL
pDUMbNX7jWcUW6ulWqQtgao1exNr1zlpzymrXmTftVZy6PR8fcInbhHXyqUrMhR3Z66+vbzzG+Ps
VEtQz+15LqJ1ja/50M/fXlYF7Ixs1m3E0ox28h0Wxugb9iukvvVAAButL7mgtXZMfN3Idp4zrBe3
JAhOKwYkXclXwnreqXa/XwBQ3SVDKUNifkiZkdrjWuMjdYMCV9Oeuthdm3Z0s/p4X2fuTxLPL5Yk
DDUmjRTDmrqZr5AGjwoYS2VtM7PZuyMry4EzEc8KyHQRKCWnHW84qMiMyK2KARD1fE9gfsgIOPIr
reLcE7ECh+GD4CiKZRsmOcYU1WW0IfYYUTDG8Xs4xyvHnF7kg6pJ/yQfKivGy5i5QVmP3MKby4E5
apttr4kVKhBBYkw3u698Nev6lZbhnF4L98Oc6jlwewpMRDe09DA/4cDSe2hBcaLMUx5EXLVQx2ut
d28LroRtDemj8p3O2bS2Fgx2vC+MaU0Rzrepo5pqtmmBxhq9es90lSa69wjnIANGSxbZMEW3FP39
XgkPXTed5OzpzO5KbQq6XOL+WnMy+mEbHuBR7gozel7a7HWum0eiqJfKzN9mo/j0+ujLjKx5RU/3
71L3+zJPsKEqil+tKz7QCSS/ZMlodJGjM0nHhUIczTvtFNf2Y8C/HQGjoybaO00xZ52HLPDmtZXQ
BDY1z4OZfvY9RByjv8vdU25QzJN3u/Qu6Dt+G6X6WnhKHCALm/sgu1fWyAWlx6+5dPZ0Qby2ubHt
l+kjnYvdPBqXhiuNkXsUYvL8GRPiFXP1FBn6HRxrFy/1Lpn6szLOn5XU4CDQi1kcys55XdL5R4ux
h8szkEY9qc+Gmu2rebqSExSr0uGEOSyAgvUToj17bOyfIiNjLIwUpMLSfeCjfavRcmfmG7lEB1u5
lJx+M5Hc7bqG4pVO5cqCEfzvqubARmWqJCKGIMV1e+x2li7dF4PYpg3K74rBPPQgzWFZ6HtVfppL
d6swfwS/oS+b40Pd3KYhaa8F6UOzFOQ4Gllki0tbRYPzlg85nCLbg507r501r6ux+9SVGtuQ8r1N
8Ktrs590MT7kOkSL49h7KA9N2nmx1dv/KZLyVdek2kNMlle0CIOMCDFS5Vz1Sn3kzLW1inmvNJwe
IHcFsShf8lB/wiTsMmrdw4v6j9IKd9Sm7qIIz3mX/+mZse6AJWEqtnGcU7QS0WtnKug0zftKpUUq
tpBuSiudNH+IzoVoL64ZfwLbB2hT7IpkPNvq/GQ0Rb/SgaJaF/ZaHek/vTdMKOzqX/3cvTGR3xHp
sldxzNWGdPybD6yZ3lqoNIbtt9U4IeiOc5fJY4H5CbLVjwXxqxXKj7diyS8JHWWrrDV3bhhuZYxO
teZ3cofnkoAryGER+WVfVtWNHXlvXaJvppAaiNHdxTKtl7y7yrTPxhbeaASZQmUA0OsfnlVelBrX
UHhX52WeDu1i4tdClgh/J17VeOyt1HT4ig2IheyPNbC8jWqcpyUUEMotUoi/hSkCp40eVmq+W1NF
K1nOhDR9lQGGYUH/j+HG8ApTYkX+C9mJmiqbSDzaRtCF9lbNUICZjKfY48QmlQwGLNtyjFQqZ7ip
ClCtaYXPOU6eq77T92laHEzRHPKkeUS0YPpGpD6rUfg85+JlALTCeMUsfSWzj46V/Ekcd+NF6Y+e
0W/HJtXbZkykDZ8FuFMvxjN+7g8d50O+On4g+bwNYfkGpjZsoijeu/kAV29eNimHUFrbi0cV98da
zD5eqJtmNNZTlW8INtu25UGVdi1XWgvFk2PzLrEiD4vI9txn2V2+mFaCAlPzyClvYy6Fr6brsFf3
+nae2+3ckBZb7ctoh0ezwJzSW3Lgps6iUJMwJ1NntyDgvRSkZlg3Hhqh2KvembWVJfI3eDwOtJmm
RnRM37PKwBzL7FPmP4rWPVdGdUgrUmcn5/yhj+5fGzFAzq3LJkcpd9W3ZrRWetyVHDHPaw/nI98z
c3WF7tSbYNfSC2XbI0CBn4e64jS+TTnRhprjO+4YjClgSjLfrTJ/GfvqiVbfrWv362gYdjSj+aJz
r7arv+Ol8REb2qXymg09FkcQ8PM0c5wxSvulRqE8sfsXr67x4u44CVAvatSx5pgCaXXstY3MM6ok
faj4MzWLBR5DQ3nPfFgZNBau0gTt2wJ12FY8htQ8d3155txBytKaguoe5Me0OPezsW9bAxtkBlpX
8PTRNRL8hICv1xYOG+xaQJYqqbJ3CAuDvGLtWDQ90WPrDxX6+I74KDttW4nOCtoBX4o+2md2TIs5
Z4elnUVQujkId4W2SzZi2YRYR1x73qpcrO/QTb3VUrcuFUaw1IQMXr4kgfGES2wCkD+l6M61Dbtr
mO+EY6DqlzisvWz4GMxhpA2j/Jua2qed9YfFLfYxIKhL4TlLupveglwVTUBbPJHDO01ohEEwYPhq
sdFUfVP07vsUlZ8pqkEsoBP23U9D234igrNtivxRpt0roRDSl4rnjeq4fqrwtmAZ3Rp5Tpjypxj5
2Uadd1pR/8gZSW1uV3jRBwds4AP7awmtMybNz7MLoSOPPqJBfVWadt2K9FLP/Qum3SPKUtMJAbDT
Uqc3ZE8vasS5IDWXg+kWF1vpGjbynJNg2zy3xLOkUM59UyInQKpU4XmySG/DtDq1/TQGmq2v2i5M
/Fqv9t1s/M66slNEc4yALUKt/OvqzdqIOKWlLbAcUDA+gNYUb9xM/CoibGlcBvsvs2I3oPQmcppJ
siJAQf8o8G5bFH2n6uKOBN9XVabxzjWtlzbMaUZRYHOX+oMt/hjJPVXUy7dua7vw3xtL+28SUNDn
nsqjOpcrtyfjEXhzGjhW1lNImSJ6yYXzd9KzS6d5ewzp9mM5sjsU5U/WFjW2knbp63y8m/pbmMxP
jlX9lYlj53BOwxv6WEshcSTl6KQx8KMlw/3jZUuQusN+cLRb2QOaIzeyEmmLiW2PYaftPNVtByAV
bmJ2EhTWr9oynjNKgdY8XhU8jW1FORVdfp65sYWMGkWxjZyXGkBHURo7rWeHi4oQQElhCRRRHkAv
vsvDEbJY23yqf5iD1zrVzmLKf+tBPaZCqGtym9pvF0Kd3Uj4uXxL5/goh0Kvs0Mh0L7lnLPhrIat
Msk82q9zHVOSKgNd79NAQaDJTpbvrKmqVWQ3j86h9Fenh2nC8bRQAkDRa8bPkeoeS63xkQTdqM5w
VhM70MN866ZYsOaymFG+LEO80wzNl2flBmefSFSvfdv9KYb4Gar9bhLNS5tGxxTHgdjxdGi76Rf2
kr0/GepRVbzfOtFOY413H3FgCuYofLIUDTNSvXrUtDUXTf1biJTUc/zuVN5m54Cfsc3POjujApqu
zwl2y5YhoT77ESfWb+PZf+Ku+KoLfBa1WtkIM+rXSJxbgduVx2Ixn10aAVZeF21ch1p+j8Sf0oU8
WfuDKuV7l7ZnDEJvS0YhXXTO1pnGh5qo2z7VXkLX/l7aAmcy6rR+pevvDkzcf4hzpmZ3uU4X6g3+
QPc3ZjjPJij6oC0TVXjxM4WynNUnf+SNiMw9RvoiMf7U7xOl9WXyxcnzJ4l0OAvawx45SVcjWnL6
4FtjBww7W1fTfo0FlAs+/VOE6soo6gee2Jjgto8wE+8RR9JOjLfeBFAfwEgQXzxA3znM8XAoFJPu
tfGzDqv6JDddM5mgRTj1howl0GqtCtoM1zHXqH7GofleJvOC5wk2u1D9U0S+IjQ3m5GtJu3/eCrH
/jx0AULxvDbZ24O4iw4RIVlmzbGl4tJuxwVagRYTpMcZtuzD70zJ10Yx/81b5U8bpepKLUl45iXZ
uU1zwJN4b1nJHf3128BWo7CbVJb2nHTFc+qGG/AowL72rzbibZCm0dsSGgiONOnrCA9grOObXWvP
rbosX1k5nDW3ofDd/sj7zgQ5IfXAawNNzkqyg5lWhy61nuK8XksInEQG9N4ayBwdM6Ddd1vWSHSb
kUz0cRe0bfFpeM0N9cUdVsTbUh326Nk1fhnbwyqKmn3qjtdMK/7Iu1Ur+6iYk2/O2WlQ9IMMuc1Q
n9Vu/E0sxPimOs9fu5LreuEb6Th3Lzbcz9qtjR+3VCkgFhTys0EKDZc+ra8NRR5KnUl70UiXxzQ2
9kULhyxBDTVyV0Om+gClSHXl6h1n3ANqCccqw1+6K7fFMNCaMCsXux0+dTFuoTF+Znp+d9wFfEAD
SHe7lcGGq5AKqYTllQyT9B4FUTm7mIxTA0MK7jQv9UkFeqjUZF0qdueDgLbUftwfYXnXhWjjKNmD
FrJ1ki04ig3rtqx8thEAWIOITTl6wCyoXgAinfSRI2Kc5ZR6Fo8UPzQ2MpI0BsvN9H7yyC4CF8vB
FXIQH+7g8TeENnKR9YIHvTo026bk9cfKJlch8HCyUOb+nb4o0Km09EvEq/3Ijf+UA4PXRvZWGfVT
v7AEmVe0a16Vwn3K4voI1x2Capqu3KhIA7qfnoQi1g7cmK6DuKCNHJ2y9ouDwS5pAHAT9SMfK5nJ
ktHA+gFEyRx3OxIy0e1k4/3R+3fC2zqHh4nxZMHtQa3EzDq/9PldjrOckxJ+ValoARKBWQIgFNsE
72gsOo1JPEvQTIZwIHiXugP9RLvMay2SJGZC/+J4H1pogV3N27httznMB939kgagU3wjT3vii6px
WHkUQJfRCKq+Q90nvaix9yEwy3PJyOZGOSy02STNsUyt4xLRdNC9GcQOhBslUeUs0RUJvGHUqIwI
WwzVTmMDoPSShGg+FhBEshCxKqvbaLYSYD2zz3OiGaQFLDlOTX2fDf0gnyoy+9doagEPYz8Kx0NY
XzCrPk6zcZZTrc5LZkE/+ENLLdE+M9XD4oHa6GrUAakxOtExQsY1GTgloGUCC+qNy16LphpMj1rS
BhiOwJz0oNDufePsaWiiBPHesGtYOc6y9lkmDlnsPpnU5QpT32E8f9EXJDwS8IXs7pXZM6XJe1Rh
tz455nopT9jKhrLI0G28Gp+V0WaQNeqzvQ8BZOkcCrMU22uHwgX8EO5lVJsgp4DKOcfQz13ZBNhY
ln3Jnqnc7DTeL8ZChsk5IQ13iMaiYkxNze/gBBUwLd2rkZifpSECleS6NOCp9juJVbFtOw4Usi+c
xbJwJ605ejYIorU3rmsl80vQjQSwq673/Mac5qcxFvcyeZGMAaX3/MLZOLEWmJhr2pzH+Wksti0T
BfYmIewuB8pJzHlVz+q6Tqxt4Za7mSnByOlWseMvVCacvC/utLT+SuIKXyUnlsPhfC6cx5h3F6h4
fgpa0Lfj1lXz7Ygf0L40ssAZxFomlXLqd2N+c2oD8qazytU/JW6/anZmHTnOFJiAER3FmLYcg0Z8
R7rjY9UqRwHdIG/ZDLGL8mkCSiWX1etMbUBi8B04v2HjXNvvuGVmLOk6Q2V33bWspx9Hzdf8itL7
C//E5pOOhjIEhIKjy8LUYxsw3AOPJkvOWf0mZ2XKxGUV8O09OGFIQNfLJ7n8+T+eOf7/l8onpQMM
7xr10qssAx0u0qO0c1+wx9qi2RDiN51EozhgyAHQin8PU8JtQnGAeIN25ghvEEwoWg6lojzLvb0q
5xUoPsqdjl/iF+8BPfO1ck/s8vsASYV7qbw/UWqukGZZEzYYRgkhM7MoWLL+kaJMcHVJl4es1kh+
g9P+rQsa1EBUWMMyvssf7XY+FsVeobHPMH6ZhHODfqr7bLTpZoR6NrjRlmMxqNlbvHzLtDZv7Ru4
N/fj8oDR9M63M6pyJOVRL/GgljI5GU0z+VMqX0ps+naqBzG/8EglOtnhQQVKlocWYkwIC1SvnfWi
9RtmOC8PK7/AK7SLXaPSmN/Lei/m8YaDn/DUtWvXv0N7TLo32KFrWn7O0G4DHp81IqBNyv8r50s5
3RsWJbWvPUuYjeU6DmJHS4Ss6AqsZgfIbbUSvVZDvy6IiqbD4DDI5Rsf4D8qGU/LDTNyJxHudAFk
F5uWRlN+qfG0s/JJyZcfuL4MnMZs4sCY73hyZGrXYZysmYPcqMNklX6ElvNiOmrgjQm+aZt2jv7h
6w3//j9pWdny/rSJviu2dSKYnWbHrIq/82Wb9C+lLLmbT2b/rmDxJsY+kP/+C8qcr83hQ2aNlj2d
e96xWz64Nd704P5la5BlZwSwG13bzK1YaXFMgf2LGkjQKCObjbmLJ20lxwVOyTbnoLfMrzlqAQSN
mSoBl5A3XDjVm1dHOxmGBxBcq8UPITHMV4nrZ2W0UmxqOIxHsXO8fZLMW34oSEkYTcO6lYDAOn7f
KVI3jvOqwAvR4v+XcEsMkuUzi2g6984mczai7NfCkMuZ4RrsecUrltODjt7uCtq5yV0Il94Ha0JL
bln/Iueg/CMZqFiVcu9Vw4rKOzDaiJITgYPBkyQvGYjGFiYoYVOkP/IPZDiQU1z5jEmfGDsZ0+Vz
EgUaT+6p1D9XSh7tSu+PkZ5ZK9HwwjZHwPj//XGvNlm4hnaCx1Kdl3Gl80Rhi4ESL6gmUZ+1wILx
XuE2nTDeOXq5br+Vn3JZQ9SeeRXwV7lSNJrPQ8jq7ZmWyG+3EKS4PVGFa2MABIwv8bL4sqjNWKdc
a7APGXiHAtmTbfr/0BUaYitPcErqwQ9cVqqk6pMngaJH4tnKo4M9QczI73yh4kEC5yXo0Bl52wy0
1XfYO/drvexTniZB0hFGjMrxipDCABH1WBWsgTG1n73iaGFQVgDN4T+6Fpp5mCN1HydbRHTxIH3V
FYylmE9syDlVrIwpwKpleqTEqU4FcWAyt7ZxZjlNkfiU5/2RKh9j281Pcv79v9KsWwbPCI8qjVTc
VLZp/E34pJdykxViLWp6DEoqxlDEYwh4tB1V1P+VV54n5fyGK88hHUqY2Zcka9eyLipHN50BBfhE
f8jGjE7vc8ieX0xV0OnGuZ04vNcfMurLGYsiEFH0PobFpZ3VFY4F67Zz8d3+8qJNRJRrOZbJlcSd
z4sHc4eZGrmBGJZtzXBaymtFjkByMBXT1mq+LIOaVv33/9H4/ym7urt4pH7EAPl12Xjs0jNrH5rD
Sdq/tZa3lTFHpnny0JXZmcyOuATnRI5JjUx5kRDHdT28AFvGIUS27ofR/rdAw0uaLi8EB3kNvXZ9
lXCf2XeIE634sKxbH57q0vT/fUXBcZG0KWE6o6IQxHT6kgGVhJ8o8gK5ZjP7J9XtE605Mj9gfXoS
rJtf6+lOrifPFdiGYAxuHlGKIfC6B12AXSvuo1u8Na/Sha0hl5qcXMzPjK1Rlv7lAmZyqmp6pBNs
iz2ZUl9qRtZeNqRr5x4qR9i5kPWTlUOZ0xuc84JQEA/V63QmMXoVa19+KduB3unr0PRIBAkb5rB8
uBFDEx+NSN8SqHNCgRkZf5l+Wp9RFVb/pSvaYsPiDt8RO0/7am1BGJXXNIzyYbTiPa3Vq8H7q4sD
3fTHAjoKHtjHHICjVKKTIuxvilgQMaeJQDkULhu78mp37SNTnp2RbhYaH5vRfmGiFhNbc/KqUqzV
vXgzgyIyJ+U+SSsPrwm9YraHDvzclId/To7MMJlpCPUikyIZWUhDZGzjIezY2k+tKOVKnXqF5oV+
18X9KpduTIpxH/XztGAYSt7WinBjlE+89xDACNWlP0yNFq6QmhdybXaYohfEmpCaM4ftor8QXv7d
i0rGcYyG6AO0AQg9e0PGDg1sqiB4EiBt5rOnzfqbMdBFBFLcek//VhBrWMxvSWnAZDR3rVMcZOhr
MYv/P/KwNljTo8uQfwny4zgyt8U4QyVF9855dbrF8WvGQi7f0PJ+Byd50qmvcjaBpVkjnpNX9Uak
wCF1RnNYDXFsvMkc2AGqjgxrp3ZydnaWeREZJFiRbuVmghecTCu1Xpzktbr50+rfZQhQI2ubDp/V
/JAbisVm2ijRGzerd5zoSaP5K5l5yK0j7788qpB1uSNwfuvjWW3KC7S21xL8hGPN2hPhvpd0Bi2+
zarxxRgx/7gj9iwhCYNkh11DiSqF7Ce38Mhst2H9DGFIZt18K1spbzj17q26caDMGCQ8/+DvfidD
5jBOt6U6TO573cdP7PNJ9WahYScvzhVzAP9E6EeupTrVNrSiM7fQDvjUarT+kP5M5NVWpB6l5WQ9
xaexGCgRmQ64sfx6UN5zwaFDHuznyj1lOozNbiOzfCKMNs17GaK5PD/9CyFMjn8BkdfqLb6gmyUx
7H9sma7/sSd1xc7Wu+hFjZpKEGtXYUQ0n09xHrJpKeAWusxwjaT7I0cklWn5TH4SUvmcKBfxPZTr
QEkjanpdIOcYvQIPiuhywBSkAviHDTvnVJXa4otJK98dtZn5K7SZpR156P/DIMPt1Fa7OCrfRSMC
xl0yYYipROoCg2n5IEx/mPgk15H5JE9f0ioWD+4QkAF7Vd9K2fkVnQyRKgUOKVl3C+M/bJfynMLc
VjmNEuY4DJAWVdk3Ez1iPMiq+x40vpTPymsvp0/KetexqHc8bwrHeeXO1SvJEL43vLGwBphriveE
J2jJG4udYuovnVn4NfREl+0qrK0dOtJyVaV8SN4XcwwC4U9bzy8FDnxWiXcIbOOpZ4J7ODvAdbPD
IGk/G9vDUeVQ4qY8eQQnAswCRN+r2WnmXM5o/HMFSbNdzXGFSARY8kdGZAb3XzKHRqUAy/53o+Zq
NvWNxw7P25Tf2drKblLJ7Dm/ymSpSFW2XTeQ+XUCUijDGvUOVO+ppW4ETNmElieZePwbf/VSYu4d
lw+zv2EDhFaVva/14S9k8QhUV6A4jFqNN4kKEnJ/dfX0Wy3g8efFYQFgsWYIqx19MTGnvFpoH1qe
HTw6V+nQ8A1LSvDiMbDCuAMup+QKQCYQCTCbCoQr+60uaeewhetmtGvthkqD2j90xbkMk/WMFZLC
WdC6pqa0PqphoteQmmKoVXNdripWMb3LPSNIigIBEZmb77IUL01JAV6tXOoy0l6MRIZOtJa4UEPK
Scx4DbF4B6PwNrt10M3VCZtKdlUnLXZJOU/BkhT1Hjv0/ZLFf82+UtYQx8xjq1Lk7jxCfYb3XDwW
1yWZYAx2tPI4sXtLaupxOdRv6J2KRiMXyGkcqp9KyJQU4N3rDubJg/6Uv9iwSB6b56yTyhpQ5SPR
gfmDv3bS/rVRjFlVPNijzoHXLWCcHEnLVTpRFET5LFxFbjgfXSpOfobMOR133bxqTJ30phgcmkqs
HcLLtyVxfxpzfBL0QMCMKT6sdpkOCwTuAbOSsEyStbMYv6UI3U1RRrRxVjMlf9q/rIlsWLXnFLKZ
ctNDOkeAuA8Q7jRAYP3Yz+XBS0J6qvrw05oLyMJmP/kpjeS+3aBfbc7LZxVqHK3zBinVCH6/SoeM
Mpc1V7J59jGdT/i6PBJnelXxRCvTND7EFmpAQOt011XNRxWC0k+GddBdQL46EtcBdaJjEUY1nTBU
9naJ0jnXLC4PbhKl2wnyPqy4hS4KzU6IgCmNUuqEsUPjEn6qOlnNel37qhK+FS7tTlEd/do5wcsY
Z3clS2HCpJqXYci9Mr1x2zfZJUkU+s+X7OKO6mvHc1u1d9XNAZ6FqNynuY1uJcjIRTHLZyDkfT83
+xHu5sbqx4NZGBeTkkiAscFeE9NFpWftApyqrzsexadHeGN2xBJgBQwGquYqOltm82P0oENwOSyz
VHi2gPS0ykXAt+9r2ipCXvRC60CbNCtMZQwOoh18dOzC1l7sjKdeH8qjTodkQNEjAmQR4qi2HlWy
dmzIhjRtU0SD5ye9+FKS+g81CBavjm2NOQChZARuw6t+NMRxCYazHgVaOIR/Z3pBAlWq7q00zOe+
MjOv3rnVejMYA2np2BTIdzZldJwLCki0QprxpoSkv9Vjl8quYxsXr0rVfcL72Ie2Y2xYqKZEuXEd
ysfkoXREEaiYlNy0QISw83r7lHuFfZ6Uxdh3XrsTnXkIHW+ngupWRX6ZSxIraEAHVYe7SJlmY/R9
54MvfdcpVDZIg7am0MTFZoN/ZcukAwSmdJLddAtOLeqOFrCsu5mMuQ8go9BE5QysY4uwkZbeKTOo
Q6eUHbpMJXWDnrGewjF91qHTboRWPOfZAAUZ/WBXpXcsjz4r0TqrJMseRcb+HPbE+0yfjW3Lqmus
4mOo23wFIAE9sy19M+TgX9N2i4vHtR8ckB7I17GAzrvg8omlxnXW0qutmBbOKCLIqhCgmaN/GA+n
PLZ/E5orTYoCJln5PDmPxVbWbifO9kATYARBBEqmBRBY9RcglJTivCgN2g0bWgjhfMHlAzwKqM3f
RWK/IoSNO/QQWC3hSh9PQKmkGmCVrbl3i3Sd1dYmrVyWaaae7VmDXz1P52KaYBcgW0DBbN7LO2ko
iOA3fTGh1jNZfASAXytThcyaTjfZdBvp1MxGa8dgveOQAQeI6KlOleI7nvjqaQPQkRTQquJJTxaF
lh4VNnIUXTu7RVoUISjPzNZogxWBkbh0soV1tjYl47709s0S74ZKPwK5PtEFsXaX/Jra5i8WB7Jj
TKWqXeZXXR3DoMpSG6JZioYAWiOKirSBXukQ9fsL/XibnjpWzRERMCWixdb6gBp/0ceK5uYifktS
99EgNBgY4DA78t9z5joiwO17G074ueXzWmP8zLK5z25xq7Tk0KbOA+NRhQ941O/16ltRixxgAsGR
jpmkluhLWZR0NC2UblEby6lhVALSQicYoFqh7nUrEu0DLV0ncHIUKEVseZvOgO1BI9a0brysWLlG
8et53k1XxRZ5f5WOPxtQXrH9SKk/klL7GFT7O8dWA4vc5W9LgaEe201bLB+iVp66THszGlBNt+x2
EEqgxvYcqSrnko8dEBQMTQ9oLO8i+n/1nl7IYmMorNBZ+x6yji0phEdQ2KfUxk3O8t70dFrbRv62
KCVFPCV6hMN8dMQQyQM9RQF74jwiKFAbHY4a4XSirPrKxvEtHKS+1Dmj0cka/kDR3oRjzGxSXsY8
hWZGFjHEhqDFVsSkrNBtk8V+1qbxpBm0Y9thd9di7UtdxNkws3PYYHc21FXvL2AMQ+vendJ9G5Sp
XU0Rs9rK22E3LV4e5FCgNStB+M75SCdjoShHC5Cdqc2qn8xPo2p3VtL5sBm1FeZRz1lNDb1rSnXX
TpI7mHrxuueY0Cfllx0i3prT+4Eo1HWwSCPM3OwhsE87bG0e05wAHlStvSqUgt/pI9171OhbeKKK
p4FRR3fdDa+OPr+yWf/H03kst5EGSfiJOqK9ucJ7ECAJSrp00Ejtve+n368wu3sZjmiAxm/KZGVl
vVWJc8xbklvTmq+WWpC31vE7FaxgyTpLvxELkHHlCXPyMQNk8fRzN5tbDTGJRgODpp0zVeO7G6J1
IwFiEng087YFQEVjvyL4iJLF/AmvPVmif9qgSEsa0ofqwQ3Tm4qBqcN0Axf2PMbzqXLd79EAsoz6
cRdoyh5OTHOqh3DflmOy1pTgvWuHx1Ro2TpGmQ7618DBVM1F1ccHarAbf1J2kAwiCqXGypnglDtj
CTWkIoRP1iRIy5T+ogXNo6fRcm5VlsNZmIeB6XVg4Eh9L9SJtETvNsTt+xriuNKXv7uhXA8tiUpH
b3fdzxS4tGYz285PNRCBair9RVob3bOqPEWMhV+MuXIuDFrSK5UZeVRV2hiOjTPF89LSq5UVO48M
5LJvq32F2BbqAxGNjERyPe+k5NqdSZvvZqch8cpIwwxkhB5HH5YdVq427jpvtKbHlb12/PVkQekL
e+ed1uytl48Tk5bpSqD/imbg7A475VTa9QO7saNlZA2r88UEPnY0gCMtPmSjni+7pCZ1Kw4+0gxI
RVCaUMtVQV9RmDSX3PK+cmf88qoSMj2XFHLZZU7c9zqMAUrAAlJ7W5YOpL+cDhT3XSn05dxWdyWm
4U2pA9BJfZ1rkKsUY4cQ0T3taRi3YmLWMlw0pnZUrGLbQsGmb5+Z1MA7Ys9z+m8aCUjljjKOZzGl
hH72pH64yfSTTO49LIdDHWgvll5uKxLUoLYeWh7uE7e/F+lw8ufxrXH5N5K5ptdzvIehWPlzfY7G
etdSLV8xS4H6YjQeRemMg/mdWck6j4dL7egHJe1fK7hFjIVZVYNO+EUIvIknJ1wEfk5FJtuEqnvI
8+gLvGLZOZzdXg0obWNZiNy7hCg1UoQwBEEGil8Ctx426gpG2Z7i57dsiA510dUjfUG7M53FYwph
fPiDqubVMvoNN/7k6akPicM9zopKJaFdW1oFRSM4Uo0lhqcmExkOhCL3atAxSShNwUI7GmFygba9
DWP/0oNuq1r57XTjOScAH3PGA0aJ8rvVnINH7kO7fLyee//QDOFRGxwgIm8vP+w7ZwTgCbcloAXd
ZpvZCjYORPo6iKEJ0dhQlGydcZBDp8XOSxVOm2kOz5mr/9FopZia6U0WiyE6wMzcwCpkVkCfj3tj
yE6mOa7TBFgDzFJv/X1m/5h4saTof8eJ98stc6q3I8lEt4itYUUT2sJNEmaZ+1tAnXjWDjoxh1NZ
BxCCd3D9s2LFV8t+DHStqGW5TpT8IIIGUxXvVKrZ4gFjiLR079B4R1W4F7QfuNDNoVhlLnM8sk2P
iWvtdCO96DnWFsnhFVhtnXSbsLEpHdJZSyqjuSWsUfjnhCkowaz19uGU5jbSM4YLFy9Z+CvCosya
6PC472KBRiH9+fmfnh7lFHIeHPAdaIPD+5DH7MQjuWqz8n24RypqOUTIHe+dZOVlJNTJ4eg0ClKS
RPoOoYOO/God2a80R/Tk6uNP5HiH3rGbzdjPu442zrEOCZCTQ6o29xSWltcX0tgPFqFlF7Qq6NBT
sGaf1vweWMOynqDQ1FiQ9K7oPrk1hxhh7WMkzbPTFxnzSp5H0yQnD49+0Nwnx6NpcVxpbFFF2mZZ
p8SOlkjDbyu7ovzE/aeB+MgcpZ3eha9tFfj0s1G1Nfw9juLg+ExyDditJDglZL0LE5vCHLgeNpC3
6VsU6DRU0+z8DAP3HCPgkHo/JfhyIzzbMCPFdVvGutBDM+bBxmJDpHl+4gA4tLQ4FE+MnBiZegfl
rg5eZXvuO9pE4JnIxoo1q7jsnUFhGXhpyG/jbG0dpMR1WpkcxV/mo7W0wBLnTuFdIwIFmthCWoEA
UA3yO2ZDXWgkhHfwsGb2Rh3yi2yxr/bbmt+Xg8KEjnVTQgsCOHamYW2CIaQ5FAbOr9zpoScm1Lut
08G4bb2FGUzwzVRKOlScmfO6YMIXcUEwnJrSpa8rJxlwAHR03r+B2ctYJPygDwzp2nTz09jbtg+U
OiyTZmSxzK0xX2yMvjyQU0v1Nt2j4nOai/AR8YZenL67BOxzOi8GMh80KZecaDn31FT0LnpUFe7S
nXx4KZZBaww6GADtBJ8kaUsIoWSOyYgEBKekrf15OerWpoyNaOGWNUW3YcKVcQb7VvtpuEqz0f+M
teZCvUkuZtTV4s/fqWqtZd1yCPqyHWk4X0mRDqGZ2/TgFT/wWOVxDVwftulhACyEZrqQjxUUYOoQ
2eV0OBNEXVKvsFM/SghTERUE1ZHKtgFFLg52pOgf6cyS4neGoie1tv4y62ShdvUxtXwVIx1v5QJT
XrnVgRIsJzbAzoM9AhqY9BrEyUMJwqEoMV3nSUFXVtnR1d0jV1NswszedKhjzDRbsMnqmkanpdi/
Gfvs0G8f9/W5KpCoS73rEJ+NxD817HVAo7Cnw3jS0ORAycKi7clmry3tFHAfNCl/8msVAsxAfDRH
KfpLXyXkWSjweB2gfnpWG2JKbrQX3nq6Q4e0OFlU39D8a8iFfYRn3PhPrtbLAAZf+8Mu06yhu/Wa
LsBwQdkHOTdjiz7ogQJ9b0iiB/UCO9yO7LZtbZpQ27tG92d0o2NMt7EIaLjzzYZ/05p/GVZ5cIb0
y2gp4k6TfRjN9qNN5wOsxgLen/0uTqIYW9puNJg540lPhhWYAUIlcFgr6xgTAKpRtRInOpa/i077
heQZ+s4RrVuQVOvOWRsc/jB8VUf9YJEbuthCKDcvLTlcR/3QbTdmUB9ay9920MXNOnod7OwlgfNu
Z9CMoH2IxSLaS1HRsI2XsaRztejONi822B8eNrnsKOARvsteZv54bj2kNEYqTtOhjn1MMWFUXx4E
RG3IM+UrOd+ro0e7KNVf2sim2nIx2p+i0FdRifK/FzGKoaUxKmGENQ9uFHtN/y1BFL38ErXTv16+
j5F6QtNqSTpBUeUzoq3GsM/9dG1h0bJnDcviDP1atqaIB8rf3arr6l9i/hEkWAXNHzH+8uMEhfUG
0bAB9yxhTNLdIjX4ZUz1v6D9wIeSNywTcEVNOm4Jb8HzKabpOrJZg3nsML2WNb62afTJ5YPv5r4a
YfwaZdlOVjpxoTkDNlf0aNMPA42pX/MhYgJLWvLOI9RYuZQhNqju4SFjMuDebseYQQbcGJda0MzY
G+wUBf0E8kxrf4S+TBS4iDMf1WxPL9imsqr3sjZ+Gy5tJcgGqdW0Ro1jlTXw54JgNQ2or7ja2lSg
LZ3bMT2anbHzx3JnUl8PIMD5XXbr6+Zl5nbHU79Bq+w4EcrU5JZBVLx6Dv/OnBVFwc0Ymwd7fh+0
T7DNJV88s4Wrn63TctpR6GnYFkx9ii/Jdf/huT2dXt649HwaNvXMEy2Co4399tN5R/X6MKk9CR74
ukNkPE7hQXP9k1tk+TMc0WrvYHpdTzn2I8Jsho0GXUXKEgnGNPhIKhoDino7Y2UbpPtKP1nLzc8j
42zQdCm7XzroNk3XdA7Wqku+QYO0AvUyyf0NceY+IeA2cDQ2DlE229QmYJ6fhvKwLtwo65gC/qT8
xCD6CpHRCED+xllu2Hc8xRctGqlA9GvDvLWmAz+2QBCw2gREQ9WcLqzwxrrgkwgL/O2IZIfUwFCN
FU8Jk2knnpmxg4tJJAUoh3D2IhflpL5507CHEYeWsyihn9+EN7/jE0P+6JHtMrhQmMfIG7fyqAy+
WNMZKeekn+GGdbS0Waa7TlEK5Gx7rUcqWQEZOksx7AZ/YkS3aq6vTaxsxe56vHhKxDuH4TmdNJBv
uoaAM/l4i8z7kX0Tn547013TXBiD1kY+spfxsZGhY+MlBvSA5hgMcUCsgwYFYpLuk5/I9vElcZPd
4N+etpoPraL10Jl/CTroUkzfevbQnhkRQDQx4lJCnZZoM1pHBGBZTNO1vpONGdKaj3JuuFlEc4jd
OIQA+z72VwK+ig/oMOaVh7Ss/bespyXe5lBN7cKtTFDe98lznkUq2r8wduUcLZlbsnTJP+MWiWJS
DWipJCgl9Z10+E4hHQb/2p5UOftosW4liY9ccYg8o/Yp2WjTR/uZm5dhMmojoBSBPyyR5c83DL1f
onQOt7mUESsEePw66x8Cg44EW54XXsxJh7EETVEYVRwPDqBEn+Fgkv98mSNUEV5Q8ehuY4WK2VjK
STGtU0glU0KnBnJjDqbvWwn6LNFS1h0H5XgFAAxNT/OH7X4W4LoAtTT5m/RCP/jo7iw93tJ28dsv
wCvYcwW0DFBTm176HAVG7rubmDvTKlfElh1gK6Fi5343iIxLjGbiPHv3Gw+HgilG21+bQMFP1ahi
umlJvMoQYNOJ8gbi7qn+AoHbGHGwYsbkZjCobhEAKym6Bk0wbuSdA8bYEYfKchsUFni7piMt7L1t
Px04x4bpbo0UxoHVbhUuSjZpW0lnKK8sNK/fNxjT2Omx/pHcr0VLtdELyWA5obA9cDlz2f9N0ceQ
A5pXEMurnZzwbpwgZ/hwytTlGAvE+pP2ynWWe6nYAJ1IRIKHDUSraqvQptBu+csQH89iegkTavwp
pmSNeE45vSpK/CmBLHPDNkaRHyICMUehGBUYh4ToCBbAqkb8SjIvFffBsQxoU0GSY4mpztE6DPIe
GQqdoewRrO8bu50DO5Bmr8s5XIvfkCCeGV4Ebu2jHdR1AZAgu5o7Oyq+bTohl/xejshjZSqdTsOy
jahX1DSxK9uqDm4u3alBFO+1yRchNOxUlvW/TLvdWu6nZFyZeM9UxWUrCARTNKdmJRlOaWf1ssUB
Smpozva5IOV1aCUO0eMZ0PemXeJpPQy4DoNOO5pT7mhwfU3rYS9P3RITuA4hfjXvKkIJC4XzKPB2
5NVrhA4/FOOq2/UJsX6ABWMd5uVR/kx2zEYERA2/6Aq4ukQVaQI8wLrY5rylchygsyRGNiVkqiFK
yl9IepkHBIi5sxFTap3cgUFo4bC2iMfFX5D0X6g1dxhVSSQnmqOfFtsdr3g7uZU+PEePuDmu7L81
BWtxBFYynTp/IwcLM5DbP3SZLuMkoWxIcmxNt8hFvYHIwfCyq+x5ZxbLkqAf5f6NZt4iNNQkWS6k
F5Y2x5fQq7ulQlVXTiRSQ4tmSL5RatomXOe8zPZNMW5DHZENQl0J9mXiI8mAmEg1oBbNGZP3qcc9
zimxnXWXHbDxDQsxl9oqoBeksN8NwtmoTAhoIBG1PwLJcH9HAn0x1cg5Flq8t0kWxYpw8gI2lZq+
FjxwYQuLfejtrxD4iUd7vh8xSkncJZZzJpSnzXjZaZ+ETRKxU0hZcJx0i6Y3JJdyUr+TLEoaPt+d
daDlcy0hZu7DH+/MFw/pMXEX8vZc+KL7lgA7ozGcosjz+JiJtpIPPFJ+tKtu5QHxmd1FEIygeNCk
S2B7KYEnxPcpAc0bsvpYdNlVwvreV1ZtUmwxLvgkvsGB0kHkiCihSfb4lP9zf2KJSXPdFBEEPjiD
1pYRPUK2PmyYayBWUB/+1pzgRLv7pCsS0vF6kjX3xJUFPC08FQ9VQMqewDjEFYiflceW24JfxYfL
kSpmdYuryWlISRJ1W3KldO2jxyxiu8WxyvHkYhgz7VZYHcnSxTGqEHzkYrqIN4rVnPj+mEF+5Hb4
jP+oSjRkoP2BfXsEWVnyJS4GeyNARANjQm5WWFCx0+5Z7r3P8BbEp3GmxdlKUCSRMDjU2gx/yzvJ
2WB3Z6IJh1CTx0O+ZYnlcciLJEYmhuHYSYzCieLjaXa4gtHCZxVkQic9kTcJ2OOBjEowHtbMNaeN
rZpnWvo/eofG/L7bN+jRjwhtaM4v0kpnwREiL4lofpi19ZjMF0YyvfkDzeKQi6AyLhRgWlQr4bN9
BVUKsWZeF9AWGp1oPKE9l/OEcxnEe3rqsma5Gh1Ob9D+gLh6S69S3x2rO3qsG+MQ1hHO20JHkX45
1AJo45hz9t1DrjRHjzt85hGk4XAQhrXD+nuE3SgsGBDH1fXYQ3Q2vgyHNyHf0Sj8TkTtro3uOjVT
p++vQlrWvGSb9+paLkvKkWeU2IdI0UuwNgojLbmhF/vSqQXE20w5SlRoBI+5j84Bo3V8a9xZtXOI
Ddre2Vi5gRLOOD4OAUKEh36+QsxBgg2xz97ruHIzvxJRU6QmvGlfi9I+ygXhiuZV98weJLnRkOC3
qmqNMTK6ZNtiqRxCJI6FEYU7eVKLiFbwEN9nAAgFAEAtGkepFVs/kDMlARKTEGU/uU6Pgu5sR3ad
mXCLOJtAo6gYfcitbqJ46xjFyp2tVw6R3FmOFE04WzQ2zpJomO1WtW51DY2Imp8a0okUBTONcgjO
WWp17ItySfGSuH8ipsLpcrfRRqVmQzyc5/o1hCE7ODUS4cYJ9aRrnZDEQfi0zbuaIyJe1Tv6tlvX
AeugVFPb6xF0DSbOdlIQqAYwjxo0dxpjXKoO436JIzmx+IYU18PIlHuDjwh85wp0JJw9Hqd1zxLi
6760dacvVRNdJeyTQH4AG6jRAs1olRg0+1Ii+Tt45e9Rr+/1pIBBR1cSpN8hV8dttKNdKe82zyW5
siyYY7TcOLgok4kIj5V/y/FDg2GhVagrCBaSG8pBBboVR0EBmftlm4d2BH0ysx+lse4R7HQlPGTU
XSX2MULztXHQywcUtSYdmumjgUrrcq6q0d17jfov8X1oBP0mqbtjnNsXCVCrrvtDw/tHnks6P783
EwoLvvcFJ/WWKM3Goj29JjSeZib9gd5qQqgWJyLBhUAxFc4hZ5irE1SHvunfBoWIl8V1qbqZVbpq
h2LnV8GW/GsftvpKJS/Vcmb+sTuOD31RoxE0ssxTlDlb8N5dYaJjgi954moqbW0dF9HGLJVTuJ0p
rpYp1Z+O6zigeCBVczW2LnOq7GOoTjlTpBgRMK8amw7H+SZAFEVzyCvtiRtyjC0DBI1CgqftCP79
2Xwxde8IsHSVG9POtPo5iBIw5bjtNAA6QHPGEeq59dVNOrIaNC8tDDU49CNux2l/ZcCnTwSgPaMW
Q9slxCkOQ57Zv+ep2jPj8Jcp5j5rVh1lFFMPt0M1PAQNrbPqFyQj9HTKFzNKPhLwOC9LURHyqSyg
4eJi42LIauI3WebW9I8pRRYvzyFwaytZg96zQUq0c2xRaAGfkHgvIC8RB1WY5lquSz40J0zfgcAh
mTW2UL3FFJfkqV08Y017vJNEB6KqrKOizYWTJxV7IkV9j9qRGD8dcasoSFYB3HUT7DiNo4+kqwAT
lBOic9Lgjm4FcGM0HFRk/AUSkmQqirStZBOSQWKLJRWQeGsgVhf4yRK/zOUNmbxFl+kqh7wZ58Sh
kfvSu6CZSnDtmFpa1MhGUEpGkfHBsI+VwETNNO+7wvtuUkIoc0JP2I/1hd1bSBy7aDD4uSrjF/y9
QG1ylMR9izWilW2V+c7BIHXRGVmqglLIRRMsXH5H662DhKRi0xRJqxQKuWTdDTCzgv2yyJAk7pMU
CP+IP7Kx2ylw1BN0nSuIUDSk4nspt9Joix23vhTUnuRTtuH0T0v1tyBUf8d9dZQbZAugK3lxyIxP
EsRW8w7IjZjPvEhWF+UTrOtN86Itt26DFsZu9JtVVVlE5NPGmTDmmPkc0oGE3B0EExf01hwbSrjE
Q3R3In3GOxAOwfWEn8p2yz7Qq4Bs3GogSKEJ4erp+ZZAKIO+2YGwjYZLBweSrDQHETLwRZdgloEH
eS/FvTdlusmmS2TVaN5rQf0PJwS/VvAM5K6kk8eNXjh6BcgO7ynLK1E/zyFItsSRiJVsoanygJTh
JZ/XwoRzshsEbim1AwEsrwILD5gNOAZusLwID+EoFN1VSAPdbaDrDdCe9APD3Sf3BlCNt8jjHwU1
U4UbE4XNiheVUEXSAV6xsGn84jQkJM1sIUnbs0FMHo7dVJxg1RWsWEJ/PZY5p6QlQR6fgcngJyBY
gdWeCSDunA6nsz4zUoDj67OewqftoZmE9PxSA7VamN7Kg48oxUGaGP5AXVyCIQ0YNx+TXwY+QocN
QxT8b79wURqCxLUdoGrze0X0XrT7mgMXDyfZLSk3EJR68y+JuomI/Kb+YN15fflAstXk0GX8Q0eG
rDIE3lROBoFdMQ7iT4QXHPnHdk4ISMc3CXRkK+SX+WvZPI6IGsBHQCxFdOOAVEoNXtJP6l2QtYXY
N61AnVay8PxCBM4zQBbppL2LJErT3lghIg1B0drixsmpeXeJxHl9okv5L5akB80WkCrrPnkVvsnI
F9PpDgKkchLYJUmvBTMZCCIlPjR5NiI9tDToxIBszLJCsUMDVdLCkAhM3KgFMqqROErIrMO640dV
9P4sQWJgxYDWUlZKNgkFEwoDL1pSHyAV28TGfLdH95qepMlei7syjeCPbp8jAAIgn73md0caAX8T
6adE+sNkEbOyIHgVUz0S5wq5SkK8GotYyD0BdzARsEcBaIWzWba5dZHF7NyZ3jFf1rdBJkez9PVg
ZW+Ko1LwR1Au2dhgM3FdbcVGsWZ0dUElRmimeBfqR+SDqOAT6pLjHq1H3b3ChL6JHZH7GHPaI8xC
lJevMZpBLKekfBLX0SHE2beCfe4X+3pkiAKifJqAfHxyM88XigJxIL890yLM/nC07XnfJFQLSXxT
RqoGzDVZIJfzwbLSVnpIu/f/jCrFMtv7lfbePnM1eiGlAMNRoi6vMZAGNA0TRRT2wsMlbiodxJwT
Mnf+m9n9mU6nOnSkjY8/5Tl5aLGHdPfxm8L/0nPzYBKTIgdE94pNN3JDr68LUL+xAaUYWPkq4UYG
YSZK048mBpGxiEE53FJFtUf3KpabVZAwtgzzk6xVAq0un8sbKeTaYawRux8Z9doMMmmcson4rKE6
RYxchonBM5VDtI0cOEKWvSRGWMoTcB50jpyssULzWwxJT+uETvMOhV6vg7tNF7faIentXm3zUiZ3
XijHRyPCtRn87456Oeq4axsDF9j6pYCsEfbKaYQZj8QkJA5vJdwAWRLb38RO+7sYKGpgzLKoPCDL
9Uve14b/Ioxs5UzReUWXA7oF9FtTxmdDBeT1GmBQ6mPcCW6ppLu2qb+ODmJUTV2iyDMx3CShTsol
qIY92PCiNMkt5g+dAnZqmyv2XNEwJ1yuihy31rCuzr1FORk5hFfMrpTardo7zzVa2BChesKpqPzi
yZn8oxfvgpY7HdN6+Kikmey9oSORpERYNSTGyT3ZYW3+kDHECHgJuIHE1FJAQQJqbEVEO19IjC4d
cYJUNQBEgvBzbpBb2ElRSGx5AxlLXpHtlN40LrfiV+hHt5SMyFSPTXxPyMPRNBG3ANdp22t7+QMG
ny56qkz8oRiLfgCWM2/k52CoptwkOdWDLilESt9mqzjP4Mb1zQtzsjGX58h5D5rpIOn9SIJle8q/
3g+Okmp6Rv8Mmx39m8J9HHkHNTO+UPpaEbpQRlLoAY1WHf1YvLyQfGuAb3NEoACNTKFtSOwzgZVH
ob8XXlfiRYcytg8G3dM9qDZDHpDmszemA40vqRaSokuJUUqHYpgElK9GmjfRPxtjj1rRzeioKeif
dNKtgM6FTMYoyScAETBdQ473IJLn+iVGs37W3mbz1qPGLwbCjq1/Ga0BY1uvXMwSAAdIMKp/1qsZ
M4eJDpkiicg63wOuBp0CiLVBJiZ90N5oSKDV4wqRfSVXCfuPnCC5uAAoRFZiqQwF0EbOE5az86VV
zOnMlfj5QXtnbhk2eXgCK1Iz5fclKhb4zo3oTT9L3B35tMyzZPzwP3ODqZNPIyVvweo4sJKx4KUE
rxIAWe78f+EOT8SJaznp/B82ht+Vw5sPJ8Ep+roizoWnRVzCoRD/IrCIrDGRR0gZJSm+gDtwjGWN
xAhcaG4rsQZNmk+MUmAxDAGPxcORTw/aHkmkrYBsvB90E+xqE/yTYnzhBHsN6InfasZ91SP8H99V
Wntq1RezGRYPuUfRDRCoo5mOWiFlcnlyLnrMKQGUJbddyN3EL/MzYcnxzj5EnBr6dpAxbIfmfdTb
ki8pwYCt4XTCHulUeDDshqBO5JY0WZE5lPXRVX+Bk2MnhMxS00s1ErDz3MGQrcqC0EMDa0FJxn8t
AtQ1WW5JCIIZvyKrKuiRIDpx76LyEB/5S4mF06CU1TBRtuaHct+k8MPv/+8XXJRGn+ukpVvdZyAI
h4q1Z1FBv1kxQd/ksvTpgR5lw6KcUKzBSsQ88CIA541mrOfp57+zoGofA2Ax7kjq83LTpIvMuj2t
CcdILCazm01elTsv19nmjJt+u8TI8sTtrMs9WrP8xiDfqIav0ivQWnoYJTARP+abcs6FqWkDVff0
hgMn8iz8gLhocO1dVTQXuXR8h+970Qtb2RSMJtaOOkASwvjLInluq5MkpCRfPDzt2l7xpQEWSWgs
xAdwGkJKArQQDJ01YRURACEzAjVTEG55rShsNTPnG1CNqPpZHqeuON0y499MIQ/QCkl/7WP0ZYt4
hmyMxRdKqiiRPrK8OkcwIaWDEbwRLmTHFeCVCVygZoLaB7C5OSb8OYHZiHC4QOaRFa7liEl4WXXJ
atDfeFCBOGtoBnKLZk1WowPfwNVJrshFk7iQqyrBIq/OF8JYQuF6+PKRO8O8a9rZJdydwQKtiDbF
6GZAtROulzxZNPgbCRphKQyS/7CRgaWTSdv3GBA4AFEVYwqSJh+UBu/ggY1Kla+e/C3Uoi0PJK5T
rjyMHo556Tpnl/E1UiUYXQbs8OcSIAfll3wro5Yt+V9MLVmjINSGzaGzn1VVXkrocKxKTDuBBOzq
KYTXJtsMj4cPRssUmTlhLoshz0MeP2FK4Ftv5dBIpMmqsKkNwqLQdTFvGfUgOWrcTA4NJ3hk1gmE
x6VY4Uz7m/WU+wniMH1zc7Pp+xE8l56LDQ9M99uy7IJlR7mKF2ZdOVU8pvAUhO4k4ReB9MzYHPsn
TayVNl6FDsedApnlzcSYy40US04O3NcRzKNavAdXcRDcjLVDKyGJacqiypdyyrwPCB4CT3TU8B1i
Ganbc0WRD6dFhv87tRhEK6n3gjRghSU8rp3qieKaVg/5dFomBMRSDJLQLoMgEkA4gzcpHzUek3/8
nwDe+IksReG0e1BqELvfWnBOsoRRc3hj8nfMrq6ZdFaQHeQPTRdkuXvmbZx5E7kcHZkmgjcL5BT+
hhxdOU2CDLIFcwcsCcjIjKJdSv+kRT0jg5AQxrxO8SU8qAS0i6G5qwSuQm1/iv+rLmw9ZsTPPj3H
ELwdY4O2OACqvRMAQhzJDF4pR18Cjw7nKaUjMeNqK/xFple0G51giD9+uivITc9zwf2oKL/kTnQP
euRsyF84M3yRtJRq/npkTzD8Zpf/liABOFM+HvmZ0D6gxmT2jCIiIdKMbDBYBfdM4hCi/YUNAdQv
1K18StZtCh9KOaCHihgQtVtxe1YaUrFL92P4kEvFQRIeNFMcVzmQJ1coBKOUW0D9WdinSUtdG1i6
YGBOXJLFNyuJdFTwDVZJSvQV2Ya4dBwp04oY4/dEpdQ4u5AblxFXYnYg5dUvz/orLaJSLZFErBi6
owBYXCrBpLgdCjRNGt7RBVwENHu66bfgYBL3s4hSO8EGyEKxDNRlJbKSTJlbSClpzp+5Q43PkDeS
HJ2ePyljyD/ZS84+rlY+D2Zb7ieho7iS/49v/2NpyN0ZRqLaTJAXAlohHkpa7aTfDrUoufvmTHNJ
RHUY85RTdI8RfXOKv9R7eB+5m3AyXAZ2UpfEIEs6Jn81qlQm4MUIusbvYQXhYxAQuKQ8xAIA8RPx
H1FZyriTrnsVPyPvwDkSHorcX0SYwL4rDLrof7crxIl3YXWRREm85/9GR8/Qk8iuglRBlMCpeTKo
OBNcL1tATkw3Vv9JxUiqO08ssRKmVQxTimHJm+BJS2GxsV8jmbOUjKKUyZwIJYEUsFlpVG0xIjZ1
CzmFgoUzm3bndL9qpqdQbpaTz94Yky6+UlITvLtERYQs8taKY+1wGEy3oSVBqHpzWcJ8zABBYVMF
6I70trdXTGVvj/EmQjLT93OoWw0CmLW1caKzkI54B7wu3Tz0xXafXFPhYPJFdb0Nc9V8lY7BbjsP
+QvUpaueFC+6o5G/KWcHqnfCxM+FqqX3oEailvM+p0yI1WD60QRRgrOHRf8dIgsb9zpVWqv5bU4k
8t4cMFFGeUnN+lqPMb0z/tZHq/4ZIjVwOmNArLIr7wC1DM7AQNB8cqaF4lVoJLL8YWYcI9eniTza
JE3wTTEHzWIaa5q62oAgZQDy0dUOnUNeV9epr3cMKzlXpX2um3ojpL608cmsQbcpuj+CsLkLpaPN
x+PQ0cnO+w+O8ZDqWZuiIuc3b3A8PyUDYYTeMcnao+tNp0AUPFA6qmusgG9JT0Fn0GLdtfuizS5x
rZ847Mwo1Rkh11PdEIKy7imfMWJ9i7hTb70fSnV669Tt7lnJiZAzTXBllhoSO4fAD24XULXVk4Pk
hW3vfeL9yd6ztYAuJtBsDnYm1S03nalPp9oauh3Dq1CPY2aSVEGEteNX1XtC2BCaEU0OJMGRUm09
LSBr5JJ4tksXXVXcmNaxM6gU4BeFvW7YCrEJyBIFFo24orSWHqdUN+djDk/N6z4YYvbKSIW1MtB/
yjqLGw4j/dj15on+txepviQVNbfZ1P+J7QsNF64ZJS1Yl01r7dWk2FsMOqhTj9Gg5X4Y4uPodCcb
qtKiggkMBHJI5+a906xF1fwIKbgneXwWAqHrNPBWOtF9E9RMi80XgzJzb39IjIvWBNNemOyJ2WIi
MDLPX5PJXKLAYPhpfoOS8UAt91oGaAyn+K+m0a/RYENWTg8KpYUsHJmc4mqHEM69RDZMRV6HsLFs
cId4nqV4TOMaeiP4cYF7hQ2giTiqY//QSBxvw7mgc7zYP7n0AzEPI+zR7l4PmB+bVdBovJ7dmgwE
wC6e289GUUmC1OYtb7NwBUL5kBK+mTC3gTiypIW6qcanjbZg6nrW/GURN0lmmczj5um2ieKc2FmD
ZEiOIdV3gpN7SwIqDTG9+ZfKzWs6ly0jxEYZ2fjh+eaabvH9OKfQWPpHH6FcDxarjspSsEacoea5
62y8JzBwJv3NaV5qjCinRGyjsKYiu9jiR8QGY+QkKOqY2C1Ve5c+JIFUpFEmNHGaJbEiRXmSMMFl
Ba3n0SKKsAahAZ5VJ0lnzhZ8dYeSRA31BC4i84CImrG1wv8T/JCUzIj7+5Mt1xIEfIljlLTNsh9+
VG4buG9iK7UieCmi5Bfhg5slkli3zbA0KfPEPEyQU9bgEBrDKxEVDhyDyPNL+Qa+BPGfcBl4PP4a
1+Ik1UngFQy7BAcTdQXu4tRF/3gdiTrDutmLqYblFzbhGya8DoodlhVHAsUJYRRx0oIcF0BTqt5+
SejnMViLlmXEsuj6c0yGy6KwQFf3kvrxpUbkyAETm7ybfFaqFvgUABVJIHCx5BgkD3yXZ2XHp/yz
Vk8yrw0cgdUS9Ru7pw6vTJuaorArAzFYU/F3Qt9CFbTbS67Cp4+4cCNRgfhDX+JrFpTo6LlJ5T2N
CDOzBwzmmgHPto42iu8f1M67CJJkeeiEMGCYagXvUA1v6HIoSFQJxM7NY/vESglP7jktq/itJcPe
hFqSJbQUdLdeFHOp71FNy2FIsAsJvl9AMXwlr6oTGOHpCNGQU5WIhLAw3ffe+E1X8ELlp21U3DmP
QKiTnN4uZyhperJcxJeon1lU/A16KXNANWFYKFt21EGCWfJqeUAQ+wFFNenG43Ekv4QQgtJIjXUU
7mCKyBptgC9jlh069Uur3EWAlLlA9BVQA+3OjxaSBidDUCQJA/0whAeF7IB/kQDRFGU++jLYM05C
kv8SIEmoFFJb0YAasCXwoQL3jaQpZTf51JxEuqnkQEFF5fyV5R2+nGr7wp6TVEROjKwOOOIzemlQ
JUMDX/NBVD4lpAWVqaGNEh2ZZXisxz9SUyEZ2AmhWrwpfy31K56KlxSv4nK+JzrOiTZqN9mz/Lyr
gE8CocpVnOEyWWDQbC1BmVTJeEywg84hXsLAy13X+TycPnKVMnr/70q5RDriuuHl1xFqjMDSHXD+
QGhLZkzdCxY6TH5w7s54iZwOqeV/vAQz0OJcZYzVFzSbtZ2UayngiKoZP2xpW53RllYhY0LSyq86
QJmHsiyJiOQS4EwNUdz/0HRey40jzRJ+IkTANcytRCuSIuXNDUJu4L3H0/9f8ey52JjYGYmE6a6u
ysrKrJj3l/IeXFuiGoUbV5WZ13AiFSwacnJasHSE+pLBH5CsniJCL8t16L6A6nucepTjvKOAcMZo
J9indFF4T+zFtqtOYDLCPBEsHCeFg2ky3xfDJYSIwV8xL0PhLaUuFG+5Fkp0WfrArdaMwiiQPz+N
6s2ttLgFYsDW5MZFxg+oVmJQRwGbsAalr2DTFOBt8c7k/QuZTC5fAj2LmitinJcNfmfpzzWoBRsA
cpJkUbKhWevyIq9UQdTC6usulaYhH1iAX7oNdOLqUXYpMau2x0fSfi6YpwFfm7pO8A4UigRfE1qY
a3t3DJ9FqEEJo18Wkc4UDFRfZ16uZP74oURosJiO0YC8LpyZlkO9gSZLxmxOxm4k2OleSr8CQs6M
1mCS/3d30s0YFaMpzhuXPUJlr9Tf0hob3iC3mbCR+YPL5M20rKkmG0FL2bbdSndQw9HGk7SVDIhE
fT7cSqamovxTz6pVaxl7wXk6dBhwvPKuhLsAwhOzSOGzQgO2wUkGhW1ojNNj7iNllLswxZjwG910
39OzXZrmST5anuzo9/ddDSzYR92hNvSPxvXOockoUoeEW48WmrQ6fODXMaPn1Lv6b6NgNrfgKNIj
axHFm+ZfPa3x7m2KeJMv6me203k1luUphlnaNeNj6OlUCjYasG5Nu9cM8WloWryb4oLPS0Psj1t6
yCaSzg0edMXZr+b3Iqc5brtyopBu24WHCNuwFxCnLIeDAMOhZz30bYguIAqImB0z6nAy3f5VIN8q
8IE5wjrYhvD7DROANRitjyW1gR9hM6P/O38gdfTQu8uvrZXP5eKg5atrO4nAA5YngvjAQNtYAZO/
hZGEwJMRUo4WzA+nPJoVpg11cB6c7NewTQYP4eLNy2q02h/UelA7WlIogwQm9r69HWL33PZIHeEp
/1HZKYlnopgagrOSN8YanqNUkIKX6C4uFN2DNcxbRMCwBpZKt4J6EbmPZv2t1D4nGqF+W5Y/RO2B
DjV/CKZ95bwJBqj3Z684EODkNAS32IQ0cxryCmHKdd2LREJiljQ7hHoqQVECSACfnPCsS69RgN92
rPYF1IqYYM+/IeSDwYfLMfwdwCmgHJ9ZOPIBRC25DKmhBU6k083ylm0tOZIgtRXD/ovm/z9rXrAp
nODRxpX2owDPeOBSxBCFYBDL85BYzIVwkSMVXhmbd9cMKf2UrE4I7Oxsnhc3fo297kbeGpdBfBSu
14zKpcDnFbQpgeDSElU3qzmUjM3IDmJXTlH9IZGr2vsS0kII2glc+uExYZCJo28EjbBNlNyWHUxM
ySXweCHz+Zg0diAYCvzOJn+FcvLEtdRMbBDWuJiZ35Meh5TWGiTHGEseX9owpBfySBatvyOrYHKa
Thbqlr9ynvfvNPsDdA7lNTrVnZy77ZTeCU4nH+a3DGhNKw4YrboHkONOpVPBEyK8zfCK7Rg2EB6N
MGL5S6u1ocu+c5cCU8h8RmRGDDlD3h/iA2MHJyFNUcXz/IJ6wjO9Ml5sk2FxIhPzwkBmzQUflnsK
eJIKGWThQifO7QyuloRhvhZHsHXnkUUC7zoV6gI1TUkT3aTBxTuYA8FkiHN2ix3JKatnhDUo36rA
qmajYlas3aDSeNeQaQdt+toRuCcECTGzXZvNb6ZgZ3dh9y/s+VpZCpwUkhZL7uOASqAchpbYkJgi
r4IFlH0rn0SATaJwnVGTN8ht0QM7iF4El8DbAbmKq6Ra8/gTH92pHB4o1VLI9IGNcSRpQCCTfAn0
JQX04FG/aCE+AIEbo/rtZHjK+LucKh0eD7omqcYM8YuouRCj6ddIV6fwup1QOKhUVi3gKqVNjJds
ZVq/HeWHjEHLjcjU9hB2O9dz9sIrSGr6D5r2JDWCTY0qXc+pqlaSvpDSSdtFQECqfK5nK8QMiUyI
kt3Kl+lx8KH64rdcMiYjCiQH+k/VMacJWmbpiESUuHiB65FY1NQMQebthZ9QO1+cZJxCciXSUHJJ
vXEKvQWs4RFpHUpejFnhfAv9vB3HN3tGUqjNdpFUpoQ7jA23cccj5EZ9CzDH01JEvMERoMHnM1oB
jX2/TK8jqk+S3UFw5lETObpXHWNQHM9vwIDX0kLChuBGKonMmdfSJZcSRRA44gh9sRIiEZuM4T6E
4o5aU8teI1HkxqTtG+9SGOM8IMkopOZBO1HbCshHJ5MlLm0olakfmjnyPSxq6eMbGXKhFDU+qZkD
9aOHMQPCrUhJ+YP/kxhDPCyJH8nQ752IeRraNZQsgguKTI8QoZqUs5GUJ3KLJ2blGYhg2t/lpBr9
5eAPPTqaGumnc9Hd9p0/5VN91cFyAiZyvZVKP83AZtjlm/r4JnF/W9aH7xMpkii5CzCcwJGcsizJ
KS5n8yJdfYRpJ2rBjipjxu26gUg6xQdelsQKKL2UqxcDXbYU9i5B5pqCCdea3T0nD1zkbYrkghZ5
zHwwlAaZGzoG4fQKos9nHm5ZvtnT9C6dxhSsmGXbZ9fWzsBouYtbAEjwKQm0dauYigWI465GEJwR
22AFTOotxAkaCULQlZ0tcQFZKgZ6E8FhEzScKEDC4smcfqWPCZzj2nRlJ6jw5H0m5lvs+kxJiQWq
p5DZTPEQYkCSnOcwu+VppP/uDOhDUp79t/kYHdnww7GBe4Ea70amKw101LpfabBn3Zl/M0nfihb3
1jqGQgUfl4jNC2UJVc1FeWiJynMQTlpMk3QYhlf5dtFJru4cIBAtqmMeP4jYf5w9mWVSnod0rLMr
WMwJtSjROY8qaZhV7EiBUfkWNChQjXsRfcgCFwzifYx4Ro0BmPCOBFwNl29OehAgOVLdPtx2eK1C
QjApm1KfOwdKgCEgz6K1RKB500zTl5DwpUeVsnPQfo7jv6RD7S68klykNZWU2VaKhSKPzkKcItek
80AfAWC5AfIkttYYY97Mwae7bMYoeyXhL8RmhPkK5pseDboZMv4mQSqzw5OW7WP6FUJJxNcHOi19
EEV9Nq0ExWEhcLcNrncR6ltSZgp4Jqeh3APHF8kFz7QoGY1ioxLd6AEpbDPD4MDf96IQ4CBl0G6u
US8vgPcQ5381eNByAgfMlSXuSwOnExnZCgaM9IcHtoNLExend96vvuF3pFirKATBgCw+RausLa9Z
penRaTiGJ8hSzLqgESwnqRx0pPFJv58K4xVfQvQnqLEFjmCC2H2U82CgVywnj6HDexQ71PIMoYhG
95ccT2AvVrYXoSthpSrGLPL+By7NyAnYGkjs9yTxSt2hwXCEGHWZWuxyUkaOsuwxsZ1DYH6n86dI
kspoghwSJiKHrVvo69GwiHYPTaheWqek0ADkZ42ZTUpfmQgm8MrcAb90ImLPUI6CYzRXs4Ch6JC6
BEL5FTYzb5ZVCeP+XhKNqbDO9Ma6CalQ50WYvcUcURKAEBD0eSTdNK9lkwg7TqReahUBtYlGEhue
1C4o2jte/wY9nceENI9vkAAgdE7ejzxXDelbD5sZl0l5t6wPvG7hGcqFjszE5kt39pjBtjmliGR7
s9Vem2H4jmPvIJ/iUHjUKBvIMnJma5eTfsiykJvsRnOvdTjKoS8sJ1jRTsglokhMzJZHCGX+oe2W
+4UiRplotenmEdbNvXxON7Ur+XsJDBL/BeiSgw9QLBqHczCpR45s8ATtKrbqkUq2tK2gPMlskmS/
9CkmuNOYlfEclqK7r4AhazQz4vGI+j1YDsmIiaovJ43osfeQ9OXUDxsoIskIdv5eclqx4uOGDMSg
mhggkhlJ8NXH+mHBnI90Jcu1O2BkpvmMK1dw8mmgwXV0Wfqhkb/US4/Xnsz4piTPEt/lvYaoGNns
KA3xxTiNDlJiJsn4z2nL1UDLXwTmF1at8yZLghqD4khmrwUII+26c3nqJrzumOaIQsMr6kesyyKc
veC6EtEaFNP7Sj0rPIAi4NNBoT3Vhu61JyjzgazMWzmShQRgasPZZKCntyfJdiV5pDCi8eMxutPC
4bMwVehxq2uRK7FvKuMnN2tAJYBNZAX2CxUj3bz+Vhjc4B0dzuTkIN/ktp2Uwpo6CFWUfloPCcHT
5vuauxUZCW+gjai2tZ/hGIwWB/0Dm+02MI1UG95e+EpgMNKjtR20DIWAVWZYFLHsJl0/omv6MWjL
2SB2CG1hGJJw71vhH8mBgH4CCdWavUurCOPRLmx3tHZ/ZCBRaI+8Vw2qNpPtcH/cF7ukboqzVEPm
x2YUBW4J/ceV9N1Ai6RVpvyPUCNKECGEYiXwI9zRN6uIPqK8uPSzuKcy0cUuLHJrheo7eANHJDeN
Y8lNPtgPAhmQ7dhj8D1z/uKMNh56tmPf06D2fqKKeMXsP6e77GtJFdRcn7xhubIZZHFK5zCn1iJy
eSUde04uWesQClLm/TMzeGKOay/IomaYKKXip4f6m1nmoFkM2/Yacw/ltVGSAlnIVMFAnJSTT3Lj
CbsoC1Vnk0IlQmRjsoP7uGmZ3QM9Ho8Spry42ZTZvO/cDnJaeWrxqPdK/TcfDWbV6VEIZ1c+s0K8
JE2gUsMcIX+QvrJN+0R+RGB7h3r3evXqqEf48UGGoZa2CeIUCNepOnAQ7navu6NwgNBgfHVcoD8+
mhGOlQkxTqpeyHHZtblP6sjilSd+DUUU2ZXuv00cgRUnuGcOx5AqUtq9Usk6OrGXkwDhWQG8asbD
OKKYNIv6feMZB5dTRJappdRFQh+eR/eZKmVkXkOe0kSPXb5KBHg5vTwU/Z0Yhm1Gz0160BUsA45O
CdKC1rlAfIAreGUz6kYxkQbYS8LwTzp6XnwCxScLzk309ZAVSECY9I8YZGz7O3EFswN/BaAuB3Sf
+ifBoOXuI/b6VNSQ/F76AKXXMtqN2fxsZi2ASnY0Rut0nXlAvqEJ9AdU8wBuKmOdV9G9Mo1L6zdP
Tuk9dKVxn/QzAUdLLBQuwlfTY65KoHqT8aR0afeZm5P4EzqnpNqCLiVIZGrjVmvilwKbuA1uPHhR
BOrBCvJTVZrfSdaoNbU1EHQTkhDZmX9IVZF/JiS5uWmt+yCHMjpPWz2q32cHc4mb2CugiEfeK3sa
ISW/+Rmd6TucyfQQCoH0qSO33BeVtZ/Tql8ji7fKTZxwQ25Mi9Jnu7M/3NR8VkyaY6zas6ptd+dE
foJe/uKvpmYet1Zge2DQGvbVOp4FRn41NCsQyNExC8W2oanJiV2tMWm18hKLBnGzmoZvymNHB7Od
by1N0xntYPFUJSkwDsYAxjnJPZzZE43aBLabc7S9gUIkHEmsJjQWkfw+1yZndz+ZYMCAB3FaPnao
aaMVqe8Soz9olRl9F3YvGXJPBweAlAKjfVoKSEFVE+B23FZvjZ8hz5UljORQmgI29uNJ64qPjHTW
KOJiZSzDfWXlp2bs3vsy2yfT/EMl/zsHCT6t8AcYAStPPhPzXu6AZWX1w4Ra3o3SnJrVmMLQQAsw
GZVx76Xm9KUjPYj1inowSBIdPX+mLSeqGeSmLKm70p3zteXmkDn0Zj0W07dDwpZag3HrRBnq2VXw
NS1kv51OKWCPJVJ7KsDzGvVEYsBHb+FyLlPPGmkX879RRvqhXkrVsUlHbY9Y+L8sSOh51G7/QgMk
Ilcz/vQAhleI7AlDpi9YlZ+7XE+OyskfcEjPzspmnqmNeD2tFZkoVyvqYrc/6ZKsKhQdVaRbou73
ujDWVvuwt9twlTcK9V7cNYh3LUdZ9dPqE6MQMM/jzKIky5ud1sHCZot5ngMlJs3fLN4qXbXsr66r
z6VYjqYRfMN3Z3a3RfOuHx8Qmv5AoHs9dCWsguUxyUOARgQ82zzfarP1pnCuLmznk8m4Z6tivVej
FRxVXd13oCO1kx5LRmfUYDcw9VS2zj1rg7h/fJsb/UeYUSAagtuLJrRd1t9DPdEZ8Kcno0hhBePD
N3rTG6JfNm4n9qsq8TtG7AjjsGhrw+FGFh4NqnaBWNDDzc+yhygtnX1gDfZLOvj7pQyOKQ2OnoO9
HDFhsbLY3PuCKIXuYK3LtsthdXfwHJqV3vrlvm5QSerNcd9gNYs8GdKqfvvpwRnTEjKhvAypkAWv
dfp8PxlM54U23sCjFHVLZ61qHYUAzYlxC9KSVzmd4lh6/unXqPxTqjuPje9eFIsJBuyzgQNWA2Fb
CyA7GUO6S7rpOzWEqUn3ETfn26QvDkXg4lzTXBxeejjB2HEtIE5Syghu+o3JbFtu608hZQOak8GZ
3OBxgjegBczYyo/NLaiVzcBx4lMaKAd4otC8m6mew/XkMYI5TpA0jJxTIUtDCFkGeZQVDLAgyCyh
WrBrgIFo4EJ7Xpwa7jOeNwwGDFisIn59LMIhOixdCR4uvwpzgN6abZu3Bfz2Fp9SQV3cDl4L/mZ5
H70Z2FA2Nb1ckKEtnny3iqvLSw++iOV82EPmf7ijjU7lEiFONKuXuAy3iWWhjLFE82q2wvQTw9AD
Jz94V6IvGD7OwPJOwXp2UsxfqwAdPhoDJTKsM/EbVULj0ih4j1F9CWaiZmreeclyr3KqiMbCbTp2
vOS+W+aTXil0+BN4UZ4xmbelb86Q+fKz0y7nOdbrW9NuXUrK6MWAJWlF/QzNRgM2hj3rxxHUjoHd
mEdcUmFQp1RFMcLSQtesHRcNCoAd3idj9zi6JjMH2bF2snW/ADkgoXzIpQjuQ2og5NZXegAdFcUn
CvFVXWFJHYxOf0fLg/GDHANB13DKlVsmXEcFoF7PCn8EDZVUx0VePISdpTOJafB6OwAZUwuwGYpo
ZhvZXs/Jthr3n8EpDxSMyRhdDruNmCAo70FGRHst5ghpjYwRZvdQ0y8zdH8n7xTGoN3TOwCBIlcm
XehBKSu6JR7RAzAkxDZqoU+cOe2D76eHhEaYIHGUYTeC9+gDRHKAM85ZBjr7bTUupyKBwjLpCMLh
jjZOkbqJyCpqoENZT3FlbsKge0tz+3MiuxSYtZMGWFLZKwqznaaTFUfVpcp6xJEaZgRnEHeWVgD7
YeH7jOCqm2Oy9AR+MdBbNiz004qzboS7shnOxpSKccpVLFY3I2YDk2uRCFa2S8MY5aOfWgzitVdp
eYQMQ2uIS/GopLzrc/UhhLGOenkiMaamlifrBrRUGnPXFxqC29nGYrdKf1Jim8nwCoiGbcZwPlkx
obJfJkDAlgI2NzDb5v1lCIllWoq/y0h26NFw6THiiM4pDZgBH9aqQ6UydZ6VAvIo8x6zkfoivICU
RF86qxQwr6UxQQYvX2sFiAScIiX8FDI5ClDrkqLJg075ohqzrNrN933QXenaJvMhpG+lHuGy3Z9i
a34i0RSYc6pRMlf8amjVdwYSvjmQrTxpB3ASTDElOTEDptFZi61QqThpXNoR3IWWN6uFTky/+GtZ
bjFYvbcwnznF6zCedk5RbbNoumREHRX2yCRXe4wLRFfHo5ekMndVGPVbOtdQWjvY8EsXrlsb4rjH
Kc4Im14fr3MBXbmOKVanihO6iLYmqNyNhM8rjEPuHObRnv5I3yFaoVXHPksQwqa2jNwNnuK/Kik5
vCCRtcjytZTFI2SwlhFGEqaregnXlDGmZfA9DSlBREFLji2IbjksB5km08nOZT10094frIN0CYov
Y0SzWrgfFcCzcFVz26Epz9IZY1AQgvBYsoxTYGhzbU7pLfLxuGv7TzK7ZaN0l/ULklrdfV4m+xRI
p/GiQTrYgjmYrruCxwREfIpIePs8eWgx/s5SGpeE8mrSH4IcykW6fBmWTIeNa+myyn2r3lrHBhYB
SK8nCB+bWYZ6fniU348r0lq7uOcd5KT37cDAO1uANudWOe8JQyQBxEut6TcZ/Y2eKtihe1fW4TtW
FpvMnQ5F3P9Kx54n5M++unFJi2c9gs0C2woy9S7u8WmEk52iQ+Qs5R+dPbqXVBuZA1xBqdvbaIki
u1DTlBhJcmSksOQ1uvgUC6wtdrsCXMsaQ70uXKFkBFHATI6gEKnV7htJrBli1j5tEBvFrUDbylzv
0tVgokalzzRiSNcat/xNsu5b0G9Yt09+pp0kvgGh7K0yfScvu7fMaEOyty9NjZElaP2aliIDy2OM
ILogdUvNz7VgAyr5wQOp+Tt9js6OziUF9pDaqCS7197n4sai6YgVBWjHYdb9v3aKcAdLGzSqo0s7
lp+i2xVEy/v/MRwYpFziTc3iiUrjs9GhKNXFRf5kfRWA8pTLN2atjtKdQYnlIaQsiCdTqOJyGzDB
6HVQPd7Fc7GVGFOUPuvNlg5gWYtuEZtJ4HFhxaD6/EibfDegqiP0COHkdJZOAOOHJLkI6kQWNgKY
6B3EZyHKjNy5YRPQbHAdBApWSgEuuPM2wADMyTEl197KutmFhKwKxCNyJ9oC+FeGgNC8SYNFrDvW
Cx08WB3t7azSXb6kq6mzTLCjsb/OsET2b2rEL5E33EFCv1Pxg9HEv/44azeuhxyt635Ai3eIUYIV
SNBKXfUagyAVnL3CgpV+gSvgP2gS1Km60m8tTocrdWT4uYYTG66BPW07FN7pPX3XXsH0bnwxtf7V
R4UKOf2bmgOHNdV3HUjfg7SuCELxmOAm5hycJH6hPpYQyONn90uUKJm/lVkRGcPLBm+1+LBwg5pI
952CRdbC7+rOQvGm3+RDvzDy5eDAxdL1F9kqiqrK7Js7X9NXuqWfuzq7D+J8P7vBle8YtGSjuF/T
M9ewicN3rPRmuUNXIwyaH1Fm/5tb7Wy1WApmPyJ+Ilc/RCINm2/B8aUFjc7DCT85DB3TldWbhO/N
MLQ4WzPUhOnyYtH9KLQb8deM6mdEL7+8cUhX0mhzmvwkISUOw6cp7e4bwGsJjQHBrVms7y5ANV+P
j2qaPmgrXFlkXB2DSZgwAIwXTxIedDVtrCw8xSQI3sxgn1FdST8MrgKLC2WQo1cYfTxvKr3bznDp
gpfam9Nh81KRIyDxAxQpeF3NIy/i4KySbuvp2kPpgOeCQFS+A7G0zVFnwEQ5QDdduIGz9TdC+pSB
k0gPNpqO4S46kU5Ur9w8n6GzZ7d2jEAYddRSXvuxvDAuY8njNTzu11Tygmk8pYO2TqJpL9qLvqdW
QriTkI9UAoNdKXuVAUsaN3rbv4oeX9IbZ0aJZ94EI1ejER7xvpKnzQ6LteHLiT4kGOhasjXajEF+
3yWx9uonFfdbaDgMOrknq7MeBzvMbsoBgW7VPyLN8itrvC/RnEFfRNFN9B1UuJvsXJcRaufGhwOk
S+kCnXo6T6q6W1KG8VVCNRbEb31XPlaat5OGqkBK5QQSZhVwVWrFsFyz12Of2MyTnMBHzOlgNcbW
msLVMt7JEdMQrARcI3UEKoXeiKiDt3ywa0zor7Lm5RG7CEQHSUJwf3MRlOMBXyUrA/0SuR+e292r
lgFzzIYctL6sKnxgKeP1fmoZHpXTSMLj1GBJW0R3vatovrrFX5oPSI2zZmnayldPwXVjR8Wwk8N7
TqMzkUOADksrtiGmfwNDGK24hsLa7MZnSE3viZ9fzPHUhkgsad9QSHZpbXMYvhap/W/RyeB5inrH
SErGhKvcrYoy5BksdC8x6STrPkoOO2neF1bMT63tvLfsRYgAdPt5/eI1JutO+p+Ok9Cal5o7ZdpE
Z9KVuw2VdRgtHIK6cSJPF63EnCmIpXqJDHPretGxidt1nJSPYdesQyzKITYjOu5dpTKsPKIQKo09
XWHL89a9zvyOtTWxQmnDGGpuetD9B8sxDqMO3ycxkTlKvu1ZVHEDjLuyd31SYnsJ7llWxxZDM20E
7dRLnoMfcv4xQMVg9WbW2USOlz4RK2IY7SIXrlcGtGpKAjs7GFN/m4YM/4yUTkr/tQlAIahR62AF
EgcYGk+Gh8R888HLX3LoCs54occ8KUajnLR+mFvEDYl+mkF2oXv3rIAwKDfy2uS0y7ExHRl0Z1ov
+cVTBtHikutZtq2OYzywUNyiOR9r+Lk3z9IU5005Y3iM5kR/zC13jSUOVEQLmb/RPXgJ+gqpU3UP
bgLlqptMFNmynsWVLCcr7J+zGQJ8leffncZcSIVeh508Dk36URfjYXHBClM9SFzkVLN/9jC8GbPx
mHTWETrTG1puL0VP6y7SHDwHBlanChA4lvw0BHKlfcNUHE355pkwD77P2m0dVBETyuLC8Z76AcmS
BQ/QzG+DjZP27RZH26MZ18uhc4Iv6NOPbWqeKGHltwPGWJvsoo+s+wzTBr8JL0NVvxudjxNemPzJ
t86dyNT4wbaolhen9x6nzmM4KXvzZ7fepJX/1S7oB3j+WxX15yLyIbVMJowCC0EurSm/LWCthARo
QsFLPjDvylfV1JTAiXpz2uIvjxpOb71Ft7mqH4Z5/HFyVI4WowTE0BixT+EkjHX8nrsVun2LoFrw
/SRTmRr1OKbDq6UzZFXi/sFs9/zRut2OiTgcRgrHh2TisE790IbnlD2Ftrtv9H4baGTDQfqZoXQt
MWTB+7uIm63ejKexIgeYBsaZ07+hMJE38B9xUNhH9UTvJpsOVec9jWX8lWjYg41tgOCW9+A2w24I
KdKzNtw1Ha1SSfWZy+GuM+S6NO/TNbSLYTkcyPFTMcUJeLzJYVqUlxLzjYDAOfrqy8WfaiW/G1fO
W98m37hwPWAg8KBnI4cZ/6B5MI6E6VPGWwyHIFRiLTLMUECWGUWkpsKKCFZYXDoHDZ7wVeFh7ty9
3lRvKGEi91eNx6j9FyefVp3gKvHBUeU2MlNvXgyoylmvdqlNZwhiNOmxPHKdeCTCJaUgNDKJ0AKy
YtpK501+qukhs4SkEvxI6E6bkQPWqu292Ma6qDpIdt4nUv3rq6j4uo7HweKoTKB4faaFuFinyMSZ
gs6nHGdsdqOljmkG/HPhDdBbo9pu9e62Vd1+QmpAbl5zrdtC6P8MQUuWFfMJ0G4lWza5DdOHRiJH
K2dThChJREwgobITTGAips/4TaqX60mULxzK3o0ciSPzlx7Dobr1R/PGwulOclqaoyWIZQubIV7C
O2myLJq7sjjK9JC2KyzfhCuy+f/Yvyhqsmtpd5ipENoWiTvmBQZSbeGRKhAZv6GZwjaU+CSMQRMG
mVTEUeWvmWClNZMeR5TnTNKsjLbvSGlJ1ghzlB7bcsBy8TEbwieprXwVreTAS2py5GY6pjXjTT3p
aUc5PbtMdhBzy8L7GHxeZDIOF4wIHhX4jVPjzmS4cBjr4alMkQGSxyXPxkcnBBK8bAWysaB3L7Fd
16QLOXkTig3W+CL9LkrS2cvuQ1pgieP8Xel83nxUQ/QjyRjJrVQaLUntqBcbUTSB5frFMXa2O+Mz
Z7wJARWk+AuK+FRrQJnRgE2MtYpwMELqgAkdYbBPAbMh4DZJbD/2pDQxZ4rQbOdYWykT8wwQRjg5
TvaHmc5tR/WaEBvpru4U4zFiyIdcmGQP1wskLwzc4R/qHSe5IpNg5vkTqTIyuvxa2i9bjwJS/m1u
AnhyzGXz//b0K+evmySPUKzWUpXLy9MICkv3wduuGVuSndMNw7ZV7tp2Tu0AWMbdDyiVhgxHhAyA
kVvYaX+EQDX49LwQeom/Azhb8mtCY7G0+na0mbJIToGp6Dbhx+N8lS1ThPTbM4iHFC/HFmTNDXps
RLfK1V+aZXps+CJGFLZ8gWYxo9eiHu522AJiAkXyvjAwxP+2tbErLTLBgH7Q7F7QEUi7yxBMzAsM
zFlA3LFQWHEdKLgKsIGer68/hpiZ0/ES3oo8iyVNz5oB0LmEj85E3yL+xjlplZlQZ3q4PbFh0kWH
btqMNxVADlo1PRHKuqW2MIz5b3Inxr1i3UWoT9YJi6Tzs/Wop/p+LF2kHfX0LOXCwsU7VrtpuN2u
9U9BmGANax2nQtQpSLa0Z4YIGT4lM8muEl02xmq0z7tZf26DjHmV7sBZhndJZ24jgU0ohSMqP/KR
rrbXo0uE6qyCkq9h+K7Jg83SmUfSbfKS0rpLWlRo5KnoTnWf8HtjFm8GNheefVCYfnpuErsMmNhr
4evYQ3I7d9XByaqHJfQ/i+48yAxFpF4V3J8bP/bUOiHKCHciaTC8Yl+2sfsPy7Jj7s9oVJhPg9F9
VqZ6zctFDMUbq7uzrekYOhozyepERNZj70Hr7KNEYVuDvuwPL5Ffn+F/7WIs8oSLaifDnTbjDF+p
Q+eiY2jjajgUusF8UPpMPbaOomjnlcsh4pDNDf9cE9cxXjOvJfUnjJqKXYObJqwfk9m9yUPYnxVD
KJRkS8Z/K3LeARiT+EwPPwcaqsu32BnABqujGdZvHljPMsVvhc8pXC3dk5dYYOiUOCMpuVT7XjW/
MnpNy4U2uvbaGw4tKvw72umvdSaEpB6w0EVegTG3JX/tp2lrWSXz6SeAH4D+UY27VEvLjYNi2jii
RKqCVd3hvdViXGI66yQNN1Frri2z2y2FDfmEW8kzRX/fxkWrjDZVG/81avgTzMZSLcpJxjMV/AQp
glc9eAFoQ7c1G0FgCyAZwHwOXwxPdfas5u4DZRbPmscYeo7ZLKgqDBZTf65gliFhhfAQhkqxvq90
e+/06qPJPBJHAINi+FbpMOC4pNFD9Y4S/tUwPGkt6jmNnT9A5F8lgh91mEeFxrlV4YNNdGjs5K5e
wtvUVAfPGPeh2R1ySHMT/YKp7N/CYNpJFHPx8DDQmllyLFrs/BnjwhMOEix1aCtV6H0GWvdVkupA
R0cOEoDrBgu9p0IDhJ4Ge98RtYbeeCqYCowi/V7CkQhQeML1NYZjLTI+1XCpE+turuNpayZhtKrD
rNn2QdBuEqYBkHY9ZEmdwEXL1llynVe4J4hRJvvdqx0yVtBh68DUAW1ChoKSfxBWYI72BliycdQz
5+KazCq6kFxn/zF09LdoxrQtbvG56dMFuQc6pWQaHamxRJg89XfUnSe79LubiNyhyEp+Uk92EYhL
DeAnrzVpdMUccLjJwbjd2YG2WkMIGmIdak97KovwMnYAqZiwHBoXddqWBMeoyjvmxFdRrR1MA6o0
vwilN/rBXuaYZTRrpmzXWfMpb4dDF5kXmsTf5hhtw5Q+YTghfMCTleATcLzmqB+bvrnGH5iZ5yne
YYu7SqwCZKCAej4gJJx05s5Jje0EFGNawYnZZBkX9Y6NyIYSiAwI7vWiHcISYax23nWhhyagccww
Su3L+jSYA0rfMca2bbs3SWWYgkE3K9BQfPdSCvbsOXdq+MJ5t7OW4GIZzO8Mi4sGSJRlt8uQt7Qn
6DGFiNOuwoxaibknf8fQ+CsjCADsw/APpxoc3wrt0anjY40KR1c0kHbripnY0UMcdxqeELekxo2x
ktbt6lBbTLmHff6TlPM7itokeks67MoS9T2mhBF8z4Nm1VksF9dAoNX3a/xh/M/Gz1/iOOC/7Iby
ZaaB7P/B75upKhDymhj90pBwu2nC6RFLZmcdesOennSECJV1HpuMSb3+eVmqcF0UMJySSeEl2zb/
iITeba9a6sbaxC2PGUna5qJxXOToeGc9Ys5UqlszHn/t0MK9O0LPqZ8RqlwGENAovq+0YSfAVbgc
pGZHVB0Io6T+oG0PTrPyaSfz74LkYe74OdjtQ+9GXzFva9LGe/lzCNSX1jLLG71HVZbLERUVh7nt
3we1HEUXv68jJlgYkuJx5lQhHcua1PouHCrYxO2l+h9pZ9YjN5J996/yxzybcJAMbobth6ysytor
s7SUWi9Ea+O+7/z0/oUMGJVMIhOSZzCDbqlbtyIYceMu557TAdyn2I0hNfOSDs1z1Q7XaYBnb0ft
xkY3LkD7lHExk0cWlA6VhN6mJu5kNyjCXhE7qIo1oRIjiVX8Q0XcGi/mjG46ZAfJvFNun3IKYB3C
Zar8NuGAmrNQAOqhCu5VdYMKmwn2TzWn+sy+UprjFHaonlDl4QwRmlCrRyZK9f4QCFWFGPUkAG3f
5qCxRyg8tW+jqnjRXUadcgMhjErMae9leXMLNfAGXSoYWdqrykUMhLoza+k6BvNeFbSXv5m17K7I
ktvfrxQVcItdqenxlmpYgtKBC8gJFSboGsk74ydecv6fN+mqIa6b+MUOpJf6gxl2ZB/4CZkvtCPA
1+JjTyOy56lRRV0CUfLymh2tON2TDHa8oKZ154T/lEjB6nFF6fNf/oR0QBYJ+T5qNMw8Qdin9Ccd
61AAulD/EBRj5KEaClZjT14OIR6/IpjM+CoYdeLX6ZXpZFjqmgNVUvxDUmt/h058NJohJY5C1QeU
q9Mg9N7w7zB5u1OHDgwonhYvsWt6wH5jouijMvu1I7AOmvzfis8cEUSLOr5W6ZfqBlRM0RuNIshi
5b/RZnnwqER3+ANVGteK4YusAaRx4x068HUL7DthQ1+KpLoLJf3IGwBQ6sswZs3chi4ISOZyO0ak
jf8yssa4DOzlcHUpLBjziQ2ypMxoqHRLHUCW0BEHU4dSKRoblKW/ND/cwj155ZdwO/s5mOdPVHfS
+qty+UEL4X94z0+MQoglHlow18TlKnVVnaCMwEWEvBCMkfbfrai8afuP7LJKx9SZowQAUFsNFXNu
K+BIaqJUlQkJ27gCuvYVCtGNg4wvyAMVv6k/HzOqXxsdVF4Cj6vqJhn/qPZCTNYWUvnWiq+Cbijx
PlMVKvImEOenYt3h3AErS4kKvrCnqhyYwRVQYJlHW3OpYk8OwZB8ErnxoLoSHg+w2enfp8a/Zj+G
BMSPzLaNYgmCUJ1jpH6KJHpKIMzREedUN52j4Ua3v3N2iEsQLCmj5iqVMIIxUDZ8M8QnJh2yzoTz
V14jtcZcE7tH1qF0mCpIDUGnXlPjVIsDs0SoLgwJGIWeNq03leBTelckq6yBbx1z5BokfNkSBbRk
M5SXUNeFmK0AUA80NICxL0WsMZ8VwRLD6Zus+tyX8B45TKTsU44cVbCM5BCUlfrX1Toyu7sOqvl1
CM37khSl61zcCtdaXSYLBnHOywAjl2r0FqRiKkZVKRjZLJZ/x5XcvUFnfJ/xTXqRA9dYVQ5ThiDt
YLjLfp90nNCz7Q1XrMYWv7M1KgrcMC5MLz9YQbZRv9zqATS87muERAD/JDEGAjtIVUWMld6YxSeO
DrAjRlafYWO4VteST5qBca5pjGT5F0bt7wd0WIBWKa7gV4JHp2EKA6qpqLzTW8Kh7I2DTI5Dw4c/
k+PCQW/i8Z7yAoe2L90HalDwEBM+ZQGcBm4H+wPzF35ejwDUC0gR0H/UfBS5DKTcyO3kC7CdDeA7
Xui3wPg9Ea9SG3Va9dqCZrJocB83KozChK9HWxizI2rzyY8CZ6aO32hHPw110Eh/zMjYgrQCwAcT
Ax9MAViFkoal/sZ3yTR3q+6d2XlEf5DRMlOq595TmwXX6ifWcd/qzKZdfltRWxE0mkwCIoZRNSdk
gCG84544NO4MlADI065UjqCqRfR7n9RdbOPfsNfc/MVoBVUPJsRo3zN15nk7PLoyzq1lD6cOKi83
urdDJQbyUafkaQPHa2sLmimotdLxbqDUrHQo1SKZJlTnl23XwGoEqGtKPfzNLKjeR+8QaxTCFOqi
kh/jfjgUkQDaHh0mq3kJPf2zHln3vQs+xpGEUy4KxqIWL4XtMEWZ36dDwPBZ2Hyzhja9cjQZbacE
UZqp3aN9Of8Lo/hbaDu7wHVw5BY5MNI6dcYccQHHnMcoYzW/xVNJoZcqEdlpQ9O6DlIq+INtf5zC
AKrqcpb9y5DUUGBbYV/viHD8x16iBhf2iJDGhjcrkD4ahf/5r//+v//n9/F/BD9VHXIC5ftfeZdB
BZK3zf/6j/Of/wIYqn717gd/50pwRo5l67pFdZ36pcfvf//3NcoD/mH9v7V1luYBELG9T4+QBtG2
aPV93EloEuJ/hpmPc96etWbPE9KxhOk6hm4e2wsGP7CKyY72U6KLZz2hsxY0JoCd2XZ/njclV0y5
pmuBRHUMSe/j2JSedHkf5mm4lzrzKfps82qlzu68kZX1mMLSbeEJVkRb+9gIrX9dhmkR7SPLA+o5
4RtN22TgcPhy3pB9uhrX1ekF66iGO55cfKjeKUI78XtjjzC2ST28Qy+r6gHuKzF13/5w3pp7as1j
UY4jLNPQpbvYu94ZIfnJQrGv8+nLDJWF2zg/YlLyTBgfzMG+98Li6rzJlc/lwcCkm6ZhCd3S1U6/
O4lFmHsGHkDss7b8VzollJX6+Hbexumy2EHLwydIoeve0oaOMjjNdDHvBWRpPDSp9bkDdEivPWwd
QAXX582dLglztsnRMznvhrc47K3fd3HcTvO+KINtHb452b/nDZze3mMD6gd4t2dWkuaFnmOgH0A7
l07+KwjoJDgOb0tuGp/qMYkvHPgTk47rmI6NcJ8UtntyqwaHGfLZt4EedN5NYej3NlqHCLaIrZ1r
B33K2kvnwlieRSw6wqO5TtlRCEv9RO8WOXQInyR5Zb0AHgHqm5m0YxnP3kjZ0cSD/n4bAUhl0sqA
KlSoFlcvmvEhTP38zrGp0PZNoUOsaSY7fmb9q4PTAF4jBthmxADzkBcRI+ntz1jmJCIQt10D64i3
M5jqa9uf5ufGA+VMAgVj7RSitJ5EapAycYAWGDqoM0HPwG0hja5h1Icqab6xI2e6DgJ7/pUUzBGn
URQDOCqjjwxyRTd1H1d3f3gSHNczdV2XwEJtz5KL20MfUjqelukvoV95N1065E/T1D3MAUmFG+26
ChDSeYv6yelWJhk4Ep7k9TCWT0dVa14215P+MirkqJU/yhokv+8lX4UZvjHh+CNKLGitnBvgvVei
TO5mvX2EF2rLDMCFm6a839Ez5njqOts6L5plSHfhHWOniOJBlP5LHjACoVFkt5FXAEwdAYuHj/93
QHZ+/SfLV97YEYaJwzIcoS+OZddFhp9q3D1eclSL7LZ5KK2qfjhv5WRhWLGEwwtmOKzOXFix6MnX
PmDxfVWj65ZBxdx3RLLFgbL8lsbvHq1zKJy7z+fNri3O0h3PFcyB26618FxlV5cNw6vzPswplvfP
hXHpWq+54vcWFq6r9jytg4J93neVTj8ZcdxMh7sUQvmKaupcfIvGm/NrUlfg6IyoreQx09lH5pzE
4owMVgUY1rTmvQ3vn5+QIQL5RHL3vJXTdxorRB2eLaRwxPKdbmtRQ5g4zvupVoCHDJKWcOsIRC9q
fXve1NpHop7mmtixTffkBEpblmWHKSejRO1338KJUdHzNtY+k8Mdtw1CeclhP3a+/WT1cZr44x51
31tZmzdz0O0SwOgh80nz9NIUT+cNnroVPhMjXo4LnJ4r7S1OvG9kmVGgj7t3Gc5Jc4SGpVdk2zr1
IF9EY+nBk0b7Eg9wXQ8e4D0f8UzSUpKzgixq15bMBs9hMj+e/7nWLqJrSvhBHU+gV7WIiELJzFBT
R9O+y/Svwmu5eOZWlxRhshAgYBgwCagHPkVpEX87b3rtG2DTUJ5N5yMsfHumyWEyLJMdAWR22yY9
krz+NY/LXohUkprEn6Yw/3ne6Npt8SxHZQjSdfir4w8Pz3+a50Ax93o/vIUh5TpGwTZxKboLJ0wX
K/fyvSW1/Hfvuw1NZJxG40RFdHa2HvOph9EHr9oaVvngVYbYMYxvbGPKHLS6r4wS8qrza11eJJMS
gOt6uASPZ4Qw+/gniOyYGcaxd/dwTRVAYYqnXi/+0C/8tuEZtsQzWK6x9AuaqWU+Z8jd5waD5kKQ
GtejmVxNszY9ee2YXPB26vu893b/1x4L0z3Ts21jsabG0sumMoBGO4X1a4Q30pMWGOSy+9VU4jtj
l/Pt+U1cOj5l0CPIxfkRIXL6jzfRGEyRSU24++y3ypb+b2owfmQnJpoX6afzttY+GBN5Jugbg3a5
XCxunoy5Rq7I2/NMvXlj9kobNrpwLpcX/vd63tkwjtcz+dOox2gn77Mm3Nn18GjmVAi0Ub9inv1z
OFIB0Vr/2Quq6/OLW9lIkknJ2hzCa2t5Unq010U50t3xOx/S2lADDzDkxs6vRwSq8VEXTsrSvbBQ
Tyh361oUAfTlSRmqMolBodFNsuVnOMg+GAC1i2F6qwwLTTUNTk/PueDll97lt03ummlISRIh1O+/
u/NDa3StWZf+frbljuHPhzz1D40D6uj8Xp44l6UhtdnvDKW4MHDsGOqAqehF/gTdyffchj7I58Ol
M/QZGZiMxHR2XedduPNrO0s0QERuSkJFe7FKPbcD2XJrOKaO+dG0EvsfOJRqtJHS5EEKZty9JkRn
1SbBvrBudToX199jnFzCSmpZMEcubmPAmGur59Lfj4wJf0p7UYFxsH/oPa2fJKOqrYVx+ljQZAJc
NTc8Z3OQPQ5xihrKNLoXPsPa59Zd6RAwS2iCl1FE15az7fi1u5dWVGy0sfoc6vpLV7g/Lix7+Zao
z82KTYy40nOWaVDB+61P0DbvY5CLNSpO9m063hT1K5MZtJrBqmqQ3hvJ83m7K77iyOzilGXOMBRu
2BGNi/SHX2evdjDfx1TlsokBRmrvjGbbQD9EdOEerfkKw+A1wXuThS3LT14TQMSTxO6eo72LvGrn
msU+jUSj0GXX5xf5O6FbnikDjytNkzHpk9BWd1vuzJyzyiqpn8O4KvdzyORggszedwhm9Ge7oPNX
oCh03UxWChtvVaNfOcrhqXOQUgBfHd5XfgZrjFEgY6PhaMrW1e4HuyxhkaoVPReo0H6wSKZ9NKK1
3Mh2c007vrBhZDNa134sywm6lQyl2TS39AvO8HRDdWnrtkcRwHE801wkCbyjwKasOjqElkX3r8ye
c9r09P5vGv3T+f1c8w6GJ208PPVQc5mPxHYbpK1tAemygT2kfvAdiernvmv/KVGtI4nYFUZ+IWlf
u4gGWZ0nXOiOeGCO3aEQfZKYQnP2PUyN98zBfekDDzEZPS3/eCOFZwrXJJwSFCxd9ZO8c7xchgg6
vNDd+5IKm9DfGiW1DBAaQqPuwsk8/WjY4rNxCXQDfoiFrTjXoNKJXGcfwt6yaXPxSjkZBQQ0h7Ua
nYzz321tD1UR0XRJ8BhOWUTGc1+gDQc+c+8kIJBkFSquvopZFX0eLzwgK3EOZvDgBP08H8sjAj7P
m50UUzqTu3UVvvW1+f38alb3js9E6Kbe4qUHKSqQK/nMQHvf5K9JzuCLwaiBFkyAzyS4kPPWfuek
Sx9iMrhlSuqvxCqLTzVkllF4YG/2cch04k6fqgpSaiu6dStD/5YCP/hWat7wszRF8xBmffMQhYbz
NPrKd8dVuqMdNj8zOzluSci0DWrOEo24drrg0fW12ykFDAT8l+LtMidwhyGKvLL29u1owtZptfTJ
ZSauBoizvlu92d72mjU9hwYzP3Oceb+MwTJ2HpwD17WoKiaPc3mINC36XMIEuTMaoRCQGn3IymTi
5fy2rn1EjohhUASjxrEsfw2DXXt8Mm9PLdh7SC0Ql/pgez9L1wq/dlPjXUiGjbWDyfQ/VXS8pIO6
zvHtTgNXb3KN4NjtHPfOj6A2TuYZyrwSKnjfbFBtgwh9K2SWfRJiEnd9WtF4pK58NYVp+JiUdQy7
d9JvMwZv0O4CWdC3sDsU0gmuDWOE73uKTTQPGX8xwaUNA7zaTNrpF1I/XaUKywMppWdQWuN/ZC7H
KxEiknFvDqyk7x+6CDapaS7vJ7N/bqzwufKSD2GmpAAM9zoUHsiLS32PNXfy/gdQW/3OUXZt5gZV
L7x9P/FkR2MFfNlJ4GeuGM//i2NiE+Pjtljs8vJNlkGP1/e8vUfz8ioXUQS1S+y85do8XveV5V2I
Qk+XxmPKa8otUvWcZWYRjaZb2FGFrpcYSanb+1RrXxvZ3J1flr56/N+tS/3+uy20vDSfqiKB2CWX
EP4UeqfdAnd2X5lS+gUzDzrOhTc+1Xad3luFPryYYTp8SK1IohQBkB8u7uLeNuGIppgD82LRJNmX
8z/jSjru0WulmipVpXrpZr2Y6dUpCPw9tIMVyDH4AHTHB5oP0UH7AOVUA8ZrbOS3vzCrWpMqn5TG
8hUu5KAnktMHnwB4W8YB4me98BHD6Or0MTHrf/0BVtHzNtd8g0VSZTEeJQxAqouvkRVdZDaUpnME
rW5mYYDG9Or65ryVtQ1V1Vw6hrggWxjHVpjN8nHKBlZGRI/a7zZzT5SMB+2Q0hE9b2s1i3xvbHFH
NeqRnhZJd98Vez/IHnpeKSac0+4+0z9nw0fQ6/DMTy/nzZ5eH8HCTApTFGDFSd0vtHvLcxvN3SfT
/A194pdhFJ8THZzKeTtrW0mv1+R4GBRvlsk470nZQH7i7TsJUV/nP3eKUN/rJGDLsGOY3GkvvB+r
Xve9ycWNHUxNTxmf9PZpECKXPmSM6gEGTeBqjds7qMAPulf+6xX5xx59EDODVfX8mteed+pwru3q
JnnysnbOJIiV10Oo7Se/fINj6K6FjqEob0gvJ1hpESPSjb/wvqpcTylAJ0hdVpBTartlGyMPBTd7
pSN7DGjVyeO7eXAvPGpr/pDXzOI9JXA5ifLDiXvZTZqmsuB26q8hSmi8FwToLqxo7YBShKMHRkWT
E7q46eCQPGNwggC0oA3HS5QO144NpU2ozdaF675uio6jBUbF5jE5vu52RH1lqBNtb8c5mB6qWfcO
2JW7IZfib0zhLk0dRIdyZMem5rjth7Ly/L3tgPTqUjNmhAG0kB4NxoUPtVY3UN0Vx1J50kmRtg7T
pne1TNsnXjEqBlZPu27TmEH4IivuEplS6mf24U03rBnifeC852/B2q5yBSRVVNOSNI6PlxoE3gSy
zQsO1KLQ0SkjdOn5dre2L+oLF27tTL4z5ajKzbs3GiiTk0KqExzGuD8Iwiszs35oek+LNr49v6pV
U55FicI06PWd+LMAJvOy1oNDioxZ2ThP+gAyL7HvtdC+YGrtrVOtGVXRp4KzLLN1gW9odakFB3fw
+01uBV9LoLZ/vhwaB64jVZ32pNHsOlofziazJEYaaPDrIvSWWEb9mrrN9yYXxYUzseqbKa7rykWR
USyjtnEcqspHrvggZKjvigr9VJeSTRbCMZI3eX0jzIL5ajgmkk4AA46S/srVLAZ4z697zUXzDXn9
WDZFTOf4xCRd2hmNFYeHXu8ekZJ4g/DgW1W2X8t6vq5r+3Pd1n9RHgHYAroFWBzfdXEfxsGLZCbD
AEHdmKFeBnFeDZuZoDC1Lh3S06unYmMSS3aZCHmZstmCwLMPOoCq4ZyAZwa6Xk7hK6RfF2oIq9uI
26S1bTu8PYtt7M0R0keXx0AP80PiMBU6DeMnjwS2qLOfhjl8bgjW/vjb6ULokF+DDRG0vBZGk94e
nBYYIqpC9Rc3dJVWfHOfOPNHCEau5ny6sTvnwl1c2dEjm2oj3nmYopSGyM02OBTpmF8NIoK6Opth
DwNNd33+aJ5ee5Zn2OAXeCXgF1m8RknOdHNU4Dc7GPg+wOWcv8QtqpN/YUUSMhCeUOFdBgzDUE12
pdfBAVbN7EZvNYECorwEUjt9g1iLp1OloxyDh1bb+m7bVPPTLrWc9g/FSIYGYdeNAlRnB6hSg+9B
qv2qAn8HKupwfnVrn4vQ3eGbudQHl3a1tnDpc4X+Pmw8pmm72rz1S8YGEV50//hF18m8dBIdCnb6
SWsyyJ02T6vC308uzJNuX31pK9d9oHRR3/35okBK8JaCWHNJu443k6nMmhim9/eaJyI1t+9t6yZ5
G6rwUiVt7QiSUFIVpJIrOYvHltpQ86VRlIiN2hHDJpqhMS55cefUPT2ujuj4XomcBBVcQqyFFX1O
k57WCYmPa914obFD5OfOSYhVwhH6kbiWFxzH2qngG7n0MkxTwIV2vCzHCa2xsChQd3rXbZRF3Q99
qH3yH+e/1Klb/A15puwDGkhi7dhQRG2xlWWVHzS321fR/E+uZdsoZdQ3iCxxHYvp49zBEXne6spl
o8cq8RvYBBC68ItuJMIwstv8wD8AcSDsdS5sgXqJFLjhRvD7uEqzNLidLvYiV74klkkIaAaCdVyW
kjv8LZSwWX5giBQ62gGSXyDvMGtkKXQIVgE9bh9dxHYYp+eHZpx6AnjHidsX602rOo0tWbPLqQlv
TAWpVdvskwF5WRpyho8OeWY963b05NnxLi0KxP38C3u+EtDwqbn9AIts2xVy8akzlHtkMsISnCed
82jSfwA7mqd3RZmKXVwW8OFISMWp9Ivr0YepZYxL4wqBy0uR3OrXt+lS2Dz4OhtyfOZ6FJx6LzCT
QxRe9f1GotoMwQMzNM0mMDbVxd1XC1vcXkuy9fgJaFPEsi/iVqNjRmmbHoaWQK6JoaJATtUTHyYD
k6aG1LpmXNeQWDFD+uzZJlpk/j0U0xde5rWzR45BzZFwQOGHj9dd27KNfFkmB535UddEMqlsIB2q
3fSlSoJnM09356/ZaQYAbuKdQeU8371pQtRBhpJTckiLQHGfGE+NiF+Dor1pMvP+vK01RyJdQ6X1
appi+Y7lXWkmTVMkh8mrYXQZvhqIocdt9SJH8wN8KYekYUL2vM3V9b2zqX7/3fqGykiEG2Az1N3H
1Jw/53C6DECTO6F9O29q7cwSFvDpqCfYlAqPTTn1ZAww98eHFtT/XMAcluf/JPN0XznQ90jxT9TB
vZ+bwfX/l11rkS8yMJhYbu5DfllkL1miERjU8nvZaz+Sqn9sOvFkzTPCtcbVebvrW0tPgycBIPHS
TzKaPlD+idnaYXwSQfDZyvsHJGoewlkL/+YzAtsmjgTAeVIUruC56O2Oz6g5NaDXLnwB94juitPs
Ut+8O78wdeZPnIHCnpGnMl+x/JBjOBVTW3TJIZeJ+bFPBmbg3Vp8Pm9l7bhQrKQkZFPTIHc7Pi62
MQxiLFhS1UByJJkeKevi0Z8h/qlLSl7JQ6bPO1lnf4H00VWZ9P9ZXtyJ1Aj0yslz1ldMcmvXxkPf
oDdmz9Z9x5RkMwQ7w4TOZC7kxtKLm79YN5vKkokvT2qoIEB8IVojORRMi4UbmnTt1pxBTcNfO92B
YmQuQu8m9GGk9cWNy+ZCv3Lt6zKUJxnh4qUFwLDYd4GSZIe+2iFKqu6u7yFanDy4EM+vcu1yUNYH
GK6edHsZnVWNaU5QJmaHsMkfstJkLLvaOT2EJW514R6uBIJ0EGhdqIYmcOBF5BCBXYJBv84OUSrU
yKLcjnMIFj0vL+THq2uifOOC5ackvbwX6ZR1UWTF2WFoiu7VNYrohjd6YPzZYJhjzC9d+t81oeVF
tACIMzGh8KbLmlFg+HaSRHl2kPBX91b+PHbVVd5O18xlIsuYcnZhxyHRY7iFF3pO72enhbk5vuBh
144MrW1qVyqHpXh1fGRKG2RBBgMN4gloPOvhUzYHFx7+tb21Xab82Fr6jUtvABVCV5n6mB5KNEMg
jUM9UQO3E8f1p8KwL7RLLhlTv//uUexhbEDDtEsPMQw+eVFtwWmkSCl6yHw0X85fhLVHnwyPREVY
LjNeCzfnjEYkojpJD4lRuXdD485QL7npfSa04htK55B2SNv5FutDcsGNr9wL8iPcOG7GobG6+Gr5
kPluGMniYKMdUQy08iI4g+Px8/kFruAf6BITtUtTNRIoqB/vJumdFxiwgB2GFBiNMVSQjCFP8GQV
RQnpuxk8j1FU38Z2lT0mjYCgvYn0m05rob2HN3UbQfSy7VNY7rWA4Nb2o+TOkiFE/Uk9XwjBVk4y
yAGK4KQ2pI3LEIypK6vtBqiXLAM1BUhZXxj3v1AaXIlhHTJhhZLxQBstq6LCgbzTC8MCFpAKcpfp
1Tf1186GazkR8d6dLgHRVpAyBAQWEEbK86o0vwiay6yvLToAxYHOi3gwY2aomPNst14STzt6g+Ot
Xw9v+QSdVKNZM+xXY3HdoZOz6Zpm3vDYOFdJieaPJydmv73WeEjRh7nwIqxtC2AyngLA2PTTFu9O
a45G4o1dcYCNKIcpz86v+qqF7MHJy+2kV+hYEI1ccNlrd+CdUW8RG0510aVRXPEtYLncaOYMfY2R
3Ab1eMFFrq6OsEJXjQTjpD9TmLHmTz78VdCe4adnMDwJBJkIB/Typizb5quQUSYuhIWry+Nmq/YZ
E33LoktbVwiI0hE6MG0I20PsdK+DHMoHzQ2zC8ChtZtDXodDcRkpPmkA1UaGZi58hgdvGH4qMsSm
vuQqV/aQxJvEgYYCKJnlIEmdo30wVG528I3mmlLzXSxhsnR/2i4kXBcAJyuNetW24Nqo2Tw65+qH
efcGSPjUG2v0cyQr+ld0bndRl33NPaiMvX+mzoQkV98W0r6PzezmvMNcWybVFZA14A/5auqjvrPs
Qd3SWpNbHTrfqe+1JPBQUkEoz3Ph9jBbWK4cRBb+/H0FsUeJjriFGY/lzEUaCmQCaq06wLaILrzX
hl+qEk6SqmvMm9p2mgtP7OoicUlA4iB+ord2vEg3HINEMi59cPtPdl0/+eFPa5qvxurGnaqf5zd0
5Ra4rhoIdxVBwUnRQINfQwuQ/joMjr6hcrPzG3TlkkuN5ZWXnPYSfz6zVZxTsXCzMDjIpAAqenDl
l5QhEktDWKh6NgLkhuxb+EbPr2olSCHwU1hVqn80fxbHJLaqmAHBrjwEQwrB/S6yIoq3sEdmwe68
pbWFUdBX6AZQsYzyH38rDQbZMojHkLNRfzJmECpBn78Non71k+nKiNz7MOvKC65r1SjprGq9Unda
3gLpUi+uUiM80C20XmYvh4qneKYu12+NIC2fRSMhGOyr/MK2rhwWiqnkXi5MFlz8xbZWCYwzZjFG
dJYhacRbQoMpNRjuIAm8EICtuEwmDDn9ajgWNpOFqWlkVFeotqQfFwIC9ireA6q+BJ1bOyeSei3/
gb+RNOj467kMHU2pl4eHWM2VW9qG3YbScXLvMyd9O39SVldkUcOibyFOyR7ggahmerrhoQ57qPbG
UR4gnx8/nrey5psV2h0uBI4/AewiVPBm3Y/CkbMRWwgjbkpf0TEXFFVyz7vOxpjowSy3iGqUz17u
D49eVHcXcEfKxHHqRTNZugqsAmzs5LIXTtVNQDuSg4wa2IskczAOHDK16d7MxfQPlLJ3SPQ9jlV2
wXGufU7L4MioPt4p7Undj2GOXLNCQkavGcpWcTg/Byj12bFx4U1Y+5p8R8dgpBHs8jJwH/W8BFzl
0VjuKrH1IwjsvBKho/Nfc3VBhKWqa8gHXb4EDKW5Vef30aHsIPyZfOtKBIhISyv+ApHmhSWtGlN5
pM0oFcNUC1dWtl0nfHbu0DMSh76Ylz+MhbfJjLa5S2LwhX+xtnfmlJN795SP6TDUZWFCKNQFn2q7
vQ/d7C5MvbfAtb+cN7X6sVD44mzQLPS8xTWvrNovYgPuIs2xXwQBSpVBXXbehvozjg8901AUGkCz
AzE76TkFzCoMetHH4EeMF9obD60m9wIOxAt2Vi84KFxh4x5JGZfRCA3suqw64FlwVT76Y7iLJfIf
dbePFOuqGzxDGfHiJgBuw8n6dX6Ra00esLVgmhXOVZrLdImx/763bBEcrGQIHvwyC+40AGq7qqx8
qMrR7CQoQn2T390wbpvvDK1vH1JXXIK/nvoYklACUA8wJePTy0qcJSIr89ooPIxBc1ugLNXO6ee4
gaLKMUe4JcvgZU6Hj6Um/zhDBUqiUB4mY/OCPvfxse0l7LZdSeXajIp73y71ja37HwzEmUct+Ahb
x6WSq7oHxwfr2KA63O/uSTqigNNDu33o5sH/2Kezd9UywQGm2ag0BHBDY1NXtfFad958IdA/vTfK
tE39DC/n8hfHpl3N9n0mEJLDmI63QTlcB1COnT9Rp9eGQWyOExhAQ2V/i6sZGgZFq5weEs3ACgW0
yLqaDPgGOGnD9rypU/+GKUV2wGSkx5TkotZSVTUk9iW9Djlo3osqD8Iz3SLTMCm5Vsv3D+ft6cbK
l1PNOJu8FpzCMrpInSSAWJJeQEPGsiGb+cWQRoIWUnA/0XzQSjjtZJVuosq4McbyNhijTzGaqOd/
jLUdhkSIFxneXNUZPP6INkJVo5ZSM0c96R4K/+cmjT8Kt7v5CzNg53gUqVGIZU7YzjCZdKOTHAwN
vR23UU3A8itllM8X7KztKgGOwPnR3j1pdkNC1BluUadoS/juC8Nb+ZVRo/IHabwbfOfrxyjSoOM5
mFZ0N9Bz/4yIQ3lNN8FGoZO8oxeh/QUVdvPaD3qYeDPEKm5qw4mqDSQc4k6YVbtFma7dpoWDancl
oupaOlV6Y49O+zPsB/NhLOvsaiSpf0B+k3nqeU6K700zRC3y5V626wNBF76rMnK2QcnA8HZvOpF2
H2wfrQMko2AjHEYio8kriyubAa37JLdhG5tEv6PmOVLgQf01ALS90b0BzkkrsO8smAu3ZtY4Oxo0
7X2LEufuwvaenlkwbEDlKMGRYS9LrlWQMOYFeuxQMja5yxN+Tpjf4V9V2g7nTa3cRw4lbRyG1PDg
y3Flt3QZY9Jt+nKR/Zb6kDrDqYQ01o6o8o9jbzplkLeouRAWtgyKrSzLZiOj+wBe9UdFk1qpc5xf
zco1e29iWS2D8hyKLj3JDqZSqNWrZDP38V1o1h/+xg71V0YxudbLRkqUTkMK/xc86JF47hD9HKcX
TumFDVv5NgQyYGe4ZdAWLjEUQSplW9VRSYpSPllKv/1bCogBYZgL23b6jlMRwIbKwAw1G3bsnXxD
n9oQOe/DlDQb4T9mTr2pJkhngmSjyC31UUPNvLpgdeVNpQ7B2Ad5mENrZvHq6NDV54ET50oZy+jK
F8O5qxAlGCk62syRo+BhXZ//bPaK21L4MVWRAIlKIfB4oZPmD2ggBtTMiMCRkxPMUcF/gn6KExfb
MW0r68mIEu1HHVntF6/Qqq9z2LcfZ82O200UTQgFDTH4g5TwxnFxfd44D1uoe/JruPbQss7cflcM
MTCBuJtf0sbxUS+qwkBsZhqjNcT91a2m+btRd5MWbtk2v5lQPI82otD756oRc30TRr3mbxofCdiy
BwcdZ+UXpI6L6TqBK387p+hkaBVE8KB3APttB4ve1mZAUT6+ckQGy0Ioo5tmFpycMDYPfjlCvz/N
4YCWQmfdVh2ctXkeaA82tdZXU5PxPqLb/BJlyDxqQpHQT8WwNf3JAzk12QdmOftfsKJjawq0P38b
ya0oaaghbXDfi5DAQAjIq13ekkigKZUofdbOZIsI5ZsLB2AlbicKeGdLHZB3cZxZOm5gNFXKxqgi
t/dQWMV95Qro04T+TdP9z7qX3mVe9BjPl2hxVuJ2BRWg9/p7yBng5LFxw25jBLLp88LJPd/QzOq8
zUz0HtCyGCq0RfviqnMylIGGfrweG1E8meMA0zpzwJcQ53IZVlKlBoZBxQyXTGK7HF0b7CjXMFg/
ZdnwmCflPfJJvxqruc6L+DZ1+2uZy49yaMurFKFnBBoN/SqCTuO5EgBGknqCWh19ZkUr7sT+Fxma
4b9x6X7utOQDnZofUyCfdMS5skogrpCZ4L9Iz1sDcXtH4x6NrlkhLlAdvFr8H8rOq7ltbNnCvwhV
yOEVYJQokYq29YKybA9yzvj192vNfRjLKqtO1TnmSCIJYIfeHVavlexqK/uOlDJU1NZLkswwH+mo
iivzFln7ALU4tGJCQwTN4qc0dcagq7Xvae4Un5gk/b3JZVQcFatO2xIEYN57B6qwZqM0GndAMe25
d0K/XNiZ+nTL3DAGS3wjxL0iKssqC9SuOrblLp6oVNXjtYemnOnOV6SxjkhR+1Ca1+ntuLgbzao3
epiAjzUOatWIEPfu75btDdj33wDl3xuHNJJojDTa++nMexMdEyTObsxwPtbaryjNfG9Sgtb+blQv
OF9+BYl3FS178SEs9EWGOQq4e5L28hCD197ReOCXjgJnYxzAioE9jOHf22cIRzZheSHBGpT4SUam
BLiWwTTt7QHF4WmPkN4hURKY7MsfLsIsY2T4k/VdXdegXO56oI4GoiYlyJi/P/UHx73UbGGfE7jz
H0BP+kshfadcddclnX6tLMl4nQ+MQRnBKf33S73fLsIFwtEhNKDAGenq/33vdhNpug6xJ1RO+npP
s7kOO32zPP/9Kh88EChG+jFgziKz+z77o4SJRxvxlFJZoW9Bbc+uol/UwvtstXCz/10sQiUF3RIg
WTgd+PfdMQg2cxobGAbIuOKCdZlhIJLxWWrpgxED+CGtQroDsZr+bsTWhSLtrBDyjEb8T9S5o598
Wjn+wHHhGuQ4yYPgvrzPhDRr17mxgkEq6uonZdSveDnb1Y33FVSpCGt9Ncb6mxVRFP77PL0lGP47
gmw3OqAoBZNghcL3fYnc7Xsjae24v5ldDnUXWtjQNBGDny4uMrfL4HAGhw3aXt33VVeu3YiuEE+9
VhTrk3X5J4cgbbP08gODIhFECubdMJdr5Y2RG4dn9FSOUEQgEKf4y4AOCGjras32aB2AXEBY8rsg
J7XikPZnkev6+4jo7705aXxnH0KXo3Og/LF0xz7UKjwJ74wUNpSTt9lw59BaW6amXLOty22xHPTM
3cK3fBq6+NAi5LvCTWycW/jkhzvucwh/YIpgoUmynff2+3Usn/hDXQ2HRLv/5Jaldv7bJMot41dL
4xdJ5Pdub5JEMDwqqndeCBvnI7e5oBttVgCHs12XTrdugeIJourc5tA2O16m3N3Ly/Ds5D/G5oB+
c2CYnwDcDPF4/rgxJhVnCOeY+/vd2IzgCJahasNzR0G1zNS9IVLy1okLikzc7HoMkhYsQFTHXsWV
8156Kb1GzytJ4w7PHekyserpFO6S5hHhiBLtk3gcQPxDI6meMtZAtotA61b2z1pR0BKNPlmZsvD+
eAiTtnWOVJBX7/emWc9935daeNbs6DpZEZRrjUw7YhaijVIkaJiH/2PJ420J/ueKYpH+49xZ8FM3
jT2FZzt0an9BVkSPWxodFIQHunMOIXq2zt+zqDz+fSG9t0Jv1wU2LB3IGLv3W5BWxamOuzGEtTlG
+XpF5pDjboAMdSybR2tEFaVbzqWd5p9suj+8FRawYM2E155ua/vd3tdGFO+ruiTTbIGrcxMaHezI
hm2xhr/ZtOLlE/dZ/2jHCDTIMIGAw7HwbmHmi+sQBE3KudBC1EONctnw5L9CWAJrEz74CO3cHxTx
w6s+LIeD6eLR2sTFdQ91jL1Gxq4zK/vB7PPptXMGBGKjYUSKRbNv86IHrFq67eF/nhx8A4qXKqAd
miLkyP3PopiNSkODcVDOuE13ZajcNJrrJ201+tVQvWiD/UT4hETk8EmZ9oNFQT8ghAKUai3pRfn9
ujWporqwE+WctI53Md3C2lqhme51iv2nmqrdpoFgjHbLZMrxa6EC+/tzy2J/t/3g9aItUayyxxnx
+/U1ssajW6vu2Wwq+GJVKLwJ59JPlv5Hxw/+ik1UZckifF8FL81cS8jlKWczbF70YX0d5+Y0LyEK
Kt15xFpSmP+ZV/pmxIDGq7Md+nSLCBnqcfEnZvODJxbXCbp2TmSAAO92w2y7XadOang2p/Rb4Son
JTY+cZw+2gCkVsmt4thYQiP5+6im07xMtByF5yy2p22V6NqmX9xpo4FF3nfA8TY02lW7mipUYMPx
sAvLlMRjqXk/XDQID4OHwEZN67+fOAjJtPoI38+gpwd9Dge/qkdvq0frZz2cH9iJt6OZWwf9SrPe
73fd9WNZrYYbYicUf0JL0gRhx5Ebm/kn8MQPjD4gLpLP+puJ0N+tuiEhwvC6lTmwjD1cdjtlyf7p
9PzgucpOGT5jQ/sjpMb0cj1sEeAP3MD3CZ05b8NiXpgPtW43c+Fs0Fr8Tv7xS9lXuzWkb89Lt2s5
PliVe9XQJvv3TSYD926T4QJiEUnO0RLzHiSuZm0JnsfD+aLJKDOnl1khMURu/5N199Gw8oDyPxC4
f4CL02LQtSgbosuIxLDeu18g9EEduH9UBvtXjwjX3x/rw8uRqMU7Amv1R1LYcKH2Ton6L1XpPdTl
SABvX9zCPaJ098vQ608QA2/B0/th5Bij6RL0DkWFd7ZyaFZda/UluoQ2FduqsnZV2UfFMZm6ZetM
rXqINUR9nDBPN/mMkmFnZZpgGqLrGCXtK3LzA3kMgIogG/PvURNNQUrX6Lkx6/JQl3b5nPVrcumm
VT8WZdyC4ZpMny2cb/slmTahu5IrUxJtq+auFVjRbAO/n91NbpS1P7dGi9adDbVZ5qb7nkzeFR1J
+n4psuK6GpwcNcEIzzdN7a1nrsMPoBcAgWcT7mq1AKGqarl7XhOILkqOhJcINbJTbQ0OUgGKc0Vu
Jd9BhaFvlLnLNoPbeT5sqsu+7ezQt/GdtlQdjSA0Bncz9au+n2qzeaTVd/lSOelyPSjOBD0PuWGj
gyvfKNFNNDOrCiwvq4/FbIZ+X2F4krlWNmWuD9vaHAFG5QXx/zSkOy83up//8xri/CGMpQovfA7v
bE4xWOu8JmRIaxXNWztqjSDREG6MGuBZRTSH+9DMu/99P8LvRzxEVgD+0/eGjvJX5Wn54J5jpd82
Tv2CH71fk88I0j+wp79dRv7+H59iyLWs9RCQPNdW2Oyr0VO305ig+BcrTKlCS+/fx/LPcBPXEtMt
jZRoW1Cq/f2CjpEPmrss7nkYUcRsehjTkBAd0X4k/g0Updomxfow9dbRVKdz76a4gOXDXCe//n4j
cp13GxWPAuMuXRR037wz70aTGJlLxejMInd/6qBd7/s2MQDm0yb990v9karFtDOHUhhwgGtRlv79
mdMuLXRaiK2zHpfNkYJ/4zsLKLtu0tHAU1HhrB013cS4m8cybJaIOBNw9t/v4gOfApMLwgAGR9yo
9wYeJSJQBititQuj8aokU7srY9P6xIsS+/ZuWOlxoChGowM9R+8z4NM0dflsJe5ZLxKcgGFn18me
KI14j9gYiTxitb8/10cH52+X1H8f3aQzSzVysUpOll6msE2DxtWRget2MGggnNxQnZ6v5tm6yTTk
S0vzE0fhj5UEAJUUCuk0XHIwQe9mtxvVpZzqZbnMa3O0CvOG3jHQFN1nZ8sfaQlQkhwoQr4NWoS8
7u/P6TkNJZS4Wy+pt5T+aFhPdZ1vVjX8tnTCwOA0p0hDzu/vw/vB0wlVlKgGUb79Y9kUa6FNEMSv
l4Rj7UQzQXMXOV58BVDV/KRB4I+1Iw/oiuSNkLhwfP7+gIurjjBd18vFW2bbp9J2GSzzgbL7D3of
A8ut7qhd3cXjZ6WUP3bGu+u+s4GtGqMq2A7LBe/qZ9tph15EE/4+jB9cw8Cdp17i0VBPjfL3ZxvL
uh2b3nEuKfgCBWVP4Ex2/clcfbBCcDykP01kEQAs/n6RCNFGAUvbl3o0n1LnPjNin6TiuXRpKpl3
aex8csGPnuq/F3y39cxFH6y4WO3LQjtCEA7tvVrGv/4+cn+cULIi2GCSfHVp23rnUfV2tahlVlkX
urQe4USrc+ext67N+pNtrMvN/ma6fr/QmxX/z1EYjZYbO01pXUo787PB8OEgV7JfRd3uzBJqZ5Oi
jdJCZzr4pZb6Te09ZdYzolA+SPpZuYuMxV+rp25Jt2oTbbuMif60VeLDm4RbRogFWUXvIVR1nlVr
iDjEpSv3CnCPQZ98LwO3hQB2t5ZHbqXUnvELA3PQzwVU3X+fjT/8aTg+6KTCIjAryMu826OhSqMq
nRrzZTHsI+4iitzKgwMMksbrZNMg8/j3632wwiDCB3ZMUxvwgffP682JrnT9NMNymGk3VThkFw2U
+idX+WCNAaoCg0hTFo2B79NedlhFw9K606UhibqNaHkMxqFFTlappw3d3p9k9z6wqUQ+xFg0FQjS
/53voelDlMfJPF2GxFyCpGv3YaS+uMP0mdbQB89FIOIK0wxD9weIKhzScNWqer5UfXRVGd1JASOt
E9VP9qeUvH8k1JAykv4BF2gYUJ/3KeghgqfVbPTpoqRhmQkOyd66mTpv1yjrf82TaewzZdAOI1w7
D/RatHv0vz8DYkgY+ec2Jv8lqHgaFFBSeGcEYRum2wX9t8s4Tf2RtHSSoF2Anq8yTNFIm76a3A4N
J6ej2N2m7ur+p1eH9RUaGsqNWg11AK+2ccrB3/gTku2P2WLr102CcKy+Kvqt2SQ/xij9UoXaeOMl
cee35uLdGGo5suGRkxx7u/e1bG72WUpubu6LedPXPQLm3aAlaBa289ewc5TrwdTabVtZ+gYcpGpR
1jR/uY3JRwoPdWizS7aNUmlfVQgoKTCDe3lK4yQ7QaFgHCqk1/ejiqRtHnvLFoi+ejXyRt9wFntL
Y29DnJcmW6VxqUkvSn4Lq0j/pGZLfoJKbNwDlQEckWflcbDnbp9WcbEpmyTcUjetg9qOI3TRGzwN
mK+jvcEW2cQgbm6jOjXu564XzptxyXdgxpJt3VnfF1rgjk5u1Ce6Hot9brXpOaqRTq0q2GFWEv9b
iEvSbdIUKcpLQyOcPYSpDQQ22YhMbZSqKhzO/XRW1nVDLWELB4lxWkjAbIx4aaBaK9ajQYfBsfey
63IarC0Mful9sXjFxujQfi/KEYbqSEcWOUKf1Oka7bwqs3XVTmheGwvkzOMa1nubVIDfz0m+sVrX
9mOIRW8SdSpOadhoflQa7SaMsgTdrG65B5GZHindLtxwMx+6QrcJ4CN3G02Lt/GMBhHKZloPob0W
4qZ0QTmX1aOdjst+sEprayxRllMp0A1vs5ph8b1LlSCLiX/qKWj7jbWc6gG98QxBY63OzQf0Jzl7
8uGrpsf6twzBj6CEUhVmpcYIurVzd2lajHOQrmN8LGoiD0r0y9cBgG0LxkBt9mHphNAkW/lrU1lL
vGn7kOiqdAzEqxEAG/J62YV6O13m0Zx2OECE2Ks5eY8rGgAvJJnNJ6s06nWbgOAbH9QuJeOXaSYT
yebaGtasgqwdQuM+r+lx7y06He2UZAV9BGoQehHed2RyGKUxo50W9qEeWZcdQLDUp/NG+4LWLhyu
aqcTR9M2htx9mn4tvMw8DE0E+bNZJuoxndZkP6e6EoSd1+3DsV6qjdkt1WNZAMfytaYrNoXqwcXn
gSUjZ5BfVS07lw6xbuOoUX7dps1eTnR4+jbhlCD8OPjpSCcLGPK5qUgnoDECSrZo0YhMup1Z07ZD
c7a7j5caZYs7in14AoBprkoFptvEBQhPJkU7EtPYsXMcQwp+r1Ss+Hlefpqz829pylx2Talt42ba
jGG6VZbvUja0jvhuPm8lAvRHuq1zFSLGfpdmjW/A3ctfyvG2136icR4pP1BdsMJyR9RUStSYIDvx
VGSvaBxtcfQCdTX9Ual2g/ZU2E8WoF9t/GY2TqDV6ramUml7Cwoqr/1YXeVdeuMVlN7cH4Dcg8ik
wIrc+3KgPqln6J4nT7p5R+lwNfQNKX8k1F9D3KBoQcO6f+697xMqpR7IrIISCLn/TW+4gY0AoPx+
QJ58hEIH7lrT24VNHlRWB3J2F4XXU4NKeIuaag6BeUjfXFhn2zJV9qsH1D+KoC+9o4TmJc6Ox0/S
xde7nJTRfJ1UMLuLcDbK8WG1bOjhpBKtbdcm5/87y023GSpjcDQppxIOcN2+mvQu0Pi4Ham/hmzY
wVxU+hmSIKGe7lkEBwumzKA1swdN69VLlCY3dVRWvmotwzbsXd1HuTHxPSvq/XCYWH0RfhTbUYfN
BtSu6i9lexqz+rYxtJsOxGweej9VB9STJPWauat9RD1voXkDt5zXh0QfbjiVDhUPrCnt01QV23jS
voDEPyW6iLFP3n2mVVtkbo+1h27BhLVuoG4bNetB1+03dcVbZTROFjPrhUmgGsPJVKiE19l1b3bX
3uL8UELYBq1hQ14SSuRyK0NoOMqjMxUb3Yh+GLWJeP1yhBvQt+1GDfIeofQ+Orlreas2WEItuZTc
Avv2Jczsh8wGEWOl20Xrdo2p75Zm53G3lvGaQecRjtkTfaW+5bbbAY0yRMGb4cCCUuPqJAV7i77k
UbnjN8xp1fcbWcBto1L9VvzB/gK3cdHc8zG1jrapMVBpiHesPn39Mmg/SRkYCD5aTYUJtWmNPVAD
Bpq6WPMWLZqN0y4HWLF9zA2IVTaBmh7BBVjzdFuxsds138ZZv6sqcq30imnWsU3soG9pTM0LPI/R
X11tV9o/qX93LC4jjvbl4jCXKNekPRQiSxCNT5p2w1ZsyUIV/RSUk3Fl0emzdsWuAIHAXclipcov
azTNXp2MNcPSp+PPd0Z3P9Q0rA2q9VUMDwLMZ0YDOt23a5tp/aQpe9NoghmMg1MsO08dUYVEoJbW
CDACgxKBv0gCdyleFGsKnK4LMDMlgBC+JyOQxFIY+jeO4Q3bOC37g2ZK7+adOv3K1DaIu3bL85mj
uVnSG3e9w64xSAxG7w4HYIG5bzYrCCgHfgdsda6VAUQVcI26js9pKG/ZCHMCwrTbbgU+js0oAGtC
SqZO8I7NrW+1xqZrjW9Wo9LehXgQbxu7xW/g8Iy6CMUqlox1MvqftRseWAqq1e/tMh0hTwufMawu
BgUJ4EGFVThr3mBoZep9c+pJVlMHXxUpnEOXc7TE+q5NJs/HqlSKuSmL/tjhbvAjtZGfOJdXHTNl
1r+YMw7Nne7iZKAys0kJzeRb1rzeKtjlJa0cv3C1kMp9DSVAuVWVxTuxxGjw2RhLd4fdVSwdKGV/
p6rdNh3DvQ1jDthz+BH0LUpde1l6shqU5VUeGkUKwCrW/bo6Jyes9mwXELS5RJHhrB7WPjogrBMw
OwovnBhD321Z74K5LroFqqPXTHeurMIIKGZR0v1KIiEo46jzq+ltx5R6ubHCFQjbAKwRJdTiULZK
IT+iq8kwvIaTy0K1iFOPhRUlsm0E+CEvtvMQQrbP3aQEsIxsr0RPbWXvjXH1Sc2ZVui33AJUijQF
7MI6ljUFX2owawX0FQqn022t4njaT537pe5SPw8pwS0/q/44mwZQwte4lfW0b3nqNTw5iJQhAiUZ
v8lZ/AL4TBxe85M8LcYbuAw/wPcG/PixZUfGqXXHV7TJs7fcmeq1nb1k0zUgblgfr5UUp0dEp9B4
lkxx7VHDGKq3swfsp6wxzh7ePEcEb64gWpCE3CD1zODIQfRaTY85e6ax57slH85y2qyscxkV7oMx
4p4YUv574Yn5wNuQlOXXeN2I7bPUk5ym7ECKxzvDOkJYu2Mg2f6zo7Dnz2v0dUr2SBzeDOGd0/yk
2ueb6xe4AmsSBny3Un4dte/cpGfmVA7MjatfJdX8di5y9RIrm2vPapwcWk/f8L5VCQ/Lqvp1273Z
zyojo5P9Ev9kpp7E1nHnzm+iL1H+xTXOcmNoRPiSZJL1WEQgNRlZRS23I+UU7rYqlg2d8pn2jCE6
6rO6s2G+A9R4VHRQJdnOYVOzETwl3Y3IvrEIivJZTCK/zE3Xb8dfNekFKZSPGV9rhKCwD3n5zL/E
S4GX/UrQVw0V7ahYEXnK8CB2giwOSRWYhU+RtQQLLkY/21/XFUU9/UZP7Tt8gNjBlT8oaeQj0gQR
xC7K1BuCuVueN0tW8NzW4xBVB5HzpnSAL3ZwLGJN+f4FtbGiNG4qfDQ+WaV3lQUrqEl/FI4HY78O
Cq7SneEeQvVBw+mbk0fx/4y8/WZV8VW1HGNlVxo7r4gAhhIfahFSgzFvp4tgMy7dWZmWgEUmj2KY
g4yS2ADWRshg0W1y6qt6Xw3GdxBPoJGeZN9lt2wu/kNMRNe49+IracxqbM2+aczXLAnZxxAfeYWK
qctkGY7MmRyHia4HYQ5L0WLcebm78Srg3fx9zbILR2hs9v8aAtvbxNnPMPtlK2LmeX4saoEbab+i
VroNFYd+Rn0nBx1mhjFmEYuvy1fN6i+zMc5ueb2G1mO1RgJuEz+BB33zbK0dz6lZd3IvQ5E9soY0
XAncgFE3Nqa3iAvpQF/R98OustLj3L4OMxhZtkWTBqW519ZnGVPZrXwVBQqE57Nb2Y4YsRgPU1zA
nESBsxNHnBT4m0EUz7JU7VNCFjMNicpcJDV70Qrh37ctb7zW6KDwnSHmSbWZBn3j8CkyObsm756U
6OHNp8K7Tktxsufhec41WckYbUQsoT+yKtn9spNInRlMCD+pFcEir3aY38hYMhvyU23ksrTgmvhH
3L7/HydeesKXpdF9eUIJL1wOZIYvwjfgr67y5ta21LB8pbNea7Oix3bYdkri942zoz2Rfs8K6OUd
rBabeEkfbYfCCXizsS/EUuIgco6HbzfKxpBZiPth9LWxv0xudrW487U2dl885wluD429zNXF1wEv
c1LW4ZY/jFTUmPIXew53ROr72RsgOPnJ4uVfmUUqfpjgrnrJnWafz+mVGG0PZ33EG8U0+51byloH
9bMXm8za40WWMLtT9jSjGunqtkdrSabEbq/EVV1z8xeD5nruFaSJz0ZyyqPhNrWze2n+YW+5nCQY
a0Z/aV9Zv+wV3s+4RWNPD+wdieuwqXfsnaNqiY834uA3fXLoki+yAjGYBmQ+gFNeHatlHRUQP95P
+XrFd1SK94MXJ9Ff9bk4xb21Zyxaq3zE+nzhL4lagPEeHvjPMXS3fTQGWhkf/v9EoTvq+zpnb0ts
KZ7qvrmXZiKxPzwid8oIyPmBhewjbcNC59iQFaiN67XXbWTfVxfeJA1B7Qtv4yywSQVl3k+tFvOL
52Vdy5lmOs8MLo/HCa0UxpbvTxPllGr3ZagdPPXHkq/+anZ4PC4PudPVa4/sLiuarc72DKtXW/3K
AYtBYdvLSsIFvBZmOhmAftjLwQB9jwl/HW+AzkEWZ6jWG9nKlOfKHb9e4iYYtSd+wFaK28TvRqw6
TxIu5lcKt36FnDPRb+RNN3ZnbYWcx4t/8V3ZcCVHZkiYY71BUAuURTLxUEeMXq9HG56VueUrcRv+
jazlKA+XV/YmXyDLCqQfJgqvNRkH8ETPIWbPyV54PPRAV0xDl8f+NMnbq+kbWCDxofiE276460AP
5S858KAVfosbuZQYGZ5F/HXHXiUc5TJ8mktiWsFGyJwYTEQ8PhXdgzhAPF1vbnSQh+OyHsX7wsfh
Gfs1C3JSCUv4YGquzK5cS0YNXw8zoN7auOikvSZCcnHiPLsPxHrIOmWO+mn6Psx1QMCdaIAqGsw0
m8W65vNiNwYZJqyoYJr4La0pMKxHhFd2kOCJ98YcTGW8k+Ui53eL9SQ+dgTzJwewqCj9i4tuehyi
qt3jg7AixICitOWXBM7ppG3HKfXF55XVx6DKM3D37OJFf2R4JD6rEFKQe2OQxPWz6is58Bo3kvmT
5YlVwmsrGRoYoMU7AEki9qknnyMHFJtmop2c/Y2lZTx1uhiH6kaNC0DGd9q/S0Imf8CH4OqRh24n
x3hvJUBTHvv+acJA0ey/574Y6JrOmoawXBYyBwz3lTGCdrUeE60haDGDgl5yboDVIDPOR7gNtVKv
+PzQpQEbCcbIUx+nxA5aMCwkfNctx/2/E5fiXvClXRZdGHlmJjXxrd5OG3Fn+TS51T3bwjAqCYFn
cz+YcSCPS00qW1tZ6Uwx75AgObcMP/ZeZ6u6zsd7ZxyPyaz/yMbbNK3fTvDBIhpuNO3E/JRr/9SF
6/2Q3ruck0D1N1NDKHe3hDk++XDljsgTljuT1FNkpS/4NmwAcXpGYlkZFZ47pRNcYkkr0Ut/HqBx
U5wb4pydPLXaEM7PO2uytnZi3/J4rBVj/UIMQLe//QWfDYfdch8n4DsMmDiJXHC2SM7FDzSeStzw
78GrYv4ZDQapCgvIwb2bxFZwtXtfDBQf0pRiy3qOoUjBf3Dq2hcDJh4pI6HYODGEP3ycL1YGYum8
9vlm9qQ5/phn+1bWG14T9jC0QsRfnD1nGiqN4sKLQVJk08472eGyX0KKYBLrWtnLRNWNGyAv72u5
dUgN9x+TaCrUQFQRfIiTwBDn461Yd5t3yXfELBs2gT2XP8fR3mWVcQRff58CBeH2WWp8Iw2LtEnV
6bMsWAyvPnobhzNe11s88/ktO8f2l7vhGsWwbnpwFq35oIavc5xuZaeiAQpIvbkR2gPJbDBE/7/E
wLHTTEYGE8MuqQ3XeZIYtaVKMvQnDN9ovLWy1uTTyPDdKyTPGAAJnMrE3pqmir19W3gGYJY3Y4d2
h1hsZnKMs6NkJOXDzhD7sjcGXAkuPyvhqzhpFXg/rItMIacJa74le5P2D/IyZTpaP5n9ZLTnBq+K
3oLajsSPGvU7Wz14dPehLUyXaxeE1SrZhWVq9pZZy+aRFcE0y+PORnFPFEIi6IHFxjTM+vwkJ2G9
lJski7bcSQ6XekUKQi0dpjYkpeRe9ePADxgFGrpTX56EOKtqv8cgZ4bRABE3vkU7A0aMK+Zru+eU
hRn+J73bQSV20ImCNKRHnjBHc/D2yEEuSSHW2yZFZYX5FvqrxyRKaLDvk1dLsX4w87aoHBO1seqc
0sIsF77YXbzuGp2Ssh1BeNuH0NPJvf7sKuU6DO1HaTrG71dC7cSR44RIhqFOVs4a9rY9VbMejHhl
Xbs8lvYT4EdfL6pnjVXEDhirGyI7teq2cbhu3Ur5pZjhEfJO8jv9lVPG38UrLwuBuEE6AJU2HAEb
LX6VqYV54EKYeyhhSRLslJtceswWp6HYq7D8WmNCqugfGQApG0suDtvMw2GTvPQt65aMyRErICOZ
KtFuMrDhSgWDGwefdxYbTEQi+6JUOeRV92irw0b29b8hBf1eEhwtFm4P4p++cENpVril8iD+kauY
QcfZp+EUxGt814WvffJFCEAkX5dO7eSHs3Ovzm8zAyTtJP7hMlNdJ9tGbBJ46XwpdGXwRYxmoKt6
Id1aKOZ2BJsYxT+itCTfmtwtWu1HzVegiJswW48oSaI3q/kjJkQhI+Dy1V5B/nSNbsh6iTEfcEgc
87ZEoUjTyxv6HP1+mXY9ZmLFMRdxg9WytnKCYwD6Ndw4MBuHKMdKoMdUrvXku+yfjoxd02dBRYDs
1FkahKTt1Nw5kw+IiPPL5ZhBneHLXit7fV+Qc/U5DJ32Jda8vTSpY5tjz5ExjUiGVRhEZ46PBqsU
GmnC7p7GCLIQNDW8JRXElHGCIZ4D8t4NOl0Nar3fjvq410b99e3+rHU7LNEmchxxsVc8AWfJrmTn
eGR5Ri8Rh9FVuxuJBfNs05TdrZhGsRViTLswldLFCO9lYPRAIJbu+9RPvlD8yYElT+ulULt3LsNA
KFwoyma2om1fF4ATfrEvxSDA/OmEyQ9ZrmK4p+myqJyB0T8kTjHKqaFfVeO8S7J5rzTalbzKo7B2
NHYKB4TsaLLGFqShOZU7xlQnR9lrT6ZRy3VSV/0lBo1A3+0vzBYOB2TGV6uJCnH8EEui5S1Nobr9
US1hF+9dqDPiKeit+LrrCDGr1AncuueggbKjve+B69Vpd+OM4I9CYo15J98Cv6tPRe+apcO4hE63
MYfHqeruHNYVM1dSx3P1ZbvGHAdZqz3ZVX4dNtaGjN4uVkwNMafhoimm2EI7EuU2prfQT/w456ns
tahMcKF/sKEKMKerd+EYKlgxfWieHbxuON+OXlVR1KivxYW1JdOQ0gEOxo188vPQ04ifN+0xjB1f
ry2aFHSSnS3MIdrki0Uro0FSRupApoQFZPwj78pt6ypLrkZ2mGTAtST8Flr2CTKk7WRXlowyxgRx
cHK7/SGknXPO3H+M8FQbnC9EQkZMM5dTXkpD5wxddxMoiqwfY78GS+93zcrDzK5kHeRQdKLvBR2b
jl4eirF6S9PKmQDS4GvGKVpp1kXKRTkO24gjbLnzXrRWuuSZSpVsaDOLJQyT1uqSRqk6PWfOspfT
NHNan3bmk7hH5aDdaDRqwJgnTyBGxy3M65m4RmY91O3NlNEdTmN0ETVX8ej8w93tdONVz9MA7P8W
u1hCN4c0+lWftxsNm6LnWAh2gF7HJwv7IieW0PAwPpjVUn2283WPgtAtxvCGOkKO1dRm/azP42W2
oytneqmw0tVwswzK3uP2OtJtZnIS0zqrsd90xhWrXvYAiQz0Wog7rCBEmZdzSmpyPGGW91fMfWgW
D3Vs3Fexezbc0tdT97SOTtDWdWBVSiBOzmCa8NF4geYkmIGEInceOI4WeExmRp3LSMez6rWXduzv
oiG7SjX2aVFuetf9Zyxf2A2u5/kK6y1p8DVVSk0OZ2SUc3BTGxHPBKZhHHjiY6x2ZFMHGJn87LVW
l8eaxDw8DX6tTHsOu3TpXqr4q+xoG4vjrupeUmBm3z+ieuZRRBkQiyu2GYlLkLBGz7kftRslHDbq
NMGa3O3F9ymhr6HB8ElLmidHnWJfON9SvMGyAiduFFTE82+kAnyXPAslzUsTL69lY4MTeJbPyzzQ
VumXpAiNsoj8ZYmDRI/24nLlaXObOuZBV4e9veJJZMZw2zl4WFnegQPTKFWSAQ7j+jAZFP5cnBo5
mRb31rDqXdolG13xNlGc3A1NNm/E2wjp23DNlRpp/tQvmu0v9XBZ7f+j7Mx220a2NfxEBDgPtxI1
WZZlO3bi5IZIOt3FeS4O9fTno/sAJ5YN6/TFBvZG93aJZK2qNfxD863m4o4bki3fiL+l8GA31pT+
koYXZkI/2MEAJcS6G0mzXGegVSU2tpn8M6buLuYgkxSmSfbbb7KNXhfHpHTuGj593jEOQKtouZZG
rHziJNhmY3aOmAJLtq7BZKM0kCQKOnHorSFsiLTQpw9pUfuWuX1Sacl0eoptLgVGAbWjbhJeb2DO
h0jlh2XdOIs3wtVuRWsecrByOJ7dxZPal9KhdVwhXIOK78LX9Wf1xcfDgZRf33dD/1y77e9shkts
llyFDAVSmzIulgcNqVNZBBtMpX42VuuFXdziatt4T6rrAYdkz17K2HUubgpcg/lmG4WLS15z/uSF
ekTC9bAkOZFyuYKgE7YWypV53fwWqWOu4EPTchyN1TTCgwic4cbF9Hw5vIA3hQ43O9qJ/Mh47dv4
lqT2z+USzB1DWwsV3Kb+/M1EHs+xKlQhxDpgvLjkOj08emgBId/jdev6er/rPP5P6JqCzyE7KhL/
rjTT5yLq7vXO3/B1nXXaBfxxRndQYcWxmPoflm2t4f/cqbrJOJfycuUYJNB1wXZngrqMoxvVQI6u
HlOvei7kcA4Q2c28n+WYonJN11FoBCe3xNhXFIOZ+j3l3aEmufU49gxuS2UiLNs5XNk6pnGc4n7w
uomW2HCZbVWkQrVbzKSO4vdkySfLjW4MK96JBsPmemxCzuGd4y9Aof5XV3wbpFp5E6UOp7CTmWCZ
xNrPUo4ZvzwYbQw2w0h/9fG4W/Z0r/vfHDPZ2BRSXRHtEl//HrvJl3hK7gpGHHrufDfj7KX2+9ti
OQLISTPDBVPg6k/LxtN6e7v8i5xKMBiisBySE2f0khmm5VcPVa7lnvBocRdgvpcjTpIOZzaViFGP
Wxl/TXFp5UinTz0gjQ9s+4gU406SN7lM6wK/P+qtulv+u+3YO1W++qIopuaEvWzk3VJ3LjdDMOOn
4SuG0fMzh345+k/LSY+924qn/TvVpq9AkdjewzrgiywpkbaILCJ8u7I9ThpN7cYWiRABS8aZu0Ni
MpeiL+EKbUDBBPRarGfVj8LGijHRcie0s9JaK0tAxdS6U0fROsXVz6WMM+r6HzEEL5lXhoIQXAq9
3AeBMIvjCMLJVGZok/ppotnMurYbKSCCkl+EW8BS6CADtY4i56Yryi+tPj2leXtK4wrZjP5QcpaD
XAGVVD27uXNM+e0TNqbSdrZpkPohCki/+bWH5Y/yKXQSZ6+bvrtacUKxb7OcrE4/bqATfRlUbHCn
mbDVQbFyBwQyZzxgHZekKbOn25KxuW6Wx6jPbmzhMcXWEChsmPCSaPaPgMyIXojknkS0nqTxhmh9
BK9grns0T+g8uT+DMv+aFPYt9+YNedGmYqLbWPYBetSuc+TNclRjqr4VKVOExYY8wsaaJu4GiDod
dTn4K2UFyLPo1WpupyN2nO1GGzlJM0OW+6GW+a6B2bSWpjQA3htlqPkj/e6WvABBkmJFmLMNS1kd
5inS1p49NSdCpL4xcs37SxaadTQ8yjIVTGAD3cb6MSMfPK0zx81eJFSvsNNMNJI6x4D7V9mhZ48D
ozLp7qQ3TmvLQFwuy4AZ6/FgI0khGEC7+XhsrN4P7VK1vA28bLTBC5itLil1UuJITkkioZefClCF
qNPYz4EodWZ00d+pHvxUYye/622bn3JnkkeonuNDBDRmb5dFezMBZLztTXLGvqcT5bpzFmppOoWG
1JnZtla5FtkQgbuw+l3T2/HtqDx/NfbJyD/IzU2KjvtmSAqx0UfRMh6kFF9PnazusqQr8nCaiUbZ
t+Pa8hLyfFTlDogafavRR1HhOOX1znRqVa8hgib5ymhpHaCQoW7zmIBOMyHPlki9m2Ya05sYuu+h
xckrLKcoJ+Zs/2j3EZnzPBfOPugH96fLroI+F2WbJontb+2E9iVlWxI9++U8POogMB98V2TkUaX2
mFSxxxex3NBEYOfWiKb04OelDPNkjp/ZBfVmjuZ0lRiFtp/Jzujru1roRjXczZZ6eTT76CF2mubW
nwYodWXsLbByfXqUfuVE204DRQRMya8fXX2SdOGs+NkBxl5RFCUx8wpR3LVUp9XBtRV9CatP7/kW
dThkfbfqjMjc6i14/9Seyxsr1pq7JKcwNrD9WMc+8qJUd0HoG5rA9dtx6AmCi4gKTPRGT8q1BwZh
pU8Ovn/oix3sIU0fkbEawoi69iVlQ63BQTFQ05rsfq4M87ZLvGCjxfO4VnPi1CgOjl9rxxv3YPFE
CT4smOiVQHU0V6KzW+IlM2fadcF4nzWCA9XM3RUEqTTsQTCHUuYqhJIRP9BP6+4jD3CPaUu1rTEo
uRXS95/nIbZpxhRJdQgQnWpWrhkZf484maOaXtX3Bq2xYx7b5UZLjZeky5sHq46cTa3Gr5mF5g0W
4drGQJdpIwzlg7GgByUH4IZtPzRsnZrxjpdVW+Q8C0jNwp6/p0Y6UJKSGFhOzEQVQTUm/G67Tb2k
DfUJcgAXv/NkzWZ8l5ecaTkBct+kpnFTOPEUgnjOvxhEL6LxpUMqZtdh6XgTYLpIv7FAhNNJp6Oc
yASI7Fy1t6LX51sVNPWGSXaP1aJMTz28uhcwytMW1uavslfT0a1J4mtZZ6HNF1xPw6TvkKHsbzq9
mY76IqOh9GrYdTGoTMbwZtKthmosTskcwPPz8YmxIBadJrTEdk5GUHH+AIvEvzpU6BzcdDHjtboU
JdAAP3/xI0G7uu3kViiHuXNsU6B5+hyOondXrVc7uxa19y13u/Y4WUijIoZWrAajiZdcP+Df05pN
itPOeigGKrAm/1nbljygl95vYm9QYTrrHvVwNywiJbBUK9VsKrD7oS/nv6WpjWElLPME61I+ykyw
XyzQmcPUGX9FXOd/M70Q2zpo6xs9Qz0YcbssNIbkWY+hbDREsVuU+zIFoO7FuTzVc42XolsxgLEb
4s725/UQxQPYV9VQldE7aUqBAn5XMs5xSvP0SnaIOh1Pb1c660HwDpRJhtYLdjgCnVQfbeHfGo7M
N42q/aOVRz0T3t7m0hkWRLqd0mQZgzFUWhLsBeoYe9dmLw8zLVWnr+x1lOIF07PDGeVaLnHLSeHk
VR/6EV1t0UkivXfpPwyInqiEsghKkL6pVLBAmKIyNJqm+seFxBkWeYc8iga4Wy8LH4RsDFawKGAG
cwUyXptTorrIwrnq/CN9YcQmSyehHFPNsTcnhlk+6GdUP5B8bzgMMn/iME4NEcpiEgfRaYz//SDZ
5jkgeDEafSisOn509FJtUCUtjyXdvLVwzPqQzxP478KvmDI70jm5opyfIjTWSEWIVjGl2zH1v1bC
7V8QKkmfOYyAlekxMB0nNtdjQ9BUBRtTD4Zun3cmhc6Ukp2UTC24lqeV5gNvi2mjrVA07TcZ2DJa
g6ZVnSWSAuvIpdAfwMljMdfOoaq9fh97/bD3MGc/F33JwVErta9dyn3wWD/T1BweiHuw1XkbPEV5
rpOhC/0Lykntlnt32s1zjRCE4g5KfIVhHEftd0UOBgzUFmG9AJrHYADl0sTtvUg0/SFObYb7XFvN
OrNqEoy2+nto2hLXtOGLUgjjpAb9iqhH6GCApLvS+yrZGBWosSpLILJLf9g47aSt57xAIjedrHbh
UIOQt81s0zLGX2uuZZJcBfJQViIRqzgbAejUMSwBOOxhkfT0xGfA6JHTGKgBDd1TOtGryhrLfaiL
rt4UrfDWQ50Hj8IoqWVyvl1JHnmDwXAOXEhiPJr/o0V49gWaWd15XlqHVePZh0oMMpwiMm45Wu1W
mp3cjSCisBVUYEamUj72qatvzIIbp8/N6lYX4/Qldkz61guDstTMnIKZNEOYQfzs465z0+gD2OvR
6b/HskpDvUMzyIpLnel67R40qfJ1WRj2fY/G1LbPZHdjKcVAVcXaPokHmLXeZI3r3E7mMwByGvly
rtaVN+R7XRoM65okYUZq5Q9lAHdD1A4FHtR9yi9dreCrOCdk+QdcLIfsy+dMp/dcHciBRrCwghZR
6VclpT/oZyRVTsE8NbpvRwRwqCqWnneFwTyDxc9Xes+pYiWPhTysF6HJLByvP1aa8Xb06ikI7vGq
2LdwRIzq+fMV3jM5WcE3EMalmDaRZ3u7gj+A1UYyO7ivwapGgGkUSYYlsgMz2cCiOYiYyDXtzQ/f
Hy+OnpEBAejSsYi9nDh4NGMXjhQUDSuAdotr3YI//fzh3lPgTNd2YW1hF24jtbW83j9eH0VV3ZYF
gwbD6bx9MzMuz7hW9/aMHKGIaKfEZexuP1/0nbMbRh+L4OZiRUHQIpH0dtV6tGXZxIN4yP6Fb+b/
Ak0YuC3oowCp4wWWtoCqnduAAMMTe4MkMhPar7Y3hH4anJkAf/6jXlmrbymTy4+yTXwRIZ6ymd7+
KOUkSm+dSSwcCbo8oEgYOf47LFomwcWevbvgY2hj8j+WLjLjTJ15jtSDWz7Q0tsHmYeodXK/4Hza
H7Ts6UYvzauYsaiiHFpaRwF/Y+naGhSVy9+j9b90+AbaTx1TSv7AK9uyuOZI/J6ox2UP65QqYyHQ
XbIPdZhgIvZGdTaq8rESERad5Dh5MfxXsQffRYUSfyZUixdN+YuIrNOizdysVGcrxQU1m8YN2SLt
WqAkn3+x90HiIjPjekjW89neiczouSbiMqLyzpyUpMyM/de+Jl7bK5QJ81s389XXz5e8DBcsblCX
dlg2AH7q6BfPRn7Uzgp0+F1DNyiR3/NI/DUwa1WJ/5R44sqWfNWV/HNL/rtcgJYOYlVIVl1wK3UH
B/CuyvU7SzjVqmrqeG3N+l+yn54RRnhM/A6oDYILlfNkVzPwbDq6SKdH6bamPWcUMHtMe13qKKY2
cOiGwC9WyqUlYWsrc9axmmKe3FPur2DInX1j/uHl6Q3+tL+RrypWuTtPqz7yxo3K5l+1chhaG+VL
u5hapg0phu+GZZTsPn/H789brLAMSPqLaCoaBBfvuEJyxk8RFzrXcR6t0NjwGYAUngmUxpQH1yGN
g5tiAH4dYgpUYV65Ud4Tz7lPXUoYznzY7a+iH38cibPnCV/iXIBMltDWla4bZw3Bd8ZilMZgL4t1
L30XXPswOFdO4w8ORminuF66aKSwzy5vM8Vktklla5xTiF/7xaT3IE1vONdyaBceJMPy1HK9R4V3
CiQ0Ozn0eiZ2YkAOfzLLdmNJs90p8ooUnHRf7QRN7wclPP8YB7Hx6/Mv9T4AuZoW3REfGzFEQS7Y
qUbfub1Li+VMTcb8JcrJ6/Cee8LtPNkntjQ2n6/3fmd4OGHQMoZujDiye7Fe5tAzBog1ntHZNY9A
OIW1tgdQALQH8s1Q0knJk6Q+210jmD8jUHLl+7w/QrmPuZERruPMMS4f2Nal1aIm1J8F3VhUKRuU
D/ih+6Ix2iu06ve7kKSGA5s2JJ4y7yTRY7LnTBv0/uwjnWOuxqQuqAUKe/yd5r71MvhJltFM9dWh
r6b+ynO+7vE/Dx4uChvpOA9mt46NxKVgj2Hi69DNbLxChy9rGkNxbLtCbtvRToD1tVb8wCnIsIkm
48r5MblN/WImItrVQ1dAG8pt94qigf2eko3tEiaRGD8jOYH+/tvrGf3dupuN2Dz7QWZu+kC0u1oK
5v8DiiXpcXDG9oCIExMZLF4Pgad62roF6pqqN8BN6ajPrVXcxFiKOLH6q3VyDyJtbt8YkaGVMGuQ
qB3N5BldvuJBAAXYYIPhbCejQ2q5d+XjPAInbXqtOPToiBwzqBEk1U7Xuqsq85ldRQ2wEBjQ7U4f
COFpKtF4iIr+RgSF2iqA8iDWaxGUoamn/jJKSf7zjYjWrotfKwJPeGNfHp2mNBvHQXD6bNe2dqfV
vvrhcgI8dShKnUZpdVdETj6Ih4A8jr1iBRgFXOoiB5nC4wci9Xmkeh7zDilySzHW1cv155HvvA99
dE38RayBuh/9jOWf/3EoZ2bftb7w7HM7z4tzWxnnv6AK11/ipskPaZSO+8bvwB4Uh0Jn0F+0mvVo
WZb4p9W0eON5ozw6FLx3hd5i2hDPwaPqY/eAUOf8EsET/t1kZboZK0OFxEQGMCdtpx01EvMSSoNv
kZNbe60aLQQivSQ+CyeQ2Bm60zqi17mpYOWHeS2LL5FrZXeBFUOEF6N8mme7+uk1xghdNY8A8jK/
49Jsqm3ajHkJY3r0v5vcYqthmtTRnQfG/Kbf/xi94JdOBwaC+5jSp55nNNK6Ifs+OvmJDiWtCWnM
O7Igh7Z7Ovi/O8NmIDz6/RWZjMsSa8nlXi2mFw1Vn0bq23fP66z72us62PLQfFXsA8QYnGvJzvsD
b1EDMtGLRlXKfieNkjd4XXf0t89JadQ3SVlV39qZsbZwjezUB0O7G+Ml1OosuHbavbvHFh1ODjoE
cZdKz7lIsyxMc/pea8pzV6eGvqoCF2LsRN8PcBeijzGCEy+0kgMIrcq5CdrM83dDFuR7tkcBTEuH
dM/YAhxp3R4MOWPhNxnxw+chcPkj//0KaMjbnu04iPe+/Qp1Ntl1PTfdXdcbMuxG50cuxBllNR+F
Wd+8EnAfrYZWPt/btcmsL+ONaXIxZN3c3Q2NQywY3s5vVBi01qaJryV8xoeLUVnTL/BxDruUr/Us
byrxtunufMQKAMuCCY0CkBKqT8cDIoLQX4O/G6Nh8/W+E8YQlU5ZrVqQVkWy1ToU8+NWtxj/l9oq
TmT68vmrN99HgE0iSPFk+KTiwaW+Wi2z3kiCQb/TUGe4L52su5+dEtRwQytL2jPQ+ooZkHPfVNpf
TinbVdrRtM7qfmhXCaCop8YV1ZfeQ7xBTAjNCI25SqcL1YWaPc0nyGVqPY8o+s9igRZZerwxcOy7
EsnvXzTli85Jii65jqXtRSSnTmo1Xaz0u7ocv42N2ujK8raWp+7SIm42n7+1y8vhtXjhrbnI7fIf
62Ix6hGVemOm39mFWaxcO3tuk+k+EuJaD+Py5FgWcrHdw/THQ9H6UiRFFARbrGnqrnOSmtvdozSr
kmOqphO9cfBzYB4BCTjX1v1gVywPR5pOPsoRchGRc14aY6EDbtBmaf1o8lZfF3zXr5+/RmPJav/M
xehEmDwVoYEgAP44F6dTXrj4jsxafHboi6TK+NIt0JrUjX75RX0LQJA8cEyfy5rkI8mHtSXja566
7z8lPwGdJDQO0WkyLhPvmJ6x1kkjPqMBsdfy+Yv0WgWIIbhy6lze8sujorqG5BfOqHQqLraM8nMt
ZiAUn1sB+HDyrOxEfUk3vBmjfTShlW7VOiAczWj7p25G5OXzd/1O8XT5ATb6TEt3CgG8S30u1dWz
zBF/IqGZ1UsuWvh5CWUeaYA6BTEz39mr800S9GLnT7n/m9JdHsfW6I8uhgOWbMO5aJNbmgd6CBKu
pyGu24D2xr7eZO0IrqTYgxLUgA9Y9XZsJusv14dLh47MohReW6En+voWtIy3MRSnwJwt6uFNEKyH
QBUnvEO+VNEiVQ2OYZfFlrkdRCn2sA6nm2wKIrIO2vOytWHGNZq1TutCIisRBcxDomYfD87MwCv1
tsGcaYe5Ht1D11Za2LXFjVf3IGEVoIdfEVKrofKqck3pjUqeppX7NHCa70OPo6bvCR3kh+mEBibP
EF0y+oZ95M7ruihEOAXT/DKzyZHBrOqvOqzglYbkxMGsdX2DTTs6+bHG9ESiep9Ydf3c2Sq6spfe
71kkDCkTbNfEicK8vNTrIkDOtc3mOwkhgGqFPglNXGfLdCC9oim+BPqfEUqp5HMnIyyI3pbx7mpG
yLCd7LRxz4mp30+ml63MYXzy/eKbJihQSSk+36aXj7ash7kmncpFgM++DBNbjAy9/ME9jy2T1lhF
L/oob1spr4TDh+s4Nm0IlnKRA3ibcnijEMiCR945DlZmt4JaFrdXHuXyDH19FN/U6bdyhr8rNOcC
W1JztLxzW7fNqoSS4Tbelc9jmB98HzQYUb/GIYaK+uKghl0/Zxbz6TOWfceCXllQ4HHYbz1Lnm0b
idSh9g6k/ie3gV7BbU0acuVVfvicf/yE5Q77o35xs3Qowet5qK94z4YvD3pqX3nMj74WJlaL/ise
rO+SlKxGvsuZM0R2/99f691dtHwuj9eIszOJEKnQ28foSi5b10ZhN9e10Ey1bVIm2zGS26xvnmTU
HEugv7gjPDompC5HPX2+8V+t9S4jjQwG2BLdFz2wL+7CVvXjSGvbO9Odlz2uAa5I66MjQMmnbVZs
uSoRrzAilJlbUPq93Tp3wAb1h9zOAMIVnvzqRjL4hbXb/NKARN2MEFSYlYOK+iYaMw79zKvgIFfe
XTm5aEH1RYsohYu+1Vxq3t1gDfqhqnEnxczIDttBiGv3/UenySIRaBF5aN1dSjfmlZ3Geczww+rj
jakqYwWW5iaiUxsof98a3ikIRjAwa7nOnZVpKLXqA67mgHMnWRtqRwJ6JUo//O5LU9TFmUzn/V9E
EGJzIrGEjM6xjmYIyNLFTabOHkuK4CC7G8FIRw3j11fFic+/+WXOumw5tvPSF6X1hor02y2HsyJV
Zz5FZ+ZQ35AkPvQwSLWEq1AbrinufRRCf661RPEfUUpSUMDxY60BYcBNmyXGrZXYVRi7enrlQPjw
sTjxqOQwegouUyp3iiO7HROWemUrtyOql+HV4/V1s1wEDC0TBpeuuygaviY8fzzRVLkq8i3kvnNI
g1hbQXKxwd6SSWGWjnKH+QQUIF1NqrlrIYN//uku0zk+HYsj2IjNDBF72bILpIh1R6LAXi3MTOim
yQNaDWgizb2+qHNY+NB9vuKre9XF8/oedwla3EydkfV8+wVRGJSyImU5m+YUgLhJ4y1KdRLgcD8i
19Xl9C4iM9+pyYP2ESXpo+bP+Z2g/tlYwdxuOxAT8DvoK9aJFYULVA9mwQQDt6THh4NUutOKQtuY
SQ1cvqfgsIog/9p2fnAAwf5zTLDK1VSpX8vBL6uc15dp09djTMtM/XLDVDHS3hkW2ufYbu6VLMFk
mt3ea7WXorUfg6y5HUR15XV+dHNSceDlbeDQzN15cd6rXjko5CHegAK2+uKAXreG741rp+eqbsZd
C4om7HKD5KANgruGQIUUofcwUdzoSsC8f34TWUIMcdEcR7H1siU9CzD9SR4xvnS6LdX/LkvEvuiT
javaU57Kc2q2Pz7fTR9Fj49HDUZUDB1oSV3sJks0reUt/VSVuLjoOO1xAffWQX5yc/+p8r2fdlzc
CMsADNZfs7b76IT4c/GLlCENeMB+8Nxz7qit0Vr/FDbEKhBFzlw9fv6gHwTq0txg3LAMn971jTHp
MU3U6ejjtg2j//HeGzJnNfYAkhs1PzR6+o0p7HegZteskj46cXmxeLZxpyNZe5Fi6n0205oj/wO1
HYfAwOZdZwBXBt06XtvMy01xeTYAPLAWWAWNgst01sjTSPocGecu8GLAu1rKHoJlTgPst9nayU0w
esXXSmeQIKqyDnPq7G2ioxVaZ7150hrXev78vS/7590v+r+r/rLcbIZ8HoZUBme7x200H+cj8qgI
jkDMtpMnK7sGlvngbTM9WeY5lCp88YtwBt62DFc67T+kiFeWCJYxzp8XTobxR1/32uIhr+88iYWU
hRDhLs0N8V+nD1wvFpcbRZdLv+BSedjsOkZovuWfgVzfxFH8DTTUl4oxxJVr7IOv9Gadi6wgU6nu
Rwxdzv1Qmxuu7ScbvD/yuNGrumTcXtOOtz8oWFjxddiJ0wvDxrcv0QajzjRD+WefscODOyf5IsWq
rYshhcCPmDOYKkUHol2gJDg6QRFG7ybQoNy2gV6eUhD9YCAMbdMObnSyUe2BtC7Q3Q0qAwFd5uhl
acOupfZCAQpGFP38YO05KU7rdQ24E9XS4+Jss3fK2Nlqdms+tPbk/4qaEtU5M0BCnHI/DNIRXFwS
TNugaZsQU4YobObK27SqqrZVZ4/rJqNDHeRodn4eO8tbfxs7y32gkxKaS4/6MnbgQgEdjV11tp3J
hmABlK4Mpr8+X+SjxPfNl7j49q3TE5qu4Z+56jeW3X5tM7WTndgOsj0Xtbl13HLnJ/0XRxeHbPAO
V9b/qOLBOIWsmwdlMnGZQ422WyQmFKNzC07s4BmFvME4BtkOvdSRtnD65zjNEEPLguEOJcw0dDzD
3zWD9JbSBonXuQQz0PYyLIWB4KYU7lFVs3Ey/ZkCKUiB0bZ1jybyNKxbkQ7/xAl280bilFuVW+nz
YGSyWFVelD6bIqeRa2XDJmiWAHDaYJdmwW5o48OiloaxDj2wNKEKSeytmcOn8HJd7Ht0lNcEKsa2
TGNXs26OayozyOho/q7slvN+7rsZzKbyb6NZy3Ym7JNDmQ3FbS0SZO7AzB+qLsIYInPwXO5pWbCq
tG4SyIcwp1txm3Qa6O9RQrgUI2Bmt0DUsSkCGPp6pmD8BvpX0ROzqeeg1JJXw80wT2hKj1F5nGnh
Hos+K+7rGK2nSIJ+aTuRHsHVJ/d1UuUo1pUK8cIO5Mw0dvj52i3AphgLLZU8NUHSr3Rds7Z54WV7
o0MLOpYKmZN5IQlzktOWTSABewJjC6ZpuDejeNvlisI11/OwihSSWP1cL1TJYWsIswR8O+YhXuho
Uma45xq+0PYS3hq6QMaA3KwUW5KzbtdIOPajpvkH5tQKYnDmh4nsAZ1WDuOJtIbP6Dv6di7cBsqk
j1pkBZc7KdIIRRTUnCxQrLsicOKdi/C0u7L0dFjPNSRLmnPwGVBNvhK89IzfhS9VD/Kt/qvJA2CX
t0eczIrcHtTo4NRu1A9C8fgu7Z812I3VaINPyg2neopl5oF6GKA/acPcA4Hqzfs5dWYw6bgZr8ch
Rx9C6HA4oq6HXqqMta5LhEMjHR3b3snXaKJnXOVILQt9SI+xmPojCU8Mmbd4rKSP8snQ5YdqUXgE
So6Se94aO7tOAnRE+UMJuqcv7gz2x41Ee28gh/pTVhzLfhAX4IqhD/eWr9ZNCWUFRXMPrYKmPnlV
m4NibCGpxQ16sQkfxYsnpNBn03isgd1tR1VL5BxcVKvcuLdRmwBv7nQJun8BhK5RhySbCq24qd1u
uB3yJvrRj3Ef4qWFjqoT/Oh6ZnKMhH9nedOd2kDTUGIoEv1IRuNC4+rSL4nyxgdeZXlbpgjYVWUB
JM9Ee0Nm43hgeoPFnWq+GjJKNoXo01teEsqmWkYOz9T/YfKc+llhKX5TkSOvdYlyuVD4NEyA7w6B
tKtfWgpNUmFscFePEolGzN922ByOqxRbnQfYgDwKGHGoYL4FRwWGnli47zPc7+NUGnxvN4oRMI4T
d1sTC2vuFG0/FRL+SFAKvK0xpfIdOX8RwBAkAx4NIhl/7BlzW/3Kxny/Ld9WGcs//yN9aeym0JD5
1s8zbKsyqr+7BlTEOdkOafL787P9fVpBXxo4sYGRG14glyNW30dDLxuUOvNNgH7aZRQmOuhsFcAs
7Kw+Wdl+3/z3JJjGGWetD4bGYJ5zkQKOXsxUZW5dgBTo9dO7n4yfPX2bwh+PwMtXWaTWCXJqmbbD
SrciJR2ja6Xca4P67d29/AhvMTxgColH38VbLpMxK+X0KiGcFL8TZBNpD2gckEJvD9jBrGi7bZDa
oN1540JSx9370EJpR34SM2LEXqSXhD0TYuQlmz3/orY4qEsB0/Oa6d77PAOcF1M3vCcWXMJlLiai
1KhhNlKG+bKF6mMgy9jq/vbzzfDhvsPHHOhhwLz0cpZIR3qM07bUz1hDd7eJEihhJCWkB5XipaUS
+5p12Ts4Fckz/l10i0GyMW5b8vg/Nnqc6UWdd45zXhDtvMO6fkxHmC0yXKCt0OXhxYNuo9z9/EE/
KDXfrHtR1Xap0+OP7DqMErHLgxlVNztVl0jp7HU40TNIMyX88PNFzeU2ebvheFoAbfAE4Oe+Sxbr
0mgSNeXOucB5OYinYz7Wezv4nqE7xR6a8N5sZL8oVExY4OjDcDfHX12j5U7vN8hNI+XoJTVibcmq
Hv5C3t1Uxm3ifP38Z76rnZbxNUmeDpaKht0lfMv2QO5WrZ3fJ+McLtq6Xbdt5f4/LsKHZ4zLNqMS
5gi/iL1iUJXudbF7nizzZzwN7kaPpVgPtpVf2dPvDzhW8ujY0j4JdOAyb7eYq1ky8PPIPVdzUu3g
acBF1ci9dA+sgc/WgpCvsisQuMtwBSZDjPoLih9UKk2Nt4sOpqmcslQIQZGSFWSKUfW3MaCQ+9/e
Ii1GJ3AwNGT+D2LIWyq4P8LHQrupbCJI9YMYnEPhifoGGDdJn0mS9vlSS0T8uXdfl8LVfvG0Bxb8
ihn+Y6kIfxgU4HJ1N5J/72omM1+93ijPpcjjA64Y0Qle7xDSQXf+IxKa+fdySgRYtMEQMS7hIhQW
5by05U9tHqQP3dzGp9ixkq8okZGPqNa5hSVe3UihyiuRcLl1WNkDwU4nymTQA/j97es1m2RCIUEb
Tt4c//QQkSXF+xsJK4rcMb/r8/lajX8ZesuCaBHCVgDshGnSRTqaOeh/96YjT+jy0s3MxuujzsuT
73WJxTIRqCR572XB6mlDN6FaN/zvEhHaEv3KgmrbrlAxujrL+OgVLpwoMnsLYstlnHt5IyZ6IeNJ
ehU+Ad1DKbsvdiRvc8vfucH48vkufR93vDrDWhrURB0w1LdfDANWBE5cfzjV4/hbIr7pzPo1+753
/djlFS4pg830ESTTZcpkQ/otmykbT7k0a4okpzjMEl42PM7oWBj05o2yxPTHyBeNgzZ+8ZuuunKq
fbRTAGUz7edGgSFwccDQ+9AcNIrHkxJxdg6crP7heYE6iWCarlT/Hyy1+FDxxNwG2AheREH9P6Sd
147lSLJlv4gAtXg9WoRgRkTKFyKzqpJ0aq2+fhbzDm7FYRCH0z3VhS6gBPyQdGFutm3t0kmlNpaQ
hzWbFmjI/8OkXPhsrDKVb4bAjZzoLBysfYB1ZlL3j3rzy0teRhGslA7ND7vXtIz/dwBjlg8sMdIC
pDENgAkKUOVgh2pntc71cY9kFNomkCGzJ5NIvp19okpHEateBxlr+AEL4kEXtbQtNCyAQYv+UwWI
5UVsr9QHFlb0zaiz72M4vix8C3RwZxzshrbVWn6wMnM7hDGU3grQkvOd9suVo2dhYd+MOjtWMzO1
rNqWukdJ1mmcDa66Fb9I4yMJRdTN6c/769qcB4qsOWounHKUQLSp9n77avFcazqLDMCjmkTOy4A5
zVUZagEZNpZoT8Q/WOl88zyoXgsgT+2bI3QS/6mzbe0CvEDsGgEMxnMkmLuxanjnLve5drSlWp4q
UxsEWc1cQ13f/Cptu361UimHX24r0XUENfImcf/baXXb49Q+eN+0tE5/xSGtv17KQDQuYQuDxeX4
TP9J81QogbOPSEyhEtWRJ9DDDlcjgNdttXShj037S9IBR/h6F18GLpU7q4+AmSaSzVUoVcaN2lXK
i9o6LQFSUHw26rG68Dv1Z02i9XDwRHIImhTecl2jjnXs9tRCUEuBkuj0ScUmip+uKN7ufwXO+oV1
xH5DVxL1cOVD+4PcizoOpLB9TDQLCpiabXC1htpTVj99MBkRVIbMSbedlu2rxjpLdn3KlP5rbmFj
5kU4dbbQV0EyyH5+0Fp4eoGkwZmny5PWEgnKPPEwyvhylH/r5vjaNkp1pNK+173+ZBNQbbpM22eN
8q0ncN1AUj3AbPq7qqOfKf1IZRu+BKF5tibUdBMfKie7ZggSR3BLh9rutiIer5Il/w1G45gU8FhM
ssVGx21eb76OQvvRDZMNJWK7TRzQ6ULi6Su93hfQQ7R7+vCm9OrFUTzaJUMKrLal/hX32akR9h+M
ZTIGr01PW6OOpN7GnwhKztMYBIfp0Kud/BHhCDdrDwKG5Vc/1M4sNnqlv/CE/Pu5QbawvgyDmSMt
lL/JZfhV6yqBR475EmACvDES/+Ar3tugk18zOxNigXhNkgan6eDrWKaYPkvalyrCVYneLnmaJlxe
oQGRHA//HrPeNWrZNclYlVWxiynkWVl89u38r6qIvrWR9VVKY8hfY31E+b4fYv06yuEJpeclh5oN
3F46Yzro7MKmwa4qdMzt5IVg69F35Dr5BvjEngsOoCHqlacs8+AVSeJqlvJ1RAq8GUY4zDrWOaTk
j1nQNxunpTXdJi9rOXlFcSDao5CaHLvGehuJ5CEzBEp4qXupkQrEerDrOfM2nk07RB3q+74pyTU5
JJyELz8jW4XM8019bhVwGHUiMEggVDgKDVeaAErMzhB185xSX3gpKmhWCCqzbgO6PtiLcMpAlll7
0K3BPkqZXJ5GNXV2Ek1F0UbvTPUfW8T9syXVJKL9MgR/xhu8dH168QpE4RAHQCGWgUzjW1w8Rhn5
vij8HYsWv43S2zh22Lxksb7WrafOzjZUUPQjIaxAhafQIz5XxViY6pjcXbXXoc7lUwvS4JejVE0E
hFEq6OUnEfitlyvtjLn6ZDkFJGY0kpNn6D0thRpQQUfFF0xruPKXRhcdE2boZFXjk+2A9fgQ51L0
2JqifA79wj6Yog5Ok1P1X4bVCOaSnimfoqSSjvd3m4/PRQ1YoQWS6BGx17xQGuh6woTP5Ter6ooz
PeE/bSPIt6bZtMG21VToXPcHXIhCUBeDqqOYQyF4HtcVQJBiXcrbx7JS7NdQEngkReF/3tOAFzP2
u2RzJvvVeQCeqZKS+TVGl5Wstc8llIwDKJTkb5yi1IuTO+E//8VTIU7XUdszQebam1YNtCwRSfs4
Cro3faKRfdHq1un+KAvhAIqIqX/f4Nk+dEE7mR8MdTrUj51CA1PpTyqVsgk+91A3vnW4pGOuVfsr
j/YxEidJxZ0efQLtEGilZ6FPqpSxrEeJ+dii1m59z40FuIowhwakZhZGkn3xlg7e5BbAjYoqe79S
/P2zuG6uxdMvcMBm/1GlEZncxiWVQG+vjLnxaGkcI5IM08YyJPLPaZr/FeVhTyksie2TNeJo6W20
AiogaSB8JnsDubPnxS4z23JLLQQXNWBGkesiX7kVfRDQGMxm7il0MpN6Qr8/C9aEk4GtB+bw2EpB
B5DV/92xx7dwGlUqsZ1qZhtT6dudn3TnyEmkXS3BEc47cNX3pwn3hnkEMf0UUggkmOgnJcV0+8J6
RBFZWcBJdCpIj1Wv0KyZ/JPUyhZVwItaOp+UBtvIPlOPmqg+R232t1l24K688tSKao9t5s4StoRB
g+lszbb9FhIBbwupbHaJ1V5kayhRwecY47QSNiihdzV739yIaHyMczKbev8iD0m99/vK2cR69QPv
UewFW9neqWl2bElz7hpa3jbOBE/H7gnWq5Ff876H/utHnCRxsVO66Hca4zajFsMPpx2VQxlhJeF7
UbcN6FrCg04CAFRyic9ry98XvcyBa+Z72S6A5WD+IbU4DtDFGgSatzGKCpinXyNsChUyLM1j2Wlb
yByX2DJ+QapWzhiD+7vK0YODRcp+o0n+G/KYv6VY/uW0+gu1n8vgQQYRxt6wys++g41pXbXQ9oYI
K8E/NRFCzG7Mnmlv+5GKMt9UcfRWyRVxhByO2OzUeDrUobWDyXmEnHsGmPdk5+rZUxsqPUOCqqql
lIJDhQjHozxWGJNJDlZl8VU2pZ+hrUNKT/+yCu8kCv2Ra+NPKGsEbZr9SI+wBzwv24LtfI7j3IUf
+wSp8RvJdbHpkujV8nq3qK1jP1gnW2hXTFF2rSje4E89GXb8khnj1knTBxxYQSTGV9/2Uc3gumzL
4d5IOZhs+63VtLPWiVfDH/5yPOMMEuHMzoj7lPM5lMZ2byqOOOJnDKGAroUoy0+h5z3ZZn/saLZN
WvMtj02CCrkMdnIIis7LH2qJfkerwrrUAsDjhXZDabs2QYTVFGPF0B+NTgJiGAKld5xol+jZY5Pi
aya8cuVQnC9lTnuODiRKJjp/WrOV2VU5wmBFphIwvJGY31gW7vDGlV7TQ2HY4day5a2gfQvYK9U6
EDte9NUJg5Wr37RE3+15008gAaIiAOSSC1pndhfzNTvpjD4IPtfywZC7ye3puRjpAbi/V3w8/9Ef
I3hDJ0T6iFDgdqfAhU0ezKLI38iw7EIOUpgnL54GFa/Sm5VHmt1reCT0+NDeHROdC/Xg2VtFXCjQ
kDrFW6/ilFHvvAbuShPs6uSHRmUcxPX+/sNR5Lp9i/QVyQhSIb8y/VDfzvvFzCID2ZiAJs99P93T
yvpSDob8RVcqZSOFOHd4UROeuqmNXK/keqeUXvbTiE3lm+S3w15QZTiNtCU99QTGW1NG6dJVBp6K
pqni3gWjeBgL9TnxTe6Lg+T322LoAE+JGP9ZgvCvnidLJylpsGROhvBzPATtd79JYQW2PUruqKV9
GLeAqC9P/ihBk2+K/tUDkbnNDfbfWu5a1++j8LHF/4GMKIdg2mrIh5UsOHAQ+teq9GQ0g1lwNunS
waTFlsxD0AkzwNdrtPdq5uU4iALIYyGOHX3PHEvQ3TV/oPqv/42II9uXupQ+ZFUTnGnN9jaNNmaX
3FBS+uqL+gwTQIO9J2NurQs0MYmT70DAhW5c0mkXQd06FnFfHjjA06sSevmnyIYGGLZV94XLGHt0
MTpc2vTxIo04mIcImepNASn16PfBP5NxXlCDeZf7Z0wltpR6YS4KfMv9cHRHpPCg9PT0qFWqfjbH
gdeicf/lwAVwB/L7WtD9/ylru+I1Tjr7a2ab4zctt7G0Af78KRFa9egrfILYbKzfwCLClzpupL3B
7eXgF2DwCaXCSzRKmHb2dZ+6XVtivIrp88akz/eoxEm/BUAa4AxSh4ehgic3lJymBSX8q535JTDU
tj+b0BNw/Ik7zr26f/ZHbNCyyfEAvlqM2DJUD7TVZiddHQKs1nX0llIQyy+BovTkL2txHeLMf7Rz
yz7XSVqQQrMxZYBfAE8MR3NkPf3FsPXgCpa82zW2FWHXGUkXn77lbWqg5hqLAgI45kT8ZyBkirSV
8Vlo1Yupc9M1g6j/ZXpa9Jx2Cdw3+iiudqHJe8cqxVEQNZMiaLmrlGay00MoEDkWA/Bie3WHVwhx
S2MbZ7nhV9Fq0W+GjMRLitJ6X3vjsO2dZDh2cZ3uHSkTR8kcFWxFDPf+qv64pono2UqmEJj1N99G
OtGpWgVe9DmzyFUIu/4FFZZP2o8lXUtZWVJbj+ODXjTVroFbtLs//Ac5CxlOZKpU8tnDiPbn47eO
0cekA/1n0baNW/hteOqnF+STyT7VtZWDJNe1PagK4wgZN92hDsLr0U6yregrARs+BHfuhfoWCQQN
dgOeDSs/cXZ4TEAZC62cRv6I3hJtfqszTCglQaRiDeKnsDdxvNdx+nP8yxBxaGOb5XMK4yuDlfKl
slpMzLnwV6YS7HQFohwqmvs/aPbJ4Jpo9qRGhblFjhHGwO0pQxpJc7Kii94AhB6jFkldPbitfGmq
5pMu98dE/d3aK/H4xzF1lVr+nz8RHc+3fslPlUGKa/sVJNJWLv+yMz5C5rOiYbf2YFn5KJ20UpJU
Zm9+IrjcjKrePmmUm6lct4xaEMTWNPQ0+XOSYffzRXPCjeU9Fe3eDn63iM50clFG9aII9a3o+pU3
Pr+1ffghsztTYpVdEHmYMUXd8Kz6pw5YKzB6VX8xAHLX6UVyUBs03+9/6A+PT9s8VTWKXnxohB+z
cGIUfhEaqEVfVYPDCC+d2ru0duT/E+lK93Z/rA8f+E84QZGIkpcMm2Q2qQo8TvkpQfk26i+2nV/i
8IcxYOpu4YjmP+mpuGTZygVcvw0n/ieC4X5PKkilg3Su0CTkbLyxKso3NYDJn31VpMhfCcjmH458
vz5FnqwIVSEHP79uZ54c1bZWMm1E7BoQ/ivkZA03RUoq3FU6TuEAnVWfZStNhbOH+5+ByXIRKqEZ
Yme7nbpZ6TRhVqX5c6lVoLZzP2MjBVN9/6stjEKNmVwCpS4drtpsXioYK2gyHQiIxhP/Tfay7isJ
eK4s94f5qOa1qGRwF582HRJbc9FLFweynpVhzNzPz1QTDqNsbZzJbE8rOBwy6dk027e8E/vCqE+U
9Va+4zT73sXv09skaULtcirj07k7WwlFFIYBZcroWSp7e1/lyBIqmPKnQPexIjMgLmpd+XL/oWer
jzEBccJvMWACmcgiZivCbmTZa5RaPGeeDW00rp9pmHY2ikGb+P2RPn5FRuKPP0VahWrRbK44+L/0
sRc8O4P40or6U2mvsdkWhlBljgrKohPHYj4dK98QLQ4j4lmnAFTiGBQEu/sP8fETTUQziq4UslWN
M+r2ISJarglduBzUharuNbArR8ePC2xfwSfjJJFcDCjqK6rDpcdibgBSov2C1z+bF12U2CotTLHr
d+rwYPhadODfLFYebX6DnaYCCjbaZqlbk279MBXQVBhWXcVuZIaQpBXxoPXdg6bFX6O2x/YOBq4D
OpDigiJpblZVmCpIh/vvd3bf+/Mb3mucpn/+Ts2SQentGso0kweUThrHF/8oSvSr7qutap8kCXjH
/QEX5v+NqGq2g7WShVNwqsZuY36tGsxjD1i03h9iac68e6Y/JdR3zxSnNlcDyWBnNh4ESIPOBl6K
jTiekq0TrLzA2Qn3f18g3ZSIJ1Xjw2kq6FD1wpG5gjHUA2XbZuMnAD8kXRywYfgUBOqjroVP+Omt
bNLm0iw1QGNMAgzi7PkuTbcq5nQBj1ngerwbsasB9qzGz1qVyzhsWS1IPvJqfoTdlOPE5nPettZG
SY3fJK9B/3Zk9fJS4ypbKP2xjbUpYWZmD0ldOC9p0ONGMRll4R0WfxUCpUqZCeOgDC3FsJQCiuI3
AND1Yoy/OF0TAP4pTS7Yo8ndUUo2Xqvk360gQbebDMFzZ/X11qktsq46nA7U5m6Qgkms2h5zdLl1
9rJo2n0k1c6uHwMggvqQnzQ1LzDPddJH1CwmhliNN2yKLpB3SefgzEfwcgQJacL8rvOd5vifMQpo
jqpn6jtdavOjjQBgZ4U6yUauoqcuL/3d2GnSMYPB/PW/mHc0wdMhZ0x3jtnWXmpJ10VGErl10kUb
tN3XJNWvqGeOjk7yBvPC++PN8kJ/ph4iNGciLaP+nJNoDDkJRZ+At7UKPQMdm0vGU2k2w5mZOp4j
Q1k7sBfWLpEzXefIYjk15zIwjKoaOxVS4LYVXvRp9Ni3k19q9nb/uRYmNj3KzsS4QCtF5Hi7J8FU
GdNaikNXM6Cly14ART4OV5bPwiDkulCooBjUKMPO9qFAl5tcJ3nh2hgtyLH6BkLnn/vPMb9oTB+I
hjhuTtS4uOvN84MkHb2u7erQZbJ9t5rCcCuon2dfi4trD0Jta/hmt2/NIXzI7Ej5Z+yzBEmAZ1kP
hUKlXjSRjm2mRRt02KgrRMuFFzB1uvNBEeFOiIrbt1yiH8QZAh+JOo4pwOQFeloK1SuaxYUp8+d6
xzZFppZXcTuKIDlr6b6I3CTIEIaP3yqz+kESbnf/VS8sBWStNB1CQNWcD32rWaJLvWLHiWt5plt1
+dmDxdoZNKEJsLUrR9jClo/8kkwlF3hzwr/dPpMtNaFpTxsvwstXe4w/0TfAtm9Wb5HovtCL+MnW
81cpXiN4LVw7SBogEp+0n1Ta5ju+kZms9o5Kma9HuCWU+TfdjFDkh86wKelB3wxRj3nv1OE/ysdA
Ke2VtM7Cyaqz3/yBTkxiu+kzvDtZUyXroj5hzqjqcMijeGchZki9BqugdWX0wgS9GWwWmuhhGxYB
7nf4tPjNJlRxd2OY/3jegK+l5Ze+VaBhc1VmifYpI5Mu3BKKReOouzGMnnt4MDHi2vtDfaiQTrsB
fxAu8wGpGsyiyjDxLWTKSeJqg03Rr3B9y9pj13SKS/sNLd0PU2vQQNFFZksHXHz2eBidW4yRbTTF
qC32TdLtFLGmalxaOkTR4IS4gPG/2UaYE75Tpkxi1wsrnLOCgb5DL8qfs7pv9yFa608r72F6zttb
l0HSa0oyoWPmuj4fMPWl3MIDx23V5AtSy3OVKHsnoXTlhc9eGb1kSobTZH9lAh6hYq188oU5TGKQ
m5GlET2pH65FklQVHG+xqwRm8KkL0+EKZSw8BPGUWe4hhPktBdH7D70wl2mK5jCbVOdTKu124VC1
TzM8qSJ39KQKhhfmlok6Bitb+oe05zTFyLgicOCI1+irnw0TxmOUFmHkqnUBlnsobQrDHrbrppQh
BlPxeZ7cNJQxqH8GqaOeMRTprxhOD+cs6TDfHfL6pw3wH5RqWH9X5KZb2UEW7vyUslhyTAEiZhQm
s59Y254V1IVwPV49QijaIhtiOCisUWA8TNM/FZQ9SXzqdbHVWmvl8y9s3jfjT1/q3RYmY8MdSaR4
3awfH6PU3ieYqDFdd3ldXgc5OceiwcdRjlfulIubNy1W9EZT7AKdO/s2qa8OuuIFsaurxSkZ5FNk
CNhz4Nlw+tPpuNx4nXO2VWrq/9Ua547O0ch5j1xxdmI1SIUyedp6styCMmkO3s4Eo7uTlBj3XB8H
rPvTfekrgwYxQBRC5kZzM1vjepLkQOG9xFUj5dALmsew6KqD9NSP+lEtO0pg7fi96cUncuOg9Cmi
rkQES8scmSyVTMI8shOzR67qADa+4yeuX3UPely8SK1OG13m/4W1z688zteyytPEnW1rOs9LSVpD
FYoJyu3ECsPKQcfgBC4ufcwkchluZiflI1o/9TXLteLITxp2tW4WT9roS5dGTsw9/lHyr0iv6Frn
OVa22oV3AB4K6gJBNIWG+U/qa7/1TDUQ7uRejx25bXw1kuxVk74YPZLT+998eWHRwMTWSs1lnqkZ
rKi0EWwId7DFteyHPYsBg432UmEr1Zv48zqFcTW7dn9/3IUMhk79BL3fBOGj7HT73qsm8TFNSoTb
0b5mQZpH0HiphDdZ9BzM2no2R2tln1181H+H1CZpz7s9BCu1sm0yHJbBXu/IjsEwNzPkO9YXmqou
iWxewTlchSV9+/961LmND+qkOFI8HjUImVKi+jSKCmvRZlOAHyMtdhLWWqve0qNOskM0ZZTGYGDc
PqqZS9bIYRq4vZ2dhiY5N1X4NG2T1qQzIUhJS2VfhcnP+0+6EJSQFUPtCOGXFzg/L7V4gLNo54Gr
5HQhBgVBSdgV8rFLzUTdSEU/rGVLp/1gvnzxJKQCBnOaJqvZ8lVEm8RJw922MM2ncVB/0Ed3Sdgv
VpbJ0jmgm3jaMH8o/33IaNZNVxI5syi7vvnpwR8Iehtv4VJ51bL0QrbvC7Kw58ZS3MJbA6ouP+S/
Y88OP6dsMsDHIBS81j8bWvK7S9VfHefP/a+3OAzZbZXcBhHlvMJU5LQl9R3vMs/TR33MXmRRkBSq
Vu6WSysfbRt5H8h8iOhmKz8OSiQ5uhAultmXUhtdgWXUxsvTr8OABz32UNlYrWzzixOTegUOTTIp
l/lu0xFN+fisCVdp1UNPia7x1WNEJ0KUyWsXBnVpSv471ny5V6U8+JHG15LLmiqTshOhfdCwwK1L
nOnxrW+a4cWOqp/geC4elKKyLFZ2nKWDnAX4v8+rTb/x3VbXpT2tOxrvGPriIxrJa5LUgGgtQDK0
emzot4AtI7Z4QeztSvmaN8jY70+mpTT5zU+YTVraPkbTAv7nJqM9+T7FwTcsofh/X4VVoGXn6e+V
5kPuIcgZ1uCuy+vVnnCrU0j9QRGltE1q8haYzFPEhKkeFEoLPEaB9muDMjPfMWi6G/SmOLfFEH/q
RF+sxFNLC2pSUqCVonaLE87tV0idRPGqnq8wGezGjqBAlpW7qCNhf/9lL01vC+a/TWcrTWLzipia
IIrJlZglJaUXyPbHJO943OhTH2orQy1OrfdjzaZWnEZD4EQpkXhp7xApPaaOd53u4WlWPZV+9btr
2oPcx6cm7a+ccCu7x1J2DuMzjhGiNpOYZbZ9WFYUmZLOs/pFvI1S45ffGPhE4lwToEVTnCP+mECj
28+9jb83G/Q+lIHIN95Rcqq3sV7LRSzONOrlBjEU2R2CqNuvDChMFBQFI3ciKWMKbz2Eon4sArSv
u5a4GbLSK5rTbVQ1+fb+d5/W0Pz0m/pguTYaU1lyNnRVcNLJGra7dlBfFLX5XNkAL+6PsTCJDRI6
5EKxcfpoRGai+FEtfyR6qZsTkrod1uNnLQlXLloLj0K3/mR2SGGEsGX2WYGjdFKSaxnpBZt8jp7j
rCkBTLn/MAsLZWrcR5PLGJP89PZbicaU6DsKctfEn3c76Yg+23onU8zqVOxfG+Pz/fEWXt6UcCP1
BpqP/Nv0z9/tw1RAclGS0Xd79ICPIymmvzs98d6ojbQrUv6FWwOLAVQbVIKp0XUWCaml3lloonwX
He+Ftm8EaqpAoGbu6yh/46qycqQujcfGClWWNmWm/yzEzFtQdJo/+i5akW+YyFwcQksPsmyf9fs6
8FbW/cL8IINJ1RUkAfW4+VRXehuxYZQFblM30UOnBTiP+6jS7n+vhbiZphbakPhkJNbmaY62DtNA
Rsng6ok42W1xNBrxBSvsFtd2+6eg/XITjf1BqMnL/YGX3ub7gWcTxRFy6mjTwEBE2o7ux1wczfwS
6nCv1o6lj3jXibrw7imnVfJuVqb10OddpfquZuaoJa2MlgF9VLGoIo7dqL2KxaIi5L0U08lQpmG4
d3IOLyoc0l7DRXsbqUq1czK7+pbDTEcBS+9I2iTaqUms9IopXPUci7DYO9lIf35Zd9u0l6KH2AIS
XVmVsaGLS9s0srHWArWwvm+ebIo93z0ZpmJ4vkdMynhQttwXrmWTE39hfZLWp/tfbCGMhftCADvR
FUB7zr5YERReLoHPcu3B9B7qEpqUFnjaUQDr3fmxnW3JVCqPiWVJf90feWkpMD9t4ho0OCREbx8S
eEQq4brru3Kualhl2vWDZ9KBeX+UpVdJyhNBESEUe+VsFLLXYenLhu+S5MgGDL2JkcKif8sSZWXR
LT0PdD6DnBPGPDTW3D6PB89LTyNbetZFCfyLTvedTLvKyihLK+z9KNOveDc1SDeYTS050vO0pmKL
VhMv3RvOnjA0Mz/ff3cLMcGUJwX8oeE9N+XLbwfLFHjnha0GblUFm6pDB0NxPym6nS0NJzX73CXh
J1JPhyJPvv7/DT1HBeAq6VdyReDr0ZZKS8sxhj44XFJb/dHb5olLwXNjFldDlIf7I08T/jYYAflB
K4BpkkgjmzT7jGWY5kHqVzyz6V/Ksh42YWAem9b68Z+PQ3sjRDeiahKzszPcpyO18kQZuILuZCLV
BxUt+tYsjTVXhYVQ05Sh+dKUCr2Si+psN8l0EVilwROl5t8iKfAHIxlXH0Y0+rLoPvXllcpW0Zym
XE6CTGVovniGp276YK2E/3Exvv8lbDe382mMutQq5JpfYpcvdqw/lLL3jFLiWSMrff/1flwnU2s8
t3N4oAgJ5+FsX2Rp4FWhcGusdEfZcNEcPqVZe43q6kAfv7qyLpceDcG5wjIxkGPNQyQrlhQbi0Yu
arFjHAlxYgDjioX3k43iPazklQWyME1BkIHiYY5yQ57XsUYn7VXOCN/1yTNvNKf29rAs688wyZy1
dsGP4QQRLZKISZHGypjvbBpCt7zW2ak9v5XIpPa5vsdDncIBe8OmVkNxrkgXHVR/cpxFp7ES7n7c
WaeImtDTRs4AQX62DRVSoHeRpUnPVWYpj6KwI9xi+vj8H88YRMmTUGJSE34Q0GRWh4Ina4EV68Vv
y8r3XdOfqGQLTwMru5LEXfh86tSBSZsTIRpSiNuVoKl13LdBziPRl/iQq2I412hEkZoqzcqGtjAz
gerxPPjpoZuZXxbCOvcCkXKxoxoiH1DtcHW3Jzxv/tSV5qf7L3FhMH1yV4HYhEME8qDb51I7vwVt
Suq0p8Vyl+mZBoEh5LYlNdu+lcqV030hPTNpIDCFo/bBFfXP3vfuOBzCXrUkTwtcExp5lrRPQYhn
Y4XJY30gBk2bb4b9M1HEjgZh/GDXytcLn5Gq5/Rip7IqNfzbxyX5FMk6vd2ulMsXtZEfiqjapbH2
5f5bXdjMdISaJG5RmahYsd4Ok4NQIkoLQrfN0mtJUgBp3N5I1G8173Y/DPKv++MtPdbkNs+nREn2
IYXqxVXtaJEqXDUbXkZaWJNoeBWKvrLilodBjoyqZIHg1Cm9H1cxErLYwDrR14JgIznBY6oO+/vP
82fazQ51bC9gN3LPQ/U8V1ootVoaAj2iO1T4W6dq2++DnObTCPzppiQ3sA2pVB3sXoUaHBbezrP0
dGdnZfWl070JlV2N+yJMW1fzjPxSJvxUW/g6zoO40XsF1yyvGPxdnWJMrwcGWI4ozI69qnRPaRdk
T6QnOdxrglBJyOYhRdC7cpH903I6e0akDaTNANZOb3Q2F00jSh074gTycdaDFFjJ1nb6CwWw4acc
yw+a+ahhXA/muGv2QqoOqvQjptzNX5T6S97/WN3l/lw0Z7+J966TIacnYlJ63U5cvySjU/SOcM24
e6Vjduu1xB9B8V2Jce5sDespUFK6lE309vrGVsNjW+ByPKgrWYVpnI+/g54CSPfcdubXbscY4q6y
POEWjXcgq+fGNRrO9tIV/k6Jrd+Wnjxbkb52cC4cXDz+v8Oqt49PCs+LAlkicxom3lnO4/RBlEm3
MrsXHo7MMFk7Wpg4Iud7ri78qMXVhSsO0WSmDelOd0Jj0w/xOXaSQ2/AGAip8uRpfLy/rhaejynH
hwUcykeeUwQkCiNBYRSBO3Dqb2QnetRRPu/uD7KwS7yf139QBu+2+KYr7CI1h8ANmyzfRsFwFLHx
ICd0p94faCEnzCb+7wqyZiF5GGWZnzgNKwhWj98V+6by/rExSlaV+p/pNfodZO8kKrZWIP9d6ulK
cmhBVE3wSIhO8pBdnpT77XwZa2F2OjuRaxQWUughhIfVR8E26yBLGRr2s/hbx5umUP1H4rT+XIxB
u9eTwjq3VTseLIleYTtLrE2l2vG2b4BcbwxJtQ6qWibqNooh9Gf0Ih8L20mfIjNujnHciUd44Q1q
xQqjmlzJ80ObO8NDpRQyZIVEn6DfGW30Ur43G7l/Mtu+PJq+QhNXChgIqnm2c1p74GjK4cVy9Ifb
tMq4+7Iba98qIyv+gpDVyRsMdNCdyiBG1b5KjmU54udopxu7GTemyn6qQoc+YUFTH6UmUh8bs9E+
l+rwhM3tpwjx4fGPvqEz8oexG/ZGmXXAq/Q62VttB2PNT6yX+5NiaYqzcaHoJ/RUOBNvP4mWO10Z
lcy+WBioZbBG2I6iUVYW0sIBP90aiAcBCLGDz0aR4iDXcCgUbhuqT3GMp/MIp93xHwM7GDeKGa6Z
ui8/1r8DznYmUReK3E5i6rIurkHWfiJSWyteLe1L2GNPCZ6p42/+6mgRtklQUEG0kiz8FOUKyP9U
FmTF4fCzZ/U7Sx2wzC56ENeVn6/sGwuhKNbIOMkgGScend8AdS/0E7np0Vhnw3PXpWd1kjKTMyh1
57+YJEhAANuSkZxu2reTRFeyyqgipNaDktQbo7MBubTpypVhcXvCPJcLPDwmEhOzzEQiNZh92kro
SrqPS2iiG8EmanJ635Wyf6xKNUI7GWytOrKxQO6iXZQCHTDxM1yJupdmK+lCxOVcPyGKzn6IYna4
uJhl6PpNtpWVt6GvAG0ZaF9OvqhWLvJLM9WYmkymY4ZG5dlgwrMnBmCIUtyU7E1TpSEzJnu9v8qX
AhVEU/+OMv2Kd4dMGgyWh60V2mKLXIgn8SD9qeyr3YilhRJ/xc8E0LMvX/v2zQmriwPi4f5PWDrm
DAwpaVelgPTB5kUyIwQufR66Zuc0JgTqIH91lDZ0K1xWVnJPC1LNKWUAb56PiBDEmMVljh86ACki
egPy3N8m5gBlTbxISbkrgvJEdvPRIbE2+PbRb81LQdhae1a7GXTpqVWaFyns0y1ss5UVu7BhcN/Q
SQZzn6LrbrYLdmAS5DYpehL6RXY1laq/DGqT/IqjWuycQAap4semd7Ws0MfQpA1Xzt+FfOfURoh0
dWr+gKsyey3S4CkoKxxvMhF6CtTkuySkr3yEnTpE+7HRoEJJV5b3V9Nc61VeCN+5o+NeM/UaInWa
6/rzMAsogRqj23oYqDTlIeq5rL+2Rbupot+VpXBAfo8S9LPlL0M7cBfdRcWbNVjbyDxxu4BzAC9g
+M9lIPysyQaRjDZphHn+XMKyz4M9L7vMz/ql8v4PZee13DaTde0rQhVyOAXAJIqURCpZJyjLspFz
xtX/T+s7+F9TKrNmqmY0VmCjG927d1h7rWraZSnUVI75OA5+jBCK15fNse+7P0k8R3BkqPWd4wTN
/7w3aIaEZZcEhuBLvowkVKQ1aJoZx/t2mH80C6ITUT1ty3r2lGSA5Mx0tnMs3S7cB1es3deDKZIL
oFcFbFz9Al9tYGnp+6GZ7vUULmheQDVvE+2aqubX2wqYKBJGCvw3aBZecoNRfi0yZ4jHey3UfptK
uG7trPP6sDHQLzfSK3P6djSWAqQZ5Ugq1X+bu5lsX9o24XgfwweNovgN7Vv0JzbGTdRdMzbfrB/5
LXB0zmevz+VYeWnl45yaw30byeNeBdFCWGpqLkSY5ZVNIqz032GeZYlSEkhMsHQUtf6eVkFDyhxm
Wn+fW8FCic5+U+guvBImfLVSEN1BWCmY7kgYXl72pVJrczrL/T1uof1Grb/cSRR1H4uxTu/yqck9
JCZtdxqK8Ue+FNGVZOjX5RQ2yqJGQayAisHFq7N6G9hKpAZ3+Txm7pz1q16V3yGj2v37Pvq6lmSW
ddCPFhBeUnoXxjiZ7EWDHAm1x0K/FznQSYuvTOWbXShuO94TOGvYrC5eF94D/LoBr8tInUepRNAo
TU+pJv2Sw2twtq+rBumWYOomDwEC/nLV5Cw3R/y/gVQTsNFurKKbRMnHGznJrjks3w1FOxj9D+wN
5nWxcDqMKvak1919OUSKl6eDtA1YAuQzwuTKMf76jlg/+hkAhwGx/rKAVtLLql6o7b0O/HbSEZK6
ipv56uv9PYR4hP84RqlqL2ZWMUSVDwL35Xbw7xagTPTeH5xrZ+sbH/dzR9CbblPd/5IXz6Uq1KUs
7u5rJ3lX5HSXWnHuqpV8G8Hs6qJgdKgl+2ZMmw+lMWlQ0q7lbL4WxLFUALO4g1nTL05I2EUKcXjS
3lsljAVqruvHZK5sWHfTwlURg/azRUP5IyurKx7gN8dByGOAz7XJ45Dt/Xup66wq+kgO6/tCGz2t
bnGz8qOSa89Dfg2G8k1NEMMP9QQ9rrhaX3DANSSIspK07X2Qn0GhuYMM7fXkjfar2qIMZd8Pqez1
6Xwb6hz8GT2pu15eD8A+/3crQxkEQyq8DPsSrDuawWy2bRvc1QbVRtjzeOHjtWD368KKAis5SMw1
lbnLQFQDF9/b8CAjVE4Xt6zQlQ/P0iZVsuehr7QrU/p6/hnNZlFp0BQX38X5V8hG0BiObnTcy0en
kW6asNxeN57XhrmI4C2FZA2sY8FdkB7zMHmihjs39cuV16N+NTFcA6JfkBI03YOX4desA0Gh/Z5r
gAYK8L/9uJkdZLuW3olcpUxxSyfyqLO8D8P5I46q7AaavMTNpe53nrQ/q6SDTaIvXpMqeDTpTHda
Y9gM4/iShsYBDkw/5g5A4E10yzcPWe+sWyj1usny0YryosU6QlnypOCAI38OYzaRb710CNF19Oil
Mrm4Njm1g3mX9NE2y7RzBKuci1DlbtCSdTtFvpPIvwaFrrqGf0zBeDd08bMWmi9hAGkOFOuClzN3
5dn4bZnDbV7WUFcbr43U7jtHfVkGqMULaZvZUDHRFDhx5UqjVbm9XRVu25rEiNWtXC4QPdq5DdPn
vB7UcWe02RNdNSsrdiiPpqdBWR6mTLoFWLaVlPCYLMNJlNudMH5vIClw2zlH47N4XgB3z0p3j/gf
MWha6H5WOQjOOT59PU9ieHsO15WunVuqvoshzW4UZrc12WW6jA6DnWueZlRCszZDKCIUAouOuR8t
Y5MZ6SpxrLdy7iFAUG/m2PT1mp6KpXkrFmuXN8p2mZs7DdrNHOLlIcz2LGfjmkmDKpI0rcY4Wskw
27uyZPyxjfwGIZafvWSsMtDuNrjKcjDOlgIUS4t6mN3TG7vTN3hKoVsnSFgFtJWqKgxo6gJ9HwzB
VlqfxNxUeK6dpFs5TrnugJPLZbcqxiGiuwV5+Ua3GreYet4sonurTE22MmkQd+jTnSmFLz1Ahrzr
32GaUdxZHRS3ras5cSt9hsYPHkF/UTqYWxvCKW2ok9XYFPZmshN9XTSEvXC7zn4vm4JAAz8H/1J1
s1Z6reKsXcHGI3l2IAU/IA8kWdlA+2eUs3qvB4P8O5sXCYb1XEP8IK9jPwkkx2+mZWldG27aXTFD
AYpgoU4gZ6f95C5tLN+qlg2vZTFWLsndwq1Rs/Yi21qOkNS9LbFjH+M5iHJXM0J9nRodiCIwJL7k
5OptGA/h7M911h5KHIOT3C45KDcJtRosEiLuibaWhvq1oJim6su+jcZnM7V2mSn7wyxvgjnYhNHy
bJjVNiiyOwSEDqMaAXuLwM5J3two+ym21gk2JW7GuwC1qzKZblA+tlxkV17VSfKyRVABRquoNe+b
Wr21tPY3KjOHqLPvYq17mtBdjwmlw3k8hKBo0rm+Kdvkl3i3Xa/4IS7LoLbPRTH8jMoUHhF1Uztl
idu+fKSY6NmWIzfPndJLamFDQoRO6xqNdXgGk5XtDBvFTu+S2dzbgiG509WHmB78XidNZEGGu9Kh
GICBv/NyJ/oJjaQ3ys5v5O4UWC2hWDIGpLU6hB5s53aplBsbhdxEUd4KeXmeg55DZTprAz6POFb3
gF9vklCBm1i/FwQgnSU/Rpqy6QA5GrN2N+vpE2RuR6dP2dZ6spJbq3C7dv6hQFHiNmF16FVUxDL7
OIZywRPkt7qlHqBm/mM7C0WadEvqaUCaXr3RreQ1iJZbPeh+zd0MKx0FbWjM74MKelczKVcTUniZ
1N2rg7EPEJ1V4GKm2Ta6pfUxc8UDhrVC/l95o/dvO2by1gmbtzEx1kjxrrRcn9aSlcDROMvmIxUP
bn0IqOvhPUI/c93mpgdGfN/X5ptR90hV5jWkWONTNCd+Ots7sSE0UhQQmvxK2SR93D5CUfkgp/1L
VCi7pANLn5pkLcZjFjjPoRoee9YiD6ZDWOSnKp9iTy2C0oO+NHd7kml6Zh8m5C2DyBw9M1gQqhj2
qN1+/k1fjbtIMx+1LNsiSnIiQ0ZlpLXuAs3aqbxFrxmQzGzD0RsiKfX0PrBWbLwVndbrZZD2mY40
sBRtwgpxz7x/6MkbyGawLYYsxFCFLzZJHrFszWjVGOJlR29U5gIs3XZK9DpIRcG6c8yHok+4wqKH
vtVrN+6gCpQIF72ASi9sxQTRWiGam9JrOddvPGMbnDKGWrSOC5/8b+8wr0OwrkZo3clyqKzM2h79
OE3pwutjyJBLa970WjceEpBq6yxLn7TZxFJM5Nb/7RJ8Nv78HWTzIHAI0EpOGAzXzN8PUqZNkAxl
z+KzjT5qIqt1ISXGfql00xumgpKz3sbbIYJ/VpWLgZ7mdNoZqZH+SEu66JSugFOqb7jkmlLOXATn
lg9VC8pzFrTpR05KYj8nZoEEIFDsCI6EQxdn0qafo3KP+i4MPfUQb5VZTe/DoDW8RklRKTXnflMV
VX0lRv3q/+A14v6IGBWWJeditrkERr2uR+cuq7R+OxXBuJ6m8lpfunDW/rOm5PKVT+FF+vOppZLE
+HtNa9NaIi0xlXOqxCs5Uag0ZpAELbsKEZrJGg8B8j6h3h3KxHjpW/MAUOkKfuAirfH5CLRgUKzh
aIMav4g+Qr2VUkfLlDPQwDFEHDp3blrdwPAbL6MqODYq5Zqc5mXaXQyKoh21Tlo/6GS49C7tIM7G
0qjH8zzGut+1uHOlTuQBF+qwYhcXHiR4sVdSOd+U0hzeNwi+vHRNgdKyFYx+aM3xciW/c4kpEg9F
7AnDotAqRNvr4pWDINcjC36Tc7c0btnvIPKS1A9VoCOVs6AijhXJC5FFDZV6FWvXytAXjv3l8Jf9
vTb0wuhF1dXZVod9bQA+qw0vSuYrG/u7Ycho0jENKtoyL9NYZFODWdeU6kztHlsY3VkqIJaluoK8
uIi9PmcDQgBiZ0obmK2LbRUN5CAnMLznwMr2thM/tqq8yapmnQ3NlfT9t0NhmAzUpCAqvzRMnTqX
uVa01bkOs5dSVveLraztpkPPEoalf1vBC7Pwf9MS/d6CQg8+iYsDq49JB/5Krs65OXQH6LkX16iG
4vTvUb47HzTTCAYBlu4rRW1CO4XRLybDwD8edvpKyaQdAjwrqKvwFxpKVQPRAV972TO0djsG+qpp
ivd/P8f3s/3/jyHM13+SQEsUgNWq7eqcoNngcvse7fqaoRUrdmEC/5rqxf020NNkpJFTnauwPYVS
saIxweuthkzE8pPrdfXvKX2/tOwS+u/I8siXsJKYSnBul2p1NtOYGKfYS718N5qgowpIj1f0kd3J
SYFmVrfNG3uN8PEmT5bRy43++d+P8u3q/udJLhMGKZJkGUJk594azqbW3BSOfKWIelnZEvuVBKsA
KYqO5S9cx0FpVnWM+ONZT0LwYFNEVC2IGcZ6fEzs+aW1nJtGxT281qWjfDM7aOJYX5wWMMSXF+gQ
E8vQBlKdh7zy6tbVgw8zOBaq5irxQ5TvlGylulazMvPjwOaa6/9VJ0FMnZIATaWC+eiLJk6u2J0J
GwhmIcnejLK7MXrc4znLr9wbqkCvX+xgBqKcKtLydA9cvEfy8WM+IWd7zjsqRUsMw44TZNq+N+A5
CTW79a0QIZoA9IxHA5+yaSuowMPJqW7mvO32kxXrnhSjUxJMRerCe5q6cm8QISaw07aEM2BlsvDK
PXCR72RnwMGGT4kpAx4JNvLvs201kT5Yqdqc1aacIf425+UuU0DimXOcbKNgLncDXZXrMAOI9O+N
/93QtOZQASDFBFHLxYJZQaAKXqL2nIwtHCHVBGVG1qaoZ9rBj3goQtC81gwEKaCj/t9Df7MrHTAp
zJ3bD7zNxdDZZMwWfBPdOTBD09OkcgNFzv/YEyCWlvw7BBX0FSrgFy4ciVjNyBkZYYtJQ+PEKd9R
WgCflSYPiJn9769R0BXS2kppCiD0xWuU614N2ynp2HxauwqkuvGTFBxKb6bTisIuiXsYpw66Gi3+
v5fyG0tKXpV4ABIE+gO+lC6VoOmbIS66sxyTNLFbl6M8JodiMnwlfNbY1AoyaDhSUvluK89EaFf2
0SW52edCY0AhuBLcTvJl5rwpUnBVU9mdy1499VMINUm9m9RiNefGxoxbRI3w1Appldblz2BBfTCa
3K5LvSTVt0CQt2UheYbS/M++DwuD0YGpgarkl+R2Q6xIEYHHomxhu7FaEryXKCHYBKSlvP73a/i6
owWXIt3z3GioN10muctWspO6appzUfTWfTzIxqOTZdcSwl+9Ro1bGu69T6ZDUEh/Wws9K+1+qOXs
rBiZ5tVKmJAX7dKtIJe78la/unMMhTUVBSHOziVlVT4qaU/BPzurymZpo5sgKbbFzB3Sx6d/L91X
10OMIEDT4IMJRS581LlqEX9p5+xcVMtmqtRtZr4treyPJUS1trr792hfrZ4YzUI/iF4hWnQvlnDJ
ctQU4Vc+w8jnzZZ5Kqfu3nIaP2zJZ4aDH6TSNbW7rzPUBY+Oja0VfOeXyYOltKJWr6TgNGfOgz4p
ldvIR5SmEGntyPPA1PbvOV5mKziRfw8odut/PMYulRJNUiPpRADSr4dymP1kQblYD9KDRKUHeSUf
8c4XjBkBbhIn67Io9SuW6esOEmARzK9Cnh1AzIWR16upkyQKtSfVQZRJi37i8PQdOleUDK7cJ1/P
BUOBkuG1AouDB+/v+erLlA1GNAYnQIfvETEhpejfqRxcGeYbP45xqCqDgQGPwr379zjYrtExWzs4
SVqzavVHbkZSoQuJnngNVQlOVb14pOHdQL4CPxTb8m/vRoyMUBK1LUHNf7FtTSo0UyW2kKkVfhjv
7FxH6CraRf3o1s5PaCtuIym+kpT4dllBIQg6kG+wFmRVcSw7tpEzBL2H3unWUdMHKx6u+QNfZgcT
La+Oy5MWKd0wLkxAlUO8FMEefaqtl9gZQ7TgisTt8nkFzbubyPaNJSP9WrXDtfbML1NkZKqw3Ng0
uYkWzb/f6Fi1cjFlmXnSqPhGvaOflbChFhF010Lxr5tHZ4uK2rbgOaCz92LzWNU4GMvYayelCD2q
n+I16tZ9KIPclo+VYvyeAa5Aen3FGnyxeIJ4gxFFzpCda10srjG2ciNZhXaixP2kUUFX4aJEGfi1
LvSnuchfqnF5v2KALpeVTm+D2ge9HhwTmMMvtmtood0rD2H5YKRvZqe7A/LQyDpvOl3Z0xumxZCH
VzE9//06T99liCZI84zN+3UOn8uLWTwJBW4KwqD64Oe7mP2gRXZQkrd8UDX0VPJlEzTG+cpsxZv7
7+H8HANvlhgPFPmXZmLTrmMFfcviIRyegvlhkB7iBFbe7ITFg4diQ/rItZcHkbS6MrL67cii2g2+
C2N7safSrDQgoWedoddjMNqIjf41VegSLQ6LoXpyF24NUmdqMroxRMX/Hv6btcWyc63xHziDLpNY
jkn2We3C5mEI0k0f6w8wSV+JziGU0C8jO5ZXeAZg8xlJRaTr4oyaS5bMrVY+ZFHoy8xqGGyvpPPL
oXmTKtsuzed1Xjr3ltVR+Ah96IJ9oxo/mkW/o1L4TtfPbaGk28z5KPnSa41PRdVfNEKcvP1jqNWm
gjQQsfpnurV3rVrcqXAsKVVQuMnU3CrQ7rW1hhqmAw5Rqn47VE3TznHbCNG2ZtwF9I4PWXkb5/2K
DqDV5wORo1FiHTYToardwxMTIW7kmCcO/GOI3qSgG2L1tsiO5S6ocSpl/EkhZT/Cpvoo6woO9Ols
RcUzqM7JtbTSh2UxPchDZm3MpindaKzPc5hvJn0+t7KzHiBRSdLgSV9Gv4qXdRK1ft7q1EC7lY18
pSASpmVuK0QCpLo8Ib/ynkHyZERR5klqcUCj7W1Qm5dMiXYqh1JQZUbUNgRL70jui1viGONRLEVd
+XAs0LWV/xAsbImt+UOug+zQq2OcFaOn0BxNuLB35OlcBfljUVKUUtHP5tfvwIScYnIen8xGFFPN
sXnRzEjih8bAShqelNp3ctGsjco5ZlKGyqM+rQyza+i3WX4IvYVuLM90JYufGLf8ZBLUIse5Gc8h
l6FRDNvQBDJsjk+jUt3GVouepd5s8rhDyW94S2wVFXLyFps2UTw1kbm3Z8q/w6or2+c0mTXqS44b
GuRqpnw9wmO60KSTTM5Lqhio/izDQ4s8R+RED2pgvMqRcgNJ46qh07C1y4M0BOtRDjdGOb0sXbmP
M5qBgkr3DavdoOCFLFu/t9P5o62ktZqlfjT0uybpD9whez1v76ciXAtNy6ZoVkk7e6mQo8K60CC0
Ei9NMrPbMLD2Q9Tv2dh6pyJkDsQiymbSotSz+9FCPE73ROtUWaJ/BrMC5db+Oba6H0WmHCwnu7Ho
tObCaly7MAI3jxBHteO7ce5/zXr1Qfj8ZlqFXwfq61Tnf5Qi3Uaj9bH09t1MbsmdnIJy42C7TRfv
BlU/VEh3GZHlt0nwSIsUKE1zpWjTU990j6UNRG4ZKapHbIX6Fi29TQNfe1l2a6u1X2uWs+yA+A5j
Q49tsJqQDoUzp/d6AnZ7odN+ltS7Abl2aWSFG/MeaYvQNxByzurxB/SUFphMvVqjqZJ4uo3R1+3V
oCChXpuPub4chzh5EDzDQaVtEjOj6mglIx2kdWe4khQq5zJJK0+Jo61WOm+Y8xBxhW5YIGl05uRs
VQVC5lINEo2m41ketnLs1G4+5jfo7azzrP8hq+VBTLKB4DWsaPriZ4TjalZCE4DS7fI+StNuIqvs
SnMGpF4t11F9rGtOeMYDW8EqS1HjgIe5jGw/mVDMyjryc5TqcCxhuNrVbeROEJ5i6qMQBLap7TXj
gWovD/lR2Y2vVr/nxfa6IXhorJYhgkOd/WzTfgNaSUOfQ83tI/9X2FKNY64OC5iaiK6wmto2OPag
3YuHDeE2pJvXNcznuqnXijPsOnar2BGdGe4N50er6L5pJb+YYRnon/sn7R/IlGx4FEQ9MDNo1s+q
XwuJmcGtpOrXLM23nU0fPGgYq0se5QJaIGuJXXqv70slPtRmuspNCyxq6OdBtc5afR0Fr1KvvDbQ
CMO1MtfJNi3nhzTR3T6c1rS+BAyUlOmhq6a12nwUhnJY5o8li29sAzVMrd5m4+AqvAZqaWJVVeNB
ynYFqZlBFspvqFlAUKMtiZ+hwJMkpL6RWyylPxH4b7GczDE1Zi9ua/RzezA+gSs6cLhzzdZy7YEa
9Wj7E8kyXrI4pYM0bORidHuyaJYWPnVFd8hpoGgjNDR7MAXKe4LARR8YFA2iNSrhXhP+UYaQ+IG5
1jTzsYriC51HSE9i81S0lMOZ/2KBzLRxJWs4lUWyASeyM8CM4EyJx5VblFO6lzEtoP8ed1b2S+E7
wURyCKKIQqUVTE3PiU5GRLADv/O7wMZWkMB6JQsiJc4pRJWvA9Oqds8jmMTQOumSvGXRxFsdHLQ1
eySCct+BG4yVwfP0EA7y5VB6MKTgKGw4deJ1A48ef8RNvAojaR0auEezlbhShOZ1p2zEGrWSKTYw
iogeKJbcDD2qwW6GMqTJRdZmqIEayGWUwIR+ZRw+iWvfhJdG7BnJnk9hcaZD1hXTkYGizJYDkVTR
HLjbfatunkMlQM35XYoBZ9DH8GtskcZs08lv2/E+ieqdnqRb8SHD4uKcqikKbst7QutfM2v7arL2
JcDoUHUX0dopZR6VR9al+sWh9EkngFriOu8EsmVUbyHGRcfT8sXptPrGlVP7puFsplm+s1v+MAS+
Z3HVGbcZStKZJN2ApRdta345GV64lH4EWsZIxvXn2RSGQ3rmgT4tPFMW11KPB9TPnS/MiiwuBHXb
YBV65UlNc1espI7Xx2TKFgxaPzzWquYjueoVfe/OyUPIYeW9i5Pcavp2KK21NUV7sVsT9jj3wL4K
JrfGUchgb56n/FGqu31O66USVTRjdZ4m5lGvNc3YJaLBcMg+jWWBHtHoYEN5KmtJxJPJFpI+VXpy
ol/jbLlm0Xh8V5xuxerBGEawYQRiJ7ZG7ucAlOpGhfDwVti8Luw3QhNB4cUqUviLJ1kP850DlXTW
/7Q5AuJZJDBeCs8jlkRLtV+Usm+E9cydj1xB0dKmF9v8sEx7Jz7enOqtU6p089KGzplX6Pdw5ORG
5WmC0LgVJ87Kql8Kq0G2wRc70gzGlRI3PxmbrCoNSDvxW8Vs3mrj7zaJNibKIKyXuVcy+4GH7+pm
V4GeGsKfcL9vQoQ0xQ5eFhkoS+oZaUV1QffCChnKwbrrQDuJHWeCRmu6g8wGkUeuR2QfmD5BaQ6W
atwt3H8cFYBTXgw5GQdv6eadmjTrJSlil36H3Zwj/h2n/+fiiqk2rfU6KE90cftqVN8qnDSBA2nC
u2kJ31Vmw/NkyklsUEgKUFBZJd1LjMshRq+s7D7XnZWwcdoAmZyseUYH9TSLw0H3alX6ZLIXy2Eq
yaHRVU+fbFfqew+B3s+9LQ5tW3KHTqqXF+YjyyPV4W6J0OpVB5SGnfguKqFAMpzHxBFsBNEqlCXS
ZLGCynr5W15eMCwseY5+PNgjKlW6/VMcj5gbQKwbG0ohqKTv09UXwxVmxzJwb8KKTDOvEQIU4jGR
bE7VrZaPT2I+RofjohV/xG9W9vzHUKJ9X2qIL+evfV/f1kW9rXUGSDME2fM9BUjmnK/C3jnUzh1R
310EJnLJo72hBfeG1Yc+LSH3aqS/FMug+FkbHGanhyasNI5h5/yphlLCLoavVTm+iHtc6sYXSszs
jFI/i3MUB/V20ciQabx20c+Ns7pGkTb0kmQ8zuyJIe2AHCt7gCwbhaBWMi1a5cut1vQJdAplzuU8
rxI0Nhspv+slxxuRu/aGcvGQ5T3VQQ8HYQmJbSvAcnV0dJzxrnOS5zEbUCvSVjQB3ojRbXQ5FrVA
OCs+GjBwlMQpGiJG7qjFfj4N+QrHPgKaCRI0mcKPwJSOljyf6ij6fJ3ygluhNFzH41Ysmbh7zL5/
jybjR1jON2PFH/ZO+Fg4810nTwfDImRa5Bgb1G97gCncRsMDIvSWq0rtY11mD2zBU9FYu05entoR
sdbBnO7pQN4KQ2djFWBYXSOgTHoz24fVdGiG4GW0QFw6y0cX6JtSQf8bihU/X/LFHeX5RzQEK66J
besgNTNU836uizsZPKzeR5uizbfiRJSBBS42O9tj9T5a+U3Pec2r6BgE9UZpNXjYuK206LXFXo1Z
QmWXzCqLuJbAyKWq82sEAB8SbM5xdKJ6uUM/e9PqwVs6UgxxFESyATGYMphmsaVwgzLglqhjjsM5
MqbfWYiCNohH6GJKHr2BFzA7I5Ij/FTcgW54Vio0JSFfPSJAthfmMpf0H2Win82wPlGjOX6uzhzv
zWzxtFR6loxhDwxYQnRKO2roZhd6+Uoj8QqGtk1n6RvEs9EZzc1bCFuppdabRTPX5bIcZTrVFNwf
R67P4q4qbOdPHUIHx3XtSImvR90pAUbpNsp8R7QdenSD/xBbKZvlFepyH1NY3ph5sp+KB9RC3F6e
fT2u1gvWtp1ltqbqoZLj2aW9EmdAT99qI/eEizvwQioEbMPlAdNaVSc1UvwhOeT9rxpRO053T48k
RsIEBG3Opi+PxkoYHA1/VgOmt+j8fbaG0EcotobdS5YZ62ZQbkuC6IzuOClwFbAeXJ4jheQMW1PM
4efjCEOJLyWT5EVInQ8Vdlhcvd1BmBJxl8AvsTHQAwen+TPRlLXFm5UH8xDk0p56CghVa5OMcJvi
QcmRtYpBZgf0ibeW9Ol6id+ZiQChy3E7bma8CHE5kkZz2FAg5lucIyT+sM4Du7pfFIhNoo0j9Vu5
djxsDDoXxkqskmE9C6MsdclRfKWLd+ukR/GA4sPpoRPLAimLSfgURL+UiRh/BLMN4bGslW4AO3xt
P+K4wzDxKmyt8CrFLZ2d5PBZ7AepTM5Mn/BAODQCfiyRbGFGvAWdXINwiRZVWglwsThyfHsmhrYq
CQMtWL3Egk4ER0rlC3vchKovHDdDhyo1jIBx7wyCBuhxqIu/20MMZJ3IqjuEVeoayFSaHNs8fuKh
wrrYi/s0n0wXb03FSTFwHxaadoHqCFeFxQ7rY9L/TKNXhe2HYytpw0puPipAGDmal45D9G5TJ63p
5MXedi+680PcvHALfcZJzFUscqCPvlhR6NlvpOYt0v+IPVoFb20LgUdCniNruKO2WvomN4U7zj8/
XftOrE5hpR7dPgV50KmtNjycs8QuS9qzlSiuegamX8SE0IR4KvZDOB8yXh7BlvDwzCxdU09xJ2JC
ZsATLUqwZoUQeL+tp4ItfBLHROENUr3zxPot6LCIJKCcORuRqbIswvFqV2Q9I7Cm7e+mOomTmYTy
hm3fzALe3Li1Pj1wRPqk8xF73cFT6gOCvMPxn5N5q9vIyAfyGjL2uBs2MZewKm2SjLgWZYxCvAeW
TbjN4qjp/aswkZmtr7tE8sXMGrk+CP0BRezbYC9+kxcpzilAmrWgPxQPP7Au9ElAjShx9w4uwzFF
9k6zpB5JQ1+exxucAR2HStgkiB+k6sic+N+WWFBjF0iqvbPN5A4pPi9LVU/qn9hErJ2JgyrOfKB0
3hyMi4vioI9/xaavymmj1hNNUTkcaoWbmpgo6RmS7tWcJngluitpdxwosTlEzNX22UoL7a34LI1t
OjTv9RBtxKFRmaGIIFv+zep9hoqJtRVrJIy9+Lcz1b6YerKcQ70/zJq2HWJGJCrAwRYfIs6kMLZs
GTFcVQDNaCvhAtZ14CUmIY0denH3IrwUfM2V2Gq8zS6St6Nh7LGR4iOMUfY0kgtpQNIxflbVaN0s
0SHDLxaxMHEeCeUn0xg34r2zEOJUif3dMD9C+HW8lLugn260EXW24pn454A3TjGa1Ja4tIYYAVJj
zWPGlbQVQ33uJWOPeKg/59FBI06NYMoQxkbqHpqOtqAqWX/68ebJoFqQ4C9WGPNceu9tkq1HbWpo
TNA3wikVB1msfpnOnp31vnhq2LhvxM9awqImHn8KY8OjB6njpY6ySYLbhbSweP0aYdXsZA+DYyNe
N0HXYxw5wxRgcK2J1TiSDJ7F85r9I84EXxLekbArfZ3SQF2dhIUUvyXesvgqjmhdjYD2d+pIuqsq
xEsS91gmT65wamTRc+CU4plMs1qz+XBG2ezMrqcE3YSBhx0SVq0kPitocBzNFza1CHOc3vGwlgPt
DXyqJk/rkuuL7wCP9AK2zICg2BhhLYTNM5/Zd5WUbujawkqLhWMGjEbULZqRXJ2En2nlKy7PcDxx
BpLkKbIycWhM7jBsp45HRTTMMSBT5k0hdpNbRdhBqXi25VdZao+93u9EGoGnFmfQlNsd5QeRHlEB
m4jPjzRjW9kp/jrBE10txkQKU90yDOanKTHuPBOmv/2dEnqwiuLFV2MhrKPY7sLACgNCh+AqKX9W
vO26wtcmL8+dyHNrFDr4M5ZUcpq7mIxOREQkLhV2oVrTGMLJF58Ud6hjONarsDOE0fyBSrYgVSxE
/7L951gpZMEWXRi/tXzemCx4hHtKSUWzhoO4pVUus3w68acMzBBiJA6ePkBKVaebGcdRPK/Yt9hp
chqueEciUVPHRC5EK3yrxd5pRMWYr0pWVyLoz6R3cEEiVSOj6lNh38VlPxXGA4WdFRoFWyez9gH0
U3H7pzcRBHCC8yBFx4TLvBll3O7OtaEhnqqnKM58hcCpUbqdeCdSZHk1il8jvn/R/T+azmJJbmaJ
wk+kCDFsp3l4xvh7ozCKWsx6+vudtu/G44EWVFVmnjxJ/TmbP0hkpOEgZFa70xgNqZzZnU+ZG+0c
EEsIFLq+q0olJoRtmMZdTjDJqJYDxT2X1U8EiyjseXRQMBJk4cZm8GAMhsewhMMcx+ea4bt3dWk8
2/56b9KA1SX+kvMytdu8Dul4tySUVjWmd5MsLRzbMkb5f5I3/Z4cov1K+p3n8zrDk2VtL+LlDJ+z
6Ry3wjywE2xPa2YH3oVH6l2WaoMbYWOS/ptax3j9byRMi+8PcJA96m59oQnbo+3fFCGLviXeburT
R0G+Mk5OzspEumrdB9SqFNAeKUMK7HRgxszEz8tdFttPUTPcLCHbz0q1FAiswrX2WcW7ENp029tE
ZDWMYKY6yS95nevPGgvmOOZ9tbyz6sLIMM4UynwV3SZNIdNmpOGDjqbZbeewQRrG4U4vpVIhaTbD
2yi+JG0KXX0Tfmt4mNFjdvxV5uPqFhdJHwTdfQFqTc1i38Lq8aQ6Vdr8cv1AMvUdk8EuBkfkCsZY
JuvihOmdB/6yu+g+obG1bgwwRDx1SIfZOdAl0sz8o99Xe1IS9z3rC2RsmuDYTJwP508ooSnWe618
5hZv6Ba4PN++r1i7qMDHx452/ve/mhwQd33XK8iqCrbLZvUgviueKzsqhFONMb2+qhMqpq3pg84z
ojyoukLwpfPL/Ao3NcHRrUz5/urBKhVuuCviR+aJ7LlVOXJHg/lcjBjRO9Q4FRJNRtJduBL5ok/w
Cos7vpnmKLyGeU84P1LrHQNHs8C70055tsYgHAMxMxwUf2s+On39SCXUwSybizl87sGtDFcC7PgE
FzEKYKEop+J1eGqgD6K5Oscsgeng2fCyt6U3fsRG9Wlj7MbipUepdYOF5RGod3kAjxlw2RwVp+h3
/TKfdB3QKD+xw+/apxjOKbr+lIeE0m+gkAT71iY7MiZrL0hhEdPA5p4Ex+gEdgjxHaTieRcx95DS
NLl4RxuRunTQS9JkeGfM56oYDjXEp0hLmrhyy4TBmGXaP4lx1tLzlOxfnn6tAEkCpxWeD8ia9wXq
7HN3kaLFblecO6STrMcnIT6T06SjiNPF6QH48y9e/gkzuPkUilqEz/wffIBMgHL+Yw7WeQiRYo44
51p4RC7WNY4/3GA4LQgnppDjAxZleXIZkCQfSSCnIakVRG/mw80juqkYjHjszYcR552H04FjgoG4
v7PQguRsTQbayxjrsbe/Czqw3iKgBQrCIX0PEMnCio4u1LPrU775tBG204kRZgfXpS0a16t3Na/Y
JgQNqDYFWEB7Srg29w28VTL4Et6fTWQRhAURR6ErYVoQrM26Uv7Pr/E+enrYA/5YHdd+agF3Yrjj
K6Th9taN+NA/9Pr0IKQdQnnHIODjxFvpoYS4zBKBUe0rZY1Xl0D2+L3Zml2XAzhZJm4o8e+AyL1D
WhGLLHMqzjW3PiN0qLQMHDcV9QnTJ8eLF7l5+8CTIasedM62a3BwB8bSpLipRHCa4F4iJo54Hb1T
Af7BXKI9htY95zGPEeNd4c7rfkifjkuf/OnG8MHK3Uc5EbJd+DP02T1xnhy8+/4GlxLFNcCi8pQ5
v3Ik/SZ7S9KB4tT2jhEbbuk8V1EA/Ex30boJCwiFck2Ee6JVo1QGRw4Aks+wZGw/FsI23J05u5Q/
NueRFZfRG91Z7oEVU3Xd+Gimb5NDCilHSPyvz2iG6aPPVEtUXNSHBzaZHetH/9E3jX2dfdJxvYEB
Mzyw7sb6lmNOmBR9cOr0Y+94rzMzfcLepGByOlh4MK3QNQgxQWl7sXGqjD/yBvWWznA99UXwLDgh
+Hol22Fz5+O0BAfS+3Y6ynIHPfJqvDdiBTyVsXX7mpiS0Tb3AcEIIXLOUSOgw0GyglxxlSItnurm
v9Kp7z1vusvj6NS05sHfgMxNerM5/JUSAbRW9WRDtuNlUeDeGd1zerXEgbDEMrJV4h1Gx7oAIK/N
l2v9x1+jXY3i3qB/pI4QOg93y3Wu1CoG98WUEORbDzevAFxhljSsRnAQOv042NqLdnuDiYGJaHAS
DJcDQChR8gEJvY3GoWOEC0xzSD/S6oXCnLNgwkIyweJ7j1qvxvgprWJQFmle4WPN/hfbsxLjFAuG
ppEvz5dQx8X4jHnmRGDCkT6r885yPpm0dQuAJjNhnsDeaYopbf+O/lZ9nnjhykhODI9ioYRcedzU
/aPTrSfHmzPxSR1/0VExfTXmhC/ElFkF+In9/nd0HehGjlZJAxnWk2fQ7wWDsMHx8Mpz8Z8QYySS
m6tyOKv1Awnu/+inzPo85C/9AtV4lv3i95g4Hoj/UJK6oziXM7vgfaSHtn6VQuQ3MyfIg6trABWS
o3h2jgJ2NxbJeicHcs+jCOzCo9jM8TOC+iwUbo7FofAAxPmLTiiX4u/W3LsgsXzDeLSbWyYzjmDo
W11WBgnJ5ieBsD5elBx2PiKkzoNjmMRrcam6/8Adp7S46/KZgw2xr+jQeDdY+Wm8vhtDjTMxvfPZ
gfyXwMVW4smQXQGu/ffyTVE9ePawCxBJI+HlYEABKSWRrrk7YzSucDDDjP3wDRIzPrLrPACqDrvG
vyJNuCbixM7KZKLCaZBEEXx11Cbo0LA+FpBP0LYY0dUsPG6XNhFNb0zvbuUfTdZAoEdLjjG7cTK8
z4jcI5AAF12e35UB0fDoInhGh2r8Y6EdNHEHOMQoCH6nUbfb6hceHb/bJxQzfvfQfKALsDALJCdD
EWmeIfTxe+aHFhzByU7ISWlR9EH7sWCNoiDf5c0XUTLj99GNXhw33k3VV6LodJnRQhL+QWvyvUIU
Nx8K9wroBbK/F3BwETMOpDv9V5IXIB5jS555CBalqfpTUn8ZsGPFe+kTk6t/qiphRktpgQJennMJ
GaQv00bzEXYeGC3g6SSPSeLuVA6uo8E7cSx0Ku2AXhzm8+2+9sciyc7NnJ65QOZE5xE4K52/jDZJ
uf6ZLPnTBkdbduNBAE7NB1jrwY4foUcU15Q1C0VW5MaZ95DhQ5NJ1Ufr9YlnF6aAZzGvlKNBGow1
yRpvbRTst4hCpvmAMpONwglfOMkoJ5lmPsET0Q7/lGTVPTtlGCedR51fdrkKXwEWyfYtRLELnojQ
TMc3ecn2/CRgJc0gugN90kbmXZDQ6YJh0TfRkB1fZy2IuS0nFm32A3SfcXMfQBKcSxkUyVw9tbtq
/kPd136aqV2yE57hKFuRwLv4xMREadRsmzG+oV07CLosfhCKRhL5wpogAkgXJ8/iglogvtO+cIb5
LT//d+B02hU45VtOZYDAuVYv+MffuzfnXk6pENI1cB+ln9lHntX1m/2Q/fh7IT0OF1Ygj/t6jCnn
/QTkANd6OB0BN3aOfgz9TZEArQIUYveDzzNZZGPxTmPxXU7CACeXwpOzhMYkmt9AUXCKkRXuM6a0
NSHa6fiPf0Wcp4iAfmb01qckDJpn061OEXHLnOTjjTDqPwzvdM6dX4BXhs9UUR10ikW56dDymDIi
xTMpg8jTam27mUyShpPCukogWSwhAS0diyKiC2UuXCYrA2SGCUEs5VRtWCWuB7REw7WkJ1jYP7uq
FEIXuIJu1CnHTGgXb8oG3m2yP3ISuaZ0Km+Zkt/GpJ58yejlRKzZMO6s5jcuAlfxaOSlY9Qyfemf
DiOE8zz5XxzND/GfoEg4ir+LCfSQEP6vjjwiDyrMRerrqatRl8jPVsYHCl0O0s5smFzDGOogT9Z7
+e9D/gDOOcFEIQ8t0TNJIG8/+fBCWBNkLbNHOfFMHYD0kZXRAvrS4pMmbWI7JZc3uyLcr6t2RBOM
yCFk6Pf/sepyLq4gutT63OKwbigMEQIInbhNn7Xnjfxx2GuT09A8KaQg31wqKBrYU2wb6VhYWP+T
tJp2RWYQIFAvjF0ksSikMVAZj0dulxCnum4QTnhwW10+bhRNpOBj86h9CuKPZvOkEVeYN8zjndxD
bA1K3EV78KoAT/5FD5nWDzOGJCNdF35LeB5n1dbkAoSDsq0d3g/3YymSiL1Mw4MdDUyONy7kK/FT
FISuxelTmoxRfpC55mqcATmMAhc8UF7Ou3nYgNLjubSz3Vy96QSE5SNf2IAYmM3zSD/GI04GiwwR
p2g3cBu8jPiy/KQtaNn5Qz7FjkR2cxQ7oEvV/UHGXx+JiGAhemKTRHWCQ660qL2yDX91l4DdjRc3
dAwZACAhuYHQKjsLApHMdSeKA2B3p0PGmetIZINFCNBpf08vr8hpvKkjFgF5ip2Xbe1PSliRE8rL
+z6yx6LKZA3LhaJC0lpTmlV90bEDBDbt5ZqeqNS7OT7Slfq9qOdu8B94WLZTGogRc42V7yxz2Hl0
WxJIRT+hR3iLB+nz2Kp2flHTHSC+KPQMTuDNpAsAlCIjA8yLYjpxDYgxn9G/IwEBFhzlX8EV6DGx
MpBuYrk4JvU/FM5rBiuMAxLf/g0WIUe4SjwWqqEib5C7mJVLdsJNffFF15rRLMofWvzhkUvoaPJl
rpjq9ontnq1P8kLG77wgUFRUow7rPxP/98XlPQqfuEAdv5jPYp55L/QOH9IKc4Y2hyER/N3f4+A5
mJSrfbz5/7S8lqXhlOiBgfMQcVphWQiyJZCqhvyNzPwpn07kgnw0uYMLnC7vJAoM27OkpTYcJ43g
cJuRDTQKkOgK3qNkfvRXkZSkqlTZdugxD3obHohlVm5M/pRGdM25YQfBgCp197y4UChyI68AkoGt
5Cn/rZ1iKeKOGt98qPKv8lgias0tJF5qVuhRkINP8wh8jH+5nTgbXpEN30lXAQL5Qghs9Ku9LEjK
nYR+lfn4eb2mN8FhpbFBntHemElEFuXNtaTf1+Bj3tk7fsDpR0/wQe0LxrbxdpYRvSU5GZb+55AI
cq1g+Ho3eE8mWSERWkoyXxnbKbeuklUxY7AgK4Kw5H8FgoXhfolNy+Dsc5gRkUia0xhZ0syCjZwF
/gSauLAEBf/5CLLcAWLFm2gzJXe3sByKnVP39+klk7o/Tyz+wOmBq/ILOdWTW+8McI47NWfyZG5M
nawi0A87xviXof6FQtNy+k+8K/+R9FCXfI8Giv2YmWzfiT933kXHRhuGBCAI8O5nt8MqAjqU5AN3
xccl+CnLxOgxmn69071BeIpn52JAsJycMwnVzACy0s2P1HM8jLaD5j05ffuijCsz215v4YxgeKkG
864iRy9xpi8yYQN9jzh5fxWkHlOWRQKFI0fcUUlGa1GfsfxSNyKjWAQXUllRMA6kGKQVgww+vmlV
Rlrm8Pwx/B6fGUbzrsFnJwzBxehwcSQnBq34W95zEdB+s/ki4IpMy1sfF+czEDu65vfchYVBQfGv
iS8NH5sMy0ekxkeToAYkNjok0KG7KAfPgaqL53F9Ybm1FQg0wiPMrwcGCUMbo7EEbBEU/oh95jeo
Y0W0WvsiLMfNJtt8cdEB/FcBgIj347+JuVwE351wAcZOz/KTeHtRasK6PI/UvNQeag2MKLTGaeB/
jtfvHeAjSxDl6eMYk35on5Urwd1N73qifTNN1xKmthoXaT0RDNzxFlvzHv7aLPp7y4S2kF1TBLuH
oROx3+X1kXjLNg2XCsMkHjItQXEYhYi00u20xfUrYw9P2xbdUexyEbaQ+Is/FpyywUjAmoPkia2A
o9Uui5H13sg5wetiwdHS+XjRKag758iJdBkwTTvEox6BXxJYwyEyaqJV6USw+0XcgAcW3jooI6JD
nK9qaihKoNvRW2ENN3Ll/w6kM8733r9MDPYNnchiyvzLv5fIs1pCjv/EdxqD95Y4A+dNMsvfMqd4
FwNJ8MZbJ6RAnMaLGGzSjrWxY3V9iML8KbiW56RO7jYIiyEY7jpUDd7d7fBllAKPn2ane0gqCqnH
n1se77kt99ApkwcDwYCsyfGV2/YP1oYkfYwZsTzA8JX2SVtTPI6V97tz16+tTcbKcr3vfeckD4EV
1JGMgvWbjY4qOusousgj48AnX1LBFBe6Pw1+yTmQouJ42LGFXuiflU+kT4er8TvOzQfJPK5ruGUk
2nzqiQ3UZnoDHT2jASEf4rPo0RuCPsrR0WvyQmymtIlgtb8dHbon6t3YHpu4gEK0Q3MpM+IQ6fyC
rATEdRvvtzSOBzMom2ZBP7sOEIARylH4Ed9T20OARMRGYfzgO2IZPdrd8AchO7Y0NdPn2qaYpvuR
m9Oda5IZTWIbDy9QgBgGpFzg2bOXfEDKWQuKjsPCrdgtUeyi4G4XI4KMWMtyJ1TP8CgH1glx0Udu
ZKZ1EdLhj7kwpgwPRkq9dcZfEgJ9ENOVAtUFd2R0+NM6/1WRF4cg87go0A8RYFY5VzwOgQg+f3OQ
+PpXr+s8Ypb5Y0Z0kGsm5/O7sW0XVtzB13HsQ0FWSABjcbs5igzeKwdNyN6Qtx03cM23BZZy+evp
8h56pHb+qAg4OJszKe3Ea3fObgQzJ9lPfiY6027ne2VyiMNEQ8g0k4EEQEY/cE54sIybKS9CDoIC
/XLFOcEiTdlvCzR/0zOmux/7aBf5tMm8/lx89/Owkozm/HTI0tCBNAr7iLma4w+Yb2JfqPFbNpvW
AmMgT0i6pm/3M1E30Xs6ImIX2uB67mGyJCU+YVSLFPYmwt/7Oa6dSD0g9WJ9IsnNRNy4OpPabnbb
wtF1mVEzfJaqZ31cL39UohAPftPnbDU/5QrUD1CVc+P9UPyyKfQU2s1UQbCCCkMuxrwbyNLl6mLq
dCrkS0Dlc/WCVnGwUVXxzpQmkudo6XpR6INr84fZUF3wMrmLgIxuTXxaXqFikqy5PQSPyMhif2EE
A/Gwr0JsItrFoKzDq7aT5mPyNCmatOaT4YGdJgrOqHRr7oXRuYoZXMxu5Vmd9obIuXdDqpIzTEpp
Sjni4l2lH5kqfdA+a/F0Iv/iR7amLe//BbB0/uVx8EnRU3RnkT96W0RqpRTJVQw17ua95H2LfOmY
v1LHQw83nkxkWhd31MzQkNP4waWK5YeSLDj5STh9cAmqiXvTUnKWg+wVgIWZ5tOS5s4fj3H0LFQw
kOujsCUQU1azoouipA9Jnt1TNFQn5IDzPQ0kxsBpmJu/l7ZF6fIJLie3dbTjb8rR6p2njKA9hB73
7YJKPGO7WWf8ZGNN97K98fROYIlfg7f1kSIYTjkGQCuhV0bqCZaz5PxJDQG21C8xwWeWsYFo4czI
IIn20wdYFzmjeiOZxtZ8lpJlMZVb2H0Pikomn4e4lTegnbl6dDV2k+M+st2KvOXLtzI7hemvxYhO
YszHZSM6/YHbc52Saj9hPJlJICUXCyBW+ULF6B1dBvah/6O+Vq8eSJHmr25RPWLQUC8251eX4Ez+
eyRd5u8lFLPNA+8gyQtxX9FdNatui3qrboDJ9i6uzYuzHtUVLh/1NyfGM0vGNaFqUS89XEBEEQyK
FjWie0jOb4rGfK5JZhHk1bHCGaSggzBNvhNUoBDCegkb621dhg8MuarvbBPJl9Nm+9vXoBweuy56
jt34R1UkxA7JVwzH6yuR/9ctsHirlUmwHkVw0+B/K3ok12nyD3YWf6E+mdD0clzc+UmGs3aii7tu
X0l2OkrlqY3qMlOHWVOt50XzaWN+bH3NuS5d4eL5g1usL227zncNHJeyA9rFfMNftwGS3ocBlzYs
GYvOkrluf5m3QM1f/X3N9Znedmr68Mc1KL60xfVrQ76bMZX3ibX8F1vxR9vornflFXPomP2LU21n
czKfp2KN7haPUOZImitZARQYdHVG5sfWHuYa7ViE6YFsowuYVUSVYmZsQT+UbwiT1f1azOnRXYcr
VVbeQ99mJ5yCZUWtDet4vC6lCQB3Dg0ZatP0Oc6kufIfHGY+Hef2i8zhbTj58j74FpmoIYoEpw0C
CamlhOy00Ilga+q9nByjqEycB7pdy3nzbicrNKlDNZPgMpvu61Qy/1TGGhdYbKL4nzzGYYP62b6g
PEyU+1aS4zV4l9r+0xp0oMI9DGeq5kp45MwI3wmDzd78Fjbrf5EL9DBJW1vsfVB1XzOqNjp7+kDc
VPs2ENDGwZmpO/PL7DvEfjh79Pq0oTEpmYC9mUZSF1YqIdE+rFvn1cFJdgkto9BuewUb8LIGBhWR
3dromOTpxySlhhLZntbuXu+pqGA2W/9JQvrZADv+kQNfwjElxfeemrayVyY29h3Ny3bdgxS8vrun
zTBx+gdxuCTkf3SyCNhFdSheYUIZcO18KrfpAflTmhgJUpyF7a2lvFmIXVhC3JQ0V7t451rlncia
OU+iOdKCsXswwVOXvZfERWtgyRyaV3VU2Kzg0bbzP37VXwKr+a7E5I0JcrCEtOGmmrYFeYUleVCB
/zNRZmHD5pNfG49X4yOaqWCTpzT9ZGQ+eW3Gk7ScwkBDHtyTAi/XXIrSvzp3DqMTjiVZg8rTGBsy
sni4knlAPGq1TpeiotQCJo5vldQmzkwkvbIuePEc58YN4WmbQ2rkKYWI5V1oTruMwxDBJ8lagnu0
ZwVxE5WsKVFG7iimmSdVzF0CqPIQneaZiMi8rA/X7Po8NDMoxuOx3A8F051MuFVReIJ18mE34qKy
JQYlISgmLGRhr+eBnAD6rh7Ey6BsJQgBGS1E5cy5uSU8cOYUkZWyIxw/QIdG23TPCwbodm1N6j0M
V7I6sMk+iHju2y8mTUPFMAVb+cu2FlKTr9WP0I8npd+Q13GfYJX/hVJqN6K79SrIBhiWMGm/CJ8E
Qff5OlMSPhIhOE5TfJdP7w3JPZjaY5eQ9rF9IRQxkYSWWsO7v817xWvjwd/HPvNnkxjwvlY+g1jp
Jsq6YjcIBO1bEolEW2VbLBrTzRiX2uyVWaVDuKo2lhp9lognGqbmpygsLZy+alPpQfEiOzy7GccU
Rm6ov5OTeWYu6AOOHieWdvK3kAqenfIUwsFkUm2VDRKzsU8++UF4P1LryGLEYXtw+/ojC2kWxWs4
jH8M+8eYsXH03z2S8iUOfoyR8jF6Z9W3iAG65tfqig8RnzfU6Z6vaTBciB9rDbiHR6aGyKy+vBeL
rXuEVvzFqqvHsIt/u225D0qmC5BafRFg0aGkXQblBvF55oil/lnJBlxJ+bt80Xe6i7ld+KLvtNJF
Ob5vziK0xNnUcsgIg0D4hHafL2ZnmfvK8k6325T2YZ0/Jh4niQfF07xGHUUnzXjv5u5utBp64B1N
0g48sme4pOpBnX6+9HFJ5VFEpHF96HP3WHv3tAoQb90MFVNzxkvskFeDyMaMx9QnDJNa9dmfKM38
hfZ3B/+koxpvT0nQ3+ot9Sm4oJNqEfKS7LmMVuQsKP5Q0ZhkUNWflXykpZnmtLt3kl6blMb+2YEJ
QcUyLHr/Fzrp5Tz4a/3eHKhVLSFyWArXVOp6+lTMlIPiXZBYQ62yn6A7tdIs0ZiBStLxJyfh34r7
liECSGvqYOCaZ3CEoIeyM7SnfvFj7UqIL9Ku6ROfeWmyb7bhA5qdBtGFAobklO5VK69Elbzp3/u2
Se8Cb36dSdWR80ieDg8uLn4mUlPW29PNpUcmeGprCt68vnmi9OxJ0UudoOvSHNyiPxpzdsLA2DhT
/nhoPP+LEULyN9MliW146a54iKfqoABLxlr2/WVAp9MzS3ZcQSRJIT2p5P4o+CR7Fn7lcWR4TKLt
go7Y2zLysO3TF89fTiQxHpyFu/XRIfHGFzkrcQN9D90cLgZZbdV+9NOjNoHH5wQNnnfxqQXm6iR/
6kziTrLN8iR5LFSpsl5E9PGdRhuwGXwM7cyqKB0R4EtYcDdyzm+Z2eCgqS1vaVluPO57eCoGRH4Q
Sp9xQW9Kwnyu+j9Ad/Rq2AbfBMH+biPejGMY4hNJ59pQcvBwpL3x9ArQMg3xMHAf9pvHNev8hYfh
m7ho6R30/jeWYDHRDEf+ErH/wXZ0C3KOJwrrx5nwQXIoej++M/MnBVg4YoXfH/qGoApyxoLop9pD
gD6r0fv1re51bttALjGPolcv/JuvkeXbISIYntXNkUWjd/tPzBZPlHXruyomme9xyegrv1v6nqy+
inpBEouhRD1LeH1mleq5Po0c7Q5LsXUEqPPwgq/wT6d4XvLfYn7hvVgN1yQA0X1nF1QOAY3eNj8n
Pho3DgtrvfWMCPfG5YQzXTX5oRvhD1FPfJg9lGQqjM2e4Yb9RS6QwTEOHLRf7pffXURGkVStr1R7
pUph2LpiGGkyW0pNkSjbJBkt3r+SiM/BmxtGI5Rbf99a1H6LmWsoTyFK0RcfFgCThGBr8JRscgDz
a/BGrnIRpJ/HIujvo2p8wGz4MBy8lUo25U4qcVbp4FlJOkbExIUpomyWgZBkl0fJvpid9yZpXjHA
pjV9pTU4xQoNruFUfbQam9QiprksCQlUWfaLecE0N1pmPEIjO1BCycN6nZwlmrYEdYNNnJMGX8e4
ggaxerXrUVmwBu8mxZ7wJbTGaBz3KO/dRSEYrcHElcFIdzF9PSSnUwHhV7o6zORgvaXX4MK+f/bR
bhIJkw4nA5ssqtaao0dFDFxmSTIZoL4kbn8/BhFxuNq5T2zKNjLrZ1LybltMcxXntR+C6C4bmPBr
JBGhmDy07qvZewqh19d0rT9WTkv+Wzb/kDB33kLqWJJPT3pktdph9jqE0UJFNQezWpk7YSd4lWW8
gqVshoIM7vZEkxzKkGiHTT2886mtmSlAd3OoFpLdB3N8s7Ls4K7W+DQn6e+cHrPfoSO9sxuTClw7
w54wErkRsX/fESnyeuubj5WQ42zbmXEKlnHYWQvUzdYuT3TqfBGpNV8LnNsMC5r40byLuvhg4vWk
Ldhk2eIP25T/GcfgmLXXI4r4YFF+sCzGrzGqg7sAVa1PMB3xtCU0ZtlsYmKlSeOiyvvs2f37ajIq
YqCIaWdFy4N5DV7mMiTB2bx+dIzwgitGog8UVZ4W9wOk6z42Eyqp5uhPbjePN54cqQqX4lhUNlnp
E1nvLfMqCIw4Ec3fjTDCc0rvza06GVlMRwfGvxISf0uasdk16fQhYkDAXeXZR5z503WYyPW2kwK6
fH1KC5M0Dqv4RBPt0+qVR5eMu3xykUWA8hO1pZehy51dlgUU0hNzhbZHJ1MhL2Kib2FdAkgqtB9j
eu7aYorgx0l8JwpMdwqAK4nbLV16wAMmRUww2zc2TcB+xVhDQgvM+RMN8uYoeGwHAtKFq2KBjMs0
vv0F/aX8KX2ia5imOa3HYLKfFd0jZDjGyXEjBUVawqTsXunjyjsLAOYi9d3NfkEXihgb/eToRxd6
IO/VQ2R02y9dTjsg0mIM8Dq3zHuLFrA++nyi2A3dU1D1S2WQtKk7bA9yd2xneSWo0MU1A1F+e2gL
mTRlH2/+caSKAybM6qK7frOOzIy+Ab/K804KbJpL8JiX436DklPefz9HN9QqflzxdC+lN6xFcSBb
QPI16Lh6ZN7MAQyEF8NC3Kg+n+7mYDNkTF8AJm7zX0e+ZrGs0EOk2uNMQnnu3CY5QzotZOcraMU7
xDFQgqaJ5LuztmH/wjvHW3rKJ9u6Kxvvrc8fan6lbNmo+uz21oEUuYZUwh4gwCOgcyuPdJe+J5Lo
7bm6Gy3PHZsmXqrPfmS4NWJGQYc5ebRZk3zLEiA6tX7h9wY7xpqh8uVXi5SSF7RRYOn8BWM0RDrC
sx4TmF64W+52Y7PJxBnzQ906T7nanTBI/V/ukTKFCTLGSvNJ30AnMa7Ola228JaUx6szhPuAz/tH
KTyyqTq1lKZmP+GG0mv1AMSM4CB83lU0CsOtfqUkdFiuyXs9BcH0G/jEkJX1KGNfEcnyMQB+vJxk
lDAYIq0rMNtWlOrqy8QDvAs5qUgL/q2RlK+FUd+na8c0LLRIMf5k1CHNrVOhPalK/pCkJb5hhRuL
lhCpgV9PMQZ6nqhvW88fJvJ/+z9Cl3KB5eJKysTv8QTXfL5xAPhtiueu2/a0+SQ8rOuhSd0XflRE
1Tm9jnRb8ltYXZDLuBoPUZKoGveLh0dYePY+6pxvxrVrjuE4Pqyl/blzx5OHzSx92g2YycfcTH6g
lj+Lhxj6cb8ygnc3210CGeIkR48q/r2DfpvM9ktmr988ZKYnc5Epe0i/+Qd7RtK8fzs7vcjb2bI/
DCjqLZs/xcNwPybZU11SUq7nNpgNlhXzmxVQqGtV1XMyduP70AcPZIB9RnboR9SX/wXXiU6pzjEY
s1/CeUy3eg3ikkqj2D7N1+xoxBD6dvKaeP2fdKlp3jbRuzJDYfRBZt7NXnvxnOk4O2H4qgSwvqRM
2rc5TQ1tIOyafoAhrIhNvTjI9WkJ46/MeyvvMmbrCpAYNm1aGss+Lo5FDndQDQO5KuYL+jz8VEgg
8bbWuucMhH5xmiBM3hPH/pwb9Darstm8S11G8QwKIYTbO+4m/XxI4w0L63fQ0/SrTjyyWnne1cjd
O0aoPgZVUO6rgmMwhAW8gYH5cehFEpKTtNnP0rtrPu2b0LsfRsqcuvYDnSu+3ChBLz46m09RRkli
+rp+DOj9fBcYRrsfNxuFrz5vOSrMeZzb+pR6+ZHGJe5d6q0LTWHc5T6eS/N+RvFCqJLeSgTctfPL
RMnazvGCY90kPGlNtrcZI90hpUlVQuVFWB9CuInaIbI9jAlNlaKT3xv3dmE/hlH9VPfXrzbucRv4
FD57jFu0vAs0124r5teuCCGRy4WM1/4pHd2Lvlb1AD2JpxvGj2G9PDhDFe3suaJQCRZ4Wkh2teP7
JSJ3P3MuBWLcVfS28PF0QawTXVYaUK5/JdaI1dhgPcYrg7Ki8BysLTHycfrEZCnomvDsQThRt/0U
hskXfzJpnNO15cHJ21McpL+IsT53Vnzpq+FxDbYzswUIekWHbeiYFTyyTsnFAbwZ0M4AlBeGy5z7
1J7IFzHIRutQugFj6p31ofTpU+RZH5LQfgho/pYyQ+LQpzStYcDybgldwBGaShuZRuSVm8m2R++s
sAjGj5rIlduR1jm6yyXtNTALwgixsghWOGH1FNNvbsCFKCmPJl5GmQo0dD1W945FCJUy+96lLfgU
f2quj+Rx9iW8QYC76HTvMMpPrTsSB5gu2bUmFkX7l7t4GO8923vH3bYSZoi4Nu1n2qeagLNlclan
uX1IFNpd0/Fbn7b0N6agF1jl0laUbloNDSLji5W/THJI2vjcJctuS4avZBwyR4rdsFbyNadrdwfJ
dB+lxtmYr8+en//BsBNVpSRWgRnrap5KytzMen2MLWaJVUP1u5sT+oiyUkGZixqIP42u3e5tl6pW
J+13cRuFu2oafxfl9Kqj2SzFW9T4yTdlQStQtRBj3RVZ+8FqMpQOWZeD/ZP+Wfd5nJ9o40cppw9Q
xf3SIboumXUufeq3+sR0MfDW77E0P7UYf2e8ftwIcA51+LFHcWYxHTUGKlQp2SqaBl7GLosHw1w+
JkYOOU+PKCCf5ZCNQ7qpoFlOd68rFi1eMxq2O/tqHIiZM9HcsMZDZTSksoF4robT75vE+irifyyp
g2BU2LSzneuv2XSuR927nKxkVzm+3qxIDzavFmck18+kFdTB1d71YzJ9aTqqZp2hpL1E2Z+nwHu0
/Jr8xMDtjn69PNGV5pi0sFgR4AtKmf5smzOe0qLpD6PvPUi9Fpv/qljTbXOJz9Dpa3edOzJPcKq8
+Hq/MB360GVxeozgHGK3ux/pXHdwcPXvFptOPutw3tzAe1gm2o4Ea/xTvkS4XK1D3NvjsbanT4l7
/cSQQ9LeOgPCcGZD6lnz/KAM0tXZLXNymfBM3Y2WL8v8MxvD17om55ahkfC2W2XuZFJqM3zStnem
R9F9/CUrth8BAwvupmk9Z2FBDtDI0LVssqgGa+2BBJN4+xV3zCxWjHK0y0+S+jmoXvGd6PwwhS8M
3IgOkTP+yde6pXGIPTMukP6Fh4y2ib+F5Xw7XC6lQ9L/bOYPXtYew2G6TEzLGaaBDSz2qiZZekRt
htm8ER92QKAv+9SYNWgFHvBgXwcoqb6LFnMXGTS7PofBZNFRsnNbBSJpdMw0pjZ5CTZ6qFwxSGbn
X4iiw3GwusfO6I//I+k8tmLHtTD8RFrLOUwruTIUFHHiBZzGOcnZT38/cSdNdwOFg7S1wx+wgQCI
6ukTXc3O2GRp8dJJr9hQYKmlsEsEH7J4ffJtG6b4oA+pyW1hIZbpDR7kHcJXo3tAK+jDySZEImaB
y2ENMCX4myy7ABfHrcYtj4A03Tn2VtbMwYuwFGiUJrlPsU/DHcW3ODGvuRxu+iC2i6wf4fy8iHDZ
TJG58prhtelNYKvmNrZLsRIIca2jIf0vSmmRq3F4ARHvvWp/wY6jAb7rQCAxz56Z0hIEVjp05aTN
vhwXASGy12z0gKDCBhBZoqZJrM5ScU9aN0VaAOiZwaZPW/NXrzmlScmqAvmIPn4GEqNuJk9e8pSm
QF9iXjLRCxlVlWT1u95mDFVimNEah6RoLiKqN0lsHpluPTghulnIMkFNjCvQR3r4YPpv41hdbdEB
SAcYY5v7xcNMUYKVF846ZGtXIW0HMvuKBcpc9mb7gn2PdCGXYQLFr6V27DVlghWeyr6JHzphmS9l
a4LJTqZdk5sQcZH09GWlwcPftbLf8WUZmcuoZ50xeJRltS6QSUaL3uuh/uvRFv3Wu8Sq97n1wdO3
dDtajympqGd0H0a8llIz3jriEsqc+oUsSVqHFtVPPGYzbKdji6FhQ+mfIxE2jc/8RLOwKvmai/Jx
0t+dpf/hOipszNhEayvpHxweJSye4kHXaURpGTIn5trzw21d95vGAR7eULRH5o9rPlbYh891/Vi0
flCCh+Z9lkZGvUloHIz8bAsqH2oTo33M6znA5XLnle8Df8le3toZ2SvuvUGgIm3dCx61ABkHEiA8
Xix9X44GrRqhVkCAawYOCyhZCQQHU2Qal2Jdy6elSPeuqj/mS+OTSbtojO3G+kfdPF8m++qn2kM3
kDaJBZYamiu0pjpqzsJ+9bVxn9pYfokS7kGBf6mt0Sufrf/mhhyyQjKKmDiP1ckcpm1fudj4vUxE
qtaW59mfCW7xLnKGrYDPGgkdnRuEdo3llJjLro67dTnNWG51WA4qGVjUBc19lhymQR4zrBzUBbZ+
Ym01UW0ZZz76rRMQnP8eDVcogTspndBGJ1LnYHjFS82hbicYYo/PqbPvqostrW1HKqhnYp9Eii01
r3oa6PFIekTfhlMQRJaz8WudFZAcRs+aKQfdF20QjDfSfz2YvUErb7Xe7Hok+la5+TSHk6AD5v7D
AQSYD/mchqQbKb4r6wc7FtuQ+9XgYHHarpowWs8NanTG1iKiG4yj1TrpljngpdRDCnmO0YKPOEDP
Buz6twTwbW2kSMvuI62nfnfWdAHJ+ReILRlir8CRNZyXV0LqP8agCpvPwiNp8QtaOLEV1IN8Ien+
pOqBlbfgmHLFxfVepi66huVXNES0XJVYpFyzJoU/7JYwZ88zVEmRWabjLSr0ItDWm1xi7bNHE7Ns
OKbgDjHY4LE2WRx0HX0cx8RUcSpZSC0+tCkT/E6/MZH4nOYx3+IX/t6pNM0t7VMsINYtIUzo6DZl
uNo2Lr1xziyjOlixdSvS7KNy3W2GoJ9tjseir7YtVq3LWAZ1X64tFPUz2z+OYXY3Smc7y2Sd4SWi
8USlS4JRac9xpwVR3R5yXcEih8Du+0umRU9ZS96ZAcRYySGJdplnssiVKEVDJQpCceKIaemytagt
CU1nJjRvjDTNwMyB13DlYdG8U+HpSJ1BcmOsx7KFIE4dv57i8pA389kMrYLqd4EqPL55sbdrWE52
BjpJqeroviv2kv6vRxkrMcXtSMROESyVzvfsoNadt3pG6KajGvAH7dIxtttGY/ODqUG100sPpGWG
7Sxeqm0WtEkEqrSvGJTSjjQK4HfpsPgrlz54z1uC8rUxHfk+0TBDdftrxklIKuPgyn2LmuLWRvq4
tgdYsBbX1zX71LF/EHb+srgrRvN46DZH/Fm3GutCtPoXCtmfGEpsxzjaaewdjH3FpbAxseUl+Ezb
rUwEVlZc29RFkZE+lI/5o8giJkLJetErPDuMm+d1CI6WcIt59cmUvRRC/0/azjFRsuiNoz/SOmZT
hQH2pFfREt7sfH6PGiNdhw4iroWZr6oc5mgR/0r3K9Y1KDrubBwaELFWOZ4NLzovIYfi1OFHTNKR
yA0inc0jAJKK3hbNKBccY1iSixn+REDLh+ilFzrcfdsTgTGhsID7+86j2gIwkm6MybtbLYiTTmtP
EiCCa6lmCW/QMgoArYMDixMznTc9y0ZqYfSBP7x+sZ9oO6fHztYaoAv+rWvKqxlLL8hN42qYy9cS
zegoxxsWSZJhYD3vOYcWv6OxCkG6fSiEeEf1HNzkK+a3ULV/mMPt+Gl1E3H2bTDQ8PQnnSij/s8y
OWgadd8ZL27KST+yb7apLpQeH8ta6mS9gJlBUNU/qfvUufTrOSlS84kfU78cUdAIcHEEnVzR29zt
otGy2zHmAOrKSAJ1mjn7Ugua49SfMnVIC7SGzBYHZfQyoGUfBgQD+TzOnbHPd52V7QtOE36tmBoF
lURS9KIx1wprmIAVhyiX4PRM2hDvMZ+GxqCPeyi010gCIyZ5S6cd4Yfzukcv0/foZ7kvomewialP
4uxVyK1pccMH4SmS4yUAEBlbIKfDLNi+cqH/v5qB09ahhuQRw2lf638NpiOPgm+P5CojSOUwZdDn
HbSJy+OvFBOLH/R5eG4Y7DlMC3H3GZrwMZlKTihGR4u5nXlwfETeuuulSWl2RemLG1r/SmoCX2iH
ycmDzqs/+l47zqG8WZwNeqI/S7t8kIZ5oHH86hQanx/OnzojwslhuzAyOau/4kTabamXS4VDsG8V
L24PPIBjSqegXqWt8SAHnmNLAiKa9IeBbbL2GkEDUOvLQ7zwjKJhgSWRd6/YwGkrv4n3cQkgTBfA
K1DN7EQlVq4+3cswseGQTfWmMVOYjoJkySunzZzwcsIRihDPXu1obuAchu1nsxTcbZgEi0SSQAyM
iYtRUQ2yX6EX3qmuzZqZUvhbIKwGa4ydkVXa3TYRT9bz5AEaASFLNk/TkpBpTes0Fkc/TD70SZ31
UXJ3x/yxNZ0vptM7SlHenwZESEkIiQpYgX1LK2p1v2qRjzeZBrV9fFUhDqu2r6QtzwPYUYcazVz6
//IUIYkwZcAMaplm/9JNTLUWQIb1ro/Dk1kbG3Xuq99PEjyhNXS1xyXcYum7yUdGFgnggrgLX1BG
ucm53vq2dTQ0uaersK0WFxF6SJJOERQSNI3vA2yd5k3S6Hvpi18VfUPaDp3lXF2mOMhmBs0yHXmG
G/QlP5exMOFHA31pmELM9NOt6BwKZ1umSkvXvRdRuEGy8xAVNMucxkXwsv/w6v5W1fFpYCJLsULX
sjCeGhk+qiWDVukR0zakzroDbYyN2oZJ6AW1a5MSspCnBPN2sbbI2/IClJORvv7/WZbl3kha8G4z
KSxI60g7R4sM8qH6p8KVC8hq0eL1TBGhkUvQtrt7/YgPopWlu3SEimG2Nz23vVUs+vdwSb6cuP9w
K8BYncPAfjx3fbhifaDG0FBYGLs0HxFpi8DXRvqu5WIpo3Kmas0trZ1b3SM1Yk7zvlwShsFmQTSu
KUzInhZ85HWzQynYAXNph2bgpPVHZtVIU1UhOhDT0W30F6/StqZGQPYBqs3GSdQkJZq4jQXGHDz2
py5tby672WlRSQ2rXzBPm7AuLm6SHGe/o9/dn0M2QEViol60BLFoLmJdt3yA2dNd5UWBdWoZHwHx
SkJkkYZtWFbPZFugHCg1Zgv3eUgBGahiU5yHrH1aRrFNhvCQ1TBVB+NfpIVPGowRmKzFlQH8BegS
EKf5fc7aQEjnKCLzMaHjEMe16vmplgCEabs46xzSdc0GNULUloDNGXOEhJJ3yTkMpCVuYSf+E0Zz
680ci3fzU31KzwlGULiayBjMqL6uwPArxQGl79TGyPYNe7rB+3T2qRC8FxD3wAmYd6/U6phLxqWL
+x7nCGo4za2eCTbqmBN1d8zn/gBqFZA6PL5yqrY22XilMyVJuvvQy1cfC/vBpJGmiYt6QfXs2TTB
ukDG1ddcufVqSYfbFI4Xv9Q/w7ij4lqOQ2ivRh0LDB/HDy9eCzpRZGh7McFJnRbomN5bSKLalh4r
uNn3OGSkWckpmYzxNsvnJ42CN3f7Y1H2T7aU7lpPm1um0Qkn2M4hWqgGE8pOohUAHt1x91Eh/rOj
kYTG/UkY1K51Q2O1Vcvx72FZ1A9qUbu2RZfWeDEw7NBH+6Ur6MtU2IU0jVIRYgoK68H7HDCZ8EmR
qnkKeqkpx4slUM+60MSLmefjxi+bDwdsZp2AG58S0ltQXRzItriQH6RMJnogf7jGRESWmfJLWlQK
HuQs1pamv49UZZQaNoh8qriNOrFsrkAu04ZTLtdep/nB15+WuTpGZHIkbdGWD+YD0edV1Y+Wg1pJ
DipZ4c9mjHNiKAIrTKeIq0rBdg+u/ILVAoiScLtElNIPDYU3JevCAiQj8Fn51fCE9/cuCdOjv0RI
A2Kc2aN/pv2qXdT7D1wq4wAQLB4omjuHfEu9i+VHTpZgieRbA5CC6f2qksgdcADh/zJ0zxy0ag91
eFGMnXnlRos8XHHMDyYRgnTISaYNRehKLPpa7Qf169or/0yof7JvUih+h/tyfHpq6DSW1MAd9WCT
OTvOeT6/I/Bwk/xYXZUPfOE/6AOtOZmFQl2hXEXSsLTlZUIOvO9fufaGPKal/FCJrks1RJ/CfKK8
31fZ72A9tPbHtDzyOV7hPCxTseEC+k7H0qQ4MCf7x+O26fGpp6h+FXk7uqo24VyCtyD58S1902GL
MOsHh0LXov5Ql5IMziatEeimwsvMU0YqPpPT8hFcYNx0WxPJCG/+jgEodPpL2qPg6IFHG/TtYPQH
unNrkrsCWW/ZgWmZdqH+lesPfU73YPlHGa8WRf1TZhh1mM1zk3AQar9TAU6J64egn7xx76wqdet1
9tsATeY7MC43SW2sWh6K6k70Uca88Zkf4GEOTFH54pBC8kYGiqieaF8L84MyY43D1jru0CUsYELc
0QogjCEvIT4LE4Buz4ZgIi+DcOLP8sILWhVD/8pLY1EPBLPR+s8a3rLylWnVuudFOjSCssbdlt2N
3Jcf5CVMHGmOMnC5IzO38TrkpJz9HD4T6VUKSWT9e/3lupUfZKRMiDAIaEG0QKqIflqax6SdWngG
3HtI0uZT+IZKRPnwvMGNtAIAaD2DW1irNfh3y9plgQgrAKCRdOoAQ5pewXK7wM0QQNJfGCIcI7dC
oviSzs4pbsYnMQGs5zpqy77TGGEEOH6I4ScjzVePcEQtSD79f3HyDuyeDerox1b8Fl5ALtwZsFe9
E2/IimO0cHyskJI9PzlZP/wzM6E6qz3LWaWqhxaoZu2EG4nsdao2WfLXEvO96VXmjLKptBNOW5+K
vC7tfVuFZ1/hUVip7bT24JH06rCN31kuGNLvwnZ5Y1VyfSpRsiDF2SMoW2qBxuhPKhb56LmgBg/6
0doYi7HpGyUois0tX//eJDupdv7x3nDHqHzESF3zFPY+kA9IJplGs6xdL6M8NJ2m4p3K+lVApTOj
fp276DldfP8wVxfeVTu413yiBG/9TVHUN150rJUnvlhajizkhRf4t2axSRJ+89Nk/s0LGTxp4ddA
mSum+eyJceuE2V7doGEaG9EXt5HLVFuXUouLYKwI6olE0lwK2iRUBJbfnspIe0H82Gq/lhBJ0UcW
8YRKmI8ssQVy3Tdof1C3qIjBEvLKQHWOgGuyP9S/yRlIb//K9yZyLhYSq6IiskmYlypA8n9Udsen
qotRMU9F0r+GJhDIaQcRePMXuOJfcFFMmf/qTUFbr6Oi5arVXuTTVa0EydGGnaN+XC13H6piW7wt
iJezK526OvCxakvxXzw6N2Ne4kAM0gHuRJemyy59mUFvkCT27uL2jAmt3tRoPo7MW5n1uA582qam
YZmdFsTbRehDljJIiaPyIx/j+SGrijsG1RDx3KtPcg2S+LeOsscE2acAGfmzusG6KFk9hSQ82ONF
OKlkfITyVNb4XTCJqTnEDg+3tQwoTIgvkGE+jqZ/GyJECGkirEqJvrYBpMCLp52hC34uypPzImHX
5A4fbmjJjzOPyte1goI5qAYigvq+iWlakX7IrntglLJBCEYx7+Dro/KaTtqNRGSfDWWAKncgrHmX
dvM2MuCTdNFymaFkF+CzmqrZhCXA4yZkUj+epEmGOEW0NeMj5macYY+sFKZTx3oSr2FuUIWee+Ld
DAqtiifwSkBkwnOdt0HTiq/OpLWPNXdg58mmZ1nw1nGo3kuHc0UPjwJS4chiNDWc0BZ/p0pfSRvA
ij2afucJgqjJtB/Jkua6dB6tEXmuMzg8NPgy+hKcfDYt7FH7TwP2WrF5o+epZ75HcO8I8iAsNnVf
M6m3Edn9KXUQ/hbjQOtXr/yNCKOL3g6B7r7qsfpL8fLlMc+1Bu/Af+Vmui2BC3WpE3RsWZviiGo7
oKu8tViPpZ+eBeQbWZtX3QG231Ap0weaI1wEWJiA37YFf7HDa4fV2dLa4Bws6ayC7N/kvkZ9RjIZ
nrn8fLjGsxOofWItbz2pJzURoQcszN9jsJPs4kIhIl0gm2FrLGT4Ob6h6FdAJOuPtO6ZwZ/dOSGf
Hllhxq2rQB3RAojJC6TrAxCEmd+oMg5QQHiw02Rd+W8TSRU3y++21aO63BbJatM1zv2S7xZPdZBR
HvBhhFSPJgVCmf3GHKHE5iOrwYbzkeQ1ZYMbzKL/puGGNoEBBsan4kyAiYF98Iv94AMoKzwatLk6
eKjx94JBQimONq+mKqZggiZScIbkpOQck2gwQDhgCE/aMBI2/fm7TVD2jn80HnWVM6f03yJMtHC6
aogqLkOH6e/oYfmpN8VfsXi3focs+Xzh9tTD5Nl64zmpONzzqB+DvvNbIMSRhcpIiKhrr8+PuI7V
69i0sqCkR7tPjBh34ToL0ulqldomq8snAFRbOV8mMs28rTdu9kmqoc/eeshA29IEnfe0iRrTBP05
fPvN/Bs7/pYFyD2rbCmSgEX7+EIme2OLgh+gaSYY4YlxPOBkRhYeA7WsZhfQLuvFjdp/3I9as7p1
x/Ni5VgNelv6aK7iekSzOL+oz1NHTStNpoX+nlRXnfg1vXInnbZiMo/mYm8s9MI0qw7UpmLd8amu
y+ERRWh4GE9+6z4Dvjwq3KYskJnytm6ZnQ0lrel2W/KQFjo+e3mEZ9aw5Mp2YjyaZcxQ3HNlW++c
/Qu4PE0pHGYfEUWB1WfHli1ghMMRggmJnrfOOY/AtLh3FTs6yqXC1DZz9cJr4gP6BXiDtwSYfa0T
m1kGQ9lYynNOtg2C9bjM8PIm8P/crmHS3eW1qDebaJuCAG3C2FKfKUdU80zkhXHwUesuwUTcBJRr
uSpqSeA6BbyXpPPOhW/d22jxtsVYv7OgeJs8Oo0tRi3gclCmZnLntPdp7gn/tLBUVa7ZVdHJdUFI
UHxyBMEuA2BXmQKofvg1kS4wttn39ctQI7HGc9HfOcsH8niVN9hcJ+1AY2YGQ8ZhItwD4vIwmN3V
mHHD0UwVfNBzt9HKLvm7JuJ4428sVQLk4mOg/fahDLq53sfJkbHyeemSc84O6iDw6TwSiluE4q3X
qmvQAR1UbqgOFZcQBUh0J/F4A3D6YcDXTJunnJJDt46trjIC6agkKaYIqIfhLcnHg1H8WOY735pg
Lqs4qqKJiuhu2h3UW+S9qHeBeSD/ivAKSTVpArfNEiNMe1l4ZPQ1J2zVwj0M0ANzrdhqYKtrOT7w
0zxqb+gRBsWPpXLvVUfTxMZbRscrqcUzy5w3MAj/tCz41t8H238tDRUMNA4HkhDk/KYzkfOoCigj
9xBZdA5W9aauLJ5ObMoOYbY/JU5xHWZOs9bH6JN2gad419UlrfprkjgARYbP3KEeapoRApodvhuF
+92TpedYF2XaMSb0OHL8ZkSZGN2pr9N6XfjoztAfAfoGbK3sVFYVMy6o2vBsdV3Aqhs9ClCGqpYF
E5SnFrMNfSaXEzRJXzeP2BZvl3i5+uNMOxcUtKYFdPNvMD03/HrcOIG6lw70geXdM+gkFgN0jcDg
dm94n1mgpSSw9KY6zA04I9OjCZQV3ts8NPe2925pk25M/rgXLjtvcQPiJjioEKPmprg4iQmN7Mc0
4CO3aAJpz4J0nKZ6MDYQ7GqwjAwELQZ8KouJcEiK0v6MD9dKhRW4AeuO1qwG2TqcMo4U5zEaMlrL
zzrY0KT98RaQm8zJqIR6UjNmFgfbzXbqQZDmpUZ8zYZr7XjTmnIVSJX+SIWsMVJ1IivaQvTbuJEM
PPmptje7aJL6WsUlg8XHCRtlCAjY1y7GpiBzf6t6+JQU0FmZgoZaplPJ1vSpfBhIsijzWT5Z9JCi
7rkBPj9M/wH5AB0/YKzBaE5+qjKEnzNJrAlpRFYSE6quZMFdsG4DFfU0zzimCuEYh88kFRYZqipY
QN5QdzjTR9YfndIBVBuCmMzwYsT1EqTJsxUCmKB0UQfVQgNX8ksZ7YK8fE2ockYiVi3BTghN48U4
NwtGjIrg1uj+ttLZyUb+Y0fCJFTlXhz6Wy32L30CBl9qZ46UfGqDkckj39WNaBOXuF7Ez7iLrlUr
YgyHfVmlC9lyuVWvd8bYQFX/RTxcKGxc9mE5H4YWxeBxKgJTAex4aSo98KtXKiE08439uCSBzgAm
cf+fB9YwTIEcgacse/dHMFBV1cBgGy8cp/uFFJGDUe1SUnN9Tu+O+G/U//m59ZaYTy4jZiKUmi/N
vAeVaatNHWkdPC6iOCZv0KVIOQxoY3le0K/GRKN50kRgMy4lHkhTHJ2OfPzJdO0HkfuwNCRInQo0
dnYoq9+lFmvXiAK6uMz2WX9U8dytsNqTm+HGikUIpQYvoAbTwxefuQ9CgCOhPkS4Uy9+1BFjx+PW
NN/JFUnaBJLJQ4l2LDetql8xdB/chUqq4uKdMem2cqNN63yr4A9fskdP2KlVqxC9Lm6a04O35Uz6
ngQHThVjdvnUEpmFhV5Y0W/ZPIWgJGQh4m210jjb1IaIvHfdz9aFSOG32neHXC6ECGFT5rPPuJsA
JN6Wt8ouMTQwhSDsoew+tNr0MC9nWAzPPv0ZFYbYTnprX9WhS0fGF9Euag26/0vQI2DnRG+hsDAx
ToKIps5EJzVjyK82ICuARE0tYdXXwaZFaPNOndF4zF5auEQjZoD4J5ArkuYS6MXkBGoVN4Ubba36
v0SIjwEpnDw3/g26+WIu5bEzlufGLF4aingeBZ+8gH0ruhowER1iQO9MAnvUQET0vCjNjJDObJIp
ghvsJANnTObDxfDURc6yMkbcKOj1FebykSyfwGq3PZ/f68O1T+6m2urD8gWmtF6NBFuT7pVXoFsT
Ed0SqaE4yWTRnA8pRBGVbIe2sULY9D6m45s22f+F4C4JYM9cpVt8dVX/HEUJ8gOVfFMJ72InDyoh
mbP+rlb/mOsBwM9nwAjtVvjTlkWhUtihRh6ox3UAoXyVXGmVcVdhuI8eOOURu1znDRwHjk+6Braw
ruNIh4nzsOVUL3EA8HmoKq0ybOPRraobLcke81FmY3SZ5dgzWqw7gnT935Dgk7g8Vkl5CPHz9Dh6
3P596atPUEIo9WO/40KzageksCvg4J5vHj2/pL8E/idiRreU68qzYIxABxmNiXhSOCdtTq7kBUWw
dBrwvOnQFP1Rq5RKlv3tW1Bp4+Hg0k0gHQHuRXldIfCwWcBzd2zPpqzOcQT2qInY1sly0/zxjUwB
1zK8js3Z7bdeWVAHFMQ4TGZXKqFS0bmL02njotl9rDi+mNHXOUatDNy2us4mkwnjN8gb5DcA82k0
zkx8eBh2Qh2tF/rV0JZ3oSX84Rn8+UgzepTjp8xQYxltBq1p16xVeWpl4J66lsWQ+FCuKKERKQ93
zENQmcaHwZdDECb0bsJRQ4e7UDR7OK5e1pDDOfNWq3KqTRmBguuK33HGhJycxZigZIzTTl96fRPX
xT0k+9fT6Xt06hdVSNV4Cw0+8H0z7CGV0qEnVRwDxhkoSyHMYAODa1LrZNTLS+UaYMDBbOdIhUQY
imPNWG3Ak8UXkSzTSmX5av4gB3uv0sexs4C6DjfXBkcxWRx+Vvupl9M35og/lVE9RjLcJBUPMcsQ
0xgisO3mMQsH2qA20o55T2VoQTdXNWFLh5+pEtoNZgUWa56T49ikSqQ5R9SCYNpJH5M7m200NeKj
EeOzlJJWgF+Sh9rtFTNphGzFEgaW9NjfgFTQVIfs5P2ReaBQM79FlCjbVsChR7OsVnMCIizO5aPr
T7vOrZ/6DJsQOS39yRTJpmknJBvK58XSUpB6sf8YNkqTY4H4W+qttZ4LJBNE17y0jGtp0hnbxIwv
WpSeWGIXU6K7tcTnORl+pTZ/+sl8UssVPM6uH0NAXzEHyJh4UJAm/0Gfwt84hEIYGa67yi1z40wD
EB0s7ZmFoa+BU7gGlrpLcVjpUxS2Ac7t7KRaViiwMgRyDEAUc/khB4cJ3uxt0WMAl7Ron41Dhj+K
5cvUcoAUFpCifLS9jeMxwm7K+MH1wq86xyddE082B4lBTlP5mCPUrn+ZC45bF/d5f8av2AWXCFcw
GDkYhpCP6zwL0iuz6FIzT5jobDy2oqaN5z6BPRTRC9atxd/qgnl65FX1vrIBWsRkPkzi31X4cRf5
XNEkicTAezUQvQSoucptYF2VziN1HiKkqoG6o8k2stOcscNREKhV5Dyq7oIn5cFos7OeirPDaaj2
VFa5gJaoYSMvfbG1+cEuUGYxoyk5ZZXTnoBpu48IWaOWRmW7pEZ08x0bCjsI8micoUU3LXiCVGE3
c5WIgSmkYcegFJDsgLqA3c86vUhAaTIa1vVAN2lgQtYv2HIuXvhEZXCG3LJZlh7Tdf0pUujFztvR
l3nXXDzo6uQezcmbaeW/FZF2lddt/W8RpY82u/s4hZa+rV1uWT2VMiHUkUCZR7CjZ5jcQIDyjW8x
9SKxAHN0t9SJmqfv/siewaMaLbTuLoY2AzDdMvglBovOQcak/ccw7qiny3cmxtcJtYD9HGlIZWVI
BlQVaBQwYXnUHF1lmOEw7Oqo/9q0V8iVfKONJOlK7V/jhXA+L1Z9ylnGAlPAqu7e/Ml5zR0Kbidh
zB7n+ZZp1q0twXB6GQLznfuamuiPqwdaZA27WhzLMMRUIdfPWt+/4d/lXLW5BDOvQ/cX9fskhk87
td9Cr3kKR7xv/OrLJ62xSKLkULLxNPTnRqlfm3b4jS3Dg+szlH9RN82Gdw6cmZyN0OvYIb4Vcqp3
Nt3KtevPPyJr80A1fzxAxzqGk6ZXQwiQu9bBCaYw233s12fHW7BfbwKTEqUqxwcIKAFCQg+zr517
OguTTpKoZj+5fcAE6mOiVeCn0RF2wRmUykYyfNRyMBm1aXDkdLSVC+3kGAg7ef2l8o2j2+Et19Uf
totVkGeMRxUtSs/GTAzId0OT3vXA+vfNi0AeYdXzEf7Sfbfp4q4LTC7QNChWTFWwmxtJaMYejVi4
faqrDnilAOy4RMm29by7g+HztkTGAVzfhB5bBYfJIg4meFw3+kBFjjpRW/hqJgEKEt11Daiw3dHr
SXAHWhKJ4uKcoUuqRiv+gOqvBhHMkxxHUZK+5RneAwtpkkYVuVoaTk3ZQmWR5tboxVoHk8eQ6Nnx
4HlBTaXncZuQ2sqjcB9F5WOZme41pNP87UzpabT02zB6Eop3ORxAqMZrA5QRxtfvKalw1qT3eZjT
PbxC44RndXvMXQhL7eQ+qFxh1qAh5QN4+tmcwY0P9b1NmUp4JQC62qxOs6mdRBcde+D5pz6dLpyb
u45hUjQtzCHCE0xn5o35Nm+LrbWURKJhN+d6B+eADiW1aG6FZzCfJNn52tDYkECdaTGjoRuNxlmf
JKMBQ/8YYQuj7Q8AgcQzOpv2/FzCV1w5MZqOjR8nQdfaqtiW4fjQDBa4FANmQTlCSG1iNYKaMu/W
q0bYMk1XoyB9neKhfWvNVgZx7/3aVf5RFiatAg/tBOQP4xdPb0HO6BpQmJ6NubHh2ABuhlz8O9cR
ZuH9MAWz6VQXZ7DaF+DPtPE5eOduknyCH+2AmaQYYmrLfwIMSxC7UXFN5jB5kLonyTKtSe+2bj4v
1zCB0gBvjfDsQZYqjQXFs1rMG70Z5/0QegjCdxgz+EZ6n9wkXc+dBVY+jpBmC81o249xv69zzz0V
vNGjS0MMJFNW3/wKvpRVAxu3iuRfYqbGD9G22jkp/PxJtui+N6Z4NKPS2Imu9DYRVubgVfP8GJXX
pLHkKgEuvokH5tQ6ZB7b6GnyRTCzS4hO62qKwOb7iBxagBrymLlqlZl4rDX2amiM594fK2LX/IKZ
48sIEw/gg/5ZZOxC12sOY5seGG84K6cq3/uqeyPd3bsIfzB8b3eAo95LO0V7AQwQDuOWcxI+q6eA
aHsExPKUWj6ZbbqpfWx8JKl0KOtTPDg3l+73FNdbgH33LgG6oUP5ROZqL/MGcAU9fodumJY91727
+SsLY+jfKvCo3qUYUux42Mj53N6KckGJsxaqXdTdJ9v8ZBWfbIg0iG55hnGXhuy/x3E6VBPGHzI2
N02fViWz2CnwwC9prUDasQba3rrZ3TcZ0OuqN5Cl18oZRkSD8UWp3CvqfOgiumnZ7d3C2rVTftIL
MfhrIeG8DP+j6TyWW0eWLfpFiIApuKnoSVEU5XUmCFl47/H1d6X6vUkrWkckQaAqK802yJL2HDro
p7dHx+0jaI0+5TfUZaMu137g3rp82EyA6F29B66KYDZJQBy2wBFhxWxBAWv3tr8QiB28sxLguDvX
79NiM+aA3IyEgslNDNCzURpsxyqMmLaOqADlbfjDwoPgMHjLMTdL92zkcKb1gK7gFKkEtnOVd+5X
HrkMC6ok09HAqqoUyo0b2+fRmyLQVph+OXoSAd1qZvZqKhAPa7S1U9oOMTd/8gNWY6fvpxg11mUg
TvfeViUtWHj4bx6VteEhPNMkm8GNQcZnn4oo5UWkgAlSYakNUbyZoBqiHt4ydiFhAMzPe8j/DBWk
5Wm014XPVLlH5CoZIo6WZj0zGvuidTAyldfykcbHtOtKsTLXbtMp+5eALbfQxIjK+Orq1tVGjCAY
m1Nca+3F0up4H0GLLhdtM9nYA/uwK62EKsvM87tiNvQb8X0I0/A4+PpprLp3F2JzR9eZpIa2c14G
iOrXzlpZYLV1t7x6qUuK0FG3u3n8ksKC8zl0a88/10Hys6jmMdAV8DZyCd12bsashv9dJ9F+6aLP
ITSeRsIQums2JmBOe8jprirk9zQX8X0obNZgAz/M212vd/eoF1zGzn+Jq+AhLDGSGZfdgKzRPDSv
c7e4ZPm1T6s5v4N/9JZMMEiqoVvF2QzMF6JRkHx3o7XiS6wzdFO0unjREZcBCAuU1rdwRA6B+Ixx
8DGO4b2hAdgs4d4kY/NVd/alt6c7T+UI9ORn21KvNFwIOLkxHBMze7Y8VC/76aNE26xKRAs4fXTo
1Ol0IiNtF3Q50i98KHeDHHyXBcZGfuYDNlfFrD87JhApD0ey2fLPQErxfbRGkkozDZgHUtl2+gDv
Gj3GRd3oNeSyLixuVFQ+5qHaoQ+zifpq54/GV2slxc7BLPwExXavLcSmMoZ/63h7LQ3ga6cHNSYW
kpwzyJXMp02SM1lmsIm5KTMlnusUw47BhTNFphrNt5uS4hHlqYRhxeQtq4WS0LT7dcRqW+JlNTTV
vjHbNZBycGaIY7Y6mf1wE7RIYHBEGW3ykSUY5PhdcOPBqQ0ditrevjaUy/EYbgCx70x8KGJlHpSb
Phj1vIn0XwNtgiID9TNPkLIoRXjayDHj1zO3NNKh2Lv6fbM43FkuxhhvGWQ+5EX2lmeUUTO8IPQJ
uxAuETpYc1Jv8hgjMJ8ZRZOdNXP6zGzwypk1wHjJFjKTadlkJUDEUdM3U73Alba3dNGfTLyiS0B0
jPZpwzR3Xs3hAvBZfCFXRLxtkCgGaKr/N2jG3TjFD004H2gGnbKh3Tv5TGoQDDC0A2a48qa5T3tQ
dmNSnhI9NaCdxW9zwShqCoMbk6GTFyYwEzKaFbXxaOsJmto1Fammnxn9PlVx9VZ5EeAP7xiyvu0W
yeXI3lE9bOUJqMK4b3QbCL86K918sDjZ0iV9j6Jlv0zepUEFWPOmfe87myxLDlg/4pCJOIBJj640
vhZ8HEF4zgy/UovDO24gnCOfkMU0pebp3mvxUXKHdgXWdZsNLJGhW7bjEN2pIPoerYBUkMHOWrem
96xJ1m48Ioain6LQWcfhuGdGgrZLOb7Qtj9N+pJvlgVR4wZBwxXhh2ZgXm8Gmo5XBzuQQ2Rrt5YB
wbu374Ilu1/K/hajMzSVWhKreMh2yjRRRlG0NWrc0iubWV6x7gCf69W4V4TgOS7RGTFi/EVa8Llt
DwkaFufFbtHzMXziglNYz1rE0aGrLtv0OqTzrs8+1DxdDct+DT17revhc+26X7Ot73zk9I70Ph7C
ynrQitTbhvFhtkWV52BRKSIfqAEBL0iGgtfCY2qDSK+4CugUNcaLnVhrE7AwsMidivFwjeeN3Vjr
1Fp+2jlaVra64ChvrMq6WpmJOkxlf0gj/5D3yJiZ9kfoP9hthJSLnl2bTjEOA51cvKOj8F122omr
WAaszWsH7R+WL/+fAx2fDPRlGCMtU7/WjBGRYew8K31vTmCVKebShP5NlOIm8neFssm8EMKxNz5V
5b1Hal7XzcrO1UZDu9qyC2yNv8OEchrFiz/ltjnnZDPvOy2H2zrkiAT0G7ImElUPxRavBW4SVr+L
ixG5Jvuz3pqadqqn7qBS8zFFiW/2XuYOw/XktUtojZvFd7UYpxJsDsIpdYbfjrnTNRB/w1ys+V5x
OTJdcEDINicPNfQQ3VeaokYCT7Ufmg3fpbcT3B+SVpxQdyFOvwiwbfNZgYhHURVrQN8YV2b307OK
q6rY1DnFvc08Op0tVOD0CIIadFu5mbEFmCmpkeppXvmhJ9RGQbfL0gTee35njPT8xqBjyYf1Kkzo
6MbxDBNfuKtsPXTpGnk3prhL4wDbK2GCoBduR9jDW9iYfBfaZxMwiBsDVPt164DmUEk4jdtD7IQ7
L6m6tRXV9Vl1sPvi5SdeulOIwKc85W6xHsvOfYjyWp2iZD4njNXcMkhWOcvIi8tnu6Gv1xX1fZp5
dGymhEFSmtC6tiuFqeLwGJfWpwKHWLQOhu453ojVOLlXhdEyQ2NADGatEHZb1igwrQd0B8263TGZ
XY8q/G41kKAWyBfyxKGiT1xjchcsENrdtUq829BIOCaNGUvnIffXMaoANsN8Nfg0kTodiH529Arj
QasiJpqMCOuuvVaTvW7G6DmLm5cwUd+1NpCFGib2JGCl9Sm4b239MgR+xvNWt8MgHd3+Y/EAGtCJ
gCAHdcHlCKZAmHKbwccwUe9654TOfRS4hy4AL9Xa2r4L4SlrJc0L9Zi5Ljx5i7RA+cN0M42QFG1V
sptQ9Iot2hOOBtHPV5D1rGevru7qvFhzXOfc63Lj5LwoB2xIYUhO5mhQpmr4cLZLApRoMRT7zto0
EfDdAQ+xBeRk1VNOZAy8Yk3dmmlxNXHhrRsdeDoe2ZpC/cTLNnOLxF9epFsbCdEOP2u4/6bxSls5
egrTpnwJ/Pq317qn0sgATzpcRkLIaB37HIWtt0W18Ny0g8F0aeRI7orjiHowCJY3uDonL1zeAbuh
DxyP3xQch3KZr1kbjiu9T15VsvyULvfZj7z7pi9Fld5IntI81sHaGnX7rikveEEW5Mme8NmtskdL
y+49MwYY1uxSBGluE2ovs7I3pc4AOPJ2QHouTr9QgywtQvEM83yEQhj0uEt/bdy2B+Tb0n6aHLZD
1S4ACb1dD6yKMTgUJnvpfmMgLDXyKagRZSqCNN7iOVH6mzapf4Omt3Y2OUQWIPypNdraqu1VSlbC
w95lugu5Y/TgpCzqlKfJUbfDa0eRvijny+vytRUA6NSR2x2DdeiCnfOmiZlCk21BfECDZrSe1Nzn
ObE2EFafDSo3FJ1nzFnMtTKa0+Dn19TKtzYIdMn6bDibiZfu/FQ/C67G8qfV3+FpgUkaoldDQ9TH
gh27LChVjcmlWOpX0wTSNlsd+VmAhDxmVnPG8mD6xjwZWOxr0bdHOwruFQo9rV8iKp12v7XX772p
vS9tcNEePYsV52vNqsz2kWe+i9kHxR8H3kjOUycHABu1+0i7l6i8ErWkqL5iel6b1JNTuhaoB2Np
8xvQC5HPtm/561z79IyXBd0uIp3plJvIFC0v9EnSkCjLGGywN5zTF14h7++NVDQpJlPf+Qy1Lz/k
OQA0pDAix6L6Qvh/Poyzt9Y5HHTnduI3QAtn4ku0uJvY0BBjQTztrtbv5O51tstN+qxsDMMxOLX+
3rVOrxIMQQGM7Vn+iS8R2vf8N+8Psm08Q5SXf+Ui0pOqBanSlowpBvHh45p4q9G45pDbCgAf36bj
nYLy08jRzkSg2nrl16mJxqONmql964zheoK5NvIEMT/pbWi11SXm7qZehc8nHkXMqXlbLoBxE3Uv
mmP1oXSereAbUy2qu0ewXvyKG6txUKUK47b54DCo4cBJo1+k9HkUMsSkvyCOD9PG7t+48CBMN532
5gR3sVMeuwnjkmJbTijwpNvOBOHY0chFPhwrZHoYieDfZN/xR/992pyBZOVuV/xSHkunzoi81cv5
71POw4i56Fi9yCCX6wcqA2x5V5J1SCOAS+J4YMIrt0weHVfK28qZwA+ErG4y/rloh2c7pdlY/gfZ
44tNGdL1bv2Dedy9HNj+MH92XoDl74TV7jMvlhfyQ+wPZf3IkkzjVR5cSn9hwPWt0RHqgH8MqJNP
4Pp5CjSPTnXhQ+XWj7IcyThqEmvZ144dMq3cRjHkWhA9szwI3l3B22Jx8FXHluTLPPLGIuuc0MmT
HCmuqe9IgJKQ1iKS1rwk4n9r9z9PSXmf4k3ugLxIG0DDTD8Dh7a9kF8iIR7hcZTwPiy6yq+PsjH4
rIXqjM+XKCQ/7PgKCrlCqy+n8mDFG+o6MtBkjdShxxqGyJ5uFX+dlMQAchq5N9pMywC0Cb/umatE
iwA3v4dsBqzVr4zgXu4hlxwmbK7AkxvCb0RtVr4jD5r/AyAha0Gs2TV173r/8h5x5w55GSsQ0S6f
bDDdFv1BuAsZ5xwJGbeMZw0zmVMq/3u/kdOgmZsVGe+dRfDhJTlbI8X8IyC34slxn1T/liUvg2YB
6KdxamAu4tu02OK169Mzl/ETIV6WQsrlJ01CG8Q+Vvb4xIvz3j7xA8bxtYx0+KaYhXDpvYQTOJiy
IbiWFqPDLvgoc/Oh1d7+e8ARNnRVRMrNy0O+kuCnZHnw8l696eZ8auaBUdHLZKTYpBPPq6qD7sTD
YEE1MwyxBgOTqgGmBNQjjJ7cwkPKuxmRX2QbzhIomElZaKgZ57EHzs/XtzitHf+jju+H4Jp6TG9m
80tXpDuGXt53RIdwfJgAI1WZ9ZpAXdVLAOyONh/mqsdThMc7gMoqUL9EMzBHuHNlGbexj4qkOTDQ
Hcb3LjBAKhEszG95yvXwDQPj00OYMDcjktzRvRhm792kHdDvzCnBvsDcp/NuosdcUEw3U8lIP/qp
y/KRDhf9z3y+1BUT1aJ+HlvG4VNklru6zF6ryfrXkQC2UX9xneQ04ITF8ADZnao52LO5yqscn8Pw
MHvNQb7hbMwQcnzjra7pQTvmcDJJORwNEGdeNPepg7xFjIiQDMNTrz2jqbD2xnFX5u6zbLveCs6m
ShHtrdCFDaf9lOiHeFRffWD/6+h3yrx+nQz1rSiDd8SMONLHVVuNL2EePuhT8q9usoMH443EMsbX
LMskptorvbDobkygzlNrPEW+cRfr5pFk+9E3nad00S7yuA0aEb3X4DeiBUe60QepYIpguEiSWwXD
mjbvWiJamOjHrvbQMGpPDCMeey15UBWiEPwdYkcPKJ2dw6Det2N1cKPkKRT+U26iNGja0VUUXRZ9
fHYq/akdmWtlxXhGwuEoSbEXEO2K/KVy4gu1dscout3nfvhagO8HHuO0q7iPHmhcmuDHKNA8q/ns
VPStInplVPQ0cdlAHUYdpXdO/fm5DlHgz4engL6UkaFHx0j0Y5wM8lkupiuHW61Vm5FxSxHWeP5Y
F1tpr4a5fCZxBqQCQoDNQYfGmS8adBeYOaj9NDw182Gu0vuIINl58TljEobEEZT8Wv8w7OXXt+u7
0fHAHY7tdeb4S1u1N9kj85y+IRa3spFh85vw1narjec2x8VdVh6SeGVBSTpb56JVLxJdgwnAU0UX
phkgRKQxLWCmR8c+GR+jSh0ahIzgOAGpjtWnZYxHJ5xvgcL8GH32ogcGkH1smvsaXzp1G9aUQ1NE
EzNa9ItJ70cvitveqY4OJhzwu9W+Ctn5eoDEI2le3B0AYr0VkX4NCh2lsAaJi+lImUGOZ+2yKn0N
luqrr/pL0GpQp0eiqFmDA0IVeAA7zF3qFMqONq0/bxTgwsOIjQRK/6c6w/8yqTZyT/Qaa/UlO9uj
9Tqa2L7V2r6cgqM/kIlxlg/h8rpo/s7yg2um6ouWdKd2xkcMWau8IyXMGrRPjJ0XDKeJ87mZNTz5
uImL5cMG8UOqmShgzBDtFj5KVf2bH9cwf+MF+/SQjmG/keeAnxXNhxVxcT25E2bWLcKt/NRrCyCC
uL8te8dp0W9JQzpT7Ci5RYatfTDX6bEgBNhrd/G/ahkPU9W/drqPlKlbfDAEu531+SApZ5UbRwcU
VczWxDRjh4zdRpEd46VBreoum7GwD51P27sF4xAO1Ssy/E+GiraxXX76s7aV3KCJsm3p0EscuC3K
eJ2JFqHPdEICqR6X0M3SsxAWx34+OQhzouqnrRkvH720fcrV9OjZ9kOjzJdq8o/wudA7w7KyqjGC
08pzqxT2V9ya2Bmo3ft0P2nwJXVXHafQXVWlhd/UYoGbZVn7dXdAphZpJa14ttFAmZLo4OjpvTvG
z0Ck9oToX2aosH7QnHMXSvoi3kZDcaIfsPOjVruxopl/pYx37Gmnp9EFmDDyAnLmQ91Za6aFmlXu
HEKLx0TcQ5oFnRNwpL9hikJA2uAoTxPdGvutLCjXiI9iz5233l3mKJQemNRwBwM+Dz4PO89GYCSA
h+oHRI4ESKmqbse+ufi9+gVavVNDdlbedLLCbuv7PP4q2lQ0fOXplQ39tMkPr07JkMK2RRAHBxxu
dBf5VKPhtEtFPj3T9E/FDBKpPe3kTBaO9JV5p/vxrlYx4TwCqW0Cjmya8Uj19iZpi6SkKUftyu7b
93ZZLkhSgt6vmqtX+dusKS4teuyW2++8Xt8304T3dBZPsmjuElfBYGQz2kW3cVJgNAEKgCPBB7nb
Q00nObHzY1K3j6W3bKF5uTeenb0gkbCHQfHp6QFcs8ZABa3XIbFzJYkb0SYv8rdCcz+niH58ZRmE
lfofAlYH0/COxphsEhMsPuk2+djGsVz0omKE5wQoOFMbzFPyUQIZ4zouro7el0Hfl4MzaHSZuW07
H0cP8sa4ZL4Xpeh8yOlhlBND7wpgzoSWkGEcfFTIIJMDgE1QUue1wNBBgurdZ5fE/zS2RTsFu2DI
t4bXfQOuO1gV7XMSZ/jfwP+jZ+UNMFWwYIuCtzFAq9GFWp4By3Dd/qcg+6nVgG7h2H3C4qa+xGFI
DgJXmYxOk538ZVNmLwFHQVGx9AE93Ac9hsAW2LG6ocNB+QW9SQUftFnAM+lPKUrwsmIkuCycq+KB
Fym0O+g50sDaAbe5b5tuswzdQ2USPZo0PfYhAiEJOO48vAxjdAsu6G4eKaDS6sbn1PA8UL0KRayU
xpgR440TBv+KZsJ4PDl0abqXGK2p/lRo/TakIRCR2Vc9aXXeJS+enVwrM793tfaj9ixRFUWuyFqX
xvjhht2vMVhoxtufQ4Q1HizNyOvWSU7m67c5+jKLu0/SbIefFTbvw0+RBqfBIwSJJBOhACgUJmDB
RnP1z8xftnEPYzPGOrSElJgU7WYhAra1dtToXke5+z740RugQrxtC2yy54eGhxgqdT+7hkOOGj+i
p3aoguqNWeQzT3UzjfNmaqvjQsCH7besZ4yyaBpeoxnO7TSQsVb+q7t4MaNLMoKYVHScECCNtTMZ
wJYxhQ+Ld9h4rCHNQIWgcA8tepgVBY4zJweXaDYtrLZ4Mb4qB+A+2TpE1OZzcRFGdJpdHUYHLCu3
Y9IdXQGP1Xb5oCRQaLTC2BTIbD7KimS5bJuKvqDuXjqtOjjpfFsKpy1FIws55IY38jn3+1EdgrLD
iUWnz4GZy03hj7SY870cEn9PKKnelwlElhMvuzCpqcoHemuVQVqd85QTMpoqiw9e7HxoPbJ3WfeD
fQCNrgVZLOOl6nvtJuhzkG908NplQ0v+q9CMEmm7AWNqBBitNqAqtN2HIpJ6FMZvMiOVYUTtC1rE
J93LQQwaWKkUxqNRT6cl8XAqW7BGQlDem8YXR9GV9gyswBs3pKXdglBiFhW59Vem2fcm3hXcnFcv
QQKqGlMURdCsyDy1nU1920tPKXdKtiuzCLmzmkXBlhbaGzCboxMUj7bY+mgwFoMxPWECu/eJIppO
hu/MOQ6GekEbAXT/ZL/CJnnQx+zXNIdvzdKw3O4+VSISGrksUQwCeHk9GCdlqX/plG5aFMYaG4Hj
RIyF2JEV9QEGT3WI2rr7Q7fmpaySk+5qu7jsVn1LSj22+YPskmX0HpY2+4396SUY2yeqVIB987Wo
zaM+o5BIf82hgWUF9kUuUnaVAcvUov3bFtWWhjXNKRJmKgLg92uDQOGFXJ+efOm1/zFg80nygA23
WofK3owUlDMZiWTMHB8s3gY21gihl63u4yA746zASlReUd1keXFXBjgrLsbD3NSYuji0sWHMp8V+
1lN6bsGloDslO2A2s6Oj9ajwOpwu0UPtqo0LBNguQC1rFvi3BpJ0cmrb9HXQJyZJ7dNf5MYNUoLC
lPUc+fnFV+n7WM/g4tEcDGiy64J0d7sGFif1YwYF3AjvKP4pCbOdyaa0ovghYZDbIw3ukt2U1Bpe
XTxWAAlRmtzZxnTQnOo8GcMlZX0iweDu8npcS2mWZsV3HjorogRt9fYk3z8dEbyh2jGpzWvLPne+
xTYO927b4U2yRLhE4raae7fTMrznynofFAoeEKyDeDgPbv1dJfCqM7190xuUiyy/L/bK1F4UWWzQ
1hdGIt/AEp+pMndtyOAMZfQ7BibLOvKjDYvoCS2+b+STnuTJRCgKF27yXPf0UIgTBGc4jvNOudVL
w5Gg9/Vri5kY7GrIt6Q5dM+uszZ+I/d8Jqne+qlxqlkeZWydh1bHdcR5LS2+jkYyXWYwzZFU98Zj
0banYIrODis4NZO93qvdHI13I5q6YQpbrgELyu1B4ozxMDDoyNS+UZovSdm7C9Tpnd/UO1WOW3tc
TpFVHMARX/PeeGsmTryaZNPtbLSD8umUMaYDcA0giLWKKsOmC6HmBdqt4Ra71Eg3vj/fUkQeiqI5
ygejzbIZuBuiEV3hB5rQVepk3RrqVgHCh8FHShfqB1l/JaJsUipLVSnfSE7MKfDuYiO2b8KswpDN
fupac5st3paj+dwT4yfLOFsTencOlOpMi4SYa3+lOKklCOzIGkgQ7gWX7l6sMGuwtww+ltn9Xcbo
UDDwjUPndxAGR+XjqYRHCmnPk1RDS2rdVxEaT4OJrFQcnGlc9vSN5Dyf1bwWi9OhQ4M8G+PfYYzL
jUTUSps2vtl8Q6p8kh64nMMRmxbllZtae5wB++XSYOOcHBwWqlNJzcUpYEL6r7pp1wai6BbCx44Z
xDMD6ODbzwcxGxnIwk2g963FeYQzSbfgw2DS5v206SdFxXgtY+01caeLhJOljVAed/eqC+B9t7fd
AkOPdSE1vWwbbxSuY7M1OB06G/xV/mMh+U2Xe+Ei8Znb22n5XZGleSZQ3howPi1tabfOBCx5oI5V
HtMsxR2jf08RPK064zyr7gr8Ha9BOKh0i7mBOy3X/2X6coG2SKnUQDGF1T7TJy2iv7qrquHJmBrl
cLphirlqWp9kPdkyqYEcbyDF6CJ7+/RX5bjw7bgSvUpAcuHcjEtMvqQ3ZvjSA3CRsCqQKFrE8Mfu
YyFuSMwZaINpt/WAjrhQF8yDfFxFg87sXuQqF5ciiuUip0AaxXf5lOyccURF94qpl5d2mNvUa4XK
Vpkuq4mzq+ZZ96P+LM1a2dZTCZaSCRpJzxEFLmIKfRqkoLBJRDCa7mg20fePVnqsn+kUTmN1Y6Xs
I2K2RYOl7H9y79uBv4JKNWjg5KaajFUY/GjVNZ2eQNutUV4EvLswfu0hzkHztYM77oqcCHLDbNqn
g2VicPMl30Qhh0A0WAHyOks7wCQxpncoHg9/YTCLkL6iVwSmb0yBaHLT5sbkq2BjxcIII22bN9OT
RU4kf9fU731XnxwK4rlCyz+cj0wkb+QEMcMA12paLmDneQT8ZWtiSMNBTiq0auF6dHjJZhmaJulB
mp9jDhBbFWssMFft0vwlZnbo4zmGWA6WV5l6l12je/O6pLPeBMWpR7pbVgnm4EHYnoqkOSgf+RJS
E7qTsre0jNcyLFoeESR9SZePYbAueWKt3L47IP0DXhfxQR/m8hCfujFcoWdHn/pHVkqVv1dVu5YF
1CTzpqQzJnN+MFs3cuvYfSJWnRoG3xU1O65NpJG7dt7LXTVYkuhCOyF8NcxemEiwqOSeybYmYt2g
QvIjR68kOTID8ZF9UTNCTyW6EEyWSHC7FsuR4Fs+rSqqL76T5Gz0RM1w2NfcZPnwsPqUsIE41sZk
f/vFeKiUSXAO0CFAgr9yz7wwn5uNgS9uSW41JefA/C4aA6e4aM3MYgyN/dBrqNOO5IhTdyeZaubn
h45C1QwAedMG8bunjpUbZ91fIht0T7IVeg7LPpuAM+ASXQSHfiEDZDnyDVj3xIII5Y5mZ9LpBtxt
GUzc+wZmXoPpHtWr3RVPYffYNyXEqxEHq0d5aiW3A5jjVuYsNEERfgWsD6BPlgXxqGeH58mwzbSW
//c0Gf2s5DFJ01DWCGfqQjHk4sUcd7Q/kbZlc0s0tJizUQ/KCrCGj0h1Z68xLi2waBtrlyDfsGAi
hbIwgIFa0nOX4WALLC/PHyIQ3N17E0zkI9Ym1ZFC7bQ1cN87CTle5654MrKeUsM6yO6REMLIquJJ
VlBwsMJdSWDq3QHAxIc8w4YCeATsCt34TESBCPHU5j/yvEcSMrfgpAo+GDnyX89jKo8GhPfGOgrp
NcoehT8jXyfEAKrm3szlh5jV1A4jhuTsN8AlF0QgYkhI5DiyeHVCiBw0Ol0DZjcB+SlPQTYoA5I5
7phhM8dmgzJTcKlAVNxCWP6GcnaT2BMASOpKwk8WajeG/5RoIWBYB5AAE05mJHIP0vjoKURKxfCB
KlYKJdn0HEg1xk+Z9YE220k+kBphbbEscKORJV9SJ0vQWkZLIqEcIrIrnBDdOV13j8RtulFPOHHB
BqK/w9e2aTDINuuqy8jZU+nLfpz9AxEClgIncMtu40tGYbiTKGGBl9Cz8a4u1S2zor/wXTIfo/CT
1ZglM2lPe2blxiUrQI/BDQCMC+gwE6rSxbuXUoH1J487aTtIWRClOXzl2JdbYBhvhI6wAIzPl8jR
Jh0jMI3ouFofMTe/znFOkPjFVmLXlVQ4ckhF/czup9noIl84MM6VyE/LfiuWcG3twdLdsl8nSHES
O2T4x5PrniTayB6LBijdrFN+K/FgkbIXn77uUaKNyXtFMBR4j5pcluUDwO7oc3Tl0+cg6us4hdtw
FYgNA2tWFkrGAZyBYQkLyGNaydgwxWLxDWbSJSW5VsNV5fw1z7Cz1MFjEic4kv9bNRL/2AcOvXR5
foaNkGNwJ8EkAMfcRNHFHmBTgjzyaDVIS8Hxmhsovbc64RggwtFprfc0AECxfDS9bAsja1+IWfns
3nL9gQUQdoF3VlyC3LvzxvL770QxKjhwb5rjrHwbjUwb8htEdi8yz38hwb4F47lX/wVXq4tEcmFa
p/jQISm8ostDa4nt5k13aXqRZI6z1whffCBb6EydZKtH8/jaBcnJ6F4I/lwYgicbB2XtLOp3eFT+
fbDsbjnG+We5Q7IfhzLds6oWq9q5IG0RNPiLA+SdSMUaaLgj9a0BN+RvZDHyI4XWJqmBr0eg4sFF
0Y52k+Se4S2BjLeOfKiEWCbMbXZpsJt3uJdYBB5lmyU01aqrbFEZ1JvRLcGGl7CBYI0g3It3IhEJ
xh3WxxbdoJ8B/wAH+LPkm/OV10pYkZDMLmGpZnFxVQXgBlZyQeCErb/RcuQPw2rv+7SQ+HybZxgM
zkGqNbkAeylXbAe6GhDCeXR0nIah3PEruSl8Q9N4C/iuFTFRTJgloLnq1we2QoreLs69nAETwYO4
LCvM9t8UTDne629Vdy9i1ju33Umiejg1dz2Hd8lxbRNSiHjUj/5GgnDDJtD8H2140LP2SeHJAgXz
zmOJyCcEurbidJQ4JOepfJJ8RY09r9N3y2J3V2vzNvBfZxtJnsYARPWUgCiyKU1Z5uJrE3tYfBGB
7Xn8M0qLsYCagfyHc3g3z4gg2oh6TowdRRCM3UjQXAbyK5y3XX8764OUELnG7HTWwrtEtjAbnwAx
281RzIXk05HiY815ZvSFvhyTqhRZet4r0b94n1RxoyTCSBIir1Cdcduq6AJ0EpsVv0BFBiNYelOU
3sIu3YA63UwsaQ+CTjONIB4JVCw6A/ZF1bVra1bPLUlAx2nLA5N1aDPM79v8TsKoVqBeWX7LYe/a
lEHRsiup5WXdx6F7yQN0fFn/oLjIO/sJzGDRkheHDMn1g5Wmt26CECf7QUJp3NtHTg3ZtSoLgVOQ
yXh+J7CMG4mRvo3ZNJZlvKmEOhBScrrBGvxLZsZGXeSA0fNy2xHOI/JhiSiJEZG+CDXsLEtF4mBF
OiFnq4QLYpJ8oMQcns9f8qpSRsrAWSWLJSoytNzLNCqia5j19GqKZFsjsGE5zVo2UoWJyUSPU1aD
RONkAHPerDsFNzq1D7LSNIZxXmyelh5SbZj/JUboIq9Cdq/PgZHqTzV0EI+8A+QN+aZkrxJbcwBH
Jf8ij4U9LwFMPhYdDbjmaBBw5RJyWRHSWJnAwXOD9GZ5yuxy6+tqW9co+rLopLdK6B8q9o2vH92k
wgLNB+dTk6UgbFWoVdUzOSubSx5r4JdL1AFIbpLpXxsAIAoQ3mSbpMHySoXH2bf4oOrzHzmx5fxZ
qnxbkY0bLl4nnJqSWxAy/tZi8DPRXxBkU0E/FWNWO31z3Qe5WoAot6Xr3SdkZ0z6jpKmeDTnIqwr
XMtd1+5VFqsiwawXrBhzDWJEd601NHhYHZGRP/N+At+U1FvDiEUSm5AQJwsKnNhWbhMbu6U6kagg
KaPF4S5rkDUtaanLAKSby6ssgZoQ5lr5TvIcOfWYUK4xopLQQLF4/e+ZDY9LBf+CNI3ju/ZADkM5
drtnicXsYPmSevjydzHjxIwW1ijRJYw+u946/H2K2Z8ldelD+0CKk5Xpe04+6AyM3Vmp/x+bJOe0
I7UzOncvwWiiYu9YcD0eXvK4Aw2H+ClYw83FCcMSSXzU7exntNep2Ib/kXReW40rWxT9Io2hKuVX
nG2MbcCkFw3oppWzSunr76xzXw6nuwHbUqnC3mvN1Z9MgyuoL1UDcjN2/rtslTdvJ7NGiByyA2Rx
1OtAUC5r/Qotu1FetNUm1eL3v4mQwjNrgd7QLY19D6MKSCQJe1BdSDKYwrveowRBcsyWYB9J5uzW
YRcSvbWWcdATuuxTcrDnE0dR5AzPWE4OeuesB3Y0UU1hvYV1y1Nkyk2Yjres6zUQ80bzRWsTr172
Ia1uo+fVwvRPeneZN++hZ/zzfRPYrzHsO15q1iRVPzrp7ZcuBU1tz9MCPQvpMXZF2oKaefWStMwj
rUlST54Ar/Er43UxHLqKhbqoIHqDanXBBlKsFqQiK4CEWDYiTJ6tE9VIJfrHsOv/QBpjDplZ31U4
Og+KoCC8EBm/HC++WT42Sb6A3ZsBcYeZ8R4I7tNYz0BZg959Uu2ChL6s2Vd76JZzF8J2VEJzWyxR
cLD2fyg/mZxUfeawGWNXGRUZG8n6fRTtrYijx9yxKOqH4HF18E9BqgIYsbgg+DP9rknZgxy5tE9J
W3SPsYMlKvXrU+JPOBhKQFzzzsGLR3uxTHhN0+DukVQYBHJfV4tzyPUDU04QMTsv4Pjgdctt1jqw
pXPalZlKGPkjs7SEpc/5Sgf26lSZ+qsojBwBfbW1/X+s5nta4oV1Kph/Rok1fIiOffgHs1i/Ypth
oq9rPiujPE1MOBVKKwOewapOl+fagKQ9VgjXm38t4dIItNjC11QCAST0EGVdDkCzW/1YNsYcz5gR
c9qx6+6cLt8hqiZsqTH4XWk2P+ct9xZd+jUIEf4qB/1e3tyaCFmO3rEqj3hOuH1vBHgjjZTuWytQ
uzcj60Tlyn/OiAWlbsnSa4rA3bliGrfBYnynNZRmY+x6gLIwVG0sIYiSHxefRy6ef8aestKUTMRl
uCnatqTauT4yCDpTEYwGeCA+jfAmR262mMu0N0wwO6PBlN71r0Xd3lVQ3hfSNNZAFx/HkJvstCYH
8T54jrQ1KaOiDhfO+cDO8yoy97uoqs9yDIu105Ye1FVqpdW8q/r4HSQRGbTZJKiWpdbOx36Gneue
qOKQWenXbPnfiQa/5gHVETdJh2MCJo6zJKhv8ghfIwVZKxLGVUkoqFlS9NuZRQxHKtVDiWLfBhyz
FnX92SzZG+SbL1oWTyT8UVEx62/DL97MKZL4faZb1uTXKqN5UXTfwQyOUJgUNZ0guY85jI7YTDhF
SxnfYqOgDV1yJ7PB7h96FO8RYlUomNM5K8xbPrBqJKJmaRzBr0OTsacgZ5xNUMFaCFqd+TwsbBPq
Kn8J6+CRICywMmbxbPYk2cVtXR+lFLfWTiP2iGh5BlW1x94h27Bouks+iJcqweSbyYwDEZDtRVmr
xbcztnr+ORTyWhhFfFosNGtpDwAWOu3SgzJ3KdS3cU+mIZr7dzgT4i2cqNCOGbU9Ckc/pe+eZNSR
6TVBITBq+x/4DU5bclD4aHp6maEjjklJPyxrHJQoPqCt1F8TtkbfcrEsJlP4BDH3z4vN8KFcUEEN
sOUpij+3BpVsz5heJ8sf2eUtt0ot73NhUDrG//fglJwBup5IzCaqt0Mw/y0C75TMJZaUAIV3jATD
95fHQDkCA5VJWXCA4BbEP1HW3+To3hq1oAbVGWeV1SCeSxDdL4Jg6ClOUe6VeUThoDCPZe3SK1Mq
KC6jTTKbV2HiKWzWaXJ7KKONIJjrJiCeCOfyyxRXJjO57x3VXFwMpDvQYmeOJci1rgSTt6sJXgNK
EeGsMZ2Qn10nzi5eMASURZhvc6RgCLoZt1lg4lNzvL91S7qCIUkyCeYZ9SfKyrVqwmRr1t6kGRfu
yVLgg7iswNeAm7GT+80aerYtnL8+cp6EYX6Qh5iBujLQw49/ZRnd8asfYyuGz0vjvYlNzugmme2d
FRzAywSwy8tjU3WEkXjWuYumklI6h3pgC+BzlPxqXTggKWbvB/wvZNLkSBuMmLLski/U0sl6MwHn
rdumA2ofiAwR/pIe59qxdRlhwUAjFL1wWEu4NYIHS8xqX6TG1ZtgviFPzEXFYJ5M0jtN1lFWE6N6
gLKCOT12TlpOWtikP05VyGKPW9712KkX5kht0lo8ltKhsCycx0H/0XrEGMlkIAG9p7wWpCBPYmXP
t4IuO9ZUq/8xsCGvO5VxNKwqQ2wjbxjf2iVQ7LhMCHTJ+CobK9l5NhMeRwow3SOIgN3cuWXJhKHY
URKVZT7O+Czo9GKnGfxJe++q+GAYU0YzybPm1ZxY2aXoKuIn7NANgbHgxUY5b7G0Ej03vS6k/oB0
HWCqCbA79tIoTBkIEhDz+1xwI0XA0LWkJydWcnTKdNq7jhMgUk0QykDhIxtgFfgRrWl77goqdk2a
PgYgu2ES4P1Y17b4yloJlLkLnF0Li5einloo+hnm0VbJRHtOxq+9WfWHxDStnYirBepN6qzzkvzV
hNLoYan1Vj01gkep5BiunK7kWQgKdlJUtNpHb0zrGiXEGJ/iMCMcvSmqPY1Immu5LGG7ulX4Gnsi
ZV3LJcYG8hiObWY1yEEa86fwave5drroY7Dd5SewTHe95OCsSulwKsyGZC/nAW1RXbrmT+Jm0XcN
kmbvYn0kYcAo5Q+gbRBD6Qwo2s2xB02E1UBhskySitD2Wp3swSraZDCFC2qrbYO7mr1SFGTXwpnB
YoyDNuc5eT2SGThbSEDLoopCUk99OuxRIf9VEuhYkRbN1XZG7toUkpbTMKTPOJ2a56G3MXvYQTrd
BvSgKJQS921SRvcxUy2+VDKh4q8M67sfWFobC2O6P6EZERHI8dFFpcVOaNgGsitu/qyWP1UfgcAK
u9BlV+pEB6L72FmqWbEE2LQEuWDI9GB/xHtLwBVyp/JvMwlaHLMF7ShHEWzPFvz1dkifRYen34CA
s0pidOPDuDyRONP9I/EqA7btGJFa9aOBx6x38Vs7sT/KzZRIj+TRbGbH5wgGO3lXIG/HytyXhVAb
esVoXdyBc7+L/hl+eTOjwW4U81bWGMSkhSFG835Q2WWe5K8ksHJFKGDyPNQu9pCptH4JD53ouylK
0lORr6UvvY0cky8bho3mhIFyyTQLBb0Eu2qTiAQ/7z3qSYNif1CjbKSBGw5kRJN/k8c75RE5yUWr
H7wslevJrgxIosH8NHafY+u+i/4fNwWv4LMakc50o+ZIOjjkWJZPTfc758ARx/jZU210kZy7yLPl
QElgODXYaSK8XGuK8ASSV0g2F2L+c5o6N2Ba66kt+gdp0Mhmj1eL7F24CujpFFBd++B1sYe/d4IK
WmBfSxb2jbDNQ0/PBEZ2CvaKIfi3cF4a/PX7OXbXnNSngUme98lwefBZ8lM5H4zc2NpIxwToFH4r
VQLorfeoLWH1zUeb3nTr1AezJ15t8B7r+ddCRtFRrQgAJQ487JQoP7x2eYvUvPFtch6A2Bbl28C+
ke7FoHEpRNQ0XD3HIbK3I8MEQEAE+4Dy7sOQ4D+rCNhZMq0tfyD14T9OF6jVisNh+iZBcPsh8iAb
HLG3MmzKsBVNIw8T4GeCqxJI6pQQTMOhW8HjzSwLiCW1Y7fZzLAe2cNH2yLVaPfKu6fZRUTzGzfJ
gzWEiNLfmnLYSNs8Th5pxgw1Urt2+p0JK3mJiUywo7uGwPAefINcMTvzbhU8QMcgEqUCNWD1/2RJ
e6r2vrXBh0PpWynmDSHoj4ubcNgOV/wKFAj0H4bNELkfrts+E1EET9R6RBq30qxKkfeI1xNYVuNf
3t1EuZAvrSRnyWHmIgUFYtbDEsebzk03+grqP/8nv8aLAP205Y8WxSIz/tG/M4QkUeKjckBAt3Sx
jeG9U8tWhRQ4wakopGQcdllurU0RWR8lDMuUKzf098nCJGlBgQjmrYEBxU7gWrBFH3lLMSQgUWAc
WkysA8HNyJo1GcNrO6LXUWCXM9/yPDoFMURjxybuGKXmfATySkcWmCMHFevVZoHMx5lYGvajdbOf
x+RVVs6hcPzXwhxePbSiZR58zBHlUBDeZDn7LWDgrgFAHb2kEqiHHdTUJW0e33ZsjlEMf6uZ/shq
ubMJyLdJmwYriDM7T4TbAPpEnh7h0RAjAHhNDQjtMFCoiwHTYxj8R1wnZ/AlVH+plEK9s9VbSRx8
1fNEAzNk7X/Dq7sHq/ljx+qpX2YCGoaGZBCYESoM1wW3R393kl1G5kRm6RPBvBubcJ0MbfgUR5tu
bP6afgrdakILvWD5l6hZeq7cnV3MKmYnPLj+n959JWr46qn8ljrqVRK/w6WWyt4IJ3ttquIvB95V
J5YbW21Y0QLOGXxhfUtktQsS3QBpfqqkRs0xI3qEO4jxrkiPpV0/E/y5c1wMP6aPrqncTT7tIvcw
tdYffYtSHiZJWTJElT6a3l5ZaEMXzkD9jYoC63/3gdhxxZ7jbJPgIrOPtgb/mNUkc0iaSOwQx4oA
UdJwuS6aHKtJkIzU0euvjIya6BdG50KlbNAl08S68/kqqHECPnjU/BQOtAP2YZxWHpwalInR0/YD
XMl7bgdr7zByAi6H/rNOeK0JNxrBFRCci1sFcgyPaaDgZzYZt6NHCYDKuf8xrfoTb1xvzU/g9j+M
bIbTg+MvPESi+2CJ4EnLiEmY6DT3W3C5J66XngHcCvg3loP/nqeqfMziZwro215Ym6jPdrx5Fzkz
XxibVAiPnEa7J3sQZ/1B+Ou5bzd88VqPUMCFkQqVsUZb3JMhbrw4SUtZvYtgZIyouFrrDhQZtmx7
AVsEcgVGFqDJjacAtgR2/m6Fn/pDWxbHAE8lOjCHmIhpJDCSFzHYFN74OvaGfs0udGCpUvn1Uord
/IWN5OO9DM2P0mow70uaT6IAX3pCwF1fXCwAv0XU/klJBfHyf/Yy7RiZbdrl+M3uGVBWfmT2irfc
fNUGU4Qfz0G6HMfM2Kde/c2/4ls68K/aXJUDcrV6RENyuPGsnSkkAyVnZ2oWj3yLttraJPmVLbQ2
55pbzrpjadSPSdJNRxdrmMnQh8DNz5QOyXdZsMqc+SuO+Z2UXReRzI/D1G26GYgFIUVIsvkycNJe
VQNd2rScHoGq+tm08sAz6bRg/bv69NPhmMoAWjZ90R8kay82bXqx4dmtf2K8vLZ3Zqy0ZoGWsbt6
4GjXYTVecQU9JYMiB6nZjlFwd+waIjD5jn0rJwRirQ5PMEM9dXMuPcppvMdzdmxpQ1D7fkcfE4R8
Y2YQva3twPqpntE5tOnnUPzqSDYgsiufv21nSEzdfcyYN4vxbrYfCdebC6IjzSZhgn6BaQSEUrNl
Gbtu85o0mBvRJLBfTx1z01pEOvDN3PWWEWIWHAfVr49vpGeN4EHMZtx2obkHqm23BMAOLMX5PyZE
fVMGs9b3OpVy5ef/WFj028wp/WFw3hCsxDogNlnEXJ8e9dwSKqT3lMoWlg0Z1Lhgf638J4DoFrI4
OGm30u+nmyl3QmjlPako3Q7IR8r+U7medq3KzlvHfEi7KQjFeKwEICEKsUZxc7tfgGwskIBdbEIB
bf/Jm8avAJ4c8wu90ysXcOINjX52yCDihla31ndciZ5IWOwDfGIuGACch8D7iAcuIYk6yDKakaZg
h5iY6ZNR6rTgXJxfN7qPjUvUBmopGhviH/81USvpeJIoMwBmHvV3BnKBOQbOlu3CVIgN2G38pHJ5
94Bu00zRt+u/O8zt0s8sl2oSN73My/yHN+AFv3ZKalDzZ8x0Anq24TvY/PJL9KOmby85Shzx/wv+
cLgrncmzemN9GVjAC/fuR+beF89S0mYutz6fuAUC5Fj9eXGJR+B6sd3DwACR+0N/4rC+Yr8/5hRd
PLhoGWBeqYda0hkgqNAgzMsemfmDNDG12YK2NHFf2KIJ6tzqyV6lw0qPQ/3WuE5DTIJBFm15Cwl5
VFwlPkAB0SQHTao/sb60A6PaBSy6xHS8QXMmDpuEUOxF8vvfmOJysMbTcaYqzNDlbVrLQpcJ0b4i
AzDq1+zwBKHoPFpcGS7BEqL6DHZ8Kd177xhrRj0vHOidPpYn/SNuQIF7QMUTNN1GMIpidrJII3iL
3JT/36icSj+r1wTvFSfYRqW0jWMthgWA6IVPhfWOqD0mb7TCZ2r1/pGH3iGjODSjw9IgJPWRXbLq
m68FM6zKXyvh8EzCp5A6fR2fuC3jXSz8RzsbNije3pic9Ee2DGbO/lawO++y5NVBfIu79IQwH7Zz
cjVh8I+WhfqUri17Bz09hbIgZo7qbOOekwXMBjMKF5BlTdBnDOzqv8mgHk3Mcdx1Jj09DYz9QmG6
A8Oky67EkSzZNWqIjpwr/O2sqAqPfrqcU6ZbMw2N7cxWAPuhoomJg4lYRJJW4nVjtafOaM/WAHWN
MDUNvOgY3n1CCysNrxrPzlVlqJmZg8n2hZPTRd8JzkMOjwISNbjHnCv8Xo9wHujYQxSaeY8hlX09
I/u9dRvqkaVqWzcFvskQRYLJD21HBMfLnF5jV4+JH3pWJ3AYK6p2Ox79gJl94MIGIqxWQQG6xrLB
FY9fTCeDu+yD0LX0TNmF0Xs7z1wvhyDcer7UKgnWZmmsBuEdyxi3HnC5t3AgbLIe4+qtr5vkSc1T
9b1AHiMm3OvoqUGMoJgevo8Uj7BM76IlPgVW8hzaw189IQyYQziz3SnFIx+bt3iuPoPIo9zYSgr3
RU8y1diT8xsf3SxmGrFppcTDI3H2rBwTwLnOrs8y637twGo3vlmRZEnzirqbpLzj+Bu/6tEkeODk
ioGbbhgzkJkG/aTNNqKPspNALp67KbjOzqOj4JFdgXDzQfrDgb71G/jMb8o9HJKQsFGdTClN6GDV
4t1D0WzMCXBhaBkrm+zyv+zhaI57HJZ8Cp45iCCjfKQU+643fKgq3i3DOpQ0j/XPTylW+QpbH5B2
ilj7lgL8YbLYyYtI/UgRHIVrnc1YXqugJ7EerheAVsHeKGvjC4lw4SpPAxKRTRz3piUepq7wQX1Y
BwLXCQBmgkXC6dMAcy4y/KsCDGiu9zzPuipHQwvdG8DfdalLA9jYLB9KkoA2VbhkzAIEIfbDL19F
lazzKr7xG0xeOgkUNyld6+skiNQdAF/142n0zTdFRgP3BbFUvvXZBWJnAOwBe1xOuPmi9dDOOFkT
bcTg9J1Q2npuCvBcuWHc4er8aQqB7qArT9RysJcWCT39aU8Na5crUiDyunlVbvzuNikUguBE2/4r
LxvAQeoQ14MC7V/cg5z/oc7wWXoUkMTQnkMPbFbXXcnwujfWck0xo9SDuJQKMgOoeY8jPBAbbNwE
f/jqQrHn6lLOCio7XhhQWbFupHXxpnzdKpvYGscCw7m4nNOIaD/MqPgf9ARPjBCJTDbBRwA6vIwC
Xo+OqELVm1TOukZflA/kKE0ubV5GPagE9Xfy+poZv/gcVHAz+xhhDIBFrbQFS6xG5xniZYypMc1s
cHdRHf7DZBU+gsu/WwBMxt6lzxKQxRfeMP4dM7M/j329cbDP+dYMuEAdAghpvueEJ1M6r7qLU4dM
71W0r8MU0XhtP1dcrVQNFbab7hK0DCjU75Q8Y+IMK4tSq/ddeuGH7xbfs1lcKfVtNe40qbGhITpj
sjPD90nNz32nZTCZegortkJVE5AL7coe+TrBNRJffiPc22BSi4mWHmmK3XHm7y7GhK82E0bE+hiz
kwNC1ZcHUdY3l5Oi6BoYNyWPaJmfVDxOp9BInvPG++dmw64INGwgnKi0QuM3k/C+OOqQ5N4uJWSK
llhwlLl5j6yJHHDvaw6Kd/Dzj15fgPtA4m/E+7HDITvYJufeuOC9GT75OWiJWkNAc8bNpYojja6N
2/pPARFNLE/5+CAW++zjzl5o9asK1BidBE4tbyEiNRpIW6dN9vrfxeCfoop4GcMTCOjRNOVDmQKj
ng/CVKculj+Y+H99y2lvnBEPhURhGrTq3S7ssyu4xJWJQ2hC2tHAODYhDnOTlSd22JouiescEx7h
pIYPN0NjKDLrkvQdBwZybJ4mKh5PTuvV7EL8AX8xsifLFHcb9v/DZI0GwjW2mWbn/ukyYkc8X/4J
/OKqIo+smkFQs2/VW4waC85kt/Mc+8mzwFY7XWLeUKiMJzQCHtUlcQMo893N9TUkq8/wGaIOwSq5
R4+pCs4Uuc6WN7/5VTT3VMwpfcWW/6+w7WzaUKQ0viYr8ogCDzP/PYZnZMhlFbruqYE/lVA3Sdk0
EchCtYhHLBsYW9Tj3MRj9kSHM8W7kbFMOMDFs3WeDA+yU73NfbCxh2U9qkYi/iTeRzMBS3uN030X
cDULE7hxGROTI9Dg1eqQ+gtyVTbbvYTa2DiSd9cHL5Rf78K2CBZRwYflahYjN1kDGaKmui5Snimh
byt8TbZNxFsuYfn5bDtOsLAIQOi0GnkayMLumw7zUBfdSxpA0DnU09SEPRGyQZaD9Ir/ZlbJ0WJG
fkC/yfST7TT3EqB6CBAS1nuCkLMlODCKA6SwM5taokiEhYaIE11pUp+0Gx9VP2csi+tBa2h4wCXo
+MieOwwsrGs/vWVSY5l0hoNZChTUyMVWgWER0VvTHSHeAF4FrESkCdHYH8rZw3kY1vPOr4bQXTVL
ZK4Gv8iyXd7S1X+NumZGTlt/toYCie2g/FPGPLEpSIeFcPHCqGkUeR7ujc713VuY5+YZg9UynYmU
h4NsLKhcm4FDgYMiJMaMarJVNBKnaTZBnZqCsz7MiwJjdb2tbTUV2zBLewS1bbcfVWntPOg17yjI
62+hWzbrxF7YNfWz2FDA2ASsgkgNBHAHoPt3V/hYcDrLRlFNxgFPG+5ENAyqnv9QvPMeYxmO2w75
6wFm2vIQ9bF7lnH32+XOj7JpqHUzzpjBgB4DKU63othkjhUCT1dMb1bRuuc6QAhE/2BYj/D1YIb6
FYM2zog43OB4atcmaMtD6EcjmoElkT+BCkQH3tMNtqhn/IvnWwhYTUFqkj+EGPm8ZFgXLfk7PNHE
sg0tezR00TDZmB1jP8OkmGEtCwM/BLrmxo8pB7eNPVbF2gX4uTZRh97mIQUQkEU0TshgfptnxRNW
pfJa0iplwY9/QeuTYTrODQzYqEB9E5ebFmQ1PAT2Y5RgodeOiK4nuvRGFDrrpQlIKo7XosAT1jsy
pmZDbJHnkwkzJ0m/dgwLlekY2ZfGg/OdhBQQhB9R8UsT/3OeXDQDlpE+ophBFx6okEVt0Gm7aLPD
hKBaziZs6v3EYOw1kVwDcW0ehjr+JZqarovtY7UcgeO0Yyn+yqGoXyotrpmo0Z6MyMBxgm7Jwr5I
fnDu9syVHgF+bsKj0QdusKqd2Pq1lzxA3MMaCBGdrrwZtIeo8ZHfAbdYlSXMe9YsRbJILuw33v7C
+sKMXy1pca1D4otI5fBfyUDz12NjSdBVIw4zo0+eKttLKeOUcYPGRcJm9mTw1WTN8MKIxua6pN1e
+bnHYKo8wty8paO0aRV/rQAKVEv68QOVT0SedJm8eLsgdNDNpqFBXG/3QBrjof2Q6LWuud1KBWa9
X16sWUybcnhazBv9O8o4np2BSOjJH5pH/8sAdibBSAKwsUhqz/l8O8sssBMXlbymtUsfpAKVQx3A
fffDiGfHmbqQHkPb0DYYElYkgTDgIYv+Iufh7NcgASE8DusS0tpm7XFVH2Y7T1+cZZ6+JAT1P0Ee
87zGBOo5oerx8RmEe8pswlg0ieTQDVV+SJNk2jeOXW5EMqIJN8LuO2soULYWkqNs5FiftElyiTo6
gi1LHPwYp39c5jhDI1qls/0i3KiHgDrBlB510cVs0uTFNER/qhjYUCCW5VwnuctmGdpS43d/JAwf
bypqMtWGuBqxtLnaN0QdlT2hfG4deuqT4wXDU5DE8bDLU7cuV1HdwXqeWpNmCJ/5n1GJJFyHnk/6
0QRycgtPNHg2ROv/Vl1a3M2534dyoXy+xFToZb8Jixw2fGyk1dpsBhP0RZMq4DcmhQeO9eduQrLF
nkkDB8krwU2r2uCu8H5IVI2dpBw9KkWwBYv0H2MY5y/VqxB0tZCg7TJCC+mwbKpiqBETYuF0IuHs
mLamC6lc1pPoPNohJDNxqlCUcuwFOoPbfrVxOO5naxF41mpakokTnXIhTOpIYiLzB4PXKu+m4TGO
S7QHc6CXhWG2w03ZIFMGaO/taYBD76597m2R0b2fU2zqbuSZnAVTZBSjx9k9dtHCt6BvnCWYTjEd
p8s0Knw/bdmve2AHO8ejOWerpsYhgAFWqcm5lJAftkM54T1yBLmtDvFXVabaP2R60G6ucpTIBck/
CRlXFF007X4Iyt3YS2o2nMzW4+ja7I7dv2hle4zqrY3No7ExsBT/bQH9W25k9HoySg7CtEc6JZHb
4D+t69N/r0E8PArtGgqwawTlqUqLhGNCblH57mBeoLHbGjGvQVBFcrPsOf2bcl/gZpdD/dE4xbA3
22Q4eoGeP8nifTLH5Lu3vYo+oYuXfomri8FMQu1MJpw3vXg+0CNInup+8c6J6ObntJXUfxaOtpuF
6gVUgboTb0jnaDAWJRwd5Yx3ENPpCRbrfATXGAOXngyapwjYXWtYLjJwYuouBfurwKJ5KsgqpXNn
i7O3gPExesvdZensX4PKSM+y6sRO0uZfS56vFdFImHkXVJJRwmbHNSM0pT4x44FCGBrZsiPpF6Ue
G6SQ/mmRG4cst/B5N/hOBwNp0bRAm/uPHER8dkW9Sst2TdQ9jG8oMjYrctbUPTkuOf3Z//hBeqvk
WZz/Bzt3tyKxi61b1ICjk9gr4L7SpA8AfNDQoJ8mXAc1SQZJMBZRQi4baXmBGfn7ljBD+nvzcuoU
ETVVhwCLYoFa9yPFAoR7EIg6+PEpR7x97DhwiW1W1sW2ibMgRwGBkAMxY7JiCO2i3XemIG0ndL8J
RafaV0NE8FOotr6EHMcOCPRzPhSkqqFqaIJs2DYWVfGWm38aG286d1kkqAj68zMb32Lr+UO0JUAd
fbv+h1BLphbXrD5QOzp7Z2hxEvEgrUZnkR88su7alEFyMJrJfKrGpNvGpDmvR2n7JFgiObOqik6F
R4ocUowBKc+c5u1PnHXZayaH6DPsSGlzIuzOfhpbTBkiOMVt0ry5DvJGI5UQ3ijZAY6Rxj7D+bsK
aP1iEJ5Jrjd0SYvhOb2Ygzeceq/1sRkxWe2FmOF5UQGk/a+yZKM824Au7VflCwIrVEJlxY61zodd
otxPjQNGerKLaJImJBJbtf/kev3HzDb2YYEBU9ktXnob/NJU3YLS27tay2cZ30PrUjNLWGiqyU6e
glTFmzi1P80w+6oaMDNClR++AKKHYO3VWKAvZT3F/jSHomI+Us9/zp3svW+8Lzjmx84uz71ILqSg
v5Wck1u+ji7rt5P1ayHHF+4qP1SRAkOSkEqKk2chEgyH7FpKd89HPXJ+pykb07ZKut0ymEQSBPVu
sqNrkbJy+3aDdV3duyDlxDaDG4rj8J7NRFa0EOLTaHqzq/jHzf1XsfQ/GiMtlnjXDxZiTA9XmTog
obm4Y/lc0gYG0ATNMbsvZvSoCyVhBA8dtRlqhlu4BB95N56hcj8uTchgnh5c1Txps3hll1rkrraI
kcjCHaL3LGqPOimghX2BWZcIBChsbtu+lGnzFIXVo9/5j3MYYoTtcPeT4xJUsKvQHT9Ij82FQ1Jw
Hx9miaidX4Mma90LGh1kbYZDvE8iXHXoMFapSVXYmF8ap/7NnOqVzQQGpWB6NErrJtuavn541ldp
ioqrYL7Aq6wgT/Qnl9SJuWvOtCH3oWr/dj6JZ0NWH5NQwqzGfQNHsyC9WFHwnlIH7WetzjyWF4RL
3xMTUVybrCnxM5NWRLs3/kmH6qRqn2fKZgEJlr2G3+epfM474yB6++DIBUUeqQF2+gLlZzeNBKcq
d0Tko15MMAS9jQ1dgy1JfwUdCUN7BvPQoUY0VHApau9IEMotnCnGwG3C586DHVPYEhLzNWnkoIKm
m5lGfxypbZLNR19HhyDt96IH0V352PNKYH8tz29Sczp13Pjak5jo9OGlc9yV0aSoYfxt28THqRIm
tF8YFolzjysLrPbwDluHTOvhHGh5oHIvlSVfUE3DQKRGzoyTUbjPbz6ZLDqlxCnZfaIO1U1gCxMG
wFFz5RFKRe/5asXpW1+OX6kOCKui21TEX2PfXyzX+8QqdGxbDIaVuPeZ2hrSOYKyZLNYv6YE3NYE
jrPqERqpNvrDMKnsFPEHCAB/0Mhvojbd+RF+bNM496jyx2i8LZW1sap256NGnCy1D3vx1LYOZ4eB
6mIBym81S/dzavJnht57xkYJfh+PJpka0t0tHJei1jmPSb7z5/kQD8HFDGkdR+M1dOfrWAGZ4vtt
WZBOg/oCvruBUsSe+JSE1UEgZhHv7F9fpq9zQK7xGFvXHFk0KykygZI3kZJeZ8+QmnSKmtnY+6Y0
aMyjNNcXgeklXzdV/CLQmIKmtDY6IVeYwPbi4q+Jv8nDReRWX80Qs99Xn20l/iHT+Gc3PVd5vpA3
hFitoqZUAFiGZGm9+DXHylKHGKYmLSljryThcSTJli3Dtmneadxd+qRm7bE3shx/8NZsWUq6By7n
+JLyjB+aovxZuKBVZu6S1vvvXQ2iIBieFDOXIY+fC/FX5uH7px7sVcaXMrDckSY6EK5Dt34bu/O+
9zgIi5KkHSHvrSewZoDoLpefBK3hA+7bzeybuIG9nkVCPNFZRf+X/TICR+TSGoRhkVDi5S//Y+nM
liPVtS36RUTQI16dfWune/uFcFOmB4Hov/4O7XOfTpxdLldCCrG01pxjmjqOUjU73x+JN+TL4HO5
1QQW39+VdkuEBzaQuidfwnEDATcBVnBn4nNBwSUPQwt9y0coQ9CFYBrD4lgvan6NstS6We0o8DPS
f9DY60LeCyfYzXIaXqKifktt69WuTFxV2BFa5IqW5FECBuHP6S3XAgbRoFIXhTh3FQO6SNGYHcv+
XaDbU4FdOXunLutf15+D2yJQIHAgtAkktppbokz1bBs0nDZuFPkToot0/FcSwrXlnyzRz6DdSJwQ
67XPWadq4/G5ZvoC9ziD/Nk2tn8uu6DejLUDb6Ixlw3xkZIwodnaB2K2DwFJTLRBmCiGLTrP1BXN
vkmdZle70t75bQy1R3nBgV5KvCcrOt7PKBB2cRT46AY95r1mnh0Ixyq3me/rt/2YozWsGQKhw36N
hRp3XUq5P/VNCRFmIgtd2f4mYAT8lLShWoVhnuupVLm10y7azbmL5CZrWp3s/SN8xgRu7uGHAtay
0x3BJzc0hk3Wdxl7cfpLHYqdLhmyZ8sjy+CuwR0ABMxBc91SoX2aLc0sw2v6dRA4VN8+E+M0IBKO
s+1ApIcrSmfNwCBGs17F9pvyC8hQvCd2dqBv3My31Qy45nJrMOBGGPMq0Wo3VZBeGMsxOGJEJwEx
tjnITKXRnroSrsAqbyPA9VGYFN4+NYS7nws8zZ0t1HHKcTOM0WJve2Fr2rLRHWc3L57hJbWo8FsU
TsHYWq8OlCoCxzHaMasLaLfK/CXj8kzsR0k03Zn9G3HFNu9T5TY63bp3cnyTeyndVTXvM+aePC/N
fEmjnjZgCKWcNrX8QYmxkGPFtBTHQLUITA/GPuyi/0RvYKxU9tGPiDcy5kzNIfLzI7JDhP+E5/kg
V9vHNnnLjOWKjYol8jmLaecRv0qhuZLzBaH/nW4VlgGtZMb08ZNfTWsD00/bk6SNUiQB3GbYKz4w
/y9w0NNOm65+mDo898Tcw9EpvVeLlO2JrnhXvrkpsZYncguziAOdS6YgscXZCD6NaObyR81Pi/sz
cu0+KW8EN6zgOmxMfJojhkmD7FT+mczfl8Q6NHwEPiORRj300o74Qe5S73+Hya2xCPu5cFzHbc57
nxhuUn2N5tdPEcn89x+85a3l9jTcXnvJ0BK9cZcL85WmNaFMx7B5d5qExtKPvu55Qf5F75/bNVuQ
5P5LSW/461X5pPvDbvrAZFv/Pi6sta3d1Ll3+iKqtLg2dL6FHW7bOAcp4W25ifxaBBD6Cpms+t2D
pcIDPugDYevIc15L84+bFkoJJP4R1d1djWGyVmf+JoC6VTr6W65REDfIBeu1YELmR/XgGxcuojRQ
Hw7x2ur1JXHL+W5aDj5NPehFkaYHfs537rkr3Ev+MNTaRFwEkN9n5BhcNpbRmEarSeDR/KS/aZYX
t84DB2ZYNGf73dTQBLHeWXNa2MLK1FqFJP/mjLHmx0oKff7HJINIT0Nc2a5YQiwIUHp8NxD2V3xt
avo3Jxga0L7rX8GtTfPvjBKkL6iVqWpo2LCnkIuVIUe8NxY+Y8+jw8/5e/1hKNus5WMhSNQUpLMA
PLJeUFK4hEWS0WwSYErQoD2iVzLDPV+x/srYoHf6GyyxjPmIWUP2iAUOKn8hi3nkIvjvC9huzj0J
tQZn5laGmGv4JSRD/e+O+sn8rr9md4YzHIBUMP+4z1Uyowz0KEeukWB7NpaJlQk9EcdRyiPOEuFz
c5VsVrr5vP7f4rWDn4jNiz/i22SFsYT03eW70f8oF8vq4id5tlgaueXzNWAl9SdQKgBB+Fu4OIb+
dbGRQWypMhESIjLrX42pPPO0/f+vw8pw19ohXeQb5oujXvc8Klb7l0X5zQGHq+r7Li/pp1DL0Vua
s43eV/rePerb0YJi9STvmGYnxXDRu5Kg+CEYkf+STfkLdOrd4HK8m7/55PFAq4e/plqx94c3BoAc
zx69yNn9b9XpW6ufDy6ay6/sT37IjMRGX3hsWQgOsQ0RIUhWqjU0G73+F/OUG4FmIm/dyv6N2/1c
tc3NoBe6d9kX54FAVcOI1rMVocXmcEh6Xv/dLwtuGa/7Y6J5qFS4K4z6oHcOU+J80gmKCHYsBoJQ
Q9qjng/pHzSz7ouT8hZT7IY/3ARpiH5jgSDbn4sUb3TTPPRFwrPMlLWvmaFXZ9n1b1FMZc2GFnYG
GT9ISQQBjlmsdo00PoO0u80yfA0DdWqjbuN24cviNqcqMq4G0bnZMv5NrIGlKvGu1eGjUCxw0+n2
Lbd76fu1Iu8EqTL9KjVcVTcR19x/9Yh7GPeTy9vKr6iy3z2DiexQv2Lv+VFhSESr0631MreWkYbn
TEBOvidAcdMqzvpcseV1WNDKc+zbD4MjrwZGCKLMLg6HtVEuD60bPuSNvVGDC8nbvJ+UvEWcT+/I
fzwR2blBoYwXjGHyfyuAZADXGY/6/tkEDNfEBDVt/1K7DCvBCOygcAS68YopJqrXaer7d/GwlIz6
meKRcsMIHNSGQRJdQ+4dvYovkTr3cRJ8p0J9Yl7bSPYP/HKXOEZ/7IJWuVMlfj96dI+Jm9CRlUeH
yZtVZOhhyrNdFESCqK2J44Onk7nDEjkummm+qRFosaf8HQmrOy9LdmbiaJQLUjkVPAddTHoTi8Wq
5Zn51v2QiaNqvQ25x0zScEY5tTr1TU0bJGTOzLdfjuEWqyTmZxC7UuycEnsr4KychAEa2a+hcg6l
YPzThTHZy7BjIvs5ChFSNTmHEVRavDySB5k7TBxl+xy1QCDdAuJo4Bc14a4eN3J+CpXxL8OstCZi
m/260U3LhGRoasg0m05yandzhl65csVXVJDaOo7lj4FvSP/YTNIGNdgmNRqazOVWcf7rQI/Eo32F
rLPvBIK/uTBvGbUGrQVj3c7GGUg9cU/OWwXBpDHc50yhmx4ZqDGGNPG5oU06WANKH29+DwhX/u/K
/WGdSfMBofau089nE59j0kax4A5r/c9HFmBy8FdNkb0EKZLQWT1bSQbpl9WR+gx7s+w+QhzcN8Yv
YVbkL6Bt7Z13Z4i2da8OYM8wvBFTarY+NiFcHw0vOIC8CqKj45XPszDeorLcJEJ/jPA4Y9sCWpTs
vKjZTYqCIOJx0xeU28a922VXK4h3CN+uAVNOL4TxGVQPS1bvMUpdHBFcF286eBAeRS/OnJ8epKg1
kOZTJcbRhOcbkAiacPSWsbcxGecsidz3stoXvvPlFsYLKoPfxvTWDOb0WfbIlG7v5/3F9V8XeHcx
FoHKZ9oGbcMb/O1UpFs5FSV2tH5lO6C76+Ugg/aPcncjKRbbDnGqApwtdaAEaz3qqNNEddGTmdV/
X3gygnlIm33NIBw8mPc9htXRHkhHkrSevS79GG3kxjAL6Tiaa4M6uxC8wweFP5o2/rdvsF2gILQy
+H4h9kUoza45MDkb7Z1nmldQMTTrIvM0lT4TJAjfySBPdshxMtDJZsgD9WcX1IXRaKz6SnAOIYIN
qOEZ3Cd9kgFhlHVfoxi4M9Wydt355oWoyeJmRBgSZHAVGvlcGnTeSpdsZMIeaRrORv9QucletuHV
ziWbC62zBl07pJMBOyOGgiSk1+hN4T0trP1EYzIkJ4QQH/le+wBEceHtcrdDrgARNaGZO5TxJjCc
h9pAvMPK8VLEd0rt6J2C75uu3px9yKp4Ti3alSq/94qaEAinIH1VOP/5zttVb9b7Il2YwnOfeiKO
ZvTGskA/eymqDo1/8zllzEMWDx2hF35gC6MLiZlsKB/j/taGFh0pmOTZDNS/dA/CVYcC52Q1NKtW
PqoMqib/vNO/l4a9LpQ8CPFMCjBOrjvF7lnPD3OLCRTNnW82V5lkaGLlTq+S1vQYc2QnEHIzlYQK
P/WXEUEXa0x11svFIJqm4/ExwLQKnEBZ7b8tJd+Egz3eTzamwEcW9GdCtbH1kSjA4zZ0zB7GEFHy
n8qM+6Ien9RMyJf/EkRyq29jTbhFv3BqcDu80DmWTs8jXDPeFHjP66Vg0k4QEXrzwTfvM97U0oqP
rn8p6/4qCXZoaAk5Hb0SzfkJGQgULWkIfEQza99Q52362oRiADbHQvEeJcW68un+DN2Fbvg5kOMp
klfco6eI4afTjmed9kY9OyOOoW0uOE95htqYCfO17sIDdxWgNYsg3RgTyAM2q3SB2UUy1J1pM8Ti
ZRGH3VWwxckGnkaM7lrSuUK+0BaPZSIAxpSfskLcq6ma0fKkIZgpe6yt6rNllUeG4R/2sDyIZXyM
0dFMUtN6rO+SIimavSNTrRPvtVWe9ehlengZIQk5OXq5i87Gns3iQsTuOVb2NbHxzTJCSaXBS4q3
kB5gEALmkpgmm6esm97Bcr4NnflOEwgVA9oQ43WOSUaf0dZAnPPYUA1wXiO6KifsHoauvEb6cWAG
tKmL/FZNj17OKFA1d44kBSnz4D6IO2JG6GJjcimTDV52FCP/sp4zLZappRe3ecJK0+jlPJTiRQ00
njBaJqheUcDSDgqxWDXMVzOyzrwo2sTIW925TpHDQ9NAtqhvfEt9QoMa4o9Nr4XVlkcZE/evLgFI
7STAXt1rOFQbn6TsYQQjY5hPJOjulNTh2AuVN57SaDy2iftawxedBxc68GNg2yDn6m1fPDpwAEOI
KTad+hIWLumLz9B2H1KcZaFtbOuw2qL8oBNOUmkaQMDQpxLc8nw9Ed4JOJ5Pg2PTdUs5Rn+x6g5V
1yZ3+rFJQBxM2XzNJYwsXppR9TrZbzDIOHYclo4csXnZkSb13HfG1pzQD5YW6YkoCrluXWkY1F09
b8+WIIDpv7Fs8IUA6S6anJ1iiOuyC5Qhg7rywjt13bXfgvQNSHGAtPDV8xGT5VuWOGZ4jCpKg8IO
9/pKTC+6G+fXOPd2DbIfZIHUKfD//HpvO7RaImfPe+Q/ch9Z6Y/etByzoUTnbR0HQNTU5ONFi7H0
fR6pZawu3wwsuxBB0R3Ta0KmSjQ5eJjSYFtw+Vjc6HXyG2ubJiXzigZhBQ7SieqU9Vhxzaxe0MmH
/27ukOwkqJMaib3HcQOTormOl++yCT/BTAhUYQzicajW7nMaWNusrN8lSoAeqY/Nboc+hNgykjUk
/NYFuaz4mvOGOjFR6Ma6N1a04j1MT/qo38c2+Rl2Yq31ZlOw5+bamjtT1NvQZATtVavGg+WbOUUm
hGOUWRabZTLFNwdlByXE+MLkUDt87/S345CUao+XOHPvfKDiNRqttBEPfoSRg9Tswp90tB2BBjmm
WGT+iJ9Lpv64XqCimCjIi8X8CSp/i21BAHVi/FcZPjEVozY/Fjoao9pxsiH11mEqbURUsgQIvdgM
GWjN7hPDeIUG/qum6i9zq5T8D1/tgJ9v5qXg0aLZnoU8uiFkO3EYwWcVTvGv70BbiqKE3T0+OK7/
jzw9jpSmQEPRbIwK9CrntFQM33xLj3ECKWgoOdzGLs62qaBDZlmKLpRTH5AVXvAjbwRWPzgrBnI4
oEyJjQBrnBRNRZwcYfwbV0gmUu4SWIdDYZTfrg+rQnjRPlBMvTmvzzuQQgjWo/uQcKO1HdbfzYJH
3SWsAuqFSTu5eyzC8T6CFL9p9Mip8R5JGt8HxXjKM1LGPSONiAxHRVTEHHBUsMfV/ObF2TnHHwSK
kEalN8sd3fcP2H+vo9m6bFtmw8tk/s2H8WaMAXIf9Uw6O4gcUNQMvoI9bsd1rcyXJkLE2A7FaTRy
wi/Si++az3o7ZbLwUfXxxmrcLVpLbsZwcvL4DVPXUZIUHMTlpRsBwnRMmq2U/Oi6/XBa9cGkfpdm
+V5Zvb8qGC1KvyOoggKZWiM6aU5awDHIbSlp6+omm2hlNzbESibgteIQNXTOFUcklKHFglwUnpaU
zR8/FvJliH7RXubNgU43Mw2LuiLd+lZOmLnYDyK+2pX/MWiXT40U9q6BC702PWvAkgFbpLAJBNAq
vdDZDCKHYccB0456gZSrXeA8eABW4+rqY70YogGelxj9VcvJKGmAU/V8H64HEZF60ijtjzQ1kZT7
IeNy5T8tUK5zq2PbsEiaD73+3CQCpk4IJNFZFXPwbOOutkbxVxHg2oU92Yzej+yXgzHbVw8VUmbF
755dPOZFWIEhcX6KBHJOazYXJ0o2Hmc6dxRrYO6vSaMoUabKhc5W/MIyUGcrX75FxDE7b0O0gFlD
rm5QnaiBV3ZYvnrCIGgV0l2RE/uIdJhDNo2v1PwzTVyR6EO4iPifSQ7SGPbNCqzEo2R+pVKY6WAC
Qp8lSOrMG0mvH4vnTPukIqMuHb1vx5y2SUxfkz75sG4kAPqGwpi5gFpbbS7uRuU+CgQj62UKmOvF
J9YoCDb7xjQHyHIqT2bXsIvQGz9XJlCgQXY/qd2IXcIBdwlow3dM4gK4X7TMm8nYgobZhFMznBbf
WOsWAvP+1aiZL3bnXcNKHcdyufTt/OSys3thcy8kuoeBAxISxVXSosENIVqMZv00xkK/FpWHiSsn
Qt1LP/uw/4Q/u3cBmhi8XGEFwacd8mvv2icPNhcdRvLzUvXp5Vgce/IfCIHqiUwVqvu1O0LYOGIV
vOtDK9h1YbaPMXimaQm4CVx0Fzti7VjgCBZ4SsJ46fAooIRI6l2nxeQTsQ93qmqBJwh1rqiee8zI
Ye1fTfqqqGyPeZSeMva7WhB5GkbjW0TCatF3p7Yt/2oPE25Gm50S2bofa4aXVNMyky9ly1M14naX
zNTmut5HdJo35D1m5GlOQFh4uOZ0JtYpbR+qwsMsjjnYT75yWdxSvlQa3hzBLBxI3tgx1zKnNzcA
5RvzkPKCpeQi8tx3Y6g/xLAtbXIemUGca5uRnpP8GhSwWZFf7Am3PodRs+D9hpzoyCiTXGHZU6q6
CnCxpchT8DsHzcn05E/FLcKs6OYK2YMNx9ld0KITqKjv7lAVv50b/0sc/zWlZKJiaHhLGSW7vjSS
gBMMQ7mqu7eG7hl7MlC5HkPc/GznxX1a+5fYxylJ4dtUHjFO7rNmoE5Z8KqvwKOVbYERcxqc6RD3
NAYWLRctcndHYsfJh/zFQX+Nx4B6LzqlXvulS5jYL44SeGaJesApfXRw+V4Xl/zTOJ13eDs2ZR9t
Emmv9OFYPxeR7u6gC0xqf0/cx8YFqGyl/WrCHMjnKU7kmZ2GRFxcRNZa94t5zwBtPgwlIBLkF2oi
xNgkOzVnAiW6xFrlNnvozGPuV3Bj2QiSnvMSZ4YFRwNuqUcjsWG7My9WybsukR3DxTbt86qbUaIX
SBcwPUE/1p/DHgHAdR5aPTI0JbmBIcM3XeOr7OoYr3VM3B7+wX0J0ko7KkRVXhroSaex9h/Npqg4
HDfAK6d7qhcxjvSOULHbzm9GbYHF6Bk41Jm60YvrTTQ6W+juKxv0tFe6+4p2js0hdsmb8TfkFD5C
y5pH3i+iSfd9QvEvu43Z/iZ9A/2rZ64c7qM0PFjuuAVOUQjkc6OD0djnuCGVyfnTXTWWPM4CJHn3
pitcinfYXLqqSuDn5TdrjD/8yNk6/PcK/qUTdauFA9pocmZlTOIb8KaqLGYnw/ehz4NxITZuNhwq
29xUY/MR2hjNOKl04Xxf97A9+O2tV1G2o5FeBtQ5zsoK5a+bQrXT56hWUJfpPkRKsVrgMmC5x7+T
SG9d+KlrTJvyrMFgQN8dHMUbRiN+givhbDVxQmUS+xjgn4lbdL11cybL/o8/IyrAZrENjQSa7ABB
Mdk5Ch9iUwSOhQcY5BS1l92lG1l765J/SP9GNpnjzI4+0BLITCZ9FqeWkl1nkOVVmSHrarhHhFOu
UoW6RJMzIjtimD1VAW4P9zUk6ezO0AxVsQALrSnvhIHzVxKvhVxPOu62Wqx9Z6jzHI/rPMYkz+mM
s0q6XybJ1FgbjUVymLr0Qp/zGQ8RvEP136lcH9kwgV9njkux5F0uM/724lw9czgTK7KGBXGl3f/p
Z/gCOCu21tsC9yIIQK1a+Vav63J6tFnabS3Q35gHNU/0d7yblUcPPZQR+lqmJdd+Yu0ye8rv4CFd
FfaJYBiu3gAaIUEFm9AnGlF26xXFTP7OBHQJxILC2GQjpzjpiZuywBCUIXMA5gglBUxffXuZc5bC
e/WmdIfR7FDYwY2+KEVx6j9mXX4BvfcCHGjjNeVrB5iwTNRBARDT+8gQFXs4eL9lrW5mXj3xLPFS
j4gBG41tZjY/8L2+fZvngsuC77LiRbvmz1aILTYVAnMAtwgd/42ps1HKO2ZoHTj3Bh0mmo4LIlBF
UVz05PcQCn3kkaC53yEQil0a0njD9a4yINDd9t5/OaX94yJ4slpWVmY691hHacbxAOqOzGLLXcfO
EPvGuU7ce/oqVAJq75bjR9cNH2Pan3mpvusOjcEdVK7aFBS3rh8enWA8oT/4SwpWvmXkp8qDCQKS
druozCfoM1+1C7Z5rr0X+FPLwPuXThKdY1v+JDYzcC8h8TxaesCkrp1umA/jjmtukTA40IMRbdL0
t+/poIUmWxSBL2icyBZgV6ypWAq+yYXN1yzIjITCRxjrRlUsHaBZ3wF1EeZi/J8E2vfuurXqf1jU
eCaB7w4qPQunPCNPyigHGcFx2uFcFk1gPwL1L3MpZ1ytrwQ5h40p7od17/k0n0DUVm+xKfHmMvqg
bTzwLQWKDJtAhKtKaVPN4KMeoqZIgmFrceIVvOi8LN1FZXhouSqLXcGv2lNgAfpxBWDmCEAWq2dU
UBMrp70UafaT+Bjzg8H+xUSyi9ka7Z7+4xh/oxvYj7lzoShf8RUwZCFKgq3baOS7Uj1iR2wcVN7F
NNDgjra+221pyB/0bQtRGd9VkbU1LfffUIUUBJ5L9BLeSHd4YLh2r9tc+rWXc/is2HlTFW2iAnWA
z2AqxdFj8un1fTBHzHSdR86Ni5BV+pqxUmzDZn4Mk/pUSA9TN73SuNt5efhgaQ+pSKHHOv05cRSg
4dmnbKwuo9nD0zN2iTOgqnFXpVVHa4SoHD6zZSUrpknjQDgDlF8AjZHpvRlu+6W79HkacNa1VnY5
XURSFLxFsp+2SbHkQSBio6yj9tsvy2fi4YO7pQM9b4+b2RLvOQ1BJ0LyFqDTZcQAX4vPPhjDqmuy
H/2WNXrvg3W/RmZxt1T4InlO9fjAGdxd3wcIUgZAQx0yuLAxV45+wUzLyRyM94xosCDJz9SPQD3B
/VqJT/MZauDYAO4i4HCnczgqiYiS6tGkbVdwrJms6OhOKAJ4vVr6HEB3Ha9NgH8Avts3BG26yzQt
VWfvg9mnRTAAq+vsEcM5BXdaeYCwGRU0It84ffMXIJDhLfmIq2ejP54bzcilDLRdgKFXTV0d+jn9
NWp0W7wmVZN/DQ7dMGvirtit+W4o/xqL5VS0kt4fMtJcXBuefroQDHwd291JLBC6w+HR3SgIMLhT
o/VhcuLPaAQh5DmR8cbIt7pNCaIVnBfrZAKnKxOAYgo4tU127rYWuLGsrCEwaNqqbHzCNPahm4mO
tA39Duhc82ga5kNcBdu6bSgz0O0o3a0b8/VYhLvQGR8tvPVZN3+JLvsJ6+FLz9sgatz8eTyKYHgC
q3bI8HLXYbHD+TUB+JB7tNdamg4II8RoITb1AhUt4XUa9icny09qLLY4fVKYh/huxaE12zfEY3sC
7jBq2iT/OK1xq6ruIWu9R735hLxWeCJOgxNuik5AKjeJOSo4J+bu9MeJ9DkobahxDBLZMfUz6bO5
BLF5744S238FWqOw/XRtLPOx6b4WB7De9DgSisvNpb727ZdRsDtlX1kM2CEZmUcaTYjpErkGO6Dl
61pjBFdsQkOFVDzLmxXoKJMxQW7hTGgW8cbgAzs1hn3Td8DuusOopie9ChotvpNYWyj3vZc8fAyC
+JCxnWT1nxr8ZxIuN6DhGIKH0WahXPCj7KDa8sENi7fGrIJ1J8LHeRmOXSfvZxIgOVKNdFPny5S2
h2mwLU4h4dqJqF3JQZrvyIC+tqp+t6wfoZZLMhYfCz2NCqxUzkTcFiDPrXe5YIPw42NVczKKgg9c
xaCkK0ow33FRf1iksvawMfUEmlolwi7sF9MeAwmz4eoC/P9lyIf93KPbYxwQNfNtlOIcyeGGSmAh
uEAt46EfQm8NXuyu7SmfghKtkVVfszm/JDEQ2Pbb5mXRtI9R7COnG8xLTcRGJNJN0Vgnv4+e5tbb
TX7EgUlthsjbjeb4wEniwM3EJNI/OPb01rT5bpDNOraLvcR873njh/CWDa7UB9uc/pzZvLmYqOVC
/eI68R9RcBVyCJIY3fA6jUzb2oiczXAdZ8GJTzMSmo3aYWaxI40QKb1zRDOqc3cD9p+YnTCspi/T
air07PVHw1ixM8c3ZRr/8onNbSiSc4d8R2JeuJvpZyGnv1Y2uw1dsRczK89Zp+49sAgYQ+DEgawQ
jnU0uWmVRDA2pNciaC7RUm/bQjzOifOM2A4Zxfw718UtjiEkRs2hzUKqOvcfHns4Cy5HJ7eyNsQ6
Ut56ziXs6iO60lvszS+Zg/eMejHsoVo58nV2Yctx2EeL5KpsIl4gTTZacNWiPSK6ieYvX4KDICc3
jGNlD2evDOkGqPhx7nOd1aHKe5X79rHoyUlQKNRaCkuvbp8VWuoyInU8CP6L/rg0EeGDqEB6N38V
mQGhbJnXgZGUq1pMp2AmB24p0e/qX8DOeqr9UpMGmjMt3Zm/1ezljDBYeAjnjqk57ps2JbmhiDaZ
0UP9RDagpnsRdZBiOuRxYDgbGy4jtuURq/2UruvW0R718MWzp6887p+Xub8Gbfra9+qhdMQDsOjw
TrrzuRrb66TdHAnc8aTYjUkDI5F+cZVDaxyTT7y2Nv2ViN0lfRPp9Cg78U/Kfp0o3T7OcVXbsUtX
lG91XefI7yfSBmRXMdLLeMMUmfispnmbFChkgVirMj25xUIXEj+bXO6ziOguHfkugk8XjpTjyi3V
2q5eQIzbpqGjEqo9MR27iZHtyiyXK4uLuBHEW4iDJpZbxnGp0g1j30VfGO+NqTpZxnK0CjoIRq+2
Q5w5m2IOa8Jp+x2Hj20weRsWz3hXm85ZjXZ8Znd7D6wKa/vEWc0Y72OgxkbcnjA/r63GPLZoyzJD
H8ijnHKkjK/WwhOlbxyW+JV+unALaKDYqxLOuUzwc/LLRxd19aCeWj98FpV6cJR7jNPghbNY/OCW
2QKYUG69yH+ycBTiUj8Nffwzt93PMno+QgvxVFlY7Gzn253IrfCNX2ajpwzALLcnvSxJdCpHDzwp
EBa9pXYoHK5NBC02tfCGe6SyYTRvPrplOTpz3q+XThF2JtQVMszWNq0D+Aa5Wyp/b/Fi6hdU4wPw
pALgjmSb752zQDez1Gm6bdr5rZiyl9HNydycl6MbGasIdPhzSddvtXR0+wF+WrCY3V3sqJDBB7Aj
qMK/ExUy7zrqKkSAibN8zlXwLysgKSeu+duCvPBkcB8a7n3HzhbmUBej7ANl92NdokmRCM5AEWBF
GMjtZRaGtiV6VYu6hHZ6zAqHqM1RPpQNIcqN0b1maX9s0SbpB7X3vFOae3+dhEEfewkoy6zHTOAd
1YzQH8M77mAI5CWLzB30qZ04rjCl4NKiq7jXYkYXzpRojb2PrKdqvdPshztbIUxpzX5l1c6+AuJj
jew6AAz2WbdQbmPNXuF5O/a0n6q4eA0q8gxdi/EQorPO787dEOjsrv5ZZvVr4dTQeuenzBluWVic
Ibh0qCzzEBOeZR5mYM9Yd3FTG2j9iuK9CPxtr9RzlCFg8funuJvLvRZ8THZxVizLu973/43x8hN1
5UMtrL1ndc8jG4EfwblU5gbj6Kvox5MfGs+qDMhHG8/K8wibcb5ElqOVwHTcAhCIg53yO2IU/BcT
l6cmj50JiyajiMlMhwI+lq+TGbwaVgAsufyNk2o/4ON0h2nD5rJSPDozhEc6wf7fxLJpuuRo5WQR
An1Zl3KY0dj6UBhdGOTIurxV3aTokdA8lQmjXRuUEqqYWCvQK84lI9v1lJh/vR+vK8MjCdqG51Eb
oFdSA2pCI7+dvvegsloPzHfhnBTuyh0tl0rCfa4CjhuhJLoNO1/pphZUXeel8sNNntN5wSKDBsiG
xlPd0tplAMQOlZAb58+g7hNLPcymcFeh7ezwFR7mWZtzI5ODJLAcMkDPVRK8MXsgXyXDceR0r03n
75uYxmyU1KhRxYNqRxtdqbedVQs7eJSMKPynYQ7pqasBQGQPkbs64x9dNg6tmLafkONY28ky0U5O
b/NQPC92GN4NqMGVTfyIXgxWYxwMO7tRNP7rwuI4yewzsAAwmyFWNuu+KNPzUNEZE/O9iphcLc2t
NIKNaMfzZHsf4J0PrWxujs/ppfcAG+RfY2T0dP2dJ9QMLAZ/+LZr/y8W4RVxKZnzeXYSVrF2cEvv
6C3fZFhdewJHeYVUD62W0Rc2TRs8FTwnMByK9JJOmESpnqjL520womGWKkavLAdwZEJsE6zDNBR+
SjwRwnEe1TgEa+jiWxbHY9tMuyBH80BMXZxbn1A1TsB9FUjU6hCE5S0X45uF7s8fsoOTI4fDmAWg
Zj5aYbOVXgNZvUkeUzlxWSmKOZtBjbQp4+VxtPEfaSVH3T0bOeLYmTPK4DPFzELO2IFSV5AI5yQs
bl5ZH7O+OKRpddTXo299jZ4HWecvLrGrlcdPUdu9EMlOw41cRD4darh9MopftDXW/3F2XruRI9m6
fpXBXA9xyCCDZuPsfaH0mZLSyOuGkFRV9N7z6c8XqtlAt2pQBRyg0SplppJk2BVr/QY4QHEDP+CH
Q6gVafkRA+B39QVkbfZGme3HrvkGBxA7A5JdiGoRTZtpfk48sZmy/KjgqpTYH8DB3ld4WlAUxmuW
x67aimM9pnnU5rPSRdElV+0vSOY0KCdMektzcx3VnlXp4F8zUjXr7NRDbYitaJy2FlDMKkmveywm
EJ04JXG2h3h2iAz7fuaYJDJ753rlSabJczCSejNM11iCJEDKYOwsFG9rBZnaazPFMVLwzAF/9jcY
dmwzqDDgf0eScJEDowBNvpwcWta8zugDkVx9Zz6sOmjP+OAS9ozJJozn61KaB/Vvts3vk91hu1qu
krRZQA77BmLt6AEK7b36NonNH0GKiYupO9FDlffNhmXtgnrdtGwD46lEcfDFcEuJ6Zvsl0HSP89e
pBgdR7xNYMM6foMDNaBGRNtcX9tnwBYSujcZmpuBcApavPUtxcZHJT+iqNw6CRbMcG5NLduMJdGy
X2+SkBuY9Juk57zcoKWlJwcRodAt+hsrz07CTKHOFxu+eO21M5TwcOP21UnTja2uxNbgNy5bByYr
wv2IoI6g06Pk0OeU4WUgnglqfmD4gDoESq+VfUTeAZeCEYoB2FSyFdO72RDEsxq9iZw8Gb4sJlCA
5KgZ7guIxx9WyaYbUMHJtHEhGKnAXK/Hwd1kYfg6a9rWIK3ox8HeTdKbMS4OATRMakZrddUY2Loh
5aprALm7+S4Oplt3dG7iYXxv0TVAGzZeqS/InORUGgPVjvRDMPzNKkJJNMNkOBdnqrKKGEr1Vs/g
BeUPY8dc8/MaNAPQpKse95grqOhXsvbWYxedp8Y9pOwHkdUpZV+SaW73Ixlk85Ib3UnrxK4lkwoV
Gqk4ASASjQ6KHqn7YSQ5HM1pr6UVQy9E8s2y40syzN5adV4GHaXDB61PErb8UNyZJBayEO3qatwj
ghJtBjv/XsaIqiAO2xnpuZ1mfWuP8fvINCNxvGD+r+fEWndRF91odiMxKCvfCGExJWsRNKgdik+i
QEAwfh0DpHicuN2BHdnpkJfZbYr4MoHioAezJSz+ZexIhKjYCgDlXbxIvs0B533DMb4V9bwNwOhR
YyE5OJdWBgcWEa6cwoILAxBxCaQmACkOOYpiLTmAqxyQnh54W5GiiNAF2j6gzA6gfrguzOKeE6Cx
SYsY/2X1/Op7SnjpC4qGJxKBXCNo7r3QuR4piGPl7NWroUJ1pynxNK/nWxsyMqbn31Hz8jdaSE2I
HHG8tlBTXaQZ7jJCLz7S0UTHua5v6ggvvkQu2pk0boLQCnk94Gt15PjAffoK+wi0yHwNsvCsqsWZ
B7+LWB7UL6odkCcBaZbZ1OyLHLuxlNiJDbUO1wDs0KpKyENHdU89W+/jGm/DABH+OiOcqdoY/+xJ
vPsOfg8oAnV3nW/hyF7YnO0JEJunKKmU/HtMjbIG/b10dTFiRsTWCqyuKbMzuN50ZXjmM1ReDpLO
bL40UidnInSk6PSpPjVksTaumQzwwWNvhaUT25kfjyhiVNEdbiX1IZ9zdjHpeWsrQHvMaTug6H2A
GxknlU2vQ2fsdD04cNwfrvNZ84FPFeR+JPTPYiDrjK5KvO2H3DyESAgSHBVi7YcWZauc+IyMdGJZ
l2xwsgxT26G6b4XTLnwD7enECF6LVhOruiDz4lXJrQsZ4WJnIYnsXNoJTH5gVoMcT86odRt9qJGL
N5x0zWkO0YgpAHgxIMg4U1vC1mlqcEnX5cpOesQgaFzgD268ZEBg8U3R81gHgklHQAf0F5gcThWI
BeRucmNXtr/Ilak0qT9zGQXoMs9z0m0jrJGWaegh665DNfBCk8oq6YJzk+f4JBoGh4B4iC92Gjpo
D47FHtm2CFWCbNjOVguh1fCtu7qlap1kUXXBac9EaQWUhD7DmG19CvrmPPSnNsndBWmFcjHpiDyw
7VDsFqJcx2Prnxyzq9exMWV3rdF7F6llP5B++e4LmiHLPdo3aErcqAEaBGgTrbtCZPARW8QjRORT
HcTAClVcKARtNlBK6Nt+K7LIOoiyC7azl9iHphfx9ZDpHiwnO14EXW4sM0wl1+04RNeRC6mwmPLw
sYXOu61zB7qA3YG0LuGbWRNB7tjH3Qc53+k6tqTYEcISRZoDsnKGRXXIGuMVsglo2LrRsHVAN16l
01TfZE3/LH3yHmAA8x1lKc7pZQ7TMMdHRGdvWZp6BUAYkuwOs5x4Uw1Bi9hvA/+2xJ+kNSsdrY4g
hTHX6AfZ+eLOk3PyyKkN6gZVPgQq9J6KSA6s32igrxQFIGoPCjG6kDWywl0oAdbPyAy0VJpHTdMO
RdAQB+ZjfGzhmF4FBZ7jOmLVj7FfmQ9poVcxKEkvRqGP5ZR1I9+jjsWRpIMce64G3HgWJgDH50YP
mwWnoKtGzmDuAVNzrqgwOxvzptn247SHSXgMiwKMP45PiYUgY1utLQCRaRaDVxDspImFUjL5mCdh
jKc0q+Bmx6SOjXkzYQqrlZRmel3eBqiXoY7pfNiZs9ECwF44syYEPL1VY46YE0hjg2xhTzxE8ZZt
4txW3vPcpi9Vj6rDXJBHaB3QNyAtEA2s8w+vLX9E9gzUEQPkxB2hQIDfIn1FjYNtV3NxpKr0FzP1
eRSJue9MAqAp+xssjTYWOWNOa5e4m14cSKg2q6kX1BfXKFZCpvu+gvYvacjO8dctGCg3hAyK1aRb
dj/aKDzHdXKtD8kDAl3Pre88I/AHc8XxN8j1QluyzkaDJfFgZTgkTiskuq5FOZ3RjnqwJNmsNFnX
XrUfdft+GtutnQVPIYh/R1TLwugeqxHZ74FMoJPrl5BiF80caqvCUEUfZDl7Kc5543ByH9kSczKJ
V5BP8cmr4OBFcfUSTcQ6OshGr9NWmawAWKBw8h1tPcD8KcxewzUwVUpgjgVdCFADHWfRgDqSFC78
Sru0lX3nlcWjm3qHKocvqev961TBpRmC196gNGlRbx9hdWPWiZVoLg9z4FNWTIEY1ugGXY2DJAZv
q4UoakS5Fd7ee4qq/uIG2kMTGw9T0eOIGN+YbX2yWwTVupJUJ/pYkA/xGJ0MaBLQQ/GX8CjkgAep
B9T+sIDBplNfufObmcw7u57Z2cRdGoo1Qibgd9huspAsV5Ld4K6F5ScwQ+mZDzzoBwHbw6yKcaEG
N84tTzYtRh3JuM8pHK1QZUrR1vX3swYNoVYJHHjJuDGl2AVzQxxZI7Ei2U3C0H5IyfTaDh4ZesNB
2Hzn9CO2RWvc+51sWHfi+zxB4XuEjLy0xnE55Xm8JN+CtEZpHksqt1ExkecjuURVDp5uLy45FBiU
u/wa+xNUc0eyNBqKR1iN/ainbO36HK+NTACe4+JpEelXTYUksDqCi8Qll0B+qyGsqMbxWqkoKEWP
TWeDSc6ArJYhLMrwoUhYd5QbI/vVonKwPxc5LJfiIYyKE7KeyZVwjBfbYi9C2QLmfB2YS6V2XpaU
+5KR0ZZX5al1s4c+RFg5taHhJAXalb4joUvYb4aeY8BQQRjQoYUpuRUHuAGQ0VVkgH0mw0Fy43Z0
NA6XkEB9sRscb8EAfFaJ8XCybuVgEQ2N4UEAt2gjcLjpOPeQvdD00cyw3CRSA+QesILlOsZkiOuP
Lo9iWjBjM/E2N29dPA0HfbCap4QTpSmHjVI7U6lXoqrbQR/BoWbzJQ2SaDHB01uFLIWRDdG4RfE0
EjbMUw01s1akS856BmmxyF5lY9Ohjis4vCXDi+02MMoS8H2D3b7ODUqyiQWzuFfWYAm5srrp7ipW
chCXHPksvs2/uF1ArODXEPRYowQAKuDpr4bmWWDIKMzBoLsV4URRyZXZKgNnMscjGopgD0BiI+rH
BA12Tu/CK1PD3Rr8F3ITRPbtCeThPiNxsQsStI9VC1vGtDCpXOR6fUB76VjlLSbHybppp9VomNdO
2r2ARmPxGGC8+LWNDNK3ECmXJsIsyhzek7Cj2pgd6JqnRguQTycsEsDNWxfZxCZTdYLuxY+mHxjH
heym7pHV8iQnfYvZ8Y8qQeCmhYOL58y3HHhx3mlINHfjTN0KnFjM8aXSvKdAC96nsFyGurhL6glf
FO1I3eLOGdp9LKaO7H80LEsLARFyjksrMxceKdiiSu+tcLiQrwT7Vzz6iqxRpLdTExyka78j67cU
gM2A/1XPdqofYvRf3Gwig4TW0+zeoTFw01AzcBJvg0jwpWswBCcnsVR7Qw9/TaQ1aQ0nq7dVS6Do
18ZLJ+F7E7/viMsA58A2WzkKeBTO+m1Q1hnOyHy6jrdlWDZL1UeE5o8grC+aOS0NY37UKPaPHTpk
oymPkcJRS6O5Dvz8Ppiri+eEz11v3suxO+ROdp2RZnPnhKUdWg3rRY7ZKfTQLbHxKZTuQbTaYk5m
KA9shxVcJGb1ym99HlZt3q13UvOPRQ9ABpvkFD5T0rnUgVTqxd4ZVNKTZeK5TGIXjTJ93fagpdr+
BHnre9VtE1t7r9h2AplTWGVq5GjivCHtz3v4LrmoKregnbjHnz9aD1Gm4hGO5KWYp8tUUjWd/bpb
5HYMJIDD30GCNFDzjW8oMiyoOS3nII9N96NCNC/VMa6lADUBMaqZSp1BKZHdGzWY8E69GMXlodfO
Y4q1Ok+GA+9Yv2OC4cBsx4wzkrct8obJd+VYwiVc1Fr5gUSG+s0c2ms10kZg2i1oN+4aEuk6gR7V
1+9B1i2VjI2VBwcr966yCXT1xfDeIi1ZedOZJ899djz37d9fTjtIsjocTEgvglx+/3djUJ0HO0DI
mFz4DhwJtPwRZp7SzkYheq3mZtg+CVU7TEgRnGuiG741If/PjxHVwzj/xlsWAmJNGa9SY7jj+WZk
BqBZ1OTq+JjLus4PEsoMkDUxfjmB8e62fIpuMcFOMJtjOozX1DfnJJqzHHHDd26bWJRULvftp94N
t1mU0wupehQeb2fvZCZ4Eolt6xagFreqcUeEyH39mt/0xvvu+EC4Sg1hiJNjofbCg9APmnlkp6K8
eB6mb1VR/O+44AUbESDuNTeDpV+/Bm7LARtJDRey2zMXsonD/n2XfCWd0nhHLE4T49EpsYd1CdGR
mPjZodAGMvsbn1a//+x6Gj50po36wTjnciOUJEZMNlVXU36hPecB+dL4XvUL168hERqPnYyfVbvw
wZHV2KRswZNS81jJ/oFecsgL0lImD6e2fEVgylWrjAU0VLaSfjqqP6eDg0qNuZ8tpeYCPfDzF8ap
Vt7y786uDqrXDQghtXvXSrHhVY0Evdm92V2vYNPbpD3K+UFdVtrxnisN/nlASoRP8vU8Krehhpua
hOq19oFrcy0alv/z9J39xEcmoA70vAbKk08N5JI6Z7zjE1S/EuqQdUFmPVnb43jHA4WBtzHiQT16
hA59gfo9r+azvVMPxxeo3T8ip8tfUyhWD4aG10ZdlmVDXaRuBEfddZKKdd+eSxRfPewRoAKpeaua
jTd7M1raGMLSqQx8J7aQbKbjc+iPAMDSj4pVmRGUVcMTvc81GGstMHdLu+Fuyu5bgxqIi2zJjRld
C0/JVuJGPOD3Q0/ToxFfg2XaomHlkPLaSW7zkToxNzAXR8SOl8nsI3IvN583EvSnAKpIEb02cbQ3
WEGj4S6oEA4nPIT66X9Mw9p0Hh0s6GhcBgGNS26bayOpD0cKvx7nUZCvTBo1KKK5XvVK6tB5iFhn
VA/SnDwFf8l45vlJgu7V/gUujsGidlD+zHOTrcmAcCTBAsuOurxaX/hDHoD/01oD08Qc2PLbdS6T
Xep968cbrXvgO1U38C1G9rNvOkpqCHHQ+vVrYb+1k7ftwek6jyGlFTVsVH+GnJdj4xIAzobAhIF3
hCIjr6tH0up+pwqk/74DzV+YeQIaG09AbKDktCh8tEbyO9DhY4BOovFog0hR38j7gJyW3hQd1MfV
ioSa0kjozHbHGEWzVo1ecC9JDhb+wl23g7nrdGb+TLYX8lw3mEcHPJBZzdh3Ibi1zi0K7AWRowtz
LrnlXDXExeeC3T2Swrhis+Ysi8QHQ9AEV2y793hmX2ExHnGvkM4B1YOCUOIyFDKYAXRJl2JZXzBy
6kMkKP8b2RLzvGUTb+Eeojobky9/b/XbuLAwgSYbz/Sng9QPkW8TP9vYY33FmOFW1dzoss/e8qgM
NWPzOel/Thq169DzrG58KpgG3OnctVr21MKR4ajuEo4wV5OIwiryKHSnmsuoN1UlatLkedIOcy80
FsNKhdzjJhmuVUvSOWrYu+aRGaICIZ+DO/9kgPIdstkzcsPUW1j6QY+pB093E8dwboK5oIYUiwbG
AGrWME34nV0tJTDrccQsTVBk5pGH9fg/pze4m+rRtZkidHUbWahkMqqt5jQqgFZ1y/3wwjCZTyky
kjpnIZS0N67yWmyShczfpPyelBAuEARg7eOzav8eQXKwPWNxupxsSz22sM6O89AM7zUKnVxQr4Ds
6x/cHQPFmeEZ5mv2pobSFa/ldKfDwZUlrk+pnAAcZer1gA3VdeTPtShC6RAUdNPeRsbFdboP3sPK
+co3AZ5HDcbMa32YCZ7QbwZGEhhbjqTbFkKNyUuW3iLhe6cek/uYyWHRwjBg+KuMjUgr3osK8EsC
WILEGIbVIONvRmMH6pGMeg3fhCA2q1epCPaetslaY+t19z+/IzIqlNb1E7p/155SPCXeUmPcY8So
HUK0j2oyGkWYrNQjWhqWZN2d+uqyi9+8yr6vuCQLWjisaova3JCLW8aauh0NvSCWAx6W3cPwwTni
6NSknOuxF6168jFkdkw0DYeqfYwUaTtGaFATmETYO1oqzlvVbnTP6LKQhN+lKCgVWRi6uA8IICzz
AV9olrjBT25j9BHnvrkte4d8MB6+YT0dPruTGYM3JqsPD8AA6wZCEVhAVFumYUUXWuY7A5OABqzX
2hQpGjZPXYqKq3ec4htwgysVRsoGhmKWbzuvxWZo7eJIlDY4DRBpJd0Z3fgD36PWBL57pHLXNQRC
DD5+5RpMLsNpELulPka3phUEiuY7700MEajX3JpFlMNNNfq29Pa+9tK4T0QWrD5eIWDdPOCC8rku
tyQgWOJUAKcGcOK/Yr51xdbEwypHlCx5Vyua8Y279CpqZLsgZYrCkSNet2fUlNkmmG7AvdUYbW21
UcNEugrKd0+yNog3dU5s0pCa+B0rNm9DM4BkArrRfld5iH83K14h275W2r4o/BDieEe15EmIKmSL
XudCbQv8RZ22m5Q4BL03NG9I9H0STmaog/Ge5xIiGvYO6YsI56YB/RzHPEcjBUDJmjGQQsE9qGe+
0QdcQV0alS3vKG38B5kFDIueCUM7qelTTxEsu+6sNqncBB0PcEzSPLR/iUYfA09ta2rJo6lVt/bc
QKmjzrsJNDwfsIFB9srr0QirY0R0xhs1XKYcyig4k6sC0NrYzCdad8gATHZbuKoq7NNR6LRo21DP
VpGo14mNZn5Zt6+9vuYmZ972nAcI4CvoLOA7TZTSKXkDVFHLBS4L97PV7QqjOM4duFd1ABmCPfZg
6jD1M5oDMIldQrMIA7TBnEfJiYAL80REmHSnCacqaJ/GEWAFCAmayiSScG3qFmm0UcMaDDI2Kdeq
DWrQHQSZtIHhuldTS6qD52gJnVQzmxNE6paQjHMUA4rvV+IAakeMIJDUnwsgkqwGavduV90wilX8
EZ0H9qgKcTdiCk4YFaWe0TVwF0hIJrd3KNqqJYvRRLNxE9aI80AP5LVMmkOLOTujRT20CgAQ9UVt
jwQUqFr+ZkSZQr1MAOuPzRVjks86Wn7AsBrG8oGhxpBXRxwTmDBDpA7FyoFiBIIvQmqBPVlHi4w/
5+/oDkYQs6uh1uki8fCZWWOtUz1hiJcgslZMapUgULQZNGQoXSEnbu5oZUKV0LmouaFiMnkO0I4w
xgbiNa5qn6uyuoJ2rtvxQYcY6nAq4nF5UU3CiNhH3R1h0mefMVBpZ943g0clSMoyiQsAThnOyoCI
0Yy7koKUXipBDraw5LXBqmruHoV4MVt1IlPxo2p1BoqKoznByJ9nF75WhQpEt5+91IISnLc5WBru
hNWZCbXnsriOb+XYro0ICg4hXzV+do7goAKQitAgtXe+UUBtrQ5oZL+3U7uczOYwDoiNqU00Eki/
mKH70cwl9G9XsfHI4lXxhEMm+lBkBuKq2rd9gtBT2lK+rz10ROJh23rFQa+sxyGO78vW/OHOw1PQ
wkpVvVLiUaGS6Jz4rhOEiz53ztBFSJrJ6JHvBV+MN73T/Qga85oqc0PnsZO5hk6JFRI6uqZEYOJg
Tfmq9UPCq+GebDSkPwcaeGKWB86M6ZVgBWrraVNCcwXHXynTE9xoQwhLifKHXWp6cm/0YpuW1h1Z
5WPeU/n3+xfKOLu609rF5wkK4mkR1g9DWXBsHNcYY50QXCZtjpYuetlPiLgSttQ7M60PmcZdgADa
qemhRofu6Nsu9g+2NZJXJk2stsxiuJ8I6DvrTgWGnLcBYTmnzqRapCUZ9AQTK/M2e1CpmKwHxsX5
pgZSTDF2a+saNQzcA4yYAwdgzUuvz4rSu0KT/ZjLsl94Q/WMzuy5xO/PUyfmmiN3FtA8hnNSHQC4
m+xmI5Z2Ee4bRsngNdcaJTeo9LByMHW1J//KMeNrtu0rPY1fWwt12HzYNTnC62BDWAoFVhZxxhrE
kO6bwaFCHS1UQIPe3GV0bLRY7JOhijRwyjI/eKmVtSxyxorOEnEQ6AGgIys5Tek3XI1wqymf0SCF
9emUj4Nmf9QFzA1KKue5ce+90d6osaZu38jh739uyVPwERF/TjrIdvafH4hIwL6zlz47c14jhQNG
xwOyL7vgCfz1g4pfiwpcICS+uKobNHvtQ4dtA/jfa0uD1SjdGOEclGfG/CGajfvCm06tKl14HvwJ
BTTroQUFfXfCfIuaQ2OBqfcR8ChdCLYN5btw6tn2R0iC6UpHxwbvICytevN6Jid9VaW4Suh9eIOt
3XiiptFtKlveqSPprCyVzYSicTZXylN2jTQDEioJx+rsKM3g1CkSHeumZB1tU3dTomrBaSq4x6SE
M4rJJLWreSPHsFyUJDOGUD45XvThkNddEc4sXLfe5CTJjKR997UgIzkprjrYRBHO46ZpsJbOwXKc
mHEkXUGFscY0xA5a7D9AaXnNGlSQkslYf57b0HXM+3HtiH6tdq+hHQ4ZgbVnId2rl/2pwDFv6886
Mo15uHWdeTub2avlh/S+GACpDS1UL4owmzzr3GVlUuN0GhIKae2jXWy+9MCPAUZtxxmBgri19lON
zUswvgWGB7vY05DIjip8Y83yjCj/N9m3LwVzuO+TA0DbLbEUGSBWpKo7otAChgU7ajtIb0X8hsjO
vmUfaWx5UruiqzfkEIJ7VSg3NLKuZb/P0fC7GnXv2vMJL+FlNgGKDKCeI+XciT7XVeAEbMLZqiEV
VbL2+W1zUGuBwzpdI1SisgcVyMdYaA9ul/wwIFLZiHFgLXcMUWEbMmo6brkLHWeFU8M6dPUfEenK
zPDQOUr3foBmhe68JuZ0SbXm1Y8n0vr6O6AUsnIY/JQjFqH+oQUxBDzghxohSdLcm3p7THPrbOYQ
KMvxmjr+UW+Q9hdkXgBWJlp2sCEHuiLahknAYcTd6I54FOwqqRJ5lajqQolGUOHEXjTr1WagamZi
6R0CfV1Q7L216vz7KGEMGDCrKmSlcK5baZ9n0W4/Nu6uJH5Ww1WHq4Jh5mHwnK3D+ByL/HO/BAZ7
HOb43DXU3GyE8Ak+8hoOd8XIcsB9zcQXbR4jhtxu1RfGZfDR9FhyhcFNrIC0XqnAZ2ivaKoN0Yov
h8lfTINO9c140jsimhRajMnwb5hhbtZfZ9G85ii4U2NbxOI6SuUldp37nNcpad2oDFTFSmaXIctG
+JFH1fPolptQRmsKVBsVLHKk0haTRZaP5ItnzEg21+zz2mWETOFIyr0lKtFehhL7CJSg2ahB7KRY
LNrmKRiKa6AmhxTw/RWZcXBHpnMGxAiSm+Nn5EIyDSr9qLqlib2lJvW1DMxNDypgQDtv1osngQiX
ZSK725J+r/01LgCQjUCZptXK9MfPamWYzZuwbnaqz9TgHtnZU3t46Idg4TAXCwskeJ8fHFa8GCSv
isJdegcPwVXH5G86TRG/rrJ62I04ZoW52H82jJVsVIBhVO4HuiZLLQ5f1doiwE5nibGC5rU07HmX
hPLaww8yZlS4ibknO/8SsnQDQ7FJ5Mh126anKAkRfexuhCMPuQ0HTIY3A8SxScvQREYMmFFANO7a
wz32TuSd87UA3tXBD/VR7GEK7ByT4rsslw5boHpPRb7dbN6aHMh0t2E9VkSweo+HGnM08b+rB9WH
4IDKw83gtHd2EF0XDf6WnHHZQ51lGU33KpPpYTraB8XGDq3rqcGEVz2KLEnnyJhkR763y/k9973b
KAh36RSccLC86j2xK0N2v7l9NBMPT1x/q2Z8PXHm0JEeBhxCwZQasL3vQ8KVMUEARKWXURgIrggg
Dhgl7U1IG4luIXHEL3GQrT1zZOMUS3UPelRRJ8UIykhQluo3NWIQIEJeagTj47zaGECCx858wxzh
IWvwHJyD72mvHYMJyFtjhU84DmxRkLhrUeUUtptxZOqPaR88J4Bd+jq5R39+z3qxjV0Lmg1GY3gN
jHN+Dw/7xnDkrqAwpFbP0k/fMzN6lpm8LstpH0NOGdggVa7KVjJeEafSaq6pEKJTUTJCClWF7A4U
28GgeksAuaduxvirFpvUzEvcq5yVVSInosao2p5E0J2MEVQGi7kXU+FlyYqAaoZZeWMrWewSk6SG
Nx0GeWFGHwOGFghvLpHFR326OqCpBdGDSj0eW04FVRy9RQRlgCrV31UtJCR0H6NxM2cKfjFeD92g
DvQhMHg3RU2zGfYpG3Lja0e1jKI9QA60lo9t7Z9UL3Rk2+re2wTYonx2pMlMtGCsAea5OJIqSOGI
fT94+wxxh7pFKw6Vv4hVOsfyXq38peODpyERlZrhdZPqHzGdVYTORhjUjlF7yFzzoQjD55jEYWA5
PUFTuIfstzXl8GHnzkU3euy3x0Pq1geTpdZi/4l4riAzDw1CQMICpsPaPkpxgZAuV2Hq7xIMBiiV
+bcqFxq2At5+vg9ZvgKrOardQea4ylsG778hsPlgO+HmX800ZE7HjnkXlR6r87yDao26xrT4Vxin
IoEwM99VU0ld9VtI/f+f//g///N/P8b/Cr4Xp4JJUuT/yDtoD1HeNv/9T0P/5z8IC9XLu2///U/E
+C3TM3TPth1Tsm/okvc/3i5RHqhP/wugFxy8OSnPoQv2uPfPXVLeR3JYWmHGfESyISIV1iCqVPvH
P1zb+sO17b9fW3os352HqWg6kcXyPQIK5OZVEGQhcD612a5hKM+YzjEq2SKoS8sgX8Sdqy3SqARJ
1wCrNAWO67+/M/XQf2sUqbvSA+WoCwckvuv9/cayXiubdMohCTZ9vdax77oWbhTdTEESr39/KcP8
5VoGJE5X6rpn2K7pqff/0gGguDtngF947io3fE28CRbk6BUgcnJHu0P7evBJJ2vJcbRQN2oCE1hc
71X504z11kMftcjNJlHX3fz+vr72jTRMYdi20G3dkY6uG3+/LXuUWVwmXnm2+/A5cFgyQnP1+0uo
VvxrK6tLCMu1bQYhzWx+eXLUBjvDw2bnHJix9Q4wHXPJCGvfMtbA7OfO/BFUmG0ZssMMWbTD4veX
V6Prr5e3pCEdwzUsHk5ahvgy8hFpdfx57JyzH4L+TOF9gDXR3A8tdOVtIqW1+/31fhlUNiBQQ1h0
tku7fh1UgYy6sOt6qjaBxD7crIqdTEaspMrc+0PnOV8eTRoCuQOTLKAuPNexv3QeuVeXyuDYnGNw
XmlIea8Ll1aEVZxensk6O39YRb4+mrqepCGFZxiWYVtfruf5JcwtHGDAtiUHFyuSUcKZiorb37fg
r2NSXcaxbKanS699GTAzHDnwOzxWMlo16tJBBDXGTt/+P65iS8leJwCb21/GxRD3DZhiHqZx3OQ4
zQFlNKN3t7+/yi/znjYDykvn6MCnLevrw9hxlNbp4NTnupab3LQQPZDGpR3qOyXQSMl+Z5ZUYXWF
tJlXUkJlqHBZnmfn8Ic7+Q+95zD8bVNYTAjDUqPpLytQ7JpzbcyyPru6C8blZm5vITMt0GTGIIDU
aG8tyO1QS1ByUFH0gME9oKfoD2PIEL8MWpYDKQxdMk2YIF8GkXTqrrKHtjwP5MiludHIeiX7Oq5X
GUeI0cMU0cNwAWfLCGEJZ/zDQvwfVyNH0OfCthjCXwaX7WVWneVsRi0CF4tylhHOXONGnwUkp/4V
/D3VL47NeaT/Ybf5j09uCdPTLYO9gAHx9w7QAtvFVHcoz41eNzeNlYCCr4zgMJEj2WouEg6ZAEgn
TNGB6ofoVmvOtOrq3FxWOuiR34+HX4cDA8FUS5XOxuR8vRuMr0rTRon3rLXFcUisUzG6b03YaH/o
cPPrAsz6z9MaTDSuRZDr/v2xyxrVnMSSBasGML+0InB0lgOlqzZ9m8tyKZ3jSH4IpCgl3XI1RC2y
Du9erREZg1Ym8i4xVEMpzNwoCYwuPCbtNndf2nHXcNyGeDLV2H2RRwSm46EckXYLOA5XUtx5dozS
poXUov2Hp/oPw+hvD6Xe/8tkmlxLd2II2OcMeGArSDMh7SOQva6xV/2uh++N+FMY9TWE+9KOX1d7
PylxrwtcXPi6dkcFMpfPYA/y/Lvd3/Grheotx97fDxJDdc5fd091UZslTBpECJ73dfMeyS0IVAXK
sx6GycFPLCp5EwCBwmyHXSL0djEGwrmpksy6y2zpLzvRGNvICZARtvR5X+bYEgSM5n1jTwJ5aGgY
FRote1fTMeb8/d3+OqQtj/DKNUyD7KRjf+kUAfTPkXonT5kb6ofMCtx7EUHhjSt7/sMeZfy690qS
UFyMaNoFdPtlGXOR2QeVaafnIg/J/fTzbhxSZCXi7kQydhvNzRZv8aUyiKN+sFLUxclCkGG2H3V7
AArVo7HeQT8bH3/fCL/untyY4D/2aYiK+pdG8OXcSg5L2bk3imVRW+dgFOffX8L9taH/do3P08Zf
R38UjGTbsoyoEfZ0PxR3hh0JUnyyhqxs5FcGEhBXHblFZILAt86tsYQrc+g6+1rY+W1t2f+Ps/fa
jRzZum6fiABdMMjb9MqUUt7VDVGWngwGPZ/+H+zvXHRlCxL2ATa2uqokMekilptjMmNnp7d0FfYG
6Gv4N/Wvvk0qprcNnE1FQ55QlWty6du8VdU2Bo5Ify8bVkYlbwHfvXfWSEuwKx7KRuwd0f+GnjMt
5Ov3gsq1LOXLcg8m21i3MrzmVaV0Pr94efHYyfrFNCCBeXGEuNjbQJlnGMYw3voaWUtZPcmpNbGU
aJGr5u2Vjhh5FJnx5njGyUUCQNfg2ezac4jKJ28dZgXkCGOguDGG6gafwWdcWQ8wKu+Fi1onDpsn
D+qUG5Oul+aJRIRZHy8/kqthQqiiaJ1LihRRfp9jYQNf4DluTeb1mt9tpm4maZys0f0iGvjPHbQd
4ZL8ED66vv2f0FERySUWczx3+B9Xm2EarZ0KzXY3IBe7+vxpuVj/SXmELVCoBtIJGMq+fFNEZUZT
YMcJZAzvblYMZEdB8FS33skzxBdP5uUe+/8djF2WZcvjIb3Y3nGco5Ntyvi2dUnKh2qCsat1gOFh
yNwxrZkzptQoF0yR+tfcALrZBGjXCAeDszNU3Rfr58XLyMcJmGcFoud7Dmuov1ybf70o3ZimifAr
+2bUNERmA0K9yo305+dX+HKLXc7acYUwpctdlTBE/z6MSJVMzCwJz26XqGKNuy1t8DkOCCFiYLAl
SS6cLFxF0Fe67ZudxN5DOeJEREW33/iKSAziVH8XY6O6q5M42DYszwfsdoKrwOZBto0FjApCBYyc
j7PHoOLidhZssVL35U0Y0axWRf4HkCyP1FzbB8dCM+NECXof7YXqJZKu+9qK2UOepQYG3bpa3FAh
HB8/vxYX6zKXwvNIM11LWIFHHnHxAKSlDP22KSeKL4hueO3CCAA9wh9XuK+9319/frjLwso/xyPD
JJ4NoCR4/yyV/7rD49Q0rauNEdvT5NmKK7zShQPca7yzsBNOoQvR08G4UVqnZDIePj/6xVu83HcP
bq9jYQMhTbKLv+97n4xBxJ7tncPhdpl01Lex/mJPvYwA/u8YZAwB2azkFb64oBYyPG+AkHeedE+j
qZ38EF8yL2hgjOYFSpp8tgYwn2N5wPxomCAi2RHZYZ1cp/TL8D4mq2AgTQFcZUpXCyLArjXLb3MA
eSmoQ0zXPr8qFy9dYPuBb7vSJit2pEV56e+rUoMjzbXbqScl81+hiVuRPX1x4T86BPU0gGRLasdz
9vchXGcuG+0q5ogAfTInOUVIKNr15+dhLbfvX8HXcukl7zPRjEXq+J+inZ2WXR+G1OQxV1SHYOyD
Oxjk5hMRkLiyKDadNB6de9fNw11n2fhqxWAwlBlafz7/JP9dwj2H4olPpBNQKJIX60soasFEQtGd
nTxXz/SJyn0zMzHCs1HDYMjK+Itb+NEBvYCXwna8JZa5eLD9zhuzNClrZuasQ1omByDb2EtkG0/Q
5fvfT87n7RcQTkgML1eMeOymqfdVfe7lPgO9I7vnMbWgW5Iafn6ki6dmWSucfx9p+fd/rRWeZyQW
Dkf1eRopQo1MqODYZ39xkIuI/f8OwhO51Hs9V1wuSLOQA5BkGyMaH4eE2a4f0EmffPw3uqVHFy2j
T5iVf35mH6wSnFpALOz5Ae/cZZ7gzL10wfwygdrZw68OF7GfjZ6qnUVlm2HB1mZuInS/C/agdVkJ
AqqMgsnV4jC6QxJfvrfYOb2l84yCxZrB+eR+gTqO0AEm+CiSr5a1/66cXCCsHYh+2JW9y88rSIgL
FhE0ARVUgchpX71h+t7Pwv3idnx8ILyqCIBsqr8XixFuyPVcar8+z4zvrkfISUkPuDNgJvSLW3CR
H/5z4wPqctKX1Oior/z9dIVx67mqj/SZKBvjkJiucKj7R2b9GBJpWAVl5zz7FSaFEckXMLlo//kn
+OCl/Wexck2Xj8CD8PcH8Aw9YU84NWerquVDHHn0jOpqOiGlTM9mpvUX5c8PXic3cCyyrIC1wry8
h61K5tbXdXNmJLg/2ilE+sb48tH+4AYKwklWh6V5wuX9+6zsbojbLoqas7McQLBYoIlHbh2O0vsi
qfwidnEvLqApB7bRsZjOs0sjPfw54KINVaJKm53lffUGfLC7/B0pLc/Tv1YjFaR5NHtESrkHmUi4
DC/7yY0MTQSmlqhmfMoT60XVlbgFHahJpaQnVkMPwe7z5+aD++gFgoVxWTcI3C4iDA96GQr9cjxH
aXTdTeb77BhflGE/OIRcogGaXw5bmXvxbjQO7xtQ3PEcTID2OzzKnK9WwI8OQYAUsPz9E3hcPCcF
QbgxBU5zzvAKuat7R2/nGKbfEAAgqcsae1Uv1dBHJmtf18pZq9zqN2gXc9iN4wx5IwmY0PTL7edX
94P9QNoB9fTlLXHty600TVVtmAwynFOsxwLXX6wkdctob4WmEbPg1tHdzh/LLwLjD14bSaF3ecQI
Ua3LatXYxqEPM7aFgzkxzms0tOc77Eki8cWF/2DV4UABBTaWWHDSF9ddBK5OGGFpz6xxIadVL7Zl
ze+5Irm2aOV+fjU/PC2H+QtKPvQNL6vXKnVju6qj9txG+r6L2tvGeHCL/uHzo3z0LDnCEb4vbIrU
l/EWr5gc7Q5hhNNUFqo2wCxVGJbv//tRXAJLcLAkS+LyFmkxSRuFNfILAxsL8PdbkvPsiwv20aks
+f/SZfHYFy5ebjsg6BhG3Z3hKB0wCtObpJySzedn8tFd4XKxiljO8gZePANdwmAZg6ndOXb067LH
0gB7sX35xSrywfpMk5QSBqVs13QuH7UBJg3ufrrBu7lKn/1G508yMfBuqwGbWeiv17Kziy+e7w8u
oG9ZPGzI421BufHvZTr0GBwrB6c/F+VLPs2rLPriMfjg4nGAgFKhF5jcqYuLx9SjxqzG7s+u3a/M
/seUMHpPuPD5LfrgNaUuy0rgexZr0WWqWihA0kYcdOd+VsU28H7mAobHYNSLJubzQ314Qtwnwl+T
Xpd/cULaim0/LezunPZBzMBrIu6sPGzuq0L+/PxIy4b8d4LGk/DPaS3tHP/ypCAtWH4jm+Fsy+yV
4fKoLyAXwojt9aJk03T0sAH//JgfXch/H9P++3mocrNtCbSHs8G+ucrDI3PzkYljwJfX8YNiGqUr
GjfcscBftpC/D0Xtu0JXH49nI07HA4SbcRun0l+uZvysByjhvAhyZ8/7HI3cfQ3kZt3l0XQYkrr4
Yj/5YBtjdIAElMeUK34ZJJgl6pDccABjm1iRNKBvR11ejYkXoMdRD9m4IDacyfr/8dhSQGFjp2sX
yMvpgToaTKFHfzi3ogqPMUxeI1h1SQs+F0uZu//91i47tCSXYie7PJgTl54BJGI448TBlG2LOxOn
lB20NjF8QGv2+eH+u7L8XZxc3qN/BYD4LFZkQbV9Y/d02Zxyfm5SX/3vSzObmO8FTGHwNNkXMa1T
2dhZtLjc1wwI09DLy5cvVzDGDz54EXnRqcgwbMKbeHEqup0iMw2N9myF1mMOQSJJMTLEcW1A0URN
ijGDc4C3UGqiEhAoeA23gtURviUdgUkT3+qZUAGzMGZcrVur60F0W3fC/+Mwiq0s+7tuFpCKsq+r
sqFjbMd7q6S0374uRYlYZPumku9zY6Fj1zduETDd3J+TOcSu/KVhrDyvplt76J7jWP906ep6PRou
v9oNGDIbwCwZQn+YRPFYou1ozHDrKHEww+vGG+7SLimB0yzWodcietbMDHk1AfuU7tIou2e49tSH
P9owBa/eHqwyWiece+ZBXmEK2svEfWpjkTPyeaxx3Ru/gjHZI11krB26bwGtEcD5T3S+G1dFeLY5
B+kX+EPRHsfybQ/XC74JQD4mkvlhb75nkn8t2/hKh+6mgMzhd6Admxd7SK4ENm2Ba72SyLyhX7g2
kD0kvsUyJe57YBlhYhzYx4A5HwytT8IQ2xkFpJh+8vQs9r/krPR5PQ+Lje5d6mZLR3qNb6Y1IP1l
ZJbmYQGuCfWIj41RMu24qJi5etuai7xMK6JN+Y184CGY22NXWLu+SrZAxQ61sTj8YgVavygkISHq
wZjcquWSmb1xWCo+lqu2eg7AU9cbSqmD4xxaa9xPckZL2DPan1qvbfsbEuwVwr59m5c74fxSMFjw
Sbo2RvpAenotw29D3WC9UxirMm6etKzxfJMbHw+25aYkPIZwO7Gry7ZRQ68715sggH0VhN4pcYvF
lFqu+S1d7IEiAhXNIotNkd6FTgw6uYQYYKOXNYP7olPHqAhvohycNdKJsrjlwq87qJ929S2oJS50
5rNd5UxGV/IPxlqA08r3WjW7uRZY6FKtdoR9HpvizppTchDP/RWP3s5keNzvRpwEgPRPlXV0Hcmw
NGAvv19DE9pTmEH6Od62fv80MwjtjMPVEAq4+eI5znF9CwAV+/OD0ZLn9Awyy2mTZd2z0O7tUIdv
9MnfXLfcmCiTYjbNDGunaSxRZlHugYomDBTmQXv0k/rRCuV6tOPtUt1eDjvoTS/U2UyKXUpdyavU
qeqmjaHLM5nyH1f98xPY4+2i1Ab7UO1EblwFGePNPlfCHJn/17b81ukIkWaJAh9LyFCGoJwM/Cec
mAyOinqclxs5Z+9MNqzNOD2g7Z5hiubMDrvTKFayRiFkm79cK7zVNh5BE756wrz2RpqdeegaTJxD
hFLAJ2bMqa3b0Y8OvVPfgpR8Ci2Jn3l8VhZycebwpRmjqoaUYmA9qht/vWQuEz6eMyA04s77bCi2
jts8KX9GJxVvmyS9rfhB32KiEp/7Tifrtu5XnV+vPcQVYWuhuoyWi7pBweoZ8spX8rrLIuRnED15
rLK65yWMj4lstnWONZqbY0dn3iODPNtw7TCKst+Wt94kHZfkqlFnrabum7Apg3g3A949onK8vdub
/rrFLEOH6QHb1F3hey8thlNOXT935AZQMwuodP68xjbF3JjafvcQxadq2lZxuFYJzsHBsrYZ/qbr
BH5itaquAkWHgRE6ODxZ124iz4NES55Cvf8HgtMdsg347s6xY8B8RFJU2NlGYo4wExHYhryOci1X
Xu6E9ODTswdqf1n+vDbpNlmOx2qbInDtQ+suhFkrypkJKBs2KSpFM8eOvWixpXEbzMFwJvlFuwN3
ClGpoznVb7E0mVZlnULXc1hgljnj0sQt+OFgL+ObV/T4ynXCTEqr9FXDtPjWKZjRFgUOYQAcZgdI
5eAgL2yD+jsOfbzfmfEbv5Lvia7fmrH6kczVne4wO1XebWtPB7rhCq4lPP7UgLmA+WALInWeniKU
wKteTGS9rWViMSeyU2DOBnLJ1j6OchhmjBmL6tQzCre38ZlpV6NXNKtkAgLXery8rXCdJzN1xMas
ypTVkkefRadVu1rSMjSCjmEl/xGQIV5/hj+/pZYm0qPYQTEBgxJ813tgY38qWE8LsiF5AuDY7DoB
jsZsVLQecqnwCjUFGHoeDAojQZ8+s69123ZB9af43J4ys8GePgYiRutaXwsNKwLBdKjXzWiO0Ktb
s35x8zq9kYYxb2Yww0eEsO2zlzXDr6pWrrVKRJYdmwyehG8XYF/nEhPjHtvxeKoWmZ6Yu++08caD
gQpk5/TddIrDtttbYkB6ODJQ4LUxouPebuFyRCOY+6l6RgHF0t24CQ4Zxh9zlPaNzi0D0WG0NJcU
BLgH6O0MeCROgKbPlBATownbYsFUc9LV6hSPLJooISE0prZ6qFDRheY+7YG5YONa/KS7mGxHaeFN
DZghEaA7s1NqucziFdCQ6+mRIJXZpyohwQgGOOvqPNrB3YBrEa/YUdX2qbeQn5rsNBM2RK2gEBU0
vw0Jldg3J/TKlv1H+d0LobNclTZ6QNzxjtpzf8zUUVeNVb0S6P4pkaEse25WpnsTQ0XPos4xMk6V
W2Dram9Nq3shZn2nSLJPguDRiCLMTbGsMGwbZ5mix+8PPAYtrStbt0Db8odc4c5ryOQHtSbsEdLu
3R2pNiaFh7pgmG8Zl4VN1AUPSRJjx5Tpb0z4bE2zuq2Y7F1IoNGGAB3JHeW7VdX5kDWT/TzPxsrs
0pcs8I45eyXWOiQFsDtiPCBIW04DIGRtL5YWcXRX9uqOsz0MlAcMu7mL5vDZkjP0UiPAeWNODlZU
MfmfhE+687urpM1hfhamsbGUT5wGccIrt1OpcErFVnSZ5b4ODLVumRqvE/s+nqBNsLiwJ2As4NLl
JgBd9vmxcNflDC6hZsSROYtiYbXXldxbhQvFi/6WqjHzMPbNgEecM+UbhRFQPA0MB3EuGEeUobNq
qxob9urZmVH4sNdHEa/rhA3BELwGEXha0s5k4MM2cpu7mIAuvxHX8zdtetdZH+5N195WOCqMmMlj
q7Fb/p6KwBK6FFN/1UftmsBcofLUmYvQOvjuosnNXGSvIRrMilmbBkY3jsxu2H+D7Llbbm/lM85R
QyP18TTsf0e2eZoEvjnJ0xKMNexGRkezsB334IDXBjbVyGSoaCfQLOAUugNUfRMMcgohxEBLVxHr
DL5+naVA7Pi7UPGhKbojvelppYPhLe/0n3CAhpSnv2VpPRdOf8fnW+L6wTY2QslV1L4afEcRAJeJ
GJpnmwPMiYJ22ATOfV+HSCqnTdn9NgO8QPEtLj1rHSj21Bg/BosOumnWP0gQjkoG930f7jALJSTY
UMPd2sJ9sSf2O6v641YjEsjobgmKEmM+0YR3fEbzhm+dizB9xOIU/P5KsD42JK0OMZTDj+aL84cD
Maiw2o3ErjyOMsw+ivBUuzUoQO9PWYqtnEG38xsUaRMkcITDzQuuHaBIol3nIbKqgpvlJmRN+8SA
MVNFzY960u9NVB6a0gbv/pS3wLnLJkA7059yMHSBdsiErpcwXxnpj8yk9eXISa4AAwJyI01gh3b3
NZtyg7RzbnDMkc42GMRhVN2j6LEaDa/DoLgS1rAfxfxoC31rBOXRwYN8uegjZlEOYGNAedumucf9
fVtj0bWEjsKsNppYt1hGsXrAfktNeJ7YwbroN/zdaZ3OtrMKbIn0N7v1asW4p8kT567HISaYQPWJ
K1feoS0VeBBsMmVvBx8x4TBvEkOgv8SbbW7XzWCtBTYuS0hE22g/Zd+t0NtLg0czvfFVuEEDszNC
+WDq+mAYgCUBClde/wd3lF1lhFg6dhvpj8R9bXmfR+9+le4Zxd1Q+j+ZNBGW1C8iimLkCwCGAiXD
U8TcNeSfb/08nCu2oiXLbKkPg9I+0rze5Rllobo9LlloYvT7sa5DXCBugyqDHFetFa+EyzpckXxg
NLWLwuTclvkBeCqk9fE+7lQDb3i8nTDM+bwOYP23jIW4cpma9Klmka1f5OgdlTSrSLL5TMX7qNUT
NASv+ZOH+mDxvJK0u8bL0ogSOlubvFILLoW/rdurBaGE5TfqOrXRg/hiAOK/hTwG06iHIHGgOs38
6d8FihLB1GyOw3yWzZ7EwOcd+qo8/d+yErVIGkL8D5Y0jZK/D5HVaOJZBadzxLAfgfL/nexU+fuI
6Fmb+RdlrP9W75bjoYZBnEr8Y14UKtTsxk3joPDp/LMjgIR+42KL4fj5Hf3owv37KMun+Fdlx8t9
B6T7PJ1Llmd7uFlKust7+L8fRdgm8y/LND213b+PMoSFXSLCHDFnKtyrOW8XSWC2VwSiV58f6Z9K
49+FVoZOkGktjSwa3Jet3szKiE+8aDwPTE5ol+jWeoyj4uAqY7Okx47WKxWcl5fMXQY7yQOq4lbG
965ECE59pdL9F4WtizvJlBEzRr7N3eTNpr9x8eS4DNFB0wrMRztyzAMjLBBn4SHvSpyY176av+px
MMl3UeVaDkkHk7G2pb1vOZdVLhOdvjsg8HjUur6apXUO2vGU5ZSfyScKQ2ebmrhvZVrq1evyV8cE
mZbVx6CBDGiIFDVnR6JRH/ElWPvRcGNlHSOSklgv/CWqBUkRIG6M9mZEJqkw/zOU3LeWdW0o7xRg
EYP/1gbAwgoZ/hGiMwzdxUVpjN+Rq90u/8Cg6ppBOXAuAseN8UAofw5E8oca3D/paIxfqmosZmKN
8m3yk2seoqt2IUPMS+V8KWGlsP+ndWn88JjgSsYkXbwit4wcAXvW842rIB5UzlPRGhh9Tuk9w+mb
wno3i59TxiaAK6qZKoxsTAhkQm5i+YtEG5CKuq4MLD64WtKrIQfDN2VCYh6DB6/z9ijiD6FKdiHs
7dpf2JHOppGAsZ1vDeZusdNu09k85sX3ZV0IHcSn47vFzJ2Hlx5e4Ujq+2OCSJfk98q0/ghA8zgp
Hax2vgI0fBxM97Gq0PUyz+RE+sUuQCio79jsPXWWe2j7aT35cgf05wk576nNLJajorithnpLuR8u
0nOUGc+2H91Y+L1kebFrYphE0QteAKuS6cD14q2HmHzTdj3lMvOs2sc5axjYizCLAbBusBa0WOrG
+gb7js3c2PW1WXK/+PRWR91Fo+dlX+XTB+i8dwGLx0kgwJoNgnEPZjcp7rrtniKk/AJn04LSmh/M
OErnLlZtXOyFvRMQ8gQTOcbyF+XknqBq4OV7bqTaMftNZTHA1JkdMEz62zTpoU9p5kQw/82ZoCPk
Og79BHdG38xjewoI45sFFT9636SJu7L1s2uTNVQKGFVyG+tilxTdzqwIqdGCu3azHWrjrCYg221q
7lGbnrzMPnpN+9yOGjbJCOCmoBaRlnDGB9/GxIvouOaVGIS5KYNgHVbdnrrNrmUfXll2z81t+jtm
CJerJIto3ZXB64gfCh8mrxbT2uinm+ALlOFH0FpqW/rujjXRRjKNNsXEMsJM/hjk1RumJ5LDVCt5
J7u6uS8it6NmI319IwvndZibGik/l5bqFUbYwQGywRGbimeMmN27Ptf1NWiDYEemovi49Y9WlPbV
aC6ebB39CdGI/jVu3fFaJ1gs90NovvRRUITw0Mwpe1zsEE4YdIYPhuGCFWMA/tXtldhSZkn3bTM5
284L9a4LmMufqFKu3MQ03rI8CSFP2P22SnAcjgc93RWmjtXKpTf9kNPY3/RxWe0NLyJLpT0ub8zJ
tOS+YloY/T8PT7wRo+yfvAamNKAxju7CPnwre0kNVJejQgxdFs/Y0VGVSEyugXLm4MoUUH8TVzvX
SNa56ZhGmji3ov5YHMT9Z+3Z1FoThSBxylAOeQrfDFJJwK/howPzf1Y9w8w4mWkTumChqXjDPabu
67YgqCx91EH6aAfRMYqjc13X+VbJ9Ke0FZa3nvlLTMWrixlSqbIj7o7bGmST0ZF9RnZLRVZgh72U
20YtHzore68YI5+dxRSotV/90Suveel5ALHBceaq2sjKhnoFnSu8zsYep1i0zuG5jBxKlwAwGdhr
uievAlgKjkUUlCQZSFt+wFq0JbD/Ru+7tICWhddlFG/4kjO4A3t9Z2KETidQ8I85OvG6b64RT0bD
Qwm7u0v6NzWnt5RnqQ7/zjpnzz+abnnbZi0pcrspo4VEHlF6g+mZbBareTd60b1YGcGAu5y1QdeK
kuXd0UfLkLcGer2l8ajcozlaG/4znrqfXTX+tmEJbLwQ4GLtGXd13m8C3O1cSvAxoXcU2esJym3s
P9MvrcT4q+eyCa/l6X7K85qXg/E0fdeV488+VTa2dBjUcwSsc5dTdLAp5KQKgzxDqp/NpNe9eazG
Fn+fn1ktGZA9cjU68zgAmyw9cGMPQVHul2PPlt7b0RhstMfAO2ca6nQrSny33Ju5dh90mRzFEGKf
LfA8cSfsksOiJowvj3yqARTfpJ4jvzngtIiYzU53DRKjPVekUHZ/VJFkmT9a1k9mwhm6b+uNP5tU
2eWq6/MNtuY7J58PgmeOH/GdtF/x7QIvzeXrUqxdflP5wv/PRYkHoPUui/yKP4L/SB74nlCa2Toq
pl1FyuyhDl/5gppZLvnLbuf5pA+a5TOXB36oxPKsBOVQyHbPr7Jd/UiCmhmIjrg6PWpUviC33g1I
eKzpYfnenKeA43iFeuEfo1pd8aeuKb7ZDllLCyBxPHGBuzJ+Sv0YB1coECJbl+m3qmbAiW8mwF0+
aZyYt3yJhsWDhSdtTN9rSPVTteeL04S0ASmIMFG+6ky84W2K16P1YqQCl8JoazQau2AfcDleFbg2
+eRrtQPDXdTLMUArXfPF6PWPksq+O6fmnaLrjytPosI79B4+9XwMYcDPFG0CdmTGuG20TyrsX6LC
+i4611/Zorjuquq9SaiyhFn/ZBFEWV0DfHu23VWq5nU3RN/zOmixwZidjd2FVFWMDDAXk8Ep8gli
JAjFSdj+pH4BWtNs4CqZay+b33t2YnQurKCWIP3350fYNeGNV4tpSYfnZj8W9S26d3Pl9E23rpmc
wMkixRqAOGi0t3MnbYA60CVlFB9x3sWAPp+4DrUgYDNyDJNt7QF/bDPjRHG8PLrG1IP6axmbXue+
O9rcrRb2mqiYt/FDCtjJ5DIAXOhw3Y/hGctB/TAmhvvkzfikIxRy8F1jM0675j7xM87Rzc+uaH4U
SfK9pM+ythmyXI9t9h0ixzsKIrka1MS6VYTmKo3s57w0u80wDrd0aMtvScBQxGSM5G4Ur5GX4pca
4cyuMrvaxyX4ZK831Zppv2zdGV53NcnE2peBQzWyZ1W3RBnuMLwucGaAj8sOK8ItXg6PViwElFeN
vzk2CvNTrcd3P3GfiNhT6q0WNFZipugR/Xi7duP6G1rkX4Zb/hisBDQklCz8/lr/dnScYtpas+9H
a/SmNpbSPts3jtUlVrzAvPrceIVf5W9Kb4bqU2kAbkWv36omeG+a3H/rQuxZUXsRUXq0avbT1N74
iE5NiltXlaByv87nxrkLR7s9WYmZHl0dv9CSpoBgqOciKcBNsqdcD00Q0DBaiq8mFmduOst3PUQS
m7wIixCVxc4tzfnhhMQ2X5WWma7iyHSuJsfoXixTXVOBHd4CNw6+16KD7OilAltD6sUHpiYgLtr2
TWxTqmwwL1y6fih5xsznG3uRTs06ZcJ1plGTVWuQJfLN7SwwUbHGp9GVlYQVBtQJ6x6T5GaUgmpR
ZOX5jtEkUHstJLSyB2K0Mjqr76l7JEEHtlHGiIpb4JyVHY7fcsYcNb4XSbsvzQiBWzOON1GUe+MG
TI6+TmfjSYp8phuU9fFLkKYezQ6gW0k7l+iHtHpVvu5v+noWG12b9e8Ot+ER2TgeQoRaXZmxmRpQ
XnDQsQFm5kl5kzhp91pVYeOt7UAnP+Fs5wcD+6BTPMffhyH+A4/pV2XTl6IcXb+Gc+G30Hd4Amyq
TL8S7NLzlePVgLaRt2JOZIAxjWf1zRzCcZ8XjfzB5ym2ZS8g0Wfsm7adAy8bHTZU/CGpAWdmss9n
SfmziMFay9a8T+IGrHyUtoDFF58g2BTsQ6kAQZCwNzHM9rOPEsr6ZJauTScI8pEII4retcRMzwqm
VdCzSoVB66zCtn6QtJNO/lKOtqadz3z3xq7dRQ4Z4dLja8a9M2M/TnpX2IsPY8OGXO4rEwZSZWJb
iO85fpdrJhP2Q1ttM0FwZBerSUyEAzZVaB1vHeDLjBGuHafZhWN3RrR9Yhzu1OMfVGDzE2c18TuQ
sx6hSNw68e8A7xvVzewALgK8jF3fuI8xqqwtDzBZLuhj2fHKLMoO/Sf8hawsTpic3OehFfBN1jev
Sn+EDo3pzsNaZCInjAa6+v15qINDW+XHVFR76ZdA9rp9Ycuznbg0Xw3IeEZ1nv34Rz1SN2zr9HEM
BgDubfCjMT1gT8U3fM72/H5EYp6L9w3gZRYbQ6Gi6R33OvatN0SNdKAIXGkY0fvbpgL7iHl+UpV4
TYPwKuLPrm+u1aTWvTO/YGy2pRBxUqUHZsq4HwYYobl/VS6T1X26i2rxnHU0tHSlTNRa2OEAlKYZ
o7EWyAdqgJL6Y9/8UNrxV1YL6bOe3lMwlKvlPInm90mT/Uz67rpT0VUHOAkVyZTspdP019wOGhDC
H9btEJw9Jw5XxogxIx8uwCYSPYBLLbwCTiw7Nb1Vfv/HC2paYWi6vxfsmSupzenkKWenwNGslGtg
9jXwEExsljNO5Wj1tSSwiapDnwBnaChNZ2Z+W0TZcfJgB9tFT51aOhOE7ZhuSwlj0hmE+2hMyavw
+oeZFu8KsUXV32u6aj84aTwqQh9z9OKptyxkH+O1r/1tkBZXBfDbmCoaImDjOSrIFvu6R8cY9ow7
yMUbAz/cdZ/+njCuQq4IMctsVS+2Rl9Mqxa6J4UosIGu3dJ5paqrGUIaeH3SWu1yf7R+pvAVV0GX
rdus+bV03hx2P5lNBxO2O5q+Y5hHZ6Pr9x4if9RRzyZWshUDBpA07hlGfkoCuqdx/dQ3zTbGSalu
5J+wVzeC+QBMWrcqAMg663+GPW4db75zRU1AFx2yNLqluXqdxdgvtd2NyqniK3UuzeI5cfSvWcDw
zNXM2M50nYXDVTwXV24lj7qigR93JOUmrRUK1du6hewZ9oemxzBDVhsMdnahnXxz6GduJl61tYFS
aL2wOHZmzeI2TmoP9fm7E4HNTarZvJ3nItzltY6v7DShzTxTxa9TcDIzaHJrwDQpMmnhh6WK1/NA
q9lqk9cuKv507TDsw3mSiANKYIVdlO2CWrEKlRGU9tg3rrAP3GVptox3DDDFx1u3cKebJsT/TnXm
zqlhBuQDjD7PJnePNQ5OfKJsmbYSyUwahxNpo7s3eh9PZeGjHmohu0UY92xU6e6UtjeNPzyEhR+s
wYrkx8FogL+p1wQC10NSdfZzXMdylc6htR0qOjg2/Mn/x9l5LEdubGn4iTIC3myrCuWLZLFoe4No
NkV4n0ACePr5oNlcsW+0YmahUDTVIlyak//5TSaH9gw9DNShLWvMYfN6ayasjt7ibUqxa+V4TzAK
MK4IBir3jFOxq7wnabDtzFCJihRLUbbivqWx3DccwhrZ0Jckuaqg5Z6agrZAjddeHS1URX0fO8YV
x5sIOVN2jpZGZ6Q3Bw0vDEMzTqlLr6fpSZz0izsTHzx2L7IsGqyFh9KttsjGprWjYXw2zrIJWnt4
6PThmJIBwna7dL9m+t1QIIap+ZW02rvvVtdYLrunZ50TkhX6Kj+0BErgitydXQIcsc1O1x52T2VH
/FziHK3auUvi6RPN6psroEmY6oRl2F3dxW9Vi8mrNNS2WeaMak2IFr19s6S9Hbv8RYT1yZOGtwp7
75fR4jZuJbw9JPl3/mAGgwzvq7J4lWn0rOL6q0+L8DksGzzAFAvg1LNIswrqq6YRQcYcqL3xxFHP
XNEVCFw5blXNjmSGe9PNfkw0nTLdCsrFPTWU6thkWNL6KcHuUH+RWXgXvIWOFJ1n30madSWuhQrZ
oakrs4xeYX+XtOFH28VnyMpvUwtqPELeHiJ753P/rhudfMCknmzpCmNSSoBLExPVA9N3VeshlU1y
FXO1Tcz6aXnnXjKuUgLLQ5g0tlvtWYReqsGHFCdgmBAV3JdBwWSeYsHuCZcgSW8zUYyj1n3MJcbG
oII4opAc7M4bpU2r0LL/wuSVdHexjrS5g7ZyaxLzZXbC/ewOoJPjtujxv59abM2xG+XODRtG4eLz
Til34rQ8RuqHoUZOr8QFaC+j46Auec1qnd5qtY455GtmFmDCA96awMKJk3NTXSIyTMYISBEty1bN
xkUf5CnWa6z0Yzgdk+kee9966k0SeyZxAKa+A+/H8ENbeSTCQl9/SvIZ/zKKj2UINksFxP4K+e9u
xD5U0PRYWOxG2JOb222Xb4tD+d5j1cKMBp/8GbkaEUivetsHBmtoCDWsIE42iav7qDIfGm3Y9zjY
VgU+07l2xd8wmEzgvuVLLF+F+yMxwzulUfLRJ+ONsMz7yXaN3cB4D+v4bbQ+cAxnVs5pFagZu4pJ
JXtnghtgiB9WL45z1eIoKujuGc16ivTrLNR6WsyPVcM8L9YSYESPX93exa8h+4nekmYgZ5dypqwe
Z21NJ8ANRAyzp2/ybTtmDwnfrC+NW2o0v1CjLqbR7U+tpbok5zFwyvrOjGpSFkbvAXIEbKTq0kT/
O7amqsQYT1eBINk1rMMgdOcDDBTksJ16sktIFYRj7iMzuwwWtV6Vkf6ZoqDceQVO/zo5hGudBNNZ
9RB4sk0PhllR7sN1WOHEtaonvNYH/k5vHN1Bv/SJdhX4bHA2CD161zU6Y/dXIkuxc3wyNv1rO+Lh
6I/TzrHTM7mwe2PIgkmSWoc3TJpqa4r3pwqeYRrSOs28j54kAgwn8UqMGEuYwdYrCALEJjGdCnOJ
GMIMmWmFbeyuMbJrxZjQfcDo8UtGsHFJK5pbAzhO/2WKgda+XjpY7ofpFRvHFxmF29Brdg6rtirE
RrjWOeRduV7OmgJtveMydmMEkZiepW7f2bP+3iKA6kR1mqBZkyIRrmaN8Gb83k1AwNAb32txtRme
Cb6La0+6Mf4Rn6pPTmTT19jKRvjEVm1xyBKz2YCs4h2vD2LtOqILWgOmJ5TDd0boGzQNAi+0l9Zq
NjODKNHFtU7ydSZ9YKiw4zkc7cmveSDl1U8WA7/AfLVje1QgLUsXPCztuxAubUNgEuGCd43h7upW
7Vvq5wI9zWoanI1Aim7N4ZctzHXjTBslfzRLfY3zBdtEkBZ8joRYx2VhMYozRuinxPOOOdpGPZfH
XhT3eu6TeTASR1l+JL4Ons7JMtd+ZjRiVpoQ53kccdpMtnZDY5gZqGoydDA26XrGkksDB1WkXLvg
zFsn+4x9eLFa5bAbZEe7oPjTEIszMOoY1DvfjEV5yOBXLjCU0bjvRbqcJez8Y477vWMP+6hdkp8F
YkvsJoDr8AGvqFloLmV/iWi4hX32w+Qefac6hAnLS+Qdijw7mqSx+I46hTqzxp5GbHxhBlRjtA0t
Ztxyxylp4zaGSRbykCrJT/bQbUXrElys3kqzv/Mgh0nO6Q4EqhZmjrLjPQDSuivDaBV7ABJ+orwt
OatR4I41RsYj7vLaQJw5ph/wrcaIzAt/WXH3ZE4QLB/dA/TvVNsbS59lxH7dpl+kvejsN7gK0/Si
wdFDT+o0ewvy87IMRIuFckpDGmXqkoXpoVbhpW+LQE+TLwg6T3k4HfrR2vQg6yunrTZd7TzaTbPz
HX1b1c2+0IpzHQ3bhPzZEnDTyvRdb8wH3Zo3fu4eU5PluCvMS5LRa1oi1yd/vmXlS0U7JpaAkRoU
NM2uXyyKLhgXAh5mcawghA5N8Rjh1D3G9nsdwgzKmiIYciKfXQeKXLQnYuhStXhkp5b4NB1yyEkN
8JR5Mefr1MlbmjlHX/rbKZJffTa/2Vhys3yTLFRq21LOJ4rM8whMsAyzMhM/K6X/Wh4ksa2tk6hf
BWXY3LWkjUF9i18Tb9zAEd0hFTzmaXcY03I/iubIGWeT6vWV2gPsA5OxuAEmSDFvB6ndF6RoURhA
GulhfAzveOTt2CMrYsmqTcxiZjdiOw/yBfI1TGTY7BHLt1NXP/SOd9lk/SFry6+6Hb/aBlxIvLtJ
xfremHfjUG9jx2ebjR6mFGyFE15sstFE2ZPWc2Kw6u7e68RtVJjSGs1em0poKW60ylpNBRahpSO7
9CR1KPcaiybnzr8GaJ8kxnBMW460LpHuHvcyKvOZnCJBd1Rf9aE8SZaqZQ0J6er2tQKhI9ezQfUN
vx0KTTZfCr946WrFZo8IIFR8QF7erW/SfUFbS3VNBVKtAFqTB3qyi2+P9RKKli3ZOPa2ZKbZT4pN
VdeSX62np6to9hWvMHydNdqC2MqSosL7Wugx7eAd5XJ4kekSZkvvY8x+Rq1+UHNDglMEmCStbD8A
IGyytLoRNJxQCuqvPjOY3aOkidaAyDU4bvf1scojmOOz9oLofT27yTUaMqBSr8jXft+uep69mKxr
Uy0cf042a7+0zlqcXbvQxYyFgFNWU1fFYKyZdy1j9nNLpg91vtj/tWO7Hk2y19Qc49GXVhkWtHl0
HxZ00ozOOoxDubjtA0+LAXg35QvbOdRqN+k5a0optrx4ihuLUKNxIJ2Druiwrhx5LNz6OdYqEm2X
iiKjSjKw5tvIzE82iWyajd11b8uqF8WwUbshCoaBMriOSR2zGC+odgEH4aoIMAxKDWgxRQjlFxot
8LEtqQ0x9dtFJf7yVs9zCrevqJ3ys9tmp6Iyt8of3tOwi4K2QkrQN+Z+SaFE5r2LRY1pGnlSQ1JA
XsVE3mhzKjiMCdmqfhBbTzmbN6eOXPjVZGJdWSVs93ZtXoVbPWvS1wI8IA5xGd6LaKSXZSQn12GR
1Jd8Q86Ylefxj3ReDCyrj5iKbEh+3Xj5QnPyOd5j8leXp2EkI7ZoTVIfULVwyhX5Rhblu/IBIOrm
6hcwwxXxCyvNUw7Vd05q4PyIazdtr+KrqOxbhp8zx2bagFn3KzHoxHKEP1hxdg+B+RLXguUeIdIU
3okovAOKPTkKToM1YzDYcKycoc2bRfWwbAhlXahAJ5aXxrE1F5yZCr1/muqoeWpcEyYkzMepPhps
OV1hH52JVoHKN76wDsYwvo64kW8TKj6owCpGSuF04RPmVO9mPT2yNxMtpVNlws6mGMhn/yJSraSz
qEa+UPLkt6ONsCN5CKvmgHHHMSv7Rz2Z8h3m8DtrMOK7OKsONX5yI1MxtbC5yodHA/dry+p3AHTw
/2nPlta7TFUAw2SfcqSWRjdTQtcjdNzwhEjiMhj9r0yLA2jxb+R8vHm6cwlroDmi4YeN7o7k/8QJ
QZBR+mRpnr4bcfDgJEgWyqry83oNAO5hpRF1H6Ym7cd+gJUN74otf5TvuVNCYZ7VhobAz8ZJGOf9
voni6tmZ6/4YZ/OxRIq28tu+IpUHjNwIWS4XEJ7u8lVz/h4tMBFYltqAtsndEo/SwScI8hDmep/j
rJqHITNPz9K9MPGjn/PYXQ94YYESQD7EY/qxcirvtU6wO9XmPLn3UJDmq9ojbccyu/4KOB4eloPo
hd5yTmiajrE3Ht1Lxqi2uMuZNBfOVlmzeYQjy6rRPYwhoiVTp28UwkTsyJjsCrUKYazicAnJdUfQ
17iZaQq9+ZHd3w9GVlw5cTlblD/Wbuw9OlzOOHt/yWQenJXjoi0uk5i6WTeZoWgizU1iO+lWWHr9
zpuvTkTFTEeQTfphLRoFIlY5bp/wWjUD08/yxwYEEblC1Nxml64ERmDaXqJXfu+1pNuIEFgnbNvw
2TFFu0sjwakiLFB4an61rWKloefMx6uvleYPgB2gSn9gxvsR4fUxMQtlH34QNkf6hID+lE7yMIzC
ohJtK4RmHvCJP6olbnlInlIGQ0lLC2yalcrFT3Y2chrEjcXB0EhmwpV9depczNa9wXzw6sLaYNc9
P1ZGV59LPf0kHgyGS5zkV9eftQAffnYVCl9wzuGlVQIAOndwmEq+0kpkLPJzCoYzuYcZ99lN1Gnp
U1hHggnkL8fYIslZ7npT4kOTqG2kWzkcZWP6rFLp7MmCqa0VgvmEXDvm4BUfVuz5NdJTbkKzpLwD
oDXDbYmWAPWyTlmdgkf1bLCkAulk0bnVF/2I4lJF+nzzaN0iJxp7DmFj99jNsfuV561EiuZ2H2ru
YwtN0FxvLXf275OCHRleQ6d6xCKar7DnRY0u8wAFRHGaRvixgxcnJ0dr1aYKx/EThz+NGOA5FvEm
8yPz0DijP2wtf3rtTTOlZ+3N8jQbRgGcE3GIMtuMTAoGaUQx5iBXGNy3ySydVSiM/jKaCpRuIcTD
7GzoS7hR+TwS93ywLdVAwQx7cZVyHgnMFhLAQzrDwS5TlBKM6+kpdCGB0aiQz0UTWYFFn+fRjuhd
pr4eqnVZEpLkZd0tZ3F11mk7j8cEFtW1EFW/tmVtw6213WSdNoN9KwtpfMxeXcLFj/pNx5PdTOzc
YmBByKn5qVH2dBr64d2u4C551NH9WthhS0U6VU12S8BwiVM0YfC4i+4HUFKsoFuRrJ6NwvioZr37
yFIbD6YsorPRuFr5nGElqbuxtaVdZFOPZM6mlz7kyTiRbbtpTTm8zWP7ayZtYW0VNU2wUDqoeIDp
NaFophbzqk4jf11UlCREuS3cPAAMpVzig3H4vRcWxTxE7vFZN2h8rMY4G08N1PZ5lWuFs5dhaBNb
VtnuQ6XRAR56ltFaSlLNRBdjOQlGvdVDe7imWWaJTYJHWAw8ZSJIf2CgiX03Wfo6str6MYxnazop
QAl/UxcFDpuZGVZfQpXDA2c1AAyKDJ16MOrRopRWve6SwXyLIL+QqlRxH/pCWB+wCwyyqsaXuc6y
9GADUQSpWY2/tAZ3CpSuL/bQqjiQBAl0NI8Exwsv8qBdjH7SPdv9gO17DOelkB1SF6OdD30jii0Z
QxGd8wbppeVLvovUDladFR8l0gJnZ2iJGbh6OwI+dllQuWFNWgu0NoXf+wb3OPfa4Sn1PnXK/MBj
358o+NPIWWU6ORNrNojO2k1O4RFvg5BwpaoyRHUwDatirJ6E13UvEX7Lr4Wc85PTF83VajjAFpZT
vAg6vxAS4jC+aQYmno3lDMGkAyGq0ICEkbJdEl3Dog51KQNO8bJ3ZifH+WKGyG43NB9GDhxK+oRK
NyRro1djEdSRAmfWYxflfTB6JG6IzidMtDY/cF2kQi3HRgMM6TuKDEEx6xCs9WsMjZreicfGP9Zp
vqsAd9dNOp0TB/lqXkuHjhEq0jydYQ6GKaFbbMDQDd4z3/+qXEKWjAyVjhOVFdmEs3XGoeaX5skJ
OVg6rnIrvYLy/1VYSbTDLz9etyPHO8FSjO5xDvcs7uE9fIeF7pGYG1Fr2UkTs39CYQBlJh7rQIPY
QL8ThNM10NMmXltskpa8oTns/B8W/cFHTKok7WvT27AVhFtFmOm29Aj4IrdQO9GVB1ZnoYLJSIVd
WfMAW8ijoysnKHWKtqcS9CujRKZBqWwbLoFATVMJvG3S5QRqWt5C6tSdjWFBcrQiRIbjbHXEYPGk
ad189Xn4PDKKvDre6tK4jQlUN0cEwoCjBdOLFOaLAwTTEpPbVt0pstQLTvvTyrKKKw1dEtNIgWGE
uqe0RDSqa/GGxJYNiNErSNimISaTWij5GPv0Xg8hzNrjYRrmG7yqpZ/h3bna2FDVaHRmnfScFWBT
RmucDdt/dNFS2LInXdZ9Sv9OK4o5gJfOSZPpm8MBmhaMtvHK8kGROL/8ACXeXaUZv2JlnuPSC2xS
elzifoNikc0A6sX5fJJpfme25ovymEKNfOvluGdW0iO3DsNAy9MqK0rc5sltnR4kzZBH7AC6lUv9
svJV/fct9D1kgJlUUinqLU7yMMrzc6TXj2mXQEqdHLTY8UDTEVYoDhEUP2BvnXk/FuJcOOSwqA9Z
sQP7rv0l+o6SNylSciwLaBkwJyz7FpUI56cmNagkkjKAPUR7jm7ZwsWJZPXoTPYvGJ+rEVGYOfmo
45O9TTFRQHUCrX1g0PxIQ0BIw1AL52adCkA5Ob2ZpfYyJ81eivmKAPI5b9SVADSa0npAoMHP3mo/
+0S8Rt2Il4WfB96Mi2rbHClwypXRa58sMvtkLB6LWuybdIZj6CLhRKBrggnEZFwJdCOKVlwyjqSK
zVetR4C8LH813aLRRCq13FA2gwr30RtVzl+4Q+G6pax9P7o/lr/lzdqmN5N8g/8P1C4zvqJxpi0L
XpGVpBel8HYIK0EGH/gd0Gvhk19RbtMZYKoJCTQdnoQ1wr8m/aaoaYL0zZHtg1DnKH6WjTyPfnvn
LNlTSRe+YhV3LJEheYKTgsfqAbxfRR7W6e1rUcoLrkS7smB/9fwfY8/Jz3M/OnDHFf75p8lTdCbq
6mh4Ex7f48uC5iWKI1nN+aqZunJfttqWBWHddZg6V5zw6DhYdhiuGKlXByWN3spXDCouSUzBmFmQ
nM3Y3ej5fJgzed+2pKCxrRk7tx0f5gX7QIJwj9FTYIzNe+sXi+GKVcUchev6JbVVTaMhe+sSbZ85
1R3RhUxv/T4yy2Oz3FM375DZnyQk38Z3iO2myb9Qubs8+Bumr5ztgF2VXhRYyFfhq6bpNxgAb77e
C0zOTSC2mJW+Dp18C27gX6QFX2PI+0eVEVk4lN5rhOJqA8T04hL2E/iWQLZsiftsRgs0i/kjNpMP
1xjbvUIUJOVwyJN2g2UZ4n3vXnUDS3SeDgeovD/iXqG9jo1zajhwPR2ctHtmut26X1FNQS2L8M0w
pwhiNo7slbtpQlIiDa02VrEZfubQofZ6rPY0e/dVEr7gG0+dMUy0N1nIL9YQF7vRqvN9ZskSmZRz
X0nnrrL9M8Q/XyXtummNfmEkerE4lU3CylPvNHoZTviaF+aG3M9tRJyabpPiZPSBDa/Qhypali0e
8AijLDTHy+Rwu3Fj4KGAeojV0kNPCMfRQpmmWHSjlJTpftnIDdoAyYH9PIAkvhtTJPDZDcEU02Xe
Thq02dg8LsNb0MxNiM0ay4bDMeCoksGUkZDa0rl27SDV3ydW3bTS0boJGrgmkcrZIlxbFOsEQK3T
glhjpF4dXC8TdqYHP9XRs/VkhDfgWJ8YW4w7KjgoUN8XwxKQxYkvJjx7vbwJo4kuXaevSs188ml6
wE/NDpL0KF3453JAcAedUtn3Yxa9tkjzbD/fUFCSZeDvcIl4HE2wRcgiHNgA6sdXOw23wpQI6u4r
gzxhZX/0PIwlK9oqxlYZ4avyIKtrCYV9axwkuHsESI9VEbHS/Uaq7lD6crto81xyXHlpy6MVXcMO
9RJRYETkvdXly0ImNuNmow1kVMmX0XtrE8S8OonzhbdddHvhZG/yrPoI81BxyGpI5IT9BA95+YU8
VQZ33+tbOnQQpKa4fMB076gnsbWpvPgYe8VhCXP27eHYk2qEnm4DznXS+CWYrx/GuLzZRnoutHv2
kjUM3AQWaWe9c2+yuiw3bw2YumdtoOPltry7KZkPQ31vIKqt4orkKn1D2A1lTBOuW/EuxpjWdbpt
LP+H2RnPsqh/Tp19B3OTgy1fjoHBa+VKywhb6NJsJebc6BQKtdh6ENP3ecLwQGuBikgLUXrEjzN9
7kVFCPyfY3+h3rUq/HI1bdvRzcxBD9fLK8mLPqev2bXkIxpoaMdbI+b3vjCv5lTsFEd5mAzAwG1/
j3cu0W/OvLF8g2SyQVwmBdnAeSY6dVOl0y7zPNI+6sAiMH4/99o+ZofKjXTnwhRAAB0e9Nl5xAqa
L+QSbs9E+5tXzDRRotgLWsReZweND7nV1FZwMCJ0++nGz7p34tAPDWKePskCOfgXzIWKFW+8zbUq
MKdyu2ACg12sp5Hdvmyrn5rfZCu63oeCybMkGGggSGzJV866jz1SPdriCZhabZ6MBbpiDg3JsB8H
/5pq3qPNZ4cjjsgTDwv+TzsGj4s3On2opnwpOJ7o5nxUqjyWNGTIJwmEk23Dptjq1jX0EcPadXPO
fR9CMilvLgrJkbBeMAovORC1yJ0yiyPkKyqOt2kvthzudgygvIHCaYzuadFDdTiW15yKKQZPnEzu
BqqXviN2jqEuTXNPLM9F8XuyBrcMrr3c1/KzMdJ/VKhxAbNpMJswNvt7s0wPIe/XjLN1NRE9XqQb
fmyHfkBbHjxZ2yyv3eBl+qSRVjWa3bF+jDT3wSmbOdDQbxDnR2KGld3nrHcQIC6pkR4wwoawKrZC
yx8jj8ZUxkqe8pt4rQUk77nWF3fpU2zOb44oLi4FneJTzfFnjbnY8h6WN+2L/Khbj6DS3Sqb1T2s
MsRRNHBh97LcTaD1yaNjNjsBCOtwp7pBKGwfB3DmsD/J/uox+ikhIWSZ/eLygjm90YCmhI+xMfCT
wyJBWCqv5drL73XpVmkNAm4URjQS27UF04py7Uxc8qYo4MEZ4AAAHpS7WfFpjtXPPCHbt5r3lPIY
rcDgir/wrljk5yGhiRm5X8uiZ3jVXTZuhYp/Zio+IFOBGPHWuF6w/OVF3yf5W2SXUmwVVKDRPYle
a6eMFlshYkcCxeflQB+EzCydQ5mMZYA1/gNxo7S/IPEh7EIMBAfDYu1NVjZc7iivwcnB3+6aHFK/
wdpeuEW2qtsC8jmfxFJEIIr4xFHx6GaywIqIZdtKjiKk4g+7+DAn2I0n6LfrSpza2XjF0SRwWdg1
Oe0hJQIVEjBfJgOvDwsXHoZpnp8haVirxeF9NTdQc+ZeIf3AuqGf4+fMzB+GBJ6uAKtRtv4geAQ1
ZV/4ZuzSNDrmMpo4LWXTIUUMXgFcBCloyXoqzHM12jcaQfsIHaIxpeVdT6Zlg4vIqh3Ve5gTpM46
6F0bCGiFI346dXslFhBSJV3EiFfs8nT4lCBhH6xD2ms07WtrZ+ZYuGOHezVn1GUteSZow9J22FEx
YilCQ20oi7fQbaxVLNRjNpRXW0V3hPDNIGMZhj9l9+q7/aqvKbt8QwUhsp21ZhMAB5Cc74eqe5n9
+a1ACtJ3eFQVpnEhYOS9wceh5mBYk1KfRKVYE6OH+U9XTe922t1qF6YiVs+gjrI9DW5974ZiJ0fj
mcMz2a4TserUR277SVooPgEJcjYaJfeFrU4GVQrsqE8/yvaO1bxZiXVHnf/QSg7VTYykI4ueIzLF
U2He+6U8pKncUXAGFnY/aqGOlBkNphG/GS9sCALw1hGe96QqpMQqgGC7LhHCIHXtfYteg9775zDl
L2GZX6SR3Oc6wfdO9JSL/qASqDdFiC+TEMZlcetZ7Cqsmh1CsWp7fb+te73Zun4LXGgxBVwcks8E
XnzR0jksIKLg1xVT/5BO/XSQUpVo6fJ6Ix21W0y0VMZqneKrhEUKMVctOA+pxl2zSvMoh+8JBQfj
mje7ZCu3gCEl6kcFDWlwYF6X5DyL+maUS4BDhoVZr8tyx3moWc+FjouN5Z0TQkixStBuOdo/T5Hn
6ToVcEveL7yScF352SG23VfUladIFvipTNd65LBpL2frnu4/YK/uQbWBa6Nke+/O41km9doVEoKr
D5vAkA7rXNg2qyqRlxyzyVU1Gf6avlqQtOWl1rR9Z7ucyfQL559trgkJN6p/MC0cxOhYn/vCeKjF
8FDjlKDNPmimuS9Se2O4OEa6AzGxerW1YgzKSfJddB1N7gV003eCtBTKiMFwMRNZgOi0uEro1LpT
ktTCtuOzei5DLXHzfYlTCatpj/UNN53VQa3HX+6srRrnmfyEV0TNVF/DsZDZi5W1zxXGL7STtmOW
XeJkPNXY+FQixSgkpF7EwUjr4HPV/oYDzgtN3PPUo59oKQN1yzgovlDp049b8E+Xo3mFeVfhd7ve
IWQLSzdCsTYSpv1K88ubSp3PGdxcaCpZA9QfYjjjDrnQZWrvfUdUZF5jWWQhVzEiOMUdkc8ptPA/
C7sXkfR/6LpRNEObBakzXQ3syzW+ucPqkXKaIfanWxojI9zK5lcUw1Cdu9vyVHEIC7Ct/x/XdDTX
oQOj43jqfxNuN3RZYnQu6jZCXJsKBn1kPDXpe584pyJmbUD8M/f/ohb/7qXJk2I97cElx6XQgSX1
Tfg/qmHhXs/9rUiPvv7Y2G88L5A21C3rayRqlz9ioFtv+hAs+eXPr/l3rfpycbpyFg+MUe631+xh
b5QTadvfRju6WShN0uxelfZTn07Bn69k/fZBbc3Slmw9Gw99nBv47//hPJBbnRfbvuxvlCDygRPC
fOoI9/7zRX4fNXhUkKyD2Yqj2Z757V12mbIjG/jyhixPL6mqEQwucr6OuTvXWKY0sITVvzzZN6eI
5QOapmYR9oFbsqfb3y4axhndfDW0t1IkYmNWsOMpVCJV7LJZPELbtSlpzH+xWNCX9/XPCWLbWPkt
xskk1P6W8CJF3BeuG/79qLbTI03sn6dwb40XwznwzFLgLKhZrD+HerBWbT39y8BdHutPN/DNSiKF
Hz50ccKERFeEBK2+ZU52U5I//J8/6j+e9JvZrAkzYkSa1S4TBALjbiaTS9MF8h5It/1FS62goiL9
80W/x/csX5UBpOmaaRhYE5vfxmvRGmU+S7HY9VKW9Ta0TmQUIi6CztXOU3MkgmUl+XGGhPjP1/4v
o9hmThIGif0I1vTfHtjVMP6yPR449nfw1QAy1IOss3NRnWGK3I380YZ6//+4KEFRur8sRZ717Xn9
PkE1Uv3vRdMhPoR9/qOEtWgMkGBM2GbJD73s/sWO5Pflh6VW10k/MX2bWfTtSUvAXLfOm/mJYND4
YzJ1tJmaUoehwvB2ZTfEPv/5Kf/LBc0lgdfEfF533O+LrePPBMsZg/3U0GiI5PiCQxMWHhzGw5c/
X+n39Q73j/+40rfpsXiSdI2j7Kd4qJp92hR3ItX/zfv49zmI/TJDFLaE57IALUvTfyyqchosrXGK
5qnGpn92Ums7EPlDx8K9/V+fhguZS2aZZmpYW3/7UIQnUlpnXEilcc7MS3KYCerzzxf5bdzjn47T
kG36+KdgAvDNNsbpqxomSJI/2+rGeKe8pdkHtN4y4WPvFTSJf0fZ05+v+ts79JEKYQ+vWTjd/54A
0cgO9pZXts9+0+3EjM9ROr+CgP35Kr8NPJ+55WPd4mGIQ7jqt03C0WdCHXqlL77wN2Edgaq3leOs
ZvtfokL03wbetyt9GxM1uvHRGCb9qXFqGiMHY4QhOVuUzbAV+n0pxTGBF6NXUDoJGY8eC5Sqqku+
/vzAv+2Kvs2jEu+tmTrlm/stRKS03NDsrRqTRO91Cs3b0K5tlW0NOMDw9oBw/3y5//J+/3E5458z
ITWdaB5qbPAqNGExGl3iYlMzMOYcwFrz0n9ZR34fqjwd/DuPdYtZoX/7nCHZZdCj4vq57lLU091d
BNF/kGaA2UA9Pw8hoZJ4d/35GX8vFXmnSzLxEn7lcCz8NkHKDoNBV7bls7WYkrivSfgVNSMvNH/G
qGIlZPkh6hEPna/BfY1oq/z5+u7vU8XGfNwhwBw5p2a53/aICuPjSW/d8rnJSew1EJ0jTwXyk4Do
ZqAvAhZdxOswTx7JGuO08ilFUq0td8CRwiKoeFFK1FGtqEpw4sQ3cGv4SOfjjuYEjpe6M34KVB34
MBdE/TrzISkURgdENu7R4GDbALPdqXOafoP7mWmfQr208NkXvdioTWdlqJ2BAQTkBRCgGNPJwXnT
6Sq6kF/WehSBSFdoeMsTMrvl5ESNL43oqzOmG3PzF8qKzHL2ixpisXxZyKhLJyPNwbWAMkTeHUPP
fB9CxHs5oqEo6YKQrhuANzp3GervWdPDve/MfAfZ7AfaEpCt+ldTh9cJt4AyC/9ltv+Xyc7GqS/Z
YSbLyvdgoNYIUxEZYEJxFsmzT7jpZsoN+1+8yf7bVRyORYQY4ucMP/yfkyupoOLY0kuf6yEl03ES
iIGz8l8WjGUL+Uc9ye+1SB7VjP/h7DyX5MaubP0qHf0fGnhzYzQRN20ly2YWWTR/EEWyCO89nv5+
h9JIlUBG4rY0rZ6m2KyN47dZey3H4cfZkydmdA3AHlldfAos7XNJGlEr4eutCPz1D0aZfb2+l38/
jRNzqqFqcGbZsiDWFyf83dPZKUXpyNA0fBIrnBr2Tdjv8vB73hPzC2iFY23yCChGxrVFHxB1Ap/k
n/zYQl5hAHuBbYJ8peNaDx6ovh42ZipEoLpWgDjJF3K984oRB1z/7PkJNFUSxjb+C6eQq+f8qwut
d2hsrLJPgxXph3IwRPkmjPYxUuELpuY3KrxqNjeOSqER12yy6Kk60q5Yms6znHu0NNXf5M4Cw0pW
NKaIe31Yl2zhX5joI6m2wht5PizwIFIaOIPz3Lgo/ib+YxWOdxotH71RLDwU83fJ0knzIjugmYrI
gZ2bUnWlpGtUd547SAHo7YGJCY6aUnDmwBImwfb1l4dGkIZzgWY6Duf0hMJM7ZGfr93noGkfah/F
NRAVo9FsTD36ft2UKh658z2NIeHEoNYi6OcmY8ui0Tdw7Y3nrPiUOLpASa9ZMcE2Rd+fBZFbSzGd
X0Et2CrHKvza1Z/EP6sHesjXorYwZCMdMS008LsBarbrH3jhAbOJMEjr2Cpk/445eUAc+IWsoVC1
58hp7xLNXsvRgf5luiZAAxjb3ILJt7s1vc+OKj+DSV8KJRUxA9MZshRL15HXwzOZrj6ig6UU5Yb2
zP74kADxZe3zUtrQ0XvrwRriSBVMC/VPgE10fiwFlfPT+89UCxkmYvfZkfJaLU1TzX42ad2Ebp30
slTS6gOkaVx6qycDRYEKRBOt5rLYeLOBwmqYEta6JicK4c9mL/Z4Ta4TTyjS9QXHZDqu38aIQ0hE
4BHxEp2fqbgaTCSKMDaO0Q82UyxXd223pCJ4yQpeD6kOAx0UGnXPrVSlZSV56sPvJbkU7aRHN7PX
paItiXFetMMCWYQFosIysdPr0MIlY2Q9m1VMX0zJEwDIDwJo0URx/UBM3zwxceT8uMt1h2B0uiFg
6IFnxmJIxZAgIJKBy3I/VlX4KzGtu8EHjHjd3vSe/W3PRmvS4vShizZZKKmMm0IZxNDqHRXxH3H3
ovUwOvbJj+uGZukTLJm8rowJHq45LyeU/W1UtrX5XNJrQV7KSu9pdt7RZmK60F8Xu7LVH5XgeN3s
fD4VssVsQDwVEnHTJCP9Lp4DRzkVLugovH641407ijdbODkkdBeuG5vdZmSHNIPom5VDzQ6l5/MN
CRY7ySgQq88B3JBBnR969VCku9b/yN+19shJiKTvRvvqDAvjnDpk/7Cs8VQaugwz78QNSF3TtKys
V5/TmjR8ptCnJgfygormLJIkzoBF3eShdFB7mh1rSAtjE4r18lTo1UMbyJ+yXruxXW/D2XxrNPW1
VsJvTq4+xS4NWKGtPYywgWS9ux8y9/n6ZKsTEVMeasap4vFAhaDRpDIZst5XsDIM6Lf4tNhlDWXT
fDPIEEfB1xlUMvz8YD1+0KSeQhdlqqu0KFeoUKBY0tGjaECbLJRj4GSqd47e317/OmH8/bPCx7HN
FZhoeXpptJjsBMvLstpWleyUpvUXqhYrSuafOvMztVsAFMGN1rmnHgjjdauzi0ohkaBbZM9wYK3Z
ac7JibohcuonusfpJIPoXmvioxJ3C7tNm/oVaCfpnGUUB9FQJwSdzL2Rm75ODJOcVMlpP0NrW+7z
cNB+aPSp7odRpsV/VE3UFUEUjXlQPvfgaDd6CD/Z2LQ03CMhAxBJo20Zr/sTN7mLykYKV73jlKc2
ttJNj0LsPjDz8L530uhgSLl/m7mgVWvS7hD16SY9JTCoQr6trZvKjm6he+yBMaQJ2YvMG/5iJUEM
mXBKHG3uyhmjbufFaJRbJj2XFYBLOMpWMOBVwBCAORL4+QtLOd9AOL8EVwRYXFvqNPtqlTJ0g+is
nEa939Rl8po5jwS1dec+1GCzQQlxpfzl3WMqaLfjhRnsIWcSb+XQffuK78anVoYWuaGNEjB6nHRL
Q5tVKrg60F2XUZIUoZ1pTAw1NJ+QTACF4g/RupTpHU8/Vv7nVH3TQRN2brsJ+p1N+G/BLIci8EY0
K18f69Tp1xSD4pWo6eH0wJoy2cCZxCRoaRA/a3JL00XZtfdJZzjAyiltt5ak7OsRSGCX+UvOxPyR
4B0itW1wiVqgJfXJ1eCYQ9OrgU2Tm3nA7VsNAbA1cwvuuBhE5NEmb7ZzGJVib2jewrBnz4RCiCMT
e+gKVQRn+hy2uVO5pSV5z8B0nyyvXPWlvaBMN7+DhAkLLwZ+uTlNelb3UjbS1/McOnt9rF6i4hBY
1rfryzf3JsRAaGjiKTJEmXKyhUYqa3qmh+4pHmjpApXq6/epngJ5gvYa3u+ee9bGk3ccsuD1x1DO
Tte/YL6BKFQQOv2WjeTGmWygkl7jmsDKfx6SNzrgWUtYATblcAgiePfthXyLM79wobCxSLmjXOqQ
aJuMt6YhreyAS5yiPFDu4KPQgZIBwYakDj4h2csejcqT94US6788v5SCQwAPtkB/mdlXiWLvzqMv
4mFsrOBHNwqNHb0HzbCLYqvbSSmIZ4glBmfv9GZARGrpJRhRYN0OLH30BI/xJqV5cm0gMrONR0gq
FA1hoE6nQ1tHOg8SMQNa6qTIPmuQWkS3pG0ia1vXIZyPQNrNfZ6XLSk503g0YtBlbaYme8VE3L3y
6BwD8aNHr1kh6T8LpxSV7WL4wjiIgrzM2cXqJ2vItiWxKiCTcT2GMQI2ma/BC5l6yRqOPPO5cEu6
IfyKV97362eVTuKNkQy0jctNtR3UQT2Cu6l+WlHof5Dg//wcR023i32nX+ueUj6znjTNKbAxSV4D
Eh4pJLAZdrCFL4E+90I176S0s0K6Ohp100KV/ikf6uw5cSBMhqtMknaD5dQHM4V1LO9E140Sas7H
0vWM4wie5DBKNKSVRtjuFNuhp8NPooWDIfbBmd+h8vgDXuJq0S1q3pN9gnouNDGKJx8laIwC6a3L
4RP2GvKrIRxfPWxd14/B7LQLe+xIPHqqZzzv5x6v3NVpP1idfCQvF1ormCAXX8ILQ7JIYaAKzJB0
IpVzE31esd01Vi8q/C9dZ74VqnpnAw3SfONRDZYClfnBtqi1MihOrzhqk4Otx/4gV1lZndjHayM7
Wu0Xt/yuRDqotvKTlH6+PoGz0QkJT80iGsazxrWYTGCilEGTlX53giL1u6LB0tA5j65EWx06rbGl
LXhuswdARbxHxCc0xmoaaYDzyQwQsBRaSuMRBbCvnm/fe3a9sCVmISUmbBAdpmJgSJ8KqFstbQ9u
wZYgPrqrJJqoDTBYmp0kcA+b369P38xNUmVCclAPeEqmOSvKB042APot2e9lgeCfhMyQWr9mvvKS
gVPVvfJuCOF5SfRkdd3whY1vEDTzH6o9eDOTdetMq1NG5LyOdgSPeZ0Zdw2lrxVinD+vG5ptEMIH
kni0dLFmOpic8xUbjLwk/1kqR+CDNBLY+Yc6vIGL64PWvKJ7dt3YfO1UtqCM+4WzR2Q12fyKlslB
Dk/6UQE5v6mCz/gjMjck6bAFZ3O+cMISG4TaMWH51L/1uqoa6sFAapkXQobZjXxA0dwYDtw2LuA9
SHuHhcTrPHxVsUnEQikB/4So7Hwqy8JypCSwq6OtVcYLrKXDrTTGNgQDLsnNSC03/LnxsWg1wHX0
I2+1ALozRy+A0zWm+miMyK0med4txdUXp/3dh4lT+670YNtC9a5j2iVIek+C07rpzJde67aylGyH
nFb2zOeBkrM1WZS7YqRp1OD7bDNGL4EmA7Vs72DiX/A65l7W7wljmWRLJdqe1qgzafQMyHTrYwdl
GdF0eUCBi+BDbu5Ex2Gr9emDbUKdHzefpP7L9b043/hitf5tXEzau0lx4q5Rez+uj6ZMLOK7t7oE
2FK9cSFz93p3IbwTU3z+cJ5bE1/zztoYyTUCDUl9FBQnKlS4cIRdH8/8xsCCTYbGFKl40AwTC57s
m/TM1+KpVIwjT2VSLjilvzOR01EQWFHNIDkjbuFzG3oeyc6gp/VRr6PP0JXITvSQtuOp7YqfTprc
ETPaZrKre4EFHULxt0ND42UVJc5GMOT35XdXim/GHM0qDecOCoBX6Goe6z57DtsUCtPXOnDvNNp2
Ape1MGg0gyIujfUnubIfBk97TJHlCuD6WFtxnW+uz6F64aRYolRDuUAm1zXFB5lRYaeG2VdH+UPY
Ji+ur5BPCVqyPT4sbEXwlRIVTPGlX8PDZuwgUfiejE6ybl33CSJY5DJ86xtlkV/6KEGRo5Yw8Wgm
raXyXksAYTchtBaQohSF8QCu9sEaYFddGMMscaWqZBBEzhUNLYvy3fkiUTCuiwp61aNXeV+sungz
0pvW/2V8MuhkleAIdQYFdrQaOUtgiqKoOLgqMjXxJgaXFFBrVCzXXBsNiNDYjf2fSpVrC+mHC8dB
lKYoS+hEHWSxzr8Rqs2higatOg6lB6dcYCfr0tQXkmRzI6CUmAKVpDq5vGlQE+emFxYQZB/jojEO
Etzyp9Iox+31+Z7fI1hxBHKYHLDFWM6HkmqxphRkoo71MBSbjgXuMvfWQflz7JO7/+CYn5ubXFtj
1aEU2cD6a9bmt7qwP1Q9uMuly+TS1DlUzYRnTOVDEV7su+sKUuus4xiUx5GgEMi5BKmlvHD9zy8s
jQzNv2z8Li6+s1HqahWCr8aGkiFVUI3Gl7oc5K99QsvY9TWaewPnpiZrpCrIWOQQYh/jKH2lXect
TeTqSZchNlKTZp2B/l7rmr9Hcve64ctjBC0HOywBxtQloKOACW6FcKk8BHBAxMXaUwpC2QAcy3VT
l8f4b1Pq+ZJZTSJVZiszRqeSbsOuPiCysHdDOunMfnj1betOQWTChER7AVR56QSIEI2IkEy0Ng1p
vADQkt1Y5VHLVXsjeWkLmgH+vD6N2zu1MZMVL5O3cOxmcZQqlvRfRo0J3CtTFShBc7s8Cqa+PtB3
WYv4O2zmEHuC5NkoQTSs89Z5/Q9mmdwTfUIaSQdHLPi7TQsjgNp6WVQd28G7GWRTOJURZFM4Dr4i
EV199x1j4WW/ML+AVsnKiO4EkY6a2Bwdcl4wVdLJP+IyQwXyw6NFq4OnvxRymnqxMLcXthJShyYZ
REI4Mv6TZ15KdElWSzk/NiYy9SFs7eDoqjdedwKdA78IYmfhrr5wUHi2MCpTQ8bodF5zjVbpUM2O
8NDXcOTQHhYOwY1nFkuI3EuzCbCUm40QRNamOcq6oVDZ20TeCG1/JXscr5CNf7BzWpBUXfoxmv1C
XDD3KTTNwNM1DHpMdHWa946MrosUuAeg7Kg3kSVaH7VNS+pmZSmpt/CwXlg6jcBRVojmaBGavnlO
ZFk4aEF2lPRQ3oxyf6+ExVulQtPSsXfq9sYOYQaz/IUY48Igef4MkfWWyczOsigV7dlNrHVHuoke
fRqE+ii7kVsTckVn4TK/aArHgfwoDtosyey0CdeN0sGboYS0CKbtw9h3B6+tv8FktRAkXJhOE5wQ
+5E3kKYLsZneH3faeQsQit0x6tW1Nx6D7hn31Kzhv0HHQ7EObbMEGblkkmeRChtFXry4yWnPEj3M
2Lrdkdg4cX5SLEGVAubx3RhDGZV+AQm58HJcOBFUKv5tUTgD7wZJn7kb+REWdaU+OSE4wxg1e5iJ
7kBi3Y9GrP4nBhWgcAQroqI9OexSklVpDMvh0cnkWxXO9VUdUQiRLGlv6HVBt3qwUDW48FqQ5KCm
yCYlpT9Np+Bucu3Afnx04PBq4uKX4hRImqU2ssZVcFfZzd4zhtP1t+KCE0WwREQmg7cQ/vj5vCYh
qR0fBopj3cIiqfffvQDe4Os2Ltyb4sIUtxkQJS6ZcxtQCKvw0ijtMQNfFITeofSzn1GZ/Lpu5sIW
cTRQkiSiyLzNmjUYSNv4qaodswgelgheh0jz9VXlVLBw+dUA6Ui2gDS9MDL4dcV/NJOOmGmXU9GZ
YVjorna07fa5zwravQeiPlkJF5bpwt4QXU08rDYU40R951MIY38CmYlF+h7+TjS0bvTqPvFexx6O
BpWO6XhhyS7ZAxIIpQb1SZt/OrfXWZrbuaMDwUDCzy6yJ8f/0aMn8cGRiuKpqT1r3aV4xNdXcH6t
6BjEDwVbARZnWpGseJh0aAH1Y2dI3d5R45csibJtjHKLp1QPoSTd9CkEcSli09ctz+9r6tlUY0mJ
Ee2BSpiON5cI0Trl2Pb6fanSK5ua3pO4Q+Us/cv+NnVdUV7W+D+auCaXZ0PNytWrUTv26THCL+Jq
2xJTLKzgpREJ/A04KoKjmX/kSb5aOU2O9F7WwJ6TwNBt36GTCqOs/pcfO0qpQmyXCgUIvmnG1DaD
Ck6yXj8qBVywTfIxp48IXZqNHDcLd+T8wIl9QeLI0EC88eydr5PRVaFvdyGFEB0mYynp74rCRrx8
yH9e3xDzA4AhcEzArvEV8MHODVWAxjUNUdIjZNI3cFO/annzkpjeuraSD/no38PMv79ucobDpDUK
mzhECF2LcshkE9ITlQ5OEKvHPGmUm15VEljNkJKK7dY6uC0gUaCKkrMZ7BbeLVkP72RI8VZREKgL
K3pxmkVHE0U04RFOviQNLb8EKP7P68bujK+Wn35T1FZa2KUXp5lSDClwx6ReN7lndFMqddoOVHjG
/K2ue7Tzd+U3bYBNkc1Dj04pf0N87cv1mZ6/FEy0gDxwtVG7+w3OeOdMtGjrlQnJ7mPoe/XnGjKa
XVm4qDgNqRdCNqpnq97TrYU75qJVR7yAlnD+pk6TFhqDnTWBeoxjitZF/2HQvb3aOTUckf1GDsuF
dO6FRaQyJI4mUCgKUpO5rSXTbM0Qgh1KJ9LG9Bs0TBK73IQwxS0M7YIpWjO5PIF7ESFNJ1QbojIf
69Q8Gk6J7Ih7H0FtvhqgB7m+cHNvhVoTTfDcMxQwuNzOT6WNuGYJS715DIv6F33+r38dAER7ImhJ
CmmgxZ2Z417WZagUo2VwwfSfwFvdqLnyo2jM7fWBXJow/AVKufQuiUa784EERmY20A+Zx8hIFOQM
vPiA7py5bWS3PvxlU7gNAJ/xHjhl023g6p5eUb6yjnBLwSBWbPUA7uyxodB/3dCF/X1mSLxI705V
ajvNKEmWdfRzdFxhbNKc7EApdJU5aIvAyHXd3IVSFtVpYnH8V54efeq6SlEB8VJEwOMg40P7yTpS
b7z0OfLgp/W/1GhmB9BR1EO/Fq8rbhKbBcTD9a+YQzABABLnQQOkUx2aVV8j4kwl8ofhiGkLMuQS
9YwyPoWgHITJHNlTFVWOodpHEgwd4b2qR/vCLoXfxgeFaroxPZgjZHvL91//OEPc0+e1ED7O4LIB
3UWhdpr3RfRHU7poHI515yDp8CI8DuihpQpybsvdCx0IvtX0YCxDdECh5CO+CpU/3X41zJcCJRw1
gu0UjqXahEuMEQAeHi0J2vedD7c1niHYUf6QlD906DHnpJTb8N6NHvjfxI/3x+/8q4yMP1eShop2
hfOYWuiR23A5DcoaCfrVYHpbpX4Rf9jMUWZdCh4vFPFgIgCqSVGX7hZgX+dbE6ZxG55rnpmMfjmT
WLGLfmogVOR6PYwo3hew+EB9HC4kHC68bpTvBNAPEgTC88l1lfcGHPbFIB+1vlwleLE2G8QIOxhn
/XVuRRB8LVyQF+4VQM747YIehBd1cq/UWYfQuIPF3pMOYsmkALIUyF6ub6yLA+MBFU8LnfG/S1Tv
jroLdXEedphBoePGMO9ZbA1IsWq/Wi19YeXS+3Lh3qdu+G97k/UrDUFNorTyMYpH9772vX6n0fCw
cFMuWZksF02SYWpUsnw0Y31PvHdwJOXr9Ym7bIILX4QyBBpi/d5NXAeLcaH3TJzZ0B866k9d0S/A
ny44/qKH/18mJtewTa5CqsQowJR9aAwLrWw4IapI/g6GbekOvnTB0MzAeylyXbN3zDLrIPG7QjnC
svlk0e/n+0lPbsR8QvZp5+npwYuVRyQoDqrh7r0kUxce0ktOM608dB2LSFVgac9n1GwUOi/JLhwt
fnYchseweR0LZ82W5EqRK5ib+KJ2eFQ0deEUXDhsoDwtGlbJy4BUnuzKummcoqsrDpufrFX4Oane
vbg9jNJ/edOgVkMQItJDZGcnmyY03Twaq14+xn76QGH4Y2UpC1t/vmkYhCNSXQTA9BNMhoLHFXem
FhgnPSs+m11944/fcr/b2Y78+fpg5thfFVCeBS3MP/pgphiA3EusDl609uS3yl1ROXdypW1H3Xnz
fOtQRyOaZ+muK3Xk27pV2/feqrCDhbzN/Bief4O4394dw7Rv4NatnRZpkMZZAeNHSAId7YWRzovc
wgrIKPq/iFinee42aiMcGLc9VXb8pQWKmznaD1jibrQCoRDHLO+8uDsUAVXvYXy+bvzCgmKbrLCC
e0R/2OQWqKrAaftWaU9eW34LETjaOmN+SIDVpJkX/PXdA4eDClLFIoabxVOh5Kcy3AYsKY/bBplu
cw+Dk7OFkhSaaxkA0fXBiTN97tYIcgqLThz+TufWJDxNaEBGbSLpIADXPrTxAId87O2GIfhAtmZn
qagqNcUpC5sFf2rJrthW77ZNGZGbKvS0O1XIM0W9c0c57LaS3Oda0x6DVD/gU9zq/lKP36XdyvyS
nsLDJME/Of/s1HBUchAZZli4e2UErtygq7G7PqkXblJmleKIqkENDUB+MjpzHOWmt/v2lFVJ9Swh
vHNXqLBwNpEFOsYp9O0Y58lHBKXxaeF5WLcR8hX1UHf7618yv1f5EP7iRgdOS2v3+TRnNKAPgaw1
J0rFQjtvcA4JXQg7N8+t7XVT4l6b7CThKZFxJ8WDpu9katU+1PKkVMpTaZvf5YzcCsqmRqF/7XrI
k8N4XCorXBgbWXCiMFqjANiqk0kmjTJSASqbU+ziWDclMjllphZCMtxZuH+WTE3GhvCzLcdh3pwi
OBbBZntwZyaBuWrLxWLJJVNg97htIDcBXDhZsdFR2sIJkuaUw5Ttr6izGbeG5epw+YXUvq6v2WVj
pPgpxVri0T/fHjjzRqX4fXOqPW6aFQjw/K4qzPQVKQRtYSvOHV0YhMhHk5UmTOcOP7eVRlHe6DCT
n8oUJXI6vSB7zSE7NMBqbGtHRlankaLjgIbtr/9glCL7SPxoCbjmuWUpt9Cr7ih2hVXzoITmTW46
T5ViLSSJLrwTyPtRMNHB5Gmc/HMzI9vf1eu+PgVoZMMgj6vop8mTAz/pMOY/ro/pojFmUVSbADtN
04qKHvQQZrBydlyGaEG06qZENy5zPEjEdWkh+rq0T4i8MCTQQdSFzocWuEoXg+GrTkZToYBmok0A
SvqFF9/+D07a7zNtCgAlV/S5JTMaTOp6anXS3LahAYZ+ONmp+m2v20sooQtTKNxNDIm80QyabxRu
OGStW58SuGG+SvSzn9CsowVkpOsz88P19RWbv3giaiarJ9pMFRJW5yPzDAt6lrpHuGVEuivaGsHX
dLgp/M+N8wgxjFdZf3nRzg2K8b97YvOo0IzRH/yT0UMPGASSt4nkMNlYMXIg18c23x+idYlqk7iJ
bZCPE1MVnDskZKWjXcRQkwdkqlKo+Nc6PZULpubtfiTRgbwKQkTeVlIQ57aaEqTPkFjhye9vI7iS
DSQqV+Zwk8nxvV2eYvnFiiOQvbnIQtzYNWzC7tJ7IGycv3Vg/wRmhnyQYC2b7FIklhU6HrzslPnu
a9UHNwizfW/pLF11DVo/nlwubJ4Lrj6vnEOKgJq2o85QJfjEONqBFuKnlXDjVsq9iUKck8T7opWk
1VNqoXZh5S4hR9iLlitosRG7XRr4hRydQ7MjuXCD/gOR1z2f/aIyK8ONqgCXUCg5jr20UUN4NCQ1
8TZ98+IqSPyVEYLIGZxqdXbQ+p4GTC9T1yl5pcdA6r0vVS8Fd5KZw7RP4H47erK1ojikb10vqbfX
t+b82XEsDTgHFV0CpZmDW6NCOSCfGguW1yp7UqWKXrV7Th4MOq3rL1ibbwysiQSmQ/YeHpCJOy3n
Tdh5chKfLKX4KRwgJSlePMkjZze8+Y3dL52G+ckDT0uWim5i8HGzxpGiaqQaRHJzysqTYaDJdBM4
9rpyHpGJ24bqDYyujLW20EJFycK9q6ANpWHz+hxf+AiI+zj7JA0oxsyOZI96YUya+mTkNZ3XqQsN
f+M8JW6zhBv7jUQ9P3mipqdghvCaOHBy+lGo7HtfrdNT3XQtzRRWvlEcF074ICTU7RUJBnnZQ0o1
HPtf2SBB7x3FbtoCOA0Br4d5/xGMSro3dcl8jL02vE0VpzymiT7e10WaLiUcLkwN1U2KRhQoyF9O
X87K6Lsk6ckMS+gpPKmuZ93An9d/8CIrO1xfhdnew8HHy6ePlX8gkTiZms6NctNSo+iU1dm2N6yj
4kbpStbCXVmqVAOLcaGCPA9zMES6EP+Ri4AbcXINZgDoUCtOohP8w4WxdlQfEug+hBI+cyTU2a1g
m9U5OiVtO44fUQtNoGEvqwfRKxotnYRZioBTR2KHOhMVp3lHvYVaM0JZvAuV0+efwIdppNZ9rTh5
sOFLK42yGryuVVrt6xIpP+QaBvMlR4xyAdo4u3AE+IEvoIoiYsDpDTm2iFd6Uhmeiiyun5oG3WOC
bPkLrra9t8zOetbsNNnHulkuEbvOdwD+LY+jKIuS4Zqa5mu6HMXp/LkopHYjSSN3sZGqN7ROwJEf
DELeKvb317fdNKQGzwU5BX/hAdAr+nuTvHMzWtAeoUSXx7EPKemrj3lR/cVL9bcF4VArBHv8bbKx
TTuMhaJzfMzV9JS5OqgVJfyIRlG77ZGy7Wl5vz6k2S3z2yJs0nBXA50h9XP+yhlNHSDypiD8WbVP
aITf5Iidj2gLdB7kx3a9RXFqnQnCo3LwfkV5f6ga4yOymHd56R/NEs6IsclBvmjBPjb9H9c/b+pJ
/v46WGPp2xYO+TSJ0alBjISjlxw9+oN2HVEUSjlpsEIg/peeG/eobm2dUH5F5G1pYqZJakxDQQIc
WnhfrIjY/O8WG5HEJunZvscMRzYWYmtKUBzCIXyUG1VoWrhI+bjaveXFgHmdnUMr3F8e/Psv0Cch
qxoZcWjkPkq2yeexfkjkdlWpj4An/QqxzRY9FHXhdZuVvASaF//BJjOPB889dz5osCRlDhma8mRo
P21DWuk4XSFKGcE664q11nzvamnbaktsXrPrdWp3MtlDZ6MG5+nKU4jeV6PkawzXti/+nzVINzJd
GihmQE+D2E8ZLb1cs13GqMmUEatwujnak1ErPFNupteof2RRRy924dT3vhoauxTVqfuR8Oy2Qc32
iy316hPRml8u3OjTi0XARQXIWHQXE3VOnWw5TnXVG/3gGdXxfo+QHRLG9Df84/r6rx/9//Hesqd/
+A7V//w3v/6R5UMZwOM/+eX/7N+yh9fkrfpv8af+9W+d/5n/+Zgl/DX9V87+BD/3n3Y3r/Xr2S+2
aR3Uw7F5K4fTW9XE9e+fzheKf/P/9zf/ePv9U1DffPv7nz+yJqVB5vTmBVn65z9/6/Dz738K6OR/
vf/x//w9McS//7nmZ5Sv8R//91cZ/HhN/zi95c33OOAK+scP/9+f8PZa1X//U7X+RvO6TseT8LZI
mrJLujfxO4r+Nx1APSAc+ttB/xjqn3+kXHk+v6X8TZaBqBIpCE+YZOCff1RZI35L/Rt7CSwY8FhB
bAt115//+6VnS/XvpfsjbZKnLEDF5e9/UroRN/E7f5BOG/H00LSNi/9byeH8bHa92ZpaEe9TU70J
x3RbZ23wFDljvYpUq9uqEbdCZO6sJOheygSEQ+Mnt0motC+qEtn3UL6FKzdoG2g1tXFfSeqLpfvr
LupcKC80crJe/znuvZ8lNO2HbOReN4YvJviPDRjZcF1osfciebV2MPE712Y3fs+con9IelqQUfnd
6tr4s6IDGJKfPHsBHpxsG9Xp979/2Q1U13IKJ4ffv5T92kJpqOvXmRnh1zbWER9ifByH8pNavvRd
Zzx46KR8/tbLAV3iRvRYy8lwaIeEpi05/Mn4HJSTeaJyJ36KAj6tLBFCdECto52JcDt3VuT07qfa
TJT1WKFaF8O5us0jms0TNCDgKPygWYW/qtrE3zRVjxh4hiaJs0Ye19oT9g7Iae2M2Bw/aHB13v7+
G7121a6yeYdyEHSbPu8ek2xEModi396pC2fLc1pAhuFmBzdOHnGXlZVhImpJR9hLan1ALH4bGSOO
ZLkH3VzubAUublcZUXf2qYOMun5y5RFW3DFErwz533VeWs0HE83NqLPLD6Wakf1Fbwg8gHwYgrbb
+mEbwDAiraE9CLe6WkRrVFjMtRT0GnJFdIbHvSIIQwTflxfZ8IK6KoQgXbsZh/EgRCYOUY70lD1k
zba2424D1NAg8Zt16zjJULTRYv3WbZVtUsQenPL6t7olF6EHTneQ6/proUWvRsE42kD/nglBsSAu
H2SkrtZl0/br5ldpWOUG/ernssxpFTNyZTNYWrUbNbNdoV5/Skq7uc2MBiFLx1uzWYt1DwGxqBJt
ItGv3UiyvMq11F8naRKtE3U4ZJnb3Wtq06xzhN1Q6uo2kW8g1ozCTtU6JSwkSPsoYjEaCZ5kvzfx
juHgzyvvwQ1ho5Vz+v+IIe+ble2F43pw+BkWqpS6lmzTJqSZ13TyrZO2ylqBuAR/zM3Wna+vO+sI
/eltxBHoJbt4qlXnze7YJll3yFz1BXoVF6yK+8Nuqy9u0XOUVFSGdHMV9F5wCruEvRUj2m28DAV6
ePUX1LvCu3aoDwMsZKswQvHMacd4b3ZQLYdIXR5y9cUPpUPYVtnGR+l6NL+HgbFvvBCMsy3qkWkX
bER76CqV2scxjp6yofuQJba5LWXvUc/QLLb0Fv4kU3oxE2c4UJA6ZE7mbm0n8+Ew1z6WEDm5hfEU
xsgDQ4T/0wm1tc4OC1I15/UNGcZYqDvTKKsPg4YkkaSQszc19wcCoAFK20W+rttuo8WleWwSaGgq
KfmmtsZjouYfqyz5Zrldfku1MbipksbYeI6dr7qxyLbIaSmbzFQe+aFFY931MpKHutJZMGHHv8bE
v00Sy99Fhk3xI9KhanOBYSYIZeSs8p1t+VSaDpYSNWiqvuhpIq1zB0G50injneZn+5iWa6bw3hfy
l+G27gY4socCubTc/GSP/l4rkIiLWifeRVIQ3nYtPLPUlvqNbTbpba4DiUTJOdTZnlHZQdMRFCtZ
HQmzR+d7xJldmYEKsKz7AhzxZ9fp+1TLDpKSw/JdWd+QPo1vqmBMN7HTPDvD2KxGVBCdFpbUUkHE
vWvKfSd34yqlbNUW0RPARWSB+G5Jp8RthihRZfXtwH+hOk12Vhl85XLsle0o2ajmEeJvyUp+UT3r
oc16hNMl1JT9EKHQTo1WUpYUdOkb5gaWKSepUV6KM/kQm0iKovudb+RqV9e9hjq8X636dFyZkvqL
O8PYJE4JYi6Mt+iK79IBbJipF9YHWfd2dYXqfdFH/M9xslGeqjH61EfKi9cn1o0u19EaAcjPsocq
a+Z1K6uzhl1K0lvznWItAS7bopV+QIA2Xbv1qG61Wr3LFDvfF9mm7Jrq1h7sj0grNStFLR/IRvER
EuKPWu5+azPwYHY9xLta1t1VV7UnR0KYiuwhrE31/+PovJobR5Ig/IsQAW9eYegpyq9GL4jRSIJH
A2igYX79fbyX3buJu10SRFdXZWZl/rfYOoFsZUmaVTOpKHPl4+IOxmWqTqM1zbFb+W0oN+89V/az
aII+nOr5ZbT9nxrJeGjOQzSVdfGoj0Yd94YXUbDdyJ+JKys2Y9/5xe/ois9NIGwb65bwPHIy27Ej
4zlw9ySffJCU8Q0Sne5L7aS3aRC3R2VzYvJpIvrSmyhl7RgGZa4iVJZr1Afdo9WO9TW/Zk5QRiOp
17bSFk5l/lCkza0X/atekY3jlO/dRCFl2Yd4tAE3icRIMR9oCQUK6WRIwTInBHnmYdDIDfYkLUBN
3uScrwWMnrHtFk8RxOweq6GIuZbcqFY9ftytwLRnfc/tEeNt+1Gz01ddr/hDY5RRwf3CtStvc9GR
wUjgX05i5DEY0KoFEsFMtmkEWdl1nNb9MWWhdY/2/I10Lf2eN93v/IkTsnjXNq3SyJO2OlpzO50D
o7gIDOvqCax7m+08wXCKw5ij3O3SPCw2y4xrh+W0TIUQ+PFUn1sT6aDSqHfdqB/SNM0PWkVoGhx7
f9za6jYF1Sv2H1XsKPMx7TjDm4HC0MWWFkeHTV1UjXfxTKhY0di7GhIqDta+jeWEPrQe9fQYbN9L
sM5JoMwyclnD3atpSJw8nPXT4rKFoRdhzxUd+lQNfAXG38Xqd7bU1rM0XcnrakYu0pEoxyGG5kvr
D35f3nKpBeGyWn1CrHDLhoBmhrWoL1qx0afhYHsgiPWwmWSyF4Z7WKfJ3+v6+F4M45/ZIQC3HbYn
pyJLUOaKMAr1YRSrfwxSrcIuSPOjohrVOXDe5s0gYLLJwYG0yeEAmGUs5uUdmCM7rW/V4C+PuEFQ
Bn+qNEPyUSx1MhjzvRZNC2FrTz1XQVxN4408YPncQTsyCrLuOc4bn6IMGA6FuRvEdE8InyJ90IbY
HMk13OrXaVPGW9oHf9ldoFKv8snOyf3ssjYS3tBe+C96IzuUUI1zvE9H5D7Mx5nAgKhc1j7i9n3M
1i1Ck15FrdWHgc4+QbYZecgq4c0q6zFGTVWQJjmgpPC+M1sscT2f0JUtpzEvLnawopgv2WnxOvaD
3LzYDdX6wLrna6ONeL46Itt1St423i6SV8PMt7/JXW1v2QagZ9g/5b0QpKVUR1X+narVuhAm9tO4
u9pf3Ss95MHr8XmwS4Ih2f0noHsmAFATbYvZzPQhS1Odcmsew9IVN2yX+0PaPVh0DTeNHj10/OLJ
KozqSgPfKd0/kklpDGYyDXoZedl0bizvXcv1SNSSzo53LXala4VtJv9mf/OxnA+eQi5TOUj1Rkxc
W2c0TsRIelHtzv7OcCCDc4OYU0XDb43OHM9zes/GDYmY/KBBI6I7m8a9yveOPdlnXa7vNmHphmrI
jWxT0OeZDEpvWX0MtkuDrFr9RZNY3RECOSeuwElv28R4KL+nu4oub9w6zhuD9erhniKbK3NfS8ys
i/bNy5M8q6vElXMbmYN7dWxzfADHjquRUotJB3f9uMMksEga/w47ZeUb/nUZpVTtSuvi572Kh0aV
+0KzHro+Qw6pPfTFtUhzGefVrB8KCSDVuXOUrnixd4VkRyOt9YjFtK4sqHX0E7p+Ff6ihZqjeG+C
IQ+1UrZxp1snfbtH3q7d3VO1fx3JNcTa7KVp2zRae6/B+Quzsc45Ti7vr4XB0G5xiOEsqBC5F62l
nSV98zOuU8G9oztRZRtPW/23BcneezL/Bl4cQ9XxBXN0XOU9qtH46gq1cQg2J0GtSjXCvJQKvCSY
jeAnWjw47WpFnbvcQ4NN8qJHSCcC2Pb65vthNRu7FssWTsJdH+IES9ytJKzi9ThdrN7I93ZVfPQD
bKilJlI/AZUPRpBjnG6P4YwhVzRtVb53jRLMJ1XVYdiNLJPvLb9+aQwiDJWmeDmX4Y4FVdgXgoSz
IPK6YE2uBQuuvO1CluPaxbJd5QlD4TItfw2ZLZGbziMjG8mMmcRGBjwvDRvGk70sa4tB4OawdJZk
aRDsa6YPbYXi6F1xz36WcdG3+mEOiu97wuM6W82ul7WPtBzj9X6ySDT2SFCfzisbfkc3c0kvb9cT
MOF55CPtJ36d3STV62gs4hCkbVToZklWbfok9a6Nc1bV+eGeO3cbYkcbbuaqfRRd2xOQPq17pwHo
I6XyWc7rHDnl6hy6xTilwiXaVjc+LW35EqX6lxl5Gy1+VSaiYjAseChWFmCz2w1Hb+7tB5xUvgLG
pto/scFOmYmmvlvOdlk869y3SWDs8j4roqCy1WHsyzFyVPGTm/reKwp972Z1lqxW+1l2PBdTjnqs
GXhCYBKmYsoRXY0oCBh3p1+vdYNE1fW274OZlfgAO+N59rQdQhzMisr6HthLtdX9N6pCOBLPG6lm
ysMpdbcQpdgSLqxFk9nePbgNJs/ahkTVVsOBfQz7KDIdultMpNTkhykwF05Xgf/RsqECMcpL7jwu
dWqHo48deqETsEww/BIwLPntDY+0p/XQ+BXzJGpRAlz7jadVvrHI/zJ7+l/PbpbDaK8Zu/b05UXW
xwUxMxeX3yvv8KOu7o7FQKJRrxoGJJ0fxS/9RPY0Vqr6rcqOqXjGdzAwm0t+MYywbwLnMhrrRpVl
YPWplqRRa1GrpedJM7N48/KfoXDlYcVqptFHOhNuqtAq8HidZ5FA/tJaL70Z+rL8wgdtJvPJysJl
cVhVYPhZBK2cly1uROZ4EPmi3q19vUauXz1maLVJaqFJ0/H+4gYeAh5pY/e8KWb6VbbMGgvx4GFZ
tLw4Ezm2fZvn8aLy70GznopmaOKtFnLXptk14yU/ebU4+n7VRfrMZyVZeT8a1qO3PZm9xBRl65/7
8yCGczlIAtYb+z2dxd0uRL9vi7g3XbAQrmlTG2Fk1+M05V5yHcqszmzuGaO/2LiELrYY90LINZbV
9jyWckwG+z9faP/0Vvs25wu8bxqVrRXsV6M/lbBL7HK1oesuQ4hv90D/YlBk8iyRFZ7xVlF9bk1t
7mbGbTjpN03wPGHFReyE4FIYbbL0UztaFhWD8UKa0eOy9VkCmkHorcsfW/LTqbyOR0fOhAtUQ43m
MN972rLaDmnPVIF8/WteKv20ej7h335zKQO5TzMSs/VU/+vLh8J42/SaVE7xVXUSWMncblVGXK0E
1uD+YX9Qq5oQz6/x4Fq3JjPISTX0u0bGqg6ZNy4PLXts4V0zEA29uV82xvlmbJy9GuImy6ZIWf7P
nKflYcIKT/XohLeqGU84+x4b9Zfj20d+G8wXJVSkyuar37r/jMHyQtw5vlR2wK7zYtIo7t1W//A3
7U215MSze2XFfat9zgAhvAtjELKXcmx1YcX5aHtxAFiFVyCGP07xsHX9p6HzkPpA7btGbQfNLnAB
qHEaRdS012sRkz4b2xsm41OGhW0dbBY9YTXEwjejxsebXqxAUDJPJudDFEGYjV4WCbIbrubsfgi/
SHfKlz9umg6n0p3fNgP2yC2+BRdtrLbAZ/+0yZJA6hR7c2JRUX5MrRQkpffJUihxmsY0C01lgKvQ
HXPWpp3v//FrIq30YbTi+1U0TM0Wb+ZG6Pa6dCSBL2FfBHaUJpYrmjcQJ278LFKrS3I9vnc7V3rA
WcMfRSqxttx/xoHSNDkNU35jZGQv0kFuSn61anb2VRWca5ZjuSKtISp9zScM/jMnOe9ca8HZkAN+
86X7kMOJRR07MiG7XDnaCraPSPdu+LWsM2rQ/eItH6up6Uk1bcms5nqHTdD7OPB/W7w8jbDRPNRj
vtNzymv6t9SZxPEvDWK/KPtY1+w56i6eWmTSjffZYlgO5Kjzj9ff2rzZ+avyruPYx8Zot4nuPDne
QZKalfgu8Na2ummczvbB5Yo4ypk7x4eSyvGuzZanskEl5y6ODN16QsZW/vOM9LddCyLAppx5kb9G
lII0DDCvXIdTrao0scuAMlCE+UxEMLsaiOC2+dKVjZts+GnsBMtPbYPdk3gei9nnTmiNZK7OjU2d
8Qy5RWU1Jl2rbWhUN7EHHv1hZbUgSS70mXSJH152TFxmnFn1a2FpPyxpErjld8TLmqy2z3Ldrw5z
kdjKL0ery5BPo2fgYuumf0x1+tdsFKyMfFHlRg/f8W/iwXhG80d0tkPdTz3Q2ZYXZqrf/Xn5lZNN
KjOb4IiPqyladCseq1QmYuvyuM2IEVqnbIvUrABOreWqkce+q3Iq4pox+MueAjDsZoeGFulXnqwG
MzSqDTuemkPDKM9ieaDxEzV1HCzTQ2GJZqcLNR4ATsD5MudaVu3b0M56TPg2d7MLAK2qNqpzDwrb
4EAa7rNROcDVZUBM29a8NcCTpicjr+AgKDsGeb+/zkM0zOg/EKMYx348V1rzweBFgycApYoqFplj
h+nG47M6tZtGjQi99dtKty2UpT8fjX9VXxLX6TZD2LUrMeLYd4wDCsTR+qt0Z4jr2sgjUQy/pKbq
SedkvEQGIdkEO3mdaUeFoT5G/sepq7+0cgGHWoyHVdK7D4t+NTI8+EQgT351mKkKdSFo+sRx8Qpx
KBHe6uT7WYMTPAPBxEFjyCSYRBApe4rpRaRY+qgssoW7wq7iPHdfpzb77bzyP2kaZdQ6Vhrinh1E
k6bmY158Oxl4RjMNO94gZ9//l2XmkADoskpIcdbSacXscLpbYGJQLcynuZNEzVsZyaVtYngE/Pb9
WCXC73Z5SQdVOBZg9pb6+HFvcaPh2cks/KFnnXOog+Xb5PrjS3e105/NCR8pjJAiA/lt6FYIa1SL
HI1E87JRVz2t/uSutNk9K36KTjL8zpil1X6drGN3VZsr9vaMK0ZNZSTzT4vWzG52QrrPulsOu2LB
XdL2yyOohBdzJGJUufcLWQFDW7wR3mPDGBrx+X+5D7Jwy7kVulJjbXf9o/vxUi6g5WLlgfgLbX8m
L17p4YXYiioq9WY7quW/csnwBc90J9EkbRVXQ6TyyjoNAiQpF+LmE5Gxc/MIfGd66AKsdLYKWXjt
2UuSUidlVf8qtVjx0Cltb0tGUQh99LncI5reMrvLATDRJpygc0qRWPbzMm7jXje64D40a8/kve+b
epBJEWy88U61r/Ltv0Ir9EfDf7NmwfzaTyTEEG8wePOeT9SE1TrzuWetijmB6F8MeoSKA70UfnbU
dFkdzY23P9uYpCz35Lsiu0wugIczvXSGeRmwUj8A70Teuj6WU36xl5l04EJGtj4A6CFPZyPs5LPT
EBqlnTJw/AmapT6iDat3Ss4xoOFcws9sh2pG6toxG6a1EbtqyWMtHU9qwonW04rrkg/nua7/Olv9
Iu9kXStxICx1TNxbQW8z1F2VtJDbmTW/lDDR8aKh47EqZ9/4RfDgjnQDWdoxIuVmtBqvSH0jqwa4
reoqP8m5skK7yv6TUoNySkUNAhQYkesR0z3R4ZklaONWWBe85XerZGMhtbxYVSuw49A/Bza4tR3w
aubSTETN5Gt3CYHF2q3vjWLnQX4USJPfqtQ9qNU3/qzZVc/9NOpXV4uKEjiLf8QlI5085NS8yuXZ
hrQ/ENj03uvrbpmyq7BWCHzAuQhvvceuaJ4gEfDmRcIX2ZzvcOu1p9ThBep7+3Gb+nMKh3ToNB6S
XrrJOEx8N8rJTtrFLXjxJ/EOHMQiFeiorb3n3sBJ3fIHmQ17Y+qKg1c1jAx6e3Q9yQVUH4cALmRp
9+ih2PzrmR4nSulQmlxKpcmxGHaZN43nlLZ6UCo2GIxDIYO/XZaRUrj5H/OWflhrySfq3f3g119i
qRFMDGxnaZhaYd9HGzkOezK1NjxXQ31QL7ZX/QhI39idSJjMrOoNHKPdZzkPa3Y/l87uIndz6TA4
6pHIRYTwJz1TCcbQ4gjyIa2DlVrgh44N0mTV8Vin+449lHCZ6j0uV3pUjvJra0zzUe89YPySjY1s
5CbuNHCRMux8gldsVhCUVfy4g6s9BRdrKe1rIaoTVp/hdt/lrvA1CzPxz2RBIW2OkMxwYL1pJJVt
Pde5ETyMgf9v6edHHMQet94bDs7gRCnMRLgQapl0UxCTnHNJTf9BayGHiZ7O+UvUm90clrj8hQGQ
515fnHdjHWHBqAJj+6kW859pmQ6MhAr7rFbwE9rtXFDnKdmaSb9qh35tv0p5Jk6RjxvQbJQaQ5NE
6xkKb7VgZT3Qqly+rqQsQPn5u4zQl8wQbwwMB2ypIy2zLls1oyzu5cka7J/eOesNqBkSIPi/Hoit
0KAEzGiWtnYH4yEE8+I3qKePpdb72E5RR6G+887r8+T3n2u9ptwVU2SkRb/vRufdrqwLtlJ1bGqM
15KFBSYjM8rH5s0Q0CqFeRosoPYR+mWuvJlvRTlwdYJnV/KTw7nOwtkovAcQUwv6dFcZ7ocFLxvS
8O40Zy4isr69qNKyX6aoT+YreA/uaplCzIvtEHAT33XJKQGs1QOVM2qsqYqRm2P1bhuXttde3Aws
MS+JeEq9d31wfwA4raidaz2ejKNja8DfAVav/jif8iL/g4uhsR900O/NCVC/0RHodXecs+1KJEUU
EDO5ZvlvcY8CZPat4sVyq8hQr0M/XFfCFcJ5REiljbBe5ktG7ismcR+depnt7WeZ/WBXzJ9ZJr7t
fNIugrbds5ggthXllUtE1q4pvN80bV4Y5sRRttVfvm2xM7TWiu4/eh6szdlECdkx44d2NvUxMt6j
t3IC5eB7O3ugKeJwvpHRBvWkw6zT5ajQ0OfzuEy7TRDknDrqESb9udXHBxrdNKx6U+7sEW7UqNfH
1h1o9lN+Mbxqo03Bp2hCPe2mvLgqXNJ3dgMQGZjjtXS1IiphR+Msy97ZQ2ACg5vdFuOS96YZ+Zn+
0i8GTERQ8/7JI3b4P/SON9Vq/0aRXoxt+mnS9TIGC2/EOH9ASt5aQPJC0x+h1GKc5hVtS3/rHfoc
1QLnBJ32snED6UMoNe3V1BixApqTspax0L05kovzr1E9V6xFtq64aTo/47AWwRUwL/PXGCjeP91b
a/6ezANSO57W2zg6tPXKYEzBRFkMNNF0cmEHpQz+86WjUWs982GkY0psIT8at4gQLxrXxdOvnfTE
jh1SFkqbx0oZJ+Xm3d6R5ofXddiS9e+Ymb6hQXipDO9ZlTWaA0aKoiw+tUlVidHpO3CIPz7TBEBS
Y4fKtJLeK57HZdv2lf6WAsX3CsPQDWOjpjamsNfraOybnTHxE9ZQrmINqB/BK3r/FMcB2YZCq8gl
9iCKKwKWbXM9DbzmofUGfkeyp+e/Kzd9NZz6K88YCn0Aq62Q+9y+0KaPjFTFziJ+CVagSqqMV8O2
XtD+P0hDFnE2a3utfc05cWgQtpfaAB/KtvSLYMz6XrEa0bVJ2VevJldzOtbsTFtvQ5MyG9wpaceg
fZrrk2NVz2W9AM8yBBhlVXHLLY+TYgzPaCuKXWqLYWdU3wXmHJkuE7dYp8TW+CKLO3/TLJMV4+uR
9vL/Ft4p+6PB9k0gGmLdqi26v/dkRu/F0v2nss44tiMdljVzK24jIkMjHaN7J9LU6Wnt3f/ahqWX
qhh3guGIUJpH243zTtZHfHARzmn365BMe5KLGrCZlJQkfFVYdCBWbtwj3XhA+HMegowliIjMrDtb
CRYKRjmqxrlXQJzV/e5APNl1a4qvVTDwmZIXbHzMc4RGmPS92vItqNcXyU136qDejO2lrGkCBn/7
fcnwwQ6nvvidt/JhQyjPvvZTatIZ6ZN3Fwz9oAF5b6C6Q1qbBHCHbzlgIdKZ/KdpvrRZRVtXw19s
zrtOK4qP+Hx2pQSv1Kpnz9GeeoCGweO49b1j0FdBPxMMsesdsoQHONfM30GIWccl9Z5Apx6ziSQw
P1Pnsc0egqnYDo1TdlFV/9chs4pmHzBttHUGkkD/3YL82x9qCLb2XNhkN6fOzi/hf2YZ+VqV1DUB
gXZPCTad6nuGivPM7KGYvxvT/cEH702tgxv35atRDqfNpWkz6/JF+OqjquGd+uCdtu+lr+oy6tr0
847bAIN+e4o6kT8Kb5n4qP3N2NbHPOPX7zotLFX34azg5tkH4tt7n4RCqCr6Qy3QaOYqPcg+uCJO
O1hut29Gkuk7set0FjKIXSMEmlCRQn/ZVlr3ce6vBZWMMYn2GtafLoC8tmtRcUN4/UA6x/SiJtkT
IXNdMAyNGWMeUzG/z3PT7f//MxlN+Q61fIcCHuvqsu0cWB+iRKjGa9+jaVva2MbzCZZG/vGa9uBj
2iJCgCErbsV2yRyJeOK3d6o1LAg7C/Fb+S/Vq7c0DZ7ExLuxIkLwhoZs7uDdWORhsNnhbHowYS6F
/6yii/25P3mOuuDKSd3tiy+shcFmSu3vWK9MEaBccwcW5PKlrP3cUpJLy/kAGv5ZjTTpCgZRnU6o
9v8VFodIg63TDPHpKqjh+y/E9aHrzatqy/d6iZXX0+G4agVqVuf7KXKr0O2D4KQ52cGoguuU1uR9
mwenyTPIr+5mcVbjSqjz1vDKVKX2r2qo4sXdRYB8ApvdGac5BuN49No/+qbO/iBPnZd922vH1CKO
DZHcobOyasniJV1olYwp5UJrP9hcPLdpAzi1fiyqmiO1GP+BVa/RloLsVYXcicz76Xw+xPw91KCe
wL94Gw2fmb7h0M9LtI7mx+LS8uB/Ae9S3mxbv5PQPbWEC1bTxW3Igrd+SncakW7oENmPXMXBG6hQ
AweiN3aFWz662LdbY9dF63C23DGPUOJReLQJlx5N7kxbft7x8KCDIe3d4OqvbawpcaS9/ify6VSx
RhCbSx+L13VYP8UHmMuJWBBaqoYfNMvfbN/eeH5GYrXrhNCdJbRgRKmXAadoQp5MjVjvJW3u/gFw
mpS1ZlXnXg0gJIcGxQhbDFdLnQeZPbMEHMh/gTPehTVrjqCEWutVpDbq/t/NSrMkV8GDTOc6FM38
gT0aoK05XEeirtFFvQizioQ1XHCX/2yd6lnm+sWAGi5qWjuVy+eU7Cpy57kkPaC7aeCUpaIIS8eE
qQjixrsN3YpIya++umKfa3eZn93G5LwdNE+/KK6WfPSPeKHfOSEek0ahw14z8YFuqFsRicRAGXg7
YVIcogx9BO6+0l/ULf62LjM1ZEaNBM/YEtHS/mgZXTq2fAcXXGE1tKdF7/d2u1yCe2xEqjXsptn0
3cajrDV6Sk9PnKn+QYD7ruAf0PzM+MSisQKR0Z3tBa0nuQ73gXN9tLr6G5Gh5C6rl1C3UFW12Xdh
5s+jg0rLKqZzrzFapyaWzbN/Lb3pY+2Cfy55mfRbO2XKm1iyt77jctBTZhz0hs4IwsaAisq0b7jl
3BU+33kWg/4fAo8/0hRL2B5z6x45bS8WLl17p79mYv3Dhvm7J52rPYHzTkLElT0d0tnCmbQ/oZwh
hnPYU4/cSC+nW5POydinP4HHDjXZ0qHqo2L5J/tKRop+j0UTOgJ0Swp02XPFX+SzF0s75FqeDLLl
EUNImbn2vDjiNuse+hId3cb0YUAgx6PSI2R5L7Mc76ua9l4Z4nVp9EdfE0cbbR1KRg1PKftPP6zk
qnBbqKV4K2T9PFcLf7Cca8sqI0usL5D6NdcwKDAg91lfo9ymhZn97SVo2gcCFaBSCmRmhAZihJh9
FXdNsUNzhuSKJ6FUWNYr2LhAC9Bzo2vTcs1zA/msjbW1c/89jF/eH8gj9Me9lpIVrdYDu0WHzamM
uB1Mko91840cYueK7hA9Ijv0fnByhDQumW3tPatW57nZrmrKQGIDiQ5WL+1jYRZxSs94xr+ExTBt
CkADf5nz5cWEXMZ67NEiBMXQ/Oy2dfya62wEiFfW8TCWmRXxTt6Zn5oNQ690ISRWpGr7QszNDSZQ
k+l00vTm3yCn33Tm1KWj/q8umbM9gJzyDnvW09qCeW4fnQQ+Kjf5PBnDXRl6n5fLXITGSOigVmhr
ZFlqSewmgMEardDX6XeHYbmpkVc4MD7u10KLyiaUDFAcmD/SsZhnHfM/CJNIeigVAWp8YIAZ7mLz
4rrfbtmsP+nl7O+ZfLaolmQOER76L691LZwX8z9EENmuVGQMklnxp5yM9N3zrmgJres9qbvz3Ftb
TVZYikDd3EkeDE/kz1k7T8yK2i7TP+rG4zkGQ5pwC+87wegHq0Vv153WFFpz05bgOnuM/ijIk+mO
Cgb1a6DTejr0onPl5ndx5UspQRp0t15OLowgcFOw78dNJAVeCkm2AmK0mfcXx0tw8j20YnEsHf96
E7Dap4703N6rbXTDdlJtjnjQUThVuensVrE31tp/kA+DMS7JfH8BBbW/sfTl3lL7uzIfdxbgTJyl
bp5ktlNBEXhxtSgyRZncQ0275Zay4mDKTG44lo63QVB0nK3b34Y8/ZPCmyMo/Koz2CsMGB5ryKSk
Ct5Kkt5DBKMfMrO4FhCnq454X2gDQrUlBEI3aGgNgoq7n7Eva/7e7WtAxN3vzUSg0M/oHjz0djrS
EvTf9SdM5PMsPLEfaM8iw8x4rlyQsrxUvqFHKfl+YZ5Pl8611J42D5s8BdRXCRB1r70RznXZMDMA
Lh5DoqVBm3zUa4wbU+seyDoUdAjVN3/fi7xpQw18yU3RLMumjSrYkzgV+XV2HzSLriTDpie00iUN
pe+3SQ6H5yH2iVbxpDcz9qGsCuwLwyNO1JiSrOhuSw3ThFzwGcXNMRDVZzXAyEFCnkpt4u2Q20c9
bQfRVdSUKki8Gm6wBU4OSfeY48Fz/pkSo7WscJIGnU6opcZAYniw6/1+fRTKQ8M3wGs7APUCrQfq
0e+ikqeeFi0zRRsa/vDWCrvGdMyPjN6mUo+3dRlTiq9hR+OmH+/r/cYy7nPDbA/D+OBRXRNz5ZA9
m9MfH2U2pdUXsYLVSuvgK+9ccXImEp4y1nfgXYCkcbRDz+pQauUf0yWQbBma84ywvKGM1qj70Ivy
eq1zE1kkZUoA1TgQ/3k1yB4f/h/6xJS7ljO9oofLVv2PBe5PY6c591SXqOoah1RNnzqBei53VtgT
hzVB30YQx47uD0BOG97X0oMGXmcQo7YbnZFUvwmqU3o/20bf09tGSEl4dHMXcgy2K7JankxKltJU
tl9jXUwxExS2juUYoxp+RTETRKuOFmmFcrF69Y0AoFjHu2eLxx8G/EtHpJ19lknWOlgay1RwZWz8
Wp3Y5neQkIZulbcXWLoonc98YT+ZcoY+Vv1gMZAgMiOoDbHr9kHCBIAhSsS0ODljO+9aK6cNHlZU
oXO/wVIhMzfb87oy9ZL0qhjzcmpHTYq7vd68HMnHkG56FGyTs8dwlrTR1kYN3j8QWdHfFzgjf0JM
wYIPMZWBTSwm3kEAAjh5m7+zpR1VRUqcsu+MTWU8JZaZP1g5AHsmhQpbbJeLZp3RYSALyXMrGlu1
NyhLWbX9j6MzW24VWaLoFxEBRTG9SmiWZVue/UIcT8wzBRRf30v9cCNuRw/HlqAqc+faO7v9KKo+
LFsWD2ptbKKHJWD7VJ6hOBi39o/5FlrOsE5TSBHpvJSuUe9zZ663rf0UgMevJ9f/WZbGfJgW6CDD
nc01RKo6uFbj09wsW0aekIuswyir9uYAuDCw5fNNbVDFMn2efa6krP9g5yKJdlNprrsoxbS5+IjG
xJtQTb5Mhq9WcpxY7TqfIwJX+1GHbGcF8aWekF1DtdPt3JKJVunmh6qMnZVq/GsdrJKtMxavZMu5
+4JKqvSTa6v5QzS/Y2HZ/REsWXKI8Dy99FAUHaKtm4kPXcQvS2SAvrPifGXlk8a+bLps1kj/9BxQ
rcLeVkXDXWOddTO+swEU1MvyP4KCOm+pmTLkwUfdeZ9d1tzr2vgtCmRC5Jf7sU0PKkKck3G0qWPl
nlo5IL3hkMrMaFdnKGeNlXB0Rb9L3P50FYJBWsFti8FFo7HVKSajZ4gpG8C1DNqmtHa2xSiCLRlC
NERQ/0Sx0UENxQvGAJft7B7raihUdW6dnNZCaFUjixAT+2lMEe8aWft8Qy7NZ6S4hYw3AaGh8Gwr
b7l1XC8wKMbaHRiQtcq9yDp4N4P5xCIen3XwCmjPgv7OEcVso6k51+r+bGr53tGjEZ1JhhmVlU4s
pHNsQTKByxz9Zo0nntEIN1JtmITkyQmwbkAx6zN+5gl+f+EFXQWwEidrYW5YMjIqKtMJSdJytr0w
s9s3/iAGqr/Rd35rTYMd9wwKqcMfvH6ZtstI9DUI3Max5kMqjW3U8ktgRADRWoat9DC2xK6DZaBp
uEZ50/ukOZZZ3awY2M7zyZ5T5+y5kEhN9esMVDyjDoaN03a33Tyut6k8mKLRy8TGnOInfCN7NOLH
UY3PXDno5YmF0aTL9hrvQlPRizup+YU7zA51yQ4aeyncI3b0TcJXuqJE+53qp8Ds38n0yPdm0f8k
Vk30rwA8iG66Zp8zNTf6GHYUesllcWiVgRb4nVg1A5comwyuGf/eKmk3UQ3RzujuM5re3RtuPDJH
i73qxfdxLtn1G9uG0PEKOAJXn9zI+ZVxTWJJF+uNCNhgh55Rq3ydmCs7QK1ElZOruYxpZM2NNwrM
CbWS67i/Z1Rwkv4JGwmkUBGEhS6bcCxonBlpoEz/+qZKt3WG2iJnPW4JtyKm4Tcbefxki2ulyfyP
yvcfpDUy5JdcK+wGXvd15odtUsEt5eiQS98ezUFuY9DLtYrRFMqpDCsx3eVu7xDM186r+DdO0x9W
fn427mFk+15/q99so/j0M8BkQ321nMBaTMDsIyJspR9kYbrULg1OD/DIhQ5r5afda7FAjEWcC0pm
IQn2bI8szGXnG8kP4ci8/2rnJVBlRmP8Su07m1S0YStwwDFDj6ryS7FsZUUGwB6B7ZE+GCj6NRqB
fVEuhQ1u0qYL0FFOuGdUr0qreiE4oV6ZHPF1S2cb0Gc4TfHll0yDVGfP/FgIE2m9vDuZ3OsAXF/m
0W+L2Ek6qaHxgk27RYr7JPfldca15RyNEdVjlsVnADiXOj3+gp4HltKuE5z2NL/IdYZbhtSbjCbZ
4I26/l4zyNkYUfXp+u82uzrRm22grBTuIcGkQAg6H1KJcYh1WDtpoRYALGFXNFZjfJdyQq+SPrqm
HVtMreqTHVqh72c/kYM53PeA+1rXQeR966caG6dUW60Ya916/LJxMZ4QFrKKOIMGXFWrVmRXGXgk
11Q/rB8Oi5sHpZ/nJ6hXPv26/+RFync++wJaLe/nPv7rhuyrW8xzXcbvi9YHt55fvdR7l10qQ6lZ
4VXzoGrHTI9xex5yu3uyPW+/GFSSoPKbYKA7L6THNpIAIbZVF6j5TZmL65hORRjPAn6sLzawymLF
XpRkxVsVWtJ59bPbOxpV4NgGQLJO5o1doH+4DAl9jrJ1Pvbxqh8Gln8AZk125dG/9G+VSnejg4mw
xTDYL/upxXWZV4zdZnwXXW+Wa9rmalXSIGZWdBqwqWKbcj20PQYLbn+IEmTV+fYksM+BvNY+tOPl
PUtgmHpKqqYsq22nceUHkbzzkzIsuukebxPkkptW6zI9joL7j0vrQ9qdv1a9efAkxvZSuldk2C83
IDee7yP5/1WQ0UfTMRDrih9AmKvKRZjMl6I1U85bXnPVpyiKRlTsi5xTympwfeTVN1HO3pkKmW+A
VQS1xleEUNmkxcXWHQqzOagdj/qT1aM7RSzgWC1MRxG3/UDbG795SRPCMFPFXCwVDtKfthOyyRjI
x9g46wZ9rZfNTpLnuKKudNZlhczUZffL7St1a2hSrhOYeY0ms9ZyKdal17gnm8zWNdaNQ9tkrK2s
rH92LUeUbQfIXO7IC7cR99HsS+CtwI/TnUOKJGOjYA8XsarnuiDlg4oVSvE5Gx3jaDfeXU+7kBDp
uRsS/egZ/tF2KhdUjbW3RZdiJ+RhyQ2bdTelwh046i8Tn0yJESn0G8bc7Fc29nIa3uDYqRixs27b
GKm4CVbG0B5J1sJLlTUnHA4eZG4v7ysAv9mup6NsmKrk5hnYg79fcOo0wc1xUDI3ZYDCb+1y4+mq
CScvRgWQtMVGlBLXPtAtM/YPzRjxtB3sdTJZv7Nbe+sF/QTxut+P7FXGl8KM1AjcHgpN/lZpY2yN
1M+BZdwUT5B4MmAA/LxE/0jI+/H9HdOExyDnyNdNaW+8jKFkLh2aEW4avEy0AXXVMi0t0q9EWqci
sr+TOTmOI29AMeePSUVKFJPscDKMQ2IO2VYaya9L9O4u9riabCO6w4P2Ixo47MTsntI4vlhdkD2Z
vv6zU5tdp/DJYTZimZ6jlA8xmDb6ttKvNegvTMkQsxervilxGGFXW6Rz0dBJc+tMFydD26TNN/bM
sk89toC13RGmVUS8YPV8qBwuahTfR8Llyo2bu5TWqY9MutibevLn0OV7X9O7pduhrl1QjWs7TvY2
yFUEBswou+rsbTpgYm2sCyFi8t6JT5mXmltAmbds6UwOchecptH7RizdcVgYvx6mJlA/nGZD9WT3
UEVTkL8oNM84b4/ox01NvWxllWAIE1sbp1geK+qMA0K7v2NGtV00KqKtp8Po6IMACS1zwIwozoDF
ittkiAtnjXnyWZY+7EKQ8g3XkEBiOah5ALPsynXb65eiR77ALBPfY8RRq88q9f81k1a7VHB/W+Iz
dpBnCZVpaEdsuoCE19cmUDBzXSRJvPEku/fNcqiCKGagwD9X3D5Svsw7w69TInhhrvvAvAYqeCuE
B7sXJQyeBItHUjNfL2b3V+ezcSnyZVuT0LZdPPMpIPtnkxpeDnj11dZe+xCUZMQkzq6I/J2uiI8p
GjMJLaIv7XZ+nPvlNbZvXr0UJwUfidkxvdexVW6MYS7OCPVMO91HrfFVA0V2mfFZssmN3j91NzJJ
vzx7AKBOcZQIsxrCdgiVwEnpwVTtaq5E24/uxginBIt4HYjyVOBomr6IADV3lonqb2BBZHx1TMvg
3Jn/okoPJ8j2eG11RrS1h5wjJnHRkQn3o4dbOJAqkDKO1XUVxCZICh2fVfKJwYLsDBLS8PhUO36P
YR04LTbYFnyzHUTY2Fa/05lpYcxVYktjI7fmaJ0yO112mhlDarhX8j5OMoLfiUYWU07iOBTii5Fm
AG+VC8wXMiRaKyA+VzzxYeeMQFiVpBrrMShZyKs9906l1raLx3MyjQ8irrOdUvYHb+erGdnNQbEa
GPGFWtWl5+wX3sc8CYqwm/1D6zfm3lP6oZWlXI/KcXaJfah6u1oFdileAQcvfu4zSk9kdmf9wett
mtabd6pt4VzHdpXp/jCJ7K2Z2QIZx3hwZ694CSaLFQ8YnRZR3c+BhIhuKIJugw2mVzUmbw+1hqHv
NJoUTv4CwK9EvS1q9GritGgy8LNt+K4oaVnTQad8aBFUTk2uw6nwXzuUvN1Yc29nTL8GuIROMmXw
CQOw6kmH2DKxaHumCCdibdYSiiuogu1STu6+noZrjyGDb7HGmSESc2Nau9oqIZxq3i3oJrCrtIvu
WQDx6Y1woq4VXRHXcSuaHDp9QYGHn5lVCd5+MLVzMkrzNc78bU/OMZZZNkQY740wPwYbRKfrtv//
ayw9iON8vtoNT22/0WONYpzDYwyifZAoz/uu+1CjMI41OoMc2r1wWPjgCNUc8r6/K3B498odDqXS
L33e3Z5jy1/7gmJmrMo/FEseDpTzAMM6BBRFVmE+ccgcxvY4kA73YC+/Zp2evG4wjpNVeXwuZhk2
/BxdSeNskvbR5fO8FeIYL9VXAeaxbhQ/q9XPJshIaHZ+tAVvILHUQqoBVOC6qRxuoXIvzBJsg+Wm
wKn+aoi0e407/dI80406LwxPeRvkSmQpR7c/BWcFgH3+//+l40yDWpiH///K9Et7XNmmG5zZThOc
ueG5wanTYp3AHkLVfOAQHoZUvlIFkTXgFGQmTArrXCE+uIwf8cs316w95u1YXVKAx1snq9jc1L3x
sivQ37Q8Cqxz7yOcXufn78bs5Sc9RDB7XivXdq59vDDOFfxom4/Lk8BJue9IKLyKanpUNGYfnguR
WDnRvAcGE3slPA7TwriDkH/IrL59ToLaOsL9R5BXzI+TWM24x/uvttE/4yifG7Z1PabATQ+pVf/r
XFp1osvmNflMyToYjLWXoJg7zZzv+yyiLAaW6AGszyD9Gfmxlyxxoo32q53N1Pc+Kzvel2xaWRHC
p0rotAeRh33XZ6EXWJuBmvmoovxkCQx/tWQOVRdNSKxDRpGiydXX/RnLEFtw8mDFVNO8d5OoR/G9
5jpuzmM8QVvqnwZGHL8ZL23uHxXs5tnHqsvV3E4kBgz+ds4XFNKEUGAfRwZ6JsmYtCNUnPEwxodM
ZD0N6WJcB7JVfIcZAZDf2S8XK5RB24WMqLZoDfHJUu2LCFr6l0G+K2PmoqW7ZMd0kN5XhhUdGy3T
rQ46dR4prGhsGG/EXfoV3LhKz4YNnlkWxqtsQvx7wRNDfpZGk6wfuqhqui+WO0TP4+BxhxcQoTTL
2H1UIAHyAz/0i+CdGqbYdTnjcrNofUCNKru0ol1FfY1G1GoEc03HltjxWUamz8PiXG2yQzdJGx2Q
zt0bK5ZtK7Q8BvjMSIeYNkBaW6+yN3Oven45Uq3iok0OkWmQsDJzdXLXhOiKo4nl32rdcLK6Z4tv
4TgN/hUSloZQ6C0uiXNatXcz6JsKgtCJjMvQlS7/KoLS0pUBQSbpmi5LrBt2wTF3dA5djKQ3U2Lu
2gBcj0iUovOGTZmUcJpqS9wyk5Aue/BLQdQK8YG5jf1ZoEGtRoPBaIYgVcG/0jKIfudnnzWoFgOC
/IFGLGZixgFOiNHNnFZgqlzMUCTcXq4uhn1Neknc3hm1QJfOmgfm7Na6y/VHTu0fcup3uFqtjWh8
+8DQcsLzLxiAm+l3V3CIwzu8jhtXB8su6DHhEMmTrHNSMtdp7T36c47A5Fihcpf8aFruQ2+6IiRx
KSN7433EQD74XJxWf03gL/dZZfyrdX0V5kyQ9FL/zTWrADDXUn2LXdLMM1QQf9VVaJcjxuEuvmvy
GPtRRaQQU9tDGY9bM2MWHsuU7VWF8Yjora16P/fy28Bff/ugrv7AgVpOLZmcEKze4DI/77nRkooB
hGiuaig70mfsA3mK2zwKBuqKfucFCk5PUE2DZkxO/Xd73lw19SuFUUD6abWT9YCELKZ8LcZ2a4GV
irZ67qei3Eddtcnd6RQFxl2lnGXPmnR+98XMt3N5wwUxq2/KGCdk7L/Wt9Emlr069HIDC+6EK1aB
V5D5Uvn0nuMQhH1JRsJQMPMnwPw975g+1p8tERahHl0dytp+gLIndWAqghXr2F/msgC8NKAu4mCP
OStbk5D/Ntr+04iTAA/Qna1or0Wr/8Bn6jW8iGQBNCRY3a3NyfuuR7CKvDBXAOff0udhgh3CI1v7
r8a1DPwfU/rTjlvozraTSyUtYx+p6LXmVN/W8ivzsVG7ymzCpB5+1OzytiW5yVMZCkI1Qbpb3roE
LzcHd+iN6kvGvbtTTXwphpo9MCL753lZWEkzeIIAr+N7F6sf+YhdFjqt9zEXl6gS30audwokfD3Z
9mNpBqF5+zwy3M1496t800Xedk6zg/IyiQ+ztY/wFcco0MVeWvhI5ta+4xvDP7jc7GL9tE/8flyn
pbdlnfbF5A3YdYXeJh4frqSL1iiXoKfLj+8QhFgUtPvxnVroQIWj/7KBTdjw39+6f48tnobbuw/r
ixDgNq96Sf4hsTzBJJ6idrCorq0HLV45Ev4FKFvsxKSOarOffEneKgOLlIzvsFIqaCzcPJjVbn9z
7qL3McgOY+CKrZE5E66j5WB6Jd9CxOy471e3b0kb+PaqsTwGi941DALCjIMXL92winhvJ4HonkbO
azxhbpSD2DdeiV0Q9cmZ/Es+chcH4/zJXlSCRxyNp9ErN3GVHpMG9KAkRqj9zc3+3mix+yNp4cGu
C/aHcCU07fAwAXz0Me5JY8Gnb0H6Iwk8KsXCEVaH0YN7e2+pcSB7Ph46nLx95IGkOfI7bdhE7RXB
HU6Dk1NcuEyQceNx3JAMtr7Z+JVNNLX+8e3xpbUT7NoekkEeHDPPOJLeJ1aj5fybYwrj3GtXThMd
bp9Zjv1u47Z3y60gpVx+WOwJc4rXbezRObmkKCSkQt/ARBFGZgmRXfXrfCKEYXYaWNDhiqPtvkba
ZLpR/rTCqXlBijO+lJ/J8GlfJ+ombyxeeqgtxysaXDfBV9s294NnbRKKQpJLOcErCZoa/5O+mHe6
x99lGr+DHT/SLn5V8fgyRqdIPjRx+2AP9nwbFjDV4qWgpiOfMe7Kr3iBch3Zo33zvvbwsIE1nEUe
ReRzxm9B7/frhp9X4L9ctYPz2i1uRrCO/6+cUqqc/DPCdGyP5WfXkYGWUjzOikJ7fhyhCCsFUV/b
RoapMzkMUcssNTUvs+/hgp++oC7Kq9lwYRjio8Adcd9EkHzWsvx0NOW3wxdHcemdTOmWK+YQ1DlN
j0OBtPsOQDyq0ts6VC87xPWHXhAdXPLC7MC4WHok4TN/HPhg+UqPndXInerVe2bcRjjLVQelGU6K
kGXCfx6Uzi6F1q+Ft6BQJtYlatx1ooLk7Gl1KKriMbahfFEXGcPQh8/RdxSkPs6Njme9vc6etA9S
i4XMlb8Gaxe87BzvZa8f7VqgImfTe6Kk3qVLvvMm2Yc5kT19Oz70gfgUIv/KPHJHSpeApAR4Yon/
ZO4zTGPBwSpCZjj631LX96M2SA91YbWDvU/+2VrU/Z9mWRNteJC7n27aYqtaePHJ5NH+K57oZ99q
10HnvVgU0nEi3ikuKRXL6MDhSACaqo9Wlt1nuXqeGsZCfrqoXZC9u3P82y3FlQHisVWTDFPTaHbE
9xAWZ7R3qAE0bHOCWa5g7hYV1UdvB78CtsRxU2h723lDejkzt1tCIqYv85x+9LI9ygQHUDphgGuL
iypvfl9q0FXaqUt7s4v49bQrF+/eSonFJgPDN6+TzH9Uj8qbFmezveO/hn1nmOpbdkG9Qhh5Yf3H
XzHyynA2o0tEh9ju3vifw6vcEzeQkjUOj7tKmkSEyo72g4Vo40iiBYXh+muyoof9MlgEhMQVtiDr
ayhbM+RhufWg0UhBAyPBVFHVgjxoJu+roGNsnj8vVfk5Kx5aSKnnrrKevNTY1gg9NiDwuhfj1Ynt
McyYl5iz/y9h6esmY2+xlgmpEbfJs+MFm0obOGJk9bd0WIAmr0H+BlZfkaQImmdrJPXI/1X1gF2Z
4foNAlx7Mn+ro5cpmt4Ko74S5P+Cc+tSFv2nSiEygaKoeMoXrxijo5E77yUiC8MT0eCnJCeNNUl9
ioDAUo7tYhUvZTlsR7cncyO6Q/2HCcgYpUnC1Pz5fQFW3bdl+hffDnae3SZhtC7a9iPuGeTmYlkI
1mcxUebvZkZhaMb4Rjrj02ixAFYaC3hqNu98WlTKfHMp1Juq8EE39rxP0+gj0Ws9Lf6zCEo7vElf
sAlUnu2YUvDGXbSDjNKUgSbhLz7G6pmw6BqO3WiHD4N0tY0iiMwRLRpoHBJ+6+1j1G3b10dLuGrr
YqfUOZo+C0GCI0DM7+KGoq97Sqfs2ZC3SVcNzUE7UM1tv2XFetLN5bHThzKR2DHLObQzoA+vZSaX
0N8UEGOYhWwEO7gXS2BvnSRTaNuqVgzf07ObnaeehDsrR/C2BX5nagtGF9ZDB8XOz9P8eVbAwCiw
h5W3iPvWhTA3DW5/HxyGeQfXgNX+JtsGz+joJMUm8pFMsiXdYP3leSogkyrsZp1aLMCcZjtDnTbJ
8rqQs2L4T52jsi07dL5nDDeloqbTJH9VhvFKwMGJUddDG23NmtlQAN698qLxKKzJPUZOVYIeDfpo
Q32Ug1qLhk9n7vxklw/+J2mhzorx+D6Jhq+ACEza+eKpN+Jq1Xr+2U6s96BS82XC6+O4Y7OtFyJs
NIi9FnCc5kguJh1BVtIkWO4tw4QLosBqHPo3xxr58xuTGzioIGXMc/V/ELjv3PGtMVlNpvulxVU3
jgyKZFV8ByiMBB9RTsLhZSJ9Kkq8vzE2Nb9zngNZXxKBlsAzBWiB9b5Kln0643HE+/004S8hmkVf
SUjIaRI6FOgsPWdKsNLSH57T1F6VFSMNzmh5w6Y4srxyy04+1srGbB7zgzne5HV9crOpPgWoy8B0
ZE1Yv1e08edqqn901d06M/fOva1gSok4dBa73/QR97xNQmacoolKZf8zzfzKWUwoUvQYA1jkhNbk
ifXGKP44ZWyRtWPMvNp7lfG8z2/HlpGgkPMlBQ5DgB6nlaPbd99eRibALtFqA7tnAf1/2Qv8aUpz
b6lLNr30iynWkpS1LNBXM9FHZ+ns1dRhiXPEvSpJbnMnOpnCgmuPimsu82anblFyv443PaH1yYOZ
jVtrmdWRMAYP79u4Qlq8893k116WY9kiBWDo28413cmQmm9Lf/I4dNfe1N0vM1CeVaUXBup/fAMU
YFPWYbG8FEZGKK37YSCD8fJs0Bv0trDB7EWqLqDMlElBsilF9+wpdsNMIHxrFi8caYnxGWTHzMLB
ljr5OXCas+QsgFM16Z3Ghy5PrzZ+YLqcZ9NzDv2MzEQ414os9e0CpL4ncuk3judnlq2RvOFuE1cf
KciworMkitHLHutLvO6w6O5iV/95QBck20wfUWNBMZncnZPm5WmDkPf0Pc44uOblX+aCy2cx1KQx
3rqx5KR8xUIbRT+kOvGFVsJrMVJJe9PXZCSvw4Y4Xc6iKWM+Xj5Pnf2jmuCK9HC02ViyrgfCFRke
/IDt2YIAFT0uIYlZLSNhgszb7uSNTFSF/8rn9bPk/WHmtGeicSZK96VW9MJ017oH6CNwiEBUOsHe
Ew9SmUevVD+k3j6byfiaEROPuSA+EDnJt0+cWzLuVc6PG3T5hSlE3V+yztxWMuEhuPnfTGaeZuW/
6crf8F0/JktrwmKNz0HSYaa2HDwwLu7cRroXRklPveUTmTjj+DaDN9BFCx2/JIU237QFYWdRdkqG
/M4h6MV3gmWvXUxsLPm65UrsxUC2gVqq7JCPv7bXTVuLleqzSDANccQSkPBcU3pxUybe+VbVDpps
jVlXAEA3Bc91dpWfqQ2tPRb27CtmLkY4w1LtcQNcIis+A9u/k6xFkDnz16CREZ882DM6AczGalDz
vQcI7pjBty2TOzyNHAtJ8VdYIMDR99w+kPh6xV0ExTlQ7jRT/pYJntZs+qs7cpcYqu+VHv4WqzzX
LsK1w/TIwtGy8ir84Y4ZMUbJeOAz7FKF5L9j2RqiWVZotQSrZz54q6JzXCKcPYWZ/+qp37VpTOer
/yUMM5lZQPMF7p5Mdmvl1/UxITw5jbxz2f1vjVk+kqUryFLQj3FTnUi9oOQonWesCtrumAEVsGpy
wEjH0Mg12h9HPAro5DMbaD91J6865zQj5wu7ANO8ICbFutsbdfNdU1ST6nbCf/ulCtosmb4tiTjx
iK7taQoTxNhUmZo/7oYo4F20ISvNGRuy5GgwfxPzw6wcEll78WRRkdOwJHKlEpTMCrmIflpH/FFd
e2R55nNvVo+xA7w0t/sE8XNd1M2hqnheqnh+iCf3Tab/ND0YpsFDxe3Rlvm5ZQSb8LPaTH63TjOw
wfpp1C2sUHmNqd4J4Eh5NXHq+cAmZJycOflgu1nXvnJ6fXUFPw8BeKrH6T4IgwObJXGaER4E25TD
N/7/BSjFm+YPYrOYI50TjZUhGg7XkoCEMXrTBeENk8VovBPKXPvJSxCwvJZ1PMIuEKudEHHJIPCa
th8IeigJwsMVTHBrz4AW4pguofIK+Bbj0YxTMnzQ9tnZ2BG6oDC9VjaFAukDfCxXFQXPHGjububq
gpkq18vU/LrO8Bf9j4xBShjCrjCak59C1C8MXGLsYYc+cqIRUcUOxUiHDjJ7c2KArFN51/MTxx3g
YiW/tYHqOOGn7/jUpyRoQldGhBaRw+GlbbqzsuJ57nFqBrdAD9QyRnzTpzSWZEPg1C9eOkRLsRyp
C6JGnwVR1Wh8pKoFmCZbkd9nIyEUxIF7DdhFRHCG0ia1uJd3T65BOmc0m8+QFwQc2QqrtFHwRTcT
EVpkkbiJ9y2MW0TvIt8MBxSQxTb2ZjTYzZEKrU+VSa8VmJI02boGHuIGNOLsy1ZpfhJDd7VqNlfg
5yCXqnTMo5J9tyH7HvgyJzG2JPYvJAWI1lo8Lqbej15uEUrFT85nOdjNu2yZpTTSIAy8LckyWHCr
1smLJz18XLfJjK+JqiBCwjWw0ovPzAvYTIEny84IvKAyJEO0wVSFidSOiUxhVE7D45P1GeB/DJbz
YMqQRUZ3Vhe/qVHeBRMIMJu+zpGqoHbpu7rRfhkm8BH01vtycoimIbfciD9GXaIAVC9lAu/lOOQv
giUPIROmF9NE/p8dktY8QQA9/uExUfBU/gFBKl2DspJF7hpYrxIuEv/Xl/5ecAFNQSJ3BOuxV2t+
MrPk1I2MTxiuLc6EOMpd0C/nNqLGaUzS86bpBRj5AZjmdSHYcp0PxluQUFpTJWICdLqz5lup4LcD
4e6jON1Ynnr1EKX6wTh07KC8mLo6FMhEbgK2YZEfeJ49Bge6t5/yDLDSdKoXZbWPDREuY5cRhc07
avvGsztjNJ9iCB8eXqZ+uTgnKV2QeadCcrjvuWVLQlsnFpatK54ncVsi0nD3BIvxmzpsUEkbguOX
99LIrvgvWyg8wh7FdMC4vm3J72hkEo5292l66ac9F3eUFCsvOLkdWUIjcWZltzY8zMOFLR+6CnxC
4j1sLFJLnSj48rt7hEC0WQdEJ83afpd1RObAcVsX8JYr2S6H1KIDYuLZ184HHiTQAawAJIC/dBAL
+MjTP1YfCe6WW6kHjdta39rnIst4YPzb0H/MbSyyX2lknpamPCBgXSWxJoVIgk0xGc9E9fxUhg7n
gXSBqeP1bPuvhsXU4eJzo0T1c99pCBDLePZvo9cWSNcnHmwM+gurZTmLBMf8IHpqqWx8EXZ977YD
GrKU4Mv6YTLFb4aodRyit6Gv2x0ZBxwSabkn59bdzG6yZ0kMWGETveLl/+2I8xNLwmBio4mh2BvC
eC7qI1gygSw5qzltNHXBvts7dQuRdpqvtmSl2GAMj9oQh0UzD02SQ5xbd7eAW6O891T7LuoyIVWW
O5vZikseO2EbNhOAyiEOHfTVmtP7zLrxCzhIRuXejWZyjaLsDhOKxZQnudJq6tsSQW6meiCWfsDA
FBBzNAbBpkydA9kczsqCyejmKd/P3rYc3Y9mHOtd5CeHom7vYa5IUvGME3GiBGVjgyDJ2A9vf7SE
SW16br1+jC9Ug2xhVKdhCP71AxsppJxXCUBn4pZkbtQA01ZIzXoxMJp5TX0yRgPgMpmf8JY/iCK5
L+xjbeHmq8zsd+K389IOyI5VXFB/T3ia74zuS7LvDuJ3iomTy+/t1HtpozsmLmSBLgsGl+hfAXw+
V7bNs6KPgQHO1o4om2lD0o7yfl21NGvgQ8IS/mPvTHrkRrYs/VcKb90USCONNAJdvfB5DI85QrEh
FKEIzvPMX98fMxNZklJPQqEXvSngvQSETJe700mza/ee852TOytPhVAXwUTWUH6zGYvpSg42DR50
zE2gNduWxh3d29zepKH2WHUAwbqYFgRbshk5zwyySFhwi9c+LF9GEp8RmIKNrs3oA/zcQ6PAyAU+
Di8RgR7HXOyHGCzRoVMiB2hZdRceL1EYNNGbgNZVEW5UTY+OCg8KpdSP5VDsaRaVG956r0vUsbIv
WWm6iz+qakfzsqFXk8pNnwx7DZnxQm9mtr9/ZfeyW6Vu8GCanPBtHV5oxkEurU3M0THEtY4Zu4zN
5RDJK0eHORRl1JQhvPU/vOkhPNLejh9qr3iP8Ayjv+6fqFKhAznhk7T1x9EYHpFpPMd+tiKbAHyF
WdmbNkXmKyLCqMvkkA3eqhkVLbWZ9YWWhONVg1Y0NkN4JC1iARlhiY5eI1pYOIeqSyiYag5As4KC
UUXRl4u4mG5snsGV6wCAmJT2rkZEa3BI7TH8UAWlBu2PpbD98si2cMwjC+Oz9iVh3rZoEXSpqNm6
4YS1ykR/YuBDdm3K1Y6dPYTldI/HfV1KRe1HdzeugqMvnD0wm3Qas2WfiWs/j82VgA6gF9GLZ2X7
tGT/wvbcy4EvZMT+evD19UD+hqBxt8hCcVFeiysj01omif4biPQbwJgIVV4TUhw0RRuvysNhMYav
SVl8xT7EBRn7r27cH6cm32qzQaSVwVfS73aAQtTSAfSefKhYk3uVKrkls6TlVEz8Bd52MqPYmpH8
sEsSEOHBw6V3JJ8L2tNr2QN474dDbLTdBg6Fs60ZdcY+g/y6b3dO5txi3ornEweq4sFeh0XC8Hwi
7wEWwbjhYFQwyutQdK9VUKdrFrg+pE1SF5a7lEW/69LeOqQhkCk3C3eJpa7LMEae2XKaqOWiq/44
HaB3cSOtYgBlI6IuJGi8/tLE8m2aJ6xD81wCg4X4Sr/NzOmAZDozOMiZLMQAaZkU7HIJ5F5B5YGl
cG4g+rEhY++J4XLD1QMr9oTazT3NHqW6N9T2JOhX4+Mi1qGQxsVBOuaFcXWFSinNdLUFdXmmHgHd
Oxz7yHyvZH8NNOZRtO59B3E4EDjJg5B2gaulKwzk4bKpBowYDmqUGdgD+HeD8WVaCAJccFIha/jD
ovnmReWLhgisTVBcB1haoRnt9UQXBDmE6z7Eewn4d1h2JRNM2hCeXc/AR286NHNRN7TTF5cWzUqU
zgEd9L3mYMFUDdL0Ltrhz3Gpqg8KlPlxtPVoh6j7EE5oHjvlAXyWzrWHZe4uqFhlzLh4r4TRbaYW
HHGP+Ump5ihsjJcGE8j5AvoqpxHyuY3LVdFicXf72USu2pM+e52Vol+grVthZ0Sp2DBiwuLG9+KF
5T44Ff7i2sDeHzsxLTOecm6rFgIywotrNy6uZ37RIlKly8HepqvWWh9go05W3hfYZ21wWY96bmQb
x6YP5UBhUpz9vbktwKij2KG13sfIMIv8Hc3EW2KFYLnVK7JYZ5UXgro5BDNlKrUvkpFJThZdoz7Y
CRO+iA0rCNVpsiGGB8oAnMW43nEO0o9dIo4UuJxZpvLsTdG5K/vnapxOlWNcjKEAB1YXJFU42bW0
6XDk+Ai6IkZaklw4i2NyUQysQpxPsFBKgxTZgbl0a3kEWhD4MmtTvB3HZwTlC9MhXKa14vEC2lDb
NuNE174Xa8Sy9i5t3KtIqK3POMmV6UWwwuSKHVofUJ0i8t2NnF7TOk9IpIy2MlaPHrMlEkE+Oyz3
TOLQOnkwwZsK1bkyywdD5NdFT3ASZPBzYvTBKScpgxf7x0EvL+YU7UsuUNhoQHNDgpcMeMuu5OJX
NhgWAENPUYrCjvunnJvl5cqZkyDsnOO6O8aPbpzcRIpDFwNlc1kSCwUD8XbUzfo8atmtFd1SN64M
OwnYr0hhkRh1NJzamzkddAW6Ns21SyUQzhlZB43XoGy32JjGOnqZmg5/fz7s8lwmGBID2leGf8e3
nhhyt/eDq+9NyjLG58w6U5iWsVAV6rHxhDSTKCObKCh/4hA7QFLamFqPdppEElMkD2CLZuaZf9e3
UfrQ0xum0D55Y+IekGW1d74uCKErwG2wVdnrwkQ2qKXRHVSJFlwim2jqMxZjegbGaDp2E/h1xvob
RuR41gzNf2xJK8TkA+YiDGizkwaF1CCaMTA9Qk9vEtQUTUz4gISKwPSXl25kmz4jcENvEoMxoct/
mari2sqJ/SsrLduNsg5eOKnBxbjmMYHfQOOgRD666lzOka6jGweeVvqFDap5UcRbDwbQrS2H9BaD
3D4PtfXsL9g1GVTA+aGp3UbfOIZsrsPoxKEG/CdTmsQsn4mUQUZU0keOS4fSsVrbmTyNZtEsg4Jv
XfT2NkLx7yQbzcD5Vgb9Y2nZd42qbxozAMsUaU/RVdTCQxPzASaI0xcv5qHvwZZjZ8CQGnGI8QVK
IQVLSal2kw6EYBi1jW+cEAsU47LdNrewVq7SguNPTXW4myv5zA2Pg79UBe0PdIqCijyHjS+zdqXp
z8aABoDTQr3t2wE72ew7oqt4slLAKMj8qYrYfTXdAqcGCGmgQ4ucBIeuClcix4rFOf3WCNGHQtal
M+r7RxxbyREVGzJlSTvIatzL/P8uZ97LsQNOtFVTRUE1LGoO60M2QK/xzQtM1+sQg/Eho/+0mOc9
iGJDwpvkPT2sYeNNp9bxmkvt6G/IR7Fl0sE4GNSy9BGxU0e6RY8YzEncR3DpQya8iiUZuUmxzcoK
fW1J/a1TrZoOs61GdVtrwrDiGKBBQ0jYvQ5Uf4DLxfQg2etTfQmz2YdssIaFmIOyZgpZovWbqBwe
0kmlnGLA3mWvgYijrYcYYBt3KRehBqMTOt6pZHbuz7LW2YfTFuazpkfb7CNQLJcWI/4C+a+FawXH
wU2iq2SbyvSVNYMUOKyuboYb0dLfB12DZcJJb6hCLile3ArD6Yxo2tPUWRSpuuaADrMIqD86Psrf
1i2piSRxI2YWLyrJQVwlIUQqRPElvQ3Pyy+lQZ+IZximx3iHxCjk5o2PPuHZ2sjyWKj+ug4hjImM
ybFNj7FjzlxGtB0pEa9Tp5BoHkEeaulwW6YY9CaorRpRaWySXrkUZ3hZ2SbS6c1XQX6Nvu8VSSj1
VmR/0WXy1Kv7sU0lvSsMGFbWf9F46MfFVDio71NbIZfCNGDGIQN2QOe+8apZMJmUrHVEymi6stAZ
D5MOeb10Xjn6Erzbphs61qj56M4E4XNHgzpSL1FG1yDx08toBJvRR8OvN5LfHsHyqmUujoEIAYc7
gUobnsP6xrCpyi3kBH655UCEXzO2XvoW0JkcQOn7T5OE1EGhiPXVZvYIpXmvK/sL4AqxB1LaBhDa
SrhHwqLNAsj2OOrh89DmT35UmPsKEVOKzDDV+uHK4sFiJwp2tSpZTftnraJ+C5S57UsvWgbEK9DI
wAzDqm+Co7lgQ/DpIHwZyisn9l6HSb40bb0eGHouDJ//ynbnEUbUnsNi2KUBAfQhJw3H6uU6mrz3
IDjgi+Z+CAEKO279KHzKZZMaCt3eg1PUh6Tk8QnKZDf6NkVTpmvb4kaXgbZNY/utNW51n8/DE8R8
KQGgPKUvJmywyBxn/MhbuLGMGJ433omaWMRN7hKeFdd8Mm2IZhtUf67Rw4LZ4E/0GlLILPbSQGOP
lBs8K1auFU0YPNBe8YYjCjU069yAGneh59JcRYBXXAxFImiQ7UPJasfsUhbyIgQz1EBe/LJlLO72
dwxVIe5E8H/h7R1YyskeUT2QcyJ2l63yP0IbGQQtj4XfN9xGCW5Vv6Rkq+NyUc6oKBXkzKNUdz3E
9VvnYZKx2mfL5kDQR7RK3TN239kvPlwrvq4gatlKBYkhWn9nB+4GDt4r+sTuEPjIXYzxNeLkwBqn
T/todpvbivkUFadbe2ddOmfTIxUt88SG17AiJm8c9hDAQykyg4FRrbNSsJmKLIQUyZsubM4qCe5b
L0XHGBWNsfE67TUPxQxQyZicOoATW5bmWPLUtiuwzpPE4+rmhwLgMSUB8IyRRuG4rjTGGHF+G4i9
h1FTC5/rwP5cqzdoVhHHDyewP3p7OHEaxqttBg+1+/JH8ZrM1CkUqPqgvbHYbIQtLlWT7WoDDqQe
xbdJ2N2VE1rPqBfwW9Jsz9dddpzdCUw6uX6KonOuk6XU3tMu2Mt0eMgmDeQMXbissT94MoOtWRi3
jvaBBRmGcWR8TWG6o2y61TDr49GRqD2FvbFFTz8GfBcWVkpizd1oFQpPax7GoNqyE6g7Ybqq0TaC
uMCtVT/S9E0Z6z4QIjRp5pOfw9hBIIwvthC3OY1cWPX3mrE19aSai0gcmEFaHiazO5NZQFvS4hYM
J0gNcri0/i2VurXmbDWhGveXY5ZTpCRY6UMklc3kr2HI+fi1bwQdE2CeWbMdalutcN8/Tkb21YFL
cknVFK6Kbo70aHNkNhZdodhJgo2YCrWSenWUI834SSteEsd+hKT0UPUo8aFTwMDexpH7GJHgc434
JF1gt7IvZpLEN2VRvuoTZlw8bMWVwzyw61lRrSAyVlghH/w4jz+70Zs3vlmWqV9x3j5FnTAw8HHS
GBvzJSgqFk8va5bZlFwSB74MazL0U5eOGJOpmdzmYsOp71BhdkTbz0iN2GrPdma5u1436MQ0WIgD
LQGzTqwNnfB8j5Yai06OXX4yg3EGct1ahhMyLIfIpI3KPrJ7H6PhUMV6uZlirbqKCuumitH4OQpZ
WRvkawHhYQl3Vs7bAcd3/FsfZoCrN6asP9VWfyg1rfmim61DkVIJHtDRWhMobBL26fjrLiXyqCXx
cZUHklkiE4mthqtvHVfpOUnY1CWjRYXJEREiKXtjt/LE2H7keXeJhQte03fOTlEBKAdfauB8G59c
VbckA4X9obUTa52Q+X0wCkmqkYctqI/fKqHB0oxancY5r67za6f/TAXxWiLK3BndvG/lS5l1kHJR
OqG5YQRKU6Qrh56VbaoXCfcfoGL5rjPZlJ7FmQRxu28K5KTBAQsA2vDBZ+W+73MeuZm8aMQxs/BU
YEOK61XPZKwWXLYwNW0AAcnOZtp3S9TTTZh3vAouTu9uzUYjTzVIca1gymw6/tSylNoRfMGekdqK
mIreRWSYgl1WtPN7B7+hLTp0BpcKJdNikDqubhenQ2GZa/pteyAHUK6vhSeIi8yAO0nDv4Tsl4tx
0HaZFT2Uqfaa4P9gbI93PWyAuld40DewvnaDDUwn05hPj0azz2uBV6eF9FwZ1laaGfbDkR8z9KKN
4XsXfFTRnre18MS7bkHCC6EGowcbt002gtDLNe44TpY1pAqyle4GE9c9I7DWwcsdzLKNDDgxPLTc
NG9rE5cvQL4cCoBMi9dwQvbkTxbnn+KhJ0nE8uh0VWotiYz0tSPnij1K7y9xCnXETW+Zs8U9D5ET
pP0qLI3lOMZfx845I2d1VqZ318JWWPlOdUoBZy1EO6p1WoR7h+wEUh2AqjpOss9KiObsy2LTDoDx
9RBFhZ5dCU9z0PLilgwUlECUh0XEJgV8ONgmafIUS40wsmUQF5yuiDdZigGfywi9Bb0CsvNiRSjc
hz37pgz5eRxGsJ0TlV8iAMFYzhPY89c6TBWan/AzcQhxzgJKdNCK9BfzlLi+QfmlffEI8dVGSEm9
1X21G9pTmopWiSXqG5guN4rY3Rbw6DUrAaS4GDwDx6UVMQZvhq5vYpEhvRLdfT7AxwhqfYPuBe5w
MpD9qk9PDsCl3GQgbUwSulVrwk+J9EXfWxjoDNbcoT/+EVX9V2j2dwnQf8dw/xjWfZ+n/O/HHO7v
grvPOB/yOv9ofvlf/bvU7/nTfPvuf326/5+R3g7CGVMn+/rf53rfh2leaSeyud+/jfL++5V/5nkb
BHoT520YjpJYG2yH1O6/8ryF9UkXrhImbySEsAnt/ivPW1OfTGEgbpNCOLrUHWX8HeituZ8sV9dB
AaGts0xMAv+tRG+0fP/6j28CvZVNF9yxqMlt/i6lDJMPWLx9uQ0znwBw43/RQyR9rSiTo894/oD2
TW6hRjMwDSmjZINEduyeHEVrooGfj7WcEiwf0j3efIwk5fUUfZE4BYoxCi/4fdxVz1h+YvlcZihb
j8pkHlu1BxOD1tC6GyeOUpQVSMcCjyjMxDkVTu8fGSXclXk0QCio6dJ0zXjU+9upK+zL6EWvffBc
howNjaKANpSkh9bBtlp3ZGy2ri9Ia84Odruv+jDYo+AMEIpYNDfdeRivI/OtMvOBBKIS/8zWFP4e
ob1aJsgoxx5oVo1GE8xphdUqQ0TSDdOZ9IK7Bpp6iC7oVmtpN7TBSDvUIqJJy7wFvQxt07cc5Js2
RMsxqmvdY6Y+lbNTNAofAex+wEdS28aVyBWxOQ8kZx2KmLSjmCtDYYuISu+eiiT+onEl9yBz9w0p
4hVDPCo5Cl1rJFynMb4wvyjX2baJ3wrKekMX3o2EgUHydn7WWTMY7OPZ6IiyNbrgVNZ6slcJZgEB
BI0ZdXy08BnVummshgn7TunSxw0CAJgExen7gmIibonSafsYgXLSPWhVXm6InFp6unwq0bmvG+Xd
O9Kht9B9/uah+WuB+S5S/mc3IA+bLWzdwFpjWPr3N2BuePHUqaI4QlwsN4i0yl3R0TQJpwqAa4KL
f4S/pzGMXHrg3o5SlY9a0zGfD114+mO/E1V4FZchKNuK9ObaaiR5CT5Vaee/GU1/n7X9TAqr9FXO
fCnoWD2V0sH3ZB+EodZsFSpe1wYIXvgZy8bHRTXlVfCkXWrASlPUGffsttjmUzaTRmlzXItraPrd
bCYja3jP7Q7fULMfEgbBW23IsftEoIBcnPfbKMphtuC5wHhgPgeMnAjJmlYOcchrJXJv5UwldQQY
XRT2dk9qRRTsGITB/bWh6I8B2tKeyf3K0V4kN2ot6BCWEZAGt01oxog2vpmDCFyNA0jSRGdNx7Sf
2Xxn2zOfWuCqx3IOngRPC7NTeYvIKZn0SQQXCcwsB4yp8nNE+BHb22ho1yY4sFZrxRJzcrSy7RYf
MacJyH6oJRuUOU3ETk1jgoSp0dSX+hC+DeS47HTbJq908E91XUHHi0UHbGoAxqIZ8RHiziMt8NtJ
HxCZuO3WYBnZpVFWHGNJ22uUCD7NAaf+ZBn6vU9YM/ETDSeZICUhHBobSesfE8foXYUp70IWJCdo
wBSOUQJhTUjQbC25CerhfagCFxpseUyiZDr69FmJHvLrTeQVOlmv/IOI7/dckL6Lge9ctHVN8NWo
37Z2eEc2RMcvRKPABftE7nZgQo3osbG4A0NLfxrx4CXyxTND1CrtcFT2dKcT6LGIi0wcpkoj8LCH
t2vNWUMaH1IvhLXrEnpUPiMV3h4COzOgoe2TZwHCEiVGuOrpCd9UwQBgMjpVqZ+vanu+YzPgE3Sg
0xPeekFxgU+qcWftT6n3RIecFK8++Db3HkoQwuZMACkdr5k0yLL+GN2bBVMN3cY64pd3Hvj7qx4e
x9YY0Fm09QAkEd7AiiLsQk6KWneI7DdF7o5rQpfCBZGCAUFc8biJwAL1jhvhDMF8nRnqpKEKvfRT
uZ4iIRi/eA8cl8JT76MnlyWdI38eI4HhQtvrNClTVmJ+SLtaEllKLnLMydq3mJj5odXBGCnh6UDl
xxjkIftJ6DrhuxtWXmOJg+Gk6SPBXfDNIfc0NVb0XszJfqOuHQylXhzTaNYZTj+caX2JJIssDToa
NFpBGjVAEaC7mBZch5TAhVaeyEPQab3x4CuMvMDh7A3jlnAnwRxtRyzWp15ah6oEBBNPojlxnmKP
sJ1oPU2Rt2krh9FcC1m18pRF67wwYVKXs/LX17fY6+lYe/Ku9dQLJG5kc+Eg1jB38fYOHjxGO4XG
WiJ8nv/hBpAsemGf2xEwAVHIl9KxUuDg5kPmZN1JepwfZFKtmzTIj6GdRUfkzpo9Z1DVFfHLit5u
Vu253G9wewmGJ+ls10EQWQWKBQaJAePdtsY1guiPPGuIyqFZz6AFcje92N8pi2W0k0CHwZai/auj
eBukDcjy+GRl0QjaZvhoxXhlTbStDd/agHLEt0f3hUNx01+kUa7ddN7RYgefv9ehu1EAJ1qB6DQy
ikMSu8NSa/hpQlch4a1cHmO3patFS2Eq4Nn0XAWF9f9KyFsHkMwCoybBmsnZC5J0Y7U+BThWzaDG
RkdsO/WB+WXEDHll3ir4WicPoIaD/9np6nqPJsVfGwQX7LPovoieSgxyCOQaeeNMqD/ssRFLpORc
bSe+Y7kZjyp0NvRe8UvW6QsMt3pPcugN6BjzqLJo1bI5V1P9lFgWbWBGdpMxo6FoiZZBABZFKFYe
azzrHQoPWLrBvlXVvRvG+iFL0QV0E6mgoWVyXK+is+eYCAPMSxdh73VU/6yLxzKWW9sAE0mrhfOJ
oJsuQGlGzMgJzkGUVuLBXU4BW8Qk6BbBrFwYHaShkaHP1sTzsPA1H00PPzUPoJKWRrLBVB2Djv4N
8T9bJPXEIsrJW1DF3iFpYrjmO/omiI01K7Z3iCBFpExNNMlk10PQfCzjGQ2ZgzAvTXsdNGAybRcO
e++OzZIei4csAeuSNRlfW2bPy1p3zBX81HaDR9mGTYdKDb1Vt6xMzHj4n4u8OcVwdMbWKZZdjhOG
G7MjS2vRmn58hq9+izdPP7aBky7GKABOH3GQTTZxxI1dSGdZMNrfwAPf9gxk0dqYII1wV2OJgLrr
hw15RhlaCg7P3J9In9q8Eozhp88UMMQcUc7yOUjM6sQTG+J0iGdPsXAoJbU0xTlkYJ+wajIgW/vQ
2CYeRVRalZPC1VPwqq3q2VY9dMi4JO0YSSdnsC1Yrga1XcKklZke4I/+PBTDKmSh22OIeoD5Oa0y
26Y72eQXL8qTc5FVCgFbYK210Fh3eI6WpneV4bw1Yd2t7ICuYkkPR2nl3vHaYiFmdanbMeQ3TFSX
UVS0xykqYdMY1HmxBywTIqC90zy33tY+0vRBb8JjayHPddt0YLPwvYNv4kwiclE7eu3QbvF1CToQ
dEtzY/S2Q4l3qjTggTVOrjF6LbuTaRj6bmjFMcYLvxCVTZlpBv4qK4b+1kQFTR/lOFTmVc9qsDBH
wGO1Q/Ui5yXJxke9Aot2mxvRuBPi2kUKu5ZNLViyLPJAEPyW3Taj2qQFRd1jeFiUgkuZjudiFA8e
kxl9zok13zM3vklaYx0a9p0+lmdZA/kkoXcVN3KGfNGCCTR7lyl+c1vv223BABHDK4BBgrRK1x8P
VpitJKCJRdER480GhNGpmZZxah8nrz0PXasuEqtdaRjXoHi+apN1xhtTEvRp0/xsWw6FXkKfwWC8
47gW+n1/XyCtA8Mv7jJPkmxoezw+RrMTMR67MEF3mElcgS0MGs/I0AUvGhudpx/caOEXE1nDuguc
rwTd75ogWpKLfCokkcV5XT9jE9zrKe67VrGDRnR38D51IB0WZo/30PfDbiVtWpVemt03cTYcfNUN
BzG6BwBJRLO3E7weWlcnSxKRlDOnKQvEMFN9ciGo4sEvboNpPKQ4yYg0JlxYUDUHE3NIb2BGbqEp
ICUDHVRXbzM4YC39wpXy4OaaxOCs6ujBAUi8JiQF6LfvbziVXVnEJLCFuE6xSUbiZQwS05c+cpUj
PXEGUqd9lJWHoXHvOHSiPgDhQJhcCRwYYzzpOMa8pY6HnGxp5ASsIY7RbEFSkMDhg8iNrGpd5ohB
h16EW6tgGj+rNQLiLQTVAVhI1M8gw/WOq5AD8qVYxRlpB3PzPNtousFSlmpvqfRP3G/0oVhFa3sP
3f3RYx6+sPRVB592jYb4ixaaa2m4a5G1ajGSq7DupfPCtJfROXgWu9fe+mHWPcYfoydh8emAbSLz
6LYryw8AZgWZpIbt6N5PK6abR8gtLiswHKxfn6LEfErPk9HPs/3X//wXp3hlODQKiJhzOUHRLPr+
EDXpskoqCSQQcfpdpHZOKVfhMAEaKJITLcKXuDMxRpQsZbV/F1AV+pa+GbqEpvZcBNS0H8Hb0gWj
x1Vhc6B3H8zEO45HfsF28j99JeTyzXg/Fu//+a+3vCUnYLyFQppn33aH+H10+jz/vqt01/zH+UvF
KO4nr/qzo6TZ4hMyDYflkd67I02X5tCfLSXNNj9R05i26xL1Y1uWpIP1V0/JUJ8MIQ3TFaZtSd1w
5d8tJf4VdlTTdAGyKbpRuvrX//nf9OT89/y7DuF//fnbAz1/zzd3opTKlo6yDCAZyrBdW5///Tf9
JEOXMIxKqgA8+4sEXsZA1IvZXr65Kj9pG5juz96GZGFhWo6taIZ9/zZhYdZVbxCfazQOx2M8zBMa
s2ZjcG7TcXUWRFQDOCCPJwMa6iKXRlmZ4pPel1A5LYRVFTIrs70L0H9EGQmDb1N0sk1EQaSqsHRn
DP4d6a9tgDTzoWEsb4IOiToNb9+oEIxppM3Sc3YZypb6TrFO4vT/zXP9k4upeJ6FktLSHVv88Fhr
lRMPnPjMlcJC1ZtnB0C4N7z/+loK0/nnxVSG1AFNWjYtR/HDb+YbXiAwd3IxBYPCrpGsVzqp3ZXe
7eKFisI5F1SWpMIYj4CBXkuGa2GJmUtx+q+823a8VZ7/oFIH1C6wI9zeH5F66KW/Mjv8gmognwnb
pvlU+vwUHe2ncCNmoHVlr6mwl0XlHdvmdSrvcZ7gJsScaL1O/U1jW5vWRYHM1e05OzfwHxkxgEuH
zwpwFLXTUgdKin93EcbaFsX9gQbBFb4PQAlIKYu3riNPEC+AjbnJLc5MPaizHKxOPQP3O+abyOKh
ttrpUkIdAeG5yF175VUG46M9p6ElJwWbIlhnEmCFHzGCEseH88cYziSWtWbyraU3JeXw2FHRinrf
c8Cou4TUUgCe2NBt/d0Ad5A1DmDv5EAU+8rWZhn22htHPBlipac3f0ykJOrRdJaukqOBMZ0wjiwo
V137MLE+61qGEPe9rlDf05tJhLmJ2HNLgj77/JwEFG6lhkz7TJIhx99ViOUkiZob5oFH2aRr46YM
6jXpjGu38/Y9Hzaj6Cocn5QW7AABE89IbE0ipHvElz2UkyFy8Js0W4Wpp3cZ0rtIMMV7HJHORann
aa807o4dfiuGzesOiU6QLDSTLhJ915zcInt8VK/5NLvd12NUIYEnbSVLdlJBLbI4hg3lGcXKxDTc
qV4cfmCDnizYvzVp3TUEhKDWDiUPuHCjBQTEzgZFrvzjFFKBjLfmYGw4qdCH7vaW1t96wQiuXLDb
kzdqBuzPcHLbt5AbJWcmaesgHMnOmq2v6gkQG7jwpeTtR8hWfMUJx5FhVdi+FcFz5oG9bznpD3KI
wXeIK8Zvz0Q2nEgDQ5wzLrXJuJimT8JkCQIYAFc2EzS8dUNKY0/wcZRyhMRnn2Edq/ZMXBsCDjvM
5FkHGEH5nIeS8AVpHgEJA8EULmE3rafJxa+f7p8uIcpCkSkYG6Cs+X6hnCBmFEY/khuCo6wOPwoW
R1Csv1momDr8Y9mnBFG6YpcR6ALZlL5d9iN6D6Gbs1LptY/h+Y58pojM+ASBFR6ZObVniJ7nuDHI
QKtGO1YhDF/o/ZZ7H/XrwB5+84F+sj9893l+GGsA4KfjkrE/xOMZifayzz9S90gDhVOeixiE7IT2
z3X0f4ZlvylqDJt77t+XNOcvwKG79/rbiuaPl/xZzzjmJ4fWv2kok/3H4a/6s5hxxCfbFa4DBlkK
9jVT/V3LOJ8M3ZauqxgMU9BQb/xdy2j6JySsUkf8AlpeGjYVwn+nmjHmHfa/Cmv8ixzjeHs+ivhj
Vkb19u19TYJ4mWhpqK/I5d02+Q0Bp6s2v4sKpL1eu6YDgf5wJ6Hrf3ONflLgGPNf/OMbm7phKJ1v
yfP0w9afxc5QZl1DDq717A7BWtfTk4THHtMw1UPUazXSQZvtSSGPhDauMbfnjICKQF/Jxt/CgfrN
J/rZpTCpYQyKOi7xfNW/vRSZzlyhqkHL8OvQguLk4JI+G5iHzAMAQ9COQNhYg3JOr3/9zn+UOf+4
FgwpGaPapmOIH34EFxRWYU1cC5ETuiQOcCx2Q0Nm0Zh/IaX1wdM+qG/O9CXPvtMBLbYOtp3s2qI5
FsJHBjiex2SkD79qhpWh3D9PM9+VwN+WvN+vNX/eIxY1ualT/Zq2+uHjaabbZWA1wXlj0xjucNNB
MRZnnd5MPGYnWNDr+Uz964vy0ztTQqu2bcxTguLt+5+jiJ3eoWuBqoLyiqHhugENlo/XifWcgywI
XMK05Nb1hj81Af/22/7uje0f7kzb1dyw0+HRMKbbYutlZ00adFHPtgzZ0tplXwxXYPGQ3wfrX3/p
fzwUDKi5yIY97zLUw/Mu9M3hQtA4w6ZI6yG0oCnSOmhypoIT9VKubf7f3uqHux1GpsAIxltVlMPk
tq0F/Bqv0uhm97/5KVnjvn/U+VY8M8K2UAjMK87336pD+DkgZNFXA4bsGIFYkwLuN5PTr7+RMe/B
3z1G37+P+uGHU11rIllj7jGhxitAfEcy2YHMop5iroXKnrSLZQanpZ3GhWW5d79+/388JvPbc16z
LEdK2zZ+uKLSsorBqTIeE2OrXLm0SafKRx8gybDKwCCyiGLTtHa/fldj3un/8a2/edsfri7BsIlr
RDmLx4EA5IXmTCsiMHSyR/BaYTtfCETw4P2WBeGn7e8elvlL/ePdTWbrNuuDacofrrkdYSqRJr+t
5zz7ASQKYe6aEb4Q7hHf0NYF1BUt+6LSl+jdB+QFHWGrGD44PL6zLo022LHxf7eU//SnsBwL4yKn
PcP98VNxOxZhw51Q169dRRc9wWSrWSTocs6Mp0M57GGUtxTzOCineOda1qE1Y1JfUCDJ9JognnO0
pXF9TM2H3/xeP/1s7OAmG7hNG+GH38sFn+t3oN5X8y9lfk7zp4z8F7sYtwIzaYiKDTWv51hLbUYI
cIqAJE7WGxlCXLJQI0ELYSMQPkaSv/5kPzTZWOe5gQWlNB9KUH78uCUDGR4cZbINjRbRVV631p1x
201wK8UyVy1nI1DRprrnpr7Nx/HMaU7g8NUArhF25KdyN4r/y9l57biNBGv4iQgwh1uJSjOaGU9w
vCHs9Zo5Zz79+XoW5xyLIkTYwK5hYIFtdbO7urrqD9mZYT7CJmu6p2lKzumf3kX8Rk1WFepACCdR
E7yMJXbpTX02oQ9YobBlYakR292+cfxdBYJHrJIVqw+avrahxCtivs11kjGKFfZ7AnY5rGlEoz+G
LI1fOcgTcR2k3itay7u2xkw7p+7tdDu/DgDu1CelnB67np/heJ+itb29tH1MSzx2DBMMgzN770Bj
9oyctyhwU/jOFK5D238xveY+tJV/wvA7FWGJcW9vjes7kWUXmCzFRC7VsEg6Ly6mVNbiypmayVUk
Z4vYlFZ4NP96fOCbJ8/vXeGFrkgdPcJmpRK2GN+oB5IEaDLVX2s2YToZkhIhoUHtPPjSgUeox7cp
CuhrE10s50SPEbHpk0n1WvwCjHFWzsXyL+DxZ9qqKrLlWWAvzdiGPuohIZJ195aNWXs6HiQ1fNHN
6dQC5Rzu6VG9zz9+Gh3py8riL20+SyWcyYpFoqzMViCBPgcdiPExuTg2p/GTWiXHhsclQJydlQ6P
jj08eVkvSpH0HItziOtbmVVrX0KcrfkhsAyHx4ejELvmW08Pyg4Ljkh2dc+nkBLcGYRU+s1nWwle
pNw7C51c4MRnDOnX1kBbGtvWFM68pmrABi83YGHJvdEW3HJohG7xv8PaY6tBqFD19l4AARzIfYaF
ZpTl7QYFOm9xigZpZScsnT2LIqLBvUIpeb4V7ZSKYZbzIaI+2KEYuyts9S70E1czx4PCL7FVZO8G
9/b3vyw9/BeWeQqq1LwxubB143LqSC0NvSORqZUZlubkpGjy7ao0OYq3SI+Q2+3hFPH/m39mKs5A
OzU6rYox2+4QBwI1kYBwhTCosCCu9PRoNfd55u0NyX7rAmAMKHQpR1BbW+63M432NynOP2jF2k9Z
yugAlqLQqhgEPYEh/T0fxoiyNnLQ5XgY4+fqYHyQfqgLWGiYfKdF/YT/7GMbv8VtdgZGeVpZiKU9
Z7PhVS4c/hSdjd9Hx6pKGpIcjdR0sIHVAa00dcQG/plyCqLq8A84oLNXjQG2ZWfZlr6PUfcDy4aV
X7Fw6jj6Ni99zeY1ZItf+dubIEJjAj6YPrhS6UZYnBlOu3dKyqiUomsAD8Bst/I4QN5PV/L26zc6
xfnfh54FnipuxnpMSV8bRKZFSotSD7Ws9mB6H/RUe0Ao5K7L/IdQCe+q4UfRtG+Ngwp1qD1UkQPu
ZLVqsHACWQpVJsWm1UQ8vlyM2FahXvaADd4fSEN0VzuUiyv9IeMz4V35WqdoOTr+nRU32y6sTxNi
LrWwTIQ068Gl1SfE0BR+GzT/qV9Nxpc+Fj1OmgwaP9M0Z78vkuAIpRa/ry77PXZ6CGklLhvJRRrx
l0m3pfuAlPzea1cvicWRbYakP0aDVJsFSH/UfD+rMjZrFbyYGDDEjbfHV/4+RvgQSuDOoyj6a6jq
f27vz6WsUedG4LPogLkNfTZlNQjNUE/00ZXoJCGLCV2v2/dFv/cxShoiABsGYh/c3wbaDrWPukL3
VEP+8/XoGMriEf+rKHsEc+iPdNKLdphg+kU8C27/zqVbnL4gl4esUVzjb5dbR8KiTbVRX2KBNpik
QqHBxBkC7jdHjr/ipYGXoMXgyvjWw2ZG+AsOxdr+Xdi+hqxZqq0qNr3N+btkwhgqTnTSqIaGuSGj
xx2Hz13mHT1o3Sg+uZ6n3mV2uJa+im8wC+mGODNMW4YyN7+5lUQ18SQkaSzD4KAG5l7+Xiv6XeKo
FJKwY9bGA2XK7VRKG2dELT9bzeIWYiklNZE+OiTvV/e3BokLOfqCQ1rR02mTY5/Gz04pnZMeTiqy
XXjNs7kgQWvHjHfGOIQvkt+uhHR18Wc4ZM4aDWYEumchXc0nRBRsgwsFlxG9RBhTgUELzBU5F+RH
7Gn8aCGM2Tmcn8j/Xmv+NrGsjVJ097YSfWt9/6DU7S4MUQYJ7hLZ+SlljbxRVSBF4+iAQFhJOZZu
Y1HuVSgVUyxV58mfQXE2iwFeuIbmv5ZOf64NA4BRCbuqN3/iT/MgTR+jOPPRwALoqSSHgIZVDL4y
0tBsXevYLt0JSFiamuxQp+IRMrsTIiMOe8VhKwFSFFJjorX4lCDLtulQ+QQaWH732/YeouhD6kxo
cAzZt2AcYRXzek30hyajpRTWf7PD2V005lkicqXZh+0jME2G75OahR6KwPR3abHGxwmbihElXrvk
1Df8yMkvnjNUsW0/Pvpy+mslyCzkTpQb3jEK3ALGvAYU53I/lpBA3aBMj6WWnm2t+GBlzpvpdfvk
FR4EVqFS94hG1vcotl8jdPacWEO70f8yGGsxT2Rq82OvUtjn7QBmgt73ZchL2tBT0ScBjB9WH0wM
hJE3+BnQp1WhkIpwg+nqynWwNKTGG1kUs6kWz4dsatvqURwf3R7ncTQdaL4ybE+7UDnoI3paBLiV
NV9IEg0a+6y7rZInv5cFf0uQKtS1tdbHtggVji/wPnbKYBz9JjjUBe90HzGhUnoGAwCqk9XHXHDt
iIotP19mjTsQSAjAE9oZl8uMINCkoIM0unVmo4Qf+5+HstsCtHaVWDpbRnzUzfA5x+Rn1DGuzDEH
Hejrm8rz8PX2WizdL7SFbBnJbJk2xuxw5rmidtAsR5dWb1E4bil3aIAlz5P96IzHQbZdikr722Mu
lV0NCp6KovMwE1/9cvrgNkcpsbhYQ/IvB30NSA0nGFYbrbR+CfsUgzxIDujWe8NhZWxxrOdLb4Ic
Ec8xx0Ta9nLs0gG0ZE41yuuAu/xfvWG/IsR/X0PX7SzjGEjG0aJTQseETCzYdU35FDT6McdmeNDs
+0L6sPKDljajaRhgbSkX8aPmaZgDJLZ3FErpXXQHWPoFa6UnXfURRKqezKh+ygoQImN6QkjyqITT
4+3xrzcAz0Q6SaJpaFqWPTvxUdTLAzoxI4iEduuzD6bkzvA9LL2Dr99jyJZhcbw94kJexZC2rBJ3
Hdu5mjHQQyQlI3V0m7z+jmw/GCIflRPzvho1Hmp3BqJAqo1pgqXdUxU+h+pq7nud3vAiEIAslbca
HdNZ8LcpAbWYLCPC6WloDKdHbfjcI5EqymRJTsGZdR/0eD9RoNaNTxHuxyuLcJ1XiDeJqau2RcKk
aLODN+FnkcDx4gzY/kEku1bfnP6r6+IkyctJLwBn3WXFT4ygcd/RIKiNm9s/4rpOoArYHIhYPjyJ
3uzbI786TbKTD26HRl4s9AP9+DnEobsuxh1cwpWwd330VJmkkFuOMjvptNiKv4XdNu6VmlR74EFK
ZWxI3LIeDmVvbhTKE7dntjLUnELXybkfVAVDqREfcOIyKT40WbiVUau9PdL7K+AyoDArnaqHRbLF
c2Z2fnMN8chaZSjFa9m21bM9WvuuQgoqK7k9KInAB6vRYvaFZJ0K3TA3vkWV+Sj53rfbv2XpLKNx
AWpAYW9T+blcYKoJKXmhRfMozM+ZUyOka78FtvoQvBTdN8v30elbrfEtHCWSJ5kqL485ap6zTVTn
ILOmBGx/Hfb7pmMjaT6gKulc6t1uar094M5jJ30u2L6yMG4evY+3py2mNfsCKlkcKCSmTYF/tq8Q
hmqVJjUGt4XllB8icsYg/tKrnxuuL3tcnfHC0YWMLENHprYKW9i4XGa9Livc/fCQ8cCmZVZwZ+Xe
qx5Rafs3oKUh6RrCCljGOfZbZSLdqWUvKqJgtye98K0JoLxHmDCttHnrxao7U+tzfEEtMG6y5r8k
XX+vJxEmLDixlx3mEeFXemsPt4ddCBkETAWujKmRPM3zBTzhm0GLsKM3KIdo9AnLwoDK0sI0yzZm
4//FLKmLcEew4oKWfbnUXe54Y+3AsBqFPBkPTisIdi0y6rHCTkrvc3q2Shmv3VDXd7IqMmBAOTSN
KCXOzvSUFZQoIlQZOnpG7YCkdIRiYIzO1yazNjJSXr78ksERUeu/CJIq714ZMrtMgjKvVzkWMEA8
sOG7ADwt1eTcI8TTtsEWN/GV9vfSFhIAaIEd4H027ytmau3oI4qq6NZGaKzD4+bkYIh7qqdhH+Xe
LsCTtw2GlYxjKWICVpBBVitCVGBeW6icLFJyx0K1V/8Xqw8WMd6XJWDaIP8W0gzIre8aRI7E8qHc
Oa/okH6kUPd2eyMvBQ0QEyJm0Zi4SkImhOF8HaaO6yfBIcjRWDW0h9DGuaOCU+ZIu8ZcK6osrrcO
pEGcWHFmLzezGunlkOHajtHJ6Pr0ZgsDHznsb3XfNSyak5pbJO3KTbiQbCOlQHVRp0Jvs7VmR6gX
+uk04iEpOqlrd8ix+Ep9RGzFBR4ci9p8XMCcQfS1IwMIgev++UKbZJjkfGwxVaDWLm79zqrNWGWh
R687ytuCa2nMgn3W+K55jzPeytldClDUFR0yK7AVV3Fx0oy6qWywzLgdILAIxj1SHyz5Y5BSlKHh
cntyC21OVtdgbZGdwHdnXh4yjcCWWwNwtTmMB7u0juW/IHa/U8PFsnE/4hZVOs+9qa7c9Fe71xHn
lQqdYDaY71DAi0UNc9pWOYijSlGQEDW3Gf7Co97cm8i4NVCo6Hv96Uzfh0TvHzArm3heLzF6P2y1
cpRh3etw79LqIOXDPTbzjyk9hsI2z145VW4JTx/I3RpUZgan5W3E8ERD3u0CdMDdc7mN5DKUIXpS
HpBkWNdq9LV8dJwGcXIu421hpr/Gof4BkRYJtgMCO5+xFP6po6ljaSjKOTiBh8nwWTjH316W9+fZ
RfIhfhephwO2EsTbvHxRS2bcE0fA8KjOzyCRXqX2MLbN0Qg8zM0koPmD2mCQjK7CxkHSEdck+HZP
GRyOzecgOTjJp6RLznYfPKuO/I8le7CklOYhsrRjSAsPtY6MeASltI71Oy2aDoFnwaD1d9yXa/2b
q8PDZNBS4SNTh1GwWrpcZATy9T5pAC3UUPNbVLmnFJZm3e8HGc/gol+LTcvjWaL6JtKp+TOs0Stz
RGYEb75Gfyix/Qmn73nwKrrlokmaKfVJ64bHLHlLwmg32M6uBzqAUO82Gfw307Q/JaaykuFc10/F
IoAyJbuhnYkizeUi+OgkWohpAyOU39C9lp29GqVnfv19GG8StT80PsYouXaHmATOibuhxHoKjOX2
9s66vibF74AfRWWMJs1V4JY6Y2ww9gRVGCpn6JCQ0NMHz6t/EEx3OFy7k4myp4ERY2t/7GqQNons
lulK+H6nusw3OBgG2aZMAJpjfu61pu16xRBYTi25t3E1QpXmjKh5IeMQpyr+RwTAXkIHoSkf62LE
5AuTe5tCvDdizDrQp+EB0haya1rOS8erf5DNl94fH76jQ/mxMmijdPZKZjOTUHmPFgL7wB3L8l2j
TxDvLQopZO2oI9z77KGNERofA3yLqrqm1IpUsG9pNPxo0m5NOuNhhCCNodengJy+wW1ZHfC+K9Jv
Bv+xytsfSTuE6AZYGCN6Cfrw0gen4/Kkqr7y2UUgm603dQkqExwKoJ3zwoCvFYWtJzQEdeEhWiJT
rewkpXgwGmRQm/hrnqmnos/R3sAbLZTfKn0Vu3P9EywZ+K6ADlCe4IFxeQKQ63IMK7dFfU76qDZc
2Omw8SD8p33/o04gg8TnXjsPWXhf4gPdBGsFWjHA5RqQl1EmIJwqVKHnGaLZqZKWanQIw1F/tUHb
TRmaD/1j3H9G9niHmLcr4X8bmT9vL/71tcq4HH4SNEVs9llZqAmsWpc7Jh4g/V03dCID6RybPxp4
W6L6rY2rENTFqQLKogSroTg1h6k0SAx1aNzR4AvUfxp1ONul/Ixw3IdgzL8W8jaf+ieEN46j0Jq/
PdvrQhwXlhiX7UbQN+Z3qudj+gw2cHJV3/vZcHfpKCBDES63iQlqC+By26qnKIiftZ5btGl+8hj+
vvIjFhdAoEcsy+JTzzdbiVdtb6fO6BYDLomehTlCch4b58VA56JFIRBVv3sD6fjb415ViMRlbQJe
pGYBRmveJRslRcIDBxuetiKK0lZsVGuXWt+BAqxViJZmCBYFACJvHcabZcDj4KFsJfrIvQeY1KrB
f1g4nmT6U26OIE03YSe5dh58zbrw6+1ZXl+wzBLuq0bSxvaaV9rxGGiGZuIg+fBOR1S4/Ya0Qvkl
g0lTSnMl9xY34/zYIp9GYdNRuDnnx1aCByVh0UNVFXSToCMgbXBMaxzCBu8sWnmkdg9rxNf35ZuP
Sryips8Wvn7JaVk0TMrEoUXFhd6r8k8mqd9tIW9qfCo8xa2LfdTXX4IBTUtYgP4AI60HjjZ0JFjP
qlI/QSqZtq3srJyvpcV3eF3TakLGC1GIyzAaS7XQHenBD9Bg6PvmqUfTICkfDfLntl0rSy0tPqgK
LjuT4gFZ8uVoQYex8ID+hmvl/QnkD2n6Q+Fh1+pIR8BKG0yUTiW4l9sbbCmG0NTlRaAKCDsl/cth
B3azLEvsMFOP7qawOUl54A5obuJYI8gf9uch8o74JFAqmsoP+EFSzw9XDvP1M0yU4ijkUzOhi3LV
UUrp0ZVeI9NSqIJXI8Xs2v+mjMFzOkZ7S9vLWYDIDx6qjamutC+VhXWnCmgQvajka1f1zzGiUFNH
EZseCeK+8/faMByEYH5tPfqOdkSF6keceJ8F1t1Lk2952SDl3rhm4/CNpnNQY3je48I4fBD0nJXP
c1XJYmFE8x34guJoPBYvP08O7giBavYgALBjhRpTF//bccPhbNs8DVaB6Yy0UfGs2BgZRk0ysr23
f8HCIQC9gZQiuwNQ7jzFlyu1Hs28pdWZyo+pZf/skZ2Vpj337C6epJWNsBDVubkpdAD7lEHMz3Zj
iWy4rhFhXV83PxpGc0ri4VGKlG9qpKyVsVSWbhZ3aB9RzBHhFebAbKwAgHNfK4zVKB8KLTgLoKWv
hndFKiz0QDdPtqsl1jaoPgK7tOO1LGlp48GHQylQg/wHeOzy00YFpoa1z9uyLvUjWoxPAxJzE4o7
3li6cT08Nvleo8/wx98TwQSevMAEVJoes1nrAzLEYTIObknR18O9umkn+LzGXdE1mxAs++3hFiap
gqCnUkjxCjzrLKoNth3aUgF/bEhrNLXc3njVJH/v+P39oH71MF0aJmfl9bAUTd6pdTRR+Odqz0p+
DYyxbAc0C/2HVvHOfiC9SV3/UCF8rJw85cVMgFZmaCz9xWxhC1Dp5rpAwuTyk5pZ33UV1F9XG8bt
1H4ZirspQ6TS149FhkYApIm/S0GpdsPGgcdBuj/PTzy91dA8ZyPB4pfi6eTVwVuHrA7U71N8qrzP
7SRt4TKsfFrx6WbnR6WOBMiM88OdNUu2e6VqtCLLuTkwRw40Dd2abldM9qsyYaEZxxtJX6N+L39Z
ABe24NJQ4Ji1bhQTQatq6FAcVaM7T/YPjPcWIlGvAT2sGoh7EXaS4c9YC55vf9rF2f428my2gyan
UmESiCMeoNH02aZDh6tAnRiHYZRxblsDmSwEXqq97CI4onR45+Fp8K3UMxH3olPTU0VpMTDELQeH
0MjkYtJW0viFwEtN3wZEAKgCyOTsnIZjpYSyJRAthrHNBxB7YDoH6YOHLNnthVzK9ygDCu1g2+ZD
zntC4RCgWAWbyG3k8IDhOXZdmo5rR4T/VxX2wszozlNUQZ8bzoY14Mik3pWGAQO06jBNL34NaO4b
RY63yIiQfj79cZOMHBjEIGg3wiShchYjO0OJM7Qz+NYqognIJ4I+P3iUS+AG7+GK/sVzWRVIItpy
oIiteZDsoilMEgEnQhFqHxrpeZKzb1GffVOqM3qtdRjs6+nTNPCGu/0tljY13WbuHl5uKkDZy3il
2vj45UFIhmsZ72XogbARYiRpmcgaSv2+hmd1e8ilC8FgfYFiYj5gOLON1k223nsOzFMNfTp1BBJT
HHB1cLPx2zAUFEymI7aDfzFPE9o5VE2FUu+8LuCXQTkagFZczc83ip0cY73AbhMbLdVDemV4tPjA
t+e5GKoEUIkqEPpEVwSqqmwwyDM4v00MKjqGjkidRWopxgyfkW5FPQKqHSqBRmGvDL20xICzwP1S
Z+ddNfuqU9ZGvj45A2EKu19U9EZDtMf0TaCjOBJ9mfDE84yVjsZSAKGHAl8OWQGKjfP4WNSdFYUM
2hXhnSj8kl1t4hzbyD9vsbJ9eKlAPX0nLc5TmGFqozbRGKrPwTaDqMqQqfOptai1txL1F5eSgSgw
QJEEcXh5QJKq76Nh5IAIqAAqTMei7e/FS3REQEeI8oN1+jJqa2nw0qtM5dH5f+POckO/SOUpkXiU
aNE5yb9KJmpmsr3RoqdR59ikQEuz+xG6b/ok+Ie3t+5SVAAdQLmD/PiafdZEmhzZMgXqskvPDmIm
deOc8WzGewZ7TxoLdFpvj7h8WAB/CKbZAiyh62Jv6lpu126E1VkoIf6fPpoU1VPS+6fA0k4w9Hc1
5l1a8VfpIsVr8ALi2UFUuvzIU1yrktVVVA17ONQRNuDmocgwCD2ldrJti34TPUA0XXnaXdMoxDZ+
V74XPKerQrEmJV0bIELoFhpChR2P33Gypp2nZa5WPkj4P2AZoT4YqfqPQbfCD9rTkKSu6FyMbVZt
auQtuz55QLDPtXsMJngrVdsC5SIkP7293q4xcZf2BeQgCqtsCzgvs3UKynJUE4hHrmVNhwJVYGNC
W2vqD2GFSySaRuoaEXNxRLqGAldtiTb45ZfxQbM7TqsOrtz6e2Xydhls+oZMwOi+6QyehWu0haWs
i4q5w4eh2c6FcTlirQ24eJnYaEcwL/VKflRq5L5G6y0IlaO3ugkWJ4ggC54IyNtdIfhs5HP7Xu+p
hYfGXdu0J6fKzl1SPhkHI4t3vlmu5HmL8+OEMRatMfg7l/OrmsmxwoT5Vc5D5TlboR4mxBmy6SmZ
1kCSS9GThBJ9E6F6cwXRp3gdQQViwwQB/EXsXSriGL5xdY17YfEkp9Yer5i/uP3E5hSNbhpI89vB
8xpkYduKL2hAS1eR/6xCV47x0vLkXZ6hEFypzxI0pNshbGmuNtVCviJtD4LY5cIaHm3HOmDYdAx3
YRk/S0Begn48CJZ8FiffIJaYqbcSqhcvCqBshBJ6LTT5ZtfuNEa+ESsMG6Kghk1S5OO086qoMAZh
qUNepOvRJdbGM6ttM/xFWuWQUOk6tRre97M5Z2UWR5nMRVz80084cOs+ocChRg12MsYuY1hj5S8t
sgMohFY9rd2rfnORYjzT6B6zBXRbSeQa0ZFa0kMpa3ep9HGIMVcy/io9pxSFMqPYV+Y8ewS+AQ/a
B5apjM0pUqG4gDJOcyiguJxOcosLXPJNsbHLTv68h0ym/NvQ4jj/BrmN07qRxo4VnuADxeOm5qiO
4yEg0iZWzNc2dzo6OeRBmn+KJX8XQb27vbGvAUgiWydZBzUI+we08+VvsI1Olf1AY/ryxDDaneGl
J57b6MYKhgWZbfURS7QP0ir7ejEtoAAv6EfC1mWeVCKBjD4iNC03tx7jvEXdZPhUtfLnsipPADLu
MiDBTu4g1x0an1emLSL9vLzhgKmnm4gY5zUyqFBIDCYf6MfovWZj9kGwi0Tq58veR6X4TD/3KQpw
8Pg5TNi9yubPMazhI1Qre2DhiiBSC+zVew1tnp2MdWAghT0AhcYItK9pzKTZOfO9Y+ngpUWPvijX
MFjii86mzpCkRKK3BnVS/KTfdp3sqGUJdoUEm3xjiL2zMGpsHqOsPq4ssrhurkbirSJ47tx+86ZH
4reOg9UYFzxu77WX8PifNjpqxxOSJ75UHNShRFsSn/c2WlnXBXyGReEVnIjoO1G0m131oSNMagqF
WeK5VqbGHdAzjG3v+gKv1sF+c8afeeifEjt4AS313HTF3rN/3F6AxZWmCCJQUULjZHa+HTNSJqpc
gK+V4AuCOk7ykHfxoy5pv24PtLiLRI8WXQ0kE+f3RJPaijSYxLBc97CmoCArdw7WO2Ps1k1EicXq
NpoJgPD2sPOALWAQIr3hTxo8V7diUimq7Y24pkghJhJUNzwT3EvS7XQLb1qsw0dho0iKdXvYq2vx
v3ERFEZJQMjbzNKcVDZaW49k1CKacOcLvjzqjH4ZboTdkYEM5li+SYe6Lih5Yy1cG2ubax49xA+w
Ka1wKyMi48yzkEru4UV2WueaCDTW+WOOT6iEl0eMWpQRvSHPjWS6UoLQQjx1VNCkTZ5NUAS312H+
1d9/Bb8A9CYb7KrUhjmNKtkhohmliQUjKGGMM3aVXJ/quj8ppbEvqbzcHvIqZr+PCTHGNnlK8aIS
K/Nb8Oi1qHbyyu7cKA7vBGZ1NBCB9+/pI20TZIWjj3yXjYWPyu2Bl7Ya9zNlLI6RDJfjctxprGhS
qqz4gJCFNgW7qeHFqCkby/MehZifjQgVb6WVdHN+gt+nC/OKTW5SRHtvL/4+Xa/0MwvEJtabxp2Q
M2yz+qmpfwStutbWEDP4PViKoShEwOxkpOsSixqFuVYmI6ovauo6yMpHbXFAduFNUE5z9WeOy0Qa
o9qkV09aX5/jcrV2O4/X//0EiP8Ke5tIMltkqYmrSht7TF9/+nF/FAPjZA8yV35T21dVeE/l+oMW
fLr9ba9i9fu4lCjpV2nk9Ib4Cr+tMtsUp4MKVLAf4ygfY8GRlDTqkrPcfJ0ifC1VjjgCjgb9c7Pq
8FHG5BM7z9s/Y2mL8TL8v18xi9axandBJKw2BKn+nc1QTliO9dg4Ra4PJEOI9gno3O1hF4+UKE+Q
CpJrXwXvGM53oQ0Vvp9EzxggqtANqwYdmE+zz9P4nh4XVhHDQU6ylU23MGX00wU6mi7EdW1ELqS6
jw1Am4Y8bKoGZcxwu5Ez7eiYb0YUbEhcVmpBYhFnu5wRBY4LCBcgtlnyMVl1TEYY9G4yAqrCr6Jv
eVOhA205OytcC1eLo6EwZGL1Bexljq5vSf4kr6DrIEQRB6xQAx3Njuxcyp8KZ428uriYoEHRMyMw
UmK73MXYpxaBj6OF26rtSTxhysbfDRYOT4hmDJBvFK/8Yid/qsbI4SGdI3HnfYqK2DyLxhmQHl6J
MY1A6MaKcapzhQ+3ZtmwtE3Bb4jCM9AcxJJmzblIUhprks3O1WMf21VoGSjolDgA43TDwwRkGO6L
lSQxZWnl1llcWWSadDADCzwjb8TbtIid/4K/hzkEZbUkT89w1lImG9vwCMI1Qc2F25UOBrc8wh7U
7+Z9V8nxpQ7wX+8K1ju85LsmfLMwbYTXJLCzzl9lFUISjXc+an1wm2bl6JRsNvequMeKoNsZyKEL
OFgZ5h+i4dzohyJQMAUDdclNb8UtCRYilPkxK62VjtXizH/7HbNrYLCDMKYW+B9rIsu+aMOnQPH3
UfNpyNw+Wm37aksx4b2tYCD1cFUHjLKKRN3klBrRcC/qgB3AAQHljreSYnzIpWDbBOkh0sGVIkuF
//rH2FRXov9SUgmcm76zkDm4Bqp1Re8bcEVQ+8Z0MzO6nWcb2yAzd2ouuZORbTxE0kOya4SLcT/2
2r/IpvkB8I8A9qJLPg+NpLSwLDrSOQuWiI9TV6fw+K63svI5RDI2IYfPsGC/ffssHS0BpQf9Iwpq
8+iBT6peZlPbufjRbcWDMODFYB9GjdFTwMMPcT+t5FRXLWIRsRDIBpJloE5JJnkZKCe1rOWo49ah
PflhzHmLVccyUjGd6zde9zZUr5TztwlaeIl1QgNwI5vDAU2IXWDZG796sKvJhaS0suuvKiHvPwuG
Ktk0qFvgapc/y05TYJihIRy+IBbYp1J9aqN7ves2RQF1lReN/E0wGoUm0u2PsHTgtP8fec6HlvNI
ScyQ5FZ0TQXJvfT/9cIfgfrNp8AnVavvl4VEjw9A6xsDH7rS860WZEqI7MvA+yXUj1p/L3TH2p7n
U79zmuDFGz+j9bJp0zX65NJ9TK1JF3JJpmALXS6xnvhhX6Vd5wYtCG4ktQTIA5V9YCzNixJ7K4+G
xeFMHYUmTrR4J10O57XRoPYDAv4hR1mT2m2O7JqjPhvY0hZYctz+ioujQfk1gJOSys9fpfjVp2qL
lKebRsFBatAjM7DXRDrChr84KM7L7eGWTq7Yq0B2xR/zb2iNZa6OKZsm6+g+Q7wVvYyxwTZO3kjw
JnwDdcFirf6+eEoA/4swRZAkblyuadTWlWT0SgfWa+9rbx7CJ8FPJzB45ko7biUU9g6yfhhqZwVa
sJiAGPTvINtAq77qN7SeU6FAx/nsZeruin6MPPTgqDZgcHnWvg115eqNvi3tNRGBheNJWk69DAwp
otfyLPMhv9E1rDpb11ezDc7sOwlh2FouATgom6bW7wQD4PbHXdhLfFOK4DwJhMS2uDJ/exHZZRPa
ain80pRy28IcUitMw7AilPB60dfuvoWtBAiamxd8GRjZeUDOfH2om8xo3UyiCReAQxfpRYRdLTpZ
2oFm2bZVkpUpLg6Krg0PLnRVSNIvp2i1cTo6oL3cB8tqsOCgWIKykc9TvhpQJsQd8+ftNV3aQLTE
3nsZNOSoJFyOiKnqNJDZYO8ynTrzh4D8BlwlWpAjxvUWyW+t1R9Ae/3NsIC9aKPAM7gKtp6vd9rg
c2LkjghEF1yAGrw+OQ/RZym5p1m1Ea1Hy/zj2j43GnqPNJBwlOVdMi9TYZDcSI1NRFLUCZe4HKc6
V+27A+WD0yiseOuN87XpSqy618gGS3GCd4eQveeWl69iL8rR9pTJfF6hXCOS2S42eJZ8dqR0B8Me
btrAS/MtAkWIOumfB36dQgrlUEvYQ82RmhJeXmql44ucVvFO0bI7bth7xJQ7FYhMvCbSs7ixqL7a
0CoEU3J+rdmx70RDUPA+gVFc+I5rY8glGFHK9BTFPyF2KOF4mPpVfrPYsbPXtOjYW+LGMQTf+HJH
G2PX+3B8YePn0s7xhfevcNII74A2bOjZCz1vIQQogpSFittf7GwwuOCgAF8x/9ldQM1iMKWqYmdr
Bma55jbsQXyRwBvBZzAmSO4ZKEb6O8iSK2WEpZKR/vvQImb/FiDVzGTBgaTiUoo4W9VsHftr3+Yb
o0ZWucGwUT6ZoOzsHG/6o6a19zqcvZXpi2zlavXRYOROIq5AS7v8DaPTlqWup+wy5KhMJAJyLK+6
cK8joq2HIbgeN0jvBMLEjMw7s7Q/YsB8svO1Ru1SJBVC2qh+UIqnUnn5OxToX12h562bRN0zPrJ7
m3fjMGLrPW2FfHNYYjohFWvTX0gigdVTCYBeT9Vu/kAeNC1OMqdpkQJU7+RtKLfwfn/ldebqDmYr
HHs5aLDNXgvjImubLTtbneK/IYQLKH1cThdoUwxOrW3dqDWOjQZxAgJpab76vnkMw03Dnv+eYqk1
1MkxldcqwkuH/WL42c7TmlwpIxNbnTE27uQCcDQ0EgcInlztnf5pbLnE2npTglr78/3GyKKTJOrD
UMEvJx4XjlX0NQWzEOBBkUH25KKc4IqUOyGKFsbotErSHtDaLize+tdUepamNVa42Ezz1Re9Horh
kFbY9Zc/AlPUcKoir3WH6Ltt/wrwi09TChKr0UWs49VAqpBIpwpDE3G2zjauyrEjDa0r8ZmFOLzn
hXc1Ak0qtsjiUBkcs5UVXtpaCmQpFewyp2mOypaySiYjiTrXKYKdMWDMi7QMDPBjN9pv/ZcB3+cA
S2X80rCVXzUcWdpaSK5ovMN5szhXxjx2jLZvknCQY6nfoffujxgR5zUMZ5zaI/Sh7Yq/SNq47c1V
CYeFKALAhWwBggPP8vl7okJYLYk7Bi+74EtQd/tWir4OYfZslc6LELHAsXfXYcaNsd8HrMnv09Q5
K5W18SeFcrWBp0VzHzg6bqztC6J9a+HmOiWmBgfJBDKCeNFd7YfS13ucbmsX7zUcPbc4zW/jOjh4
+CW0mJhPuvHaNdk3z4NbY9qvWBnx3/4pkumx8aVPIvzSYll5lFxvUtJmIbZEiwgq4fwKkKF6p4Om
1tiKf20JAn3Q71Ek8tNvqhXfRWm8FgMWBwQ7Ck5FFCXnFIl+ZI86ylAL+YNQ+Wq9djW2gyAbjewZ
W0QhUUfy4U4bsPbI3qLSQNlIpJhReGx9oBTcjyuHRr86qOLp8P8/aX790M4Ovb6v3aLWIQWbG11t
efsKn1FjY+Nvldbliaf/i4/RhPklClAEAdSQmOlx5Zdc30iAhkUxnDuAlt0VoDCelMJslAoxDGMT
IV9dF+02wl/brtFcCZH0yYtTjVkyQXS/MvZ1KibG1sC4iscM/17GxSabMMls1MpNsidD/tB2ZxQJ
FHtfhQq5AeJqwTkL/5WcNZr49bFFgZpaDoknNPWrAp4P+ltPpqZyHTwnLeRIq5zqWMX8u6dSOAb5
POX655XZXm9DRqVdx3VE2+HKWw0MmKnUelq5dvift1qTgnQFFt5r+1g7Gt60sXS8eNgF/0s66BF0
0Jx6a3eE8xIigh/stGbteloo41IeEKx5gFugLucQSF2W4Kt5fuVKJJ9lSjH5fzg7s924laVLPxEB
zsMtizVosCZLsq0bYtva5jzPfPr+Uj/QR8Vii31++Mow4Cwmk5ERK1asFQ4ftkljH1yLwsckrIt1
rSI5fXRprF8bm3P5QVDAwKb68JW87MtPrWRMauQw5AutK2qZs7iOkSkp3sRPyZC96JUEyRnD9UHy
RZ4kqF1SvqmTJiro8xvUgOaK/RyBieTcWCRKTlK3Q1NptRfLtFWb5zr9B8FrGqyV2wpR8MBtCVnf
42SvO784PV9vw2W8ZnUiopCKIEAsmU2q3KV+mdi1F5oQywA2URMd6ztLy90IqsTXi33wDi6eFRlw
LjAoXdCNzj+/VE6CcoqihqNff8xjFDqdKNhrdjAdW1yzHOVa+lYHwBo1atrpSbHSW3TUt4LhZXpk
MJwoSAqAcvQ4F7/DNia9KCbmD9/CZH6QGOstUHCoLYjNKHYKpyHBInCYjxIpjIWGc+9L+z6lmdV5
fzc2ReRii03hV4AfCcYqbjeLA2DnRpb4SVB5Gog2VGS3uVOgiWbpqx38a2EeX1SVm1Itllc4nWp1
56puvGn6cZlUsSWffoWIJZ9KtaGXuH8n6o+mu53SBIbuWz89cTK/10jq5o+1DdVTMjxJj72sbzaO
4Up8FKNvEDiwW0EAQ3ysn1afcl+Ze8UqmeiudwLy0UOcuWijZZGxU9F0JuE7+OrL11u/uiomtsgo
Q46+mP7NpiDOi9YovTA6piNKO7x8IQImHH1qBhwlJGtrc6Obv1IUA7cAbLGg6GMt8R677CX4CcQ+
2/pZnYLfUeJF4bXTT25UlwiPvU/lKZmfEkzHOsXa2Oi1TxA2GFAE9xGDz8vyhPvHCCSt5Pa1YYBR
l4zPhv4mrgBRD04N3bsSm5P0baARP5nIvQolc4q2r7d+dRc465D+iMKXN8AAaTzS4rT+INKIJl7b
73JuYeZOdkI9WJDExAUpGnnoyHslGplxvQWUf6CJy4+P+RoaSTo30oVAVOykuemMUe0Vio6F13UJ
gQUic/5QxvcWw/ymf7KGP0UiufA0UaN9TZJml0137Zsp7QbNcqvouUxHiC9bb2rl8iaVFv4esH4J
Uos6ctSzVLIZofYcGhPN/KYeZ1uhzflG2lqjgLbxPlYuApEgioFA8hSuovMvkBa6NJRKUXlDX90n
zkx7QoZanNbWb3XS/wjf80D9nzta5AgZN1Gj5pQb415KrNusmEiqfFCTQdn6aSsJ48dwM3tIaUFV
cf7Tcrst5WxUK6/W5uMw4CbJNyqAbykCMC0CFzfxfujdwdyaJb/QMWMYSTRB0Q6DHitM6M6XVrrK
mkd1rkD2W3d+jgsG+EpuAlDaCTk3UXiOupCVi3cOiIY4rHGDvl4YXOXl08YrWtkHAdOKPAGyA/Xv
+Y8ZnQmmZWWW3hSM+yH9Pjejmyrqta1Pd10Atgf7KKryW9PYGhi9mJNiH0THAX1mIdJwMXZUFxOW
UC3xWbVSj3lkFCGvU5yQQgwwoBoI01QZY1osRjxB3gHo3lkFvJrxSTOTvUmSaaFV3f2WAtPL0v6m
rgYX9GgrqKzc60QUMRdFSil00c93iPS2URmUKz2HYRd6XK7WDG4YwAiwH9pO2k86zjdS4cnRXW/W
V9PEwDzm6sIjNKZjNOnaFgK6kmWe/SJxBX262MxoRBd8srlimOh1wH6wLLHT69x5M6l+WsaoRMAT
e8VnPZlvDcmnUvxvzjFDQPAF4XNRdi/PcS3HmeZH3O5t/XMuH6XWS/o3oYHXEEnGvt2JkyzemqDi
VlKKNQ55UAiMoWyVYGvvCFQKRRXOMVSlxSclD36WxHJYea2ecOs6LzVJb5zmd0V3jwfNlTxGP8Qv
mXpj10Vvgkdj+/mHlYGYuQw28XHx2SyuAEZmuYsJtAzvLI0kJiMawrlI+MYRCG6jXWYzxZKqPn2Q
I8JwyH4jp2v+7U0nckucaTaqtJU4D0ROdUbopQxZolkd6bcypHzVQkG413VawoZbMeqB1O1eTzQv
3JyTWrt8uViQpwMW1hmAFDXJp1PZ6KYpzZpWfhh6OdY/VtDsBGV3wCiqrM2dXaZoLNwOYXGwleqK
3dzV9caw8grBhBl0IACYwpiuX8TWPptrNEidwitlkwbEMexir3KnmVAK/a4xn2smbGgK7BKTtEzv
9oJALDQe/BjTyei9zLorxW+3bpuVL5afJSZOcDW51Npt6G0yeBrwxebtVWu9gDZeI7CPzwm3oQO6
B0rRlpE3di+9rn6MPdHPcbeD7tpbErwbDqVgEFxMzNcI04xSUpceJqg7rW13kpUdm+NUJ6dCb/dl
91RCtclx9UqwlIrotW95kK/V6fwE2pMcFjzOtMVBUediJNlPS09Xe7fOs5PI1GZMascKLSpmzMxI
oi6VDlHd3Qm75ZJBhq+vvZV4AczJFCZ5uugniH//dFadArizzKPSkwvBROk+fOlHqdmp0xbHbeVT
PFtqkWhoRW/5VspSTvejDoJvgnAj5I+dIdjnAQFx/vHfPhseDnQ++QygFIKJnT9bonbWxOhm4QkY
TIyBqop0QEUcc72Nr+1yF8VKIv4zOiyINucrRb0uZ71lFB82FZAzRf+Pae+dFG99QKsrfaiuU8wx
crI8MlKZJEXbFV5OEAlV9Xqa4f2DzuvDFnixAsXzVAJBor+FRtfSpDPVSz1t8qnwBrQ1yceaMTja
RnpdQkfzuTREQ5devltYkvv1m9tcenEszTFCcqYbCq9p6o8J3rkAfK/hx8n/GKPuNlrqFoqzCwgZ
G0uLY3h+YfHUTLQIXzLct4zFDlelESt9VRY4jlfNoZ2Aq6zKzUbozDdW7OwV+25oj0nd3xmYoQte
kx1lpywDbcRJcuP6WgkR9DMFbZs7DIr60slBluA3DRi0epA12hFd6Ta7laJjhyq5qCj1UvJSA1kV
Qa+qMK7ebAcJsGa5HYDJgqnGOAGf0/nRToq0tf3O5yMavzuA19XEF8sNEifPepRChaU5xHhiSbQa
ui31lrXTjv+VuErFMVyScoxQL8oMTWqvTviCdVJi6lTQRFfmA9t47+K9Lh8U1jqJkyDL085fPGgS
OoMKGxM9a8plTr3UXIt5pgbjb1AZkUj6KD7XCtHK3ilURGO8QSa4eFxVgw9IHSYmYChPF2Fk4gpg
qAoqTtIH+5BNFsABLXyFAuDrp71AxcRKCABgj8GUvLaE6MzU6gotNnOvMeQj1iQPeoC3j7pFUbiA
gFhGqKXAClHQGVrCIfJIs27MWGYc6VWG+VVk2rsU5apedm4FKaZCO0yLtziPl4WlWBccCFFRXMUv
7vahCcqwaqzcyyT92twXZUOHuNtFprQPSb0lYHcVR58qjXfIMF0PYXdDBr8P1Q4n7q1u+cW9J34M
U/Oof8K/RJ/n/GBJIWNkpiTlXh48OEyJ5QTrIEdF3M2yx/+PFGvt3X5eb3Ht9RmFSuD4PHzzhOCm
a/N5wpjwKn86yglPzadqNa3rZPuPulY0xsJo7yR7rdg4ZpdJFs8O/A07gvkBTsHizq+0okDflThu
xLorzFjynNW1Nn5UprnAvyw9WVN6mlNGQ8peeZj68CaV0csv4i2t07WPyyCmA8Ry7jkZ56+hjusc
OIqbM6ZibfJoL2xsQ771vtA3HntjqSXsD/dl0hHtLTjauHQ08a6jASWw7ngzH7jwrrTFDsPW5pHA
ty/a9VWOuFPc1AXYAfpwGWYwHKw2z/+RJwQR9Px7lFRPBBasbLXX1Grtnf8zmaafGez+OZR2lhlu
4P8XF6j4RbiyghQIdpK9uDFCxXeMOefKkiVjJ6hJXRf/mjrrfS6wVsfi6etQtn7G6HoIpFPojCzW
68Imj7s+5pJQ+cy7aF+2CDLj0Iamwb7i4hgKUG7OnuN8z7tg35voC23RRy8vap4aAS7QG5h+pJuL
6yNiAMf0TdIGSXoTk1Z+fWjG2RVR3EZoyERNyc9yNzBujRF5BeX7xi5cwFfIuNF8ZTQJieFLD9Mm
iQoDm8oCDnJ3VaJEMjaW785FDAnPv9P9+44mWO1rXhDOr1+vfQnzwqtEwgatKhanHSq+h09FhEob
RSp6P/Oa+g+uMUCXZPawJaZgOKhSf4jFrJDcHVKGlMSEFGAM1Pu9GGXM+w42GN0gPkTQr1NfvWWB
6RbDv1//xksu5sdvRPMO+rQ4mIseSAJAPeYYAngC4hSqoLLDpCF8EqkBiZf0nTBzFXO7upFgebMV
EtbOh4XIrLB8h0XN93G+R+lcVHbTskdj9II1lCtATmH9Fs/dIWG6QUV8D7HzY+CHR9l+lOrs8PUO
iM/gLL9hA2gCkUVSqRAxtPMf0IbJlJSGxQ/Qqh09yUcd60QN+6avl1l90M/rLDZanaJAbsU6YAzl
PKDUxFDNQHth8AENk13j4JEduU5KkBdwg7J1366+agF90AI18aVeDiFqMB7CsNTps9Deq/ZFuu+0
Q4vOX2uTzgEmh9n7YM6umW05Ca8EfjpdjEgzSMo2L1mIVWvovYGnHnWtcpCH8JQmhteSh+R1soF9
rmQV9NeRcxYKmnQVFt8cYteTSUgirkfyvYDsA5ATKjQ+d6574Iwo31jx47JeniAbNElQ39AAUhdv
dvbnyQorrHTUqtihYwzqmuysHmEatBVjqK8q0KroM+sKnsWBD3ASXQtKOaxn0eKPdHTN9Y16bSXF
ZB/+86MW0X/Ww4ICiOPmgyI1Y7drpueQT3rEF+aDdopavlNtLHpZn/IxfV51sftaUmbGLLaikHPX
sCEcUY7PP5TsZ+JPLjOwbjyXrt1uSBuvr0smiUYPiNEFuyfJEwVbYCQHKvktV4yTSQkqxgX0AVNY
GhO+/trbITMvW5yS1RjPvAuSi4D/CqSG8/Bh1npnBhIrz/TQAzY4xyIb/wWfXNpRmComiLdDu7Mm
1Hpkiola2bXxlclI1UfZxBxwH+onA+pDE/UIsIKK07j4OvhceKGTDfHl/+dXLt6LqrdxomuSMD38
h65eIZ/UUQUlQE8tggdBE8k3VK+9UqfCzRKZnufrLhhDZIb8vW9Jgrw6Sn+L7EacWTGnPMcb2dFa
wsZP1FGrACOmRyw+7E+XZTkx9tgZUe6VwsaNzZxhy9qJ+s3EBFSU0xFMlS5NPUEUEl4vgsE0jXxZ
Gl8eDaI8kjbqzv/HtglpSzAG+sWLbcv0DGc7O8k9+wWD7aNu0raAejmQUcKkEj9QfNqy1h8w85L9
ykuZ/5tlrmszPAIsumJGL6jMXW3cVUbyq7UBKwfZ36vtxpcnfsl5DLIwf+L0Y/gjYIFFDJJLrbIS
U4tINW6Blz1dLw669q47W6M5l/GVhRC5ZtxJEcLwi9dUSfk44gIbeVYqI8vbeTKOe2GMLmZN02De
Db61cXhXToZQwqd9BNTC0y2HL43YtDs6JZj4mNm3CNpepJpeH1bHoJoi17f817jU7+yo+57U+aMD
HNLmw0muwp30POUKvj9b43wrIV8Af1jcAIqgMrMcIlHzJhzDJOMnWTTzJnmflOFxmstXu9cf01E6
mXJySkPkmhDaUVS3Uep//DD4Hqjyn0B1/QmIzt7KtVdeDXAC6hxce/CMlp3aCsmdYtCGiHndyA2x
C+zkbKeMT23Veka216WtBVffjOC4UsTyeuCen3+zXW+NXdzHkUdwYeJvdjMbh01wPyy/zBg2UewD
cYTHHp5Taxl7XcCjptG/wyAH+Ai0gxJ8s4Z+K9e6zOlQHjRQgBeiBJSBi6DcUUpIqiGFyGaU13Kj
/4gV+U9f/WiDfF/E7XNUVQc5K65xPg2m4V/4uL8clJHwWPiDVPDXsXdtk4R5ozBxFIyKJSseJlCD
4iflpDxzMsP6LpOaIwe6dTMMjsNyp5c292KS7Ezlx0sVF1ezGstuE9NtCO38SOG4RQxdCWyMPiGu
DQCD1CVY0OLF0WEZ0A9GPrTor1IZjVmh3lepP+oEIZc2Cfi2sxrSaKu64XSr9/NP3cH9plDyvRR3
V0Pt3zf6VaPZrybldC1DppY06mqmH8A8ExW28xYBf+V4w++mpBdezRADFi+17+VR7gOb31xqtx0e
9301v0yKfz2oENIj7U81WddKpv119PAxrdKT9oh0501b5zTjp/e2qdNdMQ0hk27GceMdrxw4fhsE
Jwb5KGY+soRPl1fUtW2WII7g9b5yW0Tqt6dKVu+SYHxhSOWH5jD6hBoUXmueOmL1EEe/Mv1qkKt/
kU7egsYvkGnwPSFJhKAurTPYbefvNkUGM5IaZOPm1HmJmvAJhc5XYZDWNPdWrd3KcYqIPmJ+sv8k
qFYbWyH++8VN9HGu4NRh4naRgKtG6sh5GeOEIGceokRIItFhVnHZoHmYRH8tlHOikFtTiQ9TFVD3
JLe13f7ujHBrav+y9mcnQBEtg7qDAmSB+AGuMkHSBsjWopqAjvNtb7dXjRk+xXP+IOtAAE54Z4cg
b/kkvW7sg/jPL/bBoUckOK4kEIu6MoBKJdOhQL0PeSgLi3jBOG1U3CGS7kAmFuL9MdXPkXHMNW3j
Jax8KrC+dfiFwkTmoruP5WZsSpnVMw9MVRekt3MxuE6Ob0s87QcGEZtNi/iV6pIKHhyBaXowXX2J
I4Jyl3KBcrw3AhoIXZQkxwsSA2g1mNzKYY7VOgg0g1N5yqSNB16prlkdgpJIci3cfBZpSadn5v+4
uToYuri2X9ZMOVi923eI+XYTvmididQu3hSKXP0jZ0IsIqf/P21EgsuyS+AYeJqDNQm2ySKw9k08
SkZmDp7tFw9QXR6HsPVkP98Hdn2tgr5B84Twb9Qbt8wlV4qvnsYF7QRBcaHEPf/qQXC0Wpbs4YPo
NNukmEmxL7NvCahugEUHjJa/TRh9VzuyUtN5amfUTA2aN2H7b16qOylId3mjRnwKPf6w8WuV9r8N
bbwTolpffxprp9PBnlDITAq5oEUgV6Sqm23Jwde4piYiOgxRfN0jKJFitIqupxEnGzHxEnplcz6t
uMhToKNoNbQLZLR0CL4gbx2rBuYfG1K4SMf/6+fj7oTIAZzGkPES9jNbUxqjDKHFGLfDQtWvCx3/
zMxlxvuomM6tTiz+esW14//BLKejTbFy4Srcxtk8KC26nUHzW0MMqU8UrvaI8c7+OntTAtKuVL23
yuKm14sn+mZ/v/4BYgMXwQ4aN61hVFtwWZDFC/h0/9kS89xqjqLmXETX5GY3gQF5xypPqVUcvl5q
5fRQJMKcYuILTvGy059VeTOnE8rgVhHvhOICFlX7zpS8pK4ecB6ooy3W8EqNzwAt5mzkbqCE5Lrn
Tyer4xz2I7vrMLGU0hKyqqs8sfNdH6DpiCq7EhinovgdJElLiiG9jkiz7XBucTnh7gjaO5c4eESm
BrTauX6mG/u6CFo3sP/97zcHwR4SEQGpXjT4wnzqSpRdBs/C2oKDclJ67VsF9BA0ybUF1p45m2aU
Kx8XeSQzDRqKAupFgzjonUySTCJPqc9HSubbqtWvyzFxEz89hPqWEvRKE5O3ATVHFF4suZwsD+UW
i9+8J8HQXvPYOuRqezWo7UFDGaqY+rvoyhhezGxX5PIuxddakWR3iii8mUDfiLprl97HYDXIuRD9
XPq3tKUto3edjkgzx+hQF3ep9toE6eNoX2FJATtV3Ve6dXSk9jfGMv99zU92Q7ZpfoCdy5E2DKeM
oLDIMAolvhayHLOEX299pTdbgxIXVnmiQ/uhRw0vi+zbWjQJy7GPikZIEVtJ/uBU401t6vvarl8E
2CHZ/UF14qdYiU7aGF6pRf+tbIN7gxtWTw5FWjxbjX/XMIDWxu+lnG6wjNYO4KcfZy/uXKidYZ77
A1K6Q7QP7e7gRxGsWgnGPAr+ebyRVorraRnrbGFYiGwxCfZyrrMsCnCqCq2ZTIo/+KK+pe8YOt8A
n9ZCKnAHnAtEZBkZWmQ0cZ2WVTMiGQjqNlk6vZiWfikUDNqzXweNrZUWLxf5hjCLW7JFMSsqpsAc
ExdlA2lrY2Pr1mL3p2daNoCTgJpgKFmpL5hHR1FsUBDl1XrIHCBrzORPKLd+/XArbVCcKwRQJcpv
5u4WwVvPSjqTCdptgr8iELxCjXeG0h1i1TlWzBDYf8fpQ18ynyDRcDdXWzIvqycGfERI8QJvLnWR
hoiczYmRYxIROICSPirdfttNau07gND6f5dZnJiuK/IW72Um1MGdu/DfLnmFDwWGeog2m0krea7Q
FmG0FHVSCNWLb67OgrBvLfRyRI9DkPEtmkZpJR0k7VvbTvRzfURH/ns9VOIQSSPaNQrztBezU06H
xsDYo1oTZf2Njlet2M1u6m60KH+TotZzgnwn9fq12tvPGwdpZXuhjhP/IErwZ5kFMALv135k8shC
VIJZApqUYsS1T3Hn7F7QSXqKy791kj42zvAjs/SOMR13iMZ/JWm6AZF6DfXkZ6jaG7XPyqsgzQRd
ElS4S7l6dK6tKh8puFMabLkzPdrSbYrsQhUbz9huW7HvNlW/cfdcHmlBnialVpCboL4Wm/Up4Uv8
DhQmRoRKdfqDbr2qxPop/+/7hjSTmFajLmRiDR2T81WMWB59Sdc76I5P3fDktMgOyj8SfaODd/lm
WQYmLOdJ1K9LmH+SNNi+qtJ5MBLcRqrdsvhDK7Ycv1Xl1iOttKoEDEjMMUWZCqnt/JkKWykHe65Q
yZ7iOzmtyQ+729HxETV87yyAs8Jx2+hVhbjx9QG+DPMsDHKPOABQLYpl5wvnmlWNfo8gUFf6rilB
s5odV08P6Sa8uLKfwmDUITVhGWXZ0+/lXA16FTGSQrmKRx9C4M+meKQxVmfZxjm8vFEw60ESFXqg
aPstubh1kcMNnx1q7MRh2uddy/DlHiTX7k5RVmGbtaW0srYg5uMILICsQC0Ru/zp4AOwq82csOCY
vNnB/Wj+CkKPQUXhbxO/fv3G1s6Kijgxj/UxfiUvKHKaM+sYP9ktGsU/32r/0enes/Y6SQ4V7qlI
snW/vl7wMpRwIEEtiOgMhSDDef5woZSSekOG8vTqPRqfOqSqZLwC/JOfMxce/m38jSRn5aSIQQPx
IWiisBI/6NNuxkbfppkZINUUN3TmETYfBVfJP2rzFdOoXz/dSiqA9gK6/KC0lk7SvPj0qklyyrJG
+kvBRjl3kmNuRkip1yczo6iLD/4I4m4Y+9mwb7Kouxu/9frD/+Y3MHBNVifYrMtY02aynakBMjJh
9DS0t/3oH8NMPlqRfzTUzJ2d5CCX1kGekpvapYejbhEkVsIAI5f0CQVKhRLB4gDrEjhkHcedV+e5
W6W/2/I1rJ5meppfP+naqxWHiXuC6ohe2fmrzfVaUyp/RnmqtndBk13V2otiJocsLw5F8/3rxVYK
FKiLvFSYLeCPFzQzf8yj0cg0FGpqa6cyKhgoj6M/unPzaFYP2ayhsP2rsAElgl9MHudzth/yYa/a
f1TewHAanF+6Gm1E3JXykF9F1EUySMyYL7OkZDDyLsHszRuNd6UYnhi7OGTBu51YN74zojPa3MxM
AUv26wQS9/WWrASqs7UX+z8EU1MqE0E4zUU7sj1afUN/+kVpy8PIpEeQbrE/1ldEcxR4hgbxcr7L
t+ay6nxawjioujXdIup3NyrQje1vjQYL90Le2OD1FWHRIuuB9tUysdZq3e4dBkM9PRyOvOC5e8FV
9tgjkJwhq+GP/369pyvxkT39z3qLADLFcd2YNfJic0qk6LUdZnJQ9GZ0mON98R6C7I/5P1+vuXYJ
ACdjsImsj0KKsoiRLUnvzCgs4V7FT0z7nZXalewnO6P+I2naYTDRTJwhj6injYXFCTkvdBFxFam2
EKgUPNrzL1hPof5LqER6KimkDIVoLGVGr/6mA133EqGptKfhS4hKLVwyt9CNtXerfeCJomq64Iyp
TdrEwMSsXsaumb7mykvo/IDG2qZ3sbZ1dldQJR4WQJGhEgSLYFGcP2xe97aVq3nn9eW9gxbIQHHf
KG+htk+Lq2w8+jkPa4Y7tf9Zg+IfteRu0q42dnztfPGu0ZVHkJMEcbHjQ6LFMpMdnWeND7Wq7KIm
wnmYebfXRPWxwtI9uXwyTcSuezf1ZfGDmMBRkB0rXfNkd7UbMCGXTRvHfu3KQHqMlga/jc7rYm9S
/EgDvyQNiZRnUVkkcUevWoGvuiU5vhoxGX1HPJhUnMx/UVcqoRTkPS1MHF7/RH8FTR+p7ThhMhM0
nYZd0XqZ/DQOG8XdCsTL6ycngK8Ljol+8fnrdyK1icaAWzHsd12BvyXBgwmikzpc5eZ196v7Y8Bf
K46S/AbEWEQH8hTn2aGDL1+HprdV06mrW06eLkR6SMaWPYQ6Sgwz1yMqn/g67xVXCR4YscNI6Hnw
Xxv1FpKjm2o4oJz69mUe3gLp0FU//eIbBp2d/Fh2j699kbnjeDCzo1y2rhbd6dMmLrj6kQI4wzdB
SpbE6nzbJIaGJHRGO0/NbsbAQ166K2bcB8LbNJdPkfWgMhrVOL9NZz70TDmn9k2DNJuPRSCipOXB
3mRbiBUvghYYpcIIKxXxsvZoqa90xIVIb0RvedBuzbG6HQnXuLo1bh5nV7J8FygvNTyZ2MjcWMqu
0zR1zdnZuIBX002OsKhbkTxBP/l8c5pQNVNKFjYnQHEyaDw5GOjDPSVh5uZF42LV7BlSsrO5Kjul
drXrMtj4ci+SMFBK9Iy5i4XgLVXn+U/Ab53GUDa1nq3r8B5YNydi6MlOpkOwUUVfPq9YDDEnsAiC
BW4n54tNQdsEFXpjXh56EiCa8sNp/q38a2dylXTfwE0LXQtraJ1WmLyx2R9X/dl7XyyunS+uYi4f
YELCkyrXXfT4bCWuGPCuvSH8Plvf5nAHZLur2W3pgAJBJH8b7H2Zulr6KNu7+TSpMV6zv9p42FmB
a6kUWD66tcUu/60m4S6yYyYclRPDHQc1fCjn+6p9TpzHTk7dTke7uVLdvniWtczFqWOHifMuD9Od
Npc7ZXpUsn1g7VP7l97JbkWqbaCBOGhugNUcdgKVa4YHBr6D/h0jK9dILJSfUONxu5je4anN7hvY
QV/fNRdXDftFjBUD50wiXcAQuApkUpS3LZYWL2ISSqgE55MHl4BWOdoQxLnM3H+95mWbkmFjUgka
9eRQTBwsTkgqSV0cS8gBCoRSsP2F6BIMDbeEvwleViRvMWImU/ArNDYKr5XnpTfFE9MbR0PTWSyd
Z4kzOYX9IY6oaIGY9Nedv5Kmu9aOnkWXbNGVxE21OJBnCy4OpJzXFO6R03gFmUTEBLnZYofGiHDO
3wMJRws+Cyy9hQjfxjZfxECxzWiECryHLEJeXKJOGuTcozxraUSuFdxkhekiTLsThGyhLSerf1M2
3zBTTxlQ4RPCU+Owr7bymdU9//Q7FiVILY+lU2j8Dn+G1ouJp4bUWzn0+0lGXEga8TWdvXIj5H1w
15YbDwlEFCAOl+cy5k2NJld5ZLZeX/1qm++1c2qTZz/dTfp3yT7a3b896SvVV9xGnnFsfNev9sp4
SKojNG0xIGZtgVSXtzkvBFBFEHPBjLgpF8HJKWcHtQ1Ao/Gg1CfLOjnTjVkjc/GzPEkzl7ybBC6j
kCDmWetp9l0te0Xk2j8K7dY4WgPiVLvq3Rh2jv+kpVdfn5ePMvRix/7z8z4qkE8oTFHjYdBHwD5x
6FXz3sgO+KzVD3G6q+/rCV2Ow1jtY5vv8ja7leHQNDpf7M1cnOb86jZv3ERzUXNv5X2owADYnSAA
OMOjYm3Ejw9a7cUPJVahGwitivnJ833M4jj1Z4V9VCZ9b7NrIWJRTMy84qX4HgfM3NtjduXIWABa
ikd/cj8O6lXqdAWjNvVP5O5c7E3czv9bx8lxLn+gq7WvejJ9Q7pPzL+GzKCCdUppo5rfyqiih+9F
sn2yh+JkpKjSo5hHJYDlgeoccj8/QSC6soxHcoCdpL61/Uwv5Cdaik35klT6QyTLB+huCdamUZee
Wkn5B9NToW2vCpfC1zjxqsm8CbuXOH82zas4JI0zvunZEe12N5FuQ6nad/DeffkhkP922kPEQYbf
kWClnYoHqa4LCpPCml/CIjmkWn2lpRB5EF7mQvr6mJhrYUX5SJKhXoBoLEKo4fjBOBYqV4b4lYfm
n+CmejSGQ4k2FLfjTdydZri+jNKpJ8WE1kZnZj+MOz1A4mXHREalXivNzukernA/kePEDRX0rfJ3
DvjeMA4RSXd9xdenPSrf2rfsMLXEpr3D9fzXvPVvJemOGZ543NU6OigeYI9qHMv4pmzvffuAMlr6
pNxVB+chLGEZd6/MqvfxcWMTLjJe8SlD+CazFfzG5beiV9IQaJXeelNX7POfXf5go5X4O7iXfjV8
JZ2Fpeo/PsjSyKF6zOwbpb5S9L2eniq4IN2d1V4Z5mtY/EydQxW1zLbtmsbTx9ItaV5XRynfT4G6
q3NgjBYKx5UT3quMas+KRz4z6wcmpjFIeA2Ng9VoLoK5wXe4Jca9Fb8Pw03e3QXOLnvJyl+qM+wS
pTpUwZ3hY1eVEAJpBcFYudf844jqnxoEXtG9Q2C8jYKtdsPaRsHOgIiKFDHwwQJnnGS18G11IBtk
GAtEjk8y2AsTAjdv3uAQb1x6a8vRBiPXph9F0bSoRJJMU2LJyoGuw3HP5V505klYHCTWXy2mL5Zs
kd+NlfsdthNjbbS/aEousnunT0JpkNPWKxnmm8o3IdcilG6/Pm9bqywi3oh/R0XnERQkJProzu08
vk1KvZWsXJSbnGoyI+ZUAVougYcMjb6gTAVVsXspmf53mP2ZCaMj0LSSjDfZ/OwE970YQOcaVyaG
lsbhDpLHXq8p5NqtjvlapgieS4aIyAVTLUtFb4cR2djIEc+mCie4DKp9LaGCmtu/0/hn2KseRWXg
K17lKDu/ffx60y8hN7QfuGZoTIipE2Ld+T3jkzSbYayBOQyVK3I3wVIUg/mq/9eHJJGGyKpBJyjq
71+vvJIxgf9AJcd4E4Ge5aHqBifr4xig1o5IgxEZVNGXSbR8ZzKcWrw7ntFtdXJXH5YmE18Obxmg
cXHEkqnLyKPihtEh7FzDFzEVJvxCRK4qtA4F3MUngP1au3G4194yyAGgPQFVNmj1nu9zZBezjEMA
j5v8KI33VHKn5kXssxU/y+29HTLVJcGhxFlNSrbA45Xa+IOkCzEEhYALBxxzMswRgB4RYsd3k/4+
FSgTCoFG/2ZY1dajrpQDjN2CMOGQ+SH+fP6oJcrPdhIzABBDvbfq7KRWB0OZsYW+FwN2TYOKosV0
KvqrXx+ptfcrTH5IPXEtoFu6yMLTxHKGzrFqD6Wpndm/CVV4S3DAw1eCyYdSjvImhHI21hXpwCJZ
O1t3kS7gRax2TExSgSM1P9TvrX6rDEfHeMN61fVnPHPZ9yjbiTm+AKuIr5dfCZxC2or+E/GMfvui
BmoHpR4KEFF60OZVO+mncvjlj9HWQ4oTunxItJAopnUxZ7QcBMuTKCeKtEQK/XXqngwQ0YQKNoxz
r9e7A94/BxP5ZLW9F9rieRAc2tF2Tfnp66ddwV4gYvAN0bul6gQ5PT9eqcRgijKh52cCK8TI8+io
Sxr1j4Js3W4eBejWG27t6O5oU4cZkjdsScdexi5+Ai4RYuaDzGjZijf8orBSWy89MUmlIZoohgCq
jGHIiLwPzYuujK7ndGP09/IrPl91kWbgGFwnkZAnTcvshIEBcgXoqusneMq3VZk/bOzz5Wcsprwh
owCDczl84NefSiXFTrIsTJj09LGVx5TYrWtl1zdM+KU2Pgq7usFFCnfkkPRqY2nt4qiRbQqeCmPO
tCqWKkhGNzZEK9qFs3NtoqoVQ7xCN6FTs9u8RC1ZmF/DK9M5gjGMTKEjbs5brsmXadbZj1h+VkkZ
lWFshLUnywFWlCjhRsZJZpxHxXfdn+F/bXkZXnZmmKNAmgb7BERTwDHFl/5py6u+anNNmSqvUop9
EkAaNGUv1torq5L2QvyqFMK8EjYXhu4WquR1Q/7QpukpxEBS25pTXqnlxeTn/+Hsu5ojx9Fs/8pE
v3OWJGhvbM9Deq9UyuuFoVKpQA8CIEiCv/4eZvfeqTShvLMR0xORSpVAA/OZY6Dyipk+tDnPtjXE
PW0m4o5PGjdGP4KN6iad/MiB7i2hdUYlQIZIjylktN1mNjg/DefooBfswcoOzj+TorhrAStS0A0O
Omg/eARAyzumYPNWjYBknaBO9P3UOYq5n+5SuFRgpSG1D1VH1PtOH2HRBoG2dA310y6dgqMHhQ0Q
1lF4GATowwDkTIeOBCRp7EBNaa9Gubkf/CKSZak+nH6ncGQE9WPXwEJRrVIKJRBQG4bqjYjjlZfB
FdDmSyMQt7bXYdu6uHA04wa0BPKIc9VyDkdJu/Ghklpm7xGieQ8ady2EoCHROghXeHLeQ7mzxXXl
6lZMfGWpo3YemMj2Bqms83MTavjKMwjHvMM+NgSBg3xL1rvjqprbBZQdCGwJSzXz5I0t7dpmfjLy
2RSDF6FCO1fwSaJhoQNNgUEQZRCOGUb3nVVQ4O4RheJTAjMeGxR+/+f3U+ayETd0TwbALID9V9SK
lEeEUYummpAW1LEhHQDIswzbGVPZwkQx0UEtvc70PIN6hft4Y/TLZ4/R4R8GmMwAtT4neTQZK5mf
2tjVDW8m+4W7N/rBTzMdp9lWRQvY6s1l1cy+H/ZyczsddTjsf9tpcglipqetCj0EvGW1lV9YIpYr
lznLJsq/AVu/Ev2eDne2sQEW3JGK4CZ7Ox4BLjPSMcRR4AkPPdwGkryYZ4P+J83wmqOnAbf0/e1e
f8fHsAU8dg/IqNP75WnZw0TbhNQrcleZPtp0ZmbFJM+DMfjcsZsf7WkbK9qYqBrfGHx4mKdLG3f/
2+BnOVad6BTsxB4TDN0WC2gK6CsUZBtG6G0XBqok2M2H1wzfgFUunUVcQHMclpwlv7U9XomQcSmA
g4HjAAgROS/P+hSOx02tB7nsbAx0uOqfWN9AGq9ctMlgtf4YFxJb4S2I1GXWDTiHDZ13cKbQ4z03
j0WvBaDGHopgPeVz0X/1cTjiAGWCJ3SjxHtlZiO1G9JpaBoO8erpm459BnHUtIYWGOyG7ESMNXdg
U46uVzVHYXOV9T9uvN7LnRsHJGSG0BdGsAIZstMRvcqnHBYFDKSCbuYiDgFBc941uw5+uJ4WI7dD
HQyN9HjGmuDp+8Gv3O2ArUXNCeHwpWR9ISKrAGihnMDsZ1HlahtHIygsxfCtblnyqxNf3493ZSqj
pYQXiXY9mFDnvaXCsXNKiqCcmIh+TQ1pIypuHOHHN3S2XAAXBM0FMrpAD15AQ3AkpEEJPTvD6Waa
QA06dbdx6W5B6pvp/AUqKAtIeoPeGjwN4qxeETwknURtkv0IneYnz2iP1pPnTKLMm9AQ7mDBjgbZ
W+ZCiED1Mx2Hj1Hb/FAwhhlLni5ctxGjAJKME+BwZklqUAhv2PdN/Pn907sUSCDoCA61JwR6EII8
Jw8SGFWDQgaJNgOgor4uFnFEHwRPVl7brEV+p9tmFFhQDe6KzcCAGTZF0FTm0qvXFfIL35Y3nval
X8lwSYC3Y11C2xUlxdPZm0KLG8A8qNZpiumK0nXeIdLW5Yi0OIWhjgbSF/Qc0MVKS0D82WgQTCy0
PafmTVu3K2fhybWcpXaRE9uxBdYRNDwQ53YI2Fj8JqFq4MX5xovqNcWumMAZPqA34TjXZvbAWMEK
xv8D2Hf6HBC2QmogT9ikhjyYLujMKdtZCyOeylgMHePBScl5Y9RFlEuOW3TZVbPepLdeyBDynE9/
NPQApbRQa/Lcs7OSdeDw9lqXQEaBxOiu0eJE6TyDspV7VFGrvGbUeybqCbAQgWhR1y1uzNJrV4C9
zIGa4YClOAcP0z63+k4yCOWZdz5yeQuaT4N4voYWLeQ9xhFsFtyOTnOfzu2FC7+H7y/gymGBnQVM
v4FeDuTk8Kp+C06swklckrlYjTGaxwScenhfpsgV6rS6MdTV6Y9EE6qNgzLohShgbKSl8tuihEWQ
BxmvZmqHm6pCYw1xNjoZQ0YjnXpcmwk6Yfmoc/fA3o5a++M/vWWUcABfcaDzfKRZnt5yK4yqhqpS
OYlsc+kH8TyEGDuRFKfYjfl1WbuAIC4qJ4NmBWil5zXQvjJTv07Bn4kcc5TrYAdK2Tb0f+bRWkKd
0iTpvm2K/xwwg1Fx/LsWbHygPXh2RuK4RruttqBVF4Bb7HTzPuZrNJEKY6WKZBWWYlyGzTwti2lU
J1tiuMtEtTdu/cr2i9kECP4gBQM613l+zTLql00PqqTRWRNV/kylu0Q6BO9zY1a6Ap1ErHZ9CKx8
SfpsCrknwzLnKughBNYvWFK8fP/Wr4Rj4C9jhYGrhwYS8AOnr72E5rdRmlAPCaVaIciYQBMHnETn
WJGWAo5JEEvzXSiEaXP+/diXiwxDDxaNg3AITqKzvTbRgvlVbwMmgendWohSwr3PY0i1JfvvR7o2
47C4wO+E+g480Ibt5rflLCtC4XSJ1lgSyyX0EF5KX/+CZfJEycYY1X6QTNue3erhXn+2vw1LTodF
py42s0EDEngYjipFtSrsbNcGIgP8QEyaUG4ik67bwMF062bf3/OlbBY2LrRTEIEOGP2LdD517dR2
BfTaqnrJ62pZaPYDwP2ZEZWfcaMXLiZ5us3s+M2CIxsKe2vBxKb3rJEe5dW7YsXh+yu6jBQHqnww
hB4QysF5f/o40lwKSyfYyeNOrCy9DhXkgXK4oaA03ZgMR4x7Y2+9+t5/G3H4/rf3zlrperwCEMfm
O6jDPhp+/myIzzYCxDpPt1Qg8vH/Vyvq34OeV+2UBtqL9bhN6U0S0OGTQs91huavpnPDr8ZNkszq
NN4GIb1xu9dfOSY6zkw0S3F8nd5vk2WuHzUx8D95N/cYaBey3vACKJMkgM+Pt8qKcpbbYiwrBlPS
YOT7ekKqZ2A2fsK9foes5YEw98bWe9TkPI0nBmVkLHM0F7EFny/0wO2yyIjAsetcY0OTJh5lQKdG
3p5WYTWuSlnO+wRQEQZ1e4R/CQ+XPNoIcL1Cm056QV8S6sHePGI10lf2JHvlwc0pX0Lt62efGmNt
yztQiL6frlcO5qOgM1p1AxkALgynTzPgmQMjefTqQ0Cku+CpUqM6mFPgbv0CzZ32R9XVO9+CZuM6
g7lligZtHoc/blzFZW53ehVn51ac1QxUVORXYG5N8b5Gr/I+coFVzkCrgrasn/TT1Ml3Jk1v7SDX
NuihUgEeLjoa0HM+fQCZ3wU5Z7AC4CPJxDyn7i9lajQoKbujKl+2JJy1ZjA1qUTRonuJzHAWWwtD
PlkEFLbyxv5xdT8djk4YTw+S3ufV4M4qJUD6ULIVOeB2GCzPAHO2i3jOKXavsHrMRbhvVRCj6RL/
p+y5oTQGFQJIoQSwcj3PCbWThF6sEBJSU89FYBojp5Kr3q1nYSZ3JGDxjVjh2nYJLQILZeTBNvNc
Ns42W5+IgKC31ZE7GHXNmKceItfdwjNwYWh9kLRcfj/ZhgzjfKH+PuTZiQy8CPE1qvzQV8XaS+OZ
sooxLf0plExmUD268UivFOWGciP41DBzs0KkPKcTDI3vrpKhhSo8dZcQ9R71EPA1G2sdI7AHekxM
MslGcIf5JWBxnOkcILS4vZXuO5dJHyTb0WEAfRYz/aKvWBPdFjacSyYuNC9zoua+kW4bBhB16yWL
nCAJVAXisvxZ1ckireI3TdQLyqnwj0T3LzasT26iWJ6gHRYJh08yngP+HvTPfs5nPqkD+Aokr6n7
2tlAElVq1uj2tSQd+MhFACyoozeVDyCaL+PHPE8JUEolOj6d2KSpM8+LdkyqfOFW7h6qxt3o+5d+
qWYFBs5Q8MfJjFPjQkQughtg23b5kIDE79uk95+DtJh7MoQEuhmokR8B3hbot7Sp1xZtF5myp41N
lzLOe+C+HTlOD1VdQAQGUVVk8fGiaOnC7Nob8eKw3ZzMTqAXIAKC/QgIhgFCcTpbGiga84RDDJfY
z05P4SZWjwwmp98/jstdZhgGlXAIOw2WVMfvfwsapNtaLhyison25SqrawD+gIwBnYPkzaGEBVdq
g7nSZ1tpWQ83xr7YcTE2Gke4QSx4ZCpnIZKIa5MXGkjFmMAgN9Xr1M5WXe6/JqV157rFNgDDAUHz
WrNgbAyQYpJtedfcIZlZxH6ERlisbjz2y5xluCi0hVBtg5cCDvHT5243BRWGjLNJnuarRO40eu5m
A9FKFUzTCLSdXi3LiG+0E45Cox3lIQpmutvnZg8Ogq4AcPJvaJtcBHbI1sCiwJE0AKkupClygS9M
4acTYNABvO5HvLNf4Ar0UMfBpIrNfVH0z03068brGfaj8xloDpws7BTYJs7jqyjpK9vIrHSiiZ5L
U0LWLDv0MbnLSwH+uylfyx+Gxadxkf2imv/wCP3Q8Prqk1vuMheHA94JVPTBKfCQtCGLOn0nSa5q
J6hwJX4bTrhQy5rYdxDmHpmKj3mfrWQU3Qjjhj95cfOgFyOuRBqNoOh0SDuK4qYp8cwjkI+QkEZM
zIqmnmVBuvDCW4v92g0CIjWwmaGrCbbH6WipHfRl0pjpJLPeC3TgO16j7f0c1nfNR1t/3XixF0HW
cYoPVYEhRcQpfzqaL4s89gwDvtemnKae2Bh2Nw8IehGxt+/Bd/Ujc4zqAdwC+jV0r27VHS+3NlSz
obMG8ifK6DiCT8cvK8tFglqlkw5tbdZXUyPau615Y2u73F3AVBi4/wihwPIkZ6N0OnQru0MH3aye
VXWoAuS+/RY2PLMbj/PiQMXyBHoCez+gOgAEnW1jpjCcGFqICQwW2Uigt10Yz6KNRgEMUEC0r6f+
vo7iG6NezhgMOkgyu4gkBv+s02fIrCZ1meknk9IDNF3KQXtzZBrFAnpk68LxR2Z0I0K7XBEYEXwe
4FFB7b+o3OmSJCajCRYh75dDy9iwq3s76meFl2yLJrpxUF85mQCxQrSDNArHwwXvXkJBkbl5lAJs
PyRC0Lf3zDWc2fa89acaO3Id8mnoCApkhvt8450OS+B0+Q+sCgDRsUQG0dGz3LKH5qXKhJdC9TCa
FIDKO5F5Z2bomfN+Ewc2gNNy5pB+ndjZqOcK+E2V/S+2/UHjAKwizK0LkrSZNCUtTVxDrPlIYJfT
gXoIcm/nJ8EUHkM/srC7z8SNMPXqYeMiQIKbbXBp0smUTWKs3nQiy19uJKZJ2T1bdnefFgH8frsD
7JB38U36xZXHDUwsFikCkUvKWAwMqhtEuFUlgpmVh5Ou6Z8DJKKFgUfsqCc//XHjDQ8L5OwND6UD
RDxYQNDLGLaP3wKfOMwQdnOAeFC7XWUq3ELXOR0CCig7OEtSN4/alPMWFB+a/WpMHAFW3N6X4tbh
ftkqRwiE8x27Mdq0uKKztABSlkVcp+AIFtB0cszuXvTeT49lW4O093FjwsrY2WHaPXVW+tGFt0y6
ro/vDUh6lGlRGz3bJ+1A4lhqcbj2WTV23X7ssgWkb2bNiEfRvKrgOAl5YQ/uYEC63lrklzEGutTo
iCG/RRB4sakUYZgK0Gdx8CH8bLPuvso2IUwgEy/fWpTcWUkwK+x4Uit/ihWyNSM5gg7HzIhvKmpc
mxBDDwbTHqnvhV2Qa7iVHzONcMfUC2gOllW8QNlpZ0NsWBC5zJQJWF4wjUu+oSx87gEmrpAtfj8v
L+nimA4+wJZYBdDZxolyOi9lDPV4Gg96372YklzvYZM3qaCJOHj1ZoleyKJ/yCLvjfAAqOKGz4S3
roIx4XTiMNhsmJ9ubr47dgmlfpeMM/wJ1fc3doljk/18+SA2Agd5sGrAOXR6mZonBbTbonji8fCO
J+59UrR7aXu7hna7GKjFrLUp0OzxxC0tE0adLmzt0QgZsVB8BtIEKoWtkRXA57OSd41R7dqkOqRF
uS1DOYOrzlR3eNt3YR0dDIt9OSryR1oXa8uDBEsA5GsRO48eTr+pobJdaXMUqtBCC5LwlqXelaMW
fVro2aNlADj3+a1aqKtWXg0rggEHylrAiimfuvC0EgJU/mRUA3T8/SS4ctTiwAPnBGpwIZgnZxEF
hWNAWQbIyBX70iy797AzcZEekCbu296/UQe5kvJgyoFWDW8jkGeh4nX6LnOnzTJQZmG8Qcl9k8sP
P+wmda8WjDQQ6gcDLVXOvAZFg8LCjunysattsBe4BYYypFEzzEwBr4zvH8KVgwhVc1zNwIJBDHD2
EBIWsTTwYQeSWQbmz3tWVCujEFPFof7ViGkE8qC4RcK6uvzAkoAEICokQ/Jz+ixsI85FB5uciUza
lVFFvyB8Ddhl8doUnsBb1++K9CO781YiKGZ11I3r2JsW8FqgtVoM/5HMAeeZ294AKURvEx1jBucr
Y/L94yHDlZyvQBRLUcLBxV7qOLRlLWMUDpNJo3em3+4D9KbDNBLjSFvmmuTvqGA+BbyW25pHYFGK
8En7EMQULtg3KgRNlRrQkc2qiR8+dr2Kp7EyIgBbEvyOCeYR88ETTwh4VgZ05stgELqEB0MWkWIV
9inokXX/0y/0TJf2gvGX7+/v2qoLQSsY5IYBtD9nGvMkExa0kbEGcG8xjoaJm/UvTlE8Z4qtwfTG
Ydl6s+8HvRZ0ojf471HPEjHYt3MiWZdMQG2HudYewvMrIPWirhq3IXQ54OzoVzf20mtn4O9jnk25
1OhTqE9BNEKb+TbJDCTQ9EYoOazgi7niIosdRLMQ8ZwdKtCTlzyguC0LGivUtt5ZXYyDqDxEtbh1
gF3ZvIYeKzQAoJ0HgdmzsUopVGZoZHe9Fhsdd/c6MtaiLTOwePNg2lf9PrB5MOPC/HBoeEeg+kLc
UZZnM8W6RUiqA4E5CfykbDKF8cZ97PNkzFnYTE1mz4Vkz2LVQEshncAtijjxjRs4nXgDi4VAbhyy
YqiGDS37s32HlVprXiOdS3DQPCTGA5yhwHG3xggdxkHq31jH7mnccTnesA/+Fog2ZeRWXRCh/FpI
UFD7JyCoNy2tUC4Fqsw2OECc/drsk3IURgB7l6w5eBWI5RFI5QncqqhJD40Z3xPk1JC6naf0qVV6
0kFvZlDrT+GZpmLAtuIYoBo9gVub3zfTiDTroIJ/RArceG8D6hQ80O5F++LF6+K3dFfX5kQZ7Tyh
+Vvr1LvCq60Jk1C/8MzmsWmdCHbkyL5kKT4UoPpKwH6y8FYFEtBG4mobdUu10Ll4N5DCRlQEo0EA
8HAcn51UPWRAwN0Ok0lYhrOKxzM/aScA5EPAaFz6d3hQ065vwHwW6yq2NjFxdo81cA2qre5aE6bi
pa+eXFPDibe47yhM1ZEm8xRpXUxAffUeKqrvUpiFJmLkzODYPFYWSqHoC+jul8apXxjr2Ci3cS3W
VlRuCUzEtA7X8N6ZWNycyMqfc7ZsIE0Plt+i1dZM24uO6PH3+9TpesacGRyeB/4gMmMgOc4rKE6X
Oio0MGdoD7AlhQSdvi/Mn4H6+f04Z9XyvwZCf/XYFRx0ms72QwLTqSazkfT3EiSMlWP54xg+N34p
Z5WZHEK90XZwV8PzQwThg2dk7yHIx+9dsDOaSV7kMGAgKx4FZMQIxEtaCxC7WxYMZ63L/7lIBEvY
JiHPcF6r41nteH2XIVEGbttM6xdP8ociRz22g16wE4GM4OUjR+00BCAB8y2zWWRWu8jgN4D9Z9HD
31cy+LFCGAfIovN9VjC7AKi+HJLnCKFRuy1K8dAb4oWn7bZl/cZW/qqj4coIqn3T8oNr2XfEZmNN
HoBSGNmtPYOlx7IIqm3q2Bu7i1eWBS7Q96/17Jj7+zrDo40ESgtAiZzuOZ6bGz76vUi79DZxVlbw
Q4gV95fK/VIAJSGsj5vH78c8OmP9+wy6HPMsYyAVNTo1jGmWiGaTalcydx5+5ozNTKPZAp8MR63K
Ltc5tvQk58ACVbu4P/TWtgOYwM7hcRNZs4yBN5xsBdRrpPPLzWzoHHZ70DW+v9xjhefsclHnQnAF
TWaUB84rQMCC0ZJFeJWcd3vD4TOJXq9bPbRO9VWY7roKnZ1T0qUP9oDWZDRQOEDumpM2WBaKbFX9
nvfPrBXQGvB3RFsvsIpR2h5bjVo1Tg1FLXuN2B9ZRA3yvYI2UIZO5LvJ3DebqL2Z0bFHizHpQpAz
6DygemELb+ck+ahHWM6NCQveRDuWBkitljF1FbwRsmrl6nwyfAaqfWoVz0ZgwHXamtotKnd0RkQF
OS81sSB3BqDQnMjs3hTiwBW/H9hlfeu/2X2zp238RnX+wFKIJpD2PWxuZR0X5x7Iz0ODGa5bgzXj
eYs5cLJIaA/zgbc97NA3oTHuAXtt1ZTwTQIqNOv3aQGBikeTQUSn/GsL/a/P7v/QL7b/61XKf/03
Pn+ySouExvXZx39tk0/BJPtV//fwz/7fr53+o3/Nv9juo/iS3/7SIyvwv/NfOfmzGP3vq5t81B8n
H6ZlndT6Xn0JffiSKq+Pl4D7GH7z//fLf3wd/8qjrr7+/OOTqbIe/hpNWPnH318tf/75x9FK779+
//t/fznc459/PLDiI08+Lv7F14es//zDtf4JeXQUJJELo0aBNvYf/2i/hm8c858hUPGDFx0YjPgK
W0rJRB3/+Ydl4SuUeQAxByANuRxOM8nU8JVh/RPYX1SVIbgyCI0DNvPH/1zaySv89yv9R6mKPYN+
lPzzD3Qvzk5GxLcIADwwfFC0ArPvvMlOInyhHEhQ556PpqYLDldeyOq9oT58mwIjuDObWt65dYTW
3fDFAIzHGcHYriYshQ4y3NSOX7ilqUFtjeyNgD/NwW/Ek6q96h3N7TnniTFqZGSser8NnnjkgipV
GG+eBfs/kbXloo5I9CYKgFqt9s2lhr1AyyOcHn8M/MySeE3/YIEbl6u4XuKKs7nTtsmTNI33lJbR
p6GhG1O48UvSQX6lEZULIhosUv0+i55YXs6aVjtvpYQCiI32bck5iFSFyg6m6rpNJtib8Oqpleny
vUxyC2WYGLxZHblTVsOdLwy1MXYqIccStvV3mUXaVUpCMMcNIp9LI3rILFhquDyFmBUPpjlufdW3
tRz30gigkZD7qwYc5bmE8/PcS/rirWnNla9ye4LAOtuSslubRUo+U6sFVYDQGuFlIhairekCeNjo
wWoa1ITgw/qJXvcuiVj1YoikmAXcalZVlMp9Q4pkjE0qUp7/IxCfQvP2q3RpCiNIEj/5DUtnSVBa
a1/18RYaSQVa9XH0HJT9y/F3aaSmlh21H26AnTKRZrvPUstbGJTUi4Z0yb3Qamflrg3TOE1XhGfd
Eueyh+uq82nRlu5cpZF+7ksLjiMJjXByF88BVt46FEBpZWVk35tZCQ0Sp3DuugQyTEaVhNsSXmXz
JMiLjQ2g2jLyQr3yRNPDPgAfj1/o3IFhHxou29oBmbsEMvKOl6Bylm5F7tsUqvEsNdwHacL8tGtF
/MyI9EdtF4hXFCLSUVFOIVfYvgiIAUEmzpfIC1xvWuYi2jaVYS36Al0D8P6LjeQOxOlcJfd11cBP
B4/qCe/WHoUIM95z6d+3FQt+RcYLljgCJ68hswzp0afS/q9We/S1ScHx7zvtHTSqMlOMzUic71rQ
Zea9Su0169x0hQg9XRpl4G2qoA1mDkd10Dcg6tGGjXhwZNQgq07BKWkpiDqB5h9NKA7Qq/e+Wsgx
pAYwTqOGbOB2m0PTxqEr24V1pt/Rn60EpUQBJDSqVVI8wRagnIRQr723Gh5OmSz4rlPUmJPCgEoL
pjMMj9UscXV9z0NijFPZ2895C4gN/HLJj1D0S+mSGlrC/sJnLqTivKze5xEN3yHnbY0qM4BvfI6o
nnWE7hPXq+a8lYg30ANfBb5KF4Iof1e7DoR1YMK4M7vsyU01xOakyz9r4KxziKu+xMLPZnDz5Ss3
HmZcxsio4Ry/YTqzAqI/b4GQ1tS1yuHWDA/nehWsMgvVRkD1+E7BUnFati47xDl2AZIx5xkJoEDK
7JIPRsjOqhCJjMr6VWaD5H7dptO49tyDyxN4QbshlE2A/Gyp5495C1lC28jp3GKRuYaNebXOZMTm
IWdkHzkoPBPR8hejrn/VlMRfiGVgyexDKaovg2WqSfhROL05YgU3H62sxypxRbPzeqhbkYADPucQ
lGZkGe49B+Z8wuX+p6z0yIBYxAdQXhzimFxvLdQUN1gpYA1ZFn8PLQtpqO99ukWPahnpvHvtQh+X
RjGbN3YVPwEA8G7y1txkDa2BAvBTmN3G9F6CvbQ1sgoWnNzW772A+2IcSnoPKXR/W/D64gurdP2/
/kVqZv1f/8Ku2FsNzY4VS3HlTSV+JJaRvlk+BW2ZZgHsh+rszWN6xCCg8uKSGDuAKZ2xUrB4NUTr
j4iO9NawnOqRVP3y+POMyWoescCBTwr+Woeadkg/yjQsd2YgnYeyogGkpjo9s0zqPNR5BQ83St6O
X6Iz4zxUTG+CJgl3x1/ggY/Ev8ZEAX/hF7zhw9eamMlIQnrhDocxO2i/xn/4eSeUObOchs+PHwG/
2qCTpR7cqFPLzg2fQ3NoVeMMe3Fju8VCIcasigR9hftwPKqUze4S0BefKoRo0glKA6MU9vj4Lyo/
4EColt7y+BHQyIXbmc1DKjp7D8Wpl+OPkXVHcyRn1vT4sUgVlGXzttgqnzsv7Pk4Wp2FACGUmKh5
WViorRvOOwLUF1nXxiE04nDtcJpDEAA/L/JqnxGvfPRVCD9U4U8jLcNtxPp65pllsXdJAha6Y5gH
4VvR2Eaa99TFio6Fnc6ykGZvFG1cbFc/TXgDjCmNATIrSncZdzKcpR2rnuqgflcdkW+c6sNrrLv6
WTFPHvLMnaeOUM8GyJA7Hcp7pt21ayZilYHesPdhATlLWogG5SYi8lR19JnGUCIMaG7dQXzHmCfY
G/DLQbtxLCFnvLBL6LYzhfoXS97SNHn2HKVGKun6x9rcE8NMv6oGG5bPmuypDKB3bho637Y0ICum
q2KOYMi4D2yjGLtNVHzIwln0xG1+JUW1tLsk/jBcJJeKQ11aAMq7jAxshKry3MeUsgpquY0LbIRj
jdLK9V9dn6H00Zj0A/SB19qT1ScURNHN0XLGIEayTkAU5oHXvTcNSGHVcMxTUsVbt2yhzueF8j3Q
3kRapvEZt3ijpO2qQ9Abq3o4AqQvwnVU1N1Si85AjuvUay5JuaBJjuwYxYcZdzrnTpOWT1lbFgem
7QGHRf1HWEpk47KprZf8eHLg9b7LHOcgHI5hqNKvmMlQG2OND9N2I8YOUE8h01tB5BoHqm235Zhq
JztAwnNhsCT44m6xMlAc/+LCXYsGhBxb9VtbxfJnl7d3pY2/q9GPLFlef+rCfADGPfwRecYTBG/q
H57RvOqmiD5gUf0BAYTmo3Gtz4IW9CNN+19WJrv3MsTKBFQreS+hiQo4SNuvKw1ZmrZDcSTpeL2B
Hoi+iwT8xLOs737w0AR1VYgXbETp3LIRsXnKWiQlKe9sN66mTcbjB7S6urEZ1gx2NQ2ABz0uI0nM
HUHiDIctJ4akc5AlI0MQKMTiZK2k/eAXyn1PK0S92lHls1Ny+IT7FXpKOnGm1KvrHffSeFETa+xH
iILQkJUrnWdQi+3KaBPnKTqxVejembWRTtPUMw66x2zH2UUPNO1hhh0iVUyl+urEfUHb5KfKlAc5
dykO2HGrscq4M4IRmIKDWta8QLkTKnIkNVbocjYvMK9YRZiKBwHHvwNwpcvjb4lMZWtpQpjh+FGZ
Rjc1FcKy40fMj2IE0zi+O36E+wzHc3ppSmXsUOahI4QLS2lUzUPrtdYME4jCmaMRr10s3nxX23ta
uvpA7HR3/HHsdcWiqhJz6iAueYWjIWr+eaZXpsp3NUdcxcXRXyc33zKAQil2+Z8win61EJY/m15j
TNvErdf//lUEO3zaVtRcxmDTtn0X/6wNyZE8JAY2KY8vmIGDnrsqfxDSZaPjrwSoj5ua9G+qjbDT
UbPf+DztUAhBNyYv/OidxGAnDn+NdnE/yq0mPrQCL4uiPTVvCpk9tnm1xkEwdf0yfE6TMF3yhkAy
KbXCZyh2qGnoZwonLc7HKM3LdzPe4vzO3/pCA3EdIGY5/jjMNE74UD9TKrJVVCZ0+tfPewTOCuNY
EffXqoQp3vHnXhd9kM7y73uG4qghWTbueV++wygZUuGRb9/1rLDvDALlcNmRma4M70CBcVqkKNtC
0s9mz/hriB3RIEdVsYWJSMKqaQEfvLntpdVzh8RrbJeVXIaE/pQQVd0miBWm0ObpZgAPwPm4CRD3
+n0AkcdcPvIypfce7E9IZOlVVGRiFPYJ32szQNAmwvHxE+oxbJ013gad5nITNiAGCtSa0BtVO9Eq
tZOAo+7SLhi30uCb48/DSo4Dv5H7Cu5hM6fl/YRglhyO/8eSDoeUUe5Tp0e3VLQ9Hp+dziOOSLfs
RPYQNEb6QAoIOXs82h8/oeEuZh53HPiN2fGM5k0664q+W5hVkv9ftr5ruXVc2/aLUMUApldROVrO
9gvK9mqDmQgEQPLrz5C67+l9d50XlijJtixRwJxjjrDy5S2owMKHs5YhOTDsg29jDRWhnsvXvnBP
xANDYBbgaUeGpB+BzIKFL/zxzFQ7XnvSf7dqTD+qCeZZYdQzlKS+3ZoRVW4JJwrPNdVHy8mwLQY0
lsUwVx+gXr0j9nvAhH9qHqYkAx/29rTKGawDBt8o3g9bKg15JGMCQxrC4j+pfIW1oPgx+MAwpKi9
BzWYfpcSE2x6xgCVdYZumWcP99eTVCZauaZJgOkp+zEHi/vd1lC9TWXZrMOuSj+aDO6fqd+9SA2F
mVZ8Xie+Mgt369B8rzQ7BbPBJWFueg3qZF5H1G/WVQRz/blJA/yHU7S3dYJciQizttyLCIe7lp0w
1wzP/Vj0MD8JL21ZZk8Z+MUHpXCl1eDy5xlnpEVTyLMtGxG4m1HpQE9u1EqncEcinogvePndQUXm
7EYvviRDGh77ARM9ijZEDE0M/aWfHRrIOdays/1TXGF5HFirDizEOyLj7FvA6Oc9IxHsvbuYPpkM
Wr04K9SlkcW8cTd7HYqRTN8Z8xHRleWSvsecZbsJj0GCNcSLxmvoGaOaLdMBbEG5eeRZl/72EXuM
Ub/snAjrlWMuPpc+X2W0lLjgcQZbIrsb4hZj3QpjFGiC1Tbkanonkux6sAee/PILS2px8iNE0/GZ
Rx82gMFtyR3B0+UM8bRLNnGMctxUsHMJkWF6seHwlNYwe2lrfKfvi2ww+p+jL9xDgEpfBLd8IKBD
v1mZqKsk9Zclc7rniXZbg0sMHi18d3NJ+0H0LXhwxByxNttdMRXNoRrcS0ESs++4L05zZ4+JglVw
gMhUylyBM5gaBk1t97OIfCz9fbPuKZ3e9VSuUulv6jINvuhIPu83QPL4Srs2vAg0ncB+Sgz82fRN
Avi7S8nd+RaGt0665LuHP8KGoqjfJ9yNB+43agNtUfXQd8gphw/7bvIwzeXQsV48D7YINka838zA
HOjSvVe46uCV4qvqwuxU1Vnz0PWt+Bt3mgA85wp/6DQKb+WhCluV1MO2zwOxQ1gL3N9JulaM6DXs
kaY3P8V0X1SWHu+nrhoxIiynF51wdhGs/7zfbeAPhRgPjjDjeHilDdjrkIdgAMwN3zfx5OptD3Y5
tK9ZClOghuSoxuOlD/i396g9YppokbxQuuP99N+DvD/ajt8zb0tI/hS4a3baMRV713qKkyOa/pMf
G++a3u7iWST3rEJUcJlG1VmGLa6TAH2a0MmpyD4FLKOP95PQwYCITIznYD7FV28F98Pwer/Np1pu
kTeXLMQUFNegU8UVRPUmj5XEJgve5lknYAWFNko2Imp43hJ9DXyin2zdhUcYbNrcoR/4FA61utCu
3VTTjC84KLegIhc11ku2xD4dPQS3uwDjN/BhY/WmhtrxmLWIe6oGBbVSPM7Hv+/Dng1HIw8Ozqoe
Th4uftgHewtlhuQAlCY5dqFMrmwRNfjqKqR0avQVEPMF/KAm9sZopM+Y9+gteIjRMklN+JomQkKQ
kjTnqU3tGe24hE9osLa0grQzLZ+Kvjm1qJoegYSu/ZDox/amMQ3nTGzup1lJBPZfH3SyDE7pQ6Xd
e7lJHCAP53V7YzO4y07liXbi01MfXbn33Bwg8Ehjtlxz8FzDPod+pIBtTdIgJATUW1mTpUcKvc88
CU2Y80OYfJH3poEqIAEF7I9xdgHDAZjCF+UZY6b+YkvWXYgXt7tqdl9CkVMqNGI9pmCNjgQZP7x3
R83GcTWGZsuyki360fgYrhD/ZEf5Qgg/drAaO7opjE+87vHlK6odbytRI3OqAjc/4kdryEkJ1m7v
Z/8eqITZM2/wshDf0R1GwKeHUYXdIQ0UZIw+tkuIh7PLMGt3BiVxoeBacSnH4hltT3yaYMyyUQTC
GB9X2osTs7dHo5DCFi711j140YvIF6i2bgc3c3FAvO+0KOGLs0A0yfAYz1ahFEf4XNuZ4bGW8rNs
BxArxQR6K0kGxDSAzbdyFbLqCgBdyBxEoTCCHfgMRk+xBQCwogGiNu8vE85O2QX5G//sSl6R0XXj
i3hZJTL+8Ab+NtKyf5RRUpyjnsM98HY/R+mGcTa2gGYkV39u1JlhTJnjKxR8++GxFAl6vYL8NnBN
2I9Vh3R5hrzTbOACZiR+up1YcaYGmRH9LIfnpkegRdb4DmaQGpujQ9IE7GXqi4d3pqWtPvmjrNeU
Fcmy9yrkSNsJTtPws8lFiUWt5SbYd3AxwvKDwwxzGBAWQSCIKjevGwAQoIhk8xuMQKDHH0d9Cm0Y
goExqDUsa+YTnJXMKkWjmd9P74cKVrL5lPT11r892RvkvHemnN9S1u9b+ORvuZ+RBQZ1eNmYDu+0
1w4vNoRqeqLtsB2TSL8QU/BVWpGdbjqRk4JiE+HRkBwJLWPQNCBpnnlyDKQuPuOUjmAQkG7b+eEH
Zg7sfD/MInHg7AXfGgU0qL1B9zKOXrgmiUVninftIEfQr3xveNV2Dn6GEaCntMUvBISrqZX1UxGo
cBEV6Uc40uQ8jnP7atoaVuiBvN7PpM3gDm358+zi+FT15oJxPQajPbDAnv41Ofz+sh4QRGBb7zwl
RO8GQKCxRErEzAofGQEcqrfpppovPDsv0NpMuQh8/UPaVW/6Yu1uX84ohToeR47c9UInGwSSo84Y
iPdl+4ycMHAa3oKfMvPqNzmH7Gwa9svZLA99kP3KSPp7r6Z+u4im2d+DMDJC2fxgMto/QI8tSj88
sLF9VeFIcHlreijNppApwcfto8Xo/AnTQNgUJ8ScYzVUG421cK3a5lfFbvqG09hPJmP3pFj2k40B
8uHK2b4GI1gRXloXx/uppcFrhWnHivb4tuxC20ZvMO5eoMpyJwx/YTuDT/I0zD09lSX/07MA/6il
JbDIYPrngYy1zUFrurrfFRSyhdFsFq29jhC0O0rj2khayB1nchVdnG2mCqxUz0BNsSpjJKl5Qr+K
ZlAv8BnCzLrpDxx+Ti8gqPONizySxwISEnzu9ZayRl/uhypw+qLq+p8HGMJH1/0ohlwMskGJ1CC7
qZtCTGyhE3cuBUmHm/IIzV55jEVNNxiiIquD6eptLt0vuKzsmALO5artj56M+mMU238O9/tgberD
sayresAJt8477WsQUD/auA43XLtpNTclRJJz8zsLA+gpq/z94PvdbvJhj0qSorpwAjtK3SbuNawF
Bmo+6n5kOvtejskUyX30U1jva3NsfIQNxDF4D0Nbv1TaJ5sagc9HioRemJdh1OQ58qsG5R+G7i/a
AplgINLnWqB/LFPB1qBnZQeYYWQH5Q3lpgO0cL+rcWojgWjlU4+QHBMmHfzvLKZePB0wCfM4qouy
pssUMdT5PBm7CzIevtxPx/SZ37xlMckrn6Rv3l3glV8Yr8HZ3pvSU2AFbFsYWaaVd2Dz+KTGnm2U
MePxfqDAMg3IXPUbnBSbA3UA1hzIhfs24+mjjVJ59CfvfRax7XI/GYs8wldkFZf6mQuuP3v2FWjr
Lcc5dttmaKKnoPqUhW8e0zqiT/MYXdAKb8NQZF8RcIjapOyVMJJskkxNmwwmHwuFfSRH5zif74e4
8NPjDB9u7QgmhR2bDnLC3CspTPyQhsiOmC3VizZI3cE2bn5mpUyWUMOWG4fF7DAF2GAKeRaVaA7Q
Q0Vb8FWAsGUvbVQZ5J+ggwHFB3HNzD1gvHGpQqDWiMD8iDSI+2ELcoGdh+41HQGdhyG0NBjkdq9x
BDw6DtBW02CoVi1YSOD1sQoDA8/Mh24c86YL3SnB2G+tbjy8wHH54hmzTbAXXe9nuOwfVYzgNDaE
yVIFDVbOxDlUE6ORS78GFz5oS7611jWreMy6E+AdcajSyqxDuy5iyQ91KtSrBvUF3jDiLbZvIrLy
1PiVOrVhJE9yCrqTXt9v3+9Vlb+JXYkUtYTyU6t5CrcLU+PnswateZ27tMZ/WiPyr6yCcQunHH8L
RcoA/3tG30Umq4WOKGDSgdYYXDLAxHVfrma8Q2sBTrVNh/mrYHDIBNdoyD0GAwTBZn6SpDuC/zVt
ez6sAYyUhxacXjHV3U4jHfXqgROwVhP9pqrJcn9O+XOvwAxu3UG1qrzw2C8vLMJBheGmCEl8oEha
G+CDv4ephnexA1vGKoXZrE1MvA59wXNMWOI80THg6jbu37JRQ37gZcjSyMpx30Ef3S6av48zdiCp
od1OUmsPUgm3LprRPDWh8GEQ3ns/+OIt2jBrfomcsDBPySopAdWFGgPOAp/7Hvlr6bNNCHz4e2c2
XbKE7d9wASwbX1jdoEj0kg1Cn9+jQmcfCF0N8kZh0Algun+GJvZom/lbIH4K1mHjwrEZ4xq/61/h
+rROMw0KJTRlKL3JGBeHRqI0lLpMl0XDG77zxdwdtEq7A9Dq7xazyC1wQrhGyqjU+yFIH4ZYthf7
vwd/U6FfPcLzdIaTx/CfB3E71Ww6ysELNjRy6X4E43k/02YZeyhtUpWUWzWq6AmQQbDv0WgtuCD0
qTJdtvWsgZlvOH3p0Fd/RRHw7TIqwWxL07UWTv2EjW6Rt03815JBxAP8zAOLKjzVJmBXGM+bBR8D
u2vjrDxnBcgfDcG2NxT114g4hoX0vWmlAZnvpmZ4xgoQft4civN+pvJoAZw/yrT+NAMLPtMI38Wq
BvkqHZP5OinvFwUe0DanX+K++1MndvpMSr+GNEMPHxzzAKimR/EOXDBY9FXYvGFt43AQmKpXNrQq
jwuYAjcTa7aCt1/UVuyPHxcbo3vkeDRRvfT54J+RCxfsMeIe1zOakGdX4t/Poqr8liHPw4yvAzCN
36aIye0Mav+6mPr+E6jx0Ez9V1QksOzQ4L62WMpjWrRPs6mrLVTDU45wgubJVjOmcohIsbOekOgT
wXUsSRZlMaRvmSL+IerBqwX/1tt4XqLzOzwI6R0HfllPsKebUGFPbTk9oB0yhygpp6NKenKqCUIA
wx7DDN2h8PRVkYsksq8VsLVlMDZsmUmE2UzkxtNSFUxBR/poKPN3EHaqtYDy/h2JDmuA0OLgA1vL
dU+joxfX0VGCJJybKJleYjBg1RSQ92muxq0AZLnCOIm861l9p/D1fvBQxD2Ec/x5vxvVfriK8Tlv
6VDzD/wbq0qWHqgtZXRsEg/Ou7dfVupsykeLmY8aLHulhUESE34r5i7truhUvbr/TSAgGD5KL7lk
EItdGf31PHilN9AjpSj8NnBggkLV6XCTpRl47aDIaNBn4EaqcwyW9QnWd2Sf1c0voAIsF4HXfrSj
d2uIv0Z/MBdaB7ACRFF/cCqE+3hJ0xUT0U6kKPTYLSV3mI6AgCXkF2CT+BFgKFjfDrsSGUsbTrtq
S8gQLXFx843KMJmGz/i+nIp0T5sY9NQIERQBp+Sp0D+uYPA7KLMU/je0+SAhMlDD2lUP6NzcovMJ
CL5d1u5uEE85snkTIEfrhpb3fwLbYQOdSbAcOoEPd2DXrgjPYoLCGc10vBzjc6fAzIPyssEFzrej
7sINEWrHLbuMc3BszAy740bMOVPIHeLD5OWSlp9IbUW6oCc3DB6Zj8YIsW1YTzAVQAoAa5D0OIez
urASyd+yh8esjqddionO4/1QuRAM5jJjO5VAkTXZUIDajYu/GTt58KURi8rH5VbN4R+0yZh9dnLr
WNlsijH8UyOV6I3AqCEHsF4+DslYr8ku6gZ+birjkHGW0qP7Lqu53TusXqQEcKDTK5q+7pZtFeMN
GqtFWPjtBnyRN5b4EcLfGX2EozscBXDRbit8oI/zeDNG9o1coKA9FtBc3u+GjDx6DLwfDKKefOeW
czHaTQTEaIXiqsSAsfsrHMY7lWtbIXvT+dGqbtNkQTP2JwrMFcJJBLELuJ+Njt7afBsg2Ug2C9Cq
qlPStNNBJwlMXE3tv85BVKFBxEuNZ33qW9ojUKv46iCDy8c0U6uBl9liroNo0WKPXYVlR0/R7XC/
hdVJrxAI2qAtaFNQ8UUAgrY3nIt68lY9ioYcgCm68Qx+tYb8tqC8LKKy+korQPu1H6zLERud86Ga
02LELKjHe8eZ21Au9FllSD/ghu1E041LigtkCRzsPAdBtS/6ZCFh0LtsVOCvhBnrJ2Yf3MCqvR9C
COC1wUMB7PitztYxJfCGUwiajFPxhxv64VBD7tvJuh3aHpVnKXnCnnHkdk42GBIGW9QlgHR6Ez5F
D4Nuc2FBM9EcGBnc5uwehf60sEFpN7RWX3PUiQWt9NpYfnCwEsmibn5gElKFQibpk6UI4graDG1h
VrygTJXIpCr7V21qJOa1YAbrYnyvGZxBTZLXLimeWUr8PA7n4pgaqCS4SLpco8d8hXg0WpgpLN/V
WA8AZHizoxHYcWgpsAXKeUGCIT4WbVktiAU1SqKGIg9dEaOb7aAbHJFoseAlXnDZI8bNxl9dZ7cC
XdK5BKUO4demf0A8QI7u0LHkDG7atCcDpKJ513hLP3GP6CTSHUcY+7W8HRrQ05KuF5spRRmq+hjW
y0OvTnDAeStTzTZym5G024+J/+yROr1CXl4gxsyf1jbNlpDJMkh/A/vAMMPYsBiMYcyuFv7s0isF
BnYV8VSvcH18YkYCo70wrK6OF9UVHRj6CBeLRevwecyuOc4MPW5iKF3jGd6RmvgyAexfxlklUAeH
L3UYauTmiu5qieevPPzd5f3Us0X4IAE9DyhGI42c1xsdAYvLMNN8KvpsHQZPE5VIoYuZyNuarF0D
EYrZYrZ0y4Hk9TYA7ffE4FfiIQb3ykXYL+awVOhWTA2ysRw3KhR1LkRc59PguQ3TCUAfhCAsQ8Tk
jAEJzjMd/0hmmz1GRzMcHFK45EaRusYwfsh9OeCHwCvPgZLr69hDQe0sFngXTGItUltAReTpa2Ic
RsGZunn6i207GbflPbJiCxUJvJCZLIHQNSuBaUY3Qiri0VpeRURvsn+8W/fT+3NNBQe0aFclCIkT
rZNXArMn8L7mvG/Ary58xFUk4U3lOtQ6J0a59YwREkf7eO5EyhCUPOfgKTbXGITro7PxBdOlETZE
7lSJFlSWtsd6qH5GUcW7hnrhOVFuRZLevxYpDmkf04NDzKRR4zG+vyUF1qqdR+WXB9UtKJHoeJlf
l9CtU2QKuAq8LXx6wp+wuxTVq07NdChc4LYAU6aFGmqC2RwOWdx0x2FUEOIqdgTpcytp/Zft2gLy
N0WA6PbxbcXr88iD8JKd07Dx12NBJ5ij8P5atG15KWabV6nXXbOI7GzB/iKwB4c5H6L06no4GjEu
LIVXBDqQbG3qPrp2oyfxq8q8Yn/5ltuHOM1A42R488PKaXDrb4vQlOUapNtrmWByoIlJdzNhBbh0
31Yh4oLWJyZR6oLt4G8pKhvwKcZ3j92+pUm3AR2PXROLl97bvttQ6wVgJe6yNpyPfUOOXuUP8Gad
3N4NXbDSEfuJawpantzHDGB+OQbxta5STJwDbRa2LpPr/T4ZMIL4Sr1RlsJsXulv492iCG/f1RkO
9SuUbnR5Pw1uX91WboBIxiiLM6QY4vOxWQkdCDqUobfZdrqtBK3Fl8Cir3yM3NiueRSv4XeOyepT
Azok6bP+s2H0D09I/JWO2cuQGfcTtBOU11X7V8ST7QDt7G/oBwhHNfD/Z7eo1hDK9gV9TxG2jqzz
4KqEBwVl4o85UHy43HV1C5wQZJHWV8cgY+Wfrqyesiky31gMv2wXxZ9IdK2x2Eb9B/YzC29eRd/q
2aYLCy3uawg9TV6kTfpckTbJXTg42IQDNK9wDT2WQPSWoAlnD72IvdU8ueAy2lqtwRVwZzve+C7w
QTjxqks3qfQkhizgBAQ9+ImkAH0CLZncZ1pPmPUhN4FldjwwyFS3qoIlB4WcdzNAbXCi0y2xMarj
cwQy8hqUdXLhqBpw8afdNXbgV1KETTwOadNjE62TJxWVYZ64vnvJur7Lu1L7YBCDah1Qr34nFXYw
8A/9D9iqgReHyJgv68AMrMFJZryDekKOf8YBUz0v7X5tXK/jgReYb91ie0SLaXOZbit40YKUNK/w
rmArahkSegOvLxZp562iTtrftG/2oR7pH9uLh5ue4aeuyVs3++YrDlCkqsFLPmIL2ix0b6CmEKDD
Ca2TV2DpDbBsb3jB/4U6zUO3T7EHwjnLBo8KiOoSPlH6Gs6hXsGpqnmIDFLmLSvJOajGaD2AhnKK
POBGRN1QaEr0lmAxOXQq6HeF7JCo6VrQpUxDd93UN4cRf3c7M5CbS8nIBsLF/jSH4KNNJFJnWSC6
BHyA8VJ1aDbgl0AfahGWK0NC/tjgn106p+STLmyWD4EfPIdhM+TBSMrXVhoEScbF9BbSfkRKdVJ8
mBt7KgHz81PI+dtrWPvdD9WzDEHREro5adpPfznMY0UhAC8njGECEFfgXk1vf7/vYmFRJ4AvCqIU
rgdU9XD9G7FSAt80LSaJ6fBXyMNTQUvw1YPkuYxl+e3wvapobT8ngtGgnFz2TmeAXr2fDG+UBwQJ
kBl7MSIwuS/I+OwmIO7am9qnwEKvLG2VXQPP1auWGe9Bw9hp1WXhcDEdABFDp/7sQXOw0Uo0J0+K
cttXrDzCqRRsysmUB43NZ4dRfbWPQK7eA/Jud1PJo4MEC2nbt2BZKwjLNhLzoJMic4iKKywvN5Xo
2iEr/AGMZ1g+i9hdMdMP4MkKTnDmNLzN57p5BsNuxlTKG18Mw0gAgAF5peg6FzIN7XuQEgG8w/LP
CZc1T/35q+LNW4lF4Ccm8wVK0OwPlcGuLyLv15u7FYPoA9wzhPZyyCkqzJfzv9/+LAbsxG5kOB+7
fTLA7TDDzuggNf9FW3EwsdN/1JBds64LvnvKPqB3L78UgbnCVPjuQwXzsHCp5kB7wJmwyrhXJAv2
+eBEBT3nSDHpEShOwfVYYvHRj6UqMzjvztUV2864og5UBORtYvdp6r0tSHGw1VAcTBn8cysaBmC7
QxIiAOj/3Xe/Feu07Rf/PlvfHv6PR/59ek8mi3iVf3/v//9n4NtB1jP1r3//xn9/7v5y7qesJQw8
aXhWTXVdHGQ38QOEFv8ckv+91cInI87VAMKkwKY8hv25MYCfxFQcQsyWL43n6yN3dH0/A784jjCO
bKGtS6FB5IW5zKDknpsJHU2WXBrTQ6xQ4do21ZRceFWCzizGgtyQHL6535mWR6h80Qt3XrMfCvan
QBVLFrIizVmOYlUA1F50ymuxrfbi2qR1iG25R5OuxBbWcAkG3yS50ob/jGAYr4IhAucEDVrRiRcv
6eKjExCK3E9BIozPpo+e75hu1lT6iCubndtUvYkiTV9qmvCzHt0fZZGKa/1ZHwZYqe4GCRl9oKR6
SwWkIx542INftzufG+9d2mSJ/C2knDkv3mqH71Xc1f1KTwiADJUM99g6VkERTb+tXRiM0HUIhpwI
IAaoIFJbBQza56FIQOXE+o3R5/sIOraGA/GQVpsEDpaHGFvSWT60YBLn1QzURN+e3yuLaU3yAhZV
uxhQPW59NENoHAcopas/HKQFakDPLQYISSIfyhPiVJWnMkMVPAb1ikWFzP2uLUG4as6Ils/O9Lbs
BxPvtr3CYoNaky8DLofcJiVZlYHVKHZ8jJ0FQn76uN4R3mPbVBJSEboaTRsslEX+aTAqAQamJ/bS
2mFRjBoE/e5ckntg9DcM+c+140+8KTysgTfzamBgXtHyJaasQK78awT84LFMvjvUMSuhcSfwPv+R
S3CJIMt7m+OuyzFpfwP/CjHocVTgi9a/A3ECguY6udRw08DWQBE1MUHghISMbR1XUHJXkJg3os+5
FausKPVx8pP3mOloM0xoOYIU2BJmJ6pL3NFmsAWTYEUvurGRElsvX0FK1m0hX0bRUrQHO0vYx6Rv
oq6gkgQL9uY/A1xgkv5C0iFEL46U7ZpN87aKaoyLAeGbCJ67TYZpcePdSnuN3xnSJXURuG+17GG7
4z7FWK86K+2779iyrl+SMnZ/NTPStQrtPusZlnM8gw91AdVOXhG4QBfAexcAp1fz6J5C8eRpP7tA
QzKvXZQihUJj3ulRvoETK13Eehdz89nNDgi6Dp8b8ctK+pkM85yHyRxvZGf24J6uamSmC2P6Nxpa
C3O/nq59OT2CQuM/pQFs9mINupqpPwal0hVB9aE8GCimkpi8TXiL7yOCnXkU9d+mTtZhm21a5Os8
4gui9wSZdcv22ZtZ+DbCzMGBF5pgOPJN48LLUyTKnkUBRk/oYYgMBpD6Dni2YrHU741LQPEYuo0r
A7N1JTiMbMCwZJjTTy59B4kWPDaGNmwXDO78jzEN9yLOdlkVDV+9dyt5wCR+oGhkj2mHosGwKdkB
bPFXo0f2nqDkJVQeAVGaybXToMeKeDGi6AGygjRQz+hLC4bUroTG5oWX/Hx/rPShN+iUFKceztcP
ZgDAKNVzX3nkA/7g2K4SG11DVZMDyZBwF8AW4qtr1aYOvVePdii4ouYHBLb5swkJKuO6xYSFpR8z
MbuCYpgm6pK+TPEPB4sffVi0rvDJQN+E6iMAWPOLq/9Q+D77ScH917wZUOBJbABQvcrbhjsU4jW1
8fRzK060IT2gwUE9JFl5mWNUJ9lcv4zKq795135nOo0++YgyP2oAgCGlcly3zodXS8na/f2Wg6nq
Pk3LBBD97ZF/D//1nP/6uf/4kfuv+PdhRGTC553FpyGRHM0zYr8BpvT78nZw1PDmBq78c36/FRre
7++3gkU5BcOqThs4W7RFj8RLUID3QcgP8dQNKGuaaW8RYLGvYYCDCJ9MLYo+UvvBSOXlgx3ipfJ4
kdtH1YTewWM+XUywloQhPECp6Yk2M2rqeBZ4EVOJo9WN3Itq+Kkj/OFx6otmobBJ7SOj1Jzfb3Zw
m9rfb/33IyaK/o/n/8e9f98MJvIkAqSjI25s3M8AMPY8TXbSw78kDGIRZGwhdL/dMmWB1/N/3Pfv
U1D2rtD+ya24vTdaFdN+nqRemAbkCc9ir0BhNGmsXb1W+/B2+PschpVqz71K7QmMw5tFNfWog7j7
xqRP7h1o6XA1ub839zs6P0B7Fa4htWc7v+MD8MBQ71Mkci69qoDdsa131FVqVTgD1Qp++f2PzVOm
9sUssTiyITrdLw8B94/9/VaPmm0vxcJgXT7gE1h2tg7XGjxZmMF9zElU/f0u3d8q//ZWDVcHIA8b
Up/Du4/vxn5V1GO757Sf9zMhE5hXSQPpwjTlLPOHfaoTlBySLWhNsoUBNr9KoGkf4RWQJ83Nnktj
2hZYzN1i0KC2HbIVh0k2h14HblUmmIH9D3PntRy5kabtW/kvYKBIIBPu8C+UZRXZ7GrLOkGQbeC9
x9Xvk2ztbqs1K+3snmxMjKQWxUIh7Wdek6TCv6vcg+fOVEpj0QSJ0ZQwdfjL6z/1c0nSGC1H8BnD
XRxNw51tKJVvXv/x9V/20RIem+qti9aTAuX9FeompNJBu14ZCR5GjUsQMWQYzRTaodkFk+/Vx1n5
67NM3adVmB8auwWBVU3JZTGyfCfmsHsapbu3Qc59GUvq+C3ozqupgQOzc4yE5+zMOHPftpLCV1sF
eEpIGoIInmABXnJG+GCL0YIBQJounyU2K+tcYJGxGOJSUTcPfKMm4EUGeTs0RXifkVMEi5DRlwGA
QR+qZ9ucnYBqxiYznOh+KJL5QuAE1j6fs2OdubCV8Han74tTkcJs2y7ap8YbvSAzrAbHvTJ5Y/YN
FAD4BtHUzE95jZxuK8LN4o3+G6iDhzYpV3T9kx2Avm7nGtPHLIWRMqvwmC/tfQ8QP5jctPnS2g/C
p+3nF/5AvGNBSgHMsxPFWGylXrGvy5Y+v/dDoudfkgr45/z+P6gG/O/UBP4PSgWYEtnT/1oq4Ly0
9Gc67ryf1QJef+mHWoAnfrM8y8HoFP86FLUdNAF+qAU4/m8I6QmJdBkKtkjroSPwu1qAkvwIeVnX
VC7QMddHX+p3tQDp/2Yii4ethkJlV7kICfwLYgEmvvd/kMUyMKByleti/PVH+ZOhwvA4FXZ8LF3b
3oklM8/5MnfYADkzKYvy6+L9HLrNPjWj+j0QTnoifR6e+hpzAm/1+ueVkPC9WqIG+quc6FKwobep
ORYXqpQu51Azq7sQXiRQPEo1x4oK7neQ2sk1d9kjCL3Q69pMbdIf/DV3vsLkqEGTFU2KZEw65htr
ccwF8/KBymcIc5ea4bRSraxMyekXDZW7Q4Q+ee+RcivbB4rWG3bywY9Ffli7NNpXhUhvOI56oFus
/mvoIA45UqN9qwwfQb22qCcsj5X3oeS2xMrDACMjzEoL/jWEdiYMtONAX+djtLbrkfCQuoVG7cDf
9v3PFGA8iCwVt4MF4ggGS+rTMjTW0bl3Yru+OejnZ/uyxcRxn1fdWCCYUnf+pihKy986poo/V55h
vwDQLyEtwB7JNlY5VdsaSu7KoV325DjCkOfFK8wno8dpMBjKVLbw0iOk+NfCtG5JU9Rfq1V4j07S
zAvwVuF/EWte74sCPBp0igb6CVE0nOUIN7XcW2bj3RQtc8ncLhVOd4m5urs8Hc1nJwXOsPGMMj61
5FrUmWFu0ONQyzWte+sdaxKUaDxTxFUp63o3siiKoEUp/MHy2lJ3BhUY6DIp7IEWUqz1fMr+5EiI
8aB7mi9Jb06PbuZN5cEjuXnTO1V3Xw+tELR9pPsy+XG77o0xMb2NWhf0neIK7f9Nm60V7YQuGz8S
ptdkhhy2z6o07HFrKcTwc2QDkl3uSXppcS6yLxOSfQwHKkVfIlzdAAFViYogYbRzFEwg+fIj+ulJ
u0nGIpuA6/rd+2ROgakVdk/b0wTkDFFHqq+oTxC+je18rkvTRxlW2HtVKgBBRpOQ4RE35EAFqhY5
1GwebJPiGvqJG6UJBzkl5fcu6uzvDQCfR+5qKFrjOhbz/eiEi16uc71x83Kko2qS0IOFWiJQYHWS
ocGQt3YfOFC4CMypmyPPm9YjnpToNbdgiqdY3IE2CycwfCH4VdDgfFUHAbFNRV2VBLhqYmL3sjev
NcKg9W6yKTzCEezt6zjTFtvIpqb17Q/2rSx8+biGY/pG10eWjaBia51IjpcE74GevnK41KjPA2H5
gPKaymDahCgHkyBfI4WVWLlkstxnTT8YR8ERcsAQIDmbeeXdaiupnhC8iYjrR2ttA+FAx5kL0V3Z
gpRy6rgzaefk0YvT06dACwgVlcPQSohjITiIcdcDJHxqWV7NLsU78cECdnIKp8mgOC0pxBPfmfkR
Jn+5w3o3+rJ2Yn5USpSfUyrLexHn3aky+g4NriSZ3mUusIB9Ocv1Lirm5NwnefeJu3fCm2vFUSaa
SKMCIIvyKU6gOE9IdVb7tS3G960o7STI6PRGwdipHGfy3F/3dKfLD73lV8bBmAhWNgBep3BvealJ
e7CZvOSUAAQCnd0DTPWSYiCaVxjG7mC+pM0218DsgASCVBCEdQYSZhbv0HaXH6H7GHvTt6cnkcXw
SxAbryADp5LijJcI7CIt59S2ozivnhTH0YnCDexDhCl5FM8eTPTJR/95BlfzAeaqsGCLpxrw5qu2
3NuQdz6amaifk3ZIP8MCL0oIF118tnBt3kEf8h+mpU/eY4pDBQgEPUenhb5IEZSwbclowxBbX3sQ
OXTKlN3TIOxC7cyupzdD49Zf89JrLznY/+fUdWPUQVMD4hCn7dbxq4i8R7jeoXMm+xGdxnjrWb6z
bjpXxgBAcv8jKuDWniPIPDd447Hxshp3d7O15Ccv6vESW/oCYQi0GOvTnDrR96VFH5m+T6iPgykz
L10kFEClcnmcACciypD6NUy0zntIpsZ8a4hJDPuyW8qDsyBJQFxoOs+rk41Yk5ergx1MhkHFqedo
1TiSOXb3ZsK11lcszr1FTWQJ2lXM0WawPF0P05q/WRMmiEulU3U/Ss7gbW3107NpNhGSGla/7GVe
z1TklHhCWKt59L3C7TdgU0BHFD6iZ2Bd2+/1ADl7g6plIU5paqdxsNaO/OY7lZXt40iTn9hYBkoy
Eag+SZ2Q9oc3kBF1Lkt5M1HsywK+suK+5Rrez9RR1MbuYmpZfrbKtzMARVSly5m7z47m8MEoHeoH
iZU4KHNBpVn2Q9+XPeeLtJKtM4G23So50wmkNmz4x2TpU2PvO3J5SFraahAi3OGBmn8EurSxWKYz
lk3xQVnVog7+7FOocigs7VSe8JppOsSAh9ysvccrckrubFOQoSNYlCEMx1FNlatsWTU9PeO3Vttp
sTAYIZTsbZsc2Jnb1tmkZd84qPZ6zrTpLaPez6qk/mha9YBgWFQ3zyvYBxdwh9ufPZC3K6f+NEXb
cLSQffXCpXgUkgtz41sYf7lw96EBmSbKZsK02ydWVPSpXmjOfqwBgL3UZi3RBHGj+SvV/ulYQwiA
UzFYc7oTaqh2grvsnHOb7M26itr7ruv87VI3HtdkIbD/sT15aOwJENaMepk97ZxcnXGWQgUT7M9m
pXFPn0Pt6py65wCC6E3XG3A5464Y3yAgMx1F67ofXPRALlNYFOe2bspmJyylvwEIpzCNzbNMQS2I
dYbVBqvn4nr9cG+BG7hXiAjTa+oNYzu7E8rRlfyUj/SPITSxbZKQRAUR5jfT2l1p/g97dzbNJ3DT
6UbAgbpOqS8/mFBn3yxLXaM76HDLDk5F8LDGNGtWhiedovQ8AbIyt7QC5d4vcnAnbQJB/2AYHQIc
DaIaaBOMNhhDcx2rz6Hnjk9m4qC7ngxQurc4US1nc0Vyq96QCqfzjoA0/zwoG/WpWtJTtOCpfwPC
ikZEDwYAKnl6MhNbYVbSdA99rmsbHNGU1wZYFAItIRpae9EW1jeqBNUzeAJ6ktIoGyxmHAKg/WIX
yWnMIv977Xvhpe6l/9AMbgiIsoS/ZTnDclyA6X6rqKRcQjXE+EFNtQQCHjnoVSxOs7x1KNppqUiJ
RktOMTcoh1xS/sMdGUlkO4W2juHTEvRsP25sR+C9lqE1MR+9EBHZTbbGfJazOIiWzu4i+ycLr9Hk
bSccLuLKSQ16yXFc0HXo5g4YiVnBtiiG/KmpByqorRwb98OITBrMej8lpKqGqAkWkK1wf0ULHcuK
3PWuJBvQCE7RbI2Fi30LXZ1+WILDzleyYpNodJyyh8wZTW012Pe7yO+KL9ms2itlXbBhadin6TaB
OIhI1OS0l0mmjFXqlPs4lDhcTdnotptINLAZY2yd3rmFP81BvS7gSXCamN+MdudQT6xbd7vazgx8
xzcMYDH+4nrBYACS3ZQA2Lq9P7rLebH79aEvZvuAyIV2MBs8ymfA4qi9M6X+JnEq453dVM5znxsc
y9Vgh49FnDvVfVOX/rsKTD+6Nu76xXRFc2sMa30Ip6q+2aWby5NMCsQTIjnOBXk9CgOA0qV3LpzZ
eeE6NGt4rEv9lAImP7Bq2zKQqe0BqEFW/4Nrr3bHwbO612nMK8hbMNnfm7l0K6Yqaz4LyCjtMUsb
SJWe59ntiYzEde6SGCTjPvVCxdE4dysySQ7qPwUWutlGrj2AfubAo9TgxdQtEpBWza4x2upKAoS7
bgPdZp+DkkDjuOiM59iJo2McN/Zz4lX4CZp2ld1o2RJagqGmhU25Yv1uofDxRg1Z/kXgZQmPjSIH
YhW2nVY0xB28D8oihUxkryG4tcIze5aNYX6LKrO6FKGqz5YR5RfXKnHPGts2PYXxsgI5VY37MQ29
/n3H+XyqzAywHQGVt3EAMU1n5SUEWp6fJdsQK4pt1aYjN0drBC4yFBcab+2dmxTOV3hjDlzUQmia
ujyB4Aw/GJVEW6mwu+IABYO1XQGRsQO7y9w3yHIgj6zGWnynCk2JJoTA/AhTsjiGSHWTSELV3GQQ
1/fW2Ku3TZ+t0MaMEoljdJs+p6h53BZZSKjrVGSKCs2Y1gPedyixeodzlhchFZu8LQ95TuRc57bW
qQy7+f0wp+3D0NANW+H1XMyBr721YrV+hToVz5ukVuIYKnJa02qtg203NJrpEaHp1F/Ra5B3lgXf
yOrR3CJSNIGQ0DNBpaDsKZFlUNlWxABWQVrQuBotmX5AEdD9EPaj+WSFtnGoOQqOzmrE1YYkYgFD
CPhNomwC/SwfTl42lCdLLcaOiqD5EZHe+I3pNdNmUl36jhKrA7l+cjBej1AGAzqIGubQmu5DmMcp
FarB3YwVV8gmN0CLbVHRkY++vRAWirWjCi7d5BvD2YHZmBtwCGU+PU2waT47dAQ/TqY/cGd2TdJv
Q1mHXI/Qa8AVl58ra3EfyhWXDU6U4am2reLrjFJRtM0HhxRw9IGkYOozVdnGnxvnYVlA2MVsr2Os
nOZRLR7mpxg2HMGPFP1udLg0ES2getC44lAOSRbEbjd/LoFxbkNvcHYEKQ6dKCmiA4ghEKU4sHxd
uxasa6uGt0bspRWVwyL9QgBavNRdJD9lo/c8ulzFQLXQwUePbCZSKWh1bgDVtAdo05Ol7ePlsTYT
/rNwlF9omaeHeoQLZ6GEc5d3HRp3nU9+nq7tfepMDmFaAumTOqc4rH6W7WHOoRKLVF4eKC7KE9mr
z8Foxh9yu6DRNmLA19pjdhwUlxFuhQbSGwZAkXnneUNK9VnJIEpAHAI8glPXVCWlwhjq/Fb2Xv1M
itchsD2r+g3M/+irikF41zamPpmzQgEi6wfE18GO6RCDpLdTIBzlJXYGGQkNiBEA3aEOBy5wlWYA
hGLUuItgbGZ3hzgT4RisN0A7WQnwEErJeKsTx4Wl3OX59xAwyjX0Vv9QRdn8aa1jC7XptDTBoYF+
gZQ1BwAQi3fIU1jbbFLwnLlJn6xkLR7WLql3FPw7g+7J7NB0KtFpcJHrG6HnnnV63qGcmpd3aGF1
hwV5xgDxxfxrxEmzt/IeNbXBw7rRB+q3b5osf3RlFL5rSyt6muAXbAdpLCc8l+YsmLtsPuSLxLGb
0lTQka5B8R+5cxAILBPUMpCpvgDYEzpZLymgJdnaq8AvUwU5Ai2xVbGNRrRZPytsXgqy6lIhwrTQ
KLZc472isfOQeTJ+ThOvoPscJWDhaCy7Dz5w5BfOJ1DKBi6ogVG5/cWyqNP0q4uoWp0Cj5fNeKy6
rEe8225npChoieaRHweJSBV5SZ7fsrFdL4PdiI/p3Fl0nkXy1kG1kzLRhITOaNkXD+zvW80QOErF
KMDYtR7wH1AAOt3K+QK4Xe6gDDX3TojcCDZ4OU0nZyrLh9ozCNddALD2uIAurRLakVm97k2Kj5cm
M7trBDXr6Cfm8KhAw7wNc1DHGfDHL7KIRjLIyR4vVeuPxQFpgxAscrGKxzCsxm9OncT3yTiqI4Bx
+y0Nny4NUN6mEV2JpH9YyaZJvlNMaAIf1bxrExIGQYaxHrDmSr4AqMJXkbJE+JzN/tzfy96mwNM0
lblL/LWn+ulbO2dtq70NGwUWtVzeG13PRlBw6/vYl/QMnOqh6E26F6gqhG8o6NFMsxu4l0Vq02kc
jEsKVOvmW/V4MdoCyXqXYhTtuUK4b0sPlf6EcDDIHGSKrD7q9mlp0M2vQS9EYTRu6ijNdpY5dk9A
tDqApRnaGYriAAju+D215WWbicEqAwtA7p5i0Az1zR9ozICC9uTg4uHex5/j3uiejbysDkil0P6M
x7V8JhSznxYTbGOAYTBqHkjqfbL63nlxx9GgODPhLnuX1U5sbae1qDxyKWOe36y1iO66KEmzfZV1
8bM901Ug/7L8S5iSGuN4AjdSLc56knmWPQ614x4aB2Q6cOPyKlGleULoIv1o9VnzAaRo9lVkowXc
IQSQX9f2BHgH0TIqx84J808LfZqo2k1zG98g9qh7Cz2gz/iPgeqf60YdaxnSN86rkCTHSMO9n6QY
1yckGcHkpM6FBCR8Z5gFN1eIvqa9obK4Cnj2q79PwgXmVGTEMNDgLG/iMhJ38yrKIyXg+BsISO/B
lC0C+DS9CY3QP4SCZcf9pQKUjhJP1Mhj5FbinrBivHTcUbdaFuYXa1B5r7XGxp3lOuUcGG4YH9FE
QOakRonnow43H+sBrk2MxdlJg0bvihGc++J77WfpZNl9Uhn+tVis5tRXEVx71x4e7WkoH2j7msfK
tP2DNEEIcAtFp9WWgCzb7GMD3/tYVSrZIy+FgIfIu/ASdjWFM5D3uxj5xJ0deYjyU8nvrwh1iM0o
7OQB+Hm2SwuwYVG+uOcO4aDP0IDaL+VMnBSLOt+1zupjLyDHU555YwuaJPXv3YHbvxjFfGFw+7NR
OKnYzKNvvawe9ojOWmYHq0vse+jUOQhouXYPdQuEd+bAuI7+Isln0aB9AEVonFY5di8lIKcgz6r+
GWZeclEtuj6I4oT3LTqb3/Kc5qChIgxaYD9tZAfqweRApc0rxq9rMqhThT/Lk5U2DRI0SfI+tebx
rVegHxguCE8lKXzMoEY1/BzLfPooZOz0pBDuEsOZi438kLTUHTZRCb6uQOi2RbuDI9VOXA47zy13
YzsWAJwM71utWv/9UI7DFf2x8t2AltTZXzVzahgHMPJObgVlVRX5NgSqz7mE2FufrtU+9Fr1zkmX
Gd2bzHdGSLnNeCcTGww2KLfq4Bp+dVowPntjJb1EYdKd1+8ugHUoiaHpBxxgxhUAF23cUbg9sw+E
py9QcSaL7A6zlxgXsmimCR8S9xxaRr9XuNaNQTUv4zknFqo2cZiW+2jt7ff4+SKfk8Fvm6PKogDi
IeXguA5iibkDrH8smjMccPe7wkQYImcazfuBHAHl9LaSx1ZN3WcqEuXbjhpkgBB2/FgNuf+CVKRA
YNFJCyo9ZS9wTRZOFayIaBy7dcVO2Rrm9jbajjhVhQ3ltuvij7Yo5AH7DzxGBx8FrbmhWtELo4ES
iiLdZh3CHh1kaOiptIhaYaB+LcvWe8zKIsIOXUhx5XHzFwKyCraJyA6VXyMM4yzqBDdE3f0jbWIS
M3v2SVkYTuz+asyN25XqYwx+Ou2FuXeYyU8V0dszHPpmDzBlfu8jf39YYQh/SEIhxgCVJG+fiya+
ZK5aTHQW1zi7AEpbim1oKedzWhmWdYGUOT3YUMjv87WpHv9ht8aSlFMTHcvZr29L69tnLs8Zykuc
kO06A/SHSN2NZm7c1DK155JBOY8DCiubZvaqW9nMCRwX1Sw7uihAeaKy3HVpKq9WQbAVgIIhIzHG
uPwkDWS6QeU1I7juAgwicF+OL+lPPvHfMsfLZ3DxbOPFH474VvpfAN73H+hY8ULz2Mdfkz78WAof
ykSzts2OCC35DthMrNtZFd6ZzML+hHBSdQitFCo0F9CptuZiO9WC0OYfJLtdN0gvOXZLNaF0kgxv
6S82gdtT+0EWCKCONVvdVQt+sHdSX/GMqn3M/JG+4CTcFRGVJk+A6yGM+z/Qu/9vNLH/K7H7/4vt
aaH+qj19ROfk/531X979/+sfOtT69350qE1T/YbZM/hoJXD6ZBX/e4eawuZvlDQQ/RCIqEKWoHf8
e4fasn6zbR+0sGO7tm+52nv19w41PzJBS9Abcl0TeoAl/5UO9R/dbnDftJTpqlcrEVtQh9EOCj85
A5ULheU47MU5pimdedqc/iWLNJrzhcDSkObmp/H5XU7/Z/n8X5yb/vQ8hunn56V2qcyqnsTZAwRO
6/AIoWRnRs6B+Hvj1y//g6c5sByE60vawL/4LK2QbrKpGMBtxeOrdW5VlxR9w51SKlCL9Tcv5/1i
0/vj7aCLoiVH35+a9R/frpvgXtPcxBoNznILldIpvifiAGMoSOlX9vmwSZDhWyJ702AzB5sGjZsb
RxgW8EqrAwVykVtlF4EZlVtjLYN8lFs7pnPZXCCs1wv8Q/5k25dwuJjiSq818B0i+CLQ/yf1CYwE
ahx4mcHWtrnWuXOMwKMGRvvBCnd4FwQlrJwJl7UIA4wwvXU1pXFCP9DM4EAPQya3IIAGmH18TUBy
cKGuLQxXqug5zWvADsRvJr2YH5+SLzf9SGPij+Utg9PCh7j1bZXGLpIgiXrs3G4W5nr8qAvtjX58
zJf966nWFlY/DDi048TvC/mnof/Ftil17CVbSQoIRa7w3fatfDEdlrN/Ra4GLX8yZ3Kxv36m+YvJ
zb8/Vfk0Xykispf/OOF+iTV7jdDj2SRNikmtUpTKaoJEUtcN79wpqKPj0yiab53RHyDURWFGtYq2
Pa47zDEmE0HaMA8x6S2TIHLmnxn2s4cUaZy8uXhjf1hyGAkOXGRRoPVcBj3CAKIxCcyJh/KIIjxZ
HpDsObQ0GzGoYivoDbUp8a9fS43GuqajtdX/qMq9tnfxBNwjpHWTGCC3Y+zyikXAc/VvOshaknBt
UDFiFZGGMdvZkkBKofu5Mr+U4vTv5kaHGB/pIQUISg+bkGWQqdsscjjU/SEDnaq55azZkbIl6ACk
9K5ZfuvR3/fH67oUgYt6ct72G2dgiQ8mCPbiqKp+05pmMND5f90S/HnNoOijX6BahR4efUcL9QW5
lQPfblo28SF6jIYYNdkb2F49nqCgJ+PimP0mZGH+9bRLfSj+ea3956zrQ+6nQ5N4owyhb4uz3Xgn
/X5I5WN2ZgV6Noeo2Jb6VVgFWtECjCAbIgN6ow1nWioQ7IqGQBahj80ganRyik+WVexnmut08rYq
p3JYYQQ53vToR0t76D0DFabw2LOc9NFCKP03jnT/fPv85yv9clJGrcz9JBLiTMVg683FTroW9gQq
SDmXIShv2wphdZiIfz2U+kD880hyCQoH+V1gUn8cyW6ZYj8alDjDKd3EFFTr0N8ls/obpyWlr5Vf
n+N77F8yOWJm5xev7Yb242BntXkOkXTSe1XPWrUgKv1uqKzAmG4UWHe2oaF+cFD0v+G4xv/ganjX
usZ9QitI2Zu6a3dF18CxMvc12A69zbleA59NmbD1mWmIqJsJIlI0lCAUX9LzzBGqt4aghUH+vC1x
Iux5hD3m20TvDRpQ441S/N+MrdQQs59fWoPfeFWhbVeVa/56+2W9Hy804OAwchCyFJvslHl4mrP9
ZjQjOhJxPQxJgV7nGSk7uJMcKwXFlv71MnDpGibtTV8D+rro2Y/6GChQYGmzo6chkWxNxFJLxIb1
K3ejGeBt8Den7K9L8/U1PGXSkrZM3Eb1Gvppt5UGAC9223zGZ4b8uQzisET36iqpUkfWRiFBtPxN
3PBqbvenofN5IDAIoICvJmw/P1OmPXtumc/akyVJaLlF6NGiydCgyWUcG3AZiPVv9B63+YkWgBBc
dI5zq0FFOH5+1LP713vFEX80HiIaZELxsLb5n1QSnNkfR2KBsloh2TGdV8Pcux7TOEusa8MdxaAd
bD60kLiBOK31TQRAZKuDDcvNt9oObcUYjxZ2oM8PfT5v9Decynyrz9rXc5UV4AKsGDuuBg5WfZjB
jDjlaPfVLedzW7x+EE6Or0GGLLm2sru+qPYGukppVsMHP+hPcw32kuI6sszXx6EriAYyeC2WC6fa
CFRd7w4Hvoi+LIYGRmx3y6ILLU7K4Clhk9zqW0dxDLbGzbTelSFNDS4M/cUXs7nqj65YdvpN43TQ
ixJiKEogtAnNfBvNN/1f+2w3LEj2EVVZHVW1W3dB76DuD+XMl+fEhkmJ7G4RzCzfUsGxzrYhqpet
z20Zt7s0YVesBQgXQqG1PCZQxgen2bncVwQac6YATvCt8mCOk7uF+1V/qcmCvsPjaPUd0UTbG7M8
U0p5kGZ9GLx39sydz6C+zhgmqYKqib7zI8S6jNLa65nS96w1q/8YNqfgih6DeLG3+vjq2ksY3aMX
FJgAG/BNgHqltkS3yIPddRaYA+qRtV9Q0jb3sm4Po/aJajpIX0A9ClqaYKpqu9kt/vQJ4PNu6S4u
M7bOnFH4wRso7/Mt9NrhbNKDhcVZ0ywbl+/7GsoSoi7+a8ZAmPUa0erwpQcc0RLjhcsppUjVQBFe
xE1PkD5xsjKiDEwLkHNmda4SHwCZcVOqdtd0wHKM/nUF+xW3HA3BBVKOKrYjUiJiuPE52IQeDdke
dHCiQ+Foelr9YVN6/s7JrCAioTZwKB5na5uyZ2HPBaa2D+jfFBWCnCymlECpt8IjIRDKfwwBp1U0
59sO26zpYfkeU/afRXttGLpuvXFoWguUf7YWC8zu5HYiEmvWZqcjLtu96mmLfYpejLyDFGudyq1X
30pgCoTrFH5btE7QYgqiGBXASux57TgFCMIwEnYd9fLFD2Wv11eG9La+nvQ46r2pp0p5vBYBAFFN
3LLSBb5Dk5bwmQOgijGbSET4f/Im7NiD/lTf4yor8akpt/rd82yApqO2xPD6rIc3rLfy7BJTkIy4
oPI7IhI9mD51GrTMUR36sfX16+hb0IPf2zjNFaEICNjOxp7EJ8rZfJfwiD72tpn4jAh7VGCCDlEl
TMngpI/MWyPf6nhfpzT60MGFC32VB3v4hkjrPsTLMOrlPjJf7yYd6AELO+lXyZAts5oIzCSTz7rV
Uc+cOSf9umj/nvQplyDGlk0XHBArVnHlGgie8pvTRYde+kp3XXx59vo00geJER5F/7gkeyhmH3Vg
qoPNMW50kIVqzEl/R32uuURreoXqM1D/7uutyMAQhG94lkVOo4dRL4/XHSr6g/6zTp3I0IgV9EQO
fN9JN+oneacXmR6MiWeVIUBETgu9WGQbHgcIW0mfHQV7XQcYJ6MwoTaxs8xj237X+0gHzpZMj1pt
rpwsQB63aC2v1WQ/oKKt0dJbNAzuFk5Dq7MfZIfYMVlj7XLCEI7oedLHl74T9I7X1/daW4Geb/2d
U8tE55NtQCijjz3ylJ0+Da1V3WNkt0PX+vUL5fO2Bi4VteYnQuzR0UdcetQzrn/TztW2Fv6bSUAg
BSlr6LzLnN8tVXeIkYgQk/tGESnbaYv+Q75rwBJYKXkHbcTYoSA54eDSum9q9pXhWfd6PDx7PRiV
9WFcr2FpP+De9WKge61jLeiCr+mVjkfc1drqhLQn6BYGqiTWTQyaArQvBSI81XDQCaw2r+GDXu+K
hjVF5mAx4XRCj+2QHy2onz16nxOJhWHdkDHjY/QE6SRHJ87hyi+wgqnbbpG24+LhxStWFpNNMK+P
o2kgxmd0F/7utGYgWvsUeRna+5/wvdPFvdfvrj+FwiGf+iPV0+lepOi2wlvSX6+WH/o+DggAjjp/
t0S7W4mIB5/7ENyKzu10zDVn4U4bptshRzUnnl5VNdFqXB31zUWHdr8m7cEZ0PYhcItbOhyMCrsE
1nZQ9dx7rFx9zyCZx3gcXEfiAkp4vKjdXD/oZw+sXp3p6RxSD3NNPKF3TSG5UUjD2h5eMrdMVnNj
kY8kmJCU/KwC9TOnZtBLTmHOkoSmJYUB++Ai+KhjCHOoPnJh5Xm0GzgIBmViDHWhBUwNFo53Vmz1
TA81OxF7qcTGUJRR04P7Gm7yuhZpsI62Xweei/uv46xfHKB/hFm+pCbnOpTlbOuXMKuYRhftWDmd
dSKpA059/6EPqFx9GXIUI52BeQuzxVGqs9EyLLY5YodccTX2LFzO+qf6/PAhBhswULVuFAlGlV30
GZ2rmw6oiWH1AOsYLGEjzv3VclGyGq9mTurIdtQH1bxBcWSjZ1Vvj5ZrUv9Heh3pEdH3z8qCX7vh
b0bB/DXJ1cHmT6OgeTo/h9003lxZYLdw1kc49FtSpT4mMhIvIAkxLuBLzS8TaVvWmVzB1o7eyl9P
xJ+qK75QCnAWrF9loggpfuHQRLUDTib0iPy5bfV5ptdiTHai7yY9OHZjve6H/7Bu/fKzc+vPdUrT
+lPyxLN9EwoQVR3X0uyhn18/CmFuLp4xn3U+r0PhWWp/p9dbB41ZjPFukmNFb2YDvOPE3P/126t/
9g186ko6ByF1tX+pLSGS1wL8QEkJ0i0wXK72rLrI+Cw8rJjISOIzFVr+mpIOcfOwKQKduOtLiCjO
rYetnfVbMk2wki9TbwfMl9u99O2LuYIpMV/6ptglqQ048gXtDu4ajcpBFula+3f8GDwfc3saKZ8l
LMiJW2tZiMa+/PV7/lqBZpJtgRqpLSRAe+fXVKv3gGBlIGLOEFmgLV8zRrUaKTrkwzYn40MM5G9G
9s9pFE9UDrh+S/g/CvI/T60pUGEXAsN7c7bpOqNtjfUqA2Akzv6v30070v6SgvMony6T7ylK9r+y
wKRMRO3203IeGOvSf0G4miBvJ2R3KuJo3yRIbMwv9UzHTNqQyCNgsSUXqn1s0IkcGztAGWWja+WG
TeIr1CEq0LVQzO2APxUyNxDij7FUB7RUgCog6zMXj//G2Xk1x41lW/qvTMw7bsCbiLnzQDINSVFJ
USqVSi8ZkrqETHgg4X/9fAuq6ktl0fSooytEk4Q552y79l77hHG1dAsKa2g/Kgog2B+pFX3fGe0V
YznueWv/1F1pnWf1LeXZ/Ru7sK+jkSPB4w7Utzod/eY2OkpsAZyo8QhPCXnU0+kuSfIr/Wp5SGUK
SBQ57Y/9QrMRlpe8VmoVwNvcBe4chiVcF5EvNsrXttQ7TyTpFFlMRfcRWRTF+UKH1r4c434cb8ej
QaUilm5ZJKpXK/9rkYpXgkp6b1nCgoFFteFddj6VNPDYxE7zXqBlUOPdVd9O/AoxEzBxYs4nE0jv
qV19dwhgOOON2K90GKmq9Fu4vqi43OwHJhWCxl5nqKnS+cqYNpBFl4x8T5cCqTSmrB77G6afXuiC
6LoNUz82hk8f09RdUddwfzy6Wzv3N/TNw0wYvD3E7juKhdUoF276LHxF5v6ZUnE92wVaQq8RBSzH
9lF6ozf3NFYfs+k2298MB97c+lpPn/LjR50No/Mue/s14OcJe6J7sj0hibLAc8+U+ZTRyBhAZXqr
ZJdcWwynfNOCCIWoSLmnFLBDoURcAB2UzpUFDeTLAuk8JZC29AzZehfhP3sKiCQGn7q5iXj8G5za
l3ULx7Gog/GgpFUPtJ7tkx8SUTVU4RCHILfZ4G2tOFgzewS+avRk4m5bz7ukHGZ9WvY+BlzJGIRk
Bdeoz1bDXe/aw/EKN+3SoU3byx5efhXvyVcJNDueKBCQ6+xVUiuf6OsLxluDyiVZyL4pOZWoDKRZ
D6nn57RKc/gq3EUYZrTJcMhXddddDe5DTkdpuEg/uFR6idh6bn9hzHf6avjWWF/4oj9dGCNtR6gR
Um5urs5s8gxK4jhoEPtisB562Hb68qtARJceRFmka7c6MTKEQjKGig3oDWckzbLPVlILoI6vZMeW
qds/p+w4X4+WQ8v16EzvAf6pkdjjLBA+uh5jGNo3pGi0METyimpD+ON7MuqKFHXMFCkccbr1dUNE
J4/C8t3FucJj7dKdb0IVA7z1/uWtOwdBpawcM/AxMlgg+op+ftSDn+2BqvbDLVy65IpXLlpAGzZB
o0ORy/3Ld3OfsnePb3e2MnYEuexhD+e+vNE4XMJkJfiUhqm9z0rDACUKM4R4nsjsR4AjWKaCG1aS
keFqUlG6pP1oPLqW+0mtCC20jJJ9UEAGxKdIaR7eW8a6Gn/LzB2hdTwgy7fk2aee2PqvhKWygIfm
84mdcKzPcNMuaUw+bR2Si5df3TnP+y8rLQ5QsuCm5TtnSA1TMeAJquvxdhrcK8XkMGReTjeK0k/t
N8a6KDUlJFMAaPnmONeXHcdU8X0ZkLHBWXetz/pA35F3YkkA9eTv2S1JrgQCPILPDCvoAQ5oPbt6
A5X+TO1ryTof8ncvv1Dw5NHh9CgF7OCdniXDp6arp8BmHJgddAtOYyrYrt7DH0RlPZoc1Vk3qBu+
xmOXzEmfSyJ7WLy72SOp113JBJo2nob7VXZOmkNx/yHdDqSUqQpaMalhU5pYfMvdOHv7YvQfqCG/
pM5aic/OZlS84a+lT/b7/WrAJ5B+bLBvunbTgRaR7ZPSkINRJt+mgqqCfQoZ5g91IJdT+HD1cY4Y
efggVaFcqvxND5KzaW6X3KpUR1+525w3lL+S4rFKUJh7fhmf8Iz5OY4w9PyXLW9Xc2f9eQFdxMtr
/1Q44rmmSWmlZ2E8F1jwkYaxaFygufs03bqto0WIACUpl5A+zYSaJXJ6ClzXl+/rnlcV6BB7VmAR
DNi4ygu49ei+jGHNbRr8CQSaN467p0+X8d/gtEqd6STXdIZSdCnzlVMtGZA8V/JfiT0dYGUrJh6V
k9u15OvYZ+Xp9C/DVW+nKnybFB057I8wB8P7/blNXOrc24t37fBuyRcb5NuUjSfYVAiufL1qCYSu
vvyq9lNhl4dvQD2X6+IqnBu1Clqq1oipKLSY25UEJHO52WkymaOCPM3ejTLvehAAg6Z5cwC6Nizg
vJ4EXw3wwfewR13FsCmbOb1NZH+YDHQ1h7DZUjlHlCbcBk50VvG9MsJSCpLvdWH8YXEFJRaVGgtI
4lgBUbbsh4GQkzhhby9NNJnRMrmvJAtrrJbk7wgmTnJOjyXEVqc4oM1U9qbyULnV+4YkqdKxUi5S
pAwP3QptVNpP6MjyYJZ/rU3pCTh9QSPkjIQ/CMgPbdJKYXrlZwDBYMZ2aL2hw2alnKoSkTJvupUc
Kz21ncDlWIbXowmmw89d+0d6XKloED7GwQI/n/D5fyTTF6SP/I0WwINd3doW9x5sCXXzG/NYNxyP
q7T+PDERJDutlLLU6ui+La6HoBgFyDVVqrb7LvGyrbKekUVOEdCRN1fFhzJ3jolxBS1QDQS22dgE
rNAMoajZMpAPLdq22lSlrlRAIBWKWVB6TjiragSUcCZB4pK96z3yUjfMRrr0gKWhf4Pv7A+BFsJa
lZkJJ/cq2GYDtJ+1TQOVTRLcvTAoJJUdbNkJZVib7D7jZKg6QUiaz77p67n7rOQWCipgiVVvIXBT
mp/i1R8Q0RGgC+xU2t/JOKhsm7KKHNylBmMCo9ORlHXUu6n8heqIgRIN5FjHGObxbP+gB3Gs+DIa
yPwDxAAwaFKD3GOdPUF8zcwyTXztsdPQx1rH+hWs2HrKriB4EVkfkH1q1X52SdI6raI4UaA6EPbA
r6myCe0sXhQ4h6QP/ZEYizZR/oORHQxtwrrkXxXfGEyJflkXPK0KfCZE2nbI8JnzNBwD113o9Nrp
Ftb6q7G5EjbCSNWlHEopYmpL2J7FDUFhvXxzJ5IPdu5OEqYAwhJWonbPfDQjy/0qdMi+GIe/EDnD
fSOYQBpXqVpaXldmWcMiBIIJ7CU4HYigo6ZLDuZSOAXNMRiesvBEOMoJ/h30EEM21o3qcRT3SJp8
EB9hF2lLDgCtJdhlceq9ZoVO1rcSsr/0CV6pz1QSwUQJrQ7yVyTiei6pEsBGSK3/0K4JeFCyMc3a
jTSQqhg6EMyYNJryqFLkwiylvBb8kgkLSrX1oXsDZf1IQ6XQbZ1S2heu7PbWT4IrjbotoLVaMrII
heBcpjJtm9PDYiFEKtvyckhTPPkXUEAv1T44S3ub7CX3lWigw5W89Mni+ac9I7t5C9B05aQHMsPC
rTJ5pNnV6IWIeLbN8Sny1CKuAPRGo0gHlchQed/0v+FECHpRtR1893TQthvZQplJ2r6XtL/gXkAi
kwGXY2avBexpWyRQbU2Sn4BTGyFfeA9njIE7ozUd/OnyIS9dfgHDr/2ZVkA4apbKCNkL7Xc7IZsY
SSs1tkpPuhgEZffpib4i08Jc4ytBwfI3Lde50oPkAVvx20xesWCqAS/O5zoqfYQyyUg4mKeDb14G
0H4Buyy6vg7eVn627dPpPd2uVzOLrAdXIC2IsQEVbEcSo7yUXmR/4N/qi3SSTItMSmp514ueDx7i
6sRkSuBEUtOkBKDW8q5NuMzbI82KFfMN7WxL7AqLKGlBQNVq4DLoc3dkhMURtUW82x1WuHAF1L+C
erIm+NCQUglz71qQCotUW2ABlJwUIW4JzwABLaN88f2heCvtN/mRMdQAteUpu2KC6qalKzyZqYSK
2UH7BzQFoioAzq7T7QLOUzopp8YI1vBdLO9aSt9Xn6GBWaVm/PVQBNch1kMw76KToUIdj9aqOF53
ibE1ZoYeWYyHbO6ijvkJBVPcOOP6i5InU41BRgZJgYq2sATVmDzQ0di5qQ3W2blpaQs8JtXFtHDc
UwwpS4KXcmCMFNY/J1cKT+36wJaoZk+GR+hxV8LmiTfVxQ4sP5QS9fuVfg/B1VqAR00rq3gntXTV
yb6T3TEyBxz2Tilu1F2Gg9cBTs5EaRb/6QRvmX9wA//HNeK2yfDh12Njr4WLCkWViVbdh0ziAmgg
qnsGBjFrZoHqhfmpRCkHs1aFQJq9KxkBVXnQBG/tmIZaHHWf0wnTpCaUQHsCTEeyWVIsYOjv8AfK
ASjOmw04RsZp1/vnGl5NYZOqPLTCcgR0cGChWXtQMLmHVVJSlIo7tiDF+AaSFzJEcuLkmkk12Qwv
gPg3pLCqn5tFDco6CdC0yURU882YvbVvYTu6coOH2fpgUphPX81KrgUcfVBi4ogdg2sGta2Kabo7
Vq+ZC+cpaxGpWhsGFKgzzuLMwzBOppON2CpMNhEMRQWfiRBU1QKLKi3vkk8yhBHlHdKuKv2UxhB4
jNGwfE43ukfCJbUmKLMApZPc1CBKirdl/KVbFXHmKd3BqF85MvrZcX96xfoGTyUNMH6gXxS3BuGS
znsUdOyhdz06VQ8PADqjydYW1cyq9ND+kE+R2VLiQBi9ysuUT0hAD1SlQO5Etpr3d4PPhUWpALES
Typ5knMaWA8qt0HbUQ/aZF/klMpU9ekXx73UrgOmyVOWvZIGV5KmDgzasazbAyVNYC+L7w/NBAdb
ek6ROT3jkBzlV+rPxNeS7AsfpaFtAQrre7gMLyRZNeg4Q8h0zPTopCd4Yi2xlluosgySMhRILdQj
dBFfwEEKn/haLqEFH/PLzsZT2VjfcSm/DyjYw+f42feCJc6yIaMwb9t0uNp/VzDuVoxUfzAqlwos
kBkSyi/f0nryntBUuRSr8z//rPDycJyO+Hu2eduZ3juxSLJwi7vpAdCyR0XcbGSzpL2xq7LacnZV
ryuFeqxvaGS+csLszdh2r0iT+5Q0+QFJfIejx6TNM2f0SPecObfM6GoJYSQuCtBkxqFmW4WUyyjU
HUf4d33a7+C+RuWeIJ3UIfu75EGlKxRuKqenI2QFpJWBlxX1qGZBaY6W2SIUO4F0f7eZRYivIn+K
WbUUpvyon1AZCDGJ3l4VnlJfUQ7+zFmho/pyX+WvvPpTYFjgkBZkV+zIDM5A13LO6Y+MgKYQGTPS
C0NdAy6n+vVJfQvW15cPwms3PHNzY/h5jqXLDccM5oz4G//XIRdqSDJDmM7L93sqznj8gvbPZ92x
/dKHAX9eQE2yQi5irkyQ0jUl+eqX77akC869+Me300l7pMXigZF90NTMArHjalqAYyjmr5raXlfU
WsutoMRVDhthsZSadE2Ufo+jO4HLgP3SrTIkiuzltL78hAvs8Y8npGGEHiA4FOlR/fkJ4UPLmftq
zbee+3WespWwPIehkcsRn4S6MQUXeE3J/BiS1Nj7vYJTAeXpQoirM1K0KiEkmcOnsMkS15kf+w0/
5oLKnzEV+cLdL4098Fp13XTZWwElMsCI9v5GBtw9+Yz1ANjg0+r6UTpNB0HJ+pff2H7yCPguzT0M
TLH57+c3BprJTPcYzrcdIImwC+EVlfO1PH07kQ/XCzdGutLrxHG+0tGv0t0AuxK0yld26W2VzXRH
ZtaU0B8En45Vv8AsEQ6hEp5xvXUxqCBxLz+59UQBLnk/FJJtKgf4jwLc+ZT7TgFj3q0sxNzeGExg
Upyw5JS8HZ04NOIr2JfSEggpr0Y7qZIvhYImc5tk2ZSAwfhR1giiScvq4sTOcDrIr5VjoCiTijLy
8vLbmim/0p/JXeCnslMKP/WtAgmFKIob8baxrdJ8qshOiYMK6m1UwKBzLjupwh76ltYqu2SKzUpO
2VxlW5Ux8DyqK/Lgbdz3jA4gIJS2lLJLptUQEzI+qG8H609OnByGNKVqvaACWy2BIDlD+cq6qfLj
+kvlEfU7h/oF5VVMH9svGMZdiny55EwstuRGUuIJsDL+SN/uI1YYR1yvrxCJqA2fSoqZYSDYoc82
r3A8Oq8o4AUR+Ic80r0F+SGl1u7S4vVIYyRRX8Rwj890HxOlYRWVhaJhFbfiR5Cn6njVOinud8BA
ln3BF4OaS7vaVIfLHIqfZKIlBLuhDVV05B86bAeXYb9wC1UApposhd3kuPTTOGTpCA4UJnbMkwg+
YgQc2FtfPsVPavxHL3gmfvHY9Z59dOFNazJqvTib8bcj1H70dV8JyXvV13gSmQvNyAb+Naljsc/8
G4uRn0V3QuC9erpMGYhTOCUlbqRjw/bK8w0q45ihBWognKEPu8u23LpoL2X4KXZpwRqKowuzfwkt
DVUSB/Bp8Ea8pgsZKAEFLy+R9dQahZbNCXACN4IX9WcVlTHhlmroaL5tvQf5HorEVdOmPI+JHz4S
divVrnSk/APERTuoIiBJvJLmOreqyX75yZ5aS7xyBwDC9T3zH74iMr2f6nKkWqYyr5L3xs49QLB6
WltpdNHfspUuwjh67VIAnZArlG/UhOlKiPTkZitVb8QHe7MVLFQzbrlIoMrsv738nKyVLPmZIImW
2Y9cx3FtLzrf9RSih2OQz7d9dFozx+vC9ygDab8dh3+FBruXt+vGOK1tq11Px68pwK2Bda3hSk3z
b1Z3WlfD7+0ApJF4UHmsaIBGm00f02O7Mg4Dvej1Oui7debvQlIwA7tDR/nahwhOaCr0nIegWfnu
adUfT6toIFcUMfgTom9Gt91ARrSWektuXGWvmLlhk/u0yuKOJbSzYdMkBhLd3V43GXw9Q7uO6v6D
3iK1f5TMJDYkJW54KXRL/5lEpjQCwhyJjbIjmgu6q2ngd6V138MDxHVbtyVR064ZMLrRQ57a6ILZ
RDA/RhfGiXDbIhKno6UuPwTRsNGBs8Hp9ZHEuU8Hi//46/i08pvTSm+sv9qTxHHdflP0LeOR4Juc
f88sptAcEGc+Ar/RTeShKqnqb7qGIGvWnNX1WAybZU1JMLne8WYvF6fPHnKqGiLwS9UWQQC7SSEw
NCwemLDUmn+Pp98mkm2sTs3CHKP76NhcnfbviJW2FsAi89XgQYjoAaVlbDytYvK3kzPR+cgSQz8B
xdVNz7IEzrjpDJatTG5G6i0YoXA5sFFBnTPOEYJIp/+grZ4db1tN40Zfw051V3TDh4DIwIPHRVvB
xJIHj3iOMTSM+LhdKi6y7EaXZrbTJnP3VP6c1sYAT8x06fCiPvxHVnBi0PO0ObAo4Ilb2iq2sAR2
FGdBZ7h2U2yrPTEi+LTe5+a9x8sMX+DxXCXFj8cesv1F4BwhHXHeqmAzHxhJ2KyPSbsu0vDTNMz3
DtGwMUO62Z5WVgFVq3W8y8v0Rn+mEzZRr7uvhocyGzculeH1PRgymRjO3mnSkNPVCQp7yPvBk+D1
o5gC1gdBUVvoHd5SCLp2K1wHToLDf+irrdaAwWGkkNd10K5DqEGtgtJEzrxTmvc1wVPP1+Rj6JFb
6y/pnLjQ3XyOm8VRS5LiTmdIO6Z/S4YZtNN8P+cDU4W/xob/qQATCBnSbcUPEjJcroVxASnyLObN
kCkMPnjNnrLkLYWtdx2UY3WdfW8ajlkXvNWRPLguE9M/ZekHV0/O+ug3qT9sdOCSPW+FlOzZCGjb
SGeSNA6GjfZuYkgbPMB22V+ZfzYkrJJOpKin9xHZHq9ggqd2y09v6rJbS9/40yfHoDq93hgHenzK
VTdEvPV80QTHu3hq1z0zZI8lVC5Ts9aZtZPpNo/a9bHN7vTmWhF7EItru04fimp+J0Fxm69Old0Y
1A/qsbob+5RAtqkyA/wTd+Al+Nq79qp1k9J0wzEIRoatYsCsA14t/TnIv9SfIPai4E3HrxLkfkxv
pLeY13WRdfeFld5MFrPZOB+Kzh3lNAxnu/zFnN7oqZPuvvJozA2ctyaqAZYl/IzmAkIWjndD+m/Y
6OMdh8PlSOolGQW+kkD1mLVF0TF6M503rXMff4Q4a9GL9mjd6+/247ugqFbMU3NdqCAResLmS4Nk
iM4SwRzz7KEW48oLzg9SqFczvMOdjvDxwJOxwTl9kymyeDyaYF7pXdYOG5OnsAemKCHG0s3SmjlH
HYbx9WnPiGp0tu6l3XaT7M6z+qu5mu5JZ9B8/g1m39UECY/O6eg6aIjlnfUUusq+7pYncyaONopJ
y5bbwdvERCusTfO0hfBvJT0LdRpNcpwVFINEyGaEUZczXhBtLv0rdRTm/aKi0pO/LZthwyxyjExB
IBC/036PqDSpNdf7FE3ppS5ZsTQqzixHVA/TZsF2ZAOSceO4ya1nXJ4Qif54B1UiA6vILREIEHJL
FCGsvdPqFviQfu5tpeYnlKT0N9wdVJd1Vx0f16F0o+nW8caN1HHIvo8Dh2r23mpHjsnEfHKU7IEU
vP0VYpsLmJ/WWXXYwJVFih/tl463AfP9Eios9ix8F4+3NefyNNfrzvO2QwL5GAuxPFadbygEH0gR
eTmsJTBg53/OVJQeDrhHlM/W936GcDB6dThd6QVyzu9iCTirkCrdTd24gWn89sQd2rHe5t2Nbsxr
F7a/mrHTyPGijMwGkTitdL5Gp11LnqQUZMuPxfGLF7UPcIm9qbL3M/JRsSV64QLYR8eE+t5LuRDa
TukyGbM0ZNzyzBBXh61GCLJguG/Ig8fRuDJGWHL79M5CaHQMewhynJm51hIUZp5HVA3F5t1i9jpq
c1v/bYM91ALCl76eQFz2zpeSw5/U7RtneamA45TFwyYalDccHmaz+xA38309eW/MEIeXPTexQ21P
6jQKykvXuXX8jWtdB2m+lkjXdnbn9/529u7GABE1/COM8JMLK2H8PSjDt0PofOq7GU1DerLs0Jm8
mx6yDRAVLKfPod/b4/1QxFsUAMlEA+IBSDfgMNLphdn3vuDvZCa17DLyI+N195fDTX6ghCf0rrwP
Ek6tcOx4b0fcruXTXBnWQhgH0ELu17S7r5kwCSE+TMzZTWb0V8UYbieqwPC2tE7EztdZ/Elv3Yn2
mafQLpTslI6PbLk0qyxxNB/vpMp0fPUZeT0uIqHjvq+CbcUWQMO6sk9rnfoD6luHTfqkOGY3kkW9
oJRDkmY3MmzZ3G9sNa8w3LP6Vg0VroAdXCejs01wcPR2Y8kwCNRMjtJbyj2Nm8FCq5tvR2Ajqzp+
t/II5iGXPEz6LWwTmDjvg9mjHgMJrNI7m5Jpp3+vb6dpupUtczlD9dDAPk3VAi85Tx98eF+d8iNj
WDe95Iul4ToGPotuKhf2UMOqj0GUCfIPew6ieRv70y0UXtcniqQUmNJDeAH1010446G5060Ujuy9
JB2PDGJsXCpuXg397aEJ3vbmH80wreUCSIXHp+ROcpNgIHJN4kiGS8mOU8zwvu0aLA8K28dF175o
LyRB9dhvdOFFIPFHLGbnyYyMjF0YrG5jRM72wMRDmZ9kKO58ionNI8Z4mG9lHEtIWGDKX5+K/eKI
65qEyExi+J6cvDc6EkwOv13+/Ohsd8yUu28n/BqksU3yO6l1B10U1uhQI7vDZk72dC+B16VajpWO
Rllx+f60Ohy7xWNnijO5D3/rMIKaYZNbF7tyZGb5mPx22qNi+DjA90U1/KuEVy/9fCj3t14bXJeq
aLnLjtkXvaSezCJW6U/9VSZXBask4z2gl2WpehwdjWo0j1/qIdwaMOp1e7r0ImuXvZ1RZ8HovtWr
tRG4HLsvbx/a8bvaSu5SjJI077IiHAE57a5vb8mRv1X4xPDYxZmX8yVvpNjPgPlfFN3o2SrXgWUN
T1smTG3KJjgj7GnbBr1jhN4fA28+2Ke3DtyI8MJW5dhdQnt5uuyYhnJgejoDQbPNmHn4V+QTmaTi
B8A9XgkJTePUlwnDXC+Cw76n5swILlqPchv4+28gPiWVLtLN6GR9H067fcq1fJtZI6lPw3ZfrpIE
XpIqYmTVKeluDcbODB3NZvuLvI3Dm5M/EZTBg0rT7ZVH+oRiKJJETGdD7mW2Z86PTITSfjj3dzJt
IW8mbX/Iq7VXfptwkZfwz01vYmd4aKIOVOm0zj0cc6Ml3zR9tCLyW12G6xneRi2QlB+RcI6HpgSc
7z8dsBG9QZx2AvevnE9R7X0y4+GhayknxuDCO7zxjRi23qO5nmpUQOFG2aUfjqu0KJhswfoW+/Gj
nni5MiRxt/We4Mz/lviMDcnjw2+nOWfWIWGwy/x6Wps5XHKLJE0uLmuHIjfNCz+d7mXzFU4cIoa6
yC1vp4/R4H5KZ0yFn+AGnu51mcq7Tw/OR2MElI3S28i4zqEmuWjN5LudU/KB0ex0wuElW00p0QCJ
8Hg8PJxEEcc823mniLbB15LajScUljk+jCFpZpPRttPHibGsZJyPjBMuvykc8anblsHw0Eu0gd74
HGrGdN0dQVnbnLM6Mlib85t31Gx+lvaSdtanS9NlhAy/RktJY+lKEugIr1cmVkbl4FLFmFtQ9JHj
hJHeNboPFvwVTs4wxLH7Eh0gWEczWuXwAWqAC8XsuceUMrTf2Htv6SuGMGmVtfsl0puDcaMQTkag
86bNiLKYjnRXMjU7beCsHf7FTMXbUzd9a2PZCTgyDUj2p4cluuzuj919FSubXl+cPP+TqaQElkKO
rIKqLj18lzTL22A40yfbMe/hN18lrs3o0FO+Gq15Le+3PB3edM2nIsEtTeL36NCt5djDhQJijdGg
JPBbPY/MJPhdjrP8rS7oHkqXllhzk3H5qkzurCC/k/9TnJIvzC+9145SKbyJPcin58vwundjwvrp
o8NlNT9itD+mvc9E2/GhjY1NXMSsaLwKg/r3w2TeJzXZ06m/PHVwgitWYpdkf3qLArtjt1aGZtjH
alfEo8NG65cySvEh++40/caJ++RyNtJFqed5sFUgpahLagxg7daepo9t5Nkf5zHeKI45hPhDJBcW
v8rYEAgOt/JXRoanbxRxF392TZFxKNoP0SG/qfhx4Pdr8m5sNqE8UVtDeKHl8Md7Oa5aHZ0jgRmH
qqMFqd7UsbOVFyDPvOymjTebHw95+GlO5vsoLe4mgmxZ7lwtQVBTeZTXTPdWz/CTU3KjLR27fXap
A1+dJqqASDQeCXDb+bJ1/bfKV9SOv/UCBmlCLKBjK98vx/vxO9qrdeja2rzdz9X6q6yexxwQLUpo
4DgSEDY47zFNXh3Rp7wo4M5b6YK+btcvJ+KeaGaFAiYkUehTE0rN+Fkqc1RhXdAf0C1w+KuRVT3+
Qu0HCkoODflLqGjEvmD5DfYf5EFoPIJk+u1GnGKqS1CBk0rXAtrABAEIo1dPq+qIlBfvrd8qaxV+
Yu7uUpmsFlX1alo+/ZqqCMBuCXVVoZGQZdOIPiyVPI21BntXcRnFwNcA8iEBn+6gXjGLOqiXV+Op
Em7fhNfFtG3PCwLzHG2jpL6cJ4aGKJoWfLLUHcwPAjoioAyx2GRUJIEvvHxncfn9Ix1KZyHcQ0KO
gPp/Tinvp7k/WIy6FbKbwIHlURZBt0zWMYiZ4d9z29PSbF3Aac/3FOpTBS8EjPHu3j5cB4BiXUyZ
KwCN8uBlH98uPUYU8QiuU/3dq9jwU90T/uNnVpr8ERZS+GVx9ELAYTz8aYzXDT3JIzXQAu4qB6Gg
VZPiZoEI4JHCID1omF2cizC8VIed2gPUW5jwwRMua528aQaSL+ZX/ZT6ys2PigoC5wC+5K/mAE45
/egoKr/+B3jwE6X0PqrVZiYg5eVsw89vNPuQw/Z7LK3t0O8FbkjnAIQ7ND5AdcxD6oGzeOn/K3sa
0mnKES4iRsSZAgCLvxKWatJ/INT0dXx8eYLztLlFOSqUjIKfvDN5dRlemY52S3Pqnu60pZPj68Ht
r3qIiFQJQA5B/EcMTr8sHtQbiy8nvj65Hm6/tFS8fHKVp//HA8FFaVs0V3mmfyYydm5ajs9slAWx
V7dscFqAZHU3vnwn+8ndiUywYTcK6LM4e/d6qoJiqHAOdMAcvKzedTehSVxlrqouvBYUHLucvZF+
WZSwACJJQSKvBMlgFsmyPTFEYh4AkgMW8vIjWu4TqwGdZET3oBVSrHOGanS5N5UmObKFUTIlKzQV
hLq+vyDvMx01hpmuxJWmrzGkDb2FpvGl9m+WBxEFavxnef9jA07L6MlvJXwC0Ne3Z9/+3/9sGOjb
L/2x+F7+n5/YVX++8PNX+umPuP9fz3f1pf3y0zerAh93etf92UwPf566rP17aKY++Z/+8n/9uVzl
w1T9+d//+1vZMTWHq8VUtD+mVlXL0/MDQxmaVHw5//hfRKyO+1800QCbAexR666W/h+jQgPnv8AI
3Mhj58AnqTr6NxGrx6/QGJDbOH9TtP7Fw2p5/+VakYTUg16UNkz7/4eH9edzBVM/liEI8RB/Vkgt
cwpDP4zi+7o5GVdt4xrrcminV2oufjY+/776eQm9FZA4Humnud9HU8lYiY7ywoZGliahou/RMv91
Hh8TJjzzAmK3fWwj0t4b831vhbu0mZmB1iXjRbd3q+3LV/9ZCf3PC5zp6ziwU9+rIhxhqLovWoMA
EDacw97/jh64/rV7nIn0Ie9OVWCO3s4r2+/wpfy2N/xV2+O1ZtPvL9/iuUXS/jwypGHSMDsUKt5d
BCxSHqc3DMy7evnSz62Qbvno0nPjDKkHEcrOMM0PHtz/F2ZfvY8hq7b2+x9K5yed85/s8ZleHko/
SoLecHejU2mefRuOBHSAR/UrL/HcORWW/OglGg2rqL3A3ZnpdOEUU0+c5G3n3v728iI9t/5nNQ/5
nihzP7L+ZRp3jOiDIsAgH/2KlD139TMZNlPDqHxvcHbDqfbJlYQfiyx9rXDu55KEf0vAUsj5aGkC
w54YU5DZO1yrbwcrY76Lce10xU1A92k7RtcVUMovrdJSFfHoVq3VBEGwL+xdeSBnydz4TxT826/o
iWe2+NzzKrs5no77Axc3WtpU9wcXtqm5vIFxLr58+fmfu8WZIJt+l8Vum9i7aLC3jHn5kFJcdmjC
X9vmc3LnaiqbjPbh/B6e/4ExZI5N+qN4TdM9c4gWx+PR4ntO5puMJ8hIBXsWM8CUD6tzoKeX1+a5
y5+JsOfg9wZ9c4Aml5ithL52lVXma7V9z139TH6NDo6uoMni+8I5JMFqmP3MWtWDZ71WmfOMlrPO
BDjAQmej0da7PSl5hPgmZLDb2hyh0YggjHp5jZ67yZkcd2U+MzPzUO9OXfkl68Y1WWKaPjzzoozS
1+ylLNf/uNX/ludzDs/YjucyaSumSxTzTZTS6dc40zqmtYQhAeuRaZIvv8wzW3JO/opv1dZlFVa7
IzWnv7n0bhyp7vvt5Ys/I2nmmVnu5qPlGflY7Uxfg5ObrPmD8YUOFIZp+9qJdZ67yZk4186Ax5bn
1a41127RXDXAL2ZEa0dQmKumu+vd6XOR/+FZKVM406tyZpDN+CdDwSHTHpgTfVgzqPFtWaxH/wO9
ppZ741ABzDcdTNEuVCN1Qf/Qb6qUSPa3/DP4hy8GQ0qS8YPPXEH7Ff9iOaRPbble8JFoR7D8VN24
L3dDfXgw+8On3oYEbzY2R6avXe3hcXM7psXEp+IqLhnxXVHt9orYP7eGOh2Pbs2A1X4Oo1Owi8s8
oJEsci7m4+F0S3R0eEVqnjtoZ5rF2df9gfE/4S70x+siHr6E+/DDy8fsuUufqRVnOOybimz7DrD7
sPFOUbTpKBh6ZV+eW5sznVJOjl071mjv6sBm7Fb2xiqnj6Jx+bWHP9Mmhc/kKwYQlDs/ODQkc4Y2
+r3ZU4nyK5e3IoKZxzsbMmCRybVWsBtyC5ra7t629r+0MMQ4P1+a0ZhFbTK7aFczzGIFdDF+PCSG
t0rrOf3Xrz39mQLxjbDaU7YU7uJ2Puyv+2MyTv8yrcIN37x8g6c3l6jv53cwgx42WGNf7Fp7Jhmf
Mu6RqS3Fuu7M5pdki9ngP99iKI99VduzvWsYVZ3EzXU/DAyZtN+9/AZPWyPIH36+fD842SE26mhX
2O2nqZm+RKFxkw7VjU8b08u3eFq+yA7/fIusKPJimsto15l2Lnr/6sI1h+GVqz+3BWfSm08FI95A
1Xe92WyjMoE8mQFijFD6tYc/E999x+FsYy/YFdWJAnP3YA4U0Byt5v3L139u/c/k12kjBjKmVbAD
mwYQrqji37tDBNPL8Xg/VPPpFUF+ZpnCc0F2rZ7JgUm0c0/V74kTCDK/BY69e/k1ntnj8EyYreLk
pVRoRbvGsYzPxbG1vhe5k/5SZEjZ4M8nKLeZSmw72JcwrW9q+g8q+/DK/j63LmcS7EBd72ZxHu6a
ZorfhOM04wEk/e+W1XerX1sb3fqRdUzBi8JidsJdEppTtIq6cG9eW3izr6IwXOiflt8Kz2TYM6GI
jCvTI3A+mBcJvblMPvFfyY08t7Nn0gsmM1W2m4S7/bArTuFwERYkhn9tZc5kt3Dc0NkHJ39XZR4j
wTUa/tBHn37t4meS66ZVSluDae1OIQMbwb8DWC2a5Bc39UxuZ2s4TIPZW7ssq8I74wBrLmMWX1HK
zxzK4ExYnd6qDJtxaTt/aAaaxCGCqTQp4xRBuflLqxOcCWxxGO2gt/b+Loay4bqbS+My80/F/ctX
f+4FzgQ2iTvKMj2uzrTHBz9nRlg7W1uraV5RN89ozfP8uOm5yZDBubWrq/beoUatLA9vzCmkui18
jd3rmYMfnIltT/NQVMY1biFVSv56P7fht30JdvDKDjy3RmdSG6YdpCu5l+1oXe9uvdNgr/cQWd0f
e9f/NffkHOkwmaQd5WWW7yDZvU1oWrvIovAy6rvvL2/zc0t0Jr9WnQIGu362iwtGAh8K6HMO+1P/
ygKdtVf+HcRCTfWz4txH+4NhhEG2q6fryhHA14vAdGW5MEckyXBF8OQzZZd/TO9t2V33BWV0fDNO
b1qjv5hGg4Eh+TZIqWynrC2Ht/zlF9c5fkLjnrdTWol18mOSBbvUMS/3pxQ6iB1z10VncNln8+rl
uzxzQs7JgQ2/YiBvy13K/CItgxsL6nvLe8WmPnfxMwVghXaex56V7YK2vs2ccDUfKSPJ51ck9Jmj
4Z9pgHzO81MbTNT+OIffuhnyZlopk6uXF+a5i58Z7TRsEvP/cfZly5GrwLZfpAjNQq812W67VHa7
J/eLYu8eEJoAIQlJX39W9Y17TjXblCLqseoBBGQmkKxcq5v9+jSFbbBBWnq+SyY8a9/W+nnGLvZr
VZOqDgKSn/JJ5DvfBat/0kzpyn5qMZ34PKaL1qFU7s0eY8upSYjakhiv2t2Yfk+LpQMbecf2nAA+
cX0k57V8x0xjY+92Qeviy9zF4QYoKoCrSbSftR7ueA1CEeJUJTJCorkvFE1WRmdbGSMiaOGN4ZQk
5ATEnX4CTi/8nKqo/XV9PLbWjYCQEvB0QDW9wmUlBWAm7z+5pVr5cps/GBv6QN0IitRIMLi6jx95
Fc2PCZFNRjWqb69/vsE59b8BLTL29WIcqmrReXUSZbFvtPrc1/Knk+sDgtYQf+3w8MkhNlvKB54j
szncNm3R2TwuTG5R2otLMeSnCBFF7EiTN/HeDRtR7K8P7Pz979hZZDi7Gy16CPK5OvmD9jMRpCB8
QMXdjnMGaGeClFk5q3jfnjXk2rlbiWCWQ0BkRIF0ljnQPn556geH7UQoURSlv9ECOvFIp664kMXk
/jBCX8yd4xHI1gcgaZ2pkJuoL1DU3kfTitHZWj//f9G6W4SqDLiTnBZFmrcl4niYipA60ysLY2vf
CABdnvsVtBjLU4NabjJU90HaZdfX3Na04emVhEyUO/XViRIUfBfhrylXX29r2nBzSOpKqj21nMJa
OpuzTtowNGu5SgOk9X9OaDh6sThT6DWqhDd8wcnBWcrnBVFkyp/7ShxnqCzWw4/VtKxlmkLD5f2e
e74O8hzg7LMeovJDlLsBDnvTTJnCdlMyjQJ74HTyXJDtawYypiYRdMU6LW4dGm7NlqVFMVtZnrDL
Rs+pB9T14gCKDSDtwUu617au48PYyfzMJaBXgqRlfwwNrybUVwCqxOw0Czwy+85GV8Bt+w8ilpDm
ClYcw5ItRyH+354nlhqc2yQE5pgs7MmPBv0S1ZL/O4weeKsjsNQJnUEu8+68w3QBP3rMubtp0cw3
Ss8dqmFUs5NNVB6nYcITWfz7etPnr/9PIAbPj2HbeQx8ViyC/FgFZRU8jhJkROBbE3nxIaxANnG6
qRsT8DE5tQjoQNIjSM6fQwUcFDSFnmW9fLze/rtOkyQm2oMiBwkcS5ceKamSjcfGGLyY3VrW4V0L
Q+tG5AqDvJk4TQgm6UxjAkT1Ql9rlR6XUmdFo77cNggjihEQlQ1FJ8kR+EZ5JtRQMbgHCif5dL39
8+79zlr/gbld7B1NiJKBWAfkOLr1zxy8LQNeljbEq58qqf+NeHknRbtisu+7CxShjTCWl83igsCU
HP2JnWQALude7B1R7GYv/Ox1/W5B5UxZ1lsGPbbIYSv9np3+nTGaWAE1AfabqgpzCNr3MvehC1aw
fY161Ml1VnIVFmMz3TFO014JQpIj6XBGKerlLkLB8O76ItkGcP7/YpFSTXXggvv4WMkYpYT+q5iG
GoBlJXddFL7e1okRy4DHnKaGwhKStIgOfck1CpjYBH4+Bg2I1vVX0gm2mTr/fzGYBi/5vgqHsxEM
nQC1sxx/Lk4o364Pw9a8cVgZQQzkh1QkxxjvyJu2/TKla/hoS1z8cyC/+HKStJ1fOF1ybMtGbHQg
n2fqP4GN9kY7NXwdNyu3b4iXHHURffAr/9FBqU/Lk49po1ZOu7bZMUI7nvf6GFRq5AjFnuF7wAfv
meVzcbg+95ZgYuIFYkhqLFOFAbBUvVRueiea/Lcv+MezT7s8ypiebhuICRlYIBEt8hxdxaiTxSN6
c9ZAWSO8siy0CRnQQVj4RRknRxkB47xpi5rUkA+NoldooYBK5fpsWdbiD4HThTnVLCXDnA/JsYpY
9LLk3lmlOiE3TpDhzmSpJYovx3NAIlAgawF1pKtXNcvmZ5LeLZUcmpyU8RG0cBXYl7y70uc/mxa4
BL/dq7FZ2cJtC2E4c8mLrosTER+JSyEwHvfb2tUgJpDtyuHUNhBjF49YMVZF0qCD0n1N+nYEjzX9
d56LrU6CO37m/bxtsQ3frgYll3CIo2OF5PK5Orj86MqWr+TJbPNkuHXkDr7fI7l3VE1Z4n0xUs0b
S13+04lCSDbfMgTsaH8H7oG4atKo1D5C9JuCgQBFFtBhcvfXW3//RpUg2P3dfJX3Bar5ZHIcafIY
svJ3MZCtX+oX7sUfkwmCnlXwOR7Gn3ISP6/3+e7VBF2ereLCA4eR+3RekugoZMoP+cBRAcRQzLkk
4bIVrhc+epVu9yEFF1Fb62LF6N4Pk7H53l/7ReeGeQLvmcrkdQCmalfNi4JUIhncBzevfgrlTfsl
7OjaafX9WBObj3vQsnDLGqWax7huSwUOe7B9xTkI5FZs430DjE18AfRVFz8ibnRsg2X4WIBl7d80
wgsiBZPyShe2WTsP7WKxGPVcGHcYHwFuRB13pe6hNXGaQ/DoyTMjQd5DpjFZuT/axmMEnqSn3gzm
+Og4tt2HBkReuKOc8B716brhWZYj9f8eS+0yKj1whR1dEJDsI7CUPqhIrzH9vn9chGrW360jO9gP
qAzFYn8GjlVtNTioNiFpXqJUP1wfgG1+jIAzOkEsqyaMjnUCHsqInDmKZoA1K9IWN21gqCv4exS0
a0U3ovToqCcUd0KdwzukA11L4FgGYEIN2MhAPlamiMeO8ynnPgh2/DvIb9/48WZkSZeaVgXCvYqh
5yaKGtWXtbtGGWr7eOM+0Mm+ECOqy49UOe6u8MPgIdUa7Op4KF1xAIuFknPXF94WyYnPLJ6io9cj
ZeIoOW0Fnd3ddfN5f9uNieFetQ+EEqgVo6PsE/DydEe3dVALHgzHeAi2C4Qir/fjWVyBGI6GgqcO
snctOsITm1fU1f2i2s+UFhShqfzk0PqOiRlkY0O8CWN1F1G5bVDX4iXjIxDIHxsFSqtwTSzUtm6G
Y9IlcoUGX9+xQEkcOJg4aEbICG63Rk0v10ds68JwTNSgMGiG+/5x7sUvPwxP+chPk1Rv15u3mIWJ
KShVHwuPLP4RrKj6TSe1+jo14/jvba0bR4BOVFq64Pg+TlQ4AMJFGgKOcrnN6Myq1tCtXC9qnPAY
9wvKgYcEUgzFL9I1kIVyux/JvIbtt02S4Z5Bt4DaS8vwGDANupwZ2HuUwN82RYZfOv5SK9TdR8fe
aYpDqaGvkHbVeLjeusV6kvOILryeFV3uRSVab7EI9Zg/LJX+PbTt9+vN2ybGcHtwNMF8Yh4dc9f5
1ZXlW+VHr9ebtn254eh5Qb2gq/HlPuGf/bnOiAca2dG7LQ8Hwu+/Z6Zf8qIVBfOPUxui6rso2GOb
tmuJZNvEGF5bAwSelKGAiALvBvA9hNCX9Otf16fm/QfDJDYRAP7URpEE68WRxuA6IjzeeazaKb9+
gDjYbgI9cJVDHm3kX+cxAUEUqDKaeu3kaYnAJnn7OPpLNXU8PFasfun6fg/ic5DXhKBvKIrN9RFa
Ft+ECYgBV/MRd/Yj6ibPaPpAb+OIoZRfgPX/eheWFYoNn45IL3TkjOExUX17F3SA9QeIHCut2wZw
/v/C7xaZ0E6BNeUIifmfIM57wnPnD+TbP17/eFvzhlt3jJMU6W/vCByLfnN9rIKfMPIdEObxloc8
2Jjh2p1P4g4nHv/IXHcXQ8R2W8NHVqbHZkOGc/NeMzenbXDslvahjYdN2XnIExO8GLj1Ta8RcWw4
OB1BfhrCXo7uEj4jF/1YuM7nJQ1WhmCzH8PD/VGXOZXaO3q4uez7AaweFAp3K8dxS+smJKCVKUvn
EJNCXDyjNFP7T1mKlYmxtW1syjye6ioAeQYyF9GvlOJMxMOV7cbWtHFKbn2dCFl0qGgYZwalMOeX
GLy7m2zefNcnXQdNED37x0C3cseYUjvQ3wV3KBW8qZYyif/zqt9AlUJWNDimQQuGmvj7WPZfr3+9
bWbO/18EBBF0CNW99o9cQc7WdSUBDs0dVubd4k8mb8PMJ9KlpPaPEaHNZ9HQZD870fAURj54/kb+
+7ZBGG67QEN5LvngH1XekYdWgftDgIT5No+KDIedpFZ1s3gIan1Ndt0cgOizL1dmyDb/hruGEE+T
pZTYkJFWA9h6FKjMugmAlEDY5O/Fnd0OlCguGlcUfO1FCMjhNH+5ac7Nt/xCsCbpvR7emrJwD5ZC
6GvR9LYsZmy+5eOeTMG2dL4tj9A6I3P0ux1BKnT90y1Wab7Zj33axJCKco8zhMQf+oB/j0g6QARJ
sq3L1t7SLHuh+WRPga+mhSfcY9SSY8iCQziE+7a4scjgzM5w6bjJMtb13FD/xCZIqAu8Om8lkcOK
zb87RQTaa3+37nVlVdDFnU7glv1GKVimQDhwJ9N0H0z9p+vL8O4EoQ/Da0XhLCx3KPpQIKX04Qlb
DwCpLd4d6cpKv5vKQxeG6xYCQA94rncSUTE8iJFCwrdjw37GA/EBJYDltvPzaUcH7q4kAmyDMvw5
daI5lAokcktbPPqx+Ob58pTON8KYAsOj/bD1RleM/anz5/5LnvNdl2i1siCW2QqMDTit4wHyJLI/
4bUOBNrCiXcpjYeDHkvvrtGjPJRRC+aWkvPP103g3egHZSNjX+4m7jdzlKhTQTi7Z1RNT56ji1se
gNH62bgv9rYCRy0ncaUCTwYU+XD/IPHbIES/dhuwfP2fXNBF+9QP+pmnvZNFgtAtWZynri5vCa/4
9rN9XbQdAxyV9x3vTiHwfPUmTFpwqQUaxZkrrmEx1D80VxcdpGkgKEjgSebL6BBRKBFA0sFhdHfb
yhoBJCjjeClQin6aPBD3Vcno7mQEJqbrrZ/t4z9AC8yOETrKSpOSNuABTZ3PbHmIohoc76/O+FGz
aeVYZ4mAgRE6Yh56msqQZEs5QAc6fwb93m46C5a0w8ph2uZvRqxg4AoZl6LFEkBmKan9lwgjUiBE
2/Q8fRgTEWymPLzldA0ZDyNyhG2OoqUgcDIkdaArqba8XWNbsfiBiX9qg3RyNLBvWTEGH0CK9RGC
l/vrC21r2ggQbMjpxFEwlp0LJzgw8zgJryywxQFMARaH+IkeusXJGsX2bswOfGx+CY8fbvtyw4Fd
MJwWHFe7rHCiAHmcBATUDV/jAbA4wB9FlAvvrf2AxV0VOZliy9Ev+f2yQPmE4XVK0zc2TCsR1OIE
vuHF0ZDiaKYGJ/MEmDnnrj9MiXPno0AWIpM3na9hmYYzj2PKKJ9DJ+OO/uy4DEzSdGU3tpmP4cQ+
LfNxBoQ2k4QDQh49lE37dn19beZjOG88KC9uCb5anVWKQMnaf1FuvXL8siyviV8bvSGNRnLGXKb1
AXSsmyaBtEZ/QNGQULduX8Z2P5Kom6Eo6mR+H76MHZCXeI1cCdCW2TFpYaJUzs0I0fqMQ/IMZf4T
uLPVNnSTldBpm6Dzgl/a/zQ7tVZYWJDzAKgGpdecPMiWPvcK+Y4RqoXXV9liQKbgZxwFtIrdycnA
KLXFprM72//1pm1TZJh9nHdd5Zdpmk0jyB1JVLoQi/DeJDKot4WgP+jIi0mqmkDKgWlYEZ/u48gB
lOKmLCUoIw3rV1UXMCd086xP2n3XgnYx9VcSfJalNbFd/uL4Cu/H/y/kz+3PGqd0bO6i+bBE9crc
W5bVBHXpStOhy0cnQ9oAerNn0yT+WrbmfYAJgfDt38YZghizH3WSYmeZXvLJ24FrvQh66GeM91E0
vdBkyOZoqDadXnkFts3ZOX5frLSkqMHnTSlPQas+8Xb85g3BZ1DrFWDdhZJ0wffXbdayH7hnW77o
B2yMuk+ipTt5Chi4Mijm3QS63h1taIsMxkpotZyLTNCX6nqViqnpTkUSP6Z4nlBeAIEqF/gIdUd6
9lHrfmVAtq7MDQ77veeFsTjp1snYCEU61m0BF3+iqr9P4yIrw25lL7LNneHvEQMl/MgScaqq8Jm2
9UvakAy8vzU0evVKHzY7MPY7XuX5VPmzOKUR5Tu8Dn724llDeUXzA8XxZgDN6G2R0SQNrl0/0EsD
XiiwxQwvfUVliSQ5d24rmvyPeLQcQTgoZdqdnE7+gAbosvfq5TZ/wUvv33YseDKhFkuKU0h1+62b
s67mwVbrKPzgDOnyFMcxYsJ1n3nfxFwTbpajwHZ2R6xJwFlzX1eDu8MqDccyaKbdXMbgje8hDN0s
qxUD70c310SbNaJy6AKGyJNq9AQebacryaYOklSsDMnWgRFuGMHzndM52N0j+pVFNd2mSq8dHWyN
GzGGJSWkInLZnqC0EH0ok8h7Eu2YP19fjT/H+/9eHV2TQSYpoXm0LDm8Pf06tS9p5d9DgGefTNOu
if9FWaP0XsGBRZ0IxdryO87sO79h+yF8jap8E47/nM97EzSP8ci/9aOHunA+xXOxSVyofcVF/GH1
emibCCM2CYHHxryn9MQWL0VAIpDL8cq1iuf3QwWEKP92AT+muZODdv4ExYlN7eYnyMveqaH9MgfJ
MerKz9fn+/2oB5bxv7uhIO9rAr9UJ+WzR628j86iX0foMqiY3fLYD0lN4yyi275026ZTpwipbiiJ
gG69Dtp/r3+/ZRFMcFjf+TqUZaNOLh1+5K7/7NX1bd9tIsOGAQkYkJ6pU9gQ9kLSed5juZPd9Q+3
rK9JQsPViImAjAeSXwoKMW4Tig3TS73384aASZT3W6nH8Ov13mzTZEQELjxUuZwr+wRxxKYJ2bwh
eTit7DVn13/HZ02MmOc5fu/Pcj6Ba+tTF1Yvgyy3Qzz8vP7xFhs1MatOkXaRRkEEaPHKu6RvHs8O
PxF19AqdriyHwZX9/+s4XROJFkmJJ/eRFac6P6WQSUHc2Bf5D9Y8lG2wW6Db6zBotzvfWA8hmFbv
elAHxquXbNsYDXfvGz8dRw1SnDIcnhMH8jgsfvYLqBOo6qY7mUsMV5/kkNByctJM+vNBd9PHUjd3
wFd/6Gtw65Eb001QU/07pPRsGdggwHtYMNja3IMFkaX1bXlR1wSeTcFcqr5r+9MSkycvEC/hCNk2
77YEvvsfIhuK6qc2cPip6KZ6SxnUKscmX7uWWRzFJJoJwgiHzHhpQWQjn4e4/YLKjAfclF9uchST
Y4Zj5iuvxNbs6viXaD0K+kzsm0oJdceT1eyuJZiY4LAIesZxPjvtqckD915rCvFoh9KVnJatdWNb
bb1YgwY0L08xxGHvUw9CM02zVnloa9xws7IeFVhsRHmqkhgQAMhMQVwrWiN9sLVueFijQCSrx6I8
uSEnkBiFPJUvxpWd2mY7hls1nJOi5T3DTidPTi/AND0C5rGsRAfLt5vYMBFFBCQuLgN5Vv0wsfBt
caRe2R/+pJXe2SBM7Bf4UOtuGQk79ZDaaFLIy8f3wKRCxoqhaKiEQua0W+pgn/IvfQOdK/DuNfJh
8r4h77u/7ht/PPi9bzhvxBd3Yyivg7gnGVEJDhGtWkJG7xDkz62GYCB+jFkrH2Z5CNhzz48z1Rne
F+7xHLwZnQWyMOl2aX4My7L12dHp561XDZsheaX9a9sXB18mm4D9qiuUDVWHoevv+vJtCb9p/dbl
LxNqcNpXggIpNI3OZu/bgus5enNitS28ZT/18VbjhpOCEG2uPs1+sQeBy6Hrcmi7yS2SEx+WHCqq
waEEgHyS0KFESYUSJwxiTvsN8T/kzu9pPM3+E8DTW+kXuzEEY0rRPVTTYZgfZkccaZUcnQ5iltz7
jHrO80d3dI3f6k+B63vzaxwx0oY1jhvCgMKiu8sxkCZRuxolLeHytXeDzcz/caDOiC/G4i8ongtm
sfG9H7pfNjyHBhJdSwpaPCU+/3+x0olilRMwzk5cCmejBhf6aCDdghB6vZZDspzeTNodFQhw0QZu
ARrN6ZHmIDAop2VTkOApL5OjR9fwoLahGMFwiPsEBRGSnqoZOqh9ANXaKJkeukQ0K75p68GIiK6C
yMOoFnqCEFe5qUb2SiZoxsU8/XLd8WyBxQiKYJzyyzbCEFga1PeUyXJXp2JNY972+UZUlLwYnAX4
B6i4wZyWqKp2Y1TQXQXR25XbtOVoZmLqksbhswP8f1ZwCB5WLAP+86mu9DGJ/f31ObJ1YaT6HaqW
mpfQ8oxz974F4wbKDj4UTbMXo/p4vQvLRJmkOiOIukehGMnmALrMQfGImOPdO7k/3mZIJs4uDFlT
eTNPMtRbHwalX/xqfm01X9mfbN9//v/CqcWgCpn7FJLbDQo/oeoJINw5zvK1Si9LHig62+9FB8C6
pCGfnDxzxrnf0mb5UbUL5MmTXUyGD62CknjP8hWbsjiFCbwTYQuCIVXFWZhM5PvAVAWuBdhZurIY
lhw3St3/Hg1H0aLQRRlmvUwPwKH8U0ny6Fb+72bhDy2elkATlh/DudsPVfr7uonZrNj09EKVju6n
IMP7/2fGnIekd7Z4JrtXIlw5HJ4TgO9sMpHh7j6eUctYx37m1+kWtWf/9OWyEcv8IGl7UM4CkYaE
fCW6627zTBOiNyi3hI9UOtMq/eGm8x2JebGZSffCZLDm/hbbNrF6y1LlLifnM4cmj90Eqrg4fkUl
1Iqx2Zo3Tj4yLdtwpJ7OoNGYngDFbGvUgRepgGpYn3grM2UzORO2N0tCkOAO+2wMqi2vloOY87u8
5w8FHx4bKNFWk3jtCzASJ/r1usVZ3MjE8IHr2K0XGfRZ4OBQFwTLr3R2b7NmE8AnUYcM5j6/z2pW
3KsS0IAyiF4aAkwaWSuzsX1/8LeXynIMRjfw+kw3/f0yOB+HfFiJ95YTioneixxJxdROfTZDVjfq
0+8Ibncl8Q+1Hz4D2/fp+grYbMvw+SIgELVN6z6jbXuIm/QbBCleYsZ315u3BOXQ8Hemxn7Kk1Rl
I0SBx7L+6cf1Ia3m+0LU95BL3LD0JooB4prQvdQLhqWiicr6IPw88O7BrYttMjYr2URL5DLBexVC
kmh4rrKm9aZDWEG7T05zutV1Hu91MfzClpA/TnECtTyPVyvx0rI8JuONrCl4UNylz9ql/hBBfH5H
Yy23itVv1xfI1oERW2bX6TWqOEWGF/8HJ00HcML6Nfh56xtHcN5sLrZlR5dzh3upyETut2/+MuiM
1R37kEQQkLs+BosXmihH6BDEICYjKjuzaW6SKGAbr5qTla3YtvDGABZQz+mRRSrrElxyvW5H5bLt
4mjZJLx9Sueq3o6D2ktoFdw2nPNSXcyYR8aqbJKKZ16Rp5tJTOWG9NWacoZtOOdJvGgdjBILwm7J
Mznf50gjz0O9S0GwM8l71MyQgG+6+RYyC3ikER1LUvRd5DGeMe7vxPBPgtWZk7V6NNuqGyekIW2a
qO/RetWCUiR3Ko5VAZXF9UWwBC4Tngj94FD25dRmRR9EP0NVDz99oudjM9Llh5e0oEkNHPENZCDT
2rXXNiAjVg7pUAwjFBzPpwgfjJyUg1SLtmNwUzkrQY3s30svgoVULNRdlrRLmWw4b33UaWsnJt+u
T5plBCYGciHKRblF0Ga9Kh7hFFlL3Jvgla6JgcRzqBqjOGqzDtfd30M4tsPGZe5NZTrE9Y0w6E80
qB1IX2WjqBa+Dbqp/Q3gSbCymdsmxogh3jLkYBDWPIvqkX9xRB4jLdX4K6gEi63+UQG+cOkAXHJp
4dEmi6h/YCHE4id5BGvelnT+XZGjvoP0K9Hc1tV5gBddnSuBBJgYB0SP71Da+lKmz4hWm3x5IQXZ
tqV/25HXBEYuUL9w6gr9ICxNCgrgSbFpZ3clpNuWwwgdE2S7w06zIYNIiAQtgLuFksrafmHZUf/Q
l19MEdimKLiTcpw7nSr5Ucb19Dx3XobL6afrXmbrwIgThEKAxHfhCoxAQMV35G7wnGO8RA83tW+C
I+OeUIbHxTZTHUs3jlbjpo9d76Et3GQFT3W2+3eugX8e8S7mKG/GwFfd0mVTkQebtBzIxu1BLQrq
BuHsO9KJ20CYUA3+22DnANUPYN0TWdTx31Gk3qYGFGa3TZRhRnwoZpKUi8oivzzMSn2mUtyzvFzx
NYuVmvBC0kTNUC4Nmh/LT+nY3UXRbVgp14QXRjVf8DBeIUCXTrIdp/EbdchuynWzSUR1f9P0mEDD
ouxH2fpMZnPnPrG4+qgRljqPrLHd2i6sJspwGehSOAGV2G6o2lRnJSGe6y9acQhWe5AE8xfogstf
UUK3LQioboseJvwQ+LweIkCOyFhI6byp4jSk23rG7eOWiUtSE9PRJKlTavDwI1XmZi3nr0CJvwpn
jfLnXbtC80b8CIKxWYq57rIwSvdDXD3WvP15w5InqYnmSBxowUaKS2QqCvKkFABlXk6KYxDkaw5t
2YFMsr1FTTJnspFZk0i6c50p2FZpxHdVINg3cAcMv2iZ6g+ldos1BQDLVdxEZXblSEDzpbrMbyYv
/eoWUL8F7Xcv3fZYF772vnDe+U69n6Mg4c7KCdQS5k2U5uAnfIbmuMjyKH0o+/oQNd59N93Eg0Fc
1wiM0MsbwT4rZOaB1lk89COb2x4lFB0TZCU+2gztfAW5iPJ+7LXRWZsxozxuXl2/0A/+AvLe67b2
busYgBF9S9JqVCMvMitL6qV7SSaH3A0cx9mV64tlk3KN1IjLuSdUFcjMR/lkPTV3nnJzFMgQBMmG
vd02CsMZpeM3A6l8mbnMcb4OEw8zYEvX0q3vzhFc/exEFysQJwAkBSnifDDnfONStY+dkq8s77sG
isaNM7Mm4MvuB09mY8k/uJP/0W/lXZ04KwkX27cbZ+ZldObF72eZ1XOZ7hIXB/6gVmuKqLbWz4O6
mBk3joZCtpPM4jJSG59GD4nDv15fU9vEnPu8aBtKXs2Yj7nEvbfwd3kCdTJy1qeZc9+9u96F7fMN
7/XrOnQh9CizQqIU5G6ipE0/JA3p1/LmtjEY3hUDplW5QVJlyAhkIm4ewZw6bzpnzG9xX2wVpmku
Hkc6De47u8uRjemTM9zGbZWa0LxqiiE1PKQyc3B5/pCEubdxknJ+vWnqiWGXnR4mQLMpshrBxDZN
3xfbkicrpmNZVxOJlw8FGPYrJDXSllfbZk6LLXNWQ6ZlUU0gXhFNfQegT5fhmWd+q1uFXVl2S/Cj
10v76fr0vJtfwroaltmmoF5R4hzQavoERHYLjkry3ZFQuA/04yCnXZzzl9q9aR9Df4ahKgqWIIVS
wKzKu4MX0++8GP+9PhTbYhgbAOUFGRU04rOlUjsCYlHgFW874pkYO0ohiMajTmRSMtReJIG/jaAZ
mjXTcqODmUA7mRCIMkxCAAjjfFD1dNd1y8rN5N0zWJKaILugaFqRgqAmmxZkDz1Pi71ukvoOkjlk
5/v+sC1zjCORQ7cyX+/uxejR2GvCiBcFCO55RiE1sMF76Es/62hDebmTIEG6vt62YRmeXXcVm7SD
02s61QdQJdANKdmrdkFWXI/exvPaB+Lob9c7s/iiifVDri9kRd4gy9slP1EmUW4gurfsothdmTKL
9ZooP81pPrsoG8mKQOhDkfBfRYlc9fWvtzVueDnq6hzpVwPPlAeYfjv68sCVaHfXW7fNjeHTi9vU
g1bIgAf5tMdl6F605b+qHm/JJcKYDL/OcW5Jq2mss2Zk6gkn93ib6LBfycbZPt440VGRTxqVqhzn
lminwvpJRPzFadcA8xZPMHF+S8GjMiTn5hU/DHH9vWTuqSbE2w5lddsEmXA/qXuZD5Xgma/Yrk37
p2aSK5kfi+GYDG8BdxNHMwQ+3qsKGELnmeRcH67bja1xw4FVp/O0Cdw2417b7ROxoHBmRCnJba2f
F/ziWEdLT4ioQt5tIu1vHALuW3mTTlqC6/zfTTdROdbTNIssSRfv4OYBcIpErGXbLBZpUroxR8dp
P50fFgZnk9b0nPIUTyzoPl+fmHMQ/k82D19vuOssKx2UKPTKzgSwnVdkqd8eZhT01tz7OIl4pXDV
NgzDbQHJJYrE2HXcsf3R9fyuBQaeBOFKvLQ1b/itKjooY6XIFJbBvBmn71X0paNrSWGL15oYtIKN
S+xEiPaDSr6M4/SIgvzPQnv34tZN2ZR1qxiMyGvHc1qqv3NF/SkNe/A/6mrDgvGhiYe7qF2jjbCs
uAlGy4WmrWCszuQAELCf3He+KjcpK3+AAuMpGMrbthkTk0Z6iGfQNm4zMYKYYlOyscTb7pCv3b5t
4zjbwoVLp1MCmb8uAckoJy12++Ffh5QngE1/pTLIej2uRD2LbZnYNLy8pRp0uHXW1urOCfMHPRRP
aRGsxD3bMIzduCuWdvbd84uxK/Y95c9t2R9QhPIWpOJDSv2VbdlmxIafdz1NewrSdmT3VPkw5sUA
KFBXPICQ9zUXtx5cTT64krsDOOFyjlsKW56YFh1qIMv+1/Vg9X7WOElNCBpHNrpBaphnXUWPkT/K
ncJCTHX50MnmdQyWu2mK7yUPDmm/RqppWSAThebNjoe7BBVZ3ZJ7GnpfgLW+T9zpo/DmvUiLlbFZ
zMzEoQ0oMaROxYpMJ/NXFZV3uOK99kC8Xp86W/Pn0V14y9DG0YiqMJGl0M2GgMRbHDYvynNWbhW2
5o3dm/VjGXr/w9mVLEmKK8EvwgwECLiSS61kV1fvc8G6p2eEkARiX77+eb5TtaaUmHHNg0gtEQpF
eLi3cMCLzL9D9O9LhDBfky3iTtvw19/f/PtOkCgKF6kvsRy+Tiv5yaD35bvBRthniT1MuJk/xj44
f2t9GXTxWjrr09g1W9Bc29iGffug0xZKK32pcpb8IrPvfJnCsvtn37YaZh2Oq+JdFCPNU11BQHHt
5fM5LGeK/jhRdurl9mcskzAJsdZSTsGUu/LKwPQXc9SvSuUb/s82tLE+S0CaJB9meZko6NT8gIu7
OAAid98fN9aHg4YxH7uIXURN6gcFxvuzPwVbz3SLazCBJjRyxknKWl3aofXuBJTS7xo1l3ciCpyj
u4ZAxFIIrN2eyv9rh++EaqYioFNXohiRFL7wKhIvqLbmz1wu1clnQXwcBkBNkOyODmE1tWfAm9SR
UDU8F/VCN6Isy1aZjIFxCOUHx62ueLPaTatkDA/ztI+2KUpMuGGiOWs5hRGWjtOkepZoXvHPVYg+
UOI9L72zsY6WWZhYwzEB2N9lQl8mAOTTUs9OulxbF27vkuWeNaGGsqwYySNRXZaBfsmX6AzW71Ot
qmOeoJK57xuGL6/rMQJ/N0yGxORrPbXphGBnVkD/r+HWg8l2tA2HHpXeNNQshGiy13wvKg/ShOsl
yflhpvNr0eiNe8O2GYZjH9089JZ+UZc5EiIVeO2kw/ZmXEd5x2JMTNMAUSnt6qq6rL18HAvOoOoe
PUrwCt3eCMu/N4FNyxLRPld4VearHO+0u7h3QcyHfb7LxDUtua4IpNHLS+C2PvJm6hcLt+rItpUx
tnddJUHDfiEui7NGaewPKSv6n+Cg+rhvZYx9pYHf9tClqi8R+GjSzq/lQeXRFtrOYmQmwxt43Rx/
LpDG1w0Yv5AP+tk6+gE0VyqtyLivhmXCmDrANwgpWHWJRtEHR+Tf+QqNu0FtJBFth+c/V5MYlkB6
CpBB/onl/VEDjrpxdGwLZDy3xbBSMZFeXcDyeuqr8mVJ1pcEDI2pu2xhtm3fMN7cnnaqRUVEXZIl
ORdJcgzL+K5saca9dePCsZzS/6CZovL6wAvUBapZL7yoyXTXFXRdPtegWcm/7TqqJkw7GCdvcIH6
uvCh98AEDfHH+uMUUbmVVLRstImlkRV49oKaiovqY3Bk9+oRROtbrPzx+y7OxNGADwzonHlUF92j
0u04uABqWc0Z66s4HREZHCRz6kMiN/VzbNMxbh/OfVxldanA4EXDH1MRLI/MWccNAJtlPqaEa0IY
V2PjqEuPqsdA8u+jlg/j4hwHXV7KvnzSvNlF0xQlJkdt7640KAPccdIN/at0c5qsCT3vO1aGBwQP
MXX6ugNWOx6LO5cE8jjKMNgIASybYILwmpZQf6g08pmJmI5eUpbHcem2KGRtdmfE5BBH9Hso0KBC
kLgvBZMfKGto2kj/eHttLHVGU8O1ghddaOQibiYA/+Q4nt74uVu6c6OntJXV3SzYswt+idufs03H
8IZYHaQ+FHIfrQq/qoGhASsoUzA7bgQxtvENT+iOunWgDI2qclSL00A8qNXpyoeglVv/fXsKFrMw
kVOAybfK7am8FKV8bEn1DQCmzHXHH56PfGQxfVFFedr3qess37y1J+DL5qqa1MVZ6u9sVQ8dMqll
oJ6pN38KugpKdvXd7U9ZTrEJkyrmYGzjXDlZ4STziHaGqgUnBNrkN86ZbdWMcywV0gZVC+e4rPUJ
kMk7KFu95GMLaWjnyQ/DEx5MG4Aj21SM23zRLbJVOTZIsPx7wpLnpOq3CnaW82WCmVSeEGRsYnlZ
Vft3WYoHlrevJaawbxeM4zuOqM6GVYPhK1466cogtwbg37IVrb2/NLFJKEexKqhKJfLiRuTadDUF
boqFb5sNX/j+8sQmUMpxSxcSXFietmn+bmI0I8bXd4rYoumyjW9ceNBo5osvkAAOInVOFpquoKJK
qzb4eXv93w+kYlOJFNJkTV2vGJ+S8ZOugmei569NTx543W4xRNj2wDDqxltnXnAuLtWQoLDmSnGM
p32tlFFs8sYht1ijb5sj3CxGtAYPekhRJ9wCC9rW37DiGAyBrWrj8v/JJzifs0uhKubzfW/Q2GR7
G7yyEDVj4gItI7DJV16eohi2Jahh+/fG5dOMMXG8Hj7In4pjAbWDlJZ4tMx0kw/DtreG/YZF0Ux0
xt4mbhyktKq/dyzceOFa/r0JCh7HetKyWcRFC69Af4pQB2daZwQbhG9cArZPXJ33m/vGSQi0D0ok
0Zzem1963AcnLen4OszeFurb9gnDgjV49hcVTNhhv5tPZK3jEyNT99CBHO9424gtm2Aiy8gKMpvO
q/CgFk0wHiTREUgSpAK5yu0PXP/rf3MZsYkuk0ldNIjAyss4hesxCuhymsMq/DhP4GELSdsdKolQ
fN/HrrN8syd+FLF1jAY8WXSeUXdKoShwaCr5FM7yFS0NG57PtmiGZeuwGrp4Hvml8fRnZCL+bXtv
Ywa2oY37+Nphj7x7Ky7FwEeQMBQEBJTdViOm7UAZRj1VvHboiDPb6+SfkbQnHiSP0h12umsTYrZU
QQIBG7xMSFA/+WB9TqEDs1WYtZwkE1zmIiFO9IToG4r3JG197wGZsadB5HerX2dD1B5vHyLLFphI
M5ct9djMeL2jbeQfVeYDiIRLviveik1QWeOJJmqiUADAjIzeOn0vk80mEcvumkxxSxHIhehAACXa
nQISPOY++zGKrcK1bV2un31jXNEQkb7RiQC4Dz5iUhM49KS7d9WvX30zehgCep2wHrdBiPYKJ4FG
YqKKLXZb29IYFpurLirISMQFOfqvcVt9ikT+vZPRy74jY1jtUhdlXIKS40IoJLNF3vBjH4Kjat/o
htUCtFzRpcQ1MEGd5tOyBu43j0xy54k0ruEkrKoCL34FnIAeM6ri4SOb6n7Z9+dN7JiHBM7cDQB1
e24CYHefNcO0VSWz7KqJGavQxIDOESxMM7jf0fDxQKvws9u7p9vrbhveuH4nD4lmBf7LS1MJlZYd
eG9o8ZOKYleqJTZlQVvQkfZwwuUF73C5PGl0EsVP8P/TluKXxWJNUrPYd2ZgZGbEtwFlR9Uu4QFs
nlvO3rY8hsXO9aoTKa+uLMjpsQJK9n5M8t9u1/67b/0No1VNIqEkNYtLH6/nLl9p6s/uS4cMwr7x
DasdoE+l+erCaufWOwWe758EqYPjWAXL3e1P2HbAMF3K2jAMaYE3kgQPUcoSHv6D9HPZH/aNbxiv
UyU+BdBLXNrFCxDtoDK4JrsEaaLYBJBVXRhA9RLPIyrYR2/Vn5p6QE1wvtcN/6QS+fH2HCzomNhE
kY0TCqi87RDz9PFhle1pbKNfYyvPILMuUs9pn1Qx/4pY0qaQ6ri//VXL6TXhZGMdrxSycerS5a53
DArtH1vwRgC4NoUbm2N5IJtIsmlcNeHXWM4tQgTu3ROADSeHsJcGJGG3Z2H7xHV2b27NaBgluFR9
7D/aiV7BNw21IJezu6kowtcFqZ0NV2VbLcPW62DhbVAi1+JJvDW9uR0OHR0S1KFJxOaNq8L2EcPe
Q7pAgiLQqAmQ9mvhtv8yFFinMPl2e60stmjSm0WIj3jD8dQBsf1wbLqBH6CNt/fPG5ZeynjAzYbN
nl1nvc/dwX3sB430PHQvNzbBttmGsfs9CctF9kBAevwe+ZgfsXA+8Iq+1KG3daVaFslEjTESFQwr
Iy6sDKAGDE3F6EfsxMWn23vwfmYzNtFihZvLZgxbdWnY8DWJXXC9EVI+dZ1Ew0O1jshuN9OdDKdk
w0AsZ8oUHQ2XqRxKH7h7UJmzF3Ad84+AaIsjSTbFICzbYnKYteBmlhIcX8jjgfevK7IwGo6gtXvp
xbhzFoaZj6twCgr41QUh7HQsw0A9hF5SHKne7H+wbbxh4X4LhkoJTPUl76P6EFWDOiwlJBBv77tt
GwzTTkB9AYQR/AdknPhBhcvPsasqsPEN329/wPb3jbu8UotM4nzFJsRjeXAoWATRgrKvLh2bCCIX
/T5C0b68FCzqD3wCNW2Q51+LnANa6fkb8YjlgWsiiaDaHAZVOSEhnOSnJtJHz2+fK7GKdFDJKWq2
aDEta2UiiZbFiycSueXFLxvYHg/0YXGLecNL/b8A/U7Gx4QSlVAKjNoQAOcacDgIRp4m0h6491rR
1wLsCI7+VY4zOB+Sp9mf7t3h81oGh774pmtxr+bpUDb93RLsQkPEJk9X1LprC30Jcel6GT0mPJIf
uiLpNuZqMX1TjXSBEJ3uXJTIYxafBXrmYzI/haK/RyP3cdfBNkVDh6mmbumXaBzK6zY8NLRxw8MK
MfJdnFYRWJ7+DCFYO5ba16hS54E+RrQ6c38Lfmk50Cb8kq/z6jqQgEf1DzksUGBCYYiXdyGNvblK
RzL2Z4eM63KSq9+zfOeKGb6mWGm9KIFrknn0oSy8Zy9RGxVTy/VlapROIHahjtfKy5C7ApyOvD82
PoR4iPSaU9JTdpjagh304Cf7HhAmVJP4XTsLju2floSDktqdn+Y1zjdQCzZPYEQUThSUUV9qpMkh
4wI5OVadgrHmL7uOrgljUw34Hho8QC9Lpx4UOEdg9JuUR5a/bmLYxngFHcqCVG8nFv8+ZtGazhD2
Oe3769cT/SauLhaN7owaYVBZTw+BN98P7taz2fbHjbs8dKKo9Bv88dYXvztAzZW3GYRa/JEJMPOI
ROpS1fjblIEbtH2sKb+jc5mV+wiI4C4M63JBqgkNIyFAYsCLA6uK8QDOm/4hAWjn877FN+5yt1eh
DwyhuICPm31dW9RgU1A39etx3/hGqE693B8DnvOLchxWHcal7dzUDXO32Ih2LH6PGGYV+2qiXSjK
S1zkz3VYvDidetZE3kF2+LxOOz23CTMDNTpuVqheXPAIU2eRDyotID68sUqWkM3El1WDK1w8N64B
YY3MRcAfk0j8y6t5X4nOREwVeh5CFkX8UgBDSPz698RYlaLetXE3/59u6504xIRJ8QIQThnBhuOF
H4JwntJcI67qxsua5H9d8c2DI79BCPS4rNGz9sghGLx/FZFfbh8zizGa1IcRJMkS2TYCRMNh/NMT
UGs+xjz0P5TrEP/IaT2U+9y4iaqaIDbFMGZ5WUk7QDShT56p7qNdnblQ5v7TF46lmpykCPmFkbhQ
hwG8iH+tctmUXH9/ndAb/ef4IUnatZwlv+SRZocm7H6jJ+dDXBe/GI02Lu73nS76Rf/8RgTO5JkN
Cb+EEC67DymQ+Y6vft/eaJulGP6KzWheWcOkvMxd/6mu2OMiQhDO+hvr//76QJj1z/9eUV3PPSEc
3HgR+OudJ48GL6r0D32wlYm2zcBwWEQzQPxiZLqnRZznEVm3uQz+jvMtKgXL+CaUNEQts0oGQMId
CLmANst7rWfUSLox2nj+WZpMYhNPWq50gjiBg1x64gUnErrepWPD+jvK6XjSg1PcoY8BBPZ5E+sD
9Sdy6EmD3rhF7lLmjWKToo0MI1eD5ngjrvSbQ/LXlsh99m2i6Cp/iXtK8TaXs1On9egP5xgvjdPt
4/s+qjE2qcZk04CjocHmVB1qAzVpfrOK/5L8CloOv00rfW61+9ci5dfb37MdhquNvo2tpnFZcgcP
jqANc/84a38sv+bI/NFTM3YT3fjM+yYPKuA/PzMRZBGdYcGi5fX3VQAYox22j2YM5K1/Dq6YHxag
5eVgI0m+6G5Z0jAkXbpvgQyDj5YkmEqFbEPSuOV5Ak7zkFT076mhW9Aki0sxhV5jr9WAe6BJ8+pS
vKH96LZJKuLkNUeTya5ZgKvrzyVCkDUPcejwSz3H4AGr2jON2YfedT/uWSWw8Pw5/jAFwIbViOJq
Hj5CDvYfCHHch5HYiOHeP6Xo2f1zeJBpoXYGgaLLsE7R3VVg9EiG3DuxsRPn2zN4fxfQOvbnJ9zQ
myJwzvILem/Osx5Pfun/qCh4VXNv1/MxSgwjiFZorullZZdwCM5+Hdw564bHtf15wwL8HGzkBYpP
l/Wqog46x5TL8G5ClAXGh53fMAwBvXSqlxzkDiAGW49d30cHOsws5Q5rDrkItySWr0fmv5FiZLJT
xt3UOJHMnWwJQCc3iysDiR8255Am6hWFsR5ihGhLWNdgX5od0MM/tx6oq7CDBTqZDOknsPu91Enz
evtUve/3IpPkTIiKVDSYnWwcy+LYNNVwrHm9kU6z7LpJcxa3A6g4GI4oXOl31RUagMD6BXpKXysd
bxi2bQLXb7+5H3wNatvGb50MNP55mrfES1XnbRFr2kY37LqIXDG3S+VkURN4Z1n13QmxSbcRq1m8
hsl2FraDn4fjXFz8ipxVM45pF4+f12Y63d7c91+Wkcl0JlafiqZoi0tYtI+tD5k2Ud+pwPk0J97X
gWzlcG2LZBh3oBqfjWQqLmRyoWfUucMRZdt5Y5FsoxtmXatmVa6HSfS1lofBbfWRbVddbaMbsWyw
thJPbWxwvC78mwCE9YikZ76Bz7NssAlCK9vGc8uxdCCMx8MjDtKLFno5Dou7Yb4WCzPRZyyKox4K
O3kmmH5xquEJrVEnwDfKdHS3qjGWU2SC0IoVTYhJUTjZ4IlvUG57jid9X2sk//r41dHtrnpGZOLR
5mEldB7r4uJQcq99+S3olidWqTmtirw7FjH/etsqLFtu8prFmpXVFctxmaZpPQ2+391XieduRAK2
1bp+9Y0/SnwVh8GE0Vnzqw9/L/wX8TKvj499/u++/2/c0o438KL1EE0iCn4OgKPh4VaTgeVhFEWG
KesxUh71nAL9XHl0wjMyOXkuoKUKqbtH4bQ9QClu89LKZDz4UVWeaAR7HMam3ReCmOgO5JQbCvp4
UBk0nnzIyzi894o2PN5eOos9mjAOENOL2JWJk82KU2hTQQcb+NnpCORFfX/7E7bTZbir3md+USys
uCy66LAy5Xj2Z2SPbo9us3fDXS0U0j4L8pxACMWPY9UPx2ImmVfWTyzuNxbJMgMTg+d4OL5NEBeX
2OWo9Y2qPeQajIm3Z2DZAhOFRysmJ+YE2GBZ4HH6qoPhEKxbDf22/361yrfWN0zRPHkegzJ0pVLW
k29+0WxkhSxxnwnAc4FnShyBseewvJ/C6QfK6UgWAAVURtPXPnSeorivNpbJstEmGG+YaCGCeGAX
4JhkOsDNHpFdbY5OObZPE3Jg++zN5HWDQLczi6Bll2jxhkMIEopDELtfbu+1bTcMTyUElYwMFbuA
epymju7Ww9CTrajYdpIMXwVJeEikzliivq8+u8vwjeA+GoNw4zlhG94wZFYnqgmkdLIuhyh84Gn1
lLAieeZj3GxkamyfMKw5BgfgpNyRXaoE6r8+v4y8f0YnzUZwYDmwJiKvRmRJtBsjtlfrv5VTv/il
91uG4Vmt04fCaz/667ThMywzMcFr4EBIJuERJ+shQpaOgkGar36ai3njzrZN5frdN3YN4cqE9lKy
ix/Ox9INHvJ1BB+pzz9FTXUvmuqOTcVG0GY5tSYVGhm8pcwlSbKCQnyqHO9jL9mwatvQpkH4TJc1
qtxXkeTva5VH5x68nrs6HCMTsaZ4PE6iWJIsqrzqoFFEP45KsvS2Ldt22DAHAHGCBhVUJ7tyzcci
+pbH8ly6675CZ2SSniloubaunpwMJZboC8fr+QXa1c4WsNziT02k2sKnKF49J8/qhK0HCNahYSAe
6qO7NAuEsbfaii0bbCLWYpbEytGIxxeq2ge/rDnei84WQZhtdON2G9aIcTnAylQLuaYDXlvzuU7k
Zs+MZY9NLpZCeW67yi7JFHo0I7SXNsOcNeuWSqjFiE3syEh90gYoNyH6iu81H9O55vfamY9Mjgfe
xQCEkw3Pel2Rd3I0puAULUnndx4+1ZHl8QogGgs363V3UE5+NzjO79tGYZvRdaPeuKXG7cq2W/wY
3WMoRrVR/NgsyQdakSXtvOHMC/dudbd233aEr7+/+dg0LwyVtTXPCpwAwfmnnBcq9Uj9mM9bqV7L
uplypxTU2CDqdeIMlBEH2CRNIa595y/VuciLF4BztqRxbJMxVg5caxWfhyXPoqE5V6w81s36PeZx
Vo10Z1I2MLxtXTV9UkKGM8t19OyV3ZlM+R3Q1F9ub77FWkz9075yCkfRMoFAnfDatAQsqTs0ScGL
dBj9YOOIXRfknZNsggmTZCrbgnhJBv7d/lBH7T9xPW29h2yDGwGIj2S+N0RjnOWkoPToFf6cp7rS
9dddS2RiB7026IoaWKRMCJTT8pbl96tqwrPrdXLj1rOcWBM/SPD+4W1Pk0zL5JIwfpJNVaVNkL9c
IwPe+R9vT8WyVCY0cAn5uoxyyLOu8SDHllcBW05V19ZsYyKW42SiA8tEg14jn5Ns7WkD0QPhnmeU
vtKZjfRu3xyun37jQSKSDzIAC0XGhvm1ddzvSxBuBE0WezbBe9M6iqVEi0+GouZ9HgW/asDOVrcD
Q9xOezPFOiELo3I2tknGIQTse02XgiowneAvNkIc2xYbD4p1Beeqr2vsQNGqQ6sly3TobRXmbftr
BFCA31RiLEu4b/fKAgdak7pMJVcA7PpR000bIabtSjKcXsGbrh7Btp7FnqaAfkYPib/gFiKP0NU4
r0l3T4etG+n9KVGTUbQAwFGTSrrZ0MbiMDtzmzrcvbRlcNxzYMGn9ueBnVrSNHOYr5leCkXTqV7m
p36Y88/7hjc2XPUBmPYn183CQQflqWs6UMThQkr+3Te+seV4FI1oU2Buxq4o4qOOynC555rO+1I1
1MSAg0+j8IckXzLQ0iK46d2GyztWV7na5TGoCcqsAhpPzKvWbAzl34Nf/GzmaCNEe9/aqAnJ7PFi
hDhWt2aqa/xHUGKNQFj5W6Q4lqNp3jwNGFELMSdrVlaVPJGekoMPbdD7olqHfYfTvHkgpo2AEo2G
GSQKOfiCfHpwufzn9tGx4NGoed9UY5Is0exBeQjpZOQgSu9Q10t1nAEWvIfY2HxYaehB7yhujlOu
IYjdCvo0DKRlKRMRigyhX2w9/ix7Zd5NrmIB4yRaMzxwwNbST8X4WCpV7TsKJmpdr2PDIWSyZsKL
S+9+El0QHChgDVthreX/m+C+YKDMXet5zspghKOaJvUEnbxdctjgur1+9c21ykhbdKPULsqzzbkh
wV8N2ow37qT/s4X9N/6j5q3HvBl1LwEfAiFYDzR3c8aD6MTxYrqqxxdu0KXQgHucovwTEyg0lYB/
ON7GZWJZt/8g2B0v0kDDrVlf0HE86oTNLtDCmoyn28fcZqaGh0QEDe23BTbkeOIZ4NR7GSCfSqDJ
tG98I8BNlrUveFKvmRTrv4qSE5+Df7s4fNk1vPlglu4qUX8u8PdZ0pxnUrfnkvD1E8HDY98MzEfz
kI+V1uCuz4KxW8+B7vR5kMQ5jf2y4Wosm2y+lSF/SOqmwRfyppcn4SidCpR7Ng6wZYdNkLmrhE6a
QK2g3HD6c5m0QRq01XhQqEVvLNH7sSc1QebTqGrSSTFnDhnm47xKaAmR8DDUQ8aTfdgYPIT/NPLF
L7iqCzVnYu7EofO5d99Dqn4jfLbtgWEHrtOq3J0lsi2kzhqY/HEOun1t39QEmEuCvEG3xlNGnIJ9
7KekvusLvWVilr9u4sqdys2XQtIla9rZ+bX6Vf6Ndt0WsZRt9GuY+8a31mEcKOLES+azyD9gk9tD
0jRbGQLb6NdH5ZvRnVIGdeU1Y4YKlHd2lKRAv3hb59Jy9E1INwOzN6mKHpsqmzY+tWCD/Ojjwfqj
ozH0YG+7INsUrr+/mUIe+xOoIPiQySDq0vqaiaCN2qjJ2wb3/xyc9UVXz0DGZnVJNBqH5yKDMW/B
U2yjGyblB5OkUMrtsxhSYGdQfc/3npr38XFQEwg9QbiCFyPtsob6D6JanwGcOjqL2Fgai9MxBao7
PyH9Wgdd1on898T157AKHvyggy7iVtHD8gkTBx2oORpzvLGyoSSPtAg+Tu2CzIZz7id344Vi+4Rh
Xs64IkdG+i5z9fhUR8uFk/Kge/ogms2a7PsvUmpCnZeqLUMUVTCNUS7nrhHVidCCPIxeHDzHoglT
t+Tej9JV+wBJYWQcWwdihRCHWGXml7o4F30f362ab0kL2dbs+vsbi4PQHmdFgTXz19hLhS5h1cWk
j43s4xOQw2rj5nw/s0X/g7ROej2vvd9mpC7je5RawhRcn83d4tM2vV5uFfM3PmXxVCZF6UJrxmvw
bmbQXvgHEhiZxNA17Tfie9uKGfvhV8Lr6ihosmUOPuU5YWnddSgTJuKvOqpOuxyhCbJG+3wCdSkY
JIRIdMpHR0AEAzDZ26PbVsi4oGtAenPHGbEZyXByevYk2Rqnycy3ClQWZ2iCrD1/kVGs8Pcj6Kpd
/MRDHM82mWUSnM3/viJCE17td8KZWT+1WRPVX4Scnuqq/IA01B2n5XmdxXmoa9De9R9vr9b7kwlN
tHXky3pNQO2fgXTpb92OdZpEet+lHZodQFHXDrQbaZPNJfhdEKmyu0CBK3PfXzes23c8llPCm4yU
7s9uYUs6w9HvHPx6ut64jlmjMa4pmybTfc6fQfJOyzQSQfPz9n9//5CGJkR8KeYojKe5yfyOAGxb
MCrEmSQxGPf9GIKnG/G27TAZ5gyW/WBZ40RndYwD2i6Je4iWXh+501eZWNvkTGS8Hl0WdadZJPFx
3+zIn4uHimctYjyFsnnq1XERwb+zF37wwUN5e/z3vVSYGCbuTkOJskSvs7XSKTQ6ztGif/u5fIbW
yUbQYLML4zka1SF0gKqgxifQdgRt71wV327/e8vemxjxBeKMACcJnblT/IkH5BU49V+8iTaqE5Z/
buLEWxB9LtBH0tnE9I855k0aOMFWMdD2340wXPudk4R01tngTORUaDGndK6CMwiD94XJaNn78/D0
3B2bZPJVJmIWpuEi3LSJ/H2J8NDkRRVhnf//LZGtDnXPqpMvQrHwNDfLj327azgOgY7HQTpejSqg
Dy2QTp+82i3SuNl3e+JV9ef6aL3EJORgxqxDntz3va8eWBh/3vfvDYeBoKUDfDdUWZI457lbj84g
X5XLNoB5trNp7C3a2MG7Ga1VVtL4LxUIljYTf7391y1OITacgqAqH71uqbMgJp9DSZ94wJ8GsvSH
vBR3t7/xfoAcmjyo0JgnLu9mhKsuCFyhaeV+QxdUcAQxSpUCjlulfhMNX+XilcfbX7QYnIlLT+Yh
cCWhMqMMFUZnKkjq9HmYzu6ydUtbJmUi04u4XvKKJFWGNPk98+fXaF1/hA77vPDm3KOdE6+/L7dn
Y9l/E6BOSoKae+zLrOOddwK7vofZLFtsPra1MgIClpO57ND5mTmNeHbr5thG7MH32MaVYFsnw7LX
Evwc7YDhZ+QLDhF6g7OuU+SM2il4cGgBnnca0kve7ku2h6bqNlCliw95cqSZAudzG5Ey9RNnI41l
WyvDEl1ouHrMY1U2VaFIUbR4jFTzuIIxOr291bYPGOYYIg89A8mIa4jS7qPTdd1Dk7vhM+1KuhEG
2E6TcUdfqVlZHvM685MWTcfJ4D/w2V333aMmuFqzcZ3ivqwytY6fWO997UH1fnttLH/cRFYXtbsi
MSBUNhPFM9AS56dy9ueNlbe0BoSmLnYp+hnC4Z3OwC/zDepHz0NX/J2v9YegEj/FtWAzBKeyqU+J
CNGGMn29PSvLjpuo65j7kbM4tUKehdePS98lv0bgSj504HbemJpt4QwTnAAJdMcwV1nJ6/hbQkec
XYlQimycqPcf8qGJsXZbRljbxXU21SiTO7z4xFT7yIlAB433LMdmi0nEclmZMtqOBJ82UfjQODtV
Gsn2vLjk6LfyK8TAt0zQtlqGCcaRC9xymNRZy3MnRS6Cp2Bnu7+927YZGMYn2lF3BNm0TCx5m0Kp
aoFUVaDTqhr0sRvGcF/IYEKjexL5HXcama0QLmqeJFQt9dl3VbPzTJl9LC1r0LiuK5lJ6d5FPSQv
xvzLrjUym1imLibCr6cqa9DIlIKm9yLDFWImovjQx1t6BZZdNgHd9TS6na5xp4akmrqD43moejhT
2X++PQnb+IbNqUGK3PMQgczdNB4GsXQH5NS29Clto19/f/POxrEZPXchMhOjbu7qsq/vo26zCcc2
uhHOBtwJE9V3VVaAuntGr2OpzmMNkbsNf2FxeSaQO+xqd1qbscqSuE9S2nfByde+d+9J/s++1Tds
OGChJ/tiVplXy1/U95yUhGxLV8u2PIYN98FVJCLH4NVSOw8hZEePgdeXG+2glsUxgdw4jMncQ+4y
m/n/OLuyJjlxZvuHLhGAhECv1NoN1W13exu/ELa/GVaxCwS//p7yU1tuFRH1NDMdEyq0ZCqVefKc
uj0gHqtOaDHp4zSpl431NzghHcQtuA9KpsERF68dH5wGYTFNfg6K76kSn25vgGkW2ot35POSW3gn
XiaW/ivksnfW6TxY3UaUYbhxdJLRoWghPIRevktiyT3YG+KGDTvbk/u8n38lI/t43yyus3trZmPK
0lS14tKvKHJ1/Hy9+pVVbWy14SDp8DLZWcOaLrO4oF+2RT1XLEsZ8qpxNy4BwyrpbHnZkFbMK9f8
Yg2LPJWNvx4cCeYGX9nZp0Za5SPo7rfiJ8NkdFYWaBrn4N+uU5RJuRcSSzwmOb+vecLTcXKTmJIe
Zd76kqIfPpJVAwKbhN4ZVuhA5ymoV4ZKBHw1FL1zdzjz3vkeFN2OT2KjQmBYHR3l3E14w8mlhcPm
c733rtF8XXvp4fY5NY2ueSRVV/mUg+PxUiG5vues9Q/lUAYbx8hgyzrUTOa8Q7eQxFWpQJI6KdDC
Zz94P/646+N1mFmadtmY1hBwaEQkFrQZCBSbNjydyQI0N5TXq+03SVtempzurIzss8I/ZlOKqwbl
Achq3jeFq6N94yfkIguEjU5xqbtsCKuuUaEzjMfbgxu8tQ4es1xOZenPxaVpidh5QxdXldp7i/U5
ddb73rU6wstfQRclVye/yKp98Dx6QovEaQTm4fYUDOdTx3gh9ZK3gz/nF5H7sg0hCzJV+yKg9RZO
1LRG2rucg+KsThaZX9JK7GsBoeW6sfPdOtF6vy7+fTBBT9du95JiSXMoCF8cMAPtKidn+x5l3dNd
q6RjUcekCtAumeaX2lseAB/qDzYk6O8c/JqeeXNEl2FW7SBYevGS6bn15DkZ1i1lBMP26igxB3jf
hFYkBRYVwnF1t9Jdu3RbGGmD+9EBYqU/sXryl/SSkOqkLOes3BY5qi0OdtPHa3e8Lyso+QCACASd
9zkZ+idB6m+3N9T05deffLPmCU0h55sDZV/Nwblf6INPpke3sn7dHt6gFOHpuDBQrUMEKu3Sy+Qs
38t6CFeWht7wo10+Wx0JAdjYSWgGLfjr7V80TUgzs5aork0ay4r9atjPYnggXrtLl3ojqjNthRa1
u9ZsqynA8I1qixAUyVNYWPZ9/KCejhLrCsBwwdIKC8hq+7Ve5v6c9PlWTG349r9QYtYkm9zlVuzZ
9Yecqksig8PtVTdcYjr1aFoPaZMq14otzwGbcjDwoyiLT56VqdDl0J1KZbIR8Jpmod2XrpxTMbZZ
ehHUTp5HXzQAruf1Rrxr8NI6Snmx/NlZGi+95D7qa06tvtHW/1/RTXtHsrt4VD0dk5blMDkBYPjF
YXXRoLYd0NcRLEdrmK1rd999pjOMAtE7BY6crTidVznvM9wEyT6gd3KMogXnT8fhWOBgwhrhMKU+
gO+BgMiITD/dPk4GI9Zlmx01OSk0qKy4LNLj1YiHLP3gS7kR6ZpOq2bEWdJ4wKdgk4emkaENEpWQ
W9U3uSYH208ABwjuhN56OkSNkoGNyJbj3vFl/wzKluw056t19Ca5pepqMAgdosYSCQXgcbDiWjlD
GBSDAiBqi3nZsBM6S2dG+ZRbWWfFa5lBH3B8rMr+1NjdfUGdjktL+EgKMRU8vsqhK5Y8ixmcuMVy
n7fW4Vv2vCg21bg4qb08Ep/9J3i/hSw1eAodr+W6ashZl1nxgo4QQOcfQXuXhbQbozGoN3ydafU1
I5O0B8tWOidxWYqHMmUnL1uPSz/euTzaXTlkPhmnlOAyWyUK2Wmeni3SbMG1TOdSszLQbYoOSQke
d33a71UCMajOy7ZGN4hWeDpYi1Y4lS7aWYHMDKA1Vu/ZVB4qfk6kHfZNF07JRycow6VdQz59D4h8
5DTdJ/6zG3xcyh8sOeboSb/tr96fKv0L2sWhr9XPNY+DZPk6ZskHQtj320O/fwSoDuOi45gnClTn
cZE142Mg+Lh38mw8j3W29TR8/yRTHcxVdR7YykrYuOPNNh6HEJdI6LPF6sp5BUgGZCXFVcr8vvlc
P+JNwNnSbHA6QpK4UvWDNVsPazFcArVVxzct1/Xvb4ZPO5IUq+BJvPrVcciqXeCJfwDt/+/2178P
u6I6uqv166wEW1kS12xs/y1ELs8SV224QPTq6AO5eUBCsdiJOrB3qNRtpWZ+d2r8jR2kOgRi8ugQ
1N6QxIrmoehe+uVbMuX7hMxHa7L24OzYZR5kk1W7VwilReXvvOpUqqPISpQnLnb2nbDLlK5RmoDQ
fnwZgouU2X6m0/72yphMQHNVg2p7r6MsiZ3OPoGX5HVGJL5hXqYDqvmpHFJ8ZT71QczW5RPhKVTl
LGDK6fy1uKYjb0/AdHI0dwU9KLbmyZrE3kRfpiJ4qkc7LuctwN77GAOqM5YmE3IkFR+CeCz7F9FM
UaGG59T1LlNBvDCDkiHId3/enophL3QcWtD4je1YksdJkSQPGXROv81TqjZybYbd0GFoTEyDFB10
ElZwt3R1iodcGeeCfEuU2riYTD+hxfjzChhxabEgbgL5MAdZ1OXCO6Y1e5xBv3ufJ9IBY56NhGGZ
rUFcNNkhbbtlX6V2tXeChG4cKdM+6M6oyUcrQ0N+PNldGRY99GBG5b3c3mTD05rqcDFvHRuntMck
DlL7m5PZdZxZyX/g7Ot3dsuTPZCn3TnvaI22FNo/jilEOW7/tOEs65ymFXI0ym/tJIYg0GfH/eDN
r2BbROdtDd0M59D19sYPmRbQ/dObF65N+yyHu11GPuxUkvW7hSBzfHsaBovXMV/o2nE7hta4eKqB
9JrBGf7oriw7D42zhWT+3Un9juPWUV6eUEz4I4KgsS7A1tiH0LTfufOltE8prcPZLw88uyj/6qtz
/krIT8CmdpA72bXimXZZ2K98hzAzdDv7MVdHp8PGim5fkY/W/NyTYN/U/wzOFnffby2P975Xy8EN
rS8zcFwjIG8+LR1Kqk/Xz5xYdZAdWgbm6ux4DHmPr8syvPg9OyGvhudG+lSkNLx+H9863tc9fu9L
NB+QFk5+ZZ3nMQnKB3yKnzR7un6s4JEp/YpuhiNuNCdd957wQ9/aonL/3Uz43u9efdKbCEJmqi8X
gR0rocCDbhxgB5y125eYX6WOfuaEI7obO5mEa37gKdk7fQm+PnYcmkveqae89nYCtxL+ky/WoXRe
7HIjWff78f7et2kOpU1BrGitDo/n6nWBcqjTowsFltes675iTYg7vyiPde2crpGBR44d2EIXvvEa
MVijjlqDikgt6XwN6GsiQihmlWHmF1u2bjx6WgQRlM5ad8UKJZThR7P8yGxn55Q/kuHEyHH02rhr
X+opCaf63zG4VFm5bxfE/vUOpw4kohu5md+Fx/eWWHM5ltOlBMQy11Ae5QXbCfEBnK9hPV/TfV8b
J3+ENLYQNhZ/PIgVKpjq2HvfeJlfl39JYrw2sPdO+Q2dAOGa/E91RzTY7dcpOF3DieshqlcQn9Lr
Edk+uKbd0eKXfCGDQlOMH1t+c+ZtOeyKINtCh5sG16p3Q1BkVZmnLE68/Fku09FN5X1eWEfjqSxn
DfMyFquxnUMu/CdHDhd0l2yMb/h0HZLXOpmj1rVgcTl8AS7iuQTh6e37wzSy5qHE0CS2X+QsrnI5
hdxlDzatP9we23DF6pA7wVfXCZaWxWQ8qcAPWebvOvT3Jt87MiGvbR3v+x3No6jEEbXtYPW9kX+3
IYi7Z4H/VFXVxbbdJGQze0RHdxve/jXTil3//sa3VgLciP0iWMzywoIB+SNoQUCjcN/omgORolIt
AWI+LmjVVoe8XGvwv5W9bO88SppvSNxBgA6H+HExgj3ISlCc5QG4c29/viHoZZoBz23NvcxZWOy0
8y+VkEuv2q8EF1ybJhu7bVp/zYxraBYwx+VebEEa+igpDfZDxsj+9gSuZ+Yd16kD+sqsaAYnTb24
m+hrFdSv9jCgIcnbeBSYhtdCE/DlN1nJXA9vDb6zrPHsJPSRqy15DMPa6JA+S6II61kUX9+ofJ91
IBgLyuC+1kKqY/k4T5kIhhwfP7F/p4CnISX38XUjH/OnVa1V6XTLBFwmdGGtMOBdgezQuPVMMhxL
nYq1cknfVBPOzFXDY3hInSVI90XvLOiBATTnaW5tfyuPZtpizYIJ5BPYzCsvVk6IV/7ahxCiuX04
Tdur2S5LZeMVFYa2GZtDexqRRFiqO0++ZrrJ0E22xRM3rtomXvPp2anEKfW2WK9Ny6KZbZ67zdgv
ksaDZPuFy1eBn3GSrfYHw9LocL4gXySDGAiJ7an2QquuL2Qs2H1LowP5sNq5LWvixm0u9+4gD8lK
j7QXG8Obvl27g8fWawevXdx4Wtlh7elDprwNf2xY9b8AfBQSMiPPSOy1aPYuiAh2Ym3FYS3d6nDX
odSpPjvULauRWm4suvZhdYbHbadg+vrrgr25aptiBuoDxKE4J2MEEPQLd9eQztnp9pdf1/cdX6+j
3Rxc4lxNixNDSetL6WVRTekBmrrnOUgPVkU3wnHT9mpWa3t527aOs0BjYaE7lUPws3RtZ+M6NE1C
M1uLtK5FWWbHS9J8rAHRTJbigiTK3lvlQ93cGeHqDHFD15GKynWF+U5rZIF9E5T1fbpvoX634d0M
nSFUB8B5lVoz2bpr7CzLLs+cfZD5DxDsrMJ+LHfMguqJ2770yXhiNHmFpO1GnGrYIB0Z1/d9nadB
t8aZU+SfgoItbpgIULrsb58z0/iafa/I/VLuLSpeCv6K9tpTx8aNs2XYfZ1QLXEFgK3QEIiboTvU
DX0ok/oLt5M8tNKm2fny3mtNh8fZHNUhYJjnmBN/PwYDQq+W/Q+IxS2OMIOx69i40V/WEjJnWCUp
ZjTe8WfeLs/IA7zc3gXT+Nq9vFZAeoFZV8XAyAFNYzdlLMt2OJPMrc63f8K00Zqlg9pBcpTdFeoH
I8WzuZ/2qsq2GLxMo+uWbluV2y72HLPGLz87inp1yCw/uAtsQXXQHWgOO7SUDnM8cmt4sBmnEevI
fcx5VAfd8VXSjHotlgbE+6ywTiAv3TAvw8bqBJC0H5oKcscqJlaTh9B92TWL85P48r6YXYfddVVT
KJFWKmYpf14c68MI/Qkxqq2A0bCvOvCucGXXd1KoeJrca0G3nI4Lw+P19pk0rc7172/uUGFzJ2jL
YIpZUO/7vH+uywREj/eJAFOdlm3qCE9aIac4s5FTRTcRWkBSOWyEL4a4XUfesVoOI23tPlbecMwc
++JIhVLH8pxl3X21aZ2PzcUzZ6pWNcSFHNOdau1z6udumCbORqnJtL2a2U4dHZW7WH1MrSbd0TT4
aBXZeri9u6bBtai68yHCXNjNEJdS/oTiToouX2TN7hr8L6wdn2x0+GDwrp5+NO4oQgt8nbfHNhxL
HWxXlZAChWsc4rpEJrjocGGNK1x/vVUFMFS5daHvii7ofErSAVbl2ztaQMRxoC9Owj/kdhNTSJcX
AHKElXUfsTf9C3WnapH2E2bEVz8/OkRYZzRsblEfGTZax9upsgFbzYT+pMEePjDq/HKC6ePtrTCk
6XSU3Yrq2qLQWRonYtpz1Z6lR/d2N5wIjI3Y6Efot/oEDPasA+6QmsMtH4g+tvsirlPvKEFPNNXy
H7eYv96ejWmhtDsY2fe+BK9LH7t+doHK0XMHQsfbQ5vOrGbJ0kuyFjBNfH2mwG2hugC0ubRExyS1
N6J509dr9lyBSL1rraqNC8erXt02r87Xgsl9Bq2j7FTBmspLrTaWi/OS1uo8WvM/t9fG8OE6xo7a
YFWvmrSNAW2QhzwbwAQBO9j4cMPK6xC7dW07VLJQPxn67DvUiLLQsdUn3mQbJmA4l3pTlZ9wXkO3
sYkh1w2c2rGX6sBUcrbsrQyUaX2uM3tzDcPXlCjJqjqmqHHErVMOke2I+/hjqY7ja+f12ng8t3EW
8CT02wXqBdZ3Mm3Rxpi+nvz59WVWeiBQp3Vc2ao8yGylp9SfyjtXXzPZBDq+QHa4XTy3Y5gT9G15
sb/k0drdZ1W2Zrj1RN0C5ZkaWdcM7R7Q1BnY2XNYupVUN1XcdCCfX3KGquqIXwAFShWgPSA5LuBV
HpdvEychLR8964s9/OpqF4Qv/cnJoKien9rc24FpIQzs+lANgCCrhz6bdziBhNghk+kO/xMV2X5U
P/BvVloAPfeCdaFb5dj3LYvoqD/XE2tBmF/Ffm/h63wRMphAO2yKp7z/QiU69i9Z1spZLS5iYDqO
TZccqaWOrtc9OGuzA63ut3v8D9Hxf1de7i4fG4HKoSRnOXj7Kln5xvl53z0Qfv37G+P1lpy7yTgK
OH5EWLJhD8Xsf19Y8k9gl1s+zrRQmoeAaw7aRhaYgRT/Eqf4sFgQxeKwg4oREEkAXL/hTQ1c4ERH
AE6qhQqCP9SxpZ5s23v0WzdU8+/DJrwvlKvDXH8krEGFdAqRar5zGTUvAnRdwAtV1vGSCpR3nSJl
x3Idi/HfTjlz+wv8gVttIobF1NE9Exlw6vjiRq100IjS/exzawcqk8Mg7S9QMP55+9QZrCfQPFdR
s6QmDXOjvE0WNEjPkU+Hbl+Qrbfn+7EZ0TGTQeDjkusGNwpGAH2bHD3GnJyI1f1wB/dcNNWlSLea
+9538kSHErnWOous6t3IsuafZVo9DmT9cnudDEPrCKJ07ptirSw3avq5DxtnJse1sO+rmaLA8qd5
8mmhhAXEjTqSgezN7uawdMV9dRHiX4/YG+Ov85WtMvXdaEzmR4AGL8Ps7KBit+G4DEdIlysWkvje
mnA3ShU9gz7mki/ikq5bdTWD69JFivnS+aDGZSyqJP80j8kRq3OgvAC3WbBV9P39xPk7kQ7G4j+X
yJaOhxcc7teV5eH1dgKEx8/CEvzapAt2IGybyReXFKeJOqfcTsNiKcIeV2HVLKG9bBwyw0rqvIuZ
6xeL0yRlPFjWISn4N6/o99Oa/brrDOvgVxQigqAVHjiJkAl95GXrQHVnXfa3Rzfskw53LXgCAAP0
NsB4NH3y6+Qjb/yn3gFPLOX3IReIDnr17ZW2mZeyaBxBtdlDgGpXpN6WwoRh+QPNTkaRQ1mCySVC
vweSw3NDD0PDztAUuSsPR3Ssa++BGnHwHRLNnv9Py6BjkiyxV493VQFIcJ3XGzsvbNlmYBsjcH/s
QJX9zKZ8q6HT4P90mKuzpgFjdeBGfd91BxWs5ZHjfg1vnx3D6DqmbRKtD6GF2Y+gu/YB3aqv3uLf
laYhOgM2cxYHCBeKO8Hr/gF75EvmjZ+twD3e/nLDmdFlwhtVBuAATVi0Dv5zO+YyRFvbntbp+fb4
BqvytcDfAi28Q9AyHaFo8XEi/NSvyTfXY+dEdBuPF9Piay/2zG+sljarG5WN4wJA5f6XVVvN5AZ4
NNFxZXZVpyxPcG7AyPpjDDroT3bTp1xa5y71d4q157wPHiZCzg53N/ycYU90rFnRuoTUjcJt2tev
82B/tz3vH7/y70oU4Gnxp5mlFdjOrUG6kVRT5IzzeVm3NKgNu63jzbrVYwtfJjcCzybwlDNpnrJR
+KjYq2xnK2z77VNlWiHNU/BRAaXoNCpqFxTqk5INj0y4zjHwibXxE6apXE/bG2fUrRxU26xWERgd
QNvpFdY+wP1zsPu22ddDMN3nOnSmN2fIBQiKuiUaM4eGKIPOYW2D5vm+hdLiAtATFm6T5SoSbC6i
jLn9GVK28srVRTfeMqa90Cx8pP5YzVlDItvOnuQ8PbbK3fOEvdw3A826eW837sKsOfImmz/ybJnO
rlcXkTMkW7wjhhnoiDMxQcgNUnRzhJ4v77Hqh2wPVRj+6NN+S57z/Vw40UnkHE5byllBIladxNTv
WGIffKj9lvavkls7fzgh43B7wQzuUEegDbMPYttBLFFZTzKkk5+jHZP3GyGAafSrubwxC4QYrBsW
TCRPoTNk+521K61AbHy7weh0DBrpPMTFFDthy6nZD37foU1R9hFvuNo39rj1XjHtuGbc/jRnpELg
Bf+RjseKFfQLSI3XF7LIfsN/mBZKe2rbY18BQu05USkXWoQdOPG+ry5TG7CD32WHdyJ+nVqOd+5a
dbPvRG79JJzyPANs4FZfl6Y5VP24S4V7EPaXqe4OPTDnXeCip7sN05yHpX/ne9XTTL9C0+DQ1dSJ
FtQvXkGDyXeU5Zt3r2mXNNOfXJr1JMfwCfloq1+1ANsWfRGps5ua8RBkl97HW3PZpUEVYq7+4l27
J9o7CUuJjmjrc68F+dOsokyQ6sVegdQHden0MPskcTYctOGY6MA2f5G2DzzwHEFsfHmtUQH9V2SZ
+HKXL6DaVb+MpFnKnsJ5etOLVVg/fJ7fF5fquLaOZbPXQvk5qudgRyZ6Wuspgk/YurkCOJR3zrcO
aiv4TDvILk1RwJsPni3qcJTA5tnuM6KxH5LIHMLc+V11JaLz03k+suoK5coIxVw3FB5r9ugZsvas
7bv7rsm/oG6UthJMKVM09ld+BZb9nPv6NATk8+2tNq2XdtOTyk/IaIs54ll1kvS4Nn6Ef/RsDAOn
IWG6pWVkOrGa0Xtu0iqrc6aIS5DTqbJP9kBLbvEhmEbXbL6wfeB37FRGHkvKqEWCV9qzuu+loMPb
egVFjQrhT1TkQ/MQQKjyK8XFv1XwNsDniA5jU0MFTpYWmiyDa4knB6JPsVNX/Q4BHrSY0Nrxue2q
KkSdqNjZ6Vyn4eqMIrIY4xtWaVg+XWvUGq0l8RhOgSWDs1qbNOTkzt5mkA/8efcPQD6Vdc2maMoH
LwRXCNrT8ubBAXHn7TNsuP51hFvbeJVv5fMU5a48EGE/2xb6pCrvUUm1wcxjWqDr39/ELxMsUJRz
JyPuq+ogGrsC4kRtXfqGG0unfxOyqYQ9yTmqbR8YIl4UJzI41YOfqfswaEQX8gTb/8x80s3wi+5w
sISEGnFQJxteyuBFflfX3ixPk0zFOI5yioRdPbX++BEovUiQHOTm5KnI+QNP8i0xQ9Nua6YuB8mb
CvJeUVU5M3okeQFdMepfRsWCvVJjsLHlhk3RgW+AzGboW0+HCMK+T8CQ/9eWy1k4/OvtQ2s4UTr4
rXbSgnUlrKLx/ezY9o3czdvSYabRtRt8BFNHMiYAX1t0aZ7ctp7O5ej59wWpOvCNc2DG/GpFHFw3
IFVT2bxfR1Uc7luZ64a8OUyZahL0KsOXL8SjWQiOSsjPQu19y99e1+CdEEFHvl2jD5aMxRQx2vwU
QomwZ85JQHuWJc7/UlL+um8eWigf0NJl6POfIzxPnN3Qe/PeS7z/7htcu7ftBjglZ8YW8IK6EJ2r
2Y56hG14VNPx0S5rp5xcq+O4D6ZkqB+4Jexo6OYtrIzJsjQLniVx/GEqZwToR9dn6zFfIXXRBcOP
22tjGF+Hv/GSl8qyc5gWaCfAiQQSr/TJX+37Tr+OgINhybossPQNZIoPgzvRXUkT676l1+FvtM7B
QmWTMfKDudpNUxsCKb7VVWLYVx3qJjxZWmAKkhFVrROh83XZW0kz37kwmuF6lGZ5OuZjVKBGeRyQ
3T7llbdltoY7Rke71Wltq24NxqhTdX3Ik0ns+jV/plmS72pAi8J+8NlutcjWD77vJ9CY+Kcf4jYX
oLxcJJKdhIRIDgeneimdgy96++wHlnhR281npoyxjrBbJ4Knv2+rKJ/8lZwQcIKjNW+Kj1nvWCeG
Lqx9YdVjDBXlqd9nqwNe75lsqeyaTEZzJ75s6hbgxDFyi/Hck+mh65vnxb8PpkV+R75vXLpcBK2u
6iRR44B6tver8yKClz53ny2vvfP0aV4lB8OzDSluRIHINT2hyq7+UXJqP9/lU3QEHnqZ3HZFn2NE
q8neQfRC7fG3LrQCkmy86Q17oCPx3NmDvpNr95FAld2i46Pygg+kqO/L3+tQvBxtya49Inefs5Uc
C2eujhTgjcPt9TF4Fh2IZwcos1Z+q6KG19N/cnDFr77mW7xdptGvS/bm/AR8lIAxI2uA9lL5ax7a
9cEV3RYU3hBR6iA8boNTNeihf5s6+a5o+5+FP7zmS/Ed1HFbzsQ0Ay0YyABUtFDJQDRZd+jnc9Vz
Zi33nXxd+LQpKBKTI+67roNsUchIPYVy9J2ft7f2fT9IdBBeydDR1XJ/jsaa+iFUlSGfV3lNOFTu
V9+ny9mbmo00sckENBuuC+DqZDIMkbccE0tBwaYafvRVYt8Vkrk6aM7PeDYJiay2sJqvNeOXLve8
DfN9f4chqvnnGSWQKhBusDSRzJchHFLvoSvdjbTt+3ef+ydIzv0/Iha3bxlroqktnZCAdMW1Abj/
v2y8tlp2XgNmNWfcOQzKAl4l75zR1V7eWF1SQ5K4BGVeVJc+1DwbNAyKIVk2Ap339xoEZH+OThY+
NQ4UQqJlcJLnKrf6sztSsMJ15RZ1m2lLNKNTNpWTxR2J5Fkvy9AjufyJakq3YRim4d0/Z0C9IZjB
xTJE0zgHAEdZYG5Plnp32+ze90qujophTFhT2ax9hGO8sNBqij4qE2mdSJChvsEo27gY3rdvV8fH
WI1VyzVI58jJoWW9a+k8n7JpIruVz83e4s36tbtWsG9Py7Bof+FlAiQ0kf93HutmdveZtMmubabv
twc3TEUHyvRoxOrUOjmPrv8EVdp95ZPnK38Vmdj3ACWb279iOLk6YGauKCqiHn5lGlWY+OV38PY1
XvDf7dEN6UBXh8uwnjCI/WD4ll4Zy7NQCe+UzxLVmCkk1Rh3V5KLc5ZOD0hH3v5R065oF2y9rNPU
+C6ys+ucjyEBt3LUlf4Wa59p+Ovf33iSJc9Z6lPWRbRuhdh1feAqkBolcmPfDbaio0ZLy21tJZD1
b0R6RML0f9J2Q0jtnqu6uSsJ7OqI0Uz00BZPB5ij4NZ65KpQcpekoIW70zC0N7dfVkLO2IYIYpzP
RTV+YcmWLLRpebRrtXSRFquXYYosR11K1ay7eu2/kRQohTJ9vX2CDEahI0WLboVwIh1ReJmdg7e0
sfD4bqLVXRlqV4eKzh5avWuOUovnWR8RCX6s1FZt2uA0dJyoqLMEDTA98kFu8r82Gy95Bf/qqYdU
iaio8sPtBTLYgI4XnRw3ZR40JaKaN6+D+phnyYYDN42sGW9VzSgABpnzKLh4ThOFHDi/zy/oCLXE
Iaqql9R5BDUWqqWDd16Z2OivNDx5obj3p1co+bBmNMHgRVIp6Dpln2aJZ1VLQh7MoRzyo2W1SJyp
Y1mlGxGmaa20O5s5/WJD36aMpK2qcOgCfixcofa399hgaDpsbU39gjhNfh3dPkDtaT/Y/N81tz8E
bnIfJNH1NWMm0rbaxOf2I/SSXjm1Pvuy3AgzORb+78yoq6PW8obNNbh7wPVYtMlTRpBUFHX3o67z
br90It/PVa3gXwv/VEm5bPyqYUt03BrKj3Wz+on9WA3FGV3gezBrf769H6ahryb/5t4ZyoEVzogT
ljjs00iqSBLI3d4e2+DwdNBaYanFY+DtfCSF+slGHjeivix9siXHYdoMzaqtpGVpnWJZxOh8bPr2
GfxlT7aYdjCWfSmgYFWqU5o1/sbZNcUdukopXIisaxcTGqGltNriQ9L2aWjZ/LQisUxr7+tc+R+o
KHfZqk4u9e/zMTqUrYcWcdElnv2oqPUjG5eTXPjp9h6Z9l+zdg4VIhGUGJoW0KqnpQM1zuXX7bFN
+6/d101PJwRo1H4s0cyxeuTFza2vLGk3sAWGW4lpZl6SFpT4AbEfJ1oce9XDsafnIctPTdJcIFn6
4a5Z6CC2fHZBu9RjFi34D70sjYJCIpPqbczCsAE6gK2fiOWDBdh+5Gu2p5n90JRb7fmGN7EOWAO0
w50qBwtU21/QtCezJWyWz0VThEmbQXZqY5tNM7i6+jcuBIzuVodwH0eoL79YTvBfN8931SlcHbbm
LmD67HMsToY6whUXnNnDbi7Z4fbWmr78+vc3X54uMvNo24tonCyIu7nMOazZsKUgbxpdu7xX6rNZ
loX7KFo7C/2UZ9D7SuX+9rcbjEuHqWWZOxMb+eFHLpN/mFu+EDWeGl9tRJMG36oj0GTQzYpMODtj
c/HF0zS+AgKxy5KveMll+S9a+hsOyGDFnmbFosn4MM04PaxjDy33Hv+fs+tqkhRXs39oiUAg3Csm
bXnf9aKo6q4GZBAgQMCv35P7NJv35lREvcxE9PSQmULS545ZkuEwyuTDdcljHMufneJzyFnitMJN
wlEfvSCZQM50RDF0Nilch3yndXbhuJ0jziRYTq6jCH6J3J5gqKTsjlg6zesUbhZzO37XILjw6s/B
Z3G81lyLVRwTCEyDbBT/iieza+38s3BzjkDjtRcyp1QorxlsFKGG+OFzzFp+tG/P4WcNBywonhx+
9ExK2BsgW7P59e+PvpBbnoPNIk/DWWLGo21rDj44uAF4eJ1jwUX+ZrNeONLnWLMgDhWLu3E9GMiW
5sRovhdr7H8TCi6917NYPDueYAFJ+HEa+bXx5N8V6ripi6b+v6/PpW9/Fo8HuoqoZrw59p5SVbrI
Upq0hHrUy8+ef3aUpWsnK1wjj600zk74MNMNp/I75e8Lb/ccYzaXwiSBEfrIefsOdMuzz4M70INu
5mje/egHnMPMpANpNDU36wGeK2G6eJObejX9WbA5R5CtnZ5QFqj1ELG16GZ+H0P16ptDdeESPQeQ
dbFye2D5m2NM2LMM3KMa4G6/ePFNXwVPrlQ/u0XPcWSuiWMNTy7vAJG86LOhwhyCnkde6nJ0Q3/2
Ek679x9BGb4puNVIL499AxUwmALNmzZKvjPMunAGzoFks3TcnpQRzoDSV9rTf5Uybz/74mfHF3wi
A52xRB8DSI9DJWeOMs/Yb7BWl7732dmNof9J49VvAKmgf2gjdl7t/vDRZ8e2h3UBI/PYHO3aQiJN
SLuFJsZ36ooXju05SCwaAj7PqIqPzWz0e6JPQBlnxCg6lUnowJYOOvXJN0fsQgQ+xy0xUwveGahd
hupPAgFcwNgnd6MBESzNlNLxO8W3C8ftXLurHqZpSEp8jq+aPT6kbzahfQulc12Vf360mc61uxK4
aqyLA2pRaNu7IKjuYyf47ra4sJfOgXV+NUKCELvpgEFiLiGnnMII+7sh34Ugdi4pt/j1ElCLtYlH
qPIPoLLCgkDg3/++Lpcef9pm/7gd+ErhNUI0ZogUQSaFVh3lsDbsMAet0w7BLPrmNF/6oLMDp0VA
gPh1xBFjxJ1XkawOvbc1+WEsPrcSFZHjSeDtq+MQNBPksnlYwLNHb/59lS4cunN8l/LmqGkhsn6U
AGRfm3ka8hA6YWkYrH8Nq79r5l1ao9Of/+NlRPDOGZvW6CPYD3IX90mVVyxYfnFv+GEP6RxKBphU
kLAqqU+wm18R/E2iIdy268904LxzLBlzZ19JiDkdRWv/WsTKldCfZVvnSLJ2glusU9f1Ea/6LnJc
kUZq/q7FeekFn6284rWmrB3rI1nmLz31+9gbt4gRNy10dP59D124Jc7RZBXlJHKUdQ4tr9H4GGuS
k3b+jo5wYeucg7nKQTlLuQ54eqCe26YvIn8sqBy/yeQurc9ZLK5lRUWpUXtXXlneTi3f1AFLh3ao
rvyl/eaUXVqhsyvCOIsMq3iqjuXkv4xNB4BdP3x3j156+FlUHtkc0Ii25bHxqjl3muraK7v1m3zx
wvKcY7X8pqRlCJDpwYn6B896KnOHyKSsqbPKxt+hIy6843O4VuPbEAzysDyucy3RJoV1q/ZYnIJg
9/ijPXqO2FqHNl5nHLNDP9RA4wWM7FTv/YwR4J0jthYNfOlYkfgAjW51zVc27hxIvef//t0vvYPz
I1wttOOoHg89nSdEycBPeQs3zGgw8ASUpvj3j7n0Ek776x93dKN7IiyUCQ/E9i/tGrwasuZzB5+k
nz3/rMu1lJEhUbjEKIlnuB0FzpImqI7TTpBvph8XWlHn4C3TL5UHv+H44Mp4E0+gYwLr8yZ9Z4Xl
2PIkAO7KVIjXz/R3GkuXFu3sZMcDkV3sQmrCo/2+88wzvCdULoP1Z6433rmoWgwxIig2s/AwGNff
DnIlz4HvR99k9P/965NzEFfXEkfMlRseOFyN0NRfxAb8Bvk0Qcfw9d9f+3+/nsh/YLnghO27lYwO
OgjK4GUioDjchUKR7xiWl37D2b7SLqzzGvjsHDporNFM9hX7PWDC5me9CyTuj3YvlCT+/+mATCqh
UyeCQ2f8+N4zg7yr9RAUvOn7+5+t1NlewoQNlOu1Cw42iZO8N1N3262R/hkogvx/4Bv5H8g4eo3D
wuBALXvrHP2IrtQ3GcylV3C6uf5xdRAnoqDiQURtLuMS0LN+uwLllJVh8h2C69InnP78H5/QxMkc
Rd0cHMB0l8USQRIuHaeyebE1ehf/vv6XPuPsAhy8oJ7reQwOTbCIA6w0UB46fbxbmGDfLNR/rzvJ
OT7MJasYuIX9pR/bKXoEJzwen0NMifXARPKnj0L4IDd+2z8FDJSjp3//YReO4DlOrBlEI+uOrQdL
5jj3YEmFhi1bv/lN/1cN/ueom5wjxfx+6mtoJeJHcWdMvTY+xE39yUR/mPywSSmLh6xZPkq5lqkr
2DPgiV3mav4BX+KbxZYsjX1TUDWkMx5Shga2s/w5GoaXIUxeq5J9QB1TpKXy9SGq+mE3dyNPEccb
RBH23QG/tEinEv4fO6xaDO+apA0PZmbK7uUCCf497aPoZw4I5D+waKbsIFEakUNQtqB6NcE4bnjs
ld/gti59/7MTAgwBKeuRULxapQBq1XVbpzSS5vPfN9GF03Eu39S70wJj7o4eZgUHTD2Z5siXwRQB
datvPuLSTzi7yUnVLdU6KHpAxUvgvWjDnQNJ1G+O96Wnn93giw59d0HsPDQrWC+wFochZ2lj7/nf
1wcR7f9sAv7bSTi7wVeYKsga/baD21dmu0IxFnAb+hsvpHAFjTfYWH9dd9rrJEKGazoIjYryRWr/
bSXqPhHizUTBZ0XYL6efeR5W3WFtwn3NEpkFTXSbTIN7A2vxq97lQ5aMpMxaHxgx3VZ31K1/zUCZ
ZgCNffEoLMELwZGCA0ab1hiKEj5/9STIhWlhNdq86Xl5DAnSyM6lL1ELWXbN5msrgVOhDm6K+GWs
2H3TtyWQuO1zYyAcJXXRSPMM4dZ7t4zr4vScyI+2LXPzehV5Rcb7dmk/nCBqMxVEHwraEMJtDzEK
Z8rIFrD3XWf6p2qghzEKujRxx01fgyejGdoaVS6CdhuFVdaAFQwS3pFSN0lVWPvp6XtXwbpufAtk
9tiTKC1d6AJBouDK1hA4qmEp6YnbcQwPNfgMgvEr4QW3rFto6iTNthb+1SiDFL7ihymMCxasRWzL
fRX2h6pfDtpz9+CpvmA6l8p+vDl1AblDn+cp/FDM3Iy0vrG0vUNXmGVrud65otzVja2ypFa/Abna
nJaXN0QWtIuf4bLJ09UTvAjA2zJqvk1werKy9n5RaPItZt3Mgh7jif5qoWoaxPZBedMbkKLXQxxE
qS1d+P+ydcq1aj9OKz1xe1f7BhmzrJ8M1Y+u7Atoku0o9HyhmzelxgoIl8dso3V3q1z3hvfLnySO
rytBx2LqvT9TK/c+5O5klLxMXQdNrXoDkHgBN+YMvp1/4rrc6NIBkBh/qJhzJGuL6ZtkaTlOVbou
Aiowdf/owxh9s67kxuHkGWE+TEHM/NNV1kt17P2aokrdutFwRYiB64LvPbsJdwoSoXYsx8VJeRWG
m6n277umviNLrXIPHtq7SXlOAa7wlPOW1IDmeO0dEFo09bULMlrfRuUWEaDOotYOTz6Xe9U3/UNl
QLMHp+gWrqZ3XdfKgxwasY3RaC8GWIHjHTe/4joKtw7UGbOGOjANWWTqKv4eyCHeyFjmzTxs5tHL
Q6IeSz4vKe9aL9Ot/ydRvEgW946H7EEy/UWhTpvFnjXpAvdagQgBDOjWEXzYssXx07Fsdu5qdboI
zBV77R79aYLHisrQyK4zmjjNO0rb56qHcDpJ2HZxoheQvl89KFhvI6621o7QDYDDieuML0Z2WxvD
L95b+AMHkSZf+2TIsG+vRs97X06KFpG48muekcQUQq5uUYMhk3WJu2MLm9NW1NsO8LNcUti+LKG4
UkOAUr50gtQjZM6DuK1uTUUeWsU+S5zedAyHQ9POIit5qVIyhAd8tze0MVSXetbF11QTDIpOOpa8
uXOH4cZbuZfDTvpP69aP4HSytOa+BQCmvhWjr9N6sAKPXcM0Wjx26Pgsc25ciGO0YuuC4zEM3efS
rUvmBfGSLRK2tLNZvL3CTYlWgP172nhTPD8CUf/ASnvQY4n7jIdPYGI6+TpCq7yL/jasGoBZcdPG
BDQNYu8ANuNb0LHjrJKXCP1TzvSzo0UBqYMcV4dMxdyaXAAM1AYNPELsAxg/p3n59Ad//asObJK5
XdlCTq3rX+ElEqWoJ1XaRAOuijVO4EA33ku3OrbDHBeBDnYExCooPwHsR7l6DyG5nQ+i3WpYLKW+
E256x99YuCr6EcNtAR6KVTvY8u0X1su0NJBuW5d+TFtM17OlAioEPSqx69fg2pIFsvIh54cK0gTZ
EI2HZEiypou3LiVZ3zYm5bTNnbW5b1b9HqnlEXr9O9fv0VCB73ADIHzsZV2JyiIeQuh8DGzXxOpt
ZNUuioYHNBfgNrX6mU/LPhX1GuwSr/tyzbCmoGfMRXm68iN7mODXUqrx5B0/p3E5DdcB5Onjqulu
1zo5+rDGCoPpBN7EgCsh12z2k7zz6Jg2wv3w/PV9iuEiIy0cd5tE4QSTN3BR5y0SSbEDnRxagnFF
4WQ63Q5h6+JmSO6jub42SXego7ubuazgUjUWpeweainuteTJVpkozsJqlZmq460EQ7J3JCSmbBES
2Lsu0a3P0GEKpZmyOBYfkW90NgoJ0XJ/DHKnXf8QgU0/LPMh1us+4CHOfwMsPwwixqxvHC8fw2rY
i6UvHxSDKHmgEBPq1hZlxwoyLfsYQqB3ofFzEy70gYo17QnULsp14q8jg8RzTRpYEuPFuZF/UybR
MyQYbmBNV24MI7zwy2HNuOzIXrPgt3VcnlZGYEo1BFMaB8NLvawsdbs5yVsfguU6VJiTTeOb241e
WlW4xxbR9pk/r5h2UPHlOcLkgUuWHaW03Et/DjPCDbBSsdj5gKMU8EEguYEtar6AyLxd4AWQAXJ2
Gw+QQ0aCgKO3Zp7nXy+mzIPRhNmCFjhPui4HhvYTMMo9Tt7BsUsqpij87Y4zLaxa2Z0apmpL2knv
PEvkTTP53esUTt1V2XS6AF0Qu5W7Tip6t31mbtjmcRjVMMBc+JqKBk3f1JnoitEETN4z60ZQA/QY
tIE0H28WhbJiEhR3lgrqIDd4vCi81hoFyjcvb3swATbtAFl5wn3TZFKo6cXiPOWsj4nENaF0h3Sc
V4VNePdcxREyUPjJ5X7tDVA5HnQxOlwdAtqtr3aRfOOhmMqqCtiFknInTIWvcK3pVmiV2pnSL87K
MF2jJshbHS1QSnfFPeNmvFeJR5pi9Mvmka5wzGjaZLhr5QQiIxyrhz/UEP4atqFYQByRy36pR1B7
3MqlLE+qxrUIn3V9P+t5O/jRsINtSZMFxNo541QAikDoXMil6l/KBviNQHK7Y63Hvhx/0l81g9oa
mICVvlm7edRpVdMoL025+rBF6mDKLXQXLqcp2bC1gd9dJbHDC5PwITXONBTweA42VduQzYCM9QBx
cV5EK2PXAl4dBUH5sYVAavNBJ+rc2oSam6SV/MatAr8AaXMtqog8wDgyTtuy8n9RGXt3KORgADAx
pKk4bfdy8WyS2s6VTxb5aUbYWJ20E70X2SP56DUmhEHsr0XI1hicYc9eLR2vP8ekMpmc6g8ytfd9
qT9oTfDeK2ieo6hAxjYvnwD3242Uob8trXiMQbJP0YyUr6DQyI271kvWxr3IuZqqEpbJPbm1UHbZ
0tNMBtcfGg90CTEiZuWjH3U2g1d3JY7Sa/wyW+bITdfJXeCUm9zyUte5LxfkxPMYbmCySvcOqVQ6
VYv3UsshvGqg95p5ffflr95+9Fh119MApksmehyX9jNs5+QIcJ2XIZlfkKXP4V9Ilam0RDoGuxVb
pR2I7im3DJuuAa0e78q99hftpG1Xd5uBGfnik7k/9CASH9vE91Ccd7eOR4dU02XcA9vjpR2zic39
kgU4vkofwMmWfyu2dulSLdWmmyWUxLt6j+/F0n6Z1IvPluROTk2c4WKkGQQz1RaCOP41RFimV0kG
UhZ1BOBcOp6a4DD0ijYR9n22xnWYYqDA08A0CDExq3PD+jIDdQCHSJoRUtkJrllvHN5NDwJdsooZ
wnKVystIq3eRRL9jE82Z1QsAW7GPvb9Sug+X+XZZluCJYn9BVcpw8LG13GKucN+K4cmthiF1V698
gVgGglIpPrEjIeDjBfLgCecGRu6sGKaoz2kpYATgVYpCWGugACcZsvOpWTLJ+vpgmgDSmjrwsw5f
EjBN42ahOzdHGUwcFZcYctl1Ub4Mss+DDtR2SWiUCfgGQqmJ8szzkafPcxzuPDV9UtDIt4T1d4vp
KmRu2itad3xC4jW9LpwHsNGIos0QyZsxQG7f1j3PAyWbAhK45T4OvWdR+UfkpS3unZZlTWS7D9UE
ny43ArKQoBqWbfwLP9G5mfp+2XZmfkD9a9LKdcHZmLx7TT1xQ9HF3A6isl8DGIVFN9L3aUW4LyfX
PsVz1+ZhC4lJNElk7lezfSAr83Mvgl6qOm1+4VdRuraDD15LOGWm8eZsjnt0fxD39VUM00+WK7dO
bhh481u3Mu+skV0qDRXZoFqK0o60XRpwKIAgMdSZg50PyJBX5SPr6FfE+na71sipZ47UrOvVsGkc
W++Iw/hGQao3NyoJNnTmMS5KjxawMgNcYfE+nVBD20jbAfbufZ3PVRhgZcTXiNF32sFxRaw4uZE3
PnJMA1FjDOXOCiH3Vk02p23wFjSqx2kjLlTIO5SETY7/Yq4IuDY7r5TPJdMgWHtkiqJtMK3B54Cy
/qpdJn0/hpjkkkSEG6/ynX1QNxCEc6qqQBb35arTICSBM/ioabVfLPnNnZYUygmHXPEpOOjZvDUA
SWCoTW4m7IWjwhAo1UqLDSQTOHZS1Kc2WD/aJSY5q3EpSVbXmxAFdB5acMg8tPjvZdCfvL9YUCDe
lJliLhogdnK24PKeLOO9JGWrs941CIm58Pj0lwvR3XJs2RvjQM0ybVlHrqD3jqs6CF6V0Rqapj5q
8Gb2t2Ru38bBDEeQi6orSfrxXfm2R8tOJw/OgGcOYf8ZWt1lo47i1MU9nDaxnX/FIWNvoRvprAP8
tbB+9aArT+Wo+F90O7fprNEZ0GJZ5N1oZPlGqpj6G1PCSKFBtcFUWadDMEzko2r8uoPQB5Jnp4cd
/YQLo0tmFf51krVXT2XnMfR9Osi1wI6Sdipxr9ZlwU0fTEFStFMYpkPpj28qqtxrKK1118lay+dG
NbowLer1elzV1RQ6BCxlU25Xg+A5LsE8Z4krvS/Aze2G1Mv8KZPZ0tSeLO6Iy6A74ys9trDB9ofN
KKxNl6acchZDxCBdXQjsZAkPQpNOdo5eqArpE8qsOUe31ssQP5d00CMc6OA9bmCeZ/HXJeMdQBoe
jmPga4zrhjGLO12/rktM03Ed5QtHUXjd8J6J1Na4Qec1qfYDK+vM2ClI6xqSXxSj3ZxBgfU6MlZv
8aqh4CSiEvwhFyCQWbHrOdQzdEa8MYFlCTKxEr2EXJTIaEt3QTofOaOXzVUC0aQGnmkD9IiqPMRk
77CCm3w3ER9KMlFT5Y3XkAwS7eMW2YXBl/D11g5ocfF2Ah3KSo68L+kg/4qCRF5hdIMK3RF6yoZS
kPekr+SeuwDCKBiOxJmDtO1BT0nyEAek2UrP6g1E2gHUrpN2S3VIUjdulhMAXRxpROp3IfokA30d
daVlcnpY5BKn6LvXRxSVCHIYEhcYm6iDXNr5D4xA/YdEsOl6WRrnJkEde41966OJsbTHsGE6a+t2
2o04nukInPV95Rh56NzY2YxLJZrc9qXwbyE6CLWHUt34plr+uJ7TFEMZe1vVkfk+cWm8i7X31pqq
yWrLp2041+Yg/AnFb4mWSV+19WH2antlNZMHBGZzb6CLmoeeU6Z9NelnT0/yoez8Zm9W8OSkVcO2
Txz/Fgmqzd2o1++qRUxuzQitj368Cxb0a2pB+2w0ivxWfuxnZEW0gfVvk2qwl25CBWlE1lOngCfY
iAZilaQnVbpNt652MwU9bjAFi1op0Tiqw9rJCZnWrEbihybE2qMsjupCkMgWvB5fYUMobv21N1uv
NE7ehP4fMyW4yByL4UDlyGAzwDXqqgmSsEvRHTxtjcG7qrz6r50HNwX1aM2c2an2rTfHaEQh0t5w
BnseVZW2aAL2y1XwC6KTQ9IwXPgtoVYfV2F/o4DSqR9WUeGeiC2A979AQFy8EwoDnoWV+nGuYnNf
11V1Nw1ee2DR6rzKcKBfMYnIXQmtTYxGab/xjLFvspa4LBByNxgNKJQbLLlJVqlzMXeoixJHZ+4K
QYlRUvsY8DgofDtABbqc+3d3rarX0i7OlVyC5ejFaJdVC7zau6RHnxAt6VSN9Ev3XbN1R+TgMNKp
NzRWHpQkqbvtVgcXQqLtJ6oQ9Dy7gfkkjYiudt3Qo3NWU7YDxsTZGlfjgkHes6mx9dFIIy9hPSfX
y+jfq7aCqVIAgv/tCDPd1GFlgwpKygwR1U1dL1izIZnhf8jZnAGNMe1REHZZ45E3Myh4cnXiVawc
NV2vql/Id4ZMtWN37KAdeuyBlS2wN8E6Hag5lk4FDwwnqHBQ6IpQZd27NgnJBu7r46YpqxoBRXcI
R+gPX3nTOhaIOsHz4vAEoWf29iU8pjaNdSf8FZR/q6eefDp325J0PKe1YzLIm7hXrm5gQwU5vfnG
+HPwhgfQfKZDeNqFATp0iI8tlN7SadRJ6pbdvFEzOqHh0I2wvGO28Biv7xxodjcpX53q1zSNLDPh
WBWrXyZofTQtOskypBvILNss1AGqeh2ZnJQqVGhtedV724rqNzJieMtEU1JmKF5sMXFUh55f2RRd
SZt5HamRxtTVn545451fo01vlnncABFZ3foTsJyI3uED5gLxl1tie7d4YzBaCfSBQbjgAxzPcNtE
cj7UkY+QAGzd/Om5qn1cht6+dNYvodPQKncf8QZNeItGbAvWyVPbW5qD/h1tkk6JB2+EBwduceRg
GvniDr+oKhiaI9dt2egvFwOfdEGIfW3o2D3zmMR3NmxQk8t5kjmbAogtVlzuRra6v6La4mdNYiFo
bidQ0SnCpG5gq9WqW3/E1ZGScrXPDpPi78Qhq0PrZHgUZQU0Ee3h7oa2Uzq4kfc0maG+9uH9+NpX
pSlMPE+QaW0NZ5sTEuIpCQZ5VWOquWvKxEMK0sOsBHYiWIgVIP/OCZq8HWwp8sChycEOCAVDpKLX
iYtlW/pht3U75t+1yg/3lseCp4sbV8dE1Cimq5GwBhwmPjV57QfkCafZbufYd5q8C/m4bGgUzztn
Ccbd6YHokitsEzb0D0RUuClsSbboetd3Kqj0oR+VykfYxgIlJ/Z14g9HG67zBujU4Iubzr1pCVxi
+DLbv4oCaFVrZ7KAq6IJvq+Jg7bOyEJ6leh+yqKusXsqe4m028g+zPxYRw86+r2QebmRLIizWOCS
7cwIMXDR8DxSHgj4hh5Vl9z6yhjMasBbayAS7YF5Og/0aGD3Ih35WI/VkAr0W9GXvPEpe1JMbAYd
HaKRavTT+qcuWXSKRg2CEkWnEiFqFHOZBWX57iE/RAW3ZiQOfonI3VQRfYLiW9ZMzmuCY552fr23
oXOA6XaKljPYaBitmGgDCP9hbUf3VKhkKkEJiPujdJGpDRPLZT1e9YZdhwi3sDUd8k6WtJDoTmeU
QZdiJDiHfV527YuE0xK0X1HdIS/mfPrd+/5bL0PwxSD467rZIobXgXd73fXXERGZnfgG+y2nct6P
sfNYa5BofCK2q+cicSLFwlE+1dMhaTDSCeP9qXM5i+7TaRub+qL/5SRsZxpR9N18iBp1N6/Vppm6
PbP81lAnzLzGYI7pvAGDeTVF4YGp9oEn/NazokM3C2jS2X1Ff+Yvq9VtTJ2/Zb8gsaqQCvUGXWFA
A7KGDPF+jOx1BFWIY6g9v+ii8UOhy21GBVnSYL2NNdsPidlTXP2jVQ/J6lytSVkoo146Pz6MSfSo
xjDBXpIf3MG0LvZfmCOyMJA3EwvLPPGrdYt+Ksg+QZOJNYgyQIJkWuGGTUnoXGtQQVOiwq2L4NoH
9Nmycm9s+ZfSJm36qXADzGV8B3OFoJ+3dRJsbR9dweS42mpbX8Vx/OHVw2eEk7ir4rZPofR/40NR
ZgEBS3XDvgvXBY3PEPkrNAuQ/MIfq/JtPpZQ0Idw/x9k8A2GgSiAIBXC0bVfn9u1bHdI6VhuOP5H
0zpXQ9jcV221Sfr4E2Lu6qtf1UeEf2ydWX9GscmnwH/vdX912gQGDIwYDIBhhUj0pG+cDqOKpNZ/
G5/ucGv9duYT7B3a3TpxC3xkMeAQsQoZFCDlMfry8UZjIF4l867hNkdt8bCMSWG9poDXez4SNz+5
PDbwavIEycUK02WCnAmTE2gIS8z5KMU5LTH8dAZ29K15r3x+Y6LSv4NOcoOJIXI/FzenRPd8TGCS
CeVEpPTxb9OTncQi1AJ11Vrtx7HNu9qHuAT3dUFiN9nAL2UBorVrgRZULzos70KBkYsFOR2VkmVb
Pehf4JMxLN38hLAGZ7oO5gVuFIyZa5rHtjXONvBsm7vxMuAOJ2Y/DhJu0oF88DQYtjjceyJHtgmp
qYvER+Qqg/YRfdE6E1EIN5Ix8NBSwD7CgjUHnLAxjTrtZ6xelnyc3Dss74mxG38s03wfmXkza++q
rF2k66GDaXKXzaWfu9BmS/Vk97yibmECBtFK/1HH9AvyTtfQt4Dxfd9Ci9lCWZDtIhZVe7wwF1Mm
dLPKGi3l0mM6nQycl1Otg+0QlHeaxwfPp4+mHO7iwDsG5fzqruSK1nFukNSiw/S/HJ3XcqTIEoaf
iAhcYW4x7SW17Ix0Q4xmtEBB4f3Tn49ztTG7Gm03lMn8XWYjwUE6wJ/yxB9Etm20cRt8841uubk8
LPMam25z7LfhcU16IIrU1EKty39sl+7GqX6Mvv2T8/jAjA11RN7ThzWwUNBk9dGHusqd5ptB3S96
4jlwMuZDNfVPxupkJzW3/zWrb0ZyqSEAlc5h2r3oXnfulXNj0w5hAwyT0of7zYNTjNnNW+pnWYzd
wzhWw9mYSGXb+uQIONgeR20k7IBF3Kj5Y7OI21LG1dAJp2fUGG0mDN5KGd+1w0+1EEC4Gn9Ky4x1
5XEZGmkVTj38UeP5HPS5fs3ojFXBeHEjLd7mZeqjmXNq3hWQbvvqsIyTtPwePN1Gz2s+FJVDLTS/
IIw4GKb2bNvl1a/az7EpH7wqPTNewjmanQcSnBRNxDgh5rLYzSUbqxu5Muppc5kma3kh7o0mmjRT
Dyapn5eEWShcOTmY1hwkUGPBPq3bEqqP04aiChyyWvE1lDCACtUpw13XdTgWY/U7N5Nvpwah6pgt
JVqyocApMY4w4bSyrShX60cGog4sEovFGCEwaErnjnNI5/S4JmPzXmwblXytR15VymD25nvDVL+x
Xx6Unpxnq7/DH3L/bx7HKg+srBGY18s8xXCPT16qXoemvLd1+ZrNW0bU0uAEi5nRpEr1Uw/TGlE/
Xt2+t2MnV0awtOp1K5QWzETJHSlA3Xvp2nBLfRUvTOMM7BJKQqKZCvIm60JOtmsy5DFMEElRjjl9
djh5TnCTZO1msZpQAdB1B/MgyjDPt1cj30DY02dm433O+qqFjDU8eMp4SP35TATYCc0jAQT9Mds/
aukbX1Q0lBL565pTDnQOCNOi2TfpmwdRTO1lXlO49hwmqhDcnHITz17TRl3SfCrbJUyOt9UiiQlT
IYuwK9O7cu3h3Pndk7sx/Q/VR1iXzi6s1skf4+Tku+yPur9a7vrcpuUvBgWNAb78d7JRNTZrAieo
MXaxJS4VyESqszkVHnOqPOfBzarhpPvWFiy+mZJGK6vQS4njWQlYF/7PpCUHjHkiZojfRz5Ob1pT
H6pkM4Jcmygtyumflrm/XR/0rqtzEEolWi5QMcajvfoU/u1fHa9pyNv4KJ3FAx6Bb5wX51/ipmFa
DAerhDaw/Zgu6yFtu2ctV1TVqn5LfG4bwy3+ui6CXN+362AbNdrd/OZvVFGUxmVYqOqv4a8vbcoB
Ua3fjW8/j4b2VUzQ6pb34q2M1bPl+pipvAOjHmBxSVKkbK9P6NqOQ5ouEQZNnETl9p+fDTtgdUbG
d3Sm8TGbVjf0zfHssidESQBjo8stLLP5n1YSnVYV1petVBW6clruztL+pyktJaGx9k+z1WnBRAko
K/UMwtMFgJS7j/XdmZpHm4Wf+HMbS0/H6q4Nv5YVBsMerPexYIuUrKEgmQz95HPJR4buPm+6BhGs
v8LRHv1GfhQSI2CRZY+E+dA2O+KPoDArOvOFmVfffmG8l5xb1uS9O8v0WurdhaOUy88bICLs5pAM
678h1x+yenqxEhGkK6qWbnafzBYs17BtOqGaIrdoKawarXpfS9380w6CoT2racZ+1747vrE3zYb7
Oqhu9463ZuitKr3rY7pGG6NRo5Jwme9Vpx0u9BTdUpXCG4NZvm5IlOLF9/Szyjx5EYs4eORbBlpl
daGhOWY0ZwXTdYYyifvWvVuWhjBLa6B9WvuXQsP2YOVDFjhdH9AdFMC2VFAetfgYTQu/SBUOQ4b4
1AahQzbzOennsiCbZvfFNsx9NGlvEioGcv9WeAipNtfpnumgkGgK4UdFW1mfW4ZIws/n5nNBp/qG
zKKwwOsYlOyjLiiCrNmaf+ic1C+ArSR2ifyKU6d+KxLvc+PThZtuz09AFEW09G1zKUxO6j5XiITa
EbdxncJarzrKhpmLODeWFwPw515pfIk6ke9CTY9T62l3p6Nyq1m+IPR9iN43OTDGzjtNqZHFjCcp
I7Qu7qXgxrEPk83AqhKRaYjSQnvRU+BGBmb47Bm/DvRpbg7gKk1YAk4wdJU5bFSwzmuq2u4yEn9y
dDp3vXSVml8YzVqFFD5ryECB+Y2RTdvNlfX2QYn71KQABpYaOdJ9+GG88tqxpst7czQ7vbdVcfdL
/aNu2/TWMkcF2mMonsgy8nBsjC5c0Dw5R5Uy5p25QN/zsLzUymYsrEtVZ7T2GGLmLJhAl2RIdY3/
rLyrAMcnEBO9ITU0ow5whY7cYCq/AalvW77N9GAT+FapNeeaiv1BJGT+S/ryU+W4IDdtOSAIKRBJ
Dal2NAj65kzSXpIWHgZs49Ym9jPWxX/dsi7PXe63h2wa9Gd9G+k/4L3jyhLVQepQJ0pQE+HbT+8d
ouIzE2+TL2+W1ZuhVwicRJ0ey6pvT/XACEh9wD5C2TTGeY8Un7g/++htzFXPpDGiKoKuqGTdHkui
oAPhwv3lvURYYgzTS1XZG1xEP/SBbgt5TyvHLAI1b+OBhCMdUNJveblSX34n1jbwZCCjMfa2MeHV
0xfXiM01Vn4IRax0udJZ0la9Jkw0C+QiW5wgSt5gSB6ZR69fW+L7blXf85Jai9w3MGntQVNJcikT
e45w/yFtZrz9wWCCzaGvVutU+Nl7XQ7/0qE1oryBl243c0LUkXQHwFrGlQ/FQC/T5nRRFJ+DjwBq
cmmXkt7867mFFZjCerP1AdRBmPLUe62IEP8n56RPe+BlUEXfB+NfKqOJUFMVL8WkdUFVbW1orGMR
tiOkGbzp+lC4vbo3FhyKXCHqy8zf593wWHprysNVQVfVS/lSJymio6VZT0ZiyottjjYXETBesCBr
ycI+HxD2dF2nEX6cdIhBBv7F2ewr/xkj89OcJOuT3Nfy1qpHOnS0b4sB02rPH9rcvftGzlTlzXbO
TuZfC9mcZbVV6sxSWb49U/LpGyJSv+q0FV96PjR+5LqLvYatgJkNoJZFH9ctFBKZloBoRMw2QeXY
OpJj0xVuhCQD0lpb9VICOq41H79ykIMj+HNkpITC/oNKC1Xm7CdDeQQ1EyJkb0nxpGFThNYW6y4o
9BL32a64/+Hwh7+Fg0iGB8ZAi4g7oh8QUG99H5S2MS5hUo1piqkxd7xgK8ssC5vO4RmsXZd/tWJs
e/jDYrDOMBvmxaLSWWLf1kfC5RvVAlybEiZY2otroRLCzE6b6JPPSzqi8dvapvJrLK1+hNrPBhdq
sLeXU87AvY9l6fdLn6RPeQL9NLWbJ2zkZ/yVUuP71/RrRpm63zBtIpw64TPYyuaxxD7+5/TZNBZq
viIv4L8HZvtSXWnWaJ/cwgXL4JSAKeOV0R4K2ymsM1BT+rwaunZvvLqjuO86p4n7ciovjlXg2Jog
Ft5dHuZyI3++9ALPY/0GI823CrSsGvVotCwje0AM4z2Kinz6YBz19KXLfOM6iwL0X6xrnYeJFOXv
tCyrDx3BhxMYzVDzs0vTNHcT69m30EZuTQObIZBUolabtgQBU1hUo2SIuulpPpeiBzNvtVp/0UZw
41BLs84HRFiZiET0RIapyZ2dhiurWNvQamYUYNAddJm2M8FJGW36pNtDh1hvdtR76Rr9nfRNhINz
LrtfcgHrvmSahryr15OCcUvVlllgsTykSPSz+FmLdGsivzPXf1UNCRVUmdG+9mvnoi6zK4ZNTRUd
Ge03F7UxVFIPm8wC8s2Xycsi0nOUTSFDqGDogIZwuOsM8b5RfINE2c7cf6ZuyTEPN7QhfGC693LI
TI1bVloio50mD/FDbUYHViXlql0000SzYjWZloUOlj4V1qPtKPAQpyRdSE1w+LaPQMuygfsfOiez
2CytDoSN3tboo9E2eR7opqlv7WH1+hMGdJkeOor3Npid0SYTvXR3D0NnQh15vkYzICcpjMhXMxx7
PbuBLubD7Bv+COYETxaPngeIngiah1AwAHGOOzftZSjkPH22k7K+BpTZ/mX3yLShzfr+XpPcyahJ
pe6/2EKZH9VYyn8gn2i98tWHq8iR21LUebtMstZnuiOrmiugklLapyopbRXRwyIksfNBva0kR1lw
f5Mx0vp0pQ4jtMCHOPU2HClFYWP3mWfMycm27S8TYaUVu6Pj/gbiFUPcWhmrx56lc3Shc3azv864
HuCEeTuwSvN35XkWunxPTq9+jWUJgSIAN+Sppx0L6LunmrmpMiTD112jkpvvz2ZIOwuzllcUe6VW
+Bx7jXhsumVczzS1PL6q3DXLyTLKS893J4xBdmN56FwDQQEKju2tNwHojytRTHC7eruoUPr9ibgA
vTwZbmtC3xobBxOR6tWnZFJSFhlQsO0pG4ggDRx7Ht1QWI3xqszEJEionRYt4LS2vGhceojpzO4R
sYMuQDoV9gRQ7I9r9dfEPY2U2qotCpPZKr6Ba7M/BbgvgiXQfzNSCnkf0kKrSy9JP84iBN3ucOmV
9ohJJemG8YZwhSns1TqKt7Gvajvw99bt0CE06Z7gIBsUjy71R+BPjScIN9X0CqLH9hVNB34Bu9Y4
u42sB+cVUOzATouuujgfLLNA0ahbRjho2f/VpJYOrMVveKm90TODLR853ilhkqdkajlcTEc1b4lj
9WfDq2HEZp7tH7+r1se20Jo/my9kF66rvZhhORaCWP10AlzyVigYYIkExadW28YW1IXVVpHVCBIm
G/TSWTBZTZXeE6UbzqMwOhMlRelo6XNSDegrsKDbR7BABBapbjX+dVoNVHdtQ07MXUwqCaQ1IEsc
Rx4ACSx291AJ9zKsCuXgDmD6aGn2sioDXuyu2Tb/cbfyXzFyWwy7iJzEIphZy7kjs4ZOkeXfWltf
NUlNNeUcaV5rwkpN2xed8Z1rPlwm/zbmVRXBnB1KJgDHlUJ10m8PNKI3mKfzZphXqPmjrTsOWJn8
51b6wzwYZ5XOJxwqxwT6FyGcQQ9afHsalne/tE9Lb7Jdhj/ouiVRBxgMFph311xnKNABVRIx8ELm
D00+vbXkZ85W9Ul5e/f82Tz4M1uiKGz30KOGQYCI9rZ4hFR+03sr1gBDDDE81qP16FBxQOG1dDxo
vhbWUopFRLfaiwViEEKK9Ydpdq46x2YIyfjY5QnykWxANauIHm3y+rVOtsduMN7mbDzKbB4iCDV6
2tUbTjhs1sDst4uVZZ+DdD/1qnz02urkafVjpa1OwLv/BCU6JUZJR5EAryXjOzeKjNAELKE3FlHX
jBFNHeLehUG7OfFLZs6wbkSfF6Nfp7OJ0rqQ/Wnw0M56zXku/DfwfdBL3z/YgzxlXf1iMII7dHXm
0HIe4ZxJX7bJrYPUL7owM+m0CwnW2o5abFmbonDLKSm4dCwxPFvJdOlT14q7sflRlnFmhf+kYvo1
OS2C3ByhCLIZyOj0RkHwYfJsx8H4zxSQHAqdVFOcK4SJ9qp/7MvR3pYh5lm+zi4fsiVpMLSgXKK0
625+ioi5K4zX3TDRFf5vi77yMMj6O2d5IL8oDuvIz25jey7RBacdbN28lYc5I5OnTvJ/mb0e7U09
4PpDUKS9Z/n6l9jKi8cbpOX1OWmpxYLMda4YAh4nWlIGpKqTdPX/1h7BvpyM40JLF66t1kWztsuU
9DeByCq1dPjuYXzcUE42pWcFm91/SRfmiYmCB7dAkEvXdLGXmZKYBeoAJjSj9T0bDlhho94RtvxC
BVsfW017HXpk/LuNJ+wl7QLMOcqxYbolOWI5s9bG0MnnX6OU97z0wHWNFaVcN53amXj6GsDCc3dN
aBpbyAh3SGcxTAGfLxx10rGleMjJDJBYWUzFD/U14ggUyP0ng9GoQExUMMsqTnknXralvCSee69c
8eEz8anjvoHib55KLWspRrfX0lPPniWu9oSGJyGNH3nzfOGtfWQDpLuxymuvEEsjSF/z4TMdxRq4
7m57Es3LviCoEd8Gg/4oHfujU2gjfGcCGteMPbrt4q2u0vqQ2P11GNmA5eQuAaBsTJmaBcqwjsmw
vDrwDWdOijfCLJ7KghCCNauCQpv+2x8LymcwXa73mAaacbfTAab6ERTr1dYzYimm3y4O+Rrip17r
z25sH2yvJDCEawKpQaRN239wFufCsp/nZhjjrCwu8zjrx7yacNmBSK1QYL1RfFWD+TNokg+Oiy8r
05MxWvfC9r/JK4igXFEo5Z/WZnyM9nzrwMijppkeyE74bQkEtEIehrL/myEo3B9rkqfnpfS0cIVE
QHw7fE6WenFh1wK04QHE+5lgClrXXv1XCugKc07f9R0ENbLpURTZwXGWqzNSYyXVwc2nv+aUUJRp
aRq3ChB6ImWN0VbDWQ7OeVzWnWt5XHeAg/rjbazyp1z2kU6jHVt7Ku22pQ/jUuWxaW+PKUBq32Pp
S7vPCn8aE6R/5dP2XAipuAl2VABJa2GetFy+MNZUckcghV+yU6bcK6XyHuCgM9F69v+NUrsy2+4B
yVgXAzGd0arD7WI8/karRpO6Lv0P81abkyHT8uxni4r0ybdi2+ICo/B9R2Ua2o281t7y7u3MQU3y
Ixlpmdn/cTP5X5uZsd2a8f6BfJDaUmgn1KNbYJs1Fa54LEuXiG11Wlr/QYMvE6tt0xxVnzrSnWbO
XtXkPDStE3cifa0N9ZYszQUX49k25gNZ2Te/2MtW6d9J9T/kUmA5LovTgvlmqifQXPT2gem0n7KQ
yG3kzdzDWhtaZ86ND682QQJJRsYuc1lr48dO2EiiOfSFfhNVHU11hmJoOAPNUc2l9Olt/ycvJzTr
Ig3U2hw7vqFYAc9NanYmFZ/5kAwrMerTaE231fefm7ZtY99nmtLQ/QcJ9tJwDWD0fS876NZ+cGyA
WxG5NcuSnohurbplmaviEmAgaKvFDvsUCMzxk1+4jaIFgx/DWOlnhgRbB/th6C5YYvKDt1XEEJnt
hURaEN1SkNyX+nhHDGbM1PeE3inT8t/YAW5IhSDeFu/urKsRAdiScgZRrVIk+u50lv4Sa8V8T4vl
njcCjdFwkb5zQ5cIVpKm/zUKCoA3/m6u/t9UmIetpU5AkF834iFvSo5vTH2NjfIHKLFC3r569TOj
PT7QXv6Q+/sqPcp6xevf99+srKPNznGn+aJaRuKY9Bt74JrWHJnleU3mHgfa0AJjOmUZ83tUoCa7
R/MtnnKDbyvqWUVYUbrTUMjfpJwvpDnDlaW9Pcf9Uh8NcgIOlrCx6UztK83sydA6Tiu3AjpFxp3M
z2WijsY0npg7jDhwfOzW6hGDx2c5euelbl/9lZt4tMCX/fF37/j/aUxJiPFQvpR2cvZE9WB4nBKJ
DySqrdkzRVlImRWXzfRKkx7ZtlZHzOmVr10LS1Jj/dsF5/uJ0aRHIkGPblvE+5/JPn9MDZV8ZZlT
n1IWnON45N7lR46g22I0MCP1u5ypPnlSnoBrz7qnutbPo+W92iaGb9c6rrkdWd56L8X4JBrOHFC0
WQ7PtD6//UF99wTz53b/0HYYKV1yzZehO9Tz+iJZZhqrxff2voq3Scn1bymyU69hjLELRVKLI5cL
4sSfCRkF3qhjM5Ms77Wt/DLM5b0Broxa1PtxDbcX1G76pC3JW0Ox0pSOH9ZFlR8MX0XAx+VnhTLL
EuuPqys/dPPsp868G+v9NoKBPKaV7V1X25RfC9N/DHd6GbrpTmwYBlq9+WjL5mORWhJXGZbbiSQl
qmflr1fwV7Cy5lY4DaY8r7ih1YjlgFtiANbMJI5vtAuaR2XluSu7V2lHXamjwh+qRgmIXUXa3NCY
TT6Y0EINoI5ZtT20vKlyVIfFTm9MiGKHEFHU5881dRGepOzoTzZW3sW9NHa7htrQH4tlju0csRQt
3eOoE3LmkDmUTv/pVGA0n3MWaFqJ6qvACbB82qpRsdW6OGEx2GMDcf8iyXtQpfddJu4x87eT0RXh
VLcHE54soO/hLF4CvRuioeYI3ehpVKZ/baJbD5kBJ6+su0UPknjG5zaQqt5rB6UNL5u0IjlKqhLd
PleJ8SwdDiSUyv/yCXBCac++2uhR6uwJCvY0DePFbMSny7sNe0uEtpsetNyJ959uUljeWj5mSMiQ
IUqI3iSaB4XGYo0dVcTzpAjUT904w1Y3qy4Cw0GZSIVYTsvDiGh8tBXpo9N7a3cSADC5r8Ba1fDb
S8uvZB3uFPFyVz0cBXQHSiogxj2yWs4/HrM5Zg53sc43HTkR8tehusjF89HuiaOu6S8tlyl686d1
aw+Op8DPXCzbVfXSG+kvHbkVDtZOoIRmLbphR9b8vvO2TjtoNYsbN2sk0+LoG8CbQ98csR48J34b
iiUPc16wNXhIor1ngO2vLddeXTq0iV6XTxLba4IHG6ChnooDir7Y6vDI6x9bZoY5JCbwhX6spYaw
uzrNe93rc+5aQ4nsxn/BGRC6C8pGMVl2LPLiYS0bNBEtikKgabPgD/X2WyZtVHjtcSWuYGsx22yk
SnYN2xM7wz+fdVhSAavRKNE4gjxXeoxs9afIul8QiFpIx46ws6HDQiI3Zbtyytfu/tJep7oKZ0GD
Urvbh9KwIVX2o0dl7uT9ETv366Knh8Rsec+b/5No2ps0EU0gQbIrYD5neR2K+miJJQKVjrTSjGdD
P3auF7e6jHom8iwjqlYq8Cid8hORErfe1MM2TW6arB+7pj+mCchsXl+osB9bSyHW8S/7okWJAwg/
PdtUk003HK2c2Mt2ifvBXGH90+PUz++rnE49YxZQfo3hspZXLKq7lgDr7YxI1IqXLD91onnzsRiv
m3Ph9o58h+YHQ0wo6+y8mDbeSa+CEmbHi+WlNcww5R2JoeYUyGIXIXkD/Di7Yx7MHA05t3rbAD+K
unfCucQCKzXGHjZHsXh6sFhNtN84y2hFZd+/dvp29BLzTWzyDRRIHizDAn8mwQMsKr+sQo8QmPvY
uapHv5ywuvfmr92LmSzuW0p5Q9rRsdvgNXPOSC4wI0bphf/eolXY/T7DbISgNjLw54XsqPXJmJJr
3s1vyZA+AB7MoZ4Vn04pP3t4cNdp7rVwPuqiX/CbTUbI0p6wkY9n002vLkSi4C6Cz7sV6fjEvfSr
Kf1H2TnxnFUH33B/A1HfNt28AKN+66o4zaLbdjXtcaOQTTrrx5MJKObYP+XZdEhQn/aj18fIENqw
U/ibwYYZzIocEX36fni2PUtynnAxAYNW+GoTc69GynD/hYspG7YipSyQ3DsVxa47GsK5UrfEnxDC
++AJIwieHUmqzLBZ5NkcStBHG82t7j7mWxNXrUAbyX422Z4mDY/hlKip3zpO2ICCagz95b4DBq6P
O1ltLykj4rzseX8UGD1nhAnakzmlBz2vRwQj+A3E8FUnZIxhLhA657zp1v96UZ/zlmGYrXNwLYdS
eAs8Y3pLPGgPq4HIMHD/2sOpB9MhAwDFWxqbcvvgsHOl8bYOWG7M4ey1+tWvHfxRlhPpZnICD9/z
UrG69ZkzUANyHa7JwdM29FHObaVnJ/IfHrwg4me+wTGciFEYkWnNn46VvLd+fcT3QMqAPJr59Ae1
ALqWLtSK9KiKOjBy57s29+Cfv3s1IaTAe+JlF4+jjoV5F+oOPA9RPHSIVIYTtDGYJocX/30PRFP7
X+LPlPZaoGGyEwhM9gefrNu9sT0vmNFzNjtAqc9L5Bbqv8bt4qXfEACWTmRqHznK+Vs+qb+TIgBk
8d1Y63FgDr9WkFRlT/KSCqugZHVOtE9paG3PNg/Fq7Mu7osZ/U8947sEEpQ2IvvaD41e04NOFu/t
ir9a+6iREYH7uAgMAX8QF76gZj4UzfIHlxFdPPKSIBU+oIV0HzKLJVnVl8FqrzjQgtZOn22+FAv+
UnVIuCa/Aykq44JVjD7wh0lVFwFyZSNWmTr7dzeyrSq9iUVaXTeOJp71k15mgLvlH4rjDwL+fLSx
5h+dgqgrYw3vSpNqmFT1K9fvMWMrNz6ay0YxAtOagcnRYfGy7JrBPyScF8Z4zzp56DcRe5od77vN
0gfiTLpb5VRPflp96R12rv0vykHD6mT/48F8J8K9bWx4ze+fCJuA9TPjlEiDVHTUh02M3yI0J++q
oVNJZ/PaVOUl3/6wEPYe63O/+6rMOXWV/qKX9atr2kEOD79nMeglCExrkjY1RXm7kYnYYY4Si/xY
munc7oL1DMkvUoELjuIhlM3KiQ82tlvASw+tmvP/K3Q/QculaUMXYE0prk2GTSz0rGE35yrI9ebP
UrbXUlmk8UC6EkjdknZSfReV+5/y8MlKCCDEzU4wJRlkMmpd9D6bTlqv1SziaqF3Plb1injYQZW3
4I3gXrVe9Xp96MoeNYqnrLhs9epDc+YXipg+wo90mAX4FqORJCzp1h97xDC4MNeTuWlDVA8N7TTB
d+tk0NdrOkrNDQkJLCQglWOfjdT/swu2hVyaU9ks1RGU6KOT/ScKtiPKYAogPfDGNNRzmhzFiMoJ
V4mlEJwpeI+w8tc9ywJlWY+sKs/bh56htWFrkZ4xL8R1lOOTTUEzz9PrkPeAOgvlxua/rVX7Xphg
3n198gfjr5XMByXEAQ6bPCEGOkxj9q2y7dCVlJilfpvGqg6J2sWkkc8PAgWsZ2ovCtNTuFT228LB
v9LMt2VN9wbJg5GoYn3XJ08HaVaGCORKp+prbfeX30+6CgcHBTsWCubYn31cQgv9QyApbPCXvJAD
+WfBYEVhYz1CoGtBPpGTs2b/Jgvc2ci/p7L6tboD2QJmf8qN7lmRsUqeyJthEYQ9p+kJ1TJlYQUO
Y5rlrV57RNbd9iRQHG6b82ra4nnBYxLojYeMYqAuxP6FfpcFiO+RXTaUV+k1v4paE+dKG3+3CqP1
MNPqYHS4GZwTGJrkraOG8bbxuGj1QRu8t6UcX1qpHs3R/F256XuCvQwCzyEdpsDd2U7yRzrLl8lq
9EX2o01OvPcpXN+gAVlEr/5U9xtFH8Zf070DD+fYIAZkSlRkAMZF1btBb3v0s6P5rfAtlGZzna0c
hTt3qIX2qMrGG8rCo/Kcz94pBXNtEbWOdnZoTVoa2fBPPvTcnNqGwFh4W0JyzP3k315BSqcI0PCX
7q/9we3hzhlON7Wm8VBvGFitDnOekyZwmytSmbqvbuMkx3NSl36wn0xNhS7Z6t8cB1imSCs3EFiI
I9SOCf/L5IneA3VpQamlUXaR/YoESNcjEBQZb672kHDzMo0vcrasiaXY0JzxWAant5HQLPJqa6jV
9AJ5mO1v8tqOCNRWZ24CXbc/6RAAnrT8n16WV6zQ11TmX/riHaDabwZznbka21Pu2Ugr01/2iOrW
1zyMt4X5hCv3iE3Mh+ZyfzPL+myVG2qZfKHBX5+qHowbw4k/OG/2oojt0v7qbDBo2pM1Te+CE2Xh
qE8XC4OescWqzuOx01vk6M3ZNdWlmbFhZ8TdgEgemUF2d4f6FcX2R2ODyeNOeUjS4cfLi8u6AKvy
E+9Wad1Mokcq6hj6oJQ4ER8WJ1muNnjA6m7At8TJTDjeZVYCmfputA2WHc7pEO0oo1i9e9Lp1PRD
3cVIw/453UTJWiFCRfd8d7fqTQ7DH7GJCaEOToKpA+Cpxx96ziMBB/EgjdNehgxu8s1qiTMhroum
heYykxq4rytf+H+kx/2k0lcFnvE/js5jOXJjiaJfhIgCCnbb3rObfrhBcDgUvEcVzNe/g7eRFDEa
adgNVGXevPekFeTH3M2OQRWeBousHfAvnMYnU7nHLJe3qRk4R2b2c8xMKSYZAYDN16mqX9t5gAjl
XWBoRWs38xWV5NCtDa+4F3GDxzftX0n0IoIO5T6qUwOzbI+3CK8j7X36szR/bu0990gucT6+ugP/
fc4nHAK/XopF0sWUyXCfThloDC/4CZQNTpzAfY1qJpKzvDr2cC4n+2msvYdp5U+dr16HKPgMQbDT
jLWXpKF0Wj5ea/GyaOrt2C9uoCGPy58efEK0Six4SwunCN1QqmbTMUWzKHpjXF0m32g1zi99XN9M
BegMclBIPzL6yY5ZU7Gdh+BIpfeokuqPCPxrZOIxNFrx/+ISIsE66Zun0m8OS380UaXbzL6dsH4V
NeZSpy5uoZwOgKhOg1dd7Aahk2q8C6wL73x5sySCXVvP8V60eMc7k7c5BC62tW1VM9Vpso3ZtuWT
jzf60CYahozT91usmdbTGKloX4k0voxh6j1bAH7w5prze9pSIRMYE0c9umaw800j+iEQT7COncHZ
phkH/yMmecLDEqnyVo4cNuNUHx1VAffRk4AcFCzdTnVzMDnr2vx0OeFXrnZuSlqAvhZHpTX+xhWW
nppLYZEBWASCA5HaZAbZwVvP9NviBBPR+Bv4EzJy98/tw1MYGN6VWDkTMQwzmzQkrKRG9QJRdCn0
5Lcdhi9DAcuqamIOqnyyT3nSJ/81wYD3g5JhvYzTXCFCrOzMRuaB7oEd5O5wGHF9MLWJ/2LA1WcJ
wnNV0vzPdnFuApA4CXF0YwLwpGiyl1+Juv6TH5iBeO6f8iz8Qez4DAb7UKG0Ql+rjVU1UBgVYXQN
BBH8Kv+TDglBOb8OVxbYH63q78Czz0nHM0wuBFNqPL03Y693kzF99WN+AMx2Zijx5OFlj23/V/v1
n7wangDI/S5SNwu03kExUCnWHtHO7g1/R3SguqPo7JmHxmP8EUvxjnEQ0Jpd4FXO4G8N3U/IRSc7
Ri6R0/0QiGQyiFxXmi8JCeChdW/EhHCmtbtYdBccQur/VzqYnNc4Ca9DBS60TYbxEtj1wRtAp+Ge
eUTBeBFoslmtvoQavzmq/J3bJXdMB5cQJ1Qsl3DAtKma6cpgsGQri/nX0umz03sYOCarAw3jbbEV
PEJDqD1C6p9hlmewGIQYSQBtOjkkG/A6237moifR+OUU6bXHVrHWMmHQp4I7TvpHlDpM7IesBNmn
T2484UpQBuQZQ/8ZQ0JtqR/8K8dwYLbfLBZwirbAa1/yPih5F3ITSyCNde11sO36hgwtx/bKxYO+
taukwBxSo3i4jXqmMDP3ht8/bIdKIDTBJoK34RuVMCa07dwnLRgIUPFiND3Vef4xGhFguzkKjqmX
t5eqIrgjJ2uJp7NQkjVo/4V199XNlv8Y0uJKytU/udPS0OH9XXdNlwBiqhhhMlJesQN7pLwZOtpP
79i2NoyHungpsvavxraGo/WGU/GKtJ+TcsVSZ8/MD2Os0ptoLuqjMWTqxxKz2Ltz5O9VKcx/KmqL
YBWHODqFNSJl+C2jhhxLbNUExT1xC7EPyuqzqoCtIfhS9bLfc1WBF10VMitW3EbgYsJoo9ndsfcy
692k+30XE4+hQQQlds1XZfa/BaIuZ14Z3aqOAEhVGm9SS/GfF03Fj8RJgNMEujj4rqlat1SmB0+M
FEC++xyPHJeDsoFLxOZ01DBxVvwaSS6jA0WThQ9ZpHBmxuzVYhZGyVgOG4dRVzxpZjaTRB42+K4g
TqhLgkbzqlx/3Pml619ETvA5klND+eucZjune1I9lEuf6e01a/xHo02wDikubqvKCS07SQgpsTRD
zFTNNckolGdlA26bq/DGy5IxfJ5eyolaPWrHf8g8zE6GKnghH85sqg2IPWRD5f7CH3/vdXsn8Hiv
MT+AG8rxQ2jARmJk1BH0yVvYRO0OuxXiam8XW6AVxK1nFATwtMO+T0qPjjJ4SQRm9M7T0bXS1Vfe
yf+k70MNVTVWe8HOt8KrmxeZqj8jJg3Xjg7KnAtODwp6uvJzpmdrNVTJ01ARudcD4XIys8WutyPw
Tm7HLCNz2/UwjlYNvIrfUZkdbrLIOaIK34fIsbFQl68yt+Z1UNDaEz+qsfPH2ZUxvDx3gyU/Aw/3
UWzVf7Cn2NtoHP+5GTixhPojm5jOjVOZ/ZnU9GZZ6u55UI3cNqs/2yKtLo3Er10FESO2kjlm1pwt
rPJHlLS71fvpPqzlWcdVF3KWk9NoFL4cs3QyXKyYNhxrykGyzs1JlD0Gb6O5KC91mDI53yNd1c0R
6c3wsVsbUb6vsbOtiHD+16vm19TdHrpHDWkrv1t5QvtngjUd/80cDfQiA60n0CvupZXDVC5S6UuU
d0+w3+5jziXiKFQNIo7VOnDLLxnT5tp9/4ibHqpY+dtH4hfzpr9FwQFT5hj/inZ+GHl6rXOoIcs/
FElJLUg5B9jmQd2DJ9iTxCU4qF1nYRhYHW+GWy4+IGBf1BtfQdEjLoZ8GV7ezxujbpuzjBNn45Oz
atLp0Ee4uQD+kUUJe4q/QxVVezG20O+aPnhO2P95RGOKF002X3uBb34H/mw8OhxsJ2/yY28DMHHu
183ISUU/jeUuMwkPC5zg58IgyDOxP2bt46w4l2XOdGC03Z6IqWZtQEK+qHMNeZERmNb9PET1Y2jS
/CtvhcnEDQMn02DhiYz/3kTkKjAN8vBMvMpPYbj5KbWq8Rf6E2ndHkXfo/kF3fVsG3XzKllF7M8N
Zug2MLP70NW64eQPoJpavSDZFiqmaW7inlrpiXetJ40pniQ9X/OoTpi9y30/heKcST950lEED6V3
5uc++Rfy0+R4fnLr29FG/+OMLfMc34pKfAFKNB35BAsTsOMKi/bU5C9+lj/jIkywFmuINGvEYfWR
L0FQ8kqQ7m4oIfRM5qCdI6pAto2shse3sAhxY+JNyhsZ9jdHd8S1M53jPyuNaKdZWjRv8cEPHxXS
W4kjf63zgPMFFJL731gL/xaPPYFGPF/+fwLiUbUGp5ivUo4RoLTJwIKivFeQQkIRPTUWoohRYJh1
26D+1g36nBnRVXuwg+49DgMcYo74qCZjjND1bNaJhTp/E2nLqCZ2ppCZ6YDrjfRlCE4hcbuPekrE
MR6JQ1aznmvS4SI4pHlqHaEn6IMDqxxJ1zIxJ5lhsCHc6J/gEo9AW1pxifRE1q2PvV81dNZih55s
j3vPsP5zu4bjOckqkm0DTV0PEzmzkvGZuSvhgprw7zQR+DJwQDHWIsDwHOfIEZMRIBM4jvfA40ht
6puxDT+SOFvbxTOlvFlhTPeqwMIYJX6B+pHBYOLnoFnV3EySLMDZRgFMadYJdw6d1z9lDN2rSte7
ssAcUg/zdNKQOVd8qsHzPIcYWzmXD4Tbva+hHsMnFQzVsUD7Wodhx/UuVT2erGGOToJU3V97iFAK
ZDkeZlF4a2/WxKETP3yeUje5knidTxZ5sLMspwT2WT/F68yKUamxVX4S24UCbVr/+hqf5qZlOc4h
D0JFQMED75saBoaxKQsXUlf3SU4RPVDSRa57j2XOQT1k15in6EpgMKTF8it75xV4LjWxdBTzoJiu
jnSBE3kU7idpEyZ/zPkEOz6uVQMkVtp/9dwZx2pqguc813rHh8Humax3naOvJkwyYWUmJ8dhHsnC
cAGIzCuGHN9plqff2ignokkw6tbjUMfbydGCIZSBBBBYs8KXgCVtF+N9uzlewf2QIEi+JfSSwBoF
BEjfzvq/vm5o5wvhUeOMk4dOqkujeK/D2PBXlFpg+6fU0k++0kl4VAVuJJxl+JtamEZE4rHKHvsy
ycebapLQAZrojjG5UTtgyFRiNU0Mf3EgOYvVv51CNE1Uh5QY1myYbObgdKShT31UMZb3ardOmf6P
kthxToKUabi+OLONUJbB4lsbc+BuwyaYx9uMtvEcYttdW2ISWCqipNqpxBvrveDI3NRRh+AccjTV
utbPjqPd98I3yufSN7LXQCLLYKQo9+Wo7S/R5HJVp2m6b9nWc3MgD28jjSZVOsx2ZTRSt/BQup8D
5LfXYgatpucQVoxuvO8K+3O0KlVXOyA5Ztnvey5GYAqmn25S2bRbx6dDDeu0CZ88p4PkJWI4Ix0L
7tZu401rPA8LkT9IyayQrO+xjnGgjTO6TeU79Ycl3eI1p/EhbF8SPdMmORCiAZfRCAQuRbgxbTOV
W0uRtiDB54JI0awoxsa+yUqhfiDW+L+VsMsHbFVoHlLbVxmQ5ssbla0Yd8lt7flirZMKuFdjNnsZ
h+KdUMq058Nc+B8U+G2BQWYdAhtfkStFTki9jkMp+G3DAK4meupKGW127Vvynk8V3eu9cl09bdMA
NJgG6L2TkePerZpVhNQg+SMwgXiTYNYvFQ4/5sEeWde4wsaxI7OSJ1sPG+UeZpb5FXH2XKOSdKLr
VKy0T6EXfdl4iDaSMf5psIF4dwINP0afpYiu/bvh6fRqdb5BFN4szqaTuI8201CTiEbu5YBJA70J
4gVFQXvMEsN+iUf2V4pO5Dub+dJ7nWcJrvdEFfsqQdmxDaO9GETqslVQkpobyMb/up4R/KdUBdmE
9FRwqZwKIDwB6I32WADE8nHOXUlszYR/gw44xiwinaBFdlm+6e1c/vOUMJ7JMkAXT121SQRSqYvS
4R38qCYp7ThFw/NIJM6eaW0cRbGxw3FtbWpdYmBuGnmIR8ybjYCTYjdENC0EhZ1FuncTzya8AlHr
/eBF+U/CpbRjIyoqDpyrtetV4Mo8gg8GQVK4l2VrBJvOYrJFfEVuGh8XWRhnzFAsG2FjGcG4Y6XA
ugxOS5Yv7j5loKq76LxYHXy3nu5TPNWHTOPMOLCIXuxgpDNGNDXchHkIiXG6Q9XtwagN2yqJkqcw
aa1fEBwESdPEfvbFHD1AAzREMut87wyegXKsxv6gp1ag5tA94+roWYjOrpS5/ytlnxW7hqbYxt2o
vBM+xPIyex2qb+0C6U5B2nnN1J96J6F1kwzjEsf+O2VDf4TKRTnuMGxkA4pzsO2e+XAN3zNL53xv
DEA4XYaY93wi97bmYl/yimPw0lTBV4ond/GciJcUTQUURjkzY9Cjs0k6w701KUF+vmRAL2q2NjIN
PXyy+tdWQX7Shiku+HHFZzp5kAlpQan7ypSuYJUQ5t6xq7PZWE4RbJJomfcPkfs2ha56tYf5TRYi
u7bG0DPl8vJt56Q+ShEszE3c+t1rkPrMe/xKxRtg5sNTORpEd8zzUqsgiw6ffcCQ1hqwMJh0I2kL
qA6s/WQsABziWaN4LpN3KfxtC4g9KGvg1CGIP/unqVo6Lh/nHmumqaSXCXcav9tGiiApMbmnPGtc
XFEldu6siO97ina23KA/Eu2J7GbDc7XDKsnoL5D8r9CM7U59Wgz3eVQhFnbZdxqNX4rlA5MzmCtn
FiuDKiEhA+mDUIIT66xnCX5LuWKj4/YeR8nFYfKEPZo75oX8CNg0c837trY87xBkzckzukffhnxc
MEgmg26w3WVd87cOojvr9sjidWTJ/HXeVz+JJG1Vx1+h7bMDQM+bmHwGRxXNUwhV3wWGQkZz09Gb
FhVY43y0XqaO0Xg4mkTUohcmbYc5C0puRlYjNOOxYo2BMmMM7/NWsEch4qHMHbbMTjsdJWcxTmd2
XO9SuN/kEO+tfx0TSP76bwlueR7ju2k2uHDai1AfqvigRTnnSbBJE2aghXeaJabCtECKB9KHZRch
uFHTYiUeXo1xotGoGms3pR1JFiCiq7l12mPr+PYTTUEOlzdS/nqqZH0ZZ/ZUZEzbNEUknlgVxf7T
XDYIM1Fh57vIMsxdZ4p5gxYFrK3zzH+OY1f31KSqFdVSlhIcXekIskJf9uk573LWDIATJQYMzwL8
FTnpNmmmO+i69OA7fke8Jw2fa1c0dGUJ1qasBmMh1YRVlDd7VcPA/CwcFgj0VLtHq+inaz5U/bdr
IxfnMpsfs2tUQJAdGya9QFqZDNHcIqeoL5pdP48RdBWuth6lpi8xaEu3yt6wvgPScuf5LbYrhe9q
bJ4i7aZ7gnXhzjCM5tADwVjlJUTCdiFA1I60sMOW6W9S5P0O3XVa+x37vtIexHgoB64wSfJ0xvlg
Ay5V3oqZ2pfwNIcs/OhsZ3QzTg8dduKUsXtiC+hN7tiStKDsZXX0a9UTiGzNPbRSA9GONFJsw9KL
oZCfXR+4kOsVzqmNykgQJYeenTpecIjzvNiVEtFbDUH97AzuyNuRRs4XZAPWV1hFbn+hs5sbcGQR
A1kQd7Nt/9aDow+ASvw1+jdhj8LFbxOUA/d2X20GGJRQTzwXUWUkEohXFRumF++6NGIwWTGJ2ztd
S0jKKCGV2GW/Mjz1R1voTgaJt62fVCS/wZlQ4vNkwek0zDWz33inihSQJAs2V2mJBpobaoA5Qaat
Ctvs6MsWRkbuRhQ2STLOmNZHwgx9NM9bKbzuSFDau7I1yf1MVZF/lzz/u6JnCppg6H4ffMQtfuL5
MwRATQa6GmAsJ1O91bPxt2rzjJOj+zGhDWxSctqgyC3cUHl3L0rf3NYthtigMpttbTBTlsr8i0rY
rXEJd9tZesXRz10MKm3tbnzMrrdy8WXbo2DLhUgEceei/CByJR99PaCNcsoe+1xCLTaYXhVBHJ4F
1+K3SkWzzicsCziTYXb7qVPjBYZZG+G5WXVOJ86hTalnJDn2qamuH5XOrfe257qwQux2MhH/RF2X
zw7cNTaV5B4bJnS8rlxbILUL/coUoTsKBsXQ7Gk+tZNVO0vYBn0DYCUvqjFABo7aqWnQG0HM7iLJ
MW4iRchQc5Ocyfpjx+uJVpomqJYmtocrT3POdCZjwwIRpOHUybj4gZhX3Actm7U1Ri6FixPus1iN
z3OSAUIZongzViVWSol/qvDrcj3aVGYybsttWHmEZkUrXqqxTonnq0afSVhiNGO16Bpmnt6rjt01
vbLlVkfMbC1lTvwC8/V5cue7lWXGv6DLu/2QNP2lY03JjhmluIVpjn+b7uAM4ACHjsP0IFCButHP
2a8WBuBtHLc4GnO+jNbU0ZdRlOX72Ef6BsjRfK5qbgVPSuK0FvGJWz9pe0Pe1nguw8bf2DLGtReA
yCNjQurDaSlvamM6SrTcjdnM42nKkwqUK/YcHfWfWdA3DmtembwkPoZDvsnQ3ppZponUGbpaZZPM
blbfF9c87MrllKz2bZ0sLhSzXQche1wKf6DOI9ZUPUu+1uswxeq3FQ7POjbw4t0VyL+97gHEYLtY
kySxQGzObQu3SlhvTLjlLlLyW1LEnXqvtc7E/EkGGcAJjBLyIQi0fFsaNWEkhyROkviUDsWhakLa
FPy+lJWkJLahbncoSgSKX6N+3LmRdc786Xty+bGkTyFb2j+pr95tPqiwUmsbUA0kwe3MbJs9U/sm
LOD+OPvlnwM/4WV0D4n7VbUeiyzrPwgvSLzYTaZGvOH32BRhsO6q61jpbQ14ABu/lyVgcRpSZRrF
b7oacwG9INgQtkGEkecRfQhMwGri6nN9dPp85MXQT8vf5YQnOMEnnVpS7QGV4kyVxUlEyZtu8mse
YbiyLPEnYmuNCu1Lwg1TQQaaWzRSB2evIbZ5N24yOLerSLaXmiNbBfoFksdOBiVO5+gwx/nLxG/I
MnUybarXqguGVUfgvEkS3AEOAoHR3vGzzSNsqsHBFBSeYZSsEVjWlNO3xLD+CIszH6+vm7ZEUcjG
UulycLIXq/nJGolMxzqdUWxTM9+FIC43hqheGKswsobmoGxoRNdGqrWVXJve34NGRPULXkKpsDdn
RysB2d7ho4Fi3XXsiatI8y2PUEKw1SySvwaEyk2AWzwK559Eg5AP7PUI7RjFAPOGyoiJzRvTgbI1
g07su/dhvrswmphvfhgFl0NxS81ha9rhu6WZxMzZwbDFoRHRyUiCQzOSo2DfMpeFfmFnjD7yd8dT
nznfccGfNtRY7bMEEN7y3EXUfqkjYB0FpIK8sz1NO8oADKs/ffi3tj6qedyAx8VPtfij0//c8I5l
6YKnkD0TAngknhTPslY8RbkD1LcdmvMs0NUW8CqgQ2JNsMCgYqwCmx8iSolO6O1MQHN5DBPhvYzp
uMvkcw63M+EJ983u6E/pt1+IX8Ew0xk4ED+m6tuI2tVofmYolIIvl6UnFxfuPbhCzLMRYg9nj2NE
555x76QLKLCc3LjTZHLXPBtjKS/8nzx+tTfmVdDgZh40+V0Lsj++0AFTthdsQUlvXXAPbpxeffLk
qCWQkJ1QoByqJZZY7wKFSSKtujdf5S9ccdtK6W1DQmeOqlugGzwWDQ/Hkrz3sxuJKor1bM3kv0//
hIa5mZpJgPCklRjgjfX3YUje40GxKED+I6h4hOrx4depxTkjePq9jcBDVGEB54UdfHnwcvVY/G/x
gEGV5ehVXu1SY9ybkcQjwDKUUS7IJGM9xP6fbGi+qsZ4lebUbwflvi9PJMIjCU/+1UmaTxIYrsHq
gMBNT0L5zrHBDNXm04vyXrr4Q0CRWMXkls2m/zCXhZAjXLcI59iTbhYES1e8sYUUZn3CFshoYQ4S
Qgw2s4vNbvBMTuGas5aozCiwppLg8HYjrzGx+OmcDGRYWfRBgRaED6imxtnuLBbGyOCpgyLk2ymP
VJqyw9h+67LoNmncO9wCuzItMN0Wt3p5PhsjvNCHmZvS5owd5UhojBBSmzrHQLFvuWuwrzr0K8uD
YM3uUz6Pn2ykO9iLoSeXgBiMvlmsQvkC9MD5Q2xzeRrSdNg7GioSqM98VtfG8fDSjExGaxzvm6qK
8V+2BWOjQlVfqg2sB+XzdIgttyRemHQXEemC6o3WzAzoKiIXangQvvTUSfWMPL/AS+FskIDBbC6H
mhvWNt9jNqGwHlMZ0za3IqB5wM3ZU4d9v3LVGxieCzTvkzVHsETbvZqAkWh5wr5Fieb3KG75yOI5
UtQIwsiOdDk88PqpSPIP6GktMnZX7oqUc7CIDern5hFMZO4LIBAbSVhm7TI33teRc227pW6P8Sbw
ib9GirwAG6OoW/p1UlU/sTmyzgABkGdPD8GOz4ZgslZ7r8cbaBXug3W19HUQstlogsk+jtIT0Z+X
mZE4++deqojVSB3LfpL51zTwzydNduVeIbBoXVoX6DagEIsBhYu7kk65Ws9oz36PBW92mRjQoCon
NdYuyXI2vYx/mMj/dT22+IUgMFjEVvVA9bkdK1yLKzam/Crefukg0wXGEpcycWAHW2NsOCj0bowG
7ETaRT+J3yEQGOuxSHmg2z8hmj8IoFM1Yc5UQPRazgOVeecePSiz40skwieUnWcaTaQz36o2Kouu
0eju/Kb7mFM+MT31WGGGattwYlSiTLdEmn9giFyYV2xmvsKWzRvoO6d87NA+rbNJKQ196FNmlB2F
OA8BO+FYZoUWRpRoXihmUZlc3UF/BLNguU8veYTYX5cWuNYNpMVUMT1YUC/OCH+AU200XX7OrovW
nR+8WMCQ25S1jkHQRduKUwOOR8CNXo8sFTIRpqfoZfkhQPIvjqbhZ5LiTGvOo5hDNKC0HY90i+AA
Kn9vafUI9Xgp+OOXLft7cEtvIn94SXrjGbRMsrHDCW7DQB1rRNaqsAHjGeQ6gwp/fumgr3DmRUCd
aZJJ3JcoaEHIHoYWQwYLc8DNp8Ro191sk4jXr8pDRS05fLQGohW4T07GnAnoIG92pYHMRXQddfta
12Bb58h49RsMZQ5OCR0NbAfJ9E/iMukXZrBlrRubPFyItWHRXFFGQYtOGGqbMNnbhvlgY91bvHCv
uO72cY05uDCbNRTLnkmUukps7K6gIWraYTeC+pKG8WmrCet57+1zrtCY3qbV6BiWxFPdRIQ4uuwu
0GIKTriU9dosg9yjoLIHs3pjdHSwVfnj++rs0YdrM1hKPY4A+ne5djovw/don3lqC1bPlfcCN8d6
mIfm6reDtdUNKffOMluUQTlt/cVr6AfRpzam21T6jKXm39qiIRznubg1uAZt6sOMVCRL+O4Z4VY/
bwl3cX3UbvrNZoXuS+H2PkfV9Kdl1+cdhd0jNWneLLe/p0XrnmzZBH+KZAhfrdIG0xREWDcjfDuA
wvmJQgok24qhAYS4c5Xf43WM7+EEtlsxmfNtgi8G1iCGy6ZKMKgG/vMUsSFqJsiz9Xxlrhp2YUFP
piOPoYC3V6dwmx0TlwqAO7+DHaGn3E5BOdnsQpQNL+Z8zs1lZQhOtVUQk2oqbMahJWEb31+Id5Rv
iMeNhS8QROJyezDNwxADeEdb/TqcB9DIfgFcQ1g3zZhsG/KNsEJyjaFmS0MYr1jMyWjDLeXOzoL/
sFx668iWJSOB6YI+8RbNgvU6c8lP5JAJgRzxWZEeaHv53oJASKJO4TAv/oXJ8JcDKb47sfXsNsE7
m0mf0aEPrmvJ3RwAx9axfIlDEzSAuWkC+cghszDSONhNAK4U9+6EqbCPQmOVs2NnDwLeuJaWGslh
4bk2CQXwdOomuaNuqE07lvgkGDZYIPHZ6oREHLAThY9dBnjoU9xaa8fxv/DPv/pO9ygm92MRfyMW
BhZQ4olmw/BMi+xaIJ43yXxK+LM5cnjViRYrSCAt8/Rk4U+Y98le0F9B/1FmQYTYhpWqH7jwUnRR
maV7sEOo8CWcBE2WxscIX1bJSYaSWjx+Q1NwycVOYtsL34OhVD5bkwOMwoBP0QvFgAPwEl9s8QJ3
vIRpNTKarnhb2/gQjvax7hLaBn/ait4ut2jej8RsHviR/WOgB2AvDdgSICh8R8lPModfZeB8NT5u
8aa5DnV5t0d9iVwcfrbOD9Fsvni+pb5lYr9C0tsuPlLHr/sjSiFdgX/TxfQ8tCxXNdm2Jifjbxt2
+hFIP9oMRnars/bh5R7IfYOuie0rqfFIczGsEmawQZbTf7JccT+D/beN4ZY5oj50FmOu5P//0sQC
SSdK2yNHNy1BcnB1gjVZYdCSc1dtisZPD6NaYNw5c9I6GresckA8Uh0D0pH4E6trlXr34qQDkOiB
XS/fzSH4wIi1narwrWqwDHKuv7uyuGMDOHVxdFTpeMW3fp7m4Mak4FtWvBxK27u5mD4wtvwVyBs7
pvM3RL0N0W6HWVUKDQdTnp+Z2wzE7Ww7p5iutsNbm5QUMSjijHXXdiChrtGVJux2cRZpw5Tma9tR
bzXs6gzmTZk5wbJ+eU8Mv9xMbso6riyksIvwjwlmMdHsvRJi/M+T1PIyXPPEnbwcEz4UuruRurTC
BrTAkXEWKnwMckAwW3W7jEm8/cnSoZMYmW7PfrYLYnrpQF3R6K5BFh99a6a9xwAcqQn6mM1yokj/
Q5WBtJC82HZ2xljyFRNd2lRt+cmW+xuj6WtRVLBQrIZpngRXyxUBBuM/UbGOaRXk7rQeBd792gEr
7xaeOERTz4KEuXcOvb0sWHdNqDesNsJ8lZcIChrtPg+YNVWVsbPIX+wYR2IsooS9VUYpAJyEkOnc
cNGlpJhwPzALTgbRgIktLVrlho+9xDZ0dP/fpqaezwCO8dWnlQHAjUDO4cgIBvXABlbcmLJHRKba
ot15btQddOalZKFg8K2HMBF/W6ciOqZiw71zu5efZZl5mC9wxSl2ZGOmWQBNVcVW3tR2uvWYBfaO
cCQgVda4jHwvXAv1bMOcD0O1xpONa1Jm6FsOXG7X9FS+jnG5bLNAxLe4G02Uv956bpLW2McqgSnu
jt7R0QDki4n6MNa+dxrCHsdQJfKLgP9z4LiR29AN8Drpudrj7Si2GFmdy1waMEpsSbE0LJMIA1A/
y0e93VzGANjttu02/Odrtsn6JBgdKzmzKmfYsMMDeaIbHUIfcfVZ9w1nH8htamllnJx0YvdvzzaN
ZXPw3mkjcM+eD2jIVYXLzHLWe8Nl3AvAHMchk+ldXMbzvep585QR4QgNHOPRS84kpJuW58nstwEs
tW3RMBnTJho6U4h4a0nNnkjJQS0H0CJmmrvEy+wG1EubPg2N/meBLeDpSt2DGxmhvekgXL64C0Gh
gXqwMlDutmrK9bm2Lf9SGAPGi9wvn8a5XI5xG1Ejnv0ayDmo1RVtSvo5up2/56zp91MazFuFZRN2
PpM+M+Uu9dow30ci+P0fS+ex3TayhOEnwjnIYcucgyiJkjc4smQj54ynv1957sozEkWCQHd1hT9Y
nEfC2M3Zlg7aHODBJ/RDwi+T2cSirI2T6hsIoDHLYjcVDCFGf53IuKv1KICtfUbHTCHcoSB5ztzm
u6UiAhPg/TWCEv1Vu97Znv3ZDvGhHZJDZGC0TVN0Y9BH87IaVc6wuYGaWFsDKF30K3Af1KDU+Hr0
kdWtucj9Zu0i0Zgo+s3sqp9Zr+E4w2hYDEJOLH0hyaC4xzKGM4Kwn6paxwTZHOC7Edbh3acBVlgI
Xas6ms2D2jvkdF33NnXdCAIZtxolPBWOeNyUjLq4F0BWV+kEq18IGQW6vaDvD+iLr2rLfI5VvBy0
+RHpBYoD4VbH0KLqmNZa9Svqzn86C2xUWFGCtpKVZMHJnrxTgnWlVirnIZY2YnYyNH/flMXvsBkq
sJPZYYri2xjTFa3tF7SarkOnfTbz+NL1NvR+itIEY6U2soeF1ShfQkxxpuih0w0KjeKazObVKS2w
MslnCzOvVdyt2VQXnZ5dhewMXlHhaUJxibMRumCEBHhY3S3buJS9BnddTz6ahMERAlBoGJ7oBb6q
6AI7g+4s9DTcztZwGBI0BNS5YLio1PugNl70XN84c3KW/7ci6kkd6fsEl3eYI+fAxTgFdPXvtGs2
gTNcPVU922XNMig/K9E4abPx3c36U+E1ntgfqYis596WaQg9sRaOZDcfwLkdAJUwbO5/wRTZ5Gm2
B2JzqWx1awA33nhGxvg5uwLrvuq0t2xARWDF0M8pgvhuRvatqeab9o/4MlzwkqyPTdx5FLrKiXQU
bnFFH+6flkdUASOqgfGbqf06W/h+sPGYPWGLx8wJPJ1ftY9gSpxfNF+YRYVJeh7Aabkdsm5+ZX9q
hbbX8wl5KI1sZQFDyn21oeVwcShsz5l9aRjP4TgSoPMWc+5pefHv1nYABk09RWwEzagBX8QwIsfJ
honJmDMjUtCi22aQdpNat8xdaZlrKaPYwPTuOh00fEOxvXZiLKzRgLWUHAoppFo7G4G7KKQoAa49
AC67I7gDGkDt8AslkwdSmZhM2z7hWIAspWpsNPIPVOJx6sYazEuzj75wlrrbb1MURUQ9y4V7a5W/
B/ByaD6jmBu0S+k0J42rn3pdRdUf61ZpLNSBmiwtcxq37Yg0BSTYiM5mb07rHFXKmrwG8iaWGrRy
ESFH9fXAiOHTGxV0qmAil8maA2YTG4hf+8BpfOOgYSHOXP3QKpiPTCbe7zR5UkZfxyrQ1nUfPnE3
Xk7IHHAmcCR0VH2amFy/deXsQtpmNqtZyZ+R1ewTiFsNGbI0ozVTGK+ZhjxtNuU7oUNkow10PxTf
kypCp2HAGSjrSR/IoigEFMk21fxTz+KbxagYAibTKwtgYZ0wJvOd7FyEcIPm9tCjb0NWPSOam6Ko
YZiQjPzyVEObmcfo2yqyo/RI5kk/Qxa5/xskI5e7NhrnqnrYQwfQUry+jraArjezz9lZ0dWs9Xml
+mC924jKn9aQVSJxgGDM0tcgJ5i6//DSaW2V87XOenQ40xE1RAEpz5fCCFagCn/NYF+MFK56BmGg
J1FIs/e8Tw9yXaEfIv/zTvP6zBGyctPkzQesH4wod5kuWRxS/vw8tsgNVPOWZOI/S6ff9bZu1l6S
Pr8EukvNi3CEEu/VQqrVac2Jtq5M6Kw0rP7p0mhYtasOmTpWrgB8fPWUaC3qO0qQYNhRr2KoEJXh
YdvK7DcOo5U++wAj3V2QODuLUikACo7dqODR7bvbq4cqce+lpW0gFIF21Q1oEWZ7L3Wc1GPt2OBn
ObfhPvV1Zm54GSK8PFzBtKAVkbpLM6NKDL3pGccjbV7LPTogwBZTab7n8H4WUwZt0piWGvRtWaHw
DZYd1z8gWagWMG1Y2f4wr9PgveCg63VrrbNtKXQBBGfvqQmdNAENo9UpivHu1tZcc+e2ITKAZg0o
AeJLSPqllsYeUahbiBDs0LifPWgg6ttXDKLEgZ2QjKf5aD+RML7aWfmDCh7EYpa7bJVMt2GuY9js
w7PBhanPivmqRhLH3HmT1Ur2A6tN4bXwwOIIHGxJY94ecZZEtzMhezDMVdXS9sO/hNZM5v3UasOU
PfqT4yhJF89ewsffZypSv8z2/YVWImFbWvRmXePemc2LVhvHGs4hbROw7XXCBH8+eXVpbiIWRd0W
r7TMNqZHpjQXkDtM4EIIoi2HNnq6Jmwsp7cOIKaQ4QZJQaFRUkUMb75JrUq+aBJ6EGNp6z2TuI06
5E9AEAh4xXjyDn78NToRy6nF54yBJMEdpH6VRg80EnYZpqOIi7lvflidNMxEEiezUYlvv5yuh8yM
qvva0AK+5Zj/abzJwn9nCFe5gaG7BzF9M3jDvcrpsJAeyRHLLq6+UN876dn0lqj2zbVo29IPTtE8
555bWvHmtf5pmLPPzlLHhXCAxyDEJcS8ejSoWld7aRobi3PP3pdtLqpMIzbiwMmU/oaQzUtRNz8F
jVGF03OBd/KjEONJxb1ksbMtZk7SMtXvVtVevTL8GOnB7mxg8zc6FBYYX9Q1PQMKuUPbcyTiZRUD
h2y6KMMMVsN3DLrJIMHy4itw4m1aMWhE/RYwOPxJOsJFru29CjF1N/feWkDbC9sRb6RGLe+6G/mX
QIEjSdU/nvuSAqrNrJUOgGgA9sKKy0krHX9FErFkYL0rzAAkCpCOnhYGYhjRaO4cSQOHOg9AWzrM
2HBjOtEb17fpEIYvzH5m0n3XSq5IVVl0kxFeyh1j+qCwxbEjbIPhoQ86bdg+Q+2kLGPUO9DhZeaq
DDgJWs1ZrefPygaxOo6JgcoAZxiWVHsWBSJG5QdJvs70Q1c240APVmHC5nrJNnSmz64qgcEOwyvz
jTfFCQOkX1BD7Sn3ysGhXAwUcED2JcUxdaG0+W8dm9peNWhCNNfei5ikwrEwKKtp41yisjqXDU4J
dnfxaK4sSAN3etffQeAWyw4Kg1MP+aoGUkFK8pM0cFbJ8EBCvbRZdlCQ+odeFNqP1lS41Zk+GS8z
mIIj0K1J1KbMtzJAIbym/7Lr+K5/zMJirNXFHqN20JTg/S1AV9SZMerRmbWFrZ7/crFEeNoZGQut
edhbzyLrIdI0IY3MFKtTiDf2TxUELzlaA0hO/rZRAstsJr3ReANgJIpS4xl/0HfovS+Yjr7UKAQE
Pm6DWuFe7UbT8AToKOsRc73Sm9Ru3YQTUVQIug0MbjX0LjtrArbBm4HN33ezssOikxYets9V3Gy0
GrV/A1QNWA2mXF5Bf6LZufNwrkjAFaosysCempXhLjbZHEF5j1qF0e5NUpVGr7+hZWBqU+4CJTkN
lPsU+CdXFEQKMFFZS34TdKjKDICwTkOVNExbyJXgCI07y9f8Fx8yE7UF3j52cSz02dlOZbxxewB5
qWfEKx3vwbC0Dm3WhN/mjL25PlUPPY7uUS3tEPrJLcXLqmDGCqDeLb6JIe9MPAAXacZ8nGqgPlOe
9htEg32NTKk8RM2E6FKOQGKd7gvL8yAy5CWY2VpJ3kV4gjkYiMmedaHGETopkNfQJQY1bSLKTaIX
9XjPkP+jp7g2punTtIoT4W3nYUeNJtfemeNbn0abuOuuMKdWTqj3B2SzK9Rd0Q+KUmsdY3++QhVF
WdCSCDnumZdQ1euUHGQRO21k3GuN060J6DnFKQBtxivMYBozgNXdg8M4R+N5MIvkNcxjZld2/z0D
8tnRj5KOcXFV/Xavt/VP0EQPtyIrARazSQH5J3yyZ9b73snuDHT3UwaaYOiT5peLjx65I6p0A6Pd
Xl/BaLg2WL5DKqIr554KM/7olOJsDRH30974qfFhZc1jEv0fn1CP5MEqGcarGSg75ByOyNJtnaY/
NmOyo9n72gYg9VBzStFWE4XsoRHQaETCXBCnpU1XxG9U53C93OWcIc/R4n6nkZRnpfgOMEvrO8SC
2tNcFOvapkGX1G+4qqy02PmrGRbQ7/mkNHCtooRpWpzkYDEwsoDNiM0IbhlZiDFGw2lvqCwCc9UD
Oy8M0d/JTfiuUDlByFp/Kq0dxH0WwyVgTguIewMFqysMx9LBpKq6RVyhboPvdcDqjiNN1bweFg5C
xLOOLG2EsKrnoRHvd8N3VZVXcFL2aoaAXDfDFqsHUiJpbZVxsLZdcthh4K4owxZ55afgZMapuZRm
my0ru12PJpigEIb4whj1XY3dBv7vO3WmlVkJhGHe9ToMRks0TIIK3kSO4FzJOLeJFGYchnmqWJSi
mb1yVdTAPHgSTPaXE5rfGeM8YwiOTNK2msjBp7CltjA48G4oEbhARBkDFokQdg1YlcwTFExzRR0b
TzRndNcxRoQwLBdG1+NTFLl/gfaQo08hzNpqPvUGLdjaqJhrp9ptpGaK52aAJoukSGIp+9Cp5cYb
H1WLCovG1wu79WCiZIRofGyhWqDPJEv+x6QPF8OCYyTXZPNV5xJefqign6TfWMXdApAWYkaZB3Ez
a5BDoHuu+PXrjCnnVg98tHCChjlVxm0Lxr8VnMa6trZ1h0MdFD2UqHfgiteh6v2GQ/QkcIOj6zkt
SwBRpYvAR9C/GY52derxrWRyZY3jR5FwdOXe04V4hlb8I62pIQeTHFavoEw1cTW/hCNSNtPQAuuZ
q+5bRQT7M8sM75D2erDRJu/LyZvvAuQfBREhre+S/WwWRzx8uBnxBjYtPFjnqvHNEn2+TUjnxYpK
T7b/lm8TMw3NsXcP1fycVuG+cBKOojm4RWo9olHfHeVRTqC18vmfOTirVz+X2bz12Iye6kATal4Q
DmTGpWwSVYZlho9rXbCffbFGUlQTydX2iWL9B4JiJ9pA+FJk4y7orGONHZOeRWvLVN4DI97Khhg8
ADlEPdAIZzufP1D5ZRd1+tYbPfAu2mWStcWqS0HBueQZWVM8R6kuqsLlzMD5U4nmHYM4kLXuqm7R
UX1USMBGGaDNswvxfygwdMiNXwiqHfXevOXdvmPrZHvwnABRsIitoyUE/WWlPcaBS432sohNDXC2
Ol0KRhjm37h8NHF0TOiAxtShCZIsrl+yokB08dm+gXyGpZN8ALaFxciHcw05JLj+Evk7Aba7ZGTw
KxmZOxdw+8scFFlC2yVi09gtEY4ZrAVggVSaMJfcucw6Z0gLDa/daEq2N5tpXVafCcDxAYCBo70P
9rMxv/k8rSw300BrmGtl29KtRvEBJAy9F/uEC8HajDEPBgvBX1hIajsxajJ0px0jWvaWCgaiX0Zq
hr7dgwu2/UuD0ARclpJOpIWDIPYodrDk63ChMPI6Kre2/wmKZ4IMH/8U6Pjwh/OoAYKEF2ejqOu8
TPkPl54C1GJ2jYqNKxicpaWNi5kvO1EYu3REq3zTOc0fZON1+I/5XoMAJQu8wwrQCIJzKFWfs8/z
eGsgnBxV+Gdat9CjdR99mzDHYJARrItunxPH5B0VBZJWbX8F/s6D/jrq+yhwqJhCQFAUttqDuzDC
OA9xwuqTs0OSyF8HrNqMCM0vuKOoaMJu/xjycVV3Jc6kf2bGJW7mLCak1uzh02PGO04EpP8eGItG
zcytPJSOI4slCeT2ZSYrqewvbDpdbkS2lyDEH1Tk/gpqYPLog/gt1+c//FSv9IvBNKAzk90MZk0X
3hb26e5paH5EdcpGyMbivLep0Sa0hl0DI0lpxU4HuTOymLzyqQEgQ8BTPofdwOrNkNAGf7DoHX0x
JugsTMzWmGJwF/AM27rFBNPhMYzfYY4ibm6vWINK/1JntE5kAeKno27iAoJIu6mgYOA1suLr+roJ
6jGjhfxmWG8WuDS7/nJRWtNIP3rlIw4YEuq7an4b0KYERbcPURJpC8Rl9JODfLGZkl5hivf/C+3H
TRz+ZtVPBGj0LxTPE5UWGgJUTDbyEWjWGfY7Y2D5C7MzmFGA7sQIBYXKA9c8O/Gr6fo7GFeIV+wt
JTrOeKqTEMh5VIXGVgP+y4cKbBWKz8Jj6oKLzoMPq1uX1hOia4xi+du2AUtK/q2HMAu0YmXWXzGz
ItY01ydPnbYWbN1srxEomL2fatgnOI/tFGc85BUmiw0lheByOgRw9Om3ZyMqHECC937YU20+/Wpo
hCfxk1ubzM2u0uKV1k1yhcGo7hPtJWRtOG65Ziiylq3a9t7BTJ9xc2F1chWom525ANlusniHF1ye
jvyAcfuyZHuNhANXDWnjvRZIxPIXEapJ/fAk26UadddhZy9YWNw4nXw3RwqgwIRjvmHWAg+6nBaz
/QoGp58xInYQZgOVPZsbdnlKuCQ2VOa3fHgv4CPR1OBzx/ynQaEHlAACu+oxRdWy1ptryg1hXPzk
aYChWRsQz1jk0VcLGqVwkPjSrl724NpDKDkYmK5n2987Ud5c0JHZMqeuFtwXSnWae619LeLkC189
xkoBFSY+Hu/g1PYTGDqJxjD6DtSfnMfz52TYO25lYqinXOrLjMa0jya5EfgfDEzqqLuUYHhDZV5Z
mbXnWXC3pkg7BMAdfeJ11KUrWsDQ4TsK53e+/MStHdwPfGkWI8UpY6wN0OrV5N9rPFj7PtwFnCQq
TcUBXdtpJAdky+XlN5J7C/yD157OCcJzgz5sIqzZcq+65NwZn/IU+jY7uDo2zyRuURPewgKfuVxh
VsOXU8ujBPe2BkABHrqtVFR2ja1i6XtzzK/BZEhgVLr2ndE/ELqIhjVkqSBZd1axYpEgW7HWrT22
jzhxZF88+X/SZt1+iFoHhDEah+yinoAfvuqq9WrzEy7VKcVRL/vgS0RcD6/xauRMQbE6doPKkX0c
qY9C4LsDNVGB4abTbhJ0iqMxWUfeM4gwn+4wIprpboAk2NKJplnmo3WJ0GqAvKKksrIfCsSEWKiV
Xtx6F9FQwFRyrMDEXZrthhMn8UAp2kAAdaa37aZkclVyfIz9g3HAKWrShdI8sSSSOJHtbddaO6QR
RnjpUdCoQajmhifWRUd+KwsGf/kF+kbs0JVpv6ck8K3AiyF1pnHxrTDnqWlAO1q3ZW0A33GzxwRR
hEAWhtoW1b6V7zukvtUKS66VoXjfc2DiX0XDJic7iNJsp1XlXV5QdNWCiGuryTYBxu1fE5hsLiRX
ysc9k+RdVyPUqRVnk8qAk3OEviznBFeqUTy46HX0ArjGR2romCwk9vwXXaZjlObIENrKhlidRdqb
7rdPq1CPyJW/FnrynIzphVul+dpyrP1P2RrdRDLNVhuZcgV5de00+xXtpWVbXruKLcW0VvIY7mym
gh3hr5FhYYpF7qrGZPntA330C0f77EBBURhDIopa6XsajqjOZst0Fg/qP1hZYZHHrFU5YYewizig
Rxv636V353Ufn/rpUPVIx9Xapur2aqndZZF0qFuBpkRCj1O7WWDjsuMWyBk9UGkp5V12zlx90HhC
PgD95B4MQpxYOw3nooKeYproe8WfVzrsC7PDf9olvkzTdOjm+q8JFnoZ1vU3pl67OnVftNa66M10
DDxlhX46ZquooDhD88UY6pKM5e/SRxC5wNm00tUbkno91QRMJbLSET91M4aZ7U8DL0Hxq48mUFbW
SdcxIvVc46BMyYfqBXvVtw5Fr78ltn4NfcdaGAkSK2a2H+zpiN73fm6LvZdFTzwTt3j47GD83yJk
OnIv+aZjy7PSjI8sb44IhG9r398bRAB6ZtsQsY8FrKfl6CZXzcz4UrSCLQ/pl1zQdiyOxkTez5rG
34PKzjHNTdDPeGqEW8ecWcu+vkElb1Vr3cGpghE9JBQuOA7TsdKonjCvHDxlXDhh+ZM52dFS6tcx
wxrINavfA7cijtS10eKtHTXXqspoN/RndYz7paK3WxqZexXXdLvStoGwJWH7vCQ5uMR8cndzpj1S
VJoluRzAwDHo2UFh3hqs36yDUUuBbOfDxaq/FFyiI/3G3lb1s6++1cRNtqyE45CgBam89Zmav2vV
h8quKVT6xBujrc4OICJcmMBoElXPWgGe7EyqLDlN0/+oybzmEOxZWi5xnoEH0ecNGM1WxazA/KaH
s8gBPOY0Oar27Po/Yfvk5OP8kx0zMUhSkYFvkzvWpIzhxIEOcoj3y2BiL15/zhi+EDgzUlMiMJ05
ZgOXzPgqUY1J6xDG1rVJ7nLGsODl6FCK7tccviZ8MO9KJJalFtI9BaG0mfuPIJmlypHuYMNROQ6f
UGcYejGUjLtloNnbATsAbfzgQuXuEAodBwV9VPMks+bClfa1ocNTgdIpPkwo2TFo8BSJXuDXy7lh
jq/vyTFwKSCzV9X0aNWkktn7iKCMYZI7hvPZJrMY6SoQnQsdmlvVMIFRdxJtMRpbae17DkJmsn4I
2pXDZbJJ5c5EODHTKD0pDB14bnSk6ChxzpLQ8c49J6pMPWaQ/8oMgleFlQIsgMTB1A/y+QPExX4k
snrPnDJJN0BJ8B5chs/wR2/uXtIi7/DOZl15wbzl/uVYbbR/sZYCBCblVe9+WCT3fobGC2Y/kmam
DZLeBNbM/i3HGgUDi4eXAjVe5FkADYibUvmrQL/xTDhCwUxD9eDkvzrUG1EcouTz/d97S94mfzcD
mS5G8PCURrr9zt3k1V763YWAk0i9Op4SIrrLuPtmYRgxE0l9nyUY1drMGC8sAYjssrck+uv6jvb+
kQfTak8ZJlUUkFXEqcU3cZHI65SPxEo2bnbTsr8emTnvGYaPmZk8kIAFXTJ8XbWdzqrMULZlFbj9
TDA59ZxbPkk45PNtF5/ZElTNlYq+kE4jMXxlm8QNsv6oAoOl3TG/Wrmong6YgQ0JPOUcCgXaGT1E
lfim0MXmGiUtpN25i9L2IFlplseXcYjXjv9TqIig4RwB1CkYynOHnSxrYId75aVqRcIfL1ZwBhwV
xfySxCw2+6mrAay6aVxJmDDgqsi4bBWG1o4vqdnMQNkAXdQcxAceYPORmtdPLlK/IIG4RGtqnVhX
x/Y+pTgcM/QLlFCcwSERvA7Ok9kT4grZExvJdJsVxrJ1/51/sq9UNHhVV1mEDojffAJdzbXFU/wu
EQP0/zJ2fpude6HIZXwNd6W8xgSBTJY6AWFMvwJU7OsgOyRyKNbZE7Ef8HjM4liJ8ZnSw2v1s2fr
m5hvq1Q+nBlSpsFfsuK91gPWhzSFNsA5SRajv4vC34M8a/ddLJ0RyWftBM5SSsLQzdd51C28xIaz
lT00umzo0twYrwPmIjgl66r6dw88br+PSKLmkoXsayYBCyn4dYoZuBhzZt67zr7LMaG149lJwx0g
gkPIN6HBIPms5TgIjTCwJncUw25rPJpIcoLIu4wxiPlI39ACWzlcVVzteaLsQ4KWFNVEFgnvfu8v
5X8HcpqEgsLrDiOyq1wFr0bXbCWfloz2ktqD7wjx+t86RBpv1XrlOiJ9ieg9SOCXqNslzf6fmLC6
KcxvLW+WM8dYiJcAUSZT/7+SZemxoFjkXq2uCcs8adnQo7+qKHNN/mWfhsj76gAhGqYgvWFdvFZa
Rh53QV5U0rmeCRL8iL0xk7BxlqOEADSW7LWhE2gn7c7vX6QGcNmJSHDcyJX4HJ53EYEjzB4SfHPW
SK09E3ZXxPaRxZ6oV2IPN0oWKq+2DR2YhFBCPtvuj0VXRTavqmNwhFVHEYn0waakxSUlp2TqNEfl
FhIObf+HtTj1T6N/k5OtRiw8JIkmsPnw4bmgqGHuTKL+ry2Sfk4DSYYowGsP6RRiTouax3sRDNBF
0NBL67eZWVZLix0EsrQCNGpjOQNddDO4ZFm+sYy5AT1x6QQzrponh3UCT2lc1zUI7yg6y1OqU2cn
/6Z5skosmBsfGkRAaa7I8+XEp0KjzVF/Idu89EpUB2l42EAku700OVIinYpbgARBw9obhbEBJb8O
+1+z7SC4Bt+LIoJjIepeUUMGCeLsxgF3bgRnYxp4cuaVHOogWKkUUiQK7rbbblOehNwQvkhlfnY6
dAlitJdcwuRD/ksqFPTJSXEvckt8+2XkkJYDgy8rR/dEisua+De4y60lK8/OH9T4hn0eHX7V/WFK
tNWK5qKRCSlJKMuSM1ZWg1xuTW4+6hFz0HjNcyKSKgPNNDZrT2Ict7wRml3I3UrgoNsWAPQ3zia7
iU1Fg9JB/dOf7g1C9XwP1kMRfs1o6QymutI4KUkFmKEAA99QqCfJRi6fFZiH6cW03jLHW/Acc9p0
VQxwWM6+OllLh0aen6xROQmkyUYjkFdKE08WMSsbksmaZuO/E0ngujwrm/K5C5Wj9Aq5FIOStC/S
Ff0oJhLkpMZSVwy08dkvnAWRjs3D0wvfeev/J2Cdl0snqsFjyOKBkaCD9dpFICYdwNhkN5JPUMWb
vI2PwkwTP+UwYNoANudWF8g8Ean0NIdM9e3iapZwTHOmuqhhSpKBtdWO+2ZR3FG7tGwb6TaVtMy6
vdkTt4OtiCog83/zdJuhHxw2UmuWFo6j0qCSg5U4e+K4oUmaNHivZOvSBn/Fu8u5Ck9lwWAdagfS
yNx/OZ8MX5teJTbyAOEQayscpvHuSY1PNyXTsf0Kv/MsPRv6OIPsz/PXBs0J5F08gKf9WjX0pRd0
N2PQr24Dm19w1pbLqeE1hYtwC/k4JJAC24dF3EWwSEFduSX4qNZBSsKFnWKlKDr5UfjaU1I4aX4b
vKQHTOnGj8m2p3dX73PMEZ3igptos7Pr6kpySBMoau9dFhB6I9KFatqgQL2Ok+w81bRVhCyBvB5T
KeuRpdF+ALGz6HMmM5LAyYIareYwI/FIJLFn5dOmCm709i0pHW6EmMbp25LuUF9nZD6A4KJhooGB
uKWvDyvHxGsNl6kioDEYzi+pmsNZQP/HCtqbNOYH5gfaqGwJbrcOGTK7b86y26RwBH//V6MIkSHj
f6+fDlqcXFVleIXAhIBRV797nvfZuzCabLr8Yf0thZai+Uc7jg4A82kkGNuxTU5B5bzl6GIsVeui
NtoJpfz9SFdztDFgGKu9RdMB7OElcIrP0hyeXhMegrhfSeovRUtKouU6za2e0ENoR+WA0MRWfjiV
Gm5BtvYII5pBtd3cQmYvEo1Ih4824dnGbvuF4fNdUemxEBaA4iGsGhYV0JUxXmgq8hVJUmfLKUUk
HjoMVMAwQpyYyoZPsBFNm0HX4tazHV3GgPkwohUfWK9DVV1bD/PaOb0ju3aQx1oMM9hSU1QG+3Op
ZRfGNhc8ubER6vdGP0ZbP1BhQVQks5YpbEgrNs8cQeOqtWv9nmTZtS8aBCkyiuYp6d17omjld4AG
Nix7hS4nPTmkDxMK2ZBue4qUGwrfqEqlmrIeQkSslLSAPGi+N1H8GMg9VABUUGXgb0YjJps0KSAz
XLKGxE2ajmOdA3qg2TJRwLWuvitT3DkTnqSclYWjg1Pyy5d/ZZo2ylpZ+g3STuRYL3Lodb1Hk6yn
wgGbAZ16mBBuNfNAY5lNzbpIoLVUFJO6rc5rHIzuhtI/8UkFP52iGKeRiKGnBKW9zk5cXL8bWpOO
RwCeo6twFU5TRGgCeOsKiD0t9dZIVSMmRXUaT79NgPuMyjDiQirj3ppB9JggxUylcmoyUIUajdub
4flrTym2Uxfat5Jx5VLNKgsUuu1hLOQyZMSksR/wXC8Ge2YIo15Ut3/ph+5Nxvl9bt27BkL1iCYw
SS0zPOxmkMx91Hon5JNuxrpIRxnTd1keJCuD0f54kZ5BRQDfbjxRaCOI4mGNzqXEzM5FCLnJVh7Y
NR9akBxK0m4c8vtAlR1NAw60QpTvXguybrR4ocsAx+zBURikwnr3Qaeac58b3X9FAGGZZ0NFZYaR
w8A2nrxA0+stNV1k4cWGuDmrRqGJC0p0Tf5GrNc0dEfFkM1AsKtYyxlNfkMysg5JDXvYMiREZiwD
H1iuoIHmBusIAnKdj+DO9ZVulW8U9XmFGtSoKu9qN64K71suTA3eS7I+TtIhfJVuAEIimFE0f3rq
uDy3IJ2F2PGBZZqamBVi7AsOULyfQZo0uDRCwAQ52uJ9RwqcurcO2A+CtRRwxUINbVbRhlEz+Cck
OlGCTObsJRcp+ZwzRN7aZVm2mOLwNWUEBAXoUDGP8pung+KISYEsjUbpifEKyZNMZgXyAZiMn0Ye
RolwgvyaPIQcu+3eCu6hg1ZT2oeQb0KsMZpllU90EngMPv5s9OMKvnJI962JyUjzn8G/68gEVEx1
lzXVPGdgIsQzkEEyK7bJVutEeSERsFUFxbv7BJW3jktsDGsc0byFRfuHBKW3n/LO5A494FHMtDhd
sXUpAIJRSsm/0p0v8VSU4S4pbIhdwhi+0pBUSLPkl0H3KgeKLD21xQfulexBzu1YzmTYfr0K/y1P
dpkPDt/RdjQMDhbqMY7dHsHGvnO4j1Vw5k1bZnGyNhJ32qBRyIweJ/d4ekdoeMUHypeyM2RVyESl
fAq7jAxf+hEP4WyP/m2wxq/AAgyLeFTEQmusacvUMTHVm6lyTjrVxgSbjV7StuOATulR8B4jHQyj
hb2Q0XzzRJl7/IOD8WdaaueuTt4Ur3+nEhpTvHIwxmMt854e3NAOzQw66fQ7uzXfgscNXnGJ0uG7
ztKWMkEuWY37LfgTkIMcub3TYkFODdY+HVT1A07UEuUKyCVPn4EGybtsWWk85+n4bwHQHPEAE3Br
aZqbffEm6U7mfIyqf4bockqLco8myEruv6U06yxBnJ4bSSdlLXfKK/N9AEdT6rIGkmQGZcvq0aNX
4Gs/INwuvOKvjRrgorXS60xybjMxtWhhIkGhIUifzACCw1dYROBS3P4XCZt8VoRQ37LAzMDkQxyE
CKQyYMsGLNKqcnbwKHcygQg45mrYun4H2hGip6QABVIisK6WKpEXi0J7JdrxuafAGshPdXboveIE
xPoyhsm/ehLQxLphidY0OwPnBFaA1HakL1aDe514fLLNZL3JiC3ifJZJqASgCr3mrmuwnKfxZ1Xm
1tXhv6bdd+KMD7kjErIk0qnAazTyZNpkieZsSeflz/uyOTR+e6KxJHvSLhM2tLmRYXdZPhlTeE7+
VvcoN8Xhw8lnQCJ4iNd9I+8jC6WJftejciZizuXETrknTkN3mY5sunYK7huTXp5sQJ+gpF8RsED5
raLHV2bUnp0BU0KW2cGkmSYIX3vOf9BM4Px671m/Ps0yGc4lGmICeBzDbck3Kr+UvDp1B3RV6KjF
BtQDtE4YV3hEHYJm7SMAHEIzbzLnOnE4RxVyAXl1SFEEtLWUlha8Y7Ij2QxsPMomgi5uTGR8tINC
p3mATBYxcLQhpgXoNzrLPzPe5XZxQFoCfD88IMJTofp7NobcYDSLsCdG0bgso12M4F1GpC4MZzdo
1u88RS63IjrBtCZ8xjXYrdn+qSpMAfpwSxNr47LDp6JAzK9+xLq9RucdYI9XWWs8whnfG7+q0MKL
QtmVbv1LseuHNiDVBcapnKx3RZ//igxPqPXvzhCuNWJX/D+OzmM5chwIol/ECBqQIK/tnaRueenC
GDl6T9B9/T7saXZnZzXdNEChKvNlbd8agt8hUJCsEc8ZEF1HHd2QPOlmo9uppad2c24i3a1xruW4
bKxqZ2bmzRILBw33wqCFFPT6mLNA25RanZO8c1ySobk1TOuQNj2YM73QzNFe77l4ZfYNGDwW9IMc
xHdsctLgKaxYHRjP/b+9aYHW1Bli53ONt3UcHH3e5CBNJnRuwL3YgxOdd+l7u1E0J8ODjqyPMXqh
1FNpvTXrV6GhrOqqkSAW59DMaPVHfnDpfUqN/pqC9Ec/OdUATWasGkmE5bjyR/cJmUFipM6tiz7p
2G47GCi0FQ4OwL9LEo4fyi8vYYSyvIFa07Xqruj8tb5JXZkeWFB0NaKbMoS77XhuCLrUiwKHwgiT
lZeLMzkZe72/VoSVIl43/ll1SU+2rGkPByjeLDp6Bp3gLshevBJvMJuOPrHyHKGpARCOzsjxN2aE
cpR/bkWz63jF6GpilEvWes+Ep/ahZ+q6xNQDC/3uDrQjIE/sSv65Dr5TYQNEImdxuOk2HjfdlSHx
fExQeVgT13nQX6JP7ySE07px7o36XmT8eJQG9BbS2O43k+feEqMEH1rdLKYWnjVMm1E3ytEe0jIM
kYPpb2rZw7mY8b7ZztGUVIoCFGbqM5B32BBHrIZcCSTEvI8i+kwGkiJnx9mx8CdziaziXX+sOcPF
wgEh602kL7WWNJWc03oYYkCKVy19bb160E7UNbRezkLuROg15HSwLrrLhbHLTPNZ1yquYipMQ0aH
S/jJv2GAsFiGGeQVM3j2bJQGUenvaqX+CF4FrNuS5Gt56I2JJyiw68J0qunEMszfDqbc1jyLWZVw
nMYc+DlVqXhUqFt6ekrYfZFSL8Q9QQ3k5uUp03sSJeNoPomUzwt+RZjqbrbZgGryUPalVq9WytKO
44jkubB7z2oCoF1p7eOsu5cIeSYUG7KbLzmpjgsVOTv4aXRzLDQe008vEVjU0DKyGpIhsGOr805O
kv+UfqC2EPR70BG4LTuEIIESe08lxVNsSsi3aMFz5sFnezYsFCDoDw31BNpobQ5YT3oF4LxN+p+G
bYf94dEU+W+TTeiCSULoHCy1Tv3UOuLNKPL70HS5UEjNyXy21A7/acbtKZOb6LqD6ohGCto3JyEc
pG0dAtwWc+PBfwQ1TBBOKCIUGFbw4IBF11tqy4Fj35SqvwrWuzl0s/UCHnrVTEQz4uarooH80uDB
4uxisokLrc2wq+DO5rn2WMddMZySAMOQbz+7ZX2ha8UOEtKqNNPRYllevFVeB8OmcpANG0t3LK3u
HfD5Ue/kjjk8UKScI2/a00Nad6K4/S/uBW+7RN6ZkTeQsYUSW6kN6x75WwqN9kzKh3D2g1OwwsJe
4WFUw6NhqY8SZ6M70m0ukp1P3UzA1JmndWdJZpfAncKgPLhKfaAnxG2ynAc/+RMx7UI8Tbw99Jz5
FJXQWRFzShnW259InJEjoOR3R2QH+nmpTJ9eSPNBCgMGwxL1XvpbVeOTQ1mDj2Wj70AM7dmZon9N
gQDXbW5pLFBYjW/DHEjUcLhMbT6S7/IQxBaGQeZpQx0t2HgIjMU5jDn9snTy3yzts8rya2Zz9eh1
rKgjflSAASuvn8ASf+gjQJtanKAWSIq8+4nOn5HypF/OgHxMEZavVEzAnjj3p4QuDMQI1Nn0/6Nv
5eKJx25bGeFT5MRXh3yipoV6ridbPVnd5NAcC/7uiIohGpzvbEKiXLQskUCNmd21G+WSuNbogjm3
D4GogMK0y9psxt1CtRvm43Yy6z3Kf3BjDDIWtCn4tt/0kSVOOYq6ySHCaOXxIPm8Vq3BUa9cXvxG
buBphqvEz79T9DRhHf6UYMIqULYWFe00tM9NE10NkN0006l3WHv6/4uZhZLCjV/dBOmPOV1lnVDl
77pupHXcb/Gh3wpa/jZh9y0J7WG3ocmHj5wOS7u1PZzT+S9scsJ/zE0WAJHJSroG3bAKkTRCIeOO
AsIx0FtrAQT+GmB76dq23suhuQhGObI30SMH8904ldiprGOfSKAQcQXksXLu7Wb85eHjzgNNkzPm
Pvoa0TbO4qtkSKmahikL4gJOM/Dfw5VnDAx7OPvAOd+a3GIxOH9IsHmDBY6XmfFf5Tn7yiPzMuHO
RKM2XPmgXAIAGnMSfliZgTXC/pDNeAC3vIaycG3wcXgDRIwgpLJUiFc7ytrWV/RdY5cDwPy+EOY0
SBXsGz31okkAr/+XI24CmLh5o1m8CQka4rKHw7zpJtpJlP8eW6aNbMOTB028ZiQGY81DZNKdQ4AV
reevGk5bobsfmaUU6Ij138v3JTl6Y5nealKfOsFsLcz2LfKIRgxQH+k/K8P7hNfIMfsHagBMw+eJ
323YxuCkblQbQ6ZpYDX7BS5+JMK5f5hEuI3kizVNNAfVT8ERPWzMxzz1HoeIdiWpo3HjbJvWhlYX
/QugwRDZEK5qRduENjot33QAUQNnfz0TXSglLJhIrATmjoTNLMFlmTkuySUcjysPjvBMsEqWbeMZ
1nlFZ51nksNZSxcgHDPCimlNcwpqOcG27SVT/V4Z7jsxlAg1TlxJYxJ/+JjRHA+XNFL7zmhPo6T/
r2dAbDqIKPhFH0b4ZaBdTw3kOz5ECH8NewVkYAQ3atkuWiTsphtQcKCNsk0APE7XKayPDY0CcKNU
VexkXEi2GjA4RERRVMV1qejKgVTgcGIzB9Kv6UCYvS4Oqi6BQ5YreZfVA41yHxaSW14wWnAhree6
h7LIUULY1LnhjwU42Ejd95oC3ESUVIqxZzGfd/Y8nWlv7zwvJZWzg+VA7T2N16Durn7L4LoN/Y3F
/tsDzgd9Yj1YGkOipo5OdL51mNjVtELyor/0YD97gyNtOzfHJugOow+LbrRo/SFKZTLPZ/Z/EuRd
lpncuFR6olDU88cyGIcOjijb7rwOSIVN0/bqY1tfceGIPPhYmCw0H1ydKIVV7eD9QvRJhcekdifY
67h0FLHPFQfdaYJUUZpNvm4kQQdN8WLPyUUvUfh0HxPWuDD1VtkSXfRm4E/iIvL4lArnhH5sn7dO
th+IWFCGj1uRF62fgsNM+wxk58FRORosttRU6+RMf2KP5EDSyluPKACc19VCReYa02PKZD1T1rfb
LdugG+8lm3PvUxomzTGkqxC1KXN1DlK+usxcGC9qoV5gNk6T/hJ66CLQz1pAaVKqn0lVW2MaC154
NKLNEc4+BhYAMeoopxFgGZVrqc6uG26GnFA8FREpY50aYb+ym74H7Li+7106JY+NfIptMEM5bQqU
Sic/ZRetY8rN0Hx3bFxZQX7hJu89m+QAvGGbZm7vTM61veUyNxvJykL2T5OJy8namaIN4aVOyuBz
oqnDYzpa1sXkovcFoDAqAoh3a9oC/4q6WelyWxcRprKODqYtMFTsMMbXpJCpYN4h2gPVWTyt0B6c
yFnYzxqZG71207wfFswVNS+qORRvHcxd/BObnOdqQDHWW3gCmGqqvtsVRJ/JpvuoKxhLNuIchOTc
tcLawunXjbnvAlhsNwz/lvzTwS+rVwE3HD6yxblFvvMe9ekzL47FkaF0CXyd6/wF72i68eo34XHS
s4X9jOduLaxkN1JxcB9oBQBkobVJ501G2XmYwUpBKcPCIMPpjZvG4w57Y2vyLfS5IOD4gDf3zB+g
ceeyNId0RMvQ25qtA59A3JXRfLPom1wrvtg8++iw5HtWzedK1eo7bpAckLq2F3QrdYvFcNyEshhI
PFvhZvHi6hJwtF8XI84P7xV+C2UVqlzTeq9No8XDAnaGKYE+8Bhu9WRQXTO7j+qvoZ/Lnee4oE5k
SRymMT/h4GFnm74sZVXkLGafDRLQGHGA4nDYDj/6tQLZv8tY75D2zyLwNDHro8maQ8P6oYTuL9jF
9EioHlHPda+ZtzxhYlG/xmhtfEfuRSPPLUtIwQu+KpA4EOrBmmf3Vf9/YUsyHm7/yXvIGuOXmJwv
R5b/0jH/njj22a1YZ+hnFocOSZBDUOQWSgX3ITJAiND04zA1hZKeXS6o0eL5WFDJPdZONz+2g72V
oyV2c5Q+GJCoIC9POI7tbTA4Fx2Qnskvsg//2YAwNzmn7w2x4OaBlL3+MPiYRGzU/p9DYiWftlDp
cVlSA0akx6hBEvnN8zYay0Mm2HH7/8W6SBh8XFL+iJYwWghKjCCRISUbIVaoUbO+UpKXXdZu/eyb
WXQEWUlfmJBWW95FHu678Boa4C3BqFRB+1FPkNUbrxy2U3iD2IdUm2EHjMw3oNjfZtecS1mfm2a8
TT4FjcUpfYtV+1tA/G4nZmOWM/JVwAEYBqJTX7jjjnymrwQ5NWTiSzwE8QNV1x5f1bfbuuleqRLM
AJ3rUKpyDcP6jLHoCGiOHgOPQodIdRcZ5ZZlZ6JH1h7JoCFJqvd5ZsEnrHrEjjaapmjK2eOsyzjn
RwLJbvbI9uSOraR+ERqayiusKx4pfChyRnmfDopUijz/bCRQb3N5VD0khVLSYVBlWhOGN91PtX+q
F3tgUGU669wtn7MAHqKHnfSxKdiRzc57njCi5Hb/VLruVzLUwy4MQ2YJCdzq/lFfc5wfOvOyVcRA
Ge+k7VH8hMDgSZAhfsYsEYTb1M3Y16OotTZG18mNl5fs1VBzIX2gu2YBa53+c/JqJAmsud6I7Nhn
ypBj+u3LZlfgRUMiAvTCrL9arwFvzZs6NTn6/hr2Oc2yz1JM1ww8bTwy/usGXvSw1xtHYuwX2lX3
Lgx8VOBYfXn/7GlCJD+PdNWCl9APpnUY+yBuWiM4RqDTt80wJkByaB/Ngbrarn9a8uzOEooGJFzN
hFExpqpgO/oApYFZ1POlViyfYNBfjJiX1SRvd+oxSfQueRm+/17nyy3Jk82ksg9ZpY/2iIq4bH4j
v9/URXUpBcy7efIO3IOUlj74U8jwZ9iZm2zS9ZcNYxOPF1O+eGXJIX4N5pSPGDHr4O5VDafEaudB
j0dxhGIlBGLFKTx6NaXasw8g/U4vbuPtUox4Lo10Nc0nPwvobiwnry32ppN95iPYfdPND5hbtzAi
dlXqvkFrZ6K+5M9ZWZKsVt5g6++XxP8Xmv1hqebvyLBOhZtt68nCA4VYT/gvyYx9h3Kpqc1qPfpR
twvn8mmRtNLcJvrNEwm70bAQTlTda2hjUKy8M7Me+yBchZm/8tjwe2rrJbGphMeuvWMw95S7E/Yr
V11nMgkQBvNwWkT7Nf7IIl9nu6pdfoJJa8gYxcDNFOmGs+85NTrmwjAz7c5h9ZohBna0izN3elC2
eovDGsdS/pw3VXmiYckBlpbNaGLlQ3M9bJxwwrrT7EKXuDYajlgL6Rivo14clf5DDJs3teB4MNV0
sDIrg3NVVR9qSkuwvOZBx2WdTBS5n5JLEsgO1xv5H6SG8fIB7BXd8GQQiiDha60k3FrPnF/w1j/Y
lnslm5vjGxdkFzmKgXI0/soZ/KLTcnEwEe6dkANQ53if+SLulpRntM0YkYJ6Okck5t0PqJBQO7NC
y2m5JDOrWmIZ53Z0nmaZfcvSQvQdIS6bWmC0A6Y1kMzYIYdsOKShZ+0CjBrfUdejvxdWR7z6Qv/V
n+QfE7Znm6TbI8frmoMnC/MQBmB8KppZBNFsyD00V30px008gLd2p/e5L619WwmG1LyxePARcftO
3fNo+scOslqS1FfkjunOLWcdpy4IWMY+ai0zdiwS24hSqyRWS4NpIUy1u34gZrMlRifr5W+ehn9S
2UdfdD9mzgiTXU+GCf2LLBpuA1BHg0yZlYnTM4mGeEsG5GNfmnsX7f2mL1BbZmg+8cyzK+LsUbQJ
xypIT+RuJJfapFiOCCfcxDL4ywB4uQ0V6IyXHrYKXlICca9W3dx7pvskuoQLV2FizD2P5ngl4kM3
88LUDgnAHApZQcPAPPRxxcgiJAe7n+C+1bzLZLOi5I/C8Cz94lVGYM5aF4Du6D/Wjf1j+15wXYLE
ue9ypWce/X1TO1d3WqodvatrBYN5FQV031l9Qoe2pJKRR+yXj7IbLhlO/5oMIfkzxeOzFiBgVSnX
QySo1mfI3csk/3dKerUFRXwxX8NywUtCcc7Zm0kOtW7U1aWG/q67fg5WiwEpOTfta13paiUpxpWQ
4jo58Uc6qX0YdPO6K/vHmlCZs5sPbNx+Pa76YIYI2fl4OppHIxC/hmxvjuc8VC7Hrgqwz8rpp25F
nXBxRu+wpAjxpjraT3WFWNyZ4fX7AZwV6e57NosayOT/qiggpEZv7Jt+vkCYu3g9oKSyx1UsxjUR
J8cFIaTwobW1LM1YTtddlwCsqSALEabHgL4dv2Z/2MVhxPgzOZUYsoULs81KxYaow4cgNnfDkH/o
KaNBzZu7oqP9NW38yrtKk6OTJTv3W8bGc1aYbA8AuEwGLSIIeH4g/5YhWeLur5lOv5lB5y0hLCqW
T3BcHmmp1FtDpuk9YjC4qA2nTYGtsMuIDCn26G2OjsviFPaEbFfrOUjy01S5vCkY44/+QLHvVCxp
PBrxOzEkFSckZtuBM1gHCseQs332kQhaflKmR0bjK+kMT0FRn8MFR3vmkOxZ9O9j6NG4tAmZz/vo
X042qSocEtmqR7YIPtZQnEemCKuyyx7gI3Lay61zYJCVGwTfZQL+OqEDZOjSpgNNVxQGDfdg+TAd
0JF4IbRWkplqq3EUiFI8+63wK1KThw2CMHa++mwV5bmvymtruxgefaMHih1Yp7wu7yxG14IM3K1P
2A1laHdpHQY+HnNkp02vi01UNo8oFuLmrxinO5IVny0QlXlqMMWNKP783EifrcSmQVHwllZnGid+
T5PBIYyiQ+GBvomytD+HmTaFVjcmkYDUJs7E46Wt3T8ZDZKdpXlKnHIh6YdFV8Fbn1v3TOHC9obM
tyLicyV9jJEZMVe1zLa5xRnBMslVaNoMmJXgbAE0xESpCU+67wHjmXn0Se/hzEb1Vzk9h+TiFBvN
Tf/0nEQLb/TuI9Gdkpjyy6HLJCYT4UdxzABWh8uMH4RRdGm0N1HPT43+Pvp/7Z3M6DU9mpAHG1Ws
wZbR2O7zlED0YOJyY+V5xVSGrmfEcTod8srduFFwsjPWpx7hUZ0yO+q6P50CubVJ12mj7xqRT8Ye
tJpkc8Wph5ZrzPdJRNaYXkVIiF1VRfwydsVDKe1/VdaSZt5uJ+z4JPXkuLyGbwgF6CqC5Thk80Vb
S/S37zz/JAvjzSUM8//bmrKvVpFUa6yzbBgWZbpbbgx7ppvU3fWGe3Eq/24ZAXiV3rhxarf+Yd5p
v3hJD3Ajn9w98LT6ROsKlWLa4wto0mGXDo5/UekAoWsumGGG3WTmtJmJn9skYW/vMw+UNbgEcHyW
5IhlQX7r6KgT7OoTRZxmfyX+fXLaGnFRJRnglmhhJk3Gp7nQx8qsQGwCq4UykQ6MBe0F4XUsCA1w
AOCquH+JhiCE8UgXsjXH32L0s9OUCJwTZW9s7TIb1tZitRtQSMNXlJU+/KR8NE4+QiZ/lWOs2BfD
SHKnLSraD6i8TFKNb0Eq08dEJlBKQAEPJzmW8qXuaJCOYYs9O67DGe2+qqMDqMpq53hMGXIRJycO
ZRijx8G6GjNDafCKnL9bb36xC9c+dAnrKEKA/tlmJFO1VKpm0dOyI849rh/c8BdAEkaq9kTchBK8
q0DzHWtlALWcurvRPk5TvDXSlGAarfHDoeGuKsN4rsRHP1XvZfGh/wP00qP+L3kcAyYyvJcqAFmH
oIgppcYp5GWhXZDgqf/VTPgTAMEZ/1qNr414d2tS34bwy9ez/xIRp9hM6FjKU5C2vxEB4xZ3Dyu5
XkVi5xS0Z+2h0f9Wo8Zw0Nx5qMGCEMmktyvKlx5aR2cEO+RQBl67sr7DMzNSCS/xMYPSUobWDtfU
PL5MYJS8/o+gWM4m7wrcjUQ3PtIwENajZSMg9p4mZezz+M+zSCJ2Pl1UA7bV4TA7+k2z9bqQbgja
ptbGs9LQs6DfP8pn/QH5clbefsVle0Z00pMBkiLyjXPwY364qsQ7mnaLD1/QDPMJF0edkvTQWjoq
4Ip0Cf4WEs3W5Ek+jTmJux0WdjP/MNHWcXcy9pIijp8LRSfaRy8Q3ma+Iiw0HnnecTyGDpii4jOA
HIt5CFxZhg5WS7AwlX84FkmC5cnmInLhpC8e+Zl2CzB2Binrwxhzmj1/YBitfTYHWgOnPxS/KAGd
WZ1YlHBrHu3M0z/ArLWvzGUc0p5kV11tKss2Q2gIbnjbNfzG8DURo6MvX0nCQVP8ohy3Z/qXjMDI
nWJvhJBR0/XWYoTxzddKq1j3kLmh3CL+HQMapSGF8/KFJ/LA4WKt/TDaa0Vdfh+Xj6lXPnJaO8II
ZaepT0PTH+d+OGA4+JqS+DCVYsdd7YyLHTxXEzCB8lR1Jb4gxq7ecx+D8rpfRozpcscn5MvqHYdQ
r53lMO0BYmXTrwCng/S6l2tYvuuai4wBbnaKtX5RXPvHH8UTV6Rk06VRtI5N9TA6P35poJNptqMJ
abk8meO1YPDBn2O3Jk6h5oSoMCHScBeZjTo0qPaDDEym40eHFlrFX1MlPSf2W2AAh6J6J9EtfRIG
fPcqYeDy0LFT2bQleYx46ZIWGX4IQIrzr/lRYnYyrN/Cv7pZsQ7p3AyWBVylbA5D3xe4jfC+ll4z
rv2IxmdQJ3j1Pm2+o365TSU2FtHHpKuugDCt2+JXfzuLKLkGIXkO0vPUd8WuDz5VUW9sHPmCUIaq
yPY1mVuKfAAeFu6P3xr3kfmif6b+BWKC6Lw9Gctgh1HfMiaIFTfR0m9XV8JTsH4bSir9OfTiAtLv
g/Wh15+4qe2XJYZ32sibOTFxX54wslqCvi8KAb+ejx3/Z9ZWe/3XcJ/14sIfoqudzO2eximZrq1+
rLkbhEHCHjMPqQNDpmcP1N+4qwDg1m9DHe6lE1/4EUsZ4hkkSqV9VXVI02enH1jfWhAGnrAZ0Xv/
1e9DYsUT4KvwUcfjHRaY/V2GEQBuZmVsk0xwRqujdy08izNzb8LUM6cKpw7PljPU+2mpf610eU0S
9TXHSIEd8mWgKLufBimd4EwPnVq2Rpk/JLMM9jiHBTmVdoCfBC9N7IHzJj3SbIJzWTfeiaHYViNo
XOIzzGp5pfTgrVb8WDQphPWizw9pbqrmJSlMdECkZ/gOM4TSfu9CPF0ZTb/QRE3qjGjE+3PCTo+2
Av6A8zNP6Axr/xinvPaz/ZU66poBvS6yFAcE00dLPRCYsXJsRZsbztdswcWs/wYXvYsxtsDVMBZP
0uOEWYTn1uo3BL3vRjQknlT/kLnEZ+WlbDyZh1WBy0/wKUeI/eSkzMrc6oUKmWl7s9D3IM+rbwoO
vOridpxHkiXdWrGEiNb07n4ZfAbM+cbB3Fo0pnUyKigVxvQlwMSzNb3GRDeGfYmsCbZSQMYTcQbx
2pqwNEOtPJHofTIJnVzolZoOlKQZWpkBHLnmZaqXi+qNZ/ZjWC+UmeNwrOfoMLbRVtV4IpvpYhkM
6o3uUA/kKwdy2oullueROqZLhHkrGZ3MqcH+hBIvbG6dEf+ontJHb6QVDWdEaKc8ZjnKFDMSRhep
t5yXKtkvU36S/fLkLECl3PCqQ9dL8L6NkUASoZHnozE3FvC7rO6CCzPSWzpYnQVNC8AfntXyw+VD
L3BNAjdYJ7M6L0u2nU04iH7fPjnCpX2i5n94Sr7t2Gf8068hAh8nt31o3exeRtZLPbRbk0kxowQb
CxM7hV8++8HwLIrhnCJhNw1GFZiaVl1o3iJrPA7cSpCE6zIh/NcE82R26a9jlWcZNQRYonqswnLc
NcZHD1EUnZP71jSsAmZuKvw9in9camoymtqC7F1A5PSFwdNmu5Hjr0eAdDCTRqmYMwwhWyDovucU
+O8UuDcOWH+jTLVLL2g5fqXnJn7zwhBZa5s/hqo99pm676zk0Lb2xlTOkduOHQe30hSejaG99BJh
HdbPQ5jRMRgxRnDXdlGt5eTpq7Ti82JEPrbhpLwEqs5BxJGQ1epn2SiK5hDY7lcv/LsoIkYj6ZBJ
pkwInZnKsO+x+RguZ5eC22i7463qUeS51YHb9QK3HuTt1G46We+xDKwGqtYmQnnVjO25zFjDo5Lu
ME5yE/WKtaXw2Aon5bjRu6BF+mdrnIj1Gf9qx3w2oGSJxdqjY+nXMak7LWTUdW7N2KHn4rxM4wNe
aOh0Rh6/B3MFxKHfh7MWbzRQ7jCAjMjbHCJ63VfpdDeHWNhTDWNWDl5zyIgrwv4PEcWGRc9Yz4et
5xTvNKx3fVJ/izEEa8pLHzIYAFnZkjtSuAh+ClS+ZAe7iY0QN77zGXplqV1jP8Zh1yDZI+yHrgDW
jTQko8SZ/Uc36do9UjOeXY/0eeRhGd7KJX6wfCrH2YXeNGybYHr06vqa86RY6k111Xs2zYfIBRZJ
nQabxj+m4/gskcrimXgYUpcjCp2txduoeoJbDvgYttDE7/eOewrs8dRmyWVQWq7vk22PNNUb/YPr
Dhtl0Zp1EuMUWoJ0TqM6FYG9nz3ne3YViMo0/eJsjJpTDQ9z5P4EHhFMwwjgzrcdHhM7vHqFeFM9
g3vggltGGIeuch8ze9onsf8k4vE8hYzHTPM5bsMdydp3YAfpHNBLrFH9DTZDff0MRUXzO1pERjf5
xuxhHdshKlRYdC3q1GjG4VId+7a5ON58Czx5twh16+PgNaBFnFfBaWDVHpP0xUBcYlLtEPZL3WSh
io2x3y2ADb1GvaI8OzV0tz0VrQnkYPbmnBeWyLXIHH/H/TFWFhkd+FYIkHIVGvcp+yuKmo6FEX8x
ZviUta0ONcfUwQEqwY/yCchk4UQ+bWzSyLoQ8cugJKP3o+pv3Db9vYyZ6xDM9RJo1T/4xeo5AWC/
Mk2QNU4mAAjVHBDDejy2RneuWhSHc9IwqXBlh/tcJ0D14bc7h5SBzNZx6OBBbnRyySLz4W6e0noT
tsWf1Yw/U1JfsI6SsDINsHU9f6YI+z9DYStsZ/wRrnA33OwIU+riPpXSQOUqWubPTt+RttnS5mvm
ZUez0wPsODTboUF73IySIU5KRqtpyH6rCFjfwiVYHqLcYKKo6pgKXw1veV4b56hmD+m64NjX4bnr
mr1fdySeubsyZHFFCvle9mBmerpkDi862RIHgmFOeMHOde4hOBjTfSpYE2zRNPsAZh9oHIPwjsJF
z5l4zzkThl6WH1GLnbIU1m2pM9yKNsRiIeDS0KC1HHBzdglrePY55sdZ8NhmFaqiqoI72lUPiV0K
xHcLzqr8c5kVb5Yf2nurq5ptlHmPBKUB7jDblVGl/2xoCCCcFJSjue1ojbTMsgGiO3YPWVi336f+
XBTiwe7MnwJmQOQXd1EK7ZghwbiuezKCWsYVZkvxUcznJmzPGB6Rv6Fba/cjOe7btleYX0PvwpuN
lo7Qo6p/D2TwWCGp6LPiAf3A3VJmTMe7JkZY5Rs/Sze9S15C7LpbL6+IIVWYXBoiT2WheeTdu6h9
l+F4d+UcrvkPd3QKbkZLoDdLIh6Pa29gjF+WD5rf950JsagizWi9jDZWyLjb2XzifgbxSkLDyVCY
Sx1IYjKSZPbifUAD8l1I9gofORUP+786Fv/igYluXqtbSwZeMoy/nWXcV32jeHxFRCMetKLPsJIR
QZnjgiQayQPwl/XtfdDQ4XEgpChzg/97q3Ht3lKsI3ynYS8/SQo/NTYDrzj0eRQhsYNm3RMdf56h
vOnjj/Dr1zTv4JMQKDQM9JbzbEejqNtPY22gfIDS6BnO0egaQiEoPigmKD5wq9XC3xYMgJKsYOxF
M9PKXhzKTNLH7il4lzeSnz/GLvyQXlEc1FIxXJ2YaOe0wzzps7EEr+FUfqcIK4NyoMORPk9Gxxla
HvIeWnhlEDdEd6N2XBKHyahh4iMfW02vUrm4hKPK9w5rNXwO4xOktNo5CX2H2abFC9D4ucmcnfRo
C7tFRjhvu1cjkatOcMzMeePP6rmVE+OD8jG2iHEoOrLblzZ9yQ2WyxGqBth/XmpJRmhXIYv3AKYI
RIuDT9qlY3tiz+jo0TD7nZsO0T6k5kO3NW96w3zsmlb3A4ZD5Cx3SVxdSTJ4Jl/imuTdgwyzR5sg
W1VhNFloghqz4u83IQv53DtyJOEKjifHxa2oIwcAt28BdlMHFwsuS4VWF40gnbIhnS7gOz8DrkEn
8o9q6R5sM/82oUCDNIavZ8XszNBIDcZlIwNGphwGfi9XtkeTuOEviaWXF3FEMW+19zYf0ozJldUa
Ehk/RrzuHa+Kw4pTu90ho0YNTQvrRoIHUGTVQUeQJoH1KMV0SqJgZzBhPZqc0/GPvvQsTh7hOkNG
ztnkEqJoBUifxUG5y59AfMyjS19aeMj+NGLCyc9lEv+4Ln6Gys1m5GEODT18V73NqjkMdLNdHw8N
cRYIQhEP8XnMOborvOxoxrT8QSVZPObWgc40/fqJ6RB5HquuC7EIjfhSZAg+NCeCE/PD62Rg+qnG
/VzxSvCCzUmLBc1+yg1KoEUBfLIWuS6KlCafM5APVY3MPxEANPaavWFTWMB3/ag/SEOJrfCQcqMJ
I3Cn87Q5Ur5xWGCoM3qnETdjOeaMfHL8lJS8B2OYPnyzZ/QqTQTm410f91vG/ztLkCA+dIxhETtl
5qsqkNkkOn9ucT/6rC/RyiGZMsgHntNrBPs70nVkkBrTRvjJc1z4D9gzbv9xdGbNjSJpFP1FRADJ
lq/aZcmSbHkrvxC2q5zskOzw6/vQTzMxXdNlS5DL/e49N3dKfqPAgfI5cjOeCpR1sIXtWnLycmYd
rydlsjca2tz4GgB8CW77EOULyFdgG2E39FxqYw3thQfTGrNvrkvkx2jhZNV1DMAdisSkaR2bRuxy
3leQhtROg2TriGpH8XQ2RH3NC/OuJ4SSOTyOkX+I/OyAU+COx5Mbh6AZmGbWXcOtCgt9s3UBHQdl
sGs1rsxmoJE36h9TNb9E/KKii05VvfhQCKNFDhLHhLd0tl55GtdxnW860dCROA7v+cxLQgtE0oiD
FN3W4kTRzeoKOFzfe9wMRIVgIC9cLqVIozTACBJdnqolnSXCbDvVTMjcVNwywzrGbojNyD+OSbgS
ctpVpmkwKXQIg5JR4djPKCuJ4/00Ee5PSjGS6Ekuy8NZph6tP0hRE47NJMOkuPyXCbO4yZeIOewk
BkYvuQp2om6CTdPPB91NF1y4La1fTo9tpD4xk/gb+PGfLMd6U4zGIeEUR8JWoMQj6ak4bSi5DSB/
1Ea8VQo/qUoaBvbQTbfWkCVc8qu7yYro0JaQpHpE31/wy1UrnK1UPvOKAuXEzOeJz3O8J/F0l7Fi
BD281kXwIub+NMKdZJMSJ5tzsDacfx5t9MCZOOslll41LfexJmJdku5XZmFc6WzzkjnW1kfGh7y+
kni3mpz8a8t2VvXPTMxhv8pzIAN8QNYu7q39GNKL5pUaBqdnDFjOVXbyB4MhVs3kJJ89Lo1589YU
JgDZAEv4GJafCXV4w5g89Vxolm6eq3DoDaY/BNi/jvx/CHm/0SL0BPytaaH+Gh2hxUZcJe9iEsyv
ZlDalyJB4WewUSzWCxqdMxyAKaPGKvJ/4wlNtVyiq275xtAB+KPfogABYINXvZvNfOdn9a30XCZQ
kCS4HuG78fpn+NjvkP2prjHfnIb3V4M4zkdOerN6FtX44JSJvUnD1P1TeZzLVD0/2g4+xtKOTmOb
vbU0tq1VzxKgA1Lxli7kMfSr6jSnEnmNKciq8akbs8alzMJYISsAKrd9Yqtl/stR+FlwuiMrwC8n
Cwa1ZNOWNjIy+YVy81NFNQ+v5wiowiJWRS1rT5940rjg3UwWhpmxWNcxaehsalAjyOMGJxYQyKwM
XA6umdF7D1zBPj0xWIAvLFTmUbNothUuW5hI3ixeNfcUT417r3X2CscwaSnWzVmW3PbFMalQJlo3
PaV8j5lWH4wlUQ+rGeV2aGAHsRsIlsxtk9Qfzki1LutQBo00j/dePdV04bZErC0fyO1MmCaTh8FL
DlXiv7VwwsMMdd4Gy7/pF9S0rcZX257pYLFUPTxnrJbc9PttiEXY7XvKGS3o3mX8j6/imRiQOJmO
ecRYg+UBQPRzVWacTGp1VFYYgn2jcbXSqXkY0uBfJy2f0dmMFk5lMG5b76gK61oHzUNb4TANK0pW
ZV+fZI+DN0mzmf4ZjKr2cLQQwEIdo+6Gw28eDHKf8p7PMoXy5z2HNqMS7AlMVxr8M76xxH25IAP0
P9FRdHRNn1IR/Dg4kKBOUWoZdu094FJJI2mH09V8YHvfdQq3mxFN6zSCEd078Y+PI2/VkCweF2JF
nUo0TwMUD5icjI6qVeY1Ny8z9yguJPNc87emn9NOXBJ/3iseryMz8oCniwt+GgsGQHP2YEiagcI5
vlqgNvizeNGoiXVZWpEoimPXk9iyc96cNngPo/w2hdkO/8/JVtEuTsvz7OPRzGcHznCNBbMT/Ysb
YWMPa8vbMLnOgFixXPh8Jr+5MVVsU9yY4yUuXeftsXMpaO8F/c+ldVFZTBW9ye6DfTbjFLH3mIke
a7MiQF2Pj6ajYGAt18Ykcl8o1d2XtrxqlV06+gBgjiAA9B5osYLB2N7gRdnovA/opGroDPTohm5i
95jF+jZ2zm+O+TzSF0ElI7YYRA2Huz/bocTO3HfhhiKP9dLUFVfVvSolu+aS3AxiWost+cftPtqc
uaw7MAclGq5eDc4kdQ1cYPT3lAWd4lms82REUlavuCY3Q1C/j0l+yscg2Q815Y3dv7xn41iWcfvf
xEnOUww2KpvXpSjPHXqpz8BizpNVHMOh0LL+ckPzUJvpVsr8QD87MBCro8cpF1ALqAgvfBReA2uW
ge0NdBVnZEp8wI5Yj4SD9Cor+Z/LYmlc8KZfXeK2b/LkMqNSydT4DFwIpwvum6dja+fLoC28KqVu
nNTvhYHegGxMHtfKXi0GmrQuPdXLcyQIQ9NJmKblmkbTb03U/A2p9NWKeOF9DyaLbf0QtTp1xMFm
d5HuObCoAJAIFj+jxXyMu8XDkkAliQerq56Q/wVubFj6gAM7MMMOo4ZgbjYgVJ600+wrPz97av7N
iJYx1TQYRAScp6k5C1L3jRXc1+l2YCIsp+iyfJZRJc9jpLZT+6oVnVt4K4GMPWUzPS1ddCvmCdyK
BX1vOZ9kuQUkYGBqgJeU8GR/k1M17pqo/E3DnLeQ2t2OqSjFUF3y4ywGTVbJsAYCk/zBmnoqlbP1
Oegvl3orMjbCYkxF5QrN4ntz8f6T0FQZgjaePd2eusl4xyWy9WtCxxpbkaDh0phRbfrmgYrTHUHD
N7giB8sMcSaQbSSlWbaAPvG8QlN3LssDORUExTmT5Ya5Hwb5L60a5sAoCpF4ziWuhxgUPx9NFMl9
09r4iUkUpcQFh8k/jcm44w37W/SK7Z+bTU55sOeblOdhuFuBesC3xIPS5xaRsCWhjVrZGA1zhMm5
R0b0bAQaPI+WPTd2iyFr6QM9Ck0kE8m0IZo0HlXgUbjMNh0RNF7u/SSKz8Jk7fIq44q75a2Du7DJ
pzo+Q+yOCejr/exLHDrBPG9Ubj1PVXEZwLsOdJu4wC9tModrhFFoBTY8HwxYVhYD1PUNFkQceGuH
3vQNla3uoXdoe68tHIQ4Jz+tKXxszQjpuyzMpwiwCtYqOkMK4P+c3K+ga+mSMItw4/j1awEWy4Qp
3L72iNA+Py2RLNJLw2OTynVYDvEfLAxYVnEqRLgjVq7tcfdnwXaXpaEFVVc597HA9jz6UIGLd4+y
BuqWud8A18AOxNB8gwLPOEwwTCnVNTVfxpBeinHY0vl2S9CdeE2Ia6TXSGHlKhEP7ey7auh7z8jW
m1lySJLyK5usZ4UDAss8c/BFBK/9RbYY7ipncMfi+OrUHXRP/1x5E1obRgbWomSSOz6wfWr/qznK
t6L4IJ2AzkzTMP/6g5b2eR5/IAOuCvNFGi1gpN85bjaTE75qily4aF+sOORwUiNQqjcWkT1ZBuL7
7qMIIMiiQjH+iFblVNNC729zRrIpT2QtuMqHZ0GQf7l6BRWQQfwiTjAsYYa3YXRPZQG1UfXDLmzu
0KKg9KroUkT6hiOSuX+JK5kgyNiLF1lLpvfOYflEcM49ZLxlLtRPd553DVsf4wculXydQ4zvZgSr
E2HjWtv4sddJ5S2UcFQD1Ixd5htvpDSvHT4o7ufkmt1zmBgLO4GVyfD5UZEUEKR8Pm7R4JAoPpu4
+WsFRDwrAyQimOcHCeXjFAQl80vl7XVIX7tNIy5m9DwwdmjjjzoyH8KGuoSeUuWyfiVSi4AQHAAj
QSV2n/zRO7sFaMd8jvO9mOvP1PT066xp+/ZMMmecoDPgLGjNdgzORTf2hkXvUNjM7+va79fs5j9A
jD9rJtYkYsU1dW1qU2jQaxJ1woR+dYrsTbdes7KTCbW97fS2co3HhNiiBg6Fmot4Pfrh2mgF+l/I
MqmaZM9+uimzatd6nrm3QxZZUnKiq6udG1YcWvnCvFJUYMvrP4GyvsCkbkclKTqST0k4BETSp1WT
9Xu3GPY4xNdwbhjYkaiz+1dBpiUGotck1U10GEMMrsnhOaCb1o+sh6IYjw28Qx4FJlUDl9l0fmSq
vta03Db8OzKcpo3df6AS76uKZhzbVy9RNj663AKChl6cJe0enoswPHTLRmXg/NPGKfKHoybAyCOZ
wH1zZPplz++mxuLW29ysyh1OopWi3CLSiI3qUznp32JMfgk8rCh7pmC2TJeFsHoPsuXto6OTZFRy
rTHDenEDS8Z8SHMGDL3z5cULLDLSZNIyYoaQUfNtWYWEsBtCCmy52znLro05Ma6nhLxBze9SKBTQ
cawjxY0jXT+9j8EOiI2ZfDU2KEmDM/9URCeyB6fGVT/KNXadxkWeEsBqByqpi5Zj9XRuq/FahebR
JQerIRCsM+bwLL5n7lh0DbTuNuX8O+bZzWIBirr0beDtWAV+clG9/UU5VrhqWQ7zGl5ZMuGhp10o
5aOpvztAW0u+gosOl97MMfOlGuWF9Z4vWeoIVgi4wo5tG2vboQdE4/LX1b17Wx59JNknQjX0gOPJ
oNBsXVTWq6BcZ54UOi34AWbhVmwOW+HH1JbUzbYT9quVi8M8d6xZVIiYBe0bhZ6+Knumza9/cvHq
LTow0t+07nkQVt4yrEQMfU7a5LfiS9sQH7ZWQZC9qIY8HmAPNAB+Ft9tqE1j/rPqmCzrWvwOOQ9Q
WWAWRdR9SVws7f1C7+s1V1ecih6VIJF/wl9Orh0hnPNOoDtcCWQ7GNhka4Np6NRbXykh2IVPqjL9
2waUtDLAclsBwJriFL8jwRvsxlk+xEydRybLoRczTZHVq0U+Egqk45sfreFtO2X/Cif6dak3PEKl
PPsjyfVSo8guCzyAeeLlw0YH3WNCDYpRjwfCvDT/DM2+yOoHSuztLYi6zlz6vNzv3CelUeB79iMH
TZ73yeo4Ig8a1AvG5eXLmKwn5n3MPUDfJ+Ce5MzBhdFvQkNAMLt/4wxS4XKd4Ka2B3B1pO+Ot9X+
8Y3hj6yCfb3U3uc1UDoOdjr50yftNmU806pwa4fOZcymN8uVG6zbD4tqKkkVmV3LlSLkA25Neqa4
+xeOZL9MOQE0vCLGXiYS1kvBIqwcfOzalY86V0+z7b2CattHLcre6BTvxFL40tw54xZavE/k/5B/
z0zFTyFHxwDeMRlmECq0hJs5dtSh42ATtx/+4GQ7uytwrrFLDUOGyyYxjY0duV+TnoBBhQNM5vQa
TMU1ZN47tLR8mrwrQW42L2WQcXCxvUPSDXvmli5DUXxagv4bPZkvmtrdjC905zvE7/C2bmkQlED4
+HMdfBOYsWhpYf0a85e3EJdzvx32UVPOewdJg4RIw5c5DByFYPhN+pw4NuYSd/5Zjo3IXZeAjUuO
FWDn5gkrx42axB/XkOsgzn9sQ1+5LIom+6Go491xg20Z5a9ad+FOj0NzNKLulujoNk1MWPRA/2IB
Ad2QD0FDS3IzAhXnlv7Ru6SaEpBRQ724OccriYqDT8xt5XbGN+VAXLZcNJFZ4wbsmfRD5mgLZ2O3
zR3SD20r9njQmfozeOAy44qaFuOfLfVBdNXRqnMX/OMcwiGMd+FCn2iqfqk/p9MV9hXMHIo626L6
inWardppYtfsvq0weGqYh6zCgh7aFH4pjifaozTmZz9TL3QEtOuRyKTRIkBbfYsZNTSePYY2y/ER
MdX5Q7R4G1qaxSyATVzgUC8G9cddCFBpMJJGj8B/GifLbC5KjPfltY+c5I8O3VsYONvBi9lFSNO5
ElBKqiWy0reRAj2MSfTWYfHH9KavIeaOIOIni2wVDiWGyRb10gffArA4oVfYUnzCZv9Z2mCX16uO
6A0buDxY6X65SC0XmJIr8a4J3T8GHTOlIJkZBbyi3Kf2g+S1rEM6NDAMXMLBB6HH3gEZe3pVDcsO
ZbIBlhlosXV1EhizSXTFN0I2J8m+K/IWuZAHDANbAKqeKk4Luz++upXTY8LkP1MTwc3tUy4l1TFo
g99wQs3peDhcWuo613oM4+JlNOs/Ru7tnS7nsXbZMYNxb4Yj1XHtWyayI8Pqeu2JQpxH7H9QhMmR
TxAOuNqj79c5aMGqwx0ZpMYm9Zpnq+heuR8915D4zByQSbwY8HlNPCYZ6f+icbztixzkjWOMcP8Y
sNU8wtRPBxilNLXstfFguMGJyrruYOr6lnkqu3oI/5HAKklJ5dpWBCcgARKItetVCltrqRuOenAe
TSTO5I99YEQdYWP6WtfLMpkTTPPppo7T/oIM/VJmFF/KgnfBCuQe6+seiOupsqwvc/Qvplmi1rXo
KLUgAzzqu8enqkhbL8Ydh8Kr9p1LP4t0Z8FfS/CUou/dbEp7cLGAqI3Kr9AvTl4bcX8vy+cWiTCY
FQz6lq0T71Rk/+t8+99y9Kyd8GIbuAHDGrKbpR7Msv9rNaD8S8T6wVEUmemDnZf+0Uhrnp7sr99S
Tx1lRC5zm1em3sCE+hFa/JGx6cPoGG6gZf7aTv5lheD6eRsx2KDOG4KBILfKYfCwYMhV67PRLIs6
HqtfyIQkgiGOQsuwX5ej1Zh7j+5iIQLtRVLG3Zba2/ghV/mShEUnksdcyp2aqiNi/rCiDIemxhRk
bzJZTNVt+wGdEDjyUi9GkTf2vJUnsF6OmpN82zIhtNP2pXcxLzr9qxk2V3p5D8sD3EkbaZSjpDuw
SFFCKmxXbxLJa9L0E/gIM9gETfMxdPWPEtnfoSOIYHpQqszuLBcfkDHG8TkT7RkAI8kyemMQSDHA
ce+Nes7rpe3+tUzOx4mOvwFR8aPVwXvuMdQ2J41bJQAHzgfXo6Mw4FcADVFGSpbStaBjduVMM1MV
ebe8/O53AbZm5T11JnbcvhlhJ2HylFjg1w4LcTHQhlxONx/4YeRmmPmiBzFlJ9Zj2N8ifHbg361d
py1ZweS9QxHLKSDZhEay95oZx0lykeVwmyOu0qGt3jtnoFKFmRIIk/oNR+0LEaZrXo2npMdL4zkT
0jVe5NphgQuno1FrhQcXi1gWcV5xIuOtgRq0ir32E18+GPzBwUA67O2lYaUNzhWnjBAqwnJuNBju
lgk52Kz9w7OCC4eCQGYBcwoPpjA7Imnihn7+nkpigJNbUxcdptex96l3x26YGfcUI6xTmAAhLMpM
u/WUi6ceC5SKrHFbND5UD5P/W9mTbqIVnRFfhTtvYEKwxCPFNuVGv4l9+xUbSAh9jRNt2MvuRPFk
dwjs6WRJ93uClzl4SLwdoaual3PscC4m7aubMtAc2hQQqhqfEMffy54qDSvDJTZmDQN+29kXYfmh
ATtFHtJGAOcfms8anPl6GiLGFMzpUDQexeB/ybm8YukCXOSLl+W3anCYrlJX438OabMQDNWSxzaQ
qIfZ4ut48PkcVgP2z5UzTIcpso5YXKpVrMFpzNUV23tAg5rcxHN6a6zosljjbD+6NA1KNAcFYjYn
ZVoUV7lTdqiBTOAg4NReLL5gfqSTrusXE8AQSyf1CdQ5FHx/lmn/8F4ds9G4LSOKBk6GxkggJ0aX
BsTQOuFg3CbBzV72gf5TFuOz2c1Xb5okJD8oCEnxZhIyhmZxtSr5OE4RFRQsDoWdLtRY0tucHxhD
yTt7/IFoOA3t2aeP9cuMhx3C640IKuaf+GyOATwYCroYnIz0Giyy3HKxRQw5dU1+KxAbC9boZa0O
a8J79vA99OrBwXNGvGo7Lc7GKfsRQbLt5byJ0uJm+OT3cij8SImfMsowHCj/NU2QwPXylZDgu+uZ
yI+fIlCEEGikNg5qro7CbXY+R4rcN49DmwPNywlPslTa7FyV7bL6Vbeicl/cNvjoKv27rJEdkuCi
sjLiPbeYmETd0kzByM0XIFoibsRS2ZdARk+jdg9DhSlfjXijbP/ZdMPvcCjvdaO+TVswfed5EqU8
5M7grH2Zp8AjQDv0dU8/Vh8wPoAflOgcbJJ94fFFcCIdL3o6tlqCFqQxbh4yPzNZsIrLKWGodMNk
uu12ZZ4fK5PDU9IBA9BN+LhcO504LLdKm2ezYwS+dFDZVoBLibwsuWZ2mZQSpxjOAASBJ9PXT1nG
RVFZJ941FpRYbWIBo7MR9o4YIzEWdIKo8P45I5TQ5Z8ESboLjeDfHHONdtVwlDq4RnzD5chegV3m
7rXBQx5GbxXh+qITuL6ghYzmI5LGw+SkRztjKkeCwGTChZZxWP6Zw8Sqn7CNeGovB6LHzXws8A/7
onsNHPk2smBwxn7pSw7CGUfCUHNflcZbv2gSffmt5i+jIPLjK4Yw+lp1yTVhujGn3g+92Pz/Hu1S
hrTeEAtX5vPkTbsYiQxYB78N5ntpjpSdkbfECUJoOmJrB2pXMHdTQ3+eOSilESMHzDANj8eMHGkV
JN6QsEzpcaquT01cPunav7jeDLhXHJd+2OV1RAjZp524ZJ0JLHPZFF1+rfSCNwiMaW6doeaeU2q8
wJIn24oXCu84wbsuEZd+yO4lycMV4FHqPlt9L+zwcbkJBWO/0x4FBaa7YaTzWYALG1kZ2KLeitBf
mRUTzSHVt4Cm3SgO32GH0OYRPrd+/xTwLwBJfh/rJekGy3OllwcpihRJUloCQhlfIpAsy22kqMef
uRi/W869/vKY190rgjQtCgBiqrbkYJ2cK05OiBA/TmKRuPLzvedlH3HFXCYSp2YY6AZzb32LVU53
txpKDM7drUF5Qk+2scy6bZDok+HzO0ay3GmKavBaeVumQQQizeAhnGqJEbd+TgV7ocm1wbMgBbjU
T8OW7zHRzzWl4AhTX00r3hDRkNlZ7KehvVvEVkFxxM8lUhVrKg9FAfCiqp7x7YGKNUBnI9eY/mk5
QBe1+TC147luaEmwNbAS4rGrCbp+1owvcTZ8NQm2cc+1igc3Dv4/VvybSCr6gm6RlLfFtYdzRwKS
cwKfRWk9mhU38aHT00OVWdxs+bkkW69ygMZZ9nkyhpPZdm9SD/sghmbKDkBXCt+1m7rHgh96eZBF
q56zOWGvnP/2IttJW2Hn0d378sPGvH5uZ+aouIwKSOiSGhCHoAq/tCZaFWIvDIqcuwa0xBW5r93/
uUvVZsShHfUhYnUZlf7pLLHNnObdtuixNuqmfIxVGnE5KYZjLr3vqdHIAgOFxW53GrCoaaN/5Lz5
0NQcYNy5fMNQsW8WnFrRXlnjSEUMpNXReKEs99WjdOOLa2gsNw3wWYPQ0hY0xchBrR0478Q/2L7Y
vtqLdP2POTbA5NTlevbVvy71ma61QJ786dDaXKeW229cGOtCBA+2Yx/siKmoLne2Hu9NLFmkR+6U
0+KasAx5bnSwFR35s7myufBSvc3crb4VOaHBAr+Nq8r7PEYPTVd+lLr7KOrGWI1RB+TPEjbD6La4
tHOUgth2GC926im2yjsDODSE4cNzzVsa4AKETP8Yjfk1bv2XDgALl3Qb5wXvUu/qe1Oopems+c2k
s08C8nEh7k3p+P6+AIyb0Ju5McnG7sLWfDIppLVnHMcYbpDxjfLWuJxvAM5hJy9z6PbtgWadeDM7
Djfi3A02tocoWmXJSHoUhJwVxuSQRzoNYLcNs9h3TXHgbErhIIeZurr2eKWocGkep5QuvdHcEGQC
5Cc+7Sk7RwJEi1PhMxhblCMfdWMOhhe8ju6TqITN6Kfi/NvODzGOZKJv6mR7DEi1YV9DXKEZ/M1O
Mi5WOOJnK87WYIG/faybXRd+EA/FN8JEpnSKx950zy5bz8igNpAp3+V8dRvGhlVJ8WTPWQzPHLz9
6LlmQWhm/4Uy06NfY96fWGmZH1LC6Dz0pr1n+vwZ4hujPmNvDmyj6cAxlWI97Fei3dAzee7SdtvP
uJkla0gHNAsaATghIGsFfhUT5LoJPsBxiNIOZpvvRMW6VMz1tZ25yQRj/Ku18VIF6VkLs0DdwgjA
7CE0RxolM4CDNswpkmFD4cA04og+8s5gu6utVeJH8FsMe2+iWQw5MwhFaQJ9hxEuxbSlSToiIsCi
yVqcz6T3pq/CwTtnJIuZgx9pZVkQmeB8GY19G3ibqVl4DaxIPcZG7a98u7so+E5EmNxu50MLchMb
6jE94AwCMsd5dtmVlBuSc8jefM//W0iuxxxp+zSpYHvw7VSjD9h+uJVJd3XdApNAPZ2ErXddN1Gu
jNfPjbZJq+hqK2F2iL4htSmYdxpzFJ1JeF+yaQFjdYwuY43nTf5/ChkEC1bl2PeyTu/+MKD1uyhs
jiYR0uUzrZXQUf9fQEVungdhvusBh54zsm71jVuc0OoejVT92C2X4lgh3tkmwPYYjS2T1q6xqeqp
B+KkKcCttRcR1FKTHhePQHRjMRg2nmi4YkXvZlxcPSd6qHPxjZcBI0VHQNgxlXoYdN3uiZJuTOmj
mUNPvSQUlNMf3QJVgpRI+jhvvb0qqM1EcS+3Baiw22iK4OIQHkAAw4W1L7NmAWJE+a4vuF4QwrkL
lr3GtV+d1vxicEKQJLWqrRAsGsxR73FmB6Q4LYb0I7xUjEyHtoQ3P4NhkGhvJQn3Wm4jm+paaP9b
HVWvce1ds7K+kYV0ef/wiU5J++Dk3nPDb9CbFWvodPB4VVLKITof7xFNRMEEY0PZWzHam0FmiIbm
cZkcto69x3HwKEleq2G8Qq97Aia8OFpL4gnERHJKyxXR48QCQkoJUYkzF0+FUISQsBOSj4CHhDGO
yvPirWPL3ZQIC57h70zpboxY3zmt/CAKfiMs8uYXS0wuQ/CeRvluEqJdewCkgfaDg6y7YJcb8bcy
i6U4omQ4rb4w/Z8iQCyELb3HIXG2FZncvEXbiFpxEtjZ8zA5O2lGyG98C3R5dLkRE2GlHsRkllDT
riN4IXrT/5mtKmdsIb+lLt9DYT96w/yR8xfkjpVu6Vmlei4A58tpLRrlo4NuODJ2alLnBkVsX4UO
mGsDd9J0xqnGbB7zZ9nC2PZtXRM/5zwKbaTk1auygGO/Y7tMfMYTQ7J1nHUv/D6nfM6e+6x5o8f1
wa8nim9Yi6WV/0DxZif2HkStTlVf36CJALIN8mPCxOXJd3DL1JN0OaLDvbP5vc2mkij/jAsJZuW8
B+kei/mh9orT1M1cYZsKkRrJE4HQ2bFnfwiMlWluvM0z8NFxXBqjing8yTn9sNuw3Yo+ukdBfGy8
8Sn0nKdOTKewI4FlSJTQUlOBOBpUXUgTw0kwXAo3PVZdT5noQO31WJJ1M21bwdeWuIUWl+AEZomg
tUGBI26k5UsvNpmjo2OSeGfhdLsqLp6agDy63Zt/w3k8yMr9FJJpdNVyj8fwcI/H5N2mMre2GaBV
Q/viDhIZNHe+BtM8GlSji9H/Z5XdxWj9n8HM96lbn6eypfqFaT4DgpsGF7V2wLw9BlVgchyrry7j
fh5cGoHyNCJCrMzj2Pg7u6jtXdlPTMnzMTsP+KF77d1V0p1nzS10KvPHhZ+p3Oo4l/nBS2MosyLZ
LOhSI7HvnkGZhdV7lIuzfqvQRfzFJI3778XO2x/yRNU6sryfUmJkKIGKAO7ZeaF7rWjWkj7qUyQ8
2D3hj5MN/0qbW0cjh9ecI5fMTX8PYybZZpJ7cJzEfyt/YInvn72KWpYUB2MHiQjHdXBoe+dcRJyW
C2fBEKqvoYxIHjNcKvsnpL2/lQiNdaqrr2LEbmnRI6Q8lb7WQ8UNjQkhtZh8Uq5CU6vs7ZD7KewU
RHW3X3TPoHyPHe/ougyfAkcdsJSHy4TyeeBD1HZ/cET3UMvQ2FC1hHVEAJqs6g+yYa89qRRQfxVE
O3M+2JAWltTkRptkCtcSwEXRsm3KNnkvMucxa2IBIqGCKmQUJ5ePmyDkyas9MmlT8C3ndi8qiE5q
4qIaAdqsrfrJ5bCKJyfFSt6wmCn5XsaBusd29bcL3Ud/aD/byrnaOYpTDqBpV3bT/x+Mq3CWtFP8
Mbf6pyXXZPj9cZD9J2WHR6uZLmwEG5aTfcon2OYZgAZ87pcSapID8PlDFP4tHzLyiHkHGMz+CWO6
5oLhVMaMmHJ9dXIoqZV7mV3nr2XA2A3j9uQtNbF5+Rf7Pymnqjx0OUdoGr1OluUzPSvrNyXoxKbo
aWcTHBkL/8ezZwBK2v2UJqI1TKTdUFLcAYz0JpY/InFaTum/hvAOeVjghXqIhm1WD2+zXJz/9fiA
n3Rtjf1r4rfHGVN6lJf4ScZ1nVBxgqWDE1DOUtr787C1p+QO0lCsapRWNFOk0gh3uS/9pQQ8WE81
CCaTl7tHLq/Kp3Honpc/AGzrBS8XNQQ4LhlHbgoW1zDQ2y7xDlHf3WepHnwZbZnJhJuohVyaRBZn
qJgOP2xXDG208S7SCdQrhGksA060DDzJVeCb2yucW07RQGNyMYATsEQz69ULewWYREf5+LVinNbY
CoW1c7yidLY6MMyUQrypCreGO8HoTyxq09zMiveKJJTxTmNC4v7BgpTnGHXTPAVHAzfbcLYsnnH5
YrV+G16JCnJv7cPILyiPyxJVIQWZMrl2vrnoBvjQ4+gE0nG59lJhq/6mWGcEn2eYuAYMucGr7k0Z
O/nZx8KCS1LFszZ5weh7I5lfV3SPMVL3iXM7aSMjNjbHZ8LRp+24IbuDjMXCr1M8NLOdbkxa4zKy
4aqsHsPBluWmbrjIbgwjx3+ifXK6m7Afk+5Bx54Zf2m7yvwFy+EyOEjV1MrnMOND/NspD4oy6Y4l
thyGhUFlfFqpxTwkC0SbTZYNSXtRU4B/1Ym5rzF6dxL/HAajfoW16zg/TmSl7pdrRtV0skM3JLv/
H0nnsRw3ky7RJ0IEfAHbdmhLb7VBkBR/2IIr+KefU5rFjbkxMRLFbqDqM5knm7ESpAAlMP6IWXO0
lLFVxby1kGoi551muwBtUky4aCb2ly9Ee3ncHdaIgCmZQiHOAPCFQTCebwbH3E5Giwl+J5NlAU47
8NvlmTkjHoAfPh8rq+aJph0P1GMct078GVQdtC+mQQOC2oYldUeWLtI39DxsInlCiIopGT90DSdT
VVR4UytjbLlPQe8UGxgVpLIXlQGXai98BoO/dVqF8873Hdc6jElDhR1ieXSfewzLFcNtFWL260ow
p9FiZQF5xnVSMaRE4lD8jIkh0TSE9oAAEaiEaMO7ojD4iPwyNQ2myLDFYJApL2D0Wfb9qzCVN911
jTGHVzakGY/22BbWuvUCfkuNxu2N+FMliifjawlYnrbbtiW5/iejANlMvIlpl4g23/dZr2DTBHwX
Y4PLQhkcIUVZ6qxdWRh4nxcPxMJDU+Ii+2mg0LNOThZLa6FCz1wtzHN+UnEjzOhh+kLDBKX5a8cx
Mo5tUuiHLRIBoDK4SKwpcSPMak5AVxgePzIDv96RKbBdDEaMrN3k5Bs/tjNa3rVDBNJMz/AuxdLo
zbKDSda1CXZ/XYfKszFFLMIcP8aB8/29V66PMUoVBiGrKuEDwuo2m5Nh70rLJYZn2ypqOwwsdr2a
/Ko5vniDp6Zu7Bd/sXr1tAZj2M1ICv1Z3eGFNZJXswZyc+QdnoEhJxBpYhSTbBxnbycdPmpwXNKi
gKeESsUqNs7Urag08WhVHNBBDRRlIgumbcI/GUbkFZN1OsX3OMSr7q2XtYXmoLe6pX0SSWgHX24/
dD2VJGFwyHxW08o13S01a/Un7xg7fM/roIhasLk5p4NnV4O9sFpGfvaTYGkL3qy0kfkHBb01PSBd
b+P4TKGOpzRJhWI5NvV2afBHZgSsajN4cRJCi+td9ptzVnRVeBBZaI7Pi+fYtM6cVovb7eMgljM6
DeblKZEPqDMKBr8ZSeOnYYJcOtCytFjnmSDzxwfgiaYq4Kp1SVyz55+rcHwd4tntH4uK2ZlDtUUO
Ikl+/Wy7Ic6a2iVpMTNGvGubPF0l8/Z+ZCxWkPpoFjaZa44NVGSHciPVTkzOmgTCsIf+b9yVCJbB
nLVFKrEDKja8b0gdnelxshdPc5UR0wVMzC3DYTYMXasyPoLZGuIoJsVef+NT5czFOTf4XUg/aeoR
UhVHiGbSgNhShvfQizBp0MOhroVUZyul3lMTnBvOXbCY4kcmvjlhVEg8h/ysxMxVdqCn4+QnHbea
gLqY7RIzvgglOA9EIaPVTcTQ5E5mGSdVWthE9sHQwiiHpMfU6Mi8IlVKb7P7lmFjHgjk1t6CIbZP
XVf99MUUVw+9OQoUZbbpzkhopYdrOtxy6PTVS5N7S/VE3FWxtKdaNS3D50VTphbXVIxhkrCq7ism
OIAF53YQ/qXHRIvJNwisANNTHLosVzeW8le/I2whcHu4nrUJNRL9Xs4gxHAH+KeHzi1S3Zdamc6l
pkds8Dk4ne3HEis1SEvCZFjEL9betRi2C86DHFQ8kMOxj1jhsXv3nTGO2QcbTIr1JDqfxSN+KxOq
ylymCWmCbV8sY6RoT7keV7N2e28DL9yhxm25VvTmMRe4yTdWZxseyMsmVYHc9Yllmii92gW+y7Eh
GtdbDsUSC6+5m0RS0lyP0vOSZjsP5tK0uxZlw7RERjaFw++MpUEwr8deli/P5jyjxLk4ow+M+sFI
665sL7Ejkro7qJIB0K3oTOw5kSKZyvsPtpjpWRc0ZFMGaDowPFfeWssLPIJhZoBFh96WWWDtV8uv
KsbzKcQZnYxrJ2XSPrRtvMABP4TYy6oR3ZoPzx+F5DQwk6M4WHv+zZSADb3UEDgwhSCc5ua3AdBY
3GFMn4On2WhQuoLPoYRgc2JMQ+xEluemdNQ28toxexxJy+GdW7V9dLSwj8oxiR3UdblQRjFENmd7
whAwzAOKdwhXSGs3rLzTHAMBwuWl3o226tL/UndKUgYgKmsYZ8kE0xVjtKqVtthiYE2MgQnMmCk2
cF3tsBTq1AyYb8/2s0ge1FBWKD1r22ymcue3Rl156B1LHvHCIH0Fsv04kb6KikLCtg0pCNxI1oT6
ZESItmZzB3Qqy/ZwyxVNAlmzQMPz0HLmr7lPu+G7gCOq01J86i94ANnag8gXS5qrDynqZP3FDRXr
3CWVzkYQIQxgrQ40CpNkwyoaf+R/ph2o6iSmBavyzvGhftScYFVjvM91RYIM05KyhkEfNtiuQgNs
tXUoFT7s85isXof5woDrvLZJ4v1YISE5ezAOAcAul7yQ2Q8SKA48302VPWSmJ8133AoLJkg29qv9
lNqVs4iTinOIGRjVrKEjWnjGeD1HBn7FJuqGviZenoKv5yj2xlrU98gq0/gPBwkIH4IUSxV+O+wH
MQ2JJfvtemPsMXjyinvrxWf70QV/sSHErMQgspI1g9K4jGFclSJs0resGQZgSpXvBxNZin5iTugx
DDdXKXbdRWFca4eyyx7bOM3W795v3WCNMB1ZrsDkZeEm38FYTllT2HHjuPfo1LNy3FPB1UhSQZrb
xM6m6TQwIVCAGokHb2KsDIOnEEZ3DLn6o5mw/TJO8Sxr5Bzp2PbxfxmCAWFvRg5D4G9MyJyUmXgQ
T4emHXonOyVd44nxSD3gGObWhVze36qMLcqub2EglSfMsUo82NB4x8/WbAV5tkWWTG+GCZOOJGF7
GlO5d5QQKObDdgxe4wqI6Z88cxNuJNxzCfG/jRSghRiL1zUXN9ieIfgJJyspEBqGjFSpvaChsjPG
HcRJRjpq6zJelvE/K5Bf50Lee9gs6/e8s3rLZX6h577bbLEEoWuC8iIFj7UWg0HpgSskCbf8B8tn
JIVLwAGBYswgJiycWBPS2wymOT/P8EI5/Zu4ivNngp5m0bC0XgaFCNfyWlHva+HJ8S/lVpJ9SCuv
1u8BqxCCvlqEPGdM2hJHXUF4p7FDbGduCBN2W4Au6rSUMQGdeUCmJotjBl0kD9uEgy2fBr5C2wcm
ybKc8f+ae4kEVwr3BzmyV8nhwaKbEwjozNS1vyhZbflf3AG5gknOiz4jqU7MGPvagJGRxSSL2R7B
1sR3UjgRBac7/uYjmqCRoTaf1OfqtOrgIBoFfU7Mo/XpsbPo6MnaMGSLMuNYd98MS9Dxba3YKxBQ
pyBTYP4MWAwDTq+waLCqlnAZIMEOdSPjO77rtiy3JHzHLKv8eZHVb860EfgEpQQzotE2HaS/azbb
DUOVJbToLWdkmbwVC58lmkkcwUFGzm9nr/K8yDXoz4EDlOvBhXOCDymRiIDuUmMBKzM5q4klPadL
X3q6u7rx2pOFsh7+o2tTnOF7NezRPg9+22iP+uwyGAcHIytIO2lfSe0l8hdsEnbZ89js+CQm/4v7
JSFU2FykO9zK1XexG8VVob/l3I2XbATglENHQ7VAN6LAy5Vg8LI4aX59ZcTYawdLp+65sqoTNmR4
5PAjZcGiLYhZFtbtpslUVVoUZJQx/mUGrdPmF7vgiUS87rAJxX9doZ76TgLYP2QhuanffvPxTiNe
BmaoxTlNkhWkjYuvEi4Cm/M+HnhKbTqDA78NrwGvPCG4/p5/mlnclW3ROMGxHnGYvgbYzjFwtn1g
OX+WwjepyZTILQiec26nzF2qicPdarDNbnMVL/cJTJ1UgU7rEHQTzohSieT7lEi4IAgZfBxlB/q8
3QQoIXSeuQ0y+XWi0Vzp2yHZhTXMqSUxPFIdCDVj/KIQDC/XqiabC0aEihFFov6uqv4RUEhAToTF
nJ8nnDlpEl5cP8/TaFFusPw2gdC0B960PDwWWZMHqI+TOS/qsx+bvnnzVQfkactsccqBjLHZlfFG
Kjkaf7FcmxyAdZq7hOfQrdSgV2IiInBs5zka5c1Yp5ODzNrhx2NygL54B/qcEtBP6VEf8mSMq8eU
QdX8hTNetzbx5JtEJYqsXhdKexJHg28CJcb+kf1H0xK3KhdZ7pIuQ5u44Yso8pldVVmFf0dbDlil
WKrYEm7xyJjnoeEqcYSergzJbzO1mfsxj6AnFqzp47R8ojuNg9fCW3uBIqExfenzsSetf0/i7yw+
lypTCxAXqvzO/eTEjOEM0JM5/sDwSSYqBOAYshTxnBE07UYQ2Dj/FH5Be3ojkGdtkPMuIpx+OXsI
SYMimCc/5RRnFFSBFxeieSbsIXX/jrHbliRoGCMNeZAEpnkfKhGMBmTIICGvvTLdpjOZ6iPBh39U
eKPWpIB+0fZtsP+MeVZUQYIiagBR0JvOqig2DMXliVKMJOyN8EozZ6Dn+bNMt721SO7sVJgtQrXS
TKb2OadnLfg4D+zHyAEJQqLQY8TFicPA+7Wzh2wCnu4Byf8wXBb8E2bwsm+TqDassr534zxvHruu
XNooNVMFjaUe4VFRobk1KOyF3f9NNp3CSjIjf8bNV+BNbH9aLtv8Djt2Y1IF1q21PLi2n7M8YKqn
OtI2SdtAIVOiWiHs1W7c5JHNie/9ZyT9kAlynAL6KvRd1TS1+9py/bnZJT0OEAZbypBkhbOuZt29
MxtuChyQU4mYWw6lmV76JLVTDLwpbk0y/6YXv6Cj3aKhLKoIsiL5K+sqhnA7ZzV1JhOnJrs6oXCc
k1el+FMJFDKGbU46BsUBYxQI/zOjGnwAZfa37KBSNoQzOMQpV+XNsqVzXlgL3zDCw8P2C+pxp/DL
K9Wg/9BmePetuEv11+rVTDv7zr8JtwdLvQriZTfO3FUPg4TB2iS0CHhlcOW1QYmDBJcbwIveLedD
Zs1kCbbecu+6laMHggwHlQu1xfRjdVL6Xt+lDDru2yYloULYM19Df+5jfAR0TOuuqGsicBu3d0hR
5lA5JaVd/pd6WXpwQlixXdz3d/4U87bRBrQ/ipl9NNLYf5WKpTYsWcGKyMaCXu7NNgjvyn8Wrkr6
j6NvzWfZSv9bTfS9dcJWgfYk3QG1QV8+ZOa1Axh6C6y6+7IxFjD5Kccx5mWwcfOxC2ZmPDG1CNMa
EGqXqc+J6dbLyjRvDzaoPNGUthDdh7zfIS0sH13EazA18e9EMi9f626JD5439ycHzDWsJYmKlUX7
fapoPIkESo/Igdj6mtjbyMk2ry6HCwOt0jlQWM/7LF/7W5MrDLdLwF4rbdUbUCvnwW1R78SjlW8R
UOFMGo2GBFq3g1kF60XPhH+NVcpoWccZkagkJkHMifHEH3OZF+gQhOKWFogOTPcjk6hWxAQvCJXd
SYVgMHGHB4RJ2GN+bfsaX3fIoomDg0jXVSdyJkidQOyzOsb+6fxzXA5UobVn70Co7t1a0FvW2M4+
URNf0jXFTiXmP6kXPI0drUbq0seCChbZJXPkMQaHyGIVp139UgM+0HLr0exumIY/65IgrzKoTnof
OrQlQcIePEJIbzMleEx8ZxYXx5ix4ZCDHsGDAbSCr5c1SVE194II6MHy6SWDnoZ+uWYJC0pjhCfe
kYQIJCBeHjMPRxgo1iDld2hU5I6rLvkYHcUr0D/L/2u1K34+lsOABgfXxwJn7OSw3FwsKmtGTjF3
MJLeiBblyVxgPXShEXmLC9hn2uVx+19XYQ6MSd0g8gN3XbG+uFkY6eR2OycozCURz2Ni06cTImE6
kbS49qm974vmyKn+bLFfgQdCjFLPdnvaC8Pek8emo66nm2XWD0U37wpeksX8zdavVCIwA/tBvvQu
taq93RavFfsvVMwLWcc2XEvn6IVVFPPNMqA71PbfJEaPaZk7u2brXoKObNAyrp+cxzuZdXdiQBnR
AvWuSUzRBi/TCo40pbS9YlhwsOOja94nXQITxI7pBQHA3D24Jr4lpHg70ZfHBSQ98CcNibOdZyhS
xB+u+btBeDAN2JbLNyLZIOosVvatFgc137X9Z0q9fd4Fp4KMJtMmBmpeTV7KcP47CiG3vfJuPIy3
zJ8IRLWvlkn00LpGnINXZw4vtmHdaY1mUnKTQIe5iB7/jE3yeR/gk6pW/53M289OkawMViJecO47
7/WSHd25j3q40XLII9SuVBreiwOGv57sNyupXjl/QQm3BK8sHxi9T3Fo7kdHoHzkUWYkhsoMebMB
AwrWwAT3ykqm7crsa3Dtj3ooXmQYvOj/oZbnBlJA83Ewwhe7dHaPTJSZ/HwRv7Fr5BfZnEcD+LGE
MpKwW0THD/o42/uOuWlCBAtieFqLr9ywz3Apo0bOfxkoHiH4PQ716xqY+15Ol7TKTjErZ8K148Db
+fFymdlGzb7zEWq1plWJzZgQaBX6VPijwei++zSX8Ia19ZJZzU/XTIj8PB1ucfUbfhmf//Gc2iTb
pWym1mO1ktJJznRpSnJ+YNxNfGfW9NdH+d8QO1RKikdUq06Blbon38Ij8RODNM727Cg9iehx/qqX
kgNv3HbtHKH4esjwnDpAGXgaG7J4rO5j1J86BxCIOND5NfMCi5VwEZ/7jCjEIn+rkB14ar5nyPdk
mt5dKIO9ao29txDJjYCRmcu2z5tIL/0dQB2mP9wjI/siHIbkPhE1vGsz8r6UqVpZcaJJcc14qTSC
AVY5etbwFjAldp1vDQZynXCH9nkXdjnby+4uwXybOTVkfiSO1V9zWg9h4T1a0OD9LED22u9GPrW8
/ibW/ZIM+CvYNDDZu/pdue1gCbViOSd5FqUkWmipJlTGG3PIzeAbkeOBvKvhmKNda7Ig0gfGzPHd
Fv85SuEodjlU0KbzrDCYYCPRFi+d3d48MnQM0zsyyNrpo7klUZv55tIP9wvcVCfzD+ZoAYyudryp
57qt/z1fGYwQtlkf+ncfkMNpoAkASrKlORs5HezY33Z19mKBKjdnzknMhZZ2vvKW6s88n9srtTg8
1/AkMu+JvvvkcCzQLyCRXG6V5Wsi4w6dPb2StUfWssPvc2LOe+wS48+UhLu8wazE2Qfe/CX2cqwn
5nYgj9eym7NFtxSycAJpNXyjGrwEmfW+YhflH6lJTXzZC315feK83JfkB2HNO/N5H4RREMgLSj3w
IvZ4yOsFOLeZvQMrVklvxFcFLvjJnx10BtYxEQloWzwN/H09hxyZfRfPtAEdEjbK7lB/JwvICP31
tixgbY0wztlNuD9sdU9+8L1iYWmxujSM/PkbXvxsfHSH9Lk1g2uVwLhnJU/5sBmDidVyHK0Gp83M
1hUIC86jkzmFO/3/B2N+NjlIlN8ccJ8rphZz6mwLl/YfNUUwwyHCu4ZwBG1CtXWMN/gEd6INIn2m
6TOraAJIVyhZucIpBvjp4bsQ076j2yiCVRNgPmXc70rkgiXvpz2AneT40LeVUX/r+qHooW9NVXdO
LOfY4rXUn7XjgHLMIRdOdv1kiQ4DSm5GFrPNzeDihG651JIWsYydNag1J+9FlixqBv82quUgVojR
bT7gqbXc3ZjF3H5Lkx7bfnjN+WWCctl7km/LMJ4CMtRXR0ZuaN8keGwPuL0t7hgS7Spqiwwatheg
c0W7O4DXMHIZWYQC67pDymzL+BKQpx1NS3WplLfVL9xiLNgbU2Z0eZrQkCy+YMIe3rmNE2kFQVWo
WzDFuKvwfXMrz+Nymsb6jA7zzbC/Y+pm1VlcqFiTagY52AX9cTlrGEE94fdtSxadnNYOD003SzLZ
kVLxs6mQOYQRhk5l+OURgLAZ+WLJh7mx8mE1c/MpWMN0PDS+e9G3S58Ner2P34kxf48uHT1gZfiP
y+KiR8pO7uJ+1F3yWOInXekmslGeV0GNglHgYiJ1zzvE5vpHJ3HywbLzaKHMZByVf5ZmGOlbZcYs
YOfq2tf6JG/3XvrHKPObzUuuadxMTXfab6R/N/3ck5UXBfkzG56Dz8NZecOL/oTZtdwcd72n3o9U
ZfzJezJsJYx8FdRPaRI+adOwfnRZIW0UOQhWSC6faA76NK054WFT3wmgGfo3S9cg27YlC6jWOpUE
brjF/Ad5EK9Lz6XGLGYCmCVBm1ocSZX5honsntTfQ6EwNqJhN6E8GhXEZ2d57vsFx1B1axsIiXFh
HQrsKuaAxQCLHWuOYV8C93EUOeJEpGnf3ewhFKWK9MDnTGLcKyRYogxPdTA+AvU5TAlRHAG8zsbb
tagQdUUbu/7RTOnJMS9Za7vT/iEvxcFoNtc1JyS5Ls8LH7/hMxGmXJiYxCGIII0YoxOZBEGWhvDe
+mswMSjW30vaj3SHfOr6r7NQ1iwj5l4vDc+yGZ9VQDQHZZThAaqM6++GQrdT4jHLsmd9OuhL03PC
h45PrUH0wRTmQY3Orp/Gc0jFMbL2YAaIgCM4E71MAVW8Atc+EZkMTX3deYNzmO0YpB8MKEIM5tm+
SM01QULP+v+w4Iv3aOiQqHL0dfuM77uJyzPfwkOuofr2X30Fg4I4agcicZj/au2lra7tCEeBE5dN
1qacYS7qchvTW8y1vsr+0+V66obsNkjkSTxSUAZhS2pSRBEJOYC6z0+5LC4G8vuWis1zvsljh+jp
33WImPKyvjXV59DHmCoEfS8JO8SiH2S6frZBfFg4N0Op9iajHF3u6HOzyTV2GxgB1zp5cxAy0LmP
wd1YUCaHzrZdlyhMjeeuyG/+mhFIRJJWJ3IgeQR8Y4EqOZfi2bksXGEzvkBtpBBJfibR6ewE0zmb
9CAnYX/J+BfVwV2p6zuiCXX544b9RX/J2rCYFXMEIW2bMMvVB2Up28cumz7iNdyj1D9z5ZA9aX+N
EAyGYLyrY+ek7+W+LN8RB2jqA1uSZ12XQP34r2OGOkwUmouC7li9mtT9rvFWBnwmKcR1z4UFPL7p
g6wB4TL27B74G8FU6S/Y78OrPllYlZ4ZzfyaaNnQHhz0XYpdiLgTkqzpcJBoXmU6fo2+PUUCDMpQ
lp+GJsbwlLJbPekWI5D1YS56ZMYCsSCwY6ea2d4ii6HhJO7+0BUYVQA6Ee1IIApMtjoBe9ewDAEH
RJ8exNW5qfG/ms6tpyRgnQibO/vrjhYVlGISuUacBQlFJNymgxicczdodTxSb/B5j/rwH2rSVflP
3VoOyXqp0VJCAP73umSEPYNMvejXmu3wiZ0mmiEbY2LnPsdc712/EKYT7nXFvgBHsjhl9PvOVOrB
wgW8USG3miMx/8TqkLT9YcQByexyN6jgOga3jm5K+ySTjpE2+Wp+i6S+KL4DKJuuqCML2qclSJCY
70rfe55X/9Ty/kqT8JBVHoLR2ae+d9ANn7vMW5suTfbFpWOLFNDbsTI8zSNGJEx7boXouayYPyeH
MGvvDeAE+kbrgRcP/MJC3ukyMOc5zVHs+VSM5UDXSljrjmt523DkW0X2H8vMg7549dMickiGfKs9
ukb9jGbqzZP9Xnq0mKmAU+7s9N9n00f4dEltizuTdxQl+rWY4xtibd7v6hiKkSGZe/SxD7KAuwoy
kcLypYX6pB8FFh3v+rgoePuF+VjrYVvcHyCv6+pn7MaDYVm4nIleQexFyEwf3BqSWepW/RBNSlHj
RRkQm3RYL7wxkWIe2iLsFjGjE44PaoJDlc53Gn5QUXKVRnk0PQ9NubPX/zvCd3cJen7TRz0o7/Ur
wQ8xe/tsy5ZSHDgCLxfe6fsiNaCT51ufpXOFNVYHxYJYITGsNnhwfO6y9ZX62yqnB0jItHjVzmly
9ojpzif4jdkZscIaJKN5VKkWcrizeNXnmszCI88yD0IQW39UNT3I3rt5OYqX+qbLXH2NshjFjgu+
Un/SVIcrTDhMTwxgLnWx8FsIh2cyXr6xs5yDFA+T5LPk4dC/Lvf4yZuCO0Z1ADNtAg71N13+Tgxe
SosTu3uqq2lvrNbVDB+tKouoCHn8CB0C4/ivSFGzT07tj0PJb3R3+uwcev9ptfK9rvoNjsSGJ7Dp
preOLoKgsCOpm1Fqhy+EvfCvtnk3uQr5kPW5bNN4EGChmxpfLZ+6yTTk8qz/Kv3S6coopmSpmK3p
cooKsMiAnLXCZiGh7mhSDl0+sVyNWWyUyVky8ukCec+6FNOU2JnFF8L3MxdTRtNrCPeCwOOm26PQ
JmbXlztHw14REq+r9evSxaMw/nENteVTCcvqqI9Xa+1u5O1wNIbdiQv6nHHXQr1nCdtFAdlAUpkf
LpbokFMwBNeSsmPeeIzTPIBTTRWyP1rtHz9cn3J0OKJj8VHfUtt4SOEjZl77JLlsWQ6d9PfAOvRP
EXsk66Tn2c4/BQyNEokgC+QopkrUznCeOv/GKbRfEvmhZw40z6kVXsw8vuoDQR/BpvCYPTYPXpyT
icKR1+qqI14PTBJK+IJ6wMAyIsLpcgTtdMqT5cMhpI2V0T3r0CfdgDUlPSvfC0XCwbZbBlPFvRtW
yJsCeoV5M8nlvbfRgzPSmOV6n8rxm6TeqJ8Q6aVCXtywpg7zzpVjXFru27Btd+mavetqCsEK6J1e
/uuO0cXqzt3HrrCpszEaavlIHPAT/73P58U0OhzH68S/aeDnod15csL2EDAR4ZkALXgsSqiG2AMA
5QFTWOOfXFvBeUFVR1FKwd3JomB/7MlHwX6k9SzzmnrhEakNi670ZmbJbeirb+ZRR7/9/5gi5pDU
5i09E1Rr8OvTUTRmTxVd3lOo/9pzfLYCFuIZJX6o1EPTtBZcc3EuuvVB2qO10+dtHQw/VpLdUKac
HTgFcSie/Xo4qxi9EvjUKGcGwWxx50jjXo8WdQFYjvLI1gaUxsxYLY7hP9ttckcI908Qs7pHgsuh
qt7alF1Or1hLmrNzryc1lvJ2upzCBEsiisNVKI+rVaO7wwjshA5mghYceX6JmWVuGKHvFw6PpbaJ
Fyv+sAA6B8HwxGppE5jOYxsa3OrqX8E2QBfuRPKmz0Lb7N7DGl82k6eJJjCFP6MLkNTx7oe4+avb
8In7klXNg90Pd1DuSFrjPZdlvSeoZYc+9KwKlv6BUTmskvp3XR47pX2PYPHK4XGbp/xvZaT3EDGu
/LiISdEny8udzwgBqNBfQffl2tOfyksJvTXd/5ZcPQa8x5Vj90fMn2QVEhmLv+Xam/K9mvBpeuLY
Fsu91y7cJqRuhx7PYVz++9AQ512sxjuF5JSa2cUT4lHl/sUoxlfEmDc2sl8TqNx/PfeEYYwQMq4L
XQz8u6jheBIn/2D2zQWA0nIg4ekVkuCbj15wO9jrE1PGXWE4WN+Ki9URiclk3qaH7pEW6vGH46Qk
cJbHkYZWo1sLSu6hB+pu6CEUN1WaTz9WT16cnudx/oM5KEJmeY2HcnwxL2GCs0Ygh9k4nofzNn7K
GvysPfVP3iJyNYDXSu9gWcleNUhWAv4MEtwHpZYXAsx4aihUxVznj0aI/wbixa0bNK7Ec38ywz2q
IcY3GRobLIPXuqqu8Zx/TCPEop6dghvw19Yp2U7OhRL/hMXn32HiY5PXL6HfZq+6oyon+ynhaZEt
eRTsqR/6YXoB5usj7ld3eqaEfYoZAa2p7o2QsrJXMZ/AwfG2yJX5OleA50PoC7iXm6H6pYH4Njoi
kurqz7jkR8h4UHNblpchQD2s6JfJd64dh9lgK7FpsH0C0WyipB9/DV+9ZmF/jX3nzmMUNAXhYaGn
E6XziJMuQv+5109OLYA0u0rcHHMR+6m2/tZ+8Zhn3a4PpU3S6XrvMEac0oTNXHvQvQ0k9s/MG4n/
pnF13eKrmoedYNQ5jSE9oXtOnQbxowRiYsG1phpxURtaOnTcsnE8QgWBUUU8+ZK9z75tkaNdvbc5
UiEECN9oty5K8fUGRU4+0Cg/gtK44Kl5mxKSvnwDMpOnpkgHKUAgcp5iNEJWl73OaPk2ycSUhBQR
XDhDn2/bFC+krFVMrxgSDWzlv2tYvpfV9Ck9X880gMoqtsvAjzO6I/c3cAntM2aCc7L6b+Wha0fR
8OqTiYICBk8S+o5NhmQAhxu2iEpd1cKyDX0b6MW2/lx8hVRavtV+h5BoYolZmTZS0ZYctjUticUM
2M7rM1744avvdfmxzVbM0qiDWHn4pu6cvfBXNDhD0gBjjVq+HHoqxMke2w1zL8b1YC/uk7DUh56H
6aLYRURLRT9eXRCvRjXukLudFxLKRFhEM5cZK2eGRbTDesQ8txVHG4+FIFLack8QreE89/ytArFN
aQNEq5J3WL1R4pnLLvPkRzeUb/5IOi7pBNjgEa74HWQUzk/CKSL+7yNPw6jrAFcWXIkGO4UE2FeA
pQULDLv0Au0hy+BAAfVmQEQfxr+dBE75UltOtIjgJRyZPId4XC0JV0XYjw5ccjSZRzJymFxKPnZF
31Kl2NpKSICCkLly7fFEDWc0IvHOrloEb0VPy5BGRJmTE0TCDRt++YJ4JrK4Khgm8HPTXcDybago
o+r8uojmwSZvpydAoBg9aEi4m1cG7PQwtcNqL+Yutsurvu6zabonikRsUKCfRv5A6DjV3qjRkzMu
lljHDvpeTWIYRnkfTgddZumJGF6KE/qFa2IY0VwzUZxDCdo1PU3ByFtRHM1yPjqU1von8vQRbeUV
D4pyujYWrHzheWDGESfVT+n4t8Sdj643vrmD8zVLSPqhRCBMCTKEyS3Byaz9rOkmWfFqS5Me2xec
8HrpBMaLJPCjJLksnpC6aQ7TiL1lqzy2rdqoztPzTnLMw5KP6a72m0j/QUvanzm4rFNlBucQ8gST
+Pw+oeKOA8rWwIdCwHAq92ltGGWThdhux0bbDDmNoNu020BZ3RWS8dvQhUNUASrD7Z1eiKMoN2Qa
fWRWLLkA2cwqPHzMEgCGt4dcDRVisLy5WkuXHBFRtk80Bnkks5QqbUhvg9OclZn9x7nk6wmyegoy
f69GazympRRny1VvPbBn6CHGWZQEsdkiu6uS7Nca/efVNMA+4O3WJEXibv7H2Zktx41k2fZXyvK5
UY3JHUBbVz3EHEEGGZzE4QVGiRTmeXR8/V3IrOqbik5SbXrJQRSBCADucD9n77Wfc79MIRZWl71m
gn9vHNIWGclHqo+b0KmutCa8mREhtZs+w/nfRdVwm4LMIBTwurL918JkR0woFYpnX/+SuNa9Sgn+
60aHbZhBCsg8DmOzABYz7YjHRJTjQA3CvL8cdQinrGfuiVMnBIHtrd5ON4PwTiwkqAjb9ttUzU7/
Lr+to+69CYdtNwEjjoRrrVJvGk5zL7kOqGcLqggdtwTTft3LV+7nc9oBm00Ae7HhJaNde2VjvHFl
QyoiS/+NrfxTNYWXcVTdMCntjbI5dXS65vqtQz8o1NN8S2TAlWZOtATNlGDx+Jp3KiDZEcpsSwXR
MG9U237DqQCoxHrXq/CyicEoWpFFl9dKV6j0UNy4TDXhZO6IPOf1QeuGZI07ym7AFMlBSrAajy4Y
SwoUO434adWoA/aN5bwlm5+UvlcbP6hZvpBYa6Q41hUbBRXqd6UGZkCw25vbIuh78gWBRTcZrXHc
FQ8qwKDNyz4e6CVmSVrtmhlc3+Xo88wh2GR9eEzMZJ3V3XOep9/4ZHe1ZBlCBsmVKXRQv+2qaavv
cUwSEpUDY0z28K6vk94icapknZEYSPVU7ljbSkOTrBV7XY23+PjR6/NVBbm9fnUQ/Huc04pqc4tN
hq1ovxsnymwMYnsA1xYqDbxocunkIcuT9ls50M5totCYtTOICCC80czLW/fk5/qxttqHrKMtgVz/
SROshUfa5AbvbNwU2z7HyWi3u9xDVqU6/AwIw6xrQxohIPlg77JoGUyQaY3rEYna7eN5jTF/tLAJ
qJ/N+Qgw2nY+iUfLKkjmAp93S7DjJiyAcjjsLrKY8K4kA+wyxMx7ODDWeWjfMLfSinTmOC4MAvCM
moiUg0ZnE5s7r8gi8dV4XxNKQSqU/mLM56dhANQq+5E4DTst95LvbC51N6v2PqKtL8gjCJofwoNp
J/i19adIxW9aYlPUSIz3Pk6RnmmCXJNKmYuopMKsZbzN5hGemOHJMq2dWVKmMNyRSpyeEF4B9jWk
UG5Yt2UsX9ux+koD9inqqYKju7yOAkcusO+Ky97IqTDOlSUCBsm8qb4UNc4Rw+2YDGz0BC1wMVm1
L5NphQukQQeNSMPcDG9I4r2lSOFjbIkEEBatYhMev88vUMLmMtohKVW0ssy2rUo3ohE9PdXhQUI5
WSYirpa+hAdsOFi3UQO95bb71LCS9rvsSIPzGdkcVntZXbEEvqlhHFJN0NqZSYQ4bF7DTrV6CQw5
zXXqm56dZtiz2BRyGFZ91121ZndtFj1EOFynuNLuucp7M6oextShotMTUubpVIspMKa68Wg3iIhb
2hmeAwMUjaHDcih/jJ36jp36VuKA7al1+5FPX0BLv9RmdBtq8b6LvFtFV0uF2rrR2P/Vms3cDsOU
rh6UmBIXWGyLvU2GcsAMkVf6XdqiNfN75ybtxBHE7Sn36oOmhXuaqceJmKVZ+nEFqfkLziWAP35x
9MFqkh0ml+bvKWnR2uyoRCG+e4obsUN3fZXnDqyw4nVi/u+k/jwIl8qffsmL9F3I7j6iq7CIMBj0
plT0K+SVn0bbMabN7FQQOGiXxSnAsKJ5qGv7++/PmptW69YsHLDg+mm0rIPX01pABdsvZd8Qahj7
GP/yl7iLD1mqXRaOgQxhwtfRpRkViLBYw1nPF2xtrzNiQlA+j/cGqekLfQjeqpFoV6tNl1jO+Mq6
9kUmebxKlfUaEeV8dCkUwn7YBVj3x7xAL4IhfVs7Xb/psXcXAYpZaZrEK+b5RVO43/Ocwl2W9DpV
Xx3HFnzMAgWLFw/3Q2mN286wvmRp+laaIJ1b4eQ82C7drzpc4wOTXHUHrfHogvTvuydaAZeJY+6V
ik8sesITst4Od3D3bPjjWzuWG6PRyX7O90yrB20Au4RcBaBaOfKCyhvymgYHxSaBpOOXDkLGIswM
+2vpjOl1HgaYp4eJke1qkA9dVAAnYgLcQyjAHE4z6F0mKSVId0iIL0prQrqmSmxIZ6hfh1JZ32PY
MRd1VKX3KWSJywo/V7KyQdShTPaZphuj45aKhK4HcTTxdJ+TNbduu4AwEkhD3+poTpMsI6Ge3aQo
kcKgvxEEcEC6D8i/cQUyMMf375j3hzkJQrtmQhyeidahgc1ofrItuzioagruNQd8gFlpIPZDuJhQ
cGJaoRV4apS6XvGlLep2YXS99qQaKbYkCAZbwSdZhJ7cczOuGi+DWSrRmqDTx2cI84FeNis8e1Lf
Qm+gn2/AYH2kkroVXvSiV/776I4gm9iSYaReh3guDaO7CJilsTd+KWguxENzDXG0YjaPFW/PGg5G
RPtx2LV4caEdbGSVXOe2ru8C2bxiZf8WUyLHkHoiCfgLtb8XVxtvWCbsekN71Tzzvsuw05WNKy7M
qc1uMwx5V3y66K5v+ltCvMAzpkQXpADDPIlvvTT6BwZItqtZMWAfYGlKwYhoPN8kx8KLQFxSifVY
ny90G9YrlMkbz8JLXpSWteU/aOQl3mtLTPEqHbpHlGcIouR05dr1c8yT0vbJo6Jahv/ti9nj9TWz
beXm21TIF9dlTpQzmopyPCAjNJ4pjQY61v2EipsXAhm90iQqgG6zK9SlE7PTtKS+Hsv4ajThZZUD
/qG4d69bQTQyqUFJyHa2Epk85KbODlvmEGVkfhlEdUWaqjPX76wKZiul2QAUdUSCMvKeN6PzeKM7
pyGtCC6wj7ofYLNDlwIRxVjIRr/lOcFUn4i1M7HpgyRFBTRm3+VYzjaiI+HH06Fu5F1U5pe9Xq1c
UF6hy3Sk1/0dqMUts9I+FeV9JvMXNba3Xmg+t/ig4JYYB7dpjtQqb4j33vtcq8EFaNJn6XgSZD+x
is7txUjNfOcOxkrQ8aJmIraAR+hV1vhK9Ew7tl7xlKPaaDEQ+KQDTxXyqVLwcfDKt5pLlBp/HZ7+
0gHkaaXWpVP4X8Dc7sooYk5J1XWayAcnCK87LtICIMcEjYYAMgzdyJO1e70T9zIEfMo250H0uruR
WkWgNb9QevdF1QGNKSu65GrjthaNIUocSXocG/0aI/fWKNxLGppU/139eyy13YgyDJEkjzDKO4q/
rIkpQ5aduPBS38MsEa6xCl67WvGea/Z0GYu8WyUt5RC33QMa2AqnB+aGK5teSIUHz6+fHM1+stXw
zWtpths54Ox65r63lOhdfRVDHcVYPSeuFfd6Hu5MNe0gAd0YCMGXxCGdphaqCS2nfIECmtWhW5Xw
HgU2wyy6UTbKxTBoqL2qo1YJuJ5a/ZZK5IxDtkslJkIqbyicdP/ZroctNdsnptLrUOsRrvlcOM28
0wBlK9LtClISAcpfKJsW/Nxlto1YZzMY73lu6I60Pm0hlIf5AI/DopQKnjGl34GUTFKFyk06jARk
x8FDNNLpjbr6EhT4sXMnzNYtdtimoA0T1S9QnKZlPrrPpinvSqItF5gHTjPep1Q6XtxsPbi4CJyS
Iq+SxH94WyoFD1EGBwxBN9EBGv0slwsbJZBOC/cFJzSZGGXzDDDkIkn6+zyKUJaGF25lfnXH5inX
nXse4cc+o41l+w7KWY2ZQTnXf1xQk1uQT/nMLrmv1eDsMOs5K8eA+zra9Yvf5EgB4kFHsFfSUMEq
ycSoPara0sgMALfj+sA4f/vbf/7zv7+N/xW8F6ciVaCQ/5Z32amI8rb5x2/it78Rxzb/6f7tH79p
JvY7Gx+Kq/Pn315v8XDyl4z/aINBnzIS7Q+iPoayPHo0X6vWeP2lozvej0eP7cpIAhbUB4D5byFw
X9YndCr6svj2aydwfzyBVhUKM1NtHsYKJtnUHSIJfKtILz8/vP3XV8dxfjy8pQVJLNPYPPTRZB2C
0QVOpXvT8teOLn88OvV6SQmiMrk67DUhUqATQEr6awefb/ifbuzkUUEdVGnSYIufS9nedoW8+LVD
z1frT4eOGhsQTUpIp4cJaRcWVr6zMPCvPz/6fG3/4ol0rB+PrhkZvPCkhgSegmPpqWLoSbMepUSv
7NNtxf71+Yk+urnmjycKNF/34zoxD0HTXWeDfYzr4hevkPHjoYFOduZYhubBTllYN76211JCpz7/
3PPj8VcX6GzISqBWsWm6xqHI/K+l2a1DqirUpHYOPpmfnOODayPPBm6iMRF5ltMdYPqmAIwJeuVl
9/nn/2DKkWdj1rJAzZiYimYE/jsBLNZqUimUd+b97ednmD/lX1wheTZse52eTt4VxiEN3aNlTPvS
Hi4tx6fVUFC5C3fzOwGz5v7z033wxMqzcUzvhcpBJOaiILB8Bb+WIketVaj4M0KdwrvPT/PRPTkb
0bWBSVaPnfJg6YXQV5Bzc6Se6eSsfu3483n/NKxtR9CbKuryII3ke5oD/iOU8Sef3ZgH1V/dkrNR
PSadS5WH8GsRjxdu1qJ5awgKGC7zKl1WZoz2rd/yZj2kGvpmn25NlvCa/bVvNn+oP32zoLKo5zuJ
OqATugZGDkm7bH7yzT66+WdD3UvaQtpWpFAZAyCp81Xd4glLk3VFep84/doXOBvyek8Fw7ICdXAY
78R61NGmdQnE/vzoHwxIcTbYHYhpldlo48EJVLRthRUte2uy9spru588Wx+d4nzMt5VDtbIbDh2T
IhZugCPKfMConPzkFn90grMhzx2eKl7NPVufluIsmasNRG6nvfr8En0w9sTZEHctP2lao+mJjkPh
O3ojiX4TETOfH/2jDz//+Z+ez6g3oK7YFR++1YKj04piE6mw2tYNy/dfO8XZ4E7cuK2E1XSHuIR3
2vbGTtLgycrk8PnxP7pAZ+M79sasHmqjO0ihMD72qQYvDrLn50c3Phhl4mwE12DLiKKZ2kOY0fb1
N7PsKc7QRQ+rIp/W+DFRxiHoSjalEy+1dlryPODdg9AbIQQ2Vzoazs8/y0ff9GzAu3gtSbeRGQw6
/dbSQYrbxU+Wyx8d+myYa0HjJn1QVwf6YOOazSZxZpb62TD/4K1onw1zQNDC7yVW8tb30W9HNDeD
APAalkNYSigWi+FFs0icNxPX+8mN++Ab2WfjnuSwyRRJVx4IfnUWhYBv6w5wen/pVthng941HJTA
Du/0IJ/chd0iOszyzFt+fvSPHjr7bNDnjd3HBlyRg0GYb6FeXfZGHestNpp7N7wxm/baD4+FmlZV
BNbD2cPNWGXoxpug3DWWvbfpin7+WT6YIeyzGaIDfJl1Pe/meKqOiZvue9+4LWd+7ufH//0h+Iv3
sz3fwD9NQa6p65aKRXGY7a06iNO8U+0SeGHtXntKlESk2BIAAwX4ICG/GZQAbM8pBRewh+EDnTvv
E+ompLy9m2BwMORU3yUiL0qeXpCK3N8krm/RC4w6L75vJ946ezVMY/NAEIFOZRPkVgYE3qOpSlPW
LD3OovLeg3gupnjcYva2qy3yfIFSdbS+AqCK5KkoS1rmY1mUW2iHEQ2jAQBxj4tFNx2C8aCtkSHa
huNctU0DjHQJ6RnorB/RBUYRouiBgMeAnAj8dMFy0ru8fRlzM0b+O02D7eMADgGQEbisqv41q8Bv
EPCWo9L6yZX/64WRfTZxtgilCmEn9qEtbAQZsVmJak3x2irXv3aCs6kT2HjbeImyDpZH4QLComIH
pSkyGX7t+GfzIde3pAgXWgcyDbts02Hv37CtGtufrE4+mkLOJkXJqM6ApFJDsMxJnbJcj3XKpQqq
50/W7x8MLutsYkyLBMINErRDHsHCwjZkjbRm6x4WVBkH5pdfuk7W2VRIHVFZFlC9AxlrQ7VqtWJA
dFnbQ/iTfdUHF8o6mw3xCNsWDI/pEMAHa/dNLnEKm6UJ1uXzbzDPe38xR1hn82GVdl0BKA1XgEGK
tU6sB4RhciYabCIr33Lr68/PM1+RvzrP2WTnwG9rG6nTgu+N7L6uM0JserN0KNsWIb6qyiUtLScz
NYjM8SeT/UcXb/7zP81/ZRxawKQKdRh8K93ZMTIwUDAPn3+hjx6wszHu67ApekmVKlZ5DHxXuDRR
CA7DatIbI7SWz0/zwSLJOhvpgE2HgMfJPBiCiIuxa4ibnjeneFS9gOaYZ5+8zK6ePz/bR0/D2bgP
k5rIvNwdD+iltH1cRuTHDxEaw6Jw1u4vfqWzwa9lKDCbhgJip2ugRugWhseynkbcqMIgWtUTFwKO
0ObzrzQP+L948MyziQAxol/aVT0ebMxrU+FaeCDRVNNognXVBEB0FTRl3TCNPYzJ9iff8YNHzzyb
GAI655MyiJ1Be5EMSI+c6HsYZ82v1TDNs2nBthogaBXTQtj50WFKkghhTxImj59fsw+ebfNsUmjy
0daNrBgOGI2nbhEUAzJKDD7TqcH95PxkffLRWeY//9PwdNK+DjsTjTJdp3FTBK3znLcWtoNE6Lef
f5GPbsPZDIBtEMs8AqfDzAR+TEzBGHWpVPys2vvRw3U2CZimVXsZCHna3pvRHiF+xb1+qDLNeSKf
XL+NiDg89F09J5MWq8+/00dlF/NsSkgry66Vq8ZD6WXHJKrJ0ASBtiUVCO0ifWMSCeR+nJqLqkfD
rA2uWhUgLDeJL98//wgfXdazaaIXErh6Yw0HsCLjNy6xPyDIRt7yx1f8zx86GM3vHY1vRanqKAjb
s//95/a9uHrN3pv/nn/rf/7Wj7/zz/sCfWd2/ld++A2O+6/zrl7b1x/+B4lT1Kqb7r1Wt+8gKdt/
91jmv/l//eHf3n8/yr0q3//x27eCJeV8tCAq8t/+9aO5KWMz2f1PC2c+/L9+Nn/Ff/y2fM2+Fm8R
O8s/Dvbv33h/bVo6N7rzd2nS0JG6tIkcmB+I4f2Pn5h/tywPIx0Gc5qekp/ktPhDfsn+u3QlP7OF
51ouCs3f/tYU3e8/0v9u6x64W6ZV6UmHTsi/v/jpj5nzj3vx180me77p/3+CdcDH2jb0NJSquqNb
ljwbzqaTxizpkY9kVV8Qcegvmqy6H50xvuzYTu+7wXEXht/rKzdMm32Acn8py9GEdVPsat6fO80g
r8x3h2zdRcWAYSQINuWYnUDDxAuCnwpsHiMHmhokwC4yxIjXIfKF6QkpRvtAQjN9VsODFgr4BBlH
vs5dUmOKnDyTCt/SMi7k3nLKiG0FIyOn0Lq1G3C2Xtg+Ekq1y31h/OS1I+a32dllIUJQt4AiCq6O
OJuqO5IuYf2Hza4FxFHjeNtFXEsyX3GYW1YXLVONHWVjk5FJkqS4+P1a4cAUF4bRR9skqp6oFB4C
HZqPgakMiHS6pJ3yGCEvahpyx0vi0mDwmvhodeOqJft3paPZ2PgGEWhjYtyErZ8dA9eayysNlrWq
QvTRms4q4z4urDLM10z20dbq1VdVuyNJMdpT72lolfX+chTsjIW1JwpcrDxzTDZt8D4hkYyTqdhn
VvgAPx1ez+is//Ts/+sJ+3P78ve32PmlE6bBQ6XjJzbPC0TckUqPA6cGtOMgAOnyca3jkUnx8tjc
xqUV2HKBvK3Yq1z1m6nLMGQNoADMVzKXdYgNCKYxSi/roH/w/CG4cuVubFSDlRwvuZR85zxTKQR9
9C78w0WCDTcxMGwAomOR/mTG/vEtMY8QYbuMDNuwhK1b5wXHlPRGcwwNAhDnM8sx2lWy1la6WUTb
OjO+ZAFKU2DP0Al74yc7OePHhffvJxdCEhHHtRLI2c7WQajzOqiRxIs1A1BuHSrWIWvTe2ReiNLm
B0dNT31sYRQC0wyfIrZPAdxMgBtFtRty9V1yA/aJOW40jYS4nKR1Mj8nY/f5TTf+9zTCx0SSLzzT
Mlz7vEvlx6Og8sPn5EIRAjNo0z7sNHIv5CL1J/8ibF1wXq7iPiOd28DWuIN8Hf1ky2AZ1v/+IJ4N
ikI6tN0cS5z3LCUhRrk3pcNuDNKDnl/RgoeDWFvuqht1Elra/OQj0kBCNNJdQYaGV/W97vFqx4a4
0kR7FyTQeWNpE0M0GXKXAFerTNLB0Sg/5c4+tlPMAeolxL2wNKoSN0CNGsHR94XWP2mDdd0mEgE5
Lv9o1k90RD0hvwNFGhJaWdshIr0HffLFRVmm/b5B7ZAVrQt3zKqX6Wg4+9BrHuFREP85BeGK7MsH
orvqzUyORFCTwIGZ/6vMCbhVbtWsYaTidiunGucjGbcoQZNVQ0otYttiD5UUmJcjjb3lFhVevMR6
NAEEFQEM1ngona0ywdBVc7od2/qcmN0Ah2XQJEs/tIMLrGEgPFRI0ijpTyprLhzPi288NQRfCn9Y
J7z6Nsqbs6k699hP7XfLNu9sGZ4m5vl9ots3SgYnq5syxJgkV8R6+ZzVWFSJOHoCrig2AndiTRgO
sGgmhzlSlmcVZYlGRI+hhau4gMtFGpu9bBMj2mH8sVZ+V1zgwq0wHMw8bqBc44hZNmusoxsSAaQo
TMQJiF+znFG9JIiDR/HQtjS4mgLh3mW1+d1O5zKZF9zUbfvCiy3ejg71xajzF3aqo4oBxxAX2zAb
qzVwzKWvBAY/X7uJ+Ha2c6d8D0uZeedYqsUThvQyQgy+QozJiyJRx5bz0222rgMQSlSy1kWPlN/z
m0dItD5S9Ppdr7rXxiGuok+7PRkOFWUC8rjCWtOXRD8BHDSCKzDv0aqS9mNUbS0s6VeEmqB78apZ
il9faVNZgsrS7gizXuZYoAM1ecy1xoNpNA9TKS7HtNz57VffFK9EDKXLzsAFA9uRDJD+qvb2dRYi
PFU7lojTgnU2gp+ukWuKbmtbphcqHKNjPOavlGMcOP3yhXAAZu+WDpu6NCbrZICVC7X6efJIetE1
6Lr9kD+Icui2cQDyPLwsBamDsZc6+7R56VR5j7ITaHmJP3RM7FtsPPESh1e2liV8BJDhlDGnFh7B
5B/5R3HBlmxjx9qLPpSYDkyEgX7YhCeqivbWt9BXOxaABRKujIMfDi9AbIvrOOQlLWNSrmSOejEi
WMFr1Aux4kj9goKLFBLoiqz8VHXqwjHeet6jC0RsEwPCOZLMY6yrwqN2U8G664wULItt1LhyA39p
A3DF0SSug3ogySJ0VrmG7M0NDXJnU3bfCBX7SgcybhqCqon6MgqwLaM2y5T5XFBS04U5kUlZVs6j
3YODYOoZSCPAps9HygfZX8kM+/OYBkcwlii3nWs/0CzsaoRO6924L3Isgh7VqyYuiZxDI7MI96oL
9hlMBXI0XV4Jfr3rxoUxii/wx7F69CX6zeK9iYPxzmCqSsMB95g+PYmxeLQjyDypxua3lKJ/0fay
KXZJ43f7XFViZQawx6CBPo8GmS1WEH9JvPS7CElw7G093nX4gaSajANk7Y4PhVbeTXMi4Pz6MdHr
pzDuzRX865WeodR2i/6ouVCiQshrwPe1ZetF5ZU3Tc9jUa9NvCZvbQXHPiv0G5nj9o/R4UOM6h77
cjAgaYBadhvzOGf5osRNdk5cX9Y1z037BAEtXEWtZm/8CFU88zkoRgNOlaMFyA7nNPK4SF5ilrEE
d9BDSK88ZfQXVFLWIziXZLrR9TpdI9KHuWESNQ3lH9Iq0s7NZPg7wLjQs0A2L62mfyt8nZGj69u0
cF7GbJ/F1lOjBo1ZTS9WgrCYpo2yXRncRBY5EIX2gBruqoneAyA9Saph1YgsgfVpTlwj8BpjMGAk
THNK+NMJ8BvtWbOOyv0Y0ZJ0szrd3Bdp76xNGOTrdko3eSoMLus3lp7uwi2KK9kCd+naGt6fdtPm
GnREbWa4xWRmIPddjkHr8mZ0jkCyp42Pv1yHW0VuvVVvDT2+wGUwrXwTdaDldVcxXP61wT55IeFv
xzD/VzC3e+lGBAgLGzxB8Djig+fVUT0Fa72ndqPWvhMBP+lrsJsQsXCkIAlNh2UrWavowUNstguB
t1B3nDun9O8yj5hcSHTdEO/8Sb4kkN+93EtPvBvW5OHATiMoZ9VSh4SvYa/C66gmOLcr1Ztbpu0C
x8BzqiL2ZaMPCxDGcCeQ8CYhiSNG7r3rcWuvDSKATRsXb1MECU6nadVZ6SWuo2p3yqrOuvFcHrb+
IAaKgkonhTOxIWXx5qF7cm05Hiac0pwN3kTeyfYY+vTQ9cF/gt1Otq91HItWB9i4nkygPiQpbFNm
gA1hG3uos/etltmrFA/f0hlyXIHOnQ2EHdQePEz1rS0pQkwCap+BBNWMoMKHeBuaKXqz4tgkVXQq
Vz69rkiO9cZ1wls6MPWVOYfZDyP2EZCdZY69oIvDbiMYYctaqGYthU6kUw89woNo2tRbG3bCypTI
dDEnHuqNV6COD1JjOY7h9NA3AB5F/OiUQEVtIes94TjZsfDQgHms7lY8AGQ8G169aGS2rcfCvAA6
Vi1Res+T6HboycEsYsCXvdEdxykOLoceTL7oJLfWRjVhZuhr+2GyLzuVv0TlFF2GsvcvUwxbZTJk
2w6c2yqKidDKOmvPvP7NC8VLV7j+FkXotMkDV154LaumYSy/IWRaJw5KcT2Bi2F818LJXcZa4y9q
29krDPbH2u0e3KG3SUeo0rWY/HwB8z5YISfuaLlixU0Ez+ME5hfwDy4t+3tMNA+ATvliQc7tTHpa
AKqB7GVNA+clv3GgD4HCCFeMQHbI5fBdVcbJNZmqcBLqtfNijDidNe2iC0q1xUc7O2R5ZCsj2GL8
BCHhquaL5zkvDYHCLLi0yyjWphN8rnTbDSwrRuC3ZXwnveTVC6KBiWwk50aGQKdRKILvfCsZPYOY
u6HlrRbMKVFl/lJr6Zp4Gx35tLkrxwsn1W/tEVG/8BFO0zt49kaMKvj1W92HZzfBzFHdqqbgvwDg
nNC+dSUxX1l+CKL9FCqxyp2CBNfOJPTOcJck3d64QKRNWz3FLFRUy80ov7u99VjLjuZf51zqmH+J
mTQWmTROlV5dh675Eg8e8CqctRHJa927YfvPrWcRa61mLq0eVYeq1N+mqWD3YLFvJNwqb3J7M9ZP
vpwJhYRuLBMz19d173/Xsvqb3rXPSQhB5/d3hMLPYsQDgIBQrVNQxmtfqgsDG+qCXIkriDv2miqs
WtYui9UqvPay8J00KLj811D7v2Za5a+0TnPXRoEQWoy5sRADQHorG0COxF8q7yLsIakim2oQxC9F
kX5jz69ccdOmk8ZGA1wFrhTAtzxYDeUd1mreBZQr09D0vY+xzkkEhJJKLfHp53vRS2CYedVcgCG7
1sGdr4aiBmpbb9GI3LaQx3CodHdVRFdSM9+mvlqlYjh4snvQlf8E2x8ujC9KVovEhWNY2AiWGCDm
oG4kAeJ9d9roIM0Wme06i04zLrrCZt6ENUNoxclAe70QGfJC1PwnMBgEUDuXqoK2o1vEgut3qT18
1R3j0E8DcUneSLHUZ7MhxcFgC0xHHm55GoINjlQ6Z0xZ4NJ03VmmHevMLn5us3HTdd6lY7lHI7ZO
0vOZHgpeo4yB76xJR4gHtNOlfUKW3hKSYHPXk0sa1PCI0uE60AzmAdd5FoptT1y6zdqMcFIWZqI2
RPUsdFVwqt586Ojd4jOkWW0GM/C47+/KSZYdFxiHns3iMmzy+yYFET2xWb3t7OHoNej3cQ9jW25D
thMD9641G6hQVrjzhmQn8fgPabJxE5sdgyIAPWvtFakMEcHnoPHR03Vrz/uWBoO1y98U2bXQnbyF
rsfvAJ3YJg1ymzF2FrbbgwvqNQKScR4Ks70ADz0elZeu6hxrkiXlIuK110AdXBCFRvB1YF4QxZMy
ibmwYokljRUI4b7slwTFYM1daSFMsjFw8ZgIX27sIRHL2jKWHc99WWXNJrOd76lDPlKfIM4Y0xi3
vHarl+W0q9kegHe+U0H1iDf+KmZ+xQGAlcXJn0x1b9c5vdG0PZg9CyNcnW8Rlj0Zw6HCjVMLJCtt
GZnLpGi3rqBhrnUdublpc/CEvS38Hnq7RVpIGZWz3/5g2/bBCwBdF3iIPbOEDwDqILFBdBTT9LXg
BAbZ4WpA+QCrhx3gcMHUuDZcVERaIsVSOk27zoV77HKjBEqYfGkjVeEF8YH1uwKWuezRMwyQOc34
5I7TIwkUM2wIi+HQ3+pJCcTmIKmCkfuI9dIJysOMH+wUyNDeWBOX6+yNqVULtxUsl3ugo0xfGDsX
ZtGSN9CNV6jdtUOvWMUjxWgXkYE9LwVQv8ry9MKqsrfYV/aGW7iXFmmYyXCpiepB0D1NvDtL4CML
4qNjSqB5Qb9nzuMHIcXTPsdrruNbb5hqreHEVhvAhTNtIiHWKY2QO0sriaonsw7jGLWHqKlGHFXm
eGtPME57WOd9nm49Eytu5Ypm7xUupb+UwDiniIlcZV6BpFJvIhy7F4ZDvGzh1eB6bS3fwUUqT2NB
xAdZcXTeoovGIgKlHLS1q0u5inCuWMDoT8kwFxWmxl1lybhyJwugHAL3dR6PByIHoV2Fzit+hmIT
j+yzaHKN21riI7GmjtIlr+nLzub91kEz8G0Wx1U/EjffWd9qwge4lS04PAOWut42uxCnKyz9bDsQ
TTHDpG/xagM+Glym8UVgAQRzKCyw8zXN61Lv79PiqfBC/ybLjHzRRfGAIG28s2v/isKtTvCVQpNI
JXQY3YAQl965taAm6e5cZWvTbaTE0bRA4HSIspa5M+y6gc0/M4q3JICHSg3cNgo16YK4vRTvivEo
xzm3gRdQR2kQ9LFPdhE17tYzttTKFZRi+K3wE9DOOQtB0hG3Hwm0TzHZKwtQ2/UbThWIWy1hrJZ2
mRnVVo3jNycHNE1QBXUefHH3ElwkUQ9Oy7uw6DauiSWynr7btbysI3BKZE5zdXmlLMhnXGp2Wa8D
ixU78aEvpl7dUJFGgleSwZM18bjyJpX/P+bOZDlyJE3Sr9IvgBQshsWO4wB8dyfp3HmBMBgM7PuO
p+8PUTk9VSmdLVO3voRkJMmg0wnAzPRX/dTl3nrSw/1Yzi0nwQhldjmSaUlIeeqPej4EW6wkICia
BrXZQGWtq+dIt4tdU0PZDar8EfcPvbth8NEgho+O7hz12AbLFRMABSRoBFbvGaNeoJE1JPQV0Ayx
+dzkBJAXlfwNOs9TR+EdJxmeph1KWcvGuw4suSEWLF1hK3BfkhE4dMZbzMOebSxC8WaqxbalM4/D
XGr4CgdcOdAbHUlIvQBmStz4jDMiZXxcQtxgZnqBCrTWPrO94rjGcrIyv9PsOEUdIDljuWhVitiX
2YIkfn1XFIo/OOva67TqLigDzbW07Jo237mmm3sHTUkHztvOGmJ9fJ8AjnDD0abkYKk+jS8qfXgo
JONhkcVxiueWH9fg8avUPbuIXPWixnqPjKU5Ukn1gati3NjlxMEGbYYG0wxKr1Dg1tbdoSceDyvW
8XUuhnMyJv0+gsm4aaPBV6oaH1UVnIc1Td4J9p1FGR/tOKecp3qvJXywUiXEW8L0VQPA76gCWR7g
KINAnTGT0dnw6s3y2XfwauqcesRpag88G7rNJOynfKIsOhw+4ywHj2BEcPuMTHK7DVjs9eKXriQm
N7DxkHMS8hDLCLDn8qvu6FczI1oMAkct3KlytrOwAGvfBq15C4Xau904v0QLAb3pls8kzAZFNz2o
rAdhj+W2UvVnrSPyp83iK1f1xyJrgYQHxS+zPJXBfB/O02XEiu1iN4P1o+T7dqBnZGCX5zuKvNYW
UJLM6gAREWFRK7iqBERd1l917mtfrTLpjYCNuHuvkVbbYIPVH04zciDIQk9ZK6ctk5UKHhjqZGJQ
tBvQUcVBsKa5/ZrO+kGksE4NXjyFIRT30SFCSQlpwTz/gnRGgbgCiigqOgG4sjXI4m+B2bKFxWif
We1+qu2LsuDAj7snIJp4qcqA5Y9uCYcNdsUyUlSIwsPcbM2SSljd9GU1jbu5fugiEwq6zjVYKfpT
bQaPei3upiX9xh3Ho0Dhw9otUHtKGOOaZoUGu7o9xr7W209Qm5CDc+h8Y7Rz9PZHW5pbS5dvNrnq
vQoanx7AXZdkCMMjVgJEYJO2PsczZpib9eI8C4qQ3HCStqtH+nUx+DUXgLju4FT9GG3E19aSYq8D
u+GbrqQ9SPiDoEBE5A/Zkj1MKEGA6rPTVF1T2jqZbNn0CURKvQn4rgWP36APCOBj8EbnSZqNaUdP
pmGyD5mTq0PN0j5q6BcvygVVqthjFVt7AGmn5Ei2saiMZKnlu8vOnrlPgKs4nfrOtQNFBpIOTxhU
ub1jpNm+iqqrTuOxqsElMGjtpBcrCXdaYXhGNx9aoy29OmSZUVJIK2hFK0WYbaCdgCawxwumweW6
QNfYtDWny5y+GTabGRvNsLgNo5L7dj2D8GjpSWlpoiusdvCWMfsMo5yW4C44owIkG2o0b7llPuuc
2nw2Guj61J4ZhbQ9i6qPct2PWjiUwhn6HWwatjArfbuxOCXEwa5SwDsiK1ArzqwqNonK8XC8Fdrs
Iph/z1p6BQpxhi4E1JNTSqc8UEieEn8cHjt6JN0eT9xGq9OvOTyC0TrB3O81NmKJ4ndRcrXM7htl
oXRNbe45UbbVrddP1XqUXwS7rsXi6iRawomHTa3kJW3srkvPyFdZ7iXFyBwky7tj2tOiQNPsT8sM
N0bX8j1NW3PjYRAeOdrzrBlkf+Mv0Ko0NDhnet72wjlMDX2G6NooFypnnKykP70JYHwEVMOxo0HU
z74tPaAOp/yO2ZntGgjlG2djNeLmQI9A69UIPapAroFpJ90D2GENNizbGs1KYWE4CANGsauI5LLo
VpwPIbbq84Apw1I3o5MsHh5WrG9LdaBUVNlZDSEjrgEtmG9KE5MtHctk06X9tK+5Iudx2BH4Nb2R
4aLXjxzF53EfioHyBudEge4u5ArUpaKekmVn19N86WnQjk31uTRJEVdKV/lGoG3sMEVxazTavZbH
UCAqQQQCXzMMnlMkia8zvViYE9JLYkzbQEDBA7OWsrXTey7dNBn2qtU8GDHHGl2vQNgVN2RbZgtp
PRBiNzgoQi+JGq78gM6uzdIZgzskPYY/KKONE8G8QJpgm2vu6wk4gDUnD/OymF6TWg80PNBdqd+V
Tsh+dLTek2byjW4c9gZeE2psEfYDYCRzZnoqoy2ttm6BiF8DC3Fqck6LHJLThDcGZlZ/IKWv752p
viU0TDCRYnNdKvDzVAL2YHG9ONBKz2mgLepqDtm28nqyGRseZIPLndFtlSWMmQ/IkqMymqZNeUxp
D/kpSlL2VpClTEQR1CxmZFMsYbDUYBB7TyY/Tcz23jAaFTgl6CmzkqlM7XJAwtTNucMYQyFifQ5m
GpLCAHrXnvnCxyCpmjKTzkb+2QOhmfymKnI3a/STBWvHb5r5xVDlHRc5mPGGZ7NlDbjXMyakUDZA
NFKP1nHjuFkFSXaw9QvLg1XZcl9pbCtpA9zQNZRvsoanP91zh8Wxt4MWdC5cKbZWgis4pyqkwD8E
OvlejZxvdiFk3+eUgp+umJkNtpoHxJai4ZTNr2bZbjfxhoNM4sHqDBTKZDUvKXmiAbnzYk4KMLJp
7Mn34C+MbTqqd71GQQmjl5hxuIt30luIVh5lP0DTEAguXAi2Vbx1089MA6VaKtErtYH3VZ//mqZG
fQULYtI+Eb4sJcgyzrolRopxl+WELLJUe9Rl85AUb4GYngpQan7WWkeo4OpRRf22xajgGwnBxSWe
2dffbIXFprX92hblfWwwAFNi/kV0H1T+fkbkGI1jzu/Gm0Vu+fYcvdnjckylotA7ihLQmWmygke6
vbqQWme/f8grZBBF0tIR1anXcH5xi9h5boyDEfSDO0aPzpQBVUlLm585203a+IjVwStk+9CiWsbA
HNjimdgRUAm0pXywGsYNOjM/rSNXr+ZUTc0LDWRR+hRNdG22bKFn2xy3gI5QXh0uZk25FxWn4kal
YBmq1tS0WxLsyjmsdWTmGv01oPAtKJE78+Q+bDhIwIg01C54QUs6tfzgbmxYMC/EPlepNpK084C1
1T9Vbb7MZfZmGe3rMLTsXu3RtS19rU2yIFexySMHSAWWUvK604nOJ5XdIgRrxqgBKx62uEtwTwIB
7kgc+UNWPI8ptM8ifzKxNO7quH4cQwZEzME2srfAoPXyKWvHxuUGOS1x4XPPcaOUI8VJHR3XhnAr
lRUEJknqjxMhCuZVH0VegElT0GwKFf0Wvv+7Er3LLG83QqZvWZpw39IV6ULJvEgZAsleX0YFCpYt
UYYRSYnenGr5KiG1mgAQN4bDQ6vSXqiLHz0nhg02v4095mV9bH6qSnjWi1bFZ9qRjMmHlXeunAbd
YPDDDMSSh3A9WQO+bw869IMcAX5rKDrGAgfuHJGJbN8Fj5Wj/ULsrI5yvgM3eGmKSlyI3eyWEAKd
ZpGQEi3pFDEYlyh/i5XsSHclDZ1LB5ZjQSEcjB96QddjrCNzMO1xK2fcx5lsGKGGuusk8sBKDZpc
l++Qun+Yhu21bfcqEEjUjmbg2hx2ZRLQ0KFNL3JWgKiqnEyxmG1SjvMhEuRM1V80NK8i5ymWDZey
E8wx9U53Y+x2aOkLPDIwLBul55rtF528CVPmnaUrkClKOgu0QL2bLWiG1lhe0oKglzrfldgIE/a3
Cl2Keyo1Eae6GxGNYzdYcOkjgQZmljdBj+We2jqxtZz0Le6pPW3CLt3L7kYvZrrr2bi5tGE/1rZC
LUw7bkytcqi1ENCYQ26ffDL9emYa1g80JRkw2wP1DTLMtIFDPKBrBcCZGuMdjJVzoMXQYk7bcr5M
cEJElWvbATQk6mx21DG4EVmJpWVD1+sz+CXKqhg/M/33BROyE7rdQBnIZz7aPNmrPPaFQm2EQNyf
ghyGfNumiLSFswm0lgZeWn3DQCBR2PERzbaDLTgYO9GByQgjAZgtVL8jRBMXPE63aagIxkxQv0/B
tZkBA4zOqVXbm+2gHuvQUNJxlBvMti7bwMLrTUtzyyB1abOgXVzUsD7iBUSO5K8LFHl76j8XlU+k
Aok++SjxNKnB4aS81YWMGUXooxppQD8ygS0B7LEsSx4Xa2A6nsfvXAWGa9rgwOuMyqihaHZL77w6
vP/8yHqbPYQovRzZjHNo+rFoHoo0erWir6xLlUMUMwZV8qfEKd+iwDqG1TYPA88S66NVJ6Wkw0V2
B1gXjLLU55zBOrFAZzyr4MWnQt2lZLU5i7cn6YCqD8LPgQnIJhaz7tGee+ujtZnGfFh7Jj3yeGK6
CBm9JLehr6ZbBCTEaXvXmiXDa5bfjVnp4NK40SgNj86yHAtXs6cXIF3UCww5m4Q02I5JSafrWi7a
5iCAKnZ5qsoFWRrR51L8bDOeFWPHVR877IwlRkaY8+A/+DSYZ7Sd0opp58aZqPFTXXRw3YmD8Xul
JEzoARV40aG1tHf6TXGnlImz4wyhAYLH9jQqw0sRlVROjoHpBaK+LjEDWpUjnJwoNMwaThPOgFWQ
6BuBf+Gbc7OjzJjVr1Zfw0lDdIcVHCdZ4id0NvHJnbLTAu0er+B3kGQMFHIGerGMtsOo/TQlxCd6
pCiOAsfGBBFhaZnDU2FM9xAtH9IOVllZMaDjoAFtkJarDgdNmXHjG+GPdM2aLJH9AstvYwxkbgFC
UqBTdRmDLmPwtFj9Uar9TssTa+8UJBtT8GkDBo1K7ZJtMEBvVOVEuyaKg10420Kw7jQE93Zgmj9K
aosNdezPOZJeGTKzMRAY++6n2k+BV00L7ystDXPH6IyjI+/nUp3DBA6hkZvQbBl2ldp9awF7i8H0
eKWqHs3fDqcy0lyKKPEg0DaimfVHHhE+L9gZxea0p6R9wVVSnnvyOht9QqAlt8HIgaspDZmeRBIJ
sLAuitUNEGY+6DxhR9zXC9QlW91xaqA7RX1QRHLOFAQifYSbKlImu5hGOfs0PnTkb2Owiy0wU1+z
DH0b2hoQQrtn4hW394rgOl8hlT2MqYoa1Kxo5KmNK7BEYI4nVB8Dp8vJwIcGmukwp0a3l5gW+W0P
j9IaFM7oAOzK5SqMBQ7kWNxbGM582wldyUBp2xryV8YMeIi1b27DzTJPzPTDVDlVIUp6J3eDwF2J
FeA9dFhC6zzzsyx8oSZ5b0Ug9tVF573ndGBSpuKElcVImBWlsEGXmgTZRq7fIKWZM1sAn5dUa4zx
zH6z/cq47ndwJfFSWWG0X8xHXApA5QtaxvJ6rQGkCX3UPuw61nasSJJzVoGiYoUfRkdPLSsiSuDg
1w4z51Yz12I/uE00qftiMROMDzJ4MPB9jE3oFUFjbMaW16FP8jkG48brTrxKgmKGG+3Dz0Xz5Kbj
2nuW3UyjSFFTkUBFtF9ZNkMtOFr4FOE7crZ419roQ03zn0swtvu2eXCK4tqMeecWbcb+vjUOdVQ+
NbldupkJNkxGuXlIU3TJSftVzHetWliYf1FbbQ2XbRCR6E+bTmxGEMfnYuD7rJCxNq0sb1Qkxo+u
vEMrazd2L6VnkwBm0DkLndKDYXxi+35hoGBs3tnECtx22k5OJhTzpL7NU+5RAEyvD8caB8GTCw5w
pcKDt4hTztGhQR6kgoyrJHdBv3a98Ia5c0ORVePgg+qbgPeHfeICyWqX0tgQP7Pe77tWNy6Jykyv
5LFgRw1LQdHulY5k+eQMx6oS1MgREXW71v6YIe5tcjwxbi2+hiSl8DKPaDFpD4y6P4N5So/OEr4b
WZ17JhPGuEj37MVQw5fipaK8ZMOpwI9mguIg6N9GRA480flX2HFGTeOCgojxs7OBKnOY4uyHLOXn
WDjD9pDQHsCWoGFyuqLsWj383KumeDfACB5S2o2QoRlnEypEEG62jGqoshDJ18po2nE1eypWRH/1
mmzGeSm2aaxQI1SyA5K5ZEOZMHUwsd+xaGOFyCmFWnAZNRVE1LRlAhoV2SdHzYOZRMG+yeKTMhS4
uCxMTsaMu4FpAWrPc2SF7cM0piqTGJxhQulTVy2DR8o0fSbdi8eANXQxv8FCzR7ZyTm09PiGkxhb
gklHdu/vQVIm3miypvAYIeQPxpVCStS1X5koYxrE1AdLIglj1X1n5OnZQ5g8Grk8ECC+ETth4GPX
r+1iZT6K3kE0FWv/4DMG7VdgqHhim+thQNlpdmXgFZ4Sf3biS+GMxpb356IBsfa6dVMjnAq2puzG
TeTA+x/r/Dse5k8pS7jWxN4Uu/4ly2CzAOSO6Unj7VADmrrSN5pJsC7gmWfqxfP8G6n1sRmDTzwh
l7ww2h1OaHx58/ISTwF4YS1+j1TtaNFUjICKm22tko1sk6aVgKNKLKJnu6o/JwP6dr40P8YyflFF
TCOnjCaC+8rdou9qqO+6tZxElb/2tFBOU4kaECHUGOZP5ob41SuwmRrTXJXTZmZFnPxbFlrHMl+c
fdv2gvuiuaoFBiw9f8lmLdyWHES5rLSjpkOyZ3JB9VPX0e2FpFjyKBDgn8Oh1fYO/jRviikynPH0
EN78mkV4RsKc9vnaW26Yce8L1tx2Dn7UzqTvlka+VYWpbuB5Zi8BBPp2opYm1u3NNCevkiZlj4Pe
4GcADkd0bteAiLBZwIBmCh+DDi7BYO6gZn9o8Y9J8LyNUlS4pQbolNO7EPGFA/2ci5yUq5WgNA3t
M4hPmk3LvNjamQViuuVedeCu0cf83IUEuakTvwlGdzxLGXhEWL9a7aVr9kbR7vIoZOOhc6y1mtcx
1gu/p+smxai+5TZOrOhg0/rHI4JjUKEHbkLGI6yYfMQgNRl4Jrlfd7vEUNNtX/flPtK7nWVVfl/r
DejjFmVOA8aZ2Kdei7ZmleoH8xNwPfg4BDoOL/EnFezZvlYmJqs6hZULtprA5BhZxQj0mSx8KJIY
pqMdsppJ4AWCLf8T+5DuJQ3Oj2mt66PEYzCqu565oSOj6JyrlLpkUXxKtMZxA2qWRkZklTpGbgmB
3a+qgArjePZV3J/ShFW9VKi9KkhkL2AEsxnUwuHRRE+vDLK7pWLRtyQju7DkJGIPhM1VdqatxWiL
qC2Ye8xIygURZThpmYMoDk0vjZmNYutaWJ/Y9mExRtygvi/MvvRxbYtroS6Ec3AIAMnCh1TBv8NH
HbSZspTwXTU6kA+8Wq+z4nCfmRNnjGXmCAxfLxQcNMReMTUuowIVW9o87wPEQGq7b3CF9wM7Bry0
1I+WvfU5G/0Lvr6TMVKZqCdnBy4zTivM7pSHkonZOhDwcG409CwJAuNSwOTuAfgz2RjcUkSrYyN/
VXHTe4z6qN4MiMUHjBFMQ2nO/Db5KanA8/FUYRNDGAyWePBLRVCBiidbs0X4WMbI0bRBY1sZ5F1T
41Su1Yrmp5Y92IhKg8crODEs/7UEmIPW+Iasp7uJCNFdJqrOVbCd+YzrRy8K4McWZQcrNtyXerSj
c1Z/6MDp99qVFGi2mOV1tDvPHPQnpTTMUzL16yOQXugi1qkCAeoeSRM2sp6D8KyeqC2n3XXU610X
UigTp5351Dc6FNMjv+ZXc2FhCh28T6QRGXxw/Oyj8vL7c3+/0oCB5kmP8DENgjlazJ2BYWkT9ml5
YCoy4tY0KcOzBpDwE16KCMdAN170Fkd4PU3jAV7DLeLaOztTv8tbG/IZCcrfGSUx9cjuPT0pMjpm
Rd/d1IEreY1j2Vgb6AiMkmMVOjyQovbQaPPPkJME8F5OTsIufJrCqG8phL39ndeaIhYTqYev1qp9
xz3dIrJH7MlTVC08yWzKZ7s95yEVBYBGAchh4sLqUIZPfJXYRRge2eMky2OTF5e3lJDKdYiSgilI
lm+6Lk5WSxg/dojcOoU7jOHJg5rFt7yPpx1aJ4NKtEese2xl2jwQZ7xtBeT21i3nyfFg+vVegkgK
l7W/1zrtWVri2U5ySvKmkzFN1mUOosqnmafxWw3cKHziYjsNOYWQa9atGt40bpx73JXmth2TL+DH
5742oscsXT7oCoCembcHaHCPaUmyI09S8yHOl9yru+y+aroY2npXHVPIOa4aq1fbRBkpRSV2oRoe
pNFmh7qgxjmsxcGsK3ENpgWie6+zvUs3CmcSv1DJTPzOvRUChwaffilgtUkwqxvZLOGbirtIMxJK
+ngGVbpGlQ0/ttWYxSF3xq1Szvm26LXaC4VMdjrmuhNwWty5JU1kKm1qGiYNcGZ832HBP1TQOzcz
Ssso/ZsDJiO8efJ+zpvPCeF/lIh+jcrvgw1PJ9rl0Cwmd2pL/W7gGFet6/bw0q2jYsarXzHrtuqE
nq5J+NtjprLyg2rPMZdsYiNItkoCmpxehZzumyw8AVPjIN4Z30s9AEovxvJgrpm/2WSk1uniUE89
ZhTFoCxMTtV7Y+LjjTNmnDWPz3boSwzrmIC5fTn6mX4hrdzv1je0Xz8GRsXYwpj4+J3pkms+UUnC
Y7uwwiQiCG89zT5Y7OJDbSTEHMhmeoD8q0Oi3vO8xBQDKITrqiVCoNHFtP7DU4N4UlrltCu1avI7
ImyboJDzLoaHTwFN9pVabCXnhCUyrzCA5cvYMBPijogF9ReGMe0zgpebaI5KRqpAWTmP98pincsY
TnTM9JGiG8Y3An27sobJNyvQg2aZXMQaj4RRikdupkSvMHPnEE6Bj9ZxGxL2zXX8SXQxvYEj8JSJ
42YYdJnfkrC/L2znzFKO51c0N1ky7f8dYQwYLSNEhvum4XnsdDT/rtnMADbuKb8rkfT9eSprl06f
cq/U1VllHaantR5OuRS0bDeSdGFo7jX8yUnOvEzpodk38TTTSjRuF4vmhSVLb5YictekqWc1C1Ee
0AzaVaCPUnTcU4XH+D5OxRWp19cyy37gOj6Gq4o3D1isJli8flAnP5fU1rx8vboW2VK7OwTA66q8
P9DN9NlRrZLDKrmGWohIlmEJr4Sx/X0x1pPAGB3p/k+Fi+4EWGM3lwsn54mi3xFBx45fysTiAlGi
aKOUNWts1t/bVKacRdMxK8YaA9a/w6g3msdsrGkrYvyIKY26PckVErTKuG+SSOVYNN3FBi6LzskF
rUDzkzG3P8q04AQYvKdMpf8RiPszEv0ved+vv4ti//cp63+JZV/iL1J35a/ur1nsf/msv8t0/y8M
bGsmucC/T2xfPr8+y/94/D/wCP5fZPv313z/I7OtGX+swWvbEJqhOqYkQv9nZnv9iO5YmqpTByV1
jUDmn5ltXf9D1zgeQI22+Vqiw/+V2eZDRDexPknhSFtYxDj/jcy2XPkE/5ywlQyRVCGEboIq4EX+
hV9QDWbFaTYcTouFUJbTL2WHT2nSeElGOXxJ/RgrLRsC15nR+7Kfsn7nEIvyN9ytbi/Gpf186NNH
lq0oOw/ZFtfw5yBbt8ivUbPQTnRp4apHPQDfdNynqywb3mCE7irULQVz+MjJgTgKXit2SjieSMqh
9/SbnkOtnc7Hcsou60iBDrFv7skLpW2HWVN8UeEyM/ZE4r0y+qkNxDSJHNQL/Yf9Q8yqoNiYpatf
nMyIqRS8aII6bgQxjvZ5tjckZDSMjdEO+AdYzFfT0r/TsN3kGNfw2xxUEbw64anKfhjATAvnHgPN
NlfzH4aORXyW2wxHWkMhVTmoJw3Jz5m7A0cPt7XH46Ta28C4tDhO/uni+u8i0WuI/i+/MGuNozq2
rRuapf+VnYK4TgwiGU4xnigl/MzYT4ThjzqkVrqZQZsT6hs4EJMa4AgavMbJGX7eUn+O+jBB3f/J
ZK5lh6+O973xjEXHMqLXKGDRtsZfCpG1//n1avZf4+9cYRagMUc3QAxI6fwldrxkQ1HVldmf1PFZ
EWd7uW/YoWbalRQT1gIeYNLn5aXiI8xZvtATO3jukeG4Vlygjc3upJNJppqlG6+d+irzQ7NGgYnN
xHSrKJXy2FLXoemW33efpXjG+67aD/H8ZSpMutmt51yOvFM5tjB9yNzuKaFHc1ZeE/kcjGcxnQPx
UeM71YufCIi0wF+z8DPMHk25knbO6zURfudpfGcxi7VMy3cgXk7Pmgw8FZNQqEzsmjrimW+F/LKC
PQf7WLs3mnNcPeMb3pDlDZuz6dTXVDB3N4huzbesCLfRdN/h4AvpAFii3pu5yjtEgiCBVM9LDJfY
s8dfpfAK7TmpqHUMEyyfjFIJelWEK0JH8aynOPEEEgGW2Kxvn6RgMoqhqmIUJ0y6ROk2cRyQRIHw
1LnaAur1tQiY188eLJJ8TomAaAUpt7l357G5t+mWV9mhNTMHlCzYZNTNZaRQM4VD+FVVvkITc3yr
cCoqMLWbRBRYs6LFt1qM7cwM84H2qOQN08auVq27slxuHdFN6gxtUn/GrO36mMS7PHUFbqF2pn6z
xsKNOx13Cb2/VOGKajOFlP4xTkm79dhYE0lgkqQRRMSty6K34H1QqQxooOFHpkYW19rU9kZL/8RI
/1ur3v/fknb9ZOb0q/wfl72//Zf+N657K9bx79e9c/xj/vyXNW/9/H+sebr5B2l6CAe6JL/PbPC/
1jz5Bw8uVVc1VDeHZW0lEv655hnGH5olaVrnoWbgvtNgDv1fTon8w1SpUpXg7EmVGKr576x5sDf4
Lv/8EOW1aTxCiULx3VTT4t/7j38GDzkiTRMEAop+JNv0kZVgWWu/Fm6qTCeIZKXfhBAoXpJat/Z5
XuCUybuR2mCm4rh1p8QNpZk/xusfgzMcugnDPtCvyrd6mb4mNCzO7OavCIOPZNanB27ba26M0lOb
id0i7ESwxZOBd+RuBhJwp8XoNXlljufRdH6oxmg8Yjk8M+RvtqNafZNNyZ6slJGBQ0phModi3xj5
cnxbcxiuQ+I0UtcEK4FAmjhUd3Fq7ckcGu3SWP172QTqU6InlCwE1IAMBnXvBOD3cxHVnpZHzr2S
aGdBtftZT/tPUDHoLOTdSmjnzHuXJTu1Aris1PQjk9F5WxnYmCopeEaMseP3/TKwWQ66A+CjelM1
ZCt0C5lfkcHwoHb1+KCaFCHEy6Tu1GWy9ylFnp7SIEB2lNi9LRrFJKZhLR9At+/sQs+v5HOzHYpT
z6iZZIAZIM33VFEc0nygAz3MsVYoTJYkPJlIMk+u7YHHYzvSpzE72XZoLOs+F9jtzcbhmTyYV4Ww
nSuSRv3R5aqPr4IZXF6/AfR0scxn3lzZ2amAq3iYuuIzHYOfyOvFfaoPy4bxBfElLfgqJ4tCRNzb
rjEr2tFgRoUClLqhKeqHtFHPnaUwk7SDPWsWqmCdVq4lcT6OpBQB6lFcVefVTaeK9tjRY4gVHTfH
0mejVzNYJsVkfBaZnu4doXybQTnQpMTmIlMoSxPk0EvEXaVn3yGHoH4Yc6fBITXhJ0ua7zKu5iPw
TqLZOVExhejZJhsi4DAzfmcKkWlcGgtc39bwaYWHugw/nNFcziSeCsL6VGQmTt8d5jh9VRl+rxLk
7JelZdxa4keMrJxrQTGNPr86864vlugOYttjr3EX5CiQmmN3F9njW5jEKpiK0PYq+mvBJxgmzU6h
dRblHO+TIbh3xkYck9HocYaZCx6rNtuWAXMlfXJ2EdZYT/R46CpRoZfP4dPUReMhqtT9iFEDB0yg
7TU0/q0gTrvvh7l4VdgB0Gxuf4S3NMT4rlDMe08bx31JN9W2ZCjqIYHV763OPoNZTn+fRLZ2H+TV
N/SX2lsKVLaJFNJ2DOVjOX3aCjs6MOAl3SjXQZ2AA6j4RppywIjg3LpY0FhJ5nAnwZPg9bz1dRph
EI0+BqeKjmNfDlccB8NVi2jrMkrt2od4VY02vi3VOpR2Avs6Yf04pNVQ71U7r+/Jb+/kMH4OAKtu
utDU+zL91vMID1Epn4QxUfKMd/GYhurDYDfJMWlDukqKBjlt1iY/bsWJAkwbO3LXnn7/Ydh6eyo6
YK99TmtlGE/dXe+8RGY63weLydAewMR9k1IVTPEz45/R8sOB9uvffzDiS07QPxS3xVPlkpOMT7mF
kj/2pgFmWG/v0iVs7+KoGY5LyQ+2RhmAAyDTyDM0HsFkBbTbSYtoHVr/nxlklJPK6WzRu/aIVLWa
6GmZ/v3XxkRzKHMoB7SnaPuJard7xWS0U9KHBipf0Mmj46qLiFtRhqHsnVXiasNCurNaPPdRSMPS
RBqQAX2Rnow2f+p//zVYrVKUreN+kTlBFOdnPxllDVwCWwONeNqyH+LxZFR6dnEo8r38/i9t/evv
/2ppwkucjtl4bPOwtcnloZIHMX265bBnX1msrCR2KlOaJdskyOPPcjZ+lj1djAZJ5Z1iGbBrbP5o
5+UxAZ92p4Wkq+Mhz89YvSxvmjPsQEajnWsywIdB9MxCg8F4DmvcJVbyUiIkPKU01rBNVq0fkIyx
ofZYnI21PxR5lumWhG9VX6H3USK59OYtTBFhraozzipJiHW+jiMUHsO16YfhGtJyfFiW8OX334Rd
9nsOHqSH14tD6ZyZdljCISrPRM+Ou2nrYHV+zBYmvuXAl2qL2jzKMVpOjcGk0ekJj2r8u0Aqo/t+
/cOY5evYieyYTYXDQY4auLQ0H5gMxd5kAc9Qp/9k68yW20a6rPtEiMCcwC3nmZRETb5B2C4bM5AY
E4mn70VWd3z/39E3DIJiuUSRzMxzzt5rB+7L80bh5sB3TzB2GlbAw1DsMQUSxq1s8c2qIWx2gzXF
mEN4zEudARED2nbLiXucOLo8KFPotycqLFTx6/PK9FJky9jnt65dzgihBzapGYZOCSjJZ0p1Ea3V
vggPds5U8k/aag424FKgDEc5HnCVOl8NdsiuUPI15IO6agal11OAOEXLR2pf+9/fgBx5xl6hxwwK
kVBW1I7aBBCHmW5nBZFdUfVQFEbrvKGgpELT4hECSzE71K+6pJ/17//QnWtv2Y0GXdRqpJUeFBS7
tQmnxkUMOzJ2u8UTcb4+0ON7mPLukgHpfKZkDyG0dMl4ph/f+tsQTtzteVOjcL8l9c0cjej6fMSW
Zz3OFW7NNiDHbhy2vZQ/FXrmR9R0NJ4a30+6m5ozBB20DahnerCMift7wNNzAdyE9y5QFqVxgI+Z
jyTFi2V8xH7O++Gm2Eoel4QIC2yFYXp6Xha2PkKdxkgWYN8tWWQ1thDmSCOa9cdlzScZAx5KvaSs
rXY52KfUd41Xl81y6RU+jsDauxPHPV2L0cg/QjvcIZj0X55XVL8Lr/Gre2aV43vmbZ6PFrQLj0aq
XxmgveJK8n6ljNnQ+9bGC+KL8pB2abxB/Zh/F2PKdH5yf7lFAzynJ7XTsuV8YnkfsC3xnzYn04/1
r3HE8pWNYYMVc5GhZEY/RBIfk+ziVkm2iISolbs5okGpham+cVt+YZBL/vikVU9McxLQFpSvaTbt
mJMqZsHq1VUh4sIgIuOrRZOSNPP400LWac7jj5re9iZue383RLM6pSwKj7Jz5cat/rJwGyIkyP1V
K8Ppq6MNRcUXu+eksfp3GeqVnMmeR550SJupPNWuEt3iefd5U9I0JGnc4OQQz8upmu107dctZnQL
T/C/17PVcFadJjr3kamuNXphf6GK+E9F35IRb92s/YhI3VkFL7036JfSHafXufJPXucZn+3IhKoM
czAbkxl/ZR72aFtM9nEOzOJDJH8Dgu4MMzRuEZ/BN2K+0CaHhOhlXT+9OXgIMcXkN4c3G1/cVPwR
g2S1y2fS4dMQnapUfEaZWDdRONyeN0hex1szFvMixkK+ez6GwMvdZhSrcMTd3/Ch5qsXDQ/jO6rC
B80K00d6igMSZZ+Xg1XQRHY6wsPsyfmckQGb/vh//kcC7Dj7w5fIZPTtx9adQDrjN166YzOAtTG1
u05SRmBotMEeJ8PDjL3KEMbTicBkmYSagaxlIyepkuiPmJyTESc0wuCyAJtg94/y/qNPQiAbwrC2
RjN6HzXcMcsdyl85AdmPWpxkRJ2rs49Tbfn8QTgihXab9lPGZ68XziHRDS9Vxc17FlrjKXNTtBGP
S1I72wumk6/nVaic9ibz7PS8SoGpv5JRh0NX5et2NvtVkuJqRrn9uCUEjlvE+dCJ0vw44Fc9idz6
75t/n/P/XFsVtDTStp7PM4r+PdMew26reseoJIt1bkowTzrtV3Fpe1eXwfH1eQ/P4D9lkzFETBP/
Kh83lqb2z+fQerx99D2wt/3Ar7xrVRN/4MyLUe4xUreIQPnBXHSnptB4h47D448JEKNe/SPv8p2T
MpkBMGfvoMCBqGBavJGiQQZCoEZb/DT6qt30nhPuaM3VH3k+7Z8/phIsVrk9lydL4tysMiNdtI//
rtUlVou5Sm6EWGAGDcFCGdFHNqT6yysY3fcylEe+9vorf6f7Ob5JJz4FDl2SSRbpLpdp8DZJbE19
0Vu/EcqcXXi8n50RcdCLINsjusJz0FEd+Jbe6rQmUnpI+BpaDDvRHSZwP1zcAPDQcKBymRGaeXve
M8f6NYyi4PC8et7gETD2Xp7++M9DiZlgSyIiuYVMx0ZpeR++zZbfJjUeNll7H6ll+etaZdn2+VP8
gXyrm0QcKJZxLY/1GVO+3HsFvTuIdJhH8b/BnEwsaz2jvn0lprW7NmW10nAeF6bRJ7ueERIaMtPk
5GGMaJLFAL7JbBCxsxt0htUeyj41kPKH2N8cHJK7f68Ny5CblATWJRmvOdPLihVHS6ogKz/rtOyu
vKDq9ryxcgvthoGNlilsdCyqaA8kF5ksCuDsPKLxYh5qLds+LI7Ph/7z+POeQaGp4lZeQjp1tmnI
C7mstJ8yo3RwHbk/UBGJq//45I5Iqkpk1N234lfamOwnx3AkAfl5rw/1fMyixl0g1UUF8///4PmU
541nNfS4MkGG+RTkmoTStsNrOH+0aKnOblVOOAS45z/uPS+LIet2dmv9+4zn89sG2UqROtNb3EG6
6YyUtvjj0kZwf6SWqvATRCU0J60O5SDyaxc005uZ1rc4x3lu2gRgSFEXnyYUOcxGrX/2xqz8HJFN
+ClHU8NK9Evqxpfns5yuK464FTnYeEu36oLPvEHkkjAJvNv4I0ADiPxFaDBg6PGis0VhtPRnTvei
qJK1zofqawoHQb5zF51a5CSfKtmpx8O9N/vHyfGa5fPSh+6A2Cby9wJJwVeTphsWSBr9HFm3czm6
967/0WVj+ZGac/7azcH2eWXliX31ZXx/Xo2B359bjWliiq2Q0WlqbyiDqLGKEUDYNEcb/1kndKNa
23EEDEILOBBpFFyyoV20DW3XyuewtRDYl68tazwjRX1jUBrffIbND6WTtN3iVxutZln4v1LtQPSi
Hj2jF54u2jcUQ0CO9g2aRENlhKj1Gc2OqBHOGrM1+mzFB/lx40ZFd3WcTu/yCAfq8zLBnLWoxtpZ
93GEZ1YUY3QwiZgG7pHdytLwXg0/c+l9z91e5q3/SrzweJld+/C8kmlrLdD4CarqPD8rwtHP0hl/
itGbt3wT8/N/Hk9wna27ao7WaHm8MdXpI1iTg6oe/+CZeVNBgHPddSQHlWa+u2a8jGyNhy0xxXaA
m/BVzvZnq2sTOh0fwgavcjk7xmde2WLfjIydJMrhr07RFYeeEx0Yp1oUfmji21CLc93ByrSClG6d
WwuiYnns+YPnvedjuhUgJ2R5wE72p0kmeeA9sl5HN8+WfdJrolLN7FT688vzdT1foUdNgauke3u+
+v88/rxXBgXvfMmkS5mo7aY0J7c9jPNdxX6V4flM3nCNDGTYT0tVTvpVAzS5lP50dEcPrsbjBiVo
Aa8BIngMhnfrDnHI5D4u8R9L4a9lI4zFQJzd5XlT2C2+1EQZm5KP+/l5YzgJqolkGshhztpzEYIG
Qu0xra3QNwWdfnw1VOSNGwaIhuvwOtSDsQVTgyLs+QwRdsUSmwpIRmqWs3fOEy3PuQz7c0/E3hk+
ise45XHXjr09wv748HymtGzWcmR1saC7QDJhcGx8Q/x787xEt4ISgVrnp5oTZ/O/nvJ8cjcwgnIJ
mlm5lgK75k7pwaYGel5NpSjdxfPuMD2ILq5m5+NptBDUNsNzuqSp5S8xwfUH7IbzJ/mmRzHY6tW2
lfXqkw+ohnT+JHIYWIeC7va8tDNX4IhjqOHm4VfvDOVdgPncpKOBoOJxWZNoew7SmERYUd7zx02v
UJwOQ/Zqd87OLYVxNcw5xucZmHsTmubdMKYMOmwgiKSRj86rj+uTM4ZGBU27AZoy69986tVvDwj0
fUo6fy/byUSzFGUfY2E3SCISJhuwWD90Vxobc8jNteqMeF+lrbGxQXB6fc1QanaYfJQHDX70UsFh
aaoJj734CiaipKUcoAtW/jd/r2YjNG5lat7mGPsIY5zSxpdDBhXDMOa7ICFX1Kz+BngIvJAG61Dr
46AvZVzfSgHaypoye591KgL2i7to9jFLsyr22nAgfGV64YXyoWGnhMkLBUiWX9LQtX/Odn3euecG
bd6sTH/rZPZH6RIpXAopdrYDJa2pnArcWbJk0BeeZm3wP549+EKu/mLi+hcjdMSQp/gB1IJWND71
OLB2zVjhWkAUj67O2YLQwXw2ygG6N6NEHJVw2xLUhDjisf/m9bjm7dv2EZV87hfvaSaLvaD4sHA4
nsC8fUvbK78sr56ZK4XzWYW/qhmMtSf/NMBPviZQOEeqf70U3UPCFpndoXcRPpkwJLbCKsUSf+d0
LOn7Zfln73D+be283bZo5jFu+8ckuOTVIC4cRP927swuNOCPnhNK2E5husuHT4jB78LT6b6gB+oN
XX9JIMMHdnRJQkAkmCrHDQ3U4sYbXEJijjEVNnlHbR/hY1JkorfNNWUE+pqFLpIh3/5Qlh2u+7Zd
CWmMl9AJCixzgWRWemgrKGV0BxClDUu+cf2lruD6hDFnF7yQVtM0J1m7b7id5m2JURchpMjxg6cF
75l8M7r+AwpTems9x9iEjWB5ckNMamW2o5ML4SFHRJbPdGEn/zTLji7gYAVbs5l+gtTwXlDIZ/BI
CrRs3rIow8+moPmliMtug8a9ZUb4S6Xqw8xrk+ZYpA95H1BsmFNEzyD/KzGLn4rUphWFHHzIRLOM
SowjkFcvZuhmzGTziQ+9f1OhZGYT/YETkyJUN7EtO0QjCdSVwUxlV3fsoMIkC6jjnw7NPc66fq/M
ghW2hFdlOsd6HqelbLB31M23K/x/SlzBh7oAN4jIF9jPECDtD1dlZKtN1M1yoZt7q/g4pb5ZXlQB
wIRor+1sEltXtP1HjhvbtzNSvqFJrHycS4uZ08ae7YEcu9C5EgfeTF2ww4L8QRdxoaQLDJqNinq8
7RZjKL7LvjdvYwyCfa6jaeXXTXGhVnGgoMvE2pYOOkYPnOtsXTu3yK/YnVNU7ovemtWq1eiNOX8Q
BpEUMJzsio6ZU3KCqaqd3ydryshuZRd+dIyDmEaehjHBUjDm2RWiA3SAkuTtUKb1u3LVr0gluNgy
BPBlAPRER+0yzcxdF879aU4qe6FT/zvWVKVWErdLq1Jba+isNepOsBgPm0uHCad1GCHXAecemr5n
ui+7vMo4KcbNYvDhIluZtekr75gi4VA2c/+0wsAeWrhuiqLZ01Rg5hOr3ZjwF8On8MKsz9hUnMKa
0Is3krbEMnCbA+YmnDJZ86sbORS2VTffazW/0w3Pmci78x3rusko2V3ZZprvcktNFzOzb26JaVIO
9amYXmiebglaXLtRl77gx06QNjNAc/Nqz+kQuXHfnAP8dDev9LzrFJ5qzVjM6/lkMdak39Abe8TG
oI+7b2P2Ur4KMF0QiIdpIG6lVzPjl8Z2CGmY+b4BTdF67ae9KbNdibNs0wLVcfhdN9bk/y1Mc7ya
Jkcq4ZrtPmAMh10Fw7PPlw3Ta5Q31naMN52JV2RSoKeSxMqXc2x0hEMCR7GaDjcmuBzmY846c8dj
gsX6FWc1m2GJnSwoTbmtuyJYg9d4m7p8us6hq5dJHgb7OkSMiueWHqZl0/iNX1zxXiSxv6ZpeG9x
wq4YEqISjaxNIXX83cfG0rfpSXBe/JlMBodUp9Fvpd0sQ2XBFKthQWMvHz1nfHEiNBgZxwuZFZ9h
aqqj4cfOqhnV3kcHfc4Ygm4oaKLr0HybqXLATDXO2+TeG7f2DoQRmqt+jK3P2s1IkiGyD3yhyOHu
BIWydk4Tv6s4Mbb27FsrZQFO9CtpHvIu1DBH5s1g2NE3xyKiJpp/dIZIxdfpi922xlH1pA3XuoWB
MbzUM/pSPO7z3oCDMDegzr3RLIHhWEf+qlfyHaZtMCQhLqqq2LClROeoh7hXtT+QDrFjDF14wKBv
bWWHCVBtBsR7VyXmq+2RLCILjqZpGuGhs+ztYA4EEk7QRSwPV87UwhCFlL7O72ZV/rLYd3HcsDJn
DefN3vueaWiARmduGcto+9hz4sJcF2RJ71QMzimvLLEUswTsZOEzy1hiXZIzFpGy/yiFlaINA7zG
bQyVNYq/AY23q2kYd9gB0n2aWb+iiGEi7vt3pJPYWvXf0Ye05kDlXsTIsiD0+CfbGrFGxuXRC4p9
YiL0aSLp7jqG4RD3ZrUZp0nftOuYK8iY1R2z46LtjA+GKkGsm+uEEXBZe/EpBdn4N5vY3IQ7HPMG
zVdXAE/2DZbxAp62bVdf7eTGn/3g/GqL6DVM/nSzB9xTTm9w8Q+N7QS3CnLe2o6kSXKFsD+0YcNP
mv6oXGAzAj121yMG7k7VMQNG1W5j9LUfjkGpasw17vnHZTRgG9GNv27Y1vkgVFfCwMsbvpF0rbvc
3tZKjHeIJ/xNmkPSWccmCQH1zLW1wo6wkEmSf7TSwmqkP0KG5yAJzezDo3fG+C0zAXq3HlmIsKhE
PsiLb4B4CkjkoE3GiBYLgcxjhxV2LuRaJBAmng+qAriY1YTprn48x4oy0OHS2ZujmR5Bc+0N13up
unbYJD0z4ry2TjRYgwtVUXMqa4SvasLeXxjeOY0nzXZOmy4OxunwvBcJ7j3gNuvJRSmluqna4Wg7
lE5t74tyWIZF+oZEcDg0osRpWDLnsYfsJejBSeqWAS/BuvB0O4+dxvvI5nLhMvZjmd4XbrfMw+xY
1G8MEu2d6uoAcaDzweg9PTaBLDZ2DH2FA7cADNP/bYMcpnrtMeGz5dFvmhSj+sihIE7jU1OPxhFV
Flw7a/6N5TuQwZc7NDc7D6qtY0KPMbUxLE33YaOr7eH4vPE6YzhmTlYvSJ3sdmFiLKPM8K/6ZJNP
uFbQjBdwNaNDFYeo7TveXqfDKZlGQp+DFsESptUrpwR6/46hrs8u+fNeT+OUDxk+wAiyiO93zhWu
WvImm/kCIVpi/JvR4Iuov9bOLyMvw2uu03kFypLRO0YpOnIamvI1fbQSalpXDF5AibYT7J3BfuER
SDaWl213ZGLoU+DXb3RkP11okxvCFHAYa0hGo6npymASqMqgXraJD/I1juxF3YbGCrDlA/BjDRvt
ZfEmd8SfuDPWeayySyO26O/+1PQ8mbWCMrYNoLdtYRMvo7stYsQfXeeRUjPJJd8qdOfDySvjbOeZ
CM6A6TOhbln9kav5AHLeyiI/Cl2/MJMHS/clRbWqpgYPlwQd1ycMxlKjpBfLnj/Jl6ENS4xS8SXz
nBu5EmBl7WQPHQis7gRC2Yx+4Y8YtoEBxrRB97+uBHJ4MeD+sf3fD6MGuHuG12PSTkt4f78dZRJR
HgOIjQWuSPo2keRgig1mMcQzhiz2i2NfjKiotX3TqeDkb0DtsNuPJFJqWba1XFW4ozfTZPCQ+1Wa
Q0ykjwEDCz/VkGSfndWfndQ51QnoJ/zGKO7y+tyUA+ZJU1zm3PjArk2WcmIFawD/e6d1iqMU+evY
srJEIT3rWqslXl9rMzGMZklNy8sDVJZ6Ezbk2PDgQMj2lk/+ZpTVd63NYp2Nzt3z2vLi4LYbBzHt
mYqu4JVV7ChiF1eS0ZuY3rWhvFOW4r8rIgwbisJxVTb9ESco9Qw+5w2Yij+TraKrNZXoAcbV6NXT
EizFfFUgz13wMUPEIuTW0BA7O33XuVneGGze0PD4+w7PPJirBJG7rOlcipIxgx8GemHMzs43g27T
2WxQdSSmjenvVak+Q2N4MwsNberhk4fPYZJZNoidN+kPBXn3lUXkHwq4E59f5+grzsfCSpH5eNmv
sLCPXu1ar+Hwyi+A2zaU8A5GUAdDLc+Uvg59aqdkGddHfLPOGf3Zxi+T+rUQUHxFYHhroFJHMwAz
6+n32Y6mdeF4f4Qd2NASKRs8Bs81XfMltFPEnZn729Kg/aGJtisrK5wL/MqdovO9i5+i1jZleBNs
RKm4kypBJQRbG2vgxzRSYs2l+7uLXGP/MN2sIoQMuSTx2DNNEBRmvA1C62QNTUgbqfvMLcOCY8cK
isa42vYw3Ox6BGdZGZ81H7zUC8xNN5jHqbeIeikQWmf60QlyBrExC4O+V4JmKvc5G4bRUC6Z0ILf
xsm7mPr5ouOquLA2G4zPUFoQbkJoTdW0K/BEat887M2jGWxwhE53T+DKHdrh99D0Z+y2pj0ZV78O
3tPxYrjMGRsXS3hjJ/UaQXx2EoG3hXjUwsGi3p3q6rtL056T+gRGpshPBg2uLxIayzVtzPZkWWZ7
hphOlRBkn1bvNccSz6RNDYcNtF+WiRmuE1mNe8NUeLAIB77QIQ1RuvjdmoCw+otD1LEssuReCvtH
01cmDQaUbIEUF9tQ+hBpkvAMv3buOgtQclUPaHpjnzFZENUyvJhBpF9tGpprL57evQmbqwqsP3Mn
1UvR4aHlmGH+tp15rUfLufuNs7LHfmnHNrK4SrMUonF9432iY5LkxT/jPG5NXNunTnDcSFIjB/uU
t3tg2lhesdODx3SvRBCZJz9C/CLM/s+UpW9zCKdVzZHcpiNt7JTFe69LYnLsKYJAbciv1AXzmDDr
qJvguyHlEC3JJWwrdjcnOZnpdJCTCGE1xB8jyA7fKRxgEGhsjamhNYbZurdbcGUCt5SiQmLpMXPl
bann6gMnP0p/3L/1oXrc9MmdAIKFV8lLW5kl3IWUef1ZJDvHF/0+0pVFpGaJ/N0f5QG1WAlnY3D/
5y69zZRDbL4IzKlZgKzvXxXDHlMeJd2a1ncf3tF/slFn59lRCzye4abxtvboTxtHKH039NhucfAv
iPERq0JamnwoTpSRjq5ssfNCOoPa1u646nRjoLH5n5texPBbbEGAtwvsafC3LNz12jPieG+l0KU6
VY0vjwbeN1EN0w1//bDtWnCvc9kwxGsUQ4yCLKdGGcu6rTmX1YyvZ/2AwBCKOskBU7TnhevOr8Jd
nTYfcsjqmzKMC9FaUFCieO9SHLUWh6KgwsJmD/mKsr4g70aMNGt8upJ0Nk+UF7Qz7XmfCcjk1ujb
75q0DrAcjKnkGkmf/RLkHkclzkxGvPaV37PEYZJ3awoKgY/rJTAcKBuKaKJQMJKNZhZ4L8w20Hb+
CbW5E60nXuDMuaeEt7yg6bWPWiu46cDBltVj+8oALO4oNfkDNFP+GjBOe2WlgfLCBGg7QJhZjlMQ
bpIqC69JWwEYsNwHiSgmQ0iV/u15A/vqjhgUpYMX3lxDvwLOBJiaTq8kkc/7sPRPnccYLs3PQI52
o9kcES9xuKHWhPGEGhWGy8KkZUjsVrkMK6QkDUzjCM3DsaNN4NIx59ChzoUVL+0cJPZgqJdqLJDp
UVBtU5dXnk/NNWjyN4SYvFwiR+YdXX5kCowSUhqgK6syzEMW5D+iymwvLhRzKv7mR+I4ap2RwULb
tdiOoem+lxZTsU4mP40Mol9b9ddEV/YxtUwbKaD3o64fki8XhJKVSJpa/RHoi0KG84uwDU2ZFc5b
LVvojQxlKuia66AWf508vIxRm9CrwdknZdCuAkqt5OEmTvrmCK91WlSxxdbdYaumO54xlc1+VaIX
W8uIjDdztn7OUR2caksbbzNNgjXqVVj7TmByGIvRzFcRzDcx/RgjG7j1CDkqW5Zy+sr93DmS0AN2
Zep+YKzNMFCz0OaUue4D4kCUlgot8rWk0MjE/A87aIDST4AMa2nlhH7pbBt3fQemN/5hE9MFKjry
lmXZvIiurz77xvndjZhNzUadY12dpHDkawsH5PFltSsqQomSTw1Ouy5+WAWen7boI3q9ZrGcHI4i
ycwzXcPBa2H5zm503T+pNybHOLNO0rbzd6Nw2WCD1dTVBryAkXokHsJ1ChGdlrVH1UGhjm6G/cE0
QV34pcyJbMNeXrn5cDYHVlMcBr+YazPx7IzfIP6nC2XawppeoviBww+Nb2bgw84u1TG084ThbbDx
ZwmHzqnbiyFZVIC+8VGlw8EXv6FnwxLZduPWqPy79xgEZ61a09F/L4LS3viObC5VajYXyyiaTX0c
aV0tTPBlPt1F/ytxyF0C5WBdcof5D7YKYMERkpvEhgbDWsDA2vP2oWFxLhH9ZfLL/sLQqb+QYXHu
KAYPpGi3nOCBDVZWBjuOw4kOOeUnNYlFKWtBQ86WIBwmHDJiOIMW+GLBfmJNxnfqCAGpSjqX1CeU
DEmjDXvLi/3NMHzg1tx00wybdbBAN6sl2ttfqWRqNkl30WqyXwrWsIsPmmYzoOtfPCT2VBqR+TPN
JW+h3YKLtucfIyvcv1et4pcx5VtjSheav5FC5FwKZSdHvJjr/FPbqb4A3HAvcxO5F/HQfE4DJYKZ
JwqOLoAVFaCsJlOchIaBDrdq+Y56Sh6MSLz0Bua2ooSBRt+QnoDfQzDqBaJVHQ64XdxPqy7zi+gm
eapYbOyiNrdwy6wFY9ANYSLgqYIHorwZvuOk+2uWctwmjt0t8hacAPI71uXWGtYoctTadfakd01v
0s3bNSVAzLYl4bKymOTde4Gecof6s/8IYkI2tNd8eRHq11bzmzUdI196Y/1heOCwBqzZL4ZdOIcO
dyz8jxzJiquZKk/obJqiXYiWcSuHUhdwzDaIczh0BuFoaZ/+ANnTvDmsiKB2tlAQx8MoxHTmbAUJ
oZfBuwyiZAH5SP5VTFMMyT/CKB4XPalIqf9XtE37MfQGZLkiXOQ9vK/McpI1oYjBui7tlx4KxJZj
2sAoaLp0lvFTe0P5o7BsesDIxVy8TC8sfT8ThyNkXOX60jQTFJkwG851lm2c1sSwTwYcfuxsvtSo
B1a9bbifRjTteo6pphuA540GcfQDzfBSmsD2lzlIljVvrXswguQfQ9MJc9p2Txo6vqB2lMeEfeIh
AFHdcuVWUQaJ1AbX5LIAoyTuFnwFq6NBLO198sJpkwQGr0raNHtDWnozEmxigmAvzmPwmjfFbWZx
cqmUrlnaxvss6hEXT84KBar7IsVg3QHs4DBXulp7bv8joshIo3C6+JPexXJw16XOOB0MTv82VEfo
A9Y+8pgoec4Pq3kxiZx68/oM8Ltprey0mO4IYfQy7uihSkI2qsi/ERC6cNo+u/RuKt7Irh1Xjiey
LZVgekj5WzB8953jUHIcnHidojSim6xS9RLHSJnsALJ5Ii41jWH400RFY/9jtXGZMi5GjPALqap1
5qTl0ehs443DCZ9a5G8Ev6HJmVvSGZoi3gq6uetpxHQVcCDX4DZhxNA9LLLiNa7r/o6SwU/q8Q2V
Sr4bpPqhK2Dmhc9EzE3zk/DJ6xyHSx5E9Y2Rw0maxfeUihf1+OM5qSvuPRxtrAUE5GJ9EfdQGOpg
u2JtYq/TVgfR3zOvnmGi60abpzrvrkPDvQO4JpoQNu4oio1oXb2JQtXCoZjhD3RJsy1yMPBIS9+c
QIdbvgMqsjm/KRZWPnNvpduWxw5VFXAo/d1ktrNKLOojGsD6HVmeGYxqSQPU3D2fTtu2WWAvl8cy
oNQs2E4IKUmNzWzn1sr1vpgPIt4wSeXgkLryW9+5lKl4F+ooFa2QQGZQ/Qx8i36k0UdTs87REB+x
ALb3vmOMVxKZuW4N2d59Wcqj23LAq2f6y6y9lE5M5FVZ9/vWxXlaZ3uB/hoDuWlQY402rbpq5z1C
CdK4O3uFd5ptTY1Si3tuU8PVaEVxvAs0rFA4NMyYUM53PWTVZZYZ2kCukEIy23bof0frMErN+/Nm
poVDmaIuGiF3F1oMDEm+KEak2rbhscWKBhny0DzCsyDD5zWEItsL34AXqLMNw+Soi3zLInTOPTKV
moHzveAg9NYb/yBz716tmjxCXzjQ6caGb/jH3JJSCZehuNNxKFbsPH+LOnAYKv3s6NnfbXBwa7eZ
xCZ5/Npp7hLxSzUFDa1eaVF7O/vxO0XjR0yNtplN99Ayw6tg5oqKw50yUyhy/dS/zSnwG3KEl6Lp
N8qToHgxtl5Sozu7ydVGYcEUqW+wbSKybtLyTi3ncfbgj0jWe3EP4of8PXcTslxz1JEhzVZ2jTT2
47M1SKYeUeLtS3M2UIACvXo4KHZ9WNlnXYz/xH6Tvnhmuvfwdd0MIggAf8aEeU4K8fF8QdxY3kdh
7KxiPs2+Gi7sb9/sHeJMmMnBwUV+89Ws39v+KlteJHrcqyK84p43nALQO1PvBPNwryaITiLEsIUp
fZU+/CNeQfHMu7myXGouw8VWmlnza2UTKgPyaudp2j84sMZbVM078u67i06tNywN091CabFMavk3
IStiCfz42DVle6W3e3CHhOm7zlm1cZ/YoiO1sBh4qChvKBOGqy8Yz5NkgYk6D1zcIvywBbkw9B79
m/8i7zyaW1e2LP1fetyoSACZMIOekCApOkmkzDETxNEx8EDCm19fH3S7X71X5lXUuCNuKC6PHEUC
mbn3XutbHvyhSc3q1bTtDt0NdgevKNSrI735YY5RXTiCyCKWOXZjE58qgkeQhOt3hNFyz8fyozIa
RqULAka2GONVTa3z1LLvIgjdp5ZnvBqwC19iHCRIbF4/PyDs3xmlNm+RakG9oKk5uJIzUVJ517DW
0VvO5smAirclqiZyWgg5fbOYC26Zx3Qc8ZfD5z8tdsu5amJsZXbLV2mN3qV1Eoc1Kz/KjiE4ivDi
jXTbIRAjq6kqsQN+/ltWKnorVfI7duKXLo4/AVfsBZ7Lzj4AeydP7RHhv3iOE7rAbSRepPcNI0z0
9vkEHeBvIJcRBqx/IamrN7g8G0DUrNZFBhvDGvpd05tw7TsyuAA3FSeOktHbRAANETzTdFig5G6A
EUPPM4GveonH+XHirKV6SqGmHaMH0Xv2pirHcxl74lVyJqMXTwnYzJO5BZXlPlAC1udZ6Gu0ygIL
7pxOEx4+JJV/S22s1BbmaF9L64Ke3XmqydyxpssMV/y1Kum9VGST+0DDX2pOmjjwl/6QhPbOHZrk
ng5L+9bG/cU2poarMure8MO9Qf+2H92o695ijdg69kVx/fzSHm7NZgDQcUa30r05CMegs7jd6fOz
mQIKDL0Vmcj6vdH6l4aeMg6fP7j2w3pHe87ff36Whnq1t2cK/s/vHcaKwKe6iHefPzkt3faBuX6J
QYCnmM/1cixyzVB2/b2J2Xmndsrh/K4PPTyIF8OBhfj5xTXbxNX1rJ9/PSnT1U+OCb5+/UE+MOHn
PLQgcvGNNSEm98knJ2B9hPNyfGVAY+Qp0YxNiqRDt6+fn+q4hWHOz/fPRzGNnTgunefPH1mE6Yuc
3Pzp85Fd27/CPhZ/vV5YI8B49l1++fxG2QD2sopUnT5fAsy7CCR0OR4/vzU0C3ri9BnBtfJ0hgSk
WGET5vj5WbRD0R5DQQHIi8+OqWvsw15Wu8+fXAPjehA6AYqzvvRWp+lmSChXaEjekZd0T6NvRw8N
KXEBK+OIW0Cbq1whO0xjO7xPjMu2JB+qI/rPNYPIaE5oBXKG4E2NXGrp37yBOin3wNhghdsTZYrd
aeKY7yTLcvp8OFFhb9DTeGfSZdNTLIi+CHnVcX1GxUUY7fBmsotu+jqkSbw+tCHpbYVKy5Oe5t2M
5vBejQZEyekctynEq8+lzPRRLrhV9DCt9zpcAzQB6WsJXY26d3itdJE/aQMdY2gLl5Z/Kd/GPO2J
K+bqaiKC1fCFBotN36MgZW8vZVTdptwB2trEO7NrzmNFZRzTPAjiJUNs0CEujIu2OogGNe2YW+IE
JU2DZjXSQ1Y75htC35bBEtwLOu10av0v9rorxDFvGpIPveGoY9G1mvN35dBqi6LGOHw+5Ovlli13
7U+lN8LX56eUILvBo3PqL0jD/7oYRm4eE7HYIV6v24o4qV0n8ktn0MSoTYBe5jD/NhxeTsS6lDXN
tPKrbPcs3eG3mNgw0TxvoYgVJyteg3toHmxzjg2nJR9pVAPx2vTZ+LuEnkgbgndJmQVNEl0W52ic
MQS4abxdOlmf/ZImHS2ZH4YHGsnzsxbEF1iRpBXHoiR0d6z5+qH+TgouKkKXNBD6J/55NuhedhKf
HQ1p1Iyy2tN9UW8k+W20J6djQio9IxAY1GAqw8f+DLoo4JrUnOy811LZEjagZKkdG0TfLl2tnC04
68yjtbgPhdcjyoQXS4iQfPcLoR7nRf30VlTjHE1qM+XzaZFhck1afn9hgQzstKwvc+l3R5/0hm1X
6xAuLXXqnFPWNOqKwOmazXb0LYlJHXZT2O9rqE2WINePK9J49WJZMGAR7fUclnRURzt3vaE4OU67
oQoRTYNIE+R6tpOL6tOcRpJQUJuVjs62ek7/AOKzt1NHPdpPwIgKUE3nzLCTd1M6TEBDtrh4SP/4
8F+CZXDQNBg+JNDU7imirdPs4Kyr1PjVA4yHBD28zGJ51fyuGa3GTXOk5Ve9cUP5j60F9XaiL2qC
sTDS8u4ikT2mqCgQjyHbS+LunGaQ/cpekpPj2cNhygZiQqBPOehWbqafHHTpkuXlDC950iTX3CHk
3BvHB9Ofk2ejmuZgccgYL5BUgdv7g9MkewdNAB4MlyaDEpm9e/Ddd3FmniElG0Ft5Pm7o0WznzMc
IvZ6jzTzmO76ylkOGcfSK4ZR4JMTihCPDuUxjrvinUk0McHNl4UrusNA++DC178VqnuARIV2rC+q
a6HEeGiWZCXsT7+w3LqJ8LaG6f0Im4kh4vqbqXKvdTM7z5+/GJBAUKRYSWL0qIc2iop3sH0h4Pwt
BmBBxCoE6pisnIfRCXkrmHd7j01j6veq8FLMYckl5TJLh6F+r1s5P6LX/XCkuRO+/yXG3nolaTM7
Q0amcQ1P3F3G9xHAVZmNYhXPEPy4/lMHfHvfkVNKU4i/byE9gvSPedk13cR5rUTbkawLOMI3Z+d7
nrOPGOy/G4nfIXnKlocyj6t322++eSNeiJb2rTcWd4B34xs4vZ/EjThXQOggIdPZeMwYRoZtfHJC
b3jyI2N8nblCmBg4SHHfHdtlRt6FT8O6NRRoMq5pDZCA7O4e7Clq7QU/+iroBALcqOF1GVP5jIbq
MKu2/Qt98z9Ch/z/CMzyoG3819yQffOj/Pn778Eh69f/xQ0B8yF9+jCOVGCbBALV/8fKMlaiCCcf
3KlCuZ7Dif9v4BBl/gtwEKF8gSHRZNpk/Q0cIs1/sZXnOp50bNNGqen8T8Ah5j+yl9Rf9BFwRpYj
AT67Hk/v77EhGdFo9F6ZKNJLnB8Ge2JWT5FGrIgVX8akiy/Qu+191bvDC2aNaSy/2+mIJ4z0TwZ7
yzI/TrMe8ZBDdPi7F/E/4UL9x+empG2ZNhgv1xG8iu4/PjdRGLprqxZOaKExh/bkPKiwe67jmegp
1vUqma2ahj1d0pI96OITHIuai7vBnz0SQEXnBV2vMqysthn88yeneAf+jrfCS+VYktfflJT6wned
lcfy88edjIb2//wv838nvcOW3Bikbg2EAmzHpPcPUVRdIy2Xa2U1EredF9SCTPlkJRYWuZnvBgXv
J1fZuGc7NDc1ZJbHdIH3vRDlhPW7n8/0FNULPNMPnw47NrNnIsSa46cLRBn5M4lsaALs+BCNBYN/
BlsohHFGjLhMofLlAcsNLAGrjC40ILNHaMD2G07E04JUBuV/Zx0juTCVnuCK27n5UccLRUc5PHVJ
vfOEjQYGeVCgfZXe/cyPH2REU1anVtCulgKbfLKnf/5SrrfAP76USiqPMpw7Zf3P/XfAtqrG0B6K
rKdwWqaNbG0FU3/Au1l6ajd/GzucI6kNHBLl2xxE2pAvmUHgtnob9FA99s0PveaAg0Ix8VSdQuXY
b+z9VeCiAT/aNQ3okHi546QbE5VuTBR4Pnq8LaI95Cj96Mc5J3uip2x4xhETubdzhgI+tal9MAY4
NT4/EKVDpITNOksbWv0315O5Xsz/BkHjelK+afpCWEpyMERR+Y/Xkw02OOygHmz++tUiEkeMVNO4
VF9it1pl9wmtfklvKLLfvNQ8g1z1jmIkKOvzryladoaOgLIbHCDgz7F5/+dvk/oPb5PDpc4FTy/C
8lmt1jvi7654OcmqGB3iXeK4+TVAvb+jeux2eM3p4s3g17WiajXLZ/wftMqzKnrSGZOFOhyfeuIc
86wDTlH4aXkIG/9O07i5Fo7/ne+FpD3PzTVz449qKdurObX2jhzvhsTQzEHpIKE90zn6t7tmtLmS
/RQEMjSv+GWiyNo7TX+R0kC9OF7sOFHEP+0+ycRqkhvXC1/Lwa6/LS7pr30LGmSZwmw/Akjae16d
7NE9C9to767T3IZhKp+aAhzSQpXoTIl+JBf7l59PTLsmE1VLH13+m9cX4uE/XAOuJRzbEpZwYRF5
yhbOvwPhFV7iEFqAntwcidPDemNvMGxCXLJudWbLjWFSGRSzQpHpUQNbsb8zFrIlkC9G3SWppOB4
5diXWZsc/33aW0Nx1epn48rkGsbQdbGVuZt5XHZpQpMtby0aU6ZhBYM2P5rIipm9zTJwYutPvF59
iIa+gaPdUUb058U0kdaqjE4zPWVX4DUttd9cnNra2PEyIy+kg8xXXSqg1yg0qcAMi3mOIEWiUndC
et8GWutWZnyvxeI8aLSAwdSktPfEIdJw13tSu5x4p5SFvFQVj71mKjJjsEsxb8TN3RWk1MYEgZmS
2qpFfAKJZ5HtPS7Gm/aXfDsv9YUxaR5I2ip25n3kacpblr9kcbQOYYhiIeIgp6jxTbxYkfmGS/zF
NV8WnZdAjdwQBxqBBevEjXTTWwFWqGLSX3TA3lkr2sycnor4D3l3khoB/inxBoLFjaA+89kzjPTo
C4Lz9FDax3E94w0VrS9m60xlctiQadWWt7K8WsJL7yp7mjy4088hGYMBiBjGmcUA0Z2IKAxSnQVQ
yiAuuHE84rvVbO3MaKyeLdRU2jN+jIXwqeLmJ0TF1lOqy//7QVkkPpYKbam2YNQNxfLV8vXJrcmb
n6QlT3KJaBBHMkLCkI673o/1E9VIerBrU13MqvUfyrp8Vgq7Cy3d5KB6Dd/Is0mdcvP2ixkvf2La
D79Gnyj7fK8Kx3ps8co+fX7wu1AeQL9glCRvyjYH4neLMGIMX5Jxyw+AWaxJGcWQys5Yxajbpkz+
ltkXXUVMqa1CH7HnRr90mH9L/b76ngDBgkZYyXcoNBMWCDW+eES+WGXiXHqcuI9ina6XZvHaNoa5
ibRvXdzwZObMX2IxfAM8Mz1+yk8K5uf5Yp9dfxqekU/2rwlIAcupJWZe/NZRtxCAYdcHUFztm+H6
7+08ugemFc1O13H8vLBJ+X6nbo3qlqeh8xGkTxXK11JuOwz1jEYIpQCndPQH1JeFp+ZtntBtXjBT
7vtZWy9NN+Ma5hp6g6b8g6y76ntYI3wl0P7ZthVJpcZABwEe9U52zZ/PR23qaSSS6ycgBYblKE+L
iMlqq9YY8r8+WMZjDUYsZu1QgCnWe7xOdHLK3fLWVwmK4aJ8iqy+vtRSDLigYv+LDxtyyvyd0B3G
V38Bmex3T10LhrwKqxFnVTnvCTEZuLCnSNOuZQiFScO7/PVBEaYX2yhVYUdXJCfWPZbLv31orTB7
GCpGlH7NmzO04SGysvFr2ArnIeWpbOE/WyeDeOYLYwZCNHKsGy587iyOxS0V/IEWE8ejlffh0fXl
e2LejKT7DV2lwWyS3cpxbp7gTDlnlUkDNQAqw9q0fjjDvpri4SOpvXBjdYsihIwb4NAQn3DRWtLL
T9vN56OSeL5Ay3l67hFRIoZpbx5Rj5d0UFdmoM2tqyUyM5wvSSZiNMEzimJFtnHTVxa1d/qnLSxr
3ZVx59TqS5Ughp7pW5YSD6BehIk7csYjFtLdIEULcmzRwOIbzKw7md4wPwjo66XR4jJUy3gnftwL
GGWKw9QjufT1N9GNv82m/Ug+zdI2h0pYUBx5LJGfao8LD6mmdYvatXfXdPcsceoDybf+ZLX3zAhE
2/n3PNL30pb1LvGrDtuV6J6bGbOhFRLHlRJecsLwi8cIsL0rUzI7kopwu7n4WbEJX6aURi362Z2o
TmIG3EDGDlPCIUm+KnqGW8NhmChd7GYuXpSvnxwKUE5d+aqGTuxQlRCUuz7MijUFafHcOz2L30PP
u1csy4F+V3T0YvkiBj2fPz/08GIPJqawd7sjaJBok+qCS4Rgmb5pg8j164P0ySkaJpuDxSiRLKZJ
7B+kF/4QHoyzxeg4kDsJahpw/DtnLMUD7/Ia7SOHu4Vm+9RI/GoSQ/0dwnlxifz8y6Cc/l4ZfX93
8TsHiUTiZwwkQw0yro9LKNQZijhZ4KseUFAjnEd8W4c5Zrv2V7RYYsgWG+r6v5+PP//PKxlYeOaa
ddZHz/mYJMHnnxa2WX5p5JfGroHjAIfZebgyW95ScAzWRWlZBBqL3r7g8EIH37Tw+1AWcHf4B9o4
hIWib9lrG+/JxGa0L5CMY+KZx0szZxg+HEwWnyUCAxCYe+i2uI93g7VYV046a45d8V6HpXsDB4CM
Lkfdyk5HrhN/p4j0sU+94tllI8E52pDMk7jNbRkyBFCAhk2rK3c1Qvc3xmUUkWVPHBcufn88Waaq
90meI511vfIyMKwt9DKcjLqoLpYoWWDnEd9FHZevYY1byEwGGJRdTPCiG/lbI46IlHPs+iWagtmy
zbuhSAmZdwVrO5yyJuHWjl+XprqwpQ33FAPSAQQWg4fUu+kJJUhKlukxrhG91IvdH0Z/eWy00LcO
CHLr9P0F4fNuSSP9rRiykxp2tjW8zaX2TnKCQdh5qtjDAWIn9uz80V1cRTSgLvGbzC8+Vd2Vu7G6
R+XvTpvOl0wuJdlaAJMaS+tgKUT7YhBNgRkg+iXU2Ow/v7xorOQUOevpox0/enNJLpjm65ckM79D
Ehxw8ybNC9LDPUwpFVCFVvveq26CIylKu/S3txDB3MunNF2mpxqY7MrZLNlVNCkLP5fU+mWPVfxq
K/IZYzqJUd2rUwuzr0GKj8Jce1cX6cCFKB4CsKJLHsX1Phrdb0naAb2x0A/AsX0u6Wac0aeYJBSV
B2And8lGeuKIMj5CM4oxZ2UX4Wtzoxh2xhoj65TZWyt5SeWWQOTvckqj44i8juY0R0S9dAmN9Sd7
7P1t5VIRT6UfpEWRXIXP0TRvrmOcZm9zN1zbobqhvuFmGduFxcLeT6Egt67O3nFOqEtLSbjpEkjL
qrVenNR+t7nqz7x2w5LvHbIQt2nenWs5JyeNUod4vQGLFNnEVwILqp1He31DlOeHz8+JomHnFx5e
iZjBREEg+dRDvoJkz9Bg1KFxnR1jB+Z12iI/HS5O46Y7wHHzbtHzEzIeGUgSw0sBPk32ct+7XYkh
LNtkYx3up1adbJ/wUb9HP9NH96Q3wQf6BofYEvNUaRE0Z3vEIlRPAsS3p9uI3PRi3Koa8YFJDWP3
LxMZUFxbf4xU2PshP4UivsCrJcGDw12AVYG4oZpdIBsMzEAzyWyYqG14wxgtJGicyHdPlrAt9BI8
lT4eb/XS7idt63OX6X1ngc5xkvXMJohJA1ASj+UTpQi7YWNNQXOuEzHs6Co31KBBaQ3AmabwxSkN
/8FYzH2kcZQ5fv9dEci+VUX+u5+jR+lUyePEwayZ+nJvSVywfhkkmmZ/0qFbnfJfi68DsFDigv/k
NY5U9VATbRlMA2sYcK6HZM4v/YwPvuCydGeudg+dAT3h8RX7LZpn/5vL3kKupKZt7ErvgQRsYLUx
Ij7fYBIcc4zJGpzHzffG9hEsqjBlP/xGA4RVckS3kLTFfsnn33iyQVwQa1wI810VpP+mqKPOsaGv
vfBuiLmNAMO/fsjT4hpl/pVhxJsLUg1/vCLet02fUtMl/dNy/tAE93axNcz8Xk5rs/mttNHIsMN/
TWYDGkSlcCbp5WR7RriXK3OplMupdrpxrU2Hy0wmQ5v9HB3A235eQNT9METqHTjXTS9FKb6LNwiM
9oM/Tvk2XsotMcv2XhDnNGLDulzDwQqmsPaC3m1BqeDC7NVUXbyZ+E+ZLh8eeoPWqcPd6psNSDxS
pwnpMrSqmTYDJVTWbXOtGIXF9YRs176beP/sjGSiObfX83upWC4Zz6023FI3WC/zUjwywLi2pn5V
/lDvMRLg2OtJsKZh2A9czjZTSmojwjZLQEthOZ+jqJsuLku9cAAPITvDhj7/TpPsAKdjQlYgQ2LM
CzYRH5E0E1349jCUsDAe6fK9JYV8nie97IeetnxZ+b/TGejRXKu9aAvCcF5Jg7K3KJy+RxVE+LqO
nYCQuJuIZtphdMjb2fROel622TC4xF0jqbScyCEHxj3ni36N0BIXIcQZbbdEgaBdp8YlTQCXTstR
/1QUsAYLJEalEfov/pCAtRTt3cBqtp0d5Pxe8TEuJXncERIfJ6bXNM1kVfsZqU3URCmRQhvAjrz5
KTcJakCawsYevlW2WRYuYZ/laGOboQamNm+cKGR6niwoE+pwo/T00Ays/3EvqoPrGz9KnC/b0l0I
HaiLMzmMES2XETZZX/5J6C0EWqjq3EHXdTME1ka+sBvY5zCS4a3Uzo1DlbCM6ocnPcayqGuBIy2V
e0vbNYJsUlGg3KY8oK2vA88ugyWV5bUF+7EpWkh25UgxBZvnsNQQRcjUYnxW/6z8ka2RgoprEpRj
30MVCsnacwnA3CYrhQcr1bjjGGRXDFG8AkxoHuYTyrTpZy3IcJ+GmqDCiCGcLmTQeo8qBaoCzvWX
MCGCzngny4UjNnGskgTtgr4QzxzeH4c7NIgT5uwtV0i77YgbW+JwBfBUF6RcLBFllgZeWhyHtR8R
Il0IMpSq0Lz4SY47bqayvpppKLBeE3s8ZJhWRt4zHM14r4WqN/QrNpLZ9snGpkxTAADd8r01J0Jy
jLzf4xU/5tbq5lO47qC0gSxdIH0saIdUmN3LCkZO/yVzcLWvQqS9t6gb5Ey6OpzjyAooVQBEg/pW
JZTKtcnaaCpEo5D657jF47M2IqzJ1NtS8BrALabxbSbpDnnDJq9YS8nYGba5m+xK/EKYf2AyI2k4
xAUlOuVz0HgzbEqBoBuswlfQAfEw6I8uREuJeXzvDGa9tWPkIpoT+jQtxdGw26Pnj98GI8gi9Rsc
Wb0F2lOl8cbBGg1skfAx58VdUwDAPk1bczCPGG1BNzIzrePROvbqC1BofGgV0qHMaw+p4PzawzIc
62TYIGoET5VK1FtmfEeneYtS+PheZpLjg4KQcIMUckTIWjaSD9mn1wjNHH7+EDHiSF9Y1WxFnqh2
UUpeVIf2BgUqe7djQNxuqVmgg7CPSTJF7Qn/igmqWZQk2OEWih+sUB1NuoBgQ+lAMm5IvBrn5xBt
tEIDNpruvmmZTHq5rQ8CKVIwxuQgoWk0xaivTXuwTIKvR6wgu6nwA4qC9kxryLnSvW8GFtLEsqq9
ymjaS6FPnRcnhFZOXwi7yE+65LXrm3hjrzyYBLLsjN0o8MTClmKBI5HpGAi773ZMxMHB9hbmLo61
o8ldwcB+bzJSZz2tNBvcMAT5elWuLLWdJ4fvVjGcpZV/L5O22xOExTMgJ4lgBAibsgqKgUa557x0
syn30hOYeb1ts4Tx1kLmEat1QWO2IRHijDaBdU3Rtdv0i6PiD2G4fYAd7rWY3Zeur9/jksTwksCM
HUVSoGbeYbWAQY5IwDSsiK0hvEr2hz3gwQevY7Yry4EdUxGgnCrxYdH6CurGjPAircc6IN6bSGYv
3RCSrG46G6xyxpWA5pRaFds/qV82ggY4KyN5birxAGATtytZHVj8I2qtaaJ1ypi9dXEWdlPZQKWt
L15qvRlx6G5yjZgxG93yWgh7O/cljhq422xArnEaYtY4T5rcQ3N/ZjycbZ2IwKRycLFX2+ypRRLt
PMSgW65Tsc8IwxoMtDV+2sEi5b5Si7kbTQySbUGpi0uY8+wavYoKsk04yxOOzBucDqcqRGa8cKy+
tEX12Aq0X+TIDEwg+O1LZSw7NS27QkSPnPRpB5K4pUc3pGuIZrFg4UM4iR1OPWibBo7WyNSdmEyJ
pCOHY41h1oiCvfFZQFo6RvR06cSoWztPT7GXnRKFb0UbVr3jvDmHBH5asbvRmUTdizREOoolDe2J
RzjzBogOyDLGKXtzNTTQxt9Rzr76aDPpp7GXcCnVNZIbJQk/hN+1pd5rTwb8cOTtqWb5iZxTmTsV
JGVka23jlWdTL+VZuYSd9BELYDOuYFzZPIw9UniZwtAPiY2OV1trWqGtzkRDgE004TlJ85Ps6m81
7891svsjutxjCBD9kBixdYU0jMGjSE9NS4ayWX/rpmY+mZ2RERtGSLEpgKmDwaeMnBEoSIWdzST9
nfIy7FmA2yEynikvYbsoIrYl0ozN4O5cA2+LVWawRBD2w6noSYTJnyfnOVvQv/Rt9ydyYHB0Tvyo
rAho9/hhqOaR4iAQyIgq75GkGZidQ/UDyglyRs9+5KBBnGm197tr3Muvba1/uJDNNnAiiEbHhrID
+P5zmvknOy8ePGc+An089qvO3qle+1r95DR2z6g92diH3Pkdtg8xk4FvuNSvLZoeLxreWxWKjYrc
S41nmpMCf2Q9la+MeDA6ty4xOjMIRVxZbMruN8AaAAzNlR6a/u6L9D7X1sVMtxDSHjVhcsOc01b2
EeSaw2bQ9Cadn3qUH+2Aq82NABKYYUW/trzPP2HW19sin76YxezgKxcoxSlbFDFuM7hKqnjiqkn2
SzmXbXA3z5vMN3/FcqKfSBjEGqGDQk4PRb2LRmjUoxEXu9jhSaZzHIwtm1BXO8E89+Z2cDWOK/9Q
Z+INPAv9fbHeGMmTfB6qUp/CEB7QkJOUbKf5KwF1T0ZxS0PNyXbEetP58JdTb8BcWAuSDcv33DVo
JU+4RzOkso2XLBz9KCt6o7E3QrYyIEbuZ1Z3724CPY8m07r5SdaV4QXlRnNVloHjs3ewgwKe90C9
bkOQkfBacmuLP/00tvFKJTf/+AlkFxouq2glcMcWCNiauj3BPwH/t22l29P9jlg6hmjX+Y7CRyg/
OOtM+yb+YJxEYrwnn9yfrVo7LQ42iZi2fEAswq5i/AIWhXOp4a77a/rYc4o9piMzuHLVW01+yGqP
UG2T+1P4mBTV747EKmdqr4aYEISp947+Oc9HAzu3R7K1MxKwUsgU21h126mooseQ2I2dYAG76TpE
nfQ8i6q/4mtTh5rv7WZrz19bXEqgIiKpv4+hEcyj1z5BxyIUU+a/R7IgR0FSNuUph/Ppq6Y+RYbm
0MVguEz2nkTRS4M88BOMPV0CQZRe+DZyKMore2GWbM1nEFnGl9AmJ9WGfYSNMDkpZ/wix+Hsu7Mm
wi5O9nFGC7i2uzsuLb03zC7apmqN2GJSfkEqyV6O3KtC+0Xeitt9dG3y5kwyuwskezQUMuRH43hY
rPfSS8WTiGd4B0PDJtnymoB5AcI+T8neRQXCKtG/xzXlazjMT3SziSqMf8iGfioxi9l2RkprM4VA
WEhNFOK9Z67PRWa19cV27KBQBUGGOyfpxg8QT1ubFsgmj+DJlE38ElrcOK0Ghsfr7b24bv6r9RiA
1/nyNc3Ds5NhvcDC4VWnTzeA6NzLZKVfp9mmHdy8dLmCWgfQCBOw8Sxh3G6AHbaBnMN7a/XDuanK
O9JLe+u3XrnNsKhxl27noRhP8TQdELtR/rc2LQLcpHtDVzMH9ZFKMOtPqEewZyouLNsl5ZCX/uQ7
BV0/c3wcXHFyCAKoKpCY2YKy0vFYPCOfzoLHYYn8pq7BQMuKle5rWipej1SAkXFQs/zKUP9Y54yw
LOxIJw+WVOFmjtr9Io0vtTuFG/x/6zHRCtDt/IFCXT0Us/Fmle5j3g/RGW3EuClLSoQyt58a42r3
gGB6sY8Gb1PrSQRt4+50SCxKgdWImd/GcSk9CrLmwj78Ci9/PTGHfyLaMsTcshJiTm8MVhbFSVWY
t2JQXyuJl4eCAntw1wRGrzQHgJSTOu0zHHT7mUTLjXfDqGXtyFbmQhiWO8EmEYeX9JvjcvbnGfvb
AU9xUd+rzAZtp8KvsqVv6VzNhMQshwSPDby4K8TDNVpiDMZ5JMvHHPdWB8BWdD9zbHGZR0SobttD
S+sIvr+FrjTRz2WegqHtVixMSmUxcDqZxuw8DOmrE7Z3zqTbcCLdsRbEjXfM6/arMnetn+zMiYE9
DpzibCZ942jtyhQ0G82ugnAxVCqWjVXcIoNuU8i+2lX+asbvpGJ6h5ioz+zxKdK4y+x04e2aKwZo
9GRKFt1pSbOL3aYQ/2qCbkjWnNwBneGk64BhL0I4xoXhpKtttZHA/7eRS45fLuqA6IY4dm9u6JsP
FS0J2hJ9SmO24pCZYlnyx/DcmNYLAojoVBhMKmUe4ROi362Ug2YA3KAvGfKZXUxsMTalJLcHgOww
qWGybQcBBJQ/Mw8Ey/zVpLFnoMQMMvCnGDorzPgEgRM+el8gB27smtgyjYsBjiU7GpBPqKiYTQJ6
fmYbY+htvDvh8N8dq/vD0gC4oY3z7UBLa+MX5tecvvJWdWW2S9Oz6TJXnswN3kBaSeJ1ds1DbNAK
cGZyob28/5Yvw0Xldfg0zhuElj7B1CbMIozxQcV2JbNNEoYw9T8sncPwUtUfZ8DQ0Bsi3NVTdOtZ
ElsAChjxc7npurV0ccQR34rxwEQUfBEDYydLWDch1BrLA7k9fyJI0sT60oILVzwiKl6IzYhuY9j/
KOInKldu/rogx85edE/VwSwlfB6t8AMEnNi4FW200kESkEfLjDd7/J4KotNHpn3w6bpTvmTAEfIC
xH9ZnyYQ8tUC/xcSfHhIw2xTzfhd3IhDyjxR+1s/CD/gRgPTH5K5s6XjN0Yk0Q3tsS55JnP3EwXc
QF/CJ9pO9PgulkCRM75xrdm6WnZ+iQG5qO85k+l3pKrPdYt7fDSxfqY0Lnd1OvlBbw+oVyCGZtO/
MnUey5EjabN9IphBRQDYptZMarI2MLIEtAogoJ7+HrDtt7mLyWHNsLtYlYmIT7gfT1gRehw0ALpu
UWUttfGncIzyiPeoywhPYsYFtUS9UPG7XNSy592QEIagchyhJjosmEb+ZaVxi7ADZmJs98588egl
txGxjk4V/4OZtMVjx8jAMZD9d+5ziVjcg8z/89/j3FDFEPytlHo3mpxOzK1JxGZ9ZPQF2Nlpidco
CQiM08csKzxKJrajbFm2g485wQo6jIBncEWMs3yWYlWK1iJlla6R5ShU6PRBFQxbaJKntningirP
euhPBcg4wI4MHWaf2PfBOFbN/CVIWllFJkU7fEmMdVHhFh9Zyx44s2909E0fXHOaR0tGv+O65Q40
xm0okR8k3HsbraxkxxYbCFTsI1irXT6RsBNG9y8t92ahMmpGIcRhNPIjjSyJbhCVR6dnOIYREVwu
f+lmEu4CuGReIJ9jsJc49Opqu4jPgq5s8QJxk0NxWbcYjrowJO4kgMI6+fC+6VDLTZ2rv3XeMEpr
NIY4topgHFu+/QNDTAUeycA1hU9jW1eIIFLC1Hz2vUf1UmdxTfpacMxyuKY5llSsYoLD5IvEnbs/
usO67AeaLUUvn0meNkaY20DwpGTYuba6HOVexM0V+Z5xGfyPpm2ii51Bg4rDKF/jjXsACyguAZTP
tvROnmq/ouA5hvG1Qlbqn8idN6/CLDAi8rkEtTOgz4j7mxtEj7FiwtGa2vxI7eLNEPYhr+tqH3Rs
fOu7S921HkBNIo2v/mTlhoSB99ZAkgLS2nF9cbKhwZuZSC9gqKJYf0ciopAL0SkmMV8RL/SnmDBn
kvYVSVnTmPdn7p9LXoIMMTPO6gS4lpjcfyr242Ocz0QnYOdvAjDJAhpMKcRhbKp8G2kMv2aYAgkp
5p03GtYhAH1f60Ed3XJklYkCwBEPJcaNryljRIabPFtnhYgex2Cf+Bz3LIjhJBJWcIpVFG6dcdzq
zjvbXgAu3iIHFdsqlfy7XCLA56pbG3N3QwS3qzERkhcO4d6PGpOZdCnXkNXxxvo0vaZLyk3mm+Wj
hUQH8l4pV0CcOiZOxk4ZtB1Zju8cIsy18zjKHSMinxuyadt6kEJLIzmW8G9YMZ67yTs6gvaqtuNx
U6XVVs7GvzxN7tYU7wc+2DuzaQ/pzJ6tGoiQV3O+ZXy2ZJtYmOFt0RzZ16/nYYYtGvgo4qpoh82m
zsZfHFf+GmbzYwmfC3sraIC8Es4ma3z72rawRAkmX/6jBUxcAT0HrrJYOybjXhlytafUtG0H+3ga
s0ta2ED9sjLctK9TKnEx598Ltnsltbg6TPI2yJxQSzEjXvfLVNbI2pnhPvH0fneMxfRqVrtJsZrL
IpKoDB92IylFJZLDPDW+gT7E6zqWbGJp6eImoCqY/JZ51GnMEhQROeh6EY6PsdHd2Rvbe7tJv5LZ
fwgYOzGiiZjW2uyeAXNXrr62Oks2jokjt8+ZnErzexzT+1QBWxvo+BAW0w6aDjjbdMIxbOrr7FKH
RoEiM9Q8m6k+eeR6bsBJFKTmhDeUUk9OHJEKDKpNyvlD80ZXMdwwsNZLL6u2OGRAcxiOdy1ln2wQ
bSyoLVrVrs3eOsBVTd5sqoqZlD2oV2M+EYDxxjHRrnxlbztWiKeyTaDTd3jwR1h0HIj+elBX1w2W
OKr+3qaKa2y6dlb9mRjOBWNqvWXh9zL3OLvcRp011v0jQJQ/jZuih7ModAtm5SQEAxRCINKiDIPl
bE90qjgyV2nix+tKjUjyQvQ1kdMfS9ixVKowKmIZ7JFWook13CchLrkXRoAcQ4a/0EUq7LFmVnMm
Ids60P+uQ7Rmq3h02u0gkfaYE3gCtiTNitiWuzDzg6+CL4qzeTXIOmBLUiA2ougiUZV7gGwuAotd
j7WegcvbxPNdTriWXPtvLhNQcgp9oQo+h2bRni2TU5TfZIfQPWlEeSU6GC6jko10obmnPOOupLWX
IzLIeA6oG7nHkBCcHMZIjBthLrnqPYpg+JhgpVeF5x8nDDZrgQ4mEVOOFCjEj06CfMSWbYqoz4qg
i9FaigNAQz9Hqlg0xu8q9sZVZdd7AtnPDHfI+oCzjlWceL5hqB4sxp5hQuCbrkiDTRkOnBM/eePN
L5l+mfHW7t2nQRB1WEJaZ0pOkhHSB9qPTRhy8qaAnAE45PGe5Wi4YRm+TscmYH2e8JC6xbkYrkIj
B5Dz3yKxrpzHE9YfOHA6+5W13jvpE+vQB9wV6yW+2Eph8xD8Fg8FFWD87LtRvfHr8rdfiHtSu+6m
h4m1ArROJJtza4z0se/megf8k7WjyxQyN+Zsz4inMI1/YYs9k4msBXixYF2aGxTSHRNhqwdLWqzn
NhQ33wSFXpCKqQpuDqIMipWRhrhYypYCET0U6Ss88J59ScWQbgDG7ejgXqzC/8JQ+JcVDKxFA1BY
1OUbxPYn+ijAK4Pjrc2o/NMo+eKNYHLIUAWD07T7OP4KXKQIiTbZ5Od+xzEU6UMqna1vMZabi5q8
CyaFotmrvEDb4wCXdLKx2/7Vjr3zytbdd9JiW+ET0aL9NFvZTBHZ/TCMCEzFVRNAoFgeV7dpeNsY
qUmYV7gEuEN7YAMeP7ObtK8yGhTgU07vZiH/DCGMEQu11VKcuv63csZLvLSrAQrqrafnQ2Wqczbn
/5LG8XbESezmDuYqmPUayTQSlz+lrvbsMz8pzJAoDcOmd8uSChIgtmwexzT9jpZZAddRvppQ+mxC
1bB5CW52Qt+K7GfxI87FlgwXAhLn+j1jzGiGbrkTivF4FOmtdoJpXXYuGgW7Kg5u/x6qJNyi165W
QPa4g4LykDvVeUwoSwsWSJ1n4nSKmm5VEHyTyeGpMj29rTs1rSrdfE4B66h6InvaCbqLgeCfhMJr
bDgUPr18a1iSsyL7yOJ/djdGh2HgSu/jbwyxhCp7OAIcL/zNgwiebwnOwlRorGqULpD8s39N7RmY
BuWeGC+Yq8YG2e3ZyE0IYUI/cWVw0IHQSFvX2sja+T15cA4WQz7SIEllOaL2OBr9snvW82vRxYv9
fIhXIo4/Jtet17XqqMrwmqE+6uz4r46NM3ALUkxz71/prYTig6A7jcB48QLHNu38yOUAl6AMwPQx
RDbL3275qN4K9y9iplc1wM8bmHGMpUBo7EdfrPTIdkRHm+pfGHQpVUcig1xs8IjfcSj2RMF3KPVw
iTtQzxyJpjY7M4LaRqHPQ6PEVxBTamJHAqcoSeIzkiuWOLZjJWTyoSN2oPPGf1kfo4oLsw8/j+Rh
5838wGJUAY2Sv6qC5tt3zc9WRcaeIA3Kixrj+IhkrZLyO2N5tMMp+Q7CGtAUUy6jQAFLhmFFhWR9
abI6YVA9WcpTR1GjumIMBNDfigERq52F8mlj8HySCoFOfxrfdM8aDT9Eu31C4vxRWmTQ5cIjLwK2
Gytkxq4TBAxm8cktSY0ne0w2ggeaZBAdvv/sw1tjera68VeuCxK1UwzFplZ/2f6/8beWbzr0N2tJ
Ac3/lxK4a1Yhtgbyd9fjW+0EDwHk4djLvF0ZML4ra3GsHAv8E0u1lVOZ+X6WNLSseOsNx+7JiFhy
UbfaFDMV6wA4WKSUxkc7S9/KjE8EVA8o0r4LDI7KZA87H21iF+MIlh8B8DIMqUgke/OlVNWfngsc
x7L/qGzadB0Mb8tRu5quUGWWZYTgVmS3Ayvl3XZrLNR+dzfTVetXT3bHfE0X5adRLdy8Xv+ZFU3X
DAxq33DUXElxOs+zZ6wGwx03taO5WGd7FQJ9WsG0Sf3on4zUN9PCp0Gb5M4t2mLlwNEzChgazdV0
IDo2eUhYosA/H8p0643IkrLO5Bqp3G9hvQyV5Ob22kc2Wnpd6OEp8ffClYSDYZ0M6cmRYtPeZWD3
wqF8Bel0t1sR733ggkol50GjuC4zuBjSzDfgTQm6ei/K8tmvLI+pM4Qo1LVLpBBIqgmNjLN1Pf4E
TcGxSghEGUWL2JI0uqztDgRanANFUVw79sGumwFZGT1lGzTBKrAJtKzE3ZyQ1rB+PoHFQhImT6Yc
ox18SKbsFjNfp2leW+V8owLjaCW4dTUpSEkYkE6pZBcBwURvkxSk5NQzOjXscTXCcsOX21x61HJd
n+ijEYCjyyEP+8p6hAser4MiTvcmfYiVJnofUf5DgJZPcQmTYw7pISrp3Uu0966LN9sNTLqKoHll
AM/MdOax7uV30zX0EyOpR6KxXnAKUGWk6UZl6RM+oqeETxH1u2KKOL+EtrPtaxLZ7JHpCWay68AO
mbQd6ou5YtTQZNFHQ8THbhjnW1IT1wquq57BU8l2P7N1OyvfPpkWIzfMsB61Cper9CGcdumGSKZi
lUJmWXxuybrVc42/NlfnqkQeq42ewDtE2YjGOf6MU0uIJCsZ6De8L6Y3IuYdG2tdRSWoZO7/ykP5
qprgYfYNihjuwZ4Oaopf6ef0oXUdTSwa6yCbhjIo9bflzJDn/Kxcj5hsm54qlKs9x2t/miJz7br+
rybSIDOMkp1hVom14SEHSC2iApgznaQwr260YWDN7h40wmZI42/pIG+pl8ZK2d29s2i6fNaTMCnB
cRUtW6uuvnjO+Gl743DQmLP6qJuOpWg+mrC4yTwg506Dk413FHveZF1rt9c730hxv6XWNoUJAFUG
7z/Qh1/1ouxH47smA9hdSdHWO/DO69jXsGenrT0XeOpLaAAl3PmUv2isBnepZL/PvL7dOOWfFncP
9qXiVfjzczs0CAB9fuPZVOuaJg5Bo3fsp+FAB/3SufbzvMTgzhmFTtV17x1YqTFRDwmEuj1XAkR1
6y0W/XvfkCZKaUesmFEfG8l+qe+jjRd7b55d/Ivd+ZMZOfDWrLvl1fDgh+mak6LYYSECGMoHcmWM
vAkNyndhWcCr2RKY5JqnjTqFSr8LT/RXVBEB0APmHr7Xk/5YgV+Zna0duKClZlgQMbHTJIbzHnjT
1s9N6lQ8oj4lxGpy9YbcQKYoVAeUZOM7lRSGMS6yOuI2JdYAIjD+xn0JGt5orX8s3jimYC2tWvd9
JI7HkA4U7Wx4gskMOSYJy0vhBIchuIG3kDS1mCTN7zgvH2XmRsyZmTL2TQYtRk0knSm1hd1rAH80
3iXuph1RxN9BTHkNHOga+w1Z5Y57CRimQIRm9T+78WrkMmaEBIjDayBTCPc6AEZbdUDuybGTaxlI
Kg3JB6imivVSSA8traoWPGB95SbMSaXFJAsHZ4eUiHJ1rg8LrwxbOdsnNCZrZDC/nW7Jd+MjLd1l
ynhmtEhIwPIPDEhPN15DoVy1kdzny62N+RPKryb4pfZBExoDEggHhvA4Q0xIZH9ne5OsQmZ3az8I
doFh26veApUS6t8jxstdadTfRFZwyf+THgEwZmvFawUNDMdnYmxTL9bM9SmdlvIZwurIp4NNhk6T
k18H7MHyibmv+xsbi3Et2vEKXIFKPYI/AlM3gljbdRnixPweD+0t7gRVoEme0XjDnJI/ZnPyOJWp
e3Lq9Lk3bmMwPoGWIPLRSM5xNhWbqSSWObe8Y10lHwPiluMI6LBQxCxmMx9TRYI6egvvbJLatp/c
1lhVi6THcN4zOy73lJv7uuy2GAwvEzvlnDCyrBa3HGHjFkDfay8JFOxDZjLiTeAK2+c553WQRGs/
GoiRS8eHBGknh1H93aPQ7CIeRzlvVIiwUsj0kEQET7jYFFcugaErP4EnEAt2wSlWttj7Ba774GbF
xCAIudfkz9dxcPq1Hsdvr96H0u/PUQ6NgmH68tl/cpMoeWQSxPPnH8uRUGK9z70UGG3AwEanb+MM
5MQfVsDT/XWk/YszIq7K/erY98hsWFpu47jXF79o90YKwtXDyYbQlNywNuELK4+eod/Q3E8bM4xh
MCEUmWN4ClP1msyaPBgpN34ZgwBBBGhpIlYMoHwYth/q0Cr3LiFbbmee0feUhAykCww4IwwejHA1
M44da1gUbnnge2giUwC2FUGnm3BRFzdj4+5yi8s+9f1rQ7W+yGLcU72sBepeP2YxilmWqcu2FJYC
Z8CqNzBKOKRzTXhxEFeQPzVazkrr8FeJ/mftGvIT00uAaHwM/nmicABFwGlIvU0zwMjOgXeuknm6
Gjq5F6bLdEcl5orH8GHU8E+cIl33fmfuAi96JjJAHp2a+qZyvrLEZ9xgmcbOciERTzo5wkeR25Rk
j7GrNnuFzWA7lKDTfUc3K4MeA+YViQQno0vu+Rwk3I7psq/kDfMlf9HYwaxbVX+Zg/iTgxpDZz8T
surmZ34mtJXCJiOJCT5NPoaUBQg/knVk1/0Z5cm+DMrfDRbr46icbeSSocIE8zfOiaeOCm/XcrWu
TQpsYeiv2oOLsuzWldciax6tbR+QK5+PFMgWM5LVVABNbvHpL7vMZlLfimyOjR2gLXHgtdAk5NuO
PLO1NX37Nk1Xgjdq1aBKYJswfYpaAaHNFWxCPBqhJtmAm/kAWowrCmdHxRB824pArdOZPWNaUZ6J
PAnPBZUmPnIkwLGxqayODixgAouY0NmXg7UDOBCtgrZGOgiOZ2dU825uuRnqrsGuBNyGtZnM1pXH
b+ZQUtnoTW2z+uJ3c6OUumQGch+NBzNoceiATFnF/G4ry0mueFvyGk2jndl/DBCA6xY8MocOn7V5
bzrgPKDBY0BJNmgoBhiO8atW8l+cNXcEGPCCEMkbvQJfguWdU4FwA9jX47kZ6CEShRGJ6OWWtYaM
swUq213N1v6sez48Jt82p/oCT/NCGIx6yA3T5e2jFMs69WGBGdyqILkyUvbQTQGcDJnk+eMLfL9o
jZw/XgEWerJZN+xD10N5kbkvuPP+po4bH118U/TCIH1shusMU3EfDoP/kAJdDhj/H3A8fBpIx5AT
+XZ6yxiDrP3JaqCwx9ktsljZjll8t4xIuAejxNqiFtfo7PpyFUimKhlQoodSctVkUbAXfcX7GmTl
49DjFel687un0WR4FJ9Qm8B31SECXrd5HEIC7VEmPVZudw3HqTnXYdfWXDDTi3Ybg+0+8xFWtSeu
2OYAZRpPCTohUCvnHFzLKSgNNkiRPZc49DryGtRYCBhT6d8i8yAYBjN4/znIDo5AXlB2/RNdj0IW
QOAXrvnkV5MtwYKDOz5IzOm3rHN+uazFy5wAF6KN/Ez9RhcYHScxXkAcGnd2GN+1HLHULL/qRb+e
hB2cq6w2r20SRLueyXbIYuXQYWhvRpKeIlEjzSLua0OUa7FlAoJCMUunbT8b5amrqtZGyRnlByTx
wY4txrS2sqa6OcvLz1dQmaMTwJ7r//53ZbjFHiN+fiAjGJjscyOx+IDr4vpA+GIhwnlyR5REGelP
JFCg5e+gpjNPJuQ7DsJj3ql43wRUD6jQsajCMdgUlq3vCAp9rK98H84jNi5Z+tUGwt5S8ltbgyEp
8D7Dx6WYhAezo+YGFHQEZLHheS6+Uf1z1iGAyxbi9FTM6OVJlVyXrSde4Gz/Ukmy1D/2/ObkLAxM
K0tublnPbyWn2wCd74mQCvlq+/sfKR/rzeTRgSXx849UvuVfhikAQWqr6Qmmwd6uRXnyBCpES5XO
6//3S669m9F4b0rb/WOhjk5klU9ieUHQUR0R+3ybCCWcSbu30PSrszMN+z4akalZwVmT9nUDoOjd
eseB5EBGZ4kK8xyWgUsepflSZLMDCLvwT0NcosWfvfwadO46aSxxtuZQnHni+YsdOXfJMPTO/3sZ
+8w/96mPqMtLZoiSnBSO73ZkXNTuU5lpebM84GpNYa/LQpH4JMv8tcbdnoWj8zQSEvgKUOVGTpXz
EPh5fJN2/9ZMvPESWu5Bdcb4JCCxPJbhezbN41M7iRxw89juJjv1roZdYenFzNGCFq5FERLel4Z/
LJ5e382Lkwte5pjNmVh5jZ/vZpIVtlL4oGIXKZOHbmTbUZ0cwK41n3XKReir4h2D2anqgyV5wkCP
TOI6DLApBs5IHEOJzZToIgCKUdiyu0rax9zxf/+gThDoLTbf14TQxeoEpMDDSMzofwICTay5KA9N
bKUH3bnm5eel40P031c/v7RYAaySpD5YDMMOxhAESKFQIgdF/xpMcXT1l6RPgfRho91WIN8zwURJ
kiztTg5vdkNIysAlfZRut411rc+FI5rr/168kA912Sx/3vJo+Y6FRuT/XqJFnjoE5lWhGz6WPxZ5
lLEtrRE0A+k6Mbxedko/ycj50HUXNEtbvSTrZole/rj1WUasHFdmhZFIBCjGkUbl8UUWLSAxOzq4
TiNOBmEE/vbnyz4pyf9h7NcGACOsoSKKO7K5IAQMkbZuH6cc+V1Zw9McFriIIcNvKEL1nnwE6wzf
yjqnxoddQ07YBv0QvnKxGyue5e6Rhg0dS7rAgpBU1RcxnaewLDemwXDWHMGhV6LMHjyH2RmhbpbF
bfOzSWiS7lTgVt6ZeX1BWK//gjAD7O7Kx8qcPyp7qteMdMwnn/MNebq/LcaZ9Dtx8/APvfGH01gy
xuEimOUWqftuZdrEs5pjlzA0umOyFEmtCL7GIU7OAts4y4WJVWG4pGMn07HHQkDZENPGFLAbcbEc
4dMgtxst96GuSx9sPpV4ga0P4G6B/m75e/h5iUwkOLoZd61rUn4sJtrellcU9fbRXTzgUciMNlky
Ti1rbtc5fpVd1n3+d1jkuAfmMeOCT/M3NjDMCRZYT4OiYGPONRnDi7nWnFu96lPgY67jIPDHStSc
2V2p/+LRM5xJLL+c4s6i0d2WPJJURLIBoOrgESeXMjXSeOuP8Xg28d2Qx8PEtWU9i9QkOKP1Dc+W
jet1TsuR8CQg7zrTTwjIY0RmInpCMXccx4gLPJiLKyHD1jowvOQMjnEatJesIrWv5U0qSz3+9wJP
9CEhIjMHW4AEoLkPzEDuqZoJBg6SYN/O86esyULoRFju7SUVJ2m8e9F6SHpNTQhHONcXyGYVJ9l4
TGsnf+ONik+RbcQ7PAHFIW9ISXYc823jEhZ4jhLyU/wqTC9jpRrkiu5nVg8MCCUpGHAgXpSM+tfa
UyksXerKznXerQS6dsaV6oKWhzfeVM+WYG3EZiFZaGseWV3O0BdoXvLiwxkdIvtacnghnb8lzgwC
YrKflTUkt5wPUQTv5XvOyYFlXHuMLLY7fjZk70RvxVuDIFFiPcFbz3N+dmY/pxElxUxD2EFpzi/9
xm8O89Ad3NFZE0HeHgcCEDHrL6d2hUdGl+QgEOi1yTxP3KuGwLZpaMn+qhq11yjBbzkizxsmEn4W
bf6BuzRvsSEgdKFF2LAyLy4qJt1NeK29+mEIZbkf3Rnr4Shl0LWfF+ywSka59gkQAjxTZJfGKIK9
SjxKJdKCXQBcWx5HllpAxWGgv2FeHK6lKYx1PiATLTKD2BOL6Wr81pmVcaUQ7V8cQ9NU14/95Ntb
BkbUJjIWmHqmITuMuiUT/YdRlRPJMPjdlzA68eymfwZN8SsYTAPobqD74JWzEUJyTsTY5IqURrdK
r80CeMCHap//O3wy8At6wRUxOHxh6MooMRxa1Dhx9eBaqM4rh2SvqJp+SSQfthPkW7W0EqMG5zVT
2p34aOYh36It9jHDMYY4fC+N7o+VI8uqI8e6qIQMCkRa4tlusmuM8xphFtgGF+uq1wjcHsGYncAG
lPc5jfOtgcIGpT9GA2F1/7zaQYvFn/I6EX151RAjDqpwnnob21FLHM1eVX14jgfg5zL/sSEzyOvJ
0pG+CR2mEpTxZYCJVibbIcH6X6ExWWEhszc/byxkwSfHHPDBN8V8DuXk7DFPFlRpnrPlwA4xEAW0
wLE2LrEDt57DgTGo2U6X0aUCS2WIZKKtf7c2l3xEE/BzQmnOwh0V8D+bnJtNnPrgSmYPr0Hnh0cr
LqGelwvZchgwQEwtRuw4+YwgXDxXEQNsij/v6NGfQEZ1LJgPvBgF8HfUgAt+rEeU9OC35Ay4HH1G
4OQ4xS2xsfLcPI1EGv2gwMYYcIXFSPDn8J9gxq5Fy3Pg50gtokBbhNbwMtoT/XdQlAxhAsrkzErY
0ytD7GN3+EDDgTlMxZwhgYCOFHdomX3bOsWsEreTHOfLsLyMnU/KAaNOyOEKz7rwplO6jPQyJyUc
ATeQQU0UsRl64KJvV6Mp1alOi48clNwVd0l5KtH6rFpHmjykMcRer+m5ZFFQCNx++7xtSS+rljJ6
iO7AfoJ9FVnuf71PC7bstQR+sZga34AbiGtvyfYRgLmC/Lv9OXLGuD0J3TXb0sofiJLqoK8PDAZJ
C7yZQ4qemKNo33W+vzfQvZqrZXrMOIxVTFhkG7JAp4OO6kuDHuAJCbixrvmufeSgQ1dlSSxMI1d5
TPHR9ml3CUY50IvlzwUHzwZD0/BGQdPscjXHTKckLJ1+umB2MfZ12Ap406n31AOiZsy89PQiodmE
9SulneztXG66sD+4qo+fypD6ocVdXKXeem4SdWmVG++chX7x308+JsOvcTkBke/eZ2FTYxJgBgSL
mL7dTzlnIA9uUkxuparHjbk8MhZGjkO+/NLJ+3g/GUmzRmoSnvmCdNOROOWmTMFeoGq2RKup+CrY
ZW2IdrNjKAjKF5lGNO+hpvLXWqvswtozPUZNST4vg8ox9p1TWsj0wr+R9rch2cX0ciLO827EDFSA
YBXxAbdgTusPBsefUM7X4RxdUwhegcwv/fA5zNp7IM6d0AomlRFGvYefZ86za2uTep13DQe3hOts
v6rUPg3GaL4PCKoAl7rPmGjVg8uk2pYSzBdV6YofbbzLvMg3TVMtKl68IgUKZIuUo2KeYDgF+Xzw
zYYnlQeWgWA6Xn6+aomhkN+LF2iWUfKA60veLcrSu1wywJvyPOahhczn//5n5HGAmUQFVqigjR/F
Ns1UcdI5iT8DLNrNZBp7MyE+QnYsxugUnAOpDc7dapvdRHN2ZYq2b5u0vqQL2hALQnj2lD64nqLk
gW2xKXuVQUGMsit5KUeOM4DSk3wxq94/Y/qR64Q59ufUexvuum0RlJIQMZvI4Q6zgJI1kWBTAqtX
6OZsE7By99OqOJKwAHqtJxLg56WxnGtkFn/NfH50C4+dN8VlYI0gy+fw3E8tHCqB0iaY6nMiu3OV
ivKsUh08Cjnsfi6DYW6azX+fVV25H7DNHmyDjwPhxtlLIzzejMj2CdEt3X1b6ezoBEJsRgBQ6Jon
6ERKr/16EGdb55B1Rp7qGe/TuaotVuZBS/EHPQ+5pF0+pdVsfDL9ZGchZLSHmJ8uefIEo6h0cVKp
6PbzIh2yR7vInU5qiewrWatWtYLukg5wPxNnRKxhp8YjTx61REbusIVEz9JofStvblgY4plOG2ve
GKSBbY0+yZ4c9yUHGIfCW3IfQgvq2JLu7cpnmFI3GSV05lpnbbHySS3uasXQaUrjKtzFkyF3Hof2
Kl4+03hgATeAwNhKyg4C+9rTnIz5ZVxepM4/ORRIz9NJRrZo1eyCesbcjQ7jZaJq0IIQLzmSxVkP
Ojhgu3mUrRWetU0HCGfcOrV4T1fJ8js5iwiv8ZpfJaC5s3B0/AyAGYmkXcSHvidOgFMTAnPNViMx
PXzsjJp2HgggpK9Ofh+ke+ujXGxFHEw7Fbb5PbDk7QcElfWj3iW9SWiORrRVEQJD+jA7AZm3MNZU
+dZoMiiPgqQRdBUE/RZdXp0RiRGOAXZ8TR5ttap11+9qJqdlZZOUWoj+EdsTYH7QMEiH7GuYiEdG
PO2zMzPLSNL8L6Xv8JnhTRqAKwPEC7hZoSkZ1kTvZefkxg/Bv3Ry1KWLG+jsAXsr9rvzkRgPHCTK
ijfW5Dd3tzW9vYk/86RkDOxiighfa4011OrioQyFvyFaGmCX8v3Vz4+uGWgzpszjzc8vMdhwopUx
c94OaQUCpGwj4LWvtMTWxM90xXPMuN0ONtUg3HNmeRX+aQcprCTI0AodYJ9e6Nw4dkE/NMAW+wKb
bUrQ+r3vIIo5EU6PugveHJeyoqPb21izjzphUdSvHVvJC+WavAgnTI5QnJ9lUx2yMEjuc2lFL85A
HPLcpsbeImBgVVmzOpvxEoQSC/bxvtxo004+UJECpkCgeZtG4yuVJAgXQpCH5sXkMnKgGmAnM0sO
DCCAfUfmWXozCaCxvCJ1X+apy5+SSK53wZ2yMSyEIbN22pcfulJDWnAwujdISe4FLRicCc+Nrq6d
sNsP2BajSu2a6e6SafeQ+Z+hMKhe1LD2bEMe8kTfLKtgYkUkHHlq6P5duhdGKo5DSMC5LlIJOtLU
mCxIZOrZgi5TLbqWFRMT42bp7jmow4wDU3y0EgS+iHEd82/sWZQf6WvDzX+Nll2q9cygAPdLEO2V
ny+azaCAOs7eksLK51LjnGaYDK7RmX9NM1iNHwyUtoN77ZjRuQgFgOucUj1q5dGO8r8EuGwikaKT
hnvabkWe9SxsSaRaQnquQWIC4KD1VXYPmMGdD22AKgdhfLUZaF1OP9w22NifzazYFOLG3raN310g
jr7FGCBv6fIiyUYZXVWeGngiTjTsHS8XDzwAA4ihZZCJj684Na1k5NjIP61NFOaYDfHz9K2xc+zy
ku80yKk/W1JvvZ47pv5/1J3ZcuRGtmV/pUzPjWy4Y3Dg2lU9xDwyyGAymeQLjMwkMc8zvr4XKFVJ
yrKSbpn1Q7dVWVhyDkUA7sfP2XttOJxjI7QvpUGPDOaTzxxUfPGa1L8FkhQ+Lg36zceykoR8IzrY
pBHorA8rcjZmwbllXUuyFwXdoxFoK5e1CJ3Lbx+mpdkdTNBMv5DPYr1ztwVjXJw8ibcN7GXWNsWD
IPeV8Ys2rlsgLbyhpGeaeuNspcvmW8fIkvO5oOji0gdFEOF6DYsH0k8OWhChCkvuZ8XqDQb/8Pbj
IR4pCOy4MI54krUHxEGLVOfyVsErwFZGsH79Jknx3nYEBO1EDgjdJOms9+kfwbiCIoDtj+gOvJnk
65XrXOs83peChvs0tt3Beyv7vDtUZdN8ZULNvep8VTXG0yLx0nvXKU4E33AOr7Jp48WuifK7rAjc
7iqSXlaERs/nlFF/ynWD98sNr07KkF/V3ecYRn42acDsSiQBTmDVh3aORihKazxz7PI3vgkezrNb
74AoHDOOgmpoaNXXiijBvYe+iiByhX6LPN9NOpjTMQ69dzpVaMZdF9IaiyaLMfoz0QUO2qE2u9GG
g9XrJVgW6MAaIQOoBrpIW2imPJkaTI9U2C+ZKqcrkWqQ/03zIlD2C6i4v3yUYJA1RJJvdOgEX6fs
SgtVPWUWoVP+kPQbY6jVU0tvCPak9UA/DZuq+QgGryNTQxn3aQTVUGN8foRiAAaWmWcbJk9g9Mt9
hYlnlbG+Ezk23mv4oEia4V9hxKDw4189LT/8uf3abJApR1Yo7z4ezLBCMahQMc2fagcnuZnnspXt
MKQkTptiMb026aTfhuzYbVQDNGUHp1quRoADnY5ObH6YXAAD9KKbJTXFXW+n+saMmf/DscuR6GDJ
d9AMnJAYqUVkgmiw+8Ddp8EkcNJwImh6g/mv1p9zZyBRFkGnKSmHhnbP4TQ6mnM1UfYce9wq/mxD
PHqCQfKIz1ijGABREYqkITmC6rtnPr9LYCVvrBIFuwElBSuEeiux2Nx2lNKF/53WY3j38cDY1twF
8xNSmeHe6u+DwvIZan53Zxl4EgM69neoljldzlVZPMBXycWwiPwo/RajhaXHXseXEjPBinPttz63
i8+d1hIdMzPCE8+FHmaTORkbtxbKM5V05KsT6jXp7hv5LdnJUH7xuDJbiikEq87VbngRC5KTlvl8
k5B2d8fxyn/tOuoxUouf0SfUW2UV6UMZMblHcSCQUYeICsFV6FOzJhoY00KtHEGf0YQAM1lcpz74
gmZE/pF04AY7lINryKvWaSjQn8eq/BrjblsawVuFmvlYUSFYdXWX6fh/P+rgjrwsaMgcALTWNRFv
FTYbpX7SdOcF2zKyXYXqlN6bt+4GPTqWgxuhplcIjXtW6a5Ij9QcR0ZCGxix7j6Yu2ViCvLdx8ZR
h0hcCPmZ1omWH7qkH7+aetYs69Rl3EFxEWuQmutpThGx0Ol95H4NGMsPWLAkf/9Nn7Mk+8GtPluo
JSGbpEcpUg1k+voj0ynR0QOMYy4+K8xJ66ipxebjw05mMNQqcQ+GCx6iwzTdCgbntSy6S2h0+Ze+
LqptrTnIsIkv/Bw4RKfVwrqpY4soZ1GbN+mIuylDU7PLJyR7qzYfknU86mdmwThD5r4ouXD13QyS
4dzI5zTLr+8GaScH2ESAyULFt/iNtutS3s5Ua0/SHUbAgvRC06SxXvRofKU+La9keATuVF9Y7ood
AM8UKXFRX2riljErhcU2lfTGaUThWJ5Z8GbNgQwYMi5E4vLifnK+RJpxbic7/VZDzfJNuQEJpF+p
28UVMQUyfx3ltekyUVAwBu6qfJZBlm78IvJ225UUjbrB9MGp4unUmeQjT/PLmpIbRI5OsjWQ0CGH
beWmMMpXbCE4A3N/z9LjHALGvCt/Uh2Zv/GywsT7yBAXAYvAIu/XkTzSYknXE27c26F4cxiBLeGE
9I8UAbCplSrJ1hh4g4mEaTctmZJnAEfhmTBGJqW/fWy00X1F02L38anfPv/xrzxomKloYJVcwsg3
wGws3E06ea//fFA1oG1le98jzW92H58P7G5gSCDedNnE2m6kCX0cUC8fR7sm0qo1xRUGaffQvlQS
hSAOApyaVTPe8kozrXN00mxMBvReBjLJbdzwawceaeUHZAyKGfJeNfUO09dOHygtIKJYV8/zzmwO
49eOQSh1hgA+lrv3eYSURxrfcwNfha+35oOM2ODDvt7ZAvTXx3kVSb65n1Nycua23G6o5mqXluFH
U6LU4X6MeGKupaE1d7G3FV/gU7ffilF0SxnRTRB2npCLpnE5kE0/dfTqPh56fYCzgcCWF/yBtsDe
zVv3rOYHrdOJNx1q+c51aZKOIHN99ctXcEhv617HCP7P7wb3NYELmChDurq4HdT0nYaH3H989PFQ
gozesR0W7DQ5yUtNi5arsoejLap8ZRq4Ljucv8gHKuNA2/yujj3z8vGpj4ckDwQ3P7idH76gvOZB
2OWlKkBvO8TTnbXJ8CGuJI/OVLaHTu/MNa8u0TyhfO+jsXzCvUT3f/LtfWml6dO4Sub5ZW7aYq+q
4pZilc6wkua1NjpO35Mwv6CY4QrT9OIhVNl1qpxN3hbjc2+79RqrNoNteH172HQb0nmDewK92aO9
0dh8VNdRdkQlvcxD3zg0SYnesUm0RTJWnsApypJOr+q76QScwGTW7PwRmQQcuXc4VrPxrsqh2xjV
o67re80HnlWL/B4iS700Cj4COcrQG1ATI/QJy9giqszbOPKXpW68D/YjrX+OppJ41qTBBUh9iTTZ
jAwE8110MAia5T+sIkmNUwgjLRcdYTKvqWhUFW2EKnjiWKFjybdoB5sEVWMBRwnirVJ4aBhBp2qj
Ra8Gk+CdETqA7piMI1pZBQqSqh3hPncpNx00cwy3MXQUwBRBs+RH3ahvvb5B0lQHxTIf0VY33CB5
783EQCTBlkaqa+kOC4bIxhK1ZAxnYban0aVD9t7c2V7JMHz+wQzkJy2KeO1qzrds7n6aLaJ8RvzL
VlRwOzgYrsuami0IOCP3/veB/rdFnbnEH8yUBkhx1WXlDY4rmMa09zz3MhpaBBCTqDbdjvehCbKE
AWhxSCxj68BUWTpVCaJkONHD7C4p5rU8MstFWUwNxlQSPeOCHL7J4mjdIkdzRQ0QE8OLHVFAsZO9
+B5tG59+LFKI2fppjk8e8rdFpoviPBZIlX2z6XYNduSkxxZKA/Iw1GZ6NzUsFyHz3MKkFTZb4F0z
2ndeeqrb7FT6db9sqNMXk2FAwQjZI+m/rcb2rfKIyaCmBrCb+7etZrgnnVSMwmkBqnSc8sMCpzbV
DB1LfViELTbeQCE7b/N9JPQtEZMzVqzWNjkRUQs7HEoWfExdFjT6ZZOWz7oOQCLpSkAvsvDWnlnw
HbQ2NXETqrhYBj4aVhuV9GAb5rOmd0vPraNlPUXAg0W9T1Fy7PIQh2Zn3BLHHD84gY3vYmzptSFd
NxSiRavxbtEK0/yeiaKTp83SK3Y0DkEbPe7dfdnJCz2YZMswcqGB5N97eRjuu1JbVZxpVg45Axi9
wK9NCRCQ0XOegipdNibRnv1kql1YrILgzcM3fvUgXPZtEe6nFlaA6fCf3GAPPGQNHgU/Eotkln3j
lbEa7FNAaFddpuJTD5GRUGPapZiOyrEF9+KrAXAr4+dxUeVDhXoivkI3YHKVdt/B2D0D4RhBKBrN
piiHy1BgksMgmswcS4EyazWq4ckxA8iIsXJmlfPBseIHBHukOnM7rceOwrW33jhEraW0vttoIlau
TZBcNmzMKRYbo6ubeUgar2wOwQvZFiZWsnSjG5138EpEkwnAOCZ94BZBEDLqmyjijPQh1hgdZwS6
4VCl1Zi/EZtDZm8v24uBjlSZ0BKnonnDcW59KVgoc9fYTpP3GKWYRauRQaWFEfMwhPJJU9joctu6
9UORYprDgK0F5luoFK90oD27NEo32dDuVNDdFVCFKYuTTVzhszgI5cYXlxNSMbknwbH/2QiabdRE
ai1Ye0FFcb2Z5VvtEEUeM4UkM6Rddj6ZGMVYbkELvAQqex2sZAaBzGAkqOvLADXXOZ9vBUc3xNqC
J4vopav2wIAfJ7bljpCJdas+F/QPLkYEgd+XoBag2G8IsTdPYeghnK4GACoEC7EBsFTJArKNAe+r
RKdtjzgi9I5o7jonM6I3STLolrVdvJLgcxMadnELWZ2ecQTgiK4GoMgq/l4zMVnYzBHp4opyJSqF
BNvaN7rWHtrevpDReCoEMnhmRLeOhFNuulO4b6QdzvLu2a9MyQEUFKVBd27JplrEEdJvvUuvBB3h
efeK565Eh0EyaLHxpq5cBVKupyozD9APET1Hxwz0+KzmuRlUduu2TbgubP8Yl+Jdo/WzzvpiF/eJ
dqhGxzvY3Ho0daZphYG/p7NTUXbkPcLvFjUy4PV3Dfgj6C/3WDZOiCZdf+RKeixDuIVo5zaODQfF
rIXiVusz8Ky8YrWoVrlExWfmKNI0C55Im36HuQarMFxmpY+ZWkhwu1/qAqBskrb3cam5B7LXygqn
NT6RYomqFBWSxQTDjUEODr26JCVEmtHv0cCx7myMW61m76DH5F8rF62kZCBPvSf3Rq0le0yGuPiD
6qQnmXtDSlG4JpYV7cW19UmAgKx+niT3mqjG6KwN2vuQNJcC99m20ImPGHvxXmTZI50XdFFe/F60
3UNWTV+rSd4YAV52LDrkKprEdhsz6dSAe+NyyI4hGVfl09CApmn1/ms52uogarxpPZ/HWAvXNqFi
nAT3DuGKhzt3yhnEN3q2SxX3h2p2TNjXqg/FkVvrHqAPp4yk5pA1YiiAEId4fkugXX+IkIQ5UWbv
wU+fbNXf2Kj/D+gU4IJ74SF1BxIqfJwmjVZmhzYMCVPMuJZi3KjDyDnDK1Ni8ewNRobvk6/fNl1x
EX4uz04dH0qiFu0wE4/OLA9BppMglw6fXTfkSYXaKuJr973nZzStWNbRzElauItcC6PNYHj6jRwf
RjEiLg1OltIRJ+aswdLAoiRN9CLw0zX9ig8P7zpu6N0QZq8uHJ9Ia9XaashI1SXdZpk3W0dSeZRa
ry+90Udf1ljrFnfz2Sw4v2fgoOxKIhdBMtLl6Rstwu6ma9C2mmQo0MBaurMdH5HlCj7r3WQTfzER
Q9phAvOG09S8ZgUhEqltbupU3xaJ/+zpxffMGlAzgUWg9Q4XQkQ3mW7GOwYKi1jbalpLg1fzk7XE
f7Fl0nLXafILlLrIyV9lVDyHQ/etGCyUNVhyNjRre8TM47mvQMSqpHjHkfceGdkdbiicCMwEds5A
Rdg1LuN9NywOYqiKAzUTI+Rzif9lUbgQfoyKfAGEiNYvidbFIB8FdGGs3Fm1oruceIC3szj3sDxP
V8S1OKjjbBeHgEmDzrmLEkTRbu6CZAJGsZZOjwjMQkFmme2yKYZ92tGdVYJ8GI9C8FqZzA6EDs9y
WMURtnJGV3ehAIfQ0j5dWpZ/bKra3Pdat7VrgrUrZzpVaYy6qnLti1XQvZ0uASLZ712v3WEAX/fE
0Tw0rFzVDKCU9mcu6/qmRGY/JVB+7c7Z9O+NL0juNoE6NKhIcpTCTecW+0JiVjGH4BTVOQ+lv1XY
Yyf8Wmdy4hlRxB35FoW9qawUQKOmvzh+IS5F6ukX8N2No/k7F4bkQWTxBjUVpc84fQkmCKOVGT9j
+dHuTVE3ex+xy2Lw7MeGsd0q9sSVBoKNGM1KdihNrN1YO+AUiMRR3CU7BrXQjQvIJJ4x9JcUV2ua
NsaB4/L/CnoGQ2Y8I1SabAPWst+XeFEjn1SfkczcBYy5EFO7RkPE6hGqExOT+sUNVj/js50Xx05B
wxqMFeoeaSDnHcRlyIJol4Vqz1l6kycuwxVGmTs/JkUhn6527HGQN+k5jps/z88S9o/pWY4hbUhK
rlDSgnw3f/13+WQIrxT4PQza1UTSjNMCzgliU60dEnWYfqErUeyIiAb9bF3zUqNuNvVT1jr3crRe
/XrpyNBgaIbyJA6Hmz9/dvJfsr0cw9L5A8LADmkzgv3jswMVw9lnbHh2PvtGHBE7CqzHu2utDeZC
XspahRsr1ddpbI5XYTTPwxg+WiI4s+1om7qAqkf37YR1QIBmYSXJJJ3lVNsR/6E/Tvh48CIXfxFK
Zoo5xzBPRj/P9t9//omum+votiOVsg1dV6b7Q+pbVZMnmyYt6L2PgQkc2vgGvzf6M3e0T+i00iuL
0wtW0mxHFHvyiyYGXg58MM0kOQj3HINrq6cPV40bbazsQ++49aEaujVqpPizKePPvjumGx/dMEOr
dsMq3qJ3TPUrFkf92mLs0moYdBNmbVIsICPopQOkMfnS6VZ3arOox0tcS9gPVrCyGpCgmJWAQZrE
GeQ5eAHPCU8IvklTzqdhVeKioFAy1q1X5rdNK+p7XgATcBcJEFoB6KuOCmbhgg5lomfhMYR7uEQ/
Z2Gd7EOW7AEmTROFrIrQ2nbE1aO27/E+lYXj8O5aUNlKbOictZpjl0EmikMxD3jhbuZuuwbBxtog
Y/fgYwiEOAvSlt8h8TlJbRvlRn2e7DzYmsHoL4PEbDbo6cuDVWgw+OeHjw/BqH+J0DFufvtUEmTB
ht7ZF1gNzMWamDYamwR5VPNPffz8x4+qwCbHgNwY05uCC2G6AU1rLMBStqepKrBg5BxNBZjulTNm
jDcZM7EGyG9lXzu3CP4X5dxMrPzeuac7RLiHAHYuOf3EXTMCSechqeFOtBbKfAxsNx+tr0IY4150
SEl8GhnrQcsSSvCWKJJQ0lXAc3r4eLCF/YAe2dzilYrWuHlySCul2rm19q2OOmKBY0gfJDXmh48P
zTi8jIxjnFofDlOaXtvGKnf0aumjajdTQy7WZMhz5yIFhSD2VVAL7sfAgNguiohEAzD7Qz3ad7Iq
kG44JD2AnfBOHw9ZmQCpUDVYUzPQTqmeUxPrDckx1Fl3VV8YDyFARVeLpvspyySCwkmufGopEfjq
2Xdlj28LBIrhk9EjB0ZNTdkT1U5yTULHmxknCv+R98KdzFtZnGPHdS6NzM3berxRsaltrLZxD86A
oKCvGsC1hj1wpLaMA2k0UN6LajzdDlyVJzzKFSpny4cfUFfNhhGI1y4mFZqnhnOZNg9LsXolhw8d
JpstHZjpOGh+dkOgWMn4sHoDOkoAp0obPBnFUpa9OAyGi5dUjtqVbgljUbqhS1qUEY1q4hSyUgxL
EpDDYzPfHdna9e1kR5Jf/tgVWbzwGW8ZVVpcTbCCcDImohRmkAATJfdkYYBY9yznJGqVkPHJGAOs
q391BOALs5PYs+BY3yY+boE8y9UqsOczTJhA66sVQrYprZdKDdVBYrcl65vlqIYuWzkYqSP0FYxj
w8Po+N9rdgjUKeNpmkyUvLDqpSwJyrDzfeNE1V66BaU53a+dNob1TejVeElzlGRe6TIxmT8Xsd6Q
X4b1pKodjiqU0ChAnbLkfdWMo9LcG4LmYp5tEZzQUHzzrHhgmH2maDBPnmkhX02yJ+bw1lF5vQ/t
qMIQGNfpujKxRI6cPb05xtQoTI4nelavQ1K4tkOaIcDQxBtqivFrMOPS3Tw1YQv2DHBgBNfWgNUY
NXiKlAqdp+MG77h2JXHcerFPoUiuepabZT1qMD17vbiNjMnfYZk9qsStL0ZYWRSrRfzQBtwiWnPI
zTQ5IS6MNl3t6Deaos3hVG5yMBQqXjPvzwYucCypBqEueQTZZjzEThQ9tTPAeYxbRYyBoKuB3gE7
OloO6bWvHz4gUkqnRaQ9EjcwwKg6OCOiIPixVvsFte+Rhpu7c9NBbUO9ee+CLr0Lk6G8yQSp841h
tDcoGM312BjhyerjcdfJ7inv6Hx0PWbhQREijjFz9Oz6sc6+hiaSXd/gjFH1SU59AgEz6W4aq52n
K1q+xa7RXRzbPXiBOIdEqFw8z9T2Y+ZUBIoEC90zqB2gZt1QSzGRmzh1iD7T8L9V3SbN2/kFnUeV
BsY0jTAF+v/29wK20CnqoUY1vt8fqvnBpIO2bDtpraGZsIOqUuwYtqWfJ+jcO8WBg2wgSkXDA82U
SBhDoDH3IfkYK412wavW7UDsZEd6NeU2tYhA90fUSvT4UVqn6dnkVXhMew+gqecNBwa18peY2v/9
bfgv/y2//WXjr//+33z8LS/GKqRx+MOHf/+cp/z/v+ef+ef3/PEn/n4Ov1V5nb83f/pd27f85iV9
q3/8pj/8Zv76r89u9dK8/OED3HdhM97RcByvb3WbNB/Pgv+O+Tv/p1/829vHb/k8Fm8///QtbzNo
Q9c3n7vq94HeBmXRvw8Ax9fWvPzL9/8aAC4/CUlmrquTrm0Jy6aA6t/q5uefHOeTIn6CmlUaumk7
imzujJFh8PNP0vlkSOmAo9N14VrAZH76G/q/jy/Zn/BkzP+zHWGDOJP/Sf63VHOm7G/1nSaFqUxH
OuqH0GXfyzyTskzuYr8cAaLpRRcvQ8LZdiA1q0OXDpyM7baCgOtYhgPDyrLtuWmXiuYhTJz4ixPo
tNq8OrfeYW3LLx5DAobrscEINmt767XJZqarm6qODtnErwX7rSfuE0ElwXOPROuKoUo/o3uEX1el
boSCjjCynYnjWF8K5luQVlrNf4+BllDMCE35J83sJ8wHBTlmCz1BibNQQVojl0YDgxU5iRhEQy/0
xp2REeSHvG30yM1IaCfASBmEd6o0pwOjFQbhg/Aja61Vyi0I0h1JBEEHNTu7UhexQooFjMAGrxxA
abhJvQuzzga8amfnANbac2f7I6IM0z3JHllJOk4NmohhokEkQjt/7RmhX8pq6rcEi+ENBdfQkhXq
xDUZCCmWYkFzFP2dgKeehlp8mnK3WimTtL9tEmr5LtMN97kmFvItM2z/bEdSoUE23KtCAf9AwhPG
3rJnqTMxoTPecVR2mZAVwM5zkC4aCHFWqdOVjw2Y4EOZRBWu48SOrkk+oXtsh/bKYWP4rPtuSlfD
sdSmt+zy1aaR+d2ce7FOIRz2NzeXiHYjzk6jjkXC7/rodmqsMASYY5aXQYNahlhBv3HNcBZ1x66x
NzHdYvOCdWaj+qusbxIAZA4zFutKZdNIxa1PGmMPgiCIgJnUBAfvFaF8EcgODbGccER5gk6NwI2g
B0BbuAUIYrR6Eo0YlHlwezKbfdwPuyE8RUYH1Fan4WADxWLVRshjvcdjldbUGb0udwEDY2OBOBiu
ia5Z8W6yhDfixwLBs5yC0rjoQpndqgNTqK0rq9BfGpBOuNytCK4AwVg9889UnN1MT8KFUtZwUNTK
wGs8shbggOLK3JioNp4mXpbP0HkZubi6AYwpyYcaHrLw37VqUiQ6jtIldlorI4GmAZSAXJulnPNf
eA+Jq1fy2sVFATykCrAbwnnkSm77UqcjKJM7qMrqGkrItAuV+PAeQksQ6qv0dl+yy+I2akpzh7I3
3JdQeJCrwyNLUdx0y1L53beqVf2jAWWkQ5oQWqAFxqBZA13rvnpGS+alm3OM/Zryzfa2y3ImrjaO
wpc+aUgkDpCIqjVixCFnk/WqS2lRrC1yjySTBdeOjLeEwAzfWk0le9uZgGTVDdH1DhqAvcywYS2C
3J9raAyOTxJF+GWix3BnWp2B45JJ40LgLoN9UPvnwk6ZmLVRr2H5NAD9uBkuGNQv3soUVS/o+vji
mfoNNmufTqFcF4QMkEPF4HIdZHI8dWiOeAdQ054xyxQxcHUBi5vemYuUqqVrIboCEQKqEkjKhrxt
kmg8e6Rac5bNAH0Rl4egy1VNSXzF0JtHhwbKsBFGap0iDeP0EjwbkUZTNt4GUZPQfteL/Jkm50xW
Ktv0DjaSvfUnmyfTZ8nG1RttLzD405fNnPBYD7iCdWfkDGNKsnqEG8DQC73xmtfyQfpnTCfeVzLm
6ofC4f7sUntgORxise28oX/72Lr+b2/x/x9t3nLeWf/97n3/EmbN37DJNi9N2Na/3/Y/fvKXfVyz
5SfXtByldGX9Y0/+ZSNnRPaJni+dJ5YDy8aKzWb6604u1CdL4szVuWF03XQcvvTrTs6XqAssC0m/
xTWphPhPdnJH/GEjtyzH/igycLkIe25/qT82mETmQpMdBekZkboBRrSKfOMuaAF8+84+HNdme8V7
kMF1e2y99DD57T235owDhpIyc10ZDyYKLUe6DO/gHi9bbBR2shZ+ucchv24KNkY4UGU4k47Dz4Vs
r201exDNVaJPOJOHk+qy53FoNo5KPgv/2NIwMeJia4NvmmLtzebXhfwbMvN1ShXq/RBCGu1+kDeD
C4nRLmC7pMu6TxgltStTI+ik0+4zLzn5TsjYHw5uApK/AGhm5NvW8I+GVnydiAzV7eYQktvpmQKR
MVCcaHrAAvEe5fUh6+0Hf9brT0ChwulCIELKkh4l3WGeBptzLprsL//5ffQ/q4P/7Xf9P1gIM6f6
s3vpJvz2Ur347cvv76KPn/n1LnLkJ2UYirkKNZyJs8v9RzmsOeoTRTCdc1unWWm5hvPbXWR90qXl
6ozLDIpVIbmh/3EX6Z/mO3I2xjim0Lmh/pO76Ic2LXciRCi4eYbr8gSkrX64i1TCfW4mJcDJwt6a
NNjpGa0Hj84eXu82HI9e+jrjBIMUnhO8FiFoujhYxXT4I17QP6Ht2cPDIb4L7RrO1nFunaRtSipI
vfjdS/vrWexvWZve5ixQ9c8/8VL9rnT/eK6wI2nZ2pwepKXPK8LvGt65bRRWFLrVBqrTHsjRHUkS
WyO7ZVJ86Utra063DcEMf/5HBe/CD3+V944jDaua7roOr/cf/ip0EmfsQ2tOlGrXmsgZvtJKMU4+
dGeoRoe6adeyfiZaYFXEB9meQZ3fO3sbqTBT5XWjs7eBE8r+4sUQfzzIzK8Gz4sLihMRIwDb+eF5
dVVtocrgedmEwYytz6RCuyG/sK9BHHUYp8Jur1kmtbF5/vOX5OOi+O0M9cuf5ggFWo0rkccfzlJW
kVds5GO1qWFMFkWz1z0qoS68tA7ht4QJImdvU8JVPSIqRiJavIYmCyEE1pCi/euDN2dElUnA6yKu
6jtnLC9R318Zyd8b+vSUv01W+9DZ9Tlyh6Xhg5cihAOSsfxscEhjYr7UBm+N6JgmCkuZLo625AqO
IlDR7dqCJam7DyFIuxj+Gzr4tecVq25SDw7cqoaxrNMJyHHlxUT8bmD9IYxrS8N4xdnugR+/0kbz
pvJYV+ihrNz6DhmC9ukcXOD0uxLQ36RyfoPen0YbqaDfXnlyX8ym2dvSwx8PoxtDOlQ2/H4dKDxm
B/HCATgOxg71UvP852+IsP/lYrDplKMe5yplcgHF4I8XaSR1KWAtkkbDITPeI54STOO7o+WvRbjV
OGZhec7JCEXRRzLzon4IYNh/ATCWu2ujOeDD9Bsw9IvxAaMbQwpsS+C95As12/iIQo2TbzsskURU
Yu3jKfCAKa1ki4Tq4h5iJOfpXTrAPdkmETwBXLfdVMMwL9cRLW80HUP61TNvwhDNEZmb1NfjRYRr
CH8aTDgytOMQ2+aysy46stx21XSMQOe/WPWooBhUY03Zo9sLqk2p9qbae+7Bpd2bnWS0HnXEC1sE
hSjPmnRr+6grVkO0C/LbFrJdtCcNRtPvqnBZBPs2v8DkmHQoPGsA9W5Nu5OFb2V6m1Jf2Gohnc9F
eEiMrawO6DnBABwrZGbuJi8PYGyjcVmzNXOdqZBROb4LfzeaxwgTm3cVChTzHU1KCcOEwPfwwkUX
FjfkWQzuFdVCOnwZgnsfWRSvEsETIabDJvRW0B4GUI0auo0OlagKD6K/Y8gSdzdjdbS7DS4ci7bn
d0R/WE7+4vKZ2yt/XOPmy8eVQNZ0ky1Kn7/+u5V1ILgCIr5DtAIif/dR9fcuxb+DNhXSaYjG0Z6Q
7TMgjcczYderWmISlNMZFfcVPwTnmXg7y8TQ66wnkkFKurltM7v1IRveZ0SUDaXcMEd25hWxRnbY
P9ImWpLPVwL0pV+0c9vbEi5Hw5kZlM1qrI1djnYFhhstDW1tcL0OyZtezG6kaO0mb2rmakMxJ6R2
hSbUDfot4C0C7RDLN6uk3pDd0sltiiDeu0Uhps8ArgCVwl3UvE75VkcYkd0N6b2mbt1kMwA5Sc4E
QhT+GjwMkURA6hofkF5yCVDe0WUNZooqhFbYuzIjvs2Y6JPcGu5Nh7Cu3uXWLk3upvJBb+7N8dGM
L5WHN1/i1LcejfBbA08QVwBhC9jGsumQ2yDCdbjhUHW0emtVXwekcpwR/+LtnXt3P767ymWkCVpU
KQqHH/Z44gyiAFV5uim16WVIybhRhVTrMOOs5xEvcvSKkgTJEL9jkeoE0FUtucVcxDrYWSbmJ8Ra
d3pDY791X5XXlYsq7t8hBrY7rC0Hq/a+JZ13siQaYOYe2MvVN7T6RG+YU7RtgtphJk3rg+ZYFo3+
ts3EqwaRPK214K/Gzpb7435NTUUvcT5kMOhm2/7hWo5Yms0wdAlYRTbMBpF2sHddkjy0JljVdNNI
AP6eSoQ8YYedgkhmFiuv3QwKeSikkEM3ADKecpb+wvru4FxeAht51WiW63V/cj31OvQJKQ101xZa
yXiqbKFZaPGe6dct7TqI21hkkkwDv0obwzWmbRHmBMJ5kB1iFCjyCamM2gLeatZxdlMCjeCO0tJl
Epk0ONIdbZK1VdYn+yZJKLXIhyVn0Kd9jzNfJ3BtqgNafNaHN1lbDkZkgmQ7gelFPdvUyUZ0EM71
nDVbB2oAuSQ9Bf3I+5FWBJa3C0N1n/WUDC0Ze2Sc4qwKUNxlxBusm4wpV1aSr4a+PdzX5UPoQDCe
Ou2AHYCcUKvy/g91Z7IbORJd0V/xD9DgPGxzHpUpKVPTJiCVJJLBOTjz631YtuEBNgwD3njRgqq7
q0qZGYx48d69564MMjwflL1LZFR+gSci8bgufVIIaA4FRhI9E3nyaGq6Cc40s5cq0NJjUxgQOmLD
uY0xmZFhq+VHz/yCgeJcTbT3T44EWziq6EQreGnasXkVYBuvjumTF+Ci9wmiktScrlt7GRkJrV2S
iCfx7dVgNJfCZg4tNYe31elnqZ97YBPaEM+K0kbLWgg84wuC4hNhfIxCHcW4ycUtlFa4yUpLv4RW
FS0zno5HT9WvVkZ20MDoBWdWia4UggBecGiKeC23VQVFN5EJYhr9TnCe8SXGmiiQkKAAIhVwM+7o
J6m9KBHqRrJEijJ/N7QmUuG4j06arKlLmvgnH2QLiVHoX7h4RyRDgATV5BD2lDA/k0ilWUfhTydb
huxlrDZR6ILKNfsKXIXx4vNhbGRbc2AU0efoj9Z5zNx8k7YR91fH1TaNDyPRD5JlFmR3FXg+fLIe
v3Cusm2ugm9RdShXVFFs2PzrEt+kIfRnNzEOdlYxZIkgOaIWoIjbqsRUPOMWktQBEJFbIwYaU05f
Z6b+2KDt5M5qorutjyM9Mwo9/J9PTofP1SvA/SaeCrZWb1nICbGCo+paGgZHQhYUj2kJ475JA6J9
wy+PfhHppkB1ZT80K87DYKvF+CTnUrLDYx2nFB45cXfIgh7tga6wyTmAeP21FshtdVLayqB7gd1f
rX3NypfKcded1hwj3zj1Kecn7PU5ygQJKwPjlXAuWuFhPkYCzvQVpG9bRCkovh/Ph6lZClmt6MIR
XIeLN4PsaaFFMxO1i424Wpmp8TvqnbGV0GHppFNW4OxY13TSaDb06hAXjiKrxrwSaRFzRmGZYUKC
B5842qXy6Y5OuIIug1f7q6jEFy5Mh0pezwjCyNUxiKbhgGS0XiRCy54LBnhMTh6Cju0nURGPpA16
043Hb9A1yZ45Yoc8gRTaTj8mxWSs8dZqS8BwxCpqL5kJG8XSOvzphHh0ksMzF12xFaLD/DSiB87o
1lP2kPk0WvE+VNO0FRmW/xA1YJz10S6yTLlJBZCRmO72IqowEimVDFugB2vVJnJXZB247LB6BXsi
Dr5lH9mvCVVDK7LA9Ud6TMqxad0kYP1SVK8AdqmMwYEUuDExpDPNe6eRre8Kuo+EKuALJS1zamH0
KetFYKGnmB6iLU/pSKB4K7d9g4Ypcbf0JC2erMJbNlM6bD2+0vFOqjXWPXIpa0yVjqIClNgsDHQG
U1MesEbmDBDTFYLHeFHS98FB1HcrhjgaAp9DJEEd+QZiyhJLpM2dYiUrmgIpOPqyIhTHZVqz7FnP
lVVi6akZy0c6/omxYp4yS38XTn2cBGh9k6zOle4PpJMGJkFLyvZRHNfftHMf9bC5BR2KUMNrHPZx
qlHpqn3hAbELNOAeTbIackp01YNE4/GC2reX8d8/AVF0qxDn9MEcsKLd8+g+zLQWrR/8tUfzm22b
Kc2sTCRO21pxtduYaFZ2msQk2qhqm2QRTbMkwo3b3ilJmiUmOCBEdozooSmJC7RQ7TlTuw6Lyll2
djHuEAAdLYbAIZT7GVCOWmg0cRBi/J8KG3gBW3IWVPt65gIrFEcrF+T60PZv8K2dnQdNo+xrsdeS
cK3zLLD75/vagsUtc9jkWWPcGPpsdFJIWJvfzjjnqXnTo+4KseYuhHrCVu/jFAwb+v8P3vAECOfP
pOdb4VA6Rm7PjULjCtmnzDl4y3aqcdHkAsZbp2pugsWgA0PY8ausMP1FnZ2TzBTHlHpbV3pIpa0j
28axg2Rf7YnKNFdpR3RSWuaY4OmpoRX03FOsBFxfv3pwWkJNtRjKHc8rPO4Eeax5z/qg2XeZrTYW
HME8bLBOaI3YR13nntE2ilq3znYoiIiU0J68AdpdH1rt1uX85eJpy9A9MTSbNi3IbkD5vg5qUnyo
jhaD0MkJt0A6MvHQjVR7lmgpDwibxaIItUPCffGSOp13cUGpH8c0Pkp8QL4GVW5IfQMD+oSrThJ1
nSGBQlxhRMfG/w6QSZ7CBO5L8+1Sg5xgY7Snv99RZ8sp0q61EyM4JD+XXX9tIXxkhlBKNFfiEGCE
WwMPIGco0GYXnzrmhX5jIqXv00IROTt/SShXH0L8AhtMpJjbGRrRY3HmpdJk52b+8ve7v18qOd4G
XeeZn14qu+5SpArjr/sXfyQV8OhGpSZqIXLlgsoHqJXg20DLrRbUQTsmLzjNRhmfcvX+zwyKeEbH
5qO/8os59LA09Y3nQgOOxjyDisTlN+kmjLaigjJaZckeQxahw0lxLpmfbnCyJossR9SyAH3EhHT+
kmJNNpOwOEWZgqVYhShx+woov1seC73jRhoUwMVDqS680IuQQbcjLyFYaiCKCbV2pp0Hn2nZZfIx
tVu1jgsveM6bUDt7ZQR4kiB0vUg+28AVy7KOSMqhMbUDZBOvFI9n7PfpLSdkbtEHVfeO4PbRsHD4
Dbl5JVcCVlAAaC8MQ/D+Vf+hh9AGwgjXhFH2xhmwTfPAbgTdq9Rm+65Enl81t5K1yyvI+4PVel/k
jiXnsgoEaja26qCf9kTlkh2bjwM9Med7ILNxFxRquhA65i/QdTEVqmPGX9isjwlGzmAME6olIstm
Q8kJwjk7raYXSFmYgzpTDo131E7c6Aj9xKy1QnNNpawmjMa2QkJoDsehSbaewlicOMHJrzzKr177
yvRs2rVj6J+zsvbOCQLZnZTWB1HJQAYb0MkFi6Qsj7xJ9pPSpPOUG4y7gWfQZGhbskZtdWsbaLZS
TJvYoSmfjWX33FbWrSbwx03Tau01dExaAaxAchTEUb5GLxk85BYpI9UUAjIlapT0LJf46xp2mR2/
WF4/bOERYCzq6I4BM6Yc5NY76OwtAkBaUekvhm65Ozv6SIBY7CcVo8u6MLsH0WEY24b1vqQG2zo1
kX6pd0dCGqyqQf+sY+pifXydhpzAvXah6f01aCx4QGJ86AsjXFvi2NsxQTi+tYnSbK9MshxtQeTD
QNj0PGD2kUiRyYvbukNOz8O+dMPojM6zpo8435Jwi09yZGBOAgxsiewn8eNina/DaoKcdI0CWihK
Mvr0Ct+bE69PkYSY6xWnsarezYjElqp3iPojUZBL6ivU/pJ2FE6RabZXi3c/6B5FCYwpT/FKEUZG
A2o0HgaCDnHxYQZMtRLmLkFdwm5+wXE4tYG1pfO3deN/WWp898y3cEyKZei3VNxm/BjgHMLg6P1g
HFoybw6XWpKdTMj5/ZiidYrGHW5VUniN/qRjPp7GiMg4v8Nv2r2VPcnf3DCBmvcvJSMo/v/mGvJe
qXKM2aPaLwpU7I9LR2/eKfkOLBTMgzrEbZRwC/ma5smBvZrIatP8A8XkJWQ6m+flIcotYM9yiUIa
1xWyv9GtHvk06XkN+smJC5T6mcmlArEVKYjkOw2wp/RnpsKPDMWfJ6jmoCXET1yjcCh7jmAL0EHS
dae/f7U3hqDosq2nlWIxAWUjRm/+iSSheXqSv1Mpn4xuDs8wy9/pJ4LLsdQlZOgGVi46ldOEWcHF
2w+8f2xZwfh4Hl0rnq3493Aa3uRoE/GB9d7HvFdG7I2+T6wq9ZTUyIoDC5hln9S/D7bh3/s8e5CS
8AcBLNdxdlgQl6afALEbgB/0080yxFvsp3+aCS2EmPy15Wg/ohEgNaeQAOzpj4nnihnLl+rt58Ep
V63CDJWV6sVyEqACMC0zJ3pG7RYvs67/svX81JZ5dwCmRIQZN2gZfwsvfhSGdU39eGfN/C9ySzsu
DX9sIzUIbpnSnRvVr3Fck1ttQqQne+PHQXISWACyMUutuXTv4AF8Edr61HukRtrOFzKMA4wtOidZ
t3crfpBnko0e4Qqv0eT4sGHyxyKI06WnN+OCqDQKSNPcwcX/Skf4Pq3xHAQFQjYgjZQsKTyrTeD4
x9rlJLJBtPn1ZZqeUs2hw8XfV47jxQcBF5sKAt1ocHty/xSZ9ugULxhi6H92+UUbA48FIzeeQide
kiZtNsHdceOL5tpXJ4xuTsOaQRYK4cgzDyhjFnZoPcg6gedh39uaxxDqLxEpOoLwdIjXemE+55ze
URbZq1x2NxXFj4B88qVF9idFxoOhiNwqzfQFT/lmBjtEJn98x50C67V7LBt7ZRnJX6skSXK2+1Kl
7h/bh0BWmE0LhvES455C0FSddBNraqb3n/ijV80YrtzIXKGCmhYLXE7dOh7pscbZG111Ai/rL6Om
tPR9to0Rehi6aOJmXQYFnKdbalv0w8TrUogPvAw7QHYd+Shy+0OQEbkxWg7WtuI5TRnxVkGxmbCH
FLb51Bt4QQLdm6OCX8Ohe6Gc/20QvJHq2vP6m3Ddo7TsRXYfGPksYqSjCf9IrY9W6ZhcPRIESJvJ
sU9DZkIdvoSVcsqaDGqJkp+erv0YiFpWIXKihR4wfg4ZS2iooYQkwKPPyRyMKDdllGULM8pOqF6a
ZVAQmDNBZAmgJA4zr14QiQD+jLWGCjpszYd+wmKtDUR+QDBCmlqsgUbSpxHMZtIErB1Ke5LBiPrz
X+CDqi36qK+/b7qwqr2sy6vvkI+KF+xcj47BMIXEc/YIxyNJNw7dYCOr+sgdCpBpCD9yDMcH3Zx0
PNrWo2/M6jotlVsEf+Q5ewxLHFxdTuwccj1EhjTazG4qdRlHLKpe/jPW9mfG1pQj7ylTbQNmEdyJ
9+b24weW9m9Nb7ZWoH/kdvzhdA+s+gNEnmebCJBlP3zEuf4s8+4xyeOL7Y0nXEufDhaEhZGQFMRw
x+gI00kIcBLKZ8G7lNxWmj4kNsN1q/rT4hh0ZMT1Q9Z49kjQgy5au+fQZkHTquWymmMij74bk4u1
M1KtBeULcLwfWdMmm/Nd66Q+1SW2AF9Ev35evPGYkn9cfXYTrzHq8zczUks9kodS2R9Q1X6tprw6
PZmKXhcTDdRPzcbTrF1QVj8g06SJsXFCC+fz8W9yIEU5knXKsjhdhcHw1Q3Ng5PRosDyCCyqq4Pl
UMBDrmBJgny6OvMAJsxM2n8of1Ik3QrGfLUt6BaYTbSuWnNE42new7L+Jh3wLo3qEINEEGT0JnF4
Epw2HihA9NOEJtK/f9V67VRqN/yP08q2uRFz/9q5eu6vJ939dDuOsySeuDeBYZl9xkn+Uac0WHJz
joqKra++jMBHYTJESF9vHECEsQpWajDLi13px6HP1vFMrgnTigyFTqyVYJI4rH1hv6iYF57QgDUb
jOkQGHZ9UtKTcdgWYiY12H+vY68/jRkXRDu+Nb044csKSRNxaTUGyuLqlXnLQO6zut4W0HUrKIYA
Dqi8VNUdiZae+3vDhlQKLJTS3wn/yx7xjkXI6ddE7u3ddvrt/fwCjOW91AiZcuN4OY0VFDePuoY2
IoVJT6ZFSKyVUU/PtumdQXlGC79i2oAa9irj8QvN/U6ZxT6q03HhBgjtY418gbKrz/ocsSmKp2Ec
vl1utpw84ZNwmWaS4LGq7Jc0GcyLzZVnZdjMMzz1mqSkDRnxeDdbRhSEUQFMFzu3S7UVMN9byJG/
1NL+s25NF55Yis3NBMHmKCwQcGs6Ue9mgA3M2uEHLMsTSLX9vJ8APSP0Qlb0UnKk2bg8NnVLaudU
PVTVoTbHaN3awRGcRMr9SryIkNamzmzc9/obEBJFddb3y96zPkJWAJYefpVodsBcITyUcdldnbpp
eNxJgKCt03VjuHCr/qVo61dPt+UqBU+wMod8q/U4k1xNkZ1BBQJnTe0S1V+6Ur9aELbRveCrDV9J
zZlFe9Fr4fhnn/s3M4rumSDP1/kDEx3Nwpoc5CDW1qGzkYPxx/PkWtGryML8KRa9zufk0Uoskw1u
X0aXvqA/Ca4yl59BX/6Ond9tpc4cWXTg+i0qeMiV2ZrV+C7CP/iNz9DInVWl4V4ym21DAOIa2inE
fM9l5AFoKOtXxFA95Z7Cmqd59aHDDA3aC0JzCdrbm7SjB8ejbYlKn8h8WtRDtR+85BfVG1FCClqO
k3XtIvueOvs1CbYZGvyVp9O4HszwoCXRTRbFl17tiGJ8JvdiodzkGy7zwQnJG2Jhco5gjo7jDOkz
vrMEoirkEiZUtv2j1cQv+lklll493q2BzLqexrpHLaC5fvyYud130nSomcrguRIUN0E53oEkz7xT
n3pE9XOipGdSbgYse8iHJjPkleqpAMAm1uFvLvo1tKNPvKonKeao2Pw7s8ar6c0uVegBJaI17s3t
RSkPw61bnGyvvrVp+4sKeWUP8taW1lfU4UPg7QwJK6IPhi0vba1744DQ8gBV9r6ilNOuaI6Ng+XT
56vfx9pbWShdNpHDqdXOUl6SNmnamXsgIbS0NetLy5pzMIiFrgefRDmWqx63MUwubHjdwXCNX8ll
bJ9Zs8ObXG+uZQMRlSHKXXAqkEiIDUacbb6LWFlnCHabPo33eNnAFYrwUVfQPZyCg6HvBmeZu82T
7/unxIChabnfnSG4SBgfztBJRlXl7W9mappF/uyD4fI8QPzOdPcrHNSpi5xPR8l+2wga73psvVFM
3GWA4R+lirEMzZr4QproBdkKU0c/sqJ5iibDn7b1qK5JOz5nU0kvCRbJMkmyP76vQGTL31bhCTLB
Da+C2N3DKzwHDE8Wwgq6NQjSQz3SydfAy9Ja5PAbOt6JEB+zIMa6WbcucVZTZX93dvhY1WvbUflK
aHkILAmpWzDkPPJo1axxIoneNg+j7h0nuGhrGy5/3E1Y6RMFm6T2aC6ziBexR+KNA9ont/SeEWn3
3CfiHdNguIRM/DTW6rsdOIEdu3kd0i2KmY+JIBwWPhFstE7Pyhcu7X6c1hb95B4qw8pS6FQN7ugA
wAVD0Smz4NWJA3osY8sP217lqAcspawgc7ausFWFj44/Zx9nXF16A+Q8f6heO1enAMkU+ubdVQZH
QscM0GS/TC0qFQGBS4o3kKhkSxd9RSwqPWHCSTb4C+x56nOqc370NkIxOHXWvgzFeUo4VdyCTPPc
nvNYeGrWbNhaUWXM//EY4fDlQ+6jA8kYnxiY3vHYNWwxGHwq7YEt9p4H/eMQ0d1J0MnEyd2Ky6tu
CncVODGXCn30gXiXUB7DVwxCyzZP3PUYTm+Vjndy1IzvtqHfM/p80IKEoWPvE4xQHiiz1lUlg2NS
l88kX4fAbOgbJOCiABMd3LZO954Z1dtRN5/LNAqWxJ5dMVhcCRcFo5AMj9LKoECQ54hZirEwB5Bb
c6CHKkUObwuduWm80XsvPktnhvCn8o+hqw3dCv+chxwDJqOt2ET2HumPdZUx2IlmXX2+FE2Itj6g
5sd7vTaTND/l3nuG5WHDPPw4JogpmuCztkS9YpS56YLkKx8ZdmVGCCMB626QrjzGRBDcqRPyiIfQ
IOEBshtMqF4BAHZT/B2xs2iEpa+4PmVrxnDbgmZrVVJPFMObq/cWxYb3RvKTnlvLTJJVo+e/jtEb
e6Tb3GHN+DuJ5d1tw3EzapbHOg0fSbKRoLUAnHYdggkatSxKV/OOiL4R9088Y2ShrIn7Sbb0Lb5t
J/gl1Sx3GIOMEyML4h362T0frn1/hyL2TA2VkuIC2WlQOR8SwG8Coh9wC6B2Ma5ZdRm9meQYEYzo
xPa2sK0VAhAem8546k3trRRg1FozesTzTzaGiXrWAKooMScN+hnJADrVsLKuqlTqMBTaUxGNn9Ik
pN1J+6MxAYAwcel5EWu/1OmftzKE2GzRMgJ3Y85NQR1BFu7UNhZoWtlsQck+e0ZDs3WwxoUkcIHL
YtbjI0kNtD8hOGKFw9jTAtJ5sZURTDkXi/UHSRHaerKGmxOAV4XDbp3NxEeaO8CQhAK5IAA9Zkuh
Ds2IUCrs4VPvikssm+7StWKFCnPEiHhJBxd2vkdBa9if0Nh/w5QzQQLNVVhovyY5vDG+SrJSXtuB
AWBsp3RqHfLio1K+G7nb7XUkMFljfo5IJPyOkSYQOmMnctqRsbqCI0xONuBkXeZc1Kmper378r34
wQ9cBPl6RmCMLz5Bck1Ldxj4y0ZxVGFFsfpljUW+i/VuWmqjuRxjGhNOhUvF0eql+gnkcG/IOkBt
7J0LEd/ANUL2Qa2Q26vaqN+KzKFZ9T153i0vMhdBYnPHk/9cDAW8bgEjiKCqZ230v3xpvlkW7rwI
IQeSiWmBpM2DuuE1sDZGUEJo/Ux0fMyAbpNL51cMA4G+0x0SgSzHp0CnBTn58XrI6/00dVtTi2+R
LjXml7+e3Tw1wP23tobHUBvFE0PfLoL4z8Y0xyAUuyrzHvUB8D1gVTpPdbfww+bi0VC3jHGfpE6+
ifEIrYHsQIP3FddwI2kOxoTosJ/SQ+PoNkxCqEJsSeWiM5vuWJYmq+Xvt7FqJx6j4lJKN6WgA75Y
10nzXurnLhPfYRfFl9Lv6m0u1S8A+RUfc7A1wxAV54gAzWt6QPQLRiDFSeYEkU6q3oPINK5jTdGM
BpDecRFfTcQSQWUNDwHcMfCIwJiF35jrpsp+udUODy3sarLvuh16FWOV5DQLhD/Up5Ez1FeRdms4
5LhIh0c/Fy9dihOlb8MEIFwcHpqMmb6daJcgLPqTDALoGn2+CyPUCkGtn3rFXLJzkhesUubTPc6m
7EjwUL72irQC/NT81H2V/WmN9E6YunvExIuEPA7tgwgjJsBuJd/dPhsXxADGAGF9Hx1cEtxqJCtj
nqu3mDZESnbgyoFZ8uQbBBeD4Vu5LWkiAbLmlWPvOj06NPj61rDTJhJSnRymiZS7yoZCXFBw9A57
XvwrXeR+fvoUuCvNGQ9hph8FBp3F4Ok7w0pJViG0o0FV0TcgPMuY0BdyJ8j1cZSxazPntZHmsCsC
dgUMXMSC+pVx1fAH62G1qbLSvk91E++C4dYP1bB2OZb3XsrAvy7VddRCazH01rczo1KA4SdYlgN9
jf8ULzXK+l1XERBU0WF5wSSIyCRrboUsnd0Qat4NQehzoWoYWRV4z5EiAaqec2ckSGVdmG++I/UH
NuizP8kEZ+GRfj5yOlFwk8+rrzwdKcAY+qwd25vljdUHg9anceLjyInLikrvtWhd+wjJCmY36Rvb
xp0eQJ65CzOmmWXjcJib/URHJKuys/sji4teL8PFpZ4cTYcCyu2BgRV+9+LHmblPlMPYzwXyhdJn
6HYjt7sbjTOJfjqfw02Dtcx0Qgd0Ug49PzFPWegQJeffRqPTPmxQOly6fHnRUNlhKWN+w/ZtTEH5
hYCOsfzwourk3E1Wvw5hamEEKrvXRgso8evWX6UMeFdTja2vhkYIorZ7byt4+4YGbL0OvRUeUfM+
dvFT4XML76oI6anRoMjqR/QhQ/9QaVj8u1quTBjhu4gT7CaFcJDaOU9p6efryjMqcmNatYuYJqys
EKmQzad+9OPqsQapvCFHquUuGeunVCILtWS1tAiRv9j4rlZjb/16bme/kLlKjjxkm8qiyxW5+cLr
eRallhPl1rYfHjUqbVT3VlFX3qHEYKJ0K+NCCgvpAFr7rFsBdjHajRrl9qXobOqtIntA/TFf98YC
BwjZZZWdm+vaL4vd5LFD0OyId1yESb92mvA0yJdocMAtt+7GmqzvcTCTjxhXRw1DkPQ00joAQCWL
QavjJ4s1XDvIHyZOkydvaH+F5saHjnybJo2d/VQUDQdCqnZtNwU8mKtEj+s3Nxre+graXiDZkCKR
0g1T2N36PNePWvZXTuusSWSAfVbz2saCZ7Xj6FqEQ2SdJrRqPZ2NJVGd8b4c2lWnWc7FrdJ0M8dq
aBl8LRESl9RTA+PeK/+U0DcPv30DQy1uph0Os2kXh2hFB/+PZqM60lvKyw6D5MJv1SWxdYs0PZ2w
j2YS697mxMiQ4j2wotCD8aKCzuqurS7Jtj/6U6E9IB0AcaMBSlKN7j3k4R7cHFJ1shi3GHWRb8OK
2ORMCzearelIgPLvwPa/mqzrbiWA7j3z8QU2WgPwm25ssNHVa4EgznPoRGdmK++6U+ZrYlQ5GvCe
47lT4nks+uw4te+K8WGg9ytLD1IYsQNY2bLOT2ljLXX8RzgJaJeYjtg0ddOiAaRhmUex8d4L9AMo
tbDEOsQ4GuN77be0YNrw29LbR8Zrl78xdMjSofuStGASY0Nuzgnqj5xBeOUDLbOdGTf6KqJTxy3U
os0ImKqNrFXXx/LJzlr5NIoCQazBbevvv8vSXOzwHf1opVsc/mKv0Du8wo5vtq5f3YYk0O6T4SUP
PYQ9/2kSU37rvLB+5r4EnwAQSuuDqOh+vJERFQ6SlejtB1xm7dkew5Pjim7bmeNPXsfOFp1GudS8
PHis+imABKZXiKBolTdJPoI9FQTCwE589DPEM0Eu2kPlVOIxDdBdePZA0k7LZggljZY5bW4X8YqA
AAj4krBV0xCvTY33NRKCRID5l+GDkbqvoXKb6xgH5dkcyte6MLZt6ltvrtQArza9i2fDst8C+FxD
mJ9rOVPQ7QzRmyQOuxvytVVYOyVkvGJsGK6DTPmvdcfcWpGQctTnFI0iy/WNns+eVfMUtEiMolGl
y4mQtKqToIk1zVxGSUT46jhMV92/kQwWLYYq9WAUR38sfyz3vVHaJ7wf7mY8Rjn/IiPPKGezontT
fmqEri/MQziCd2XefWoN0Eqpkf8GIXoag9j33KXr2ba4U2mSUDKX7aE2poM9P3ugczdtgHIr4MOy
rMe+6p9yhwVmuDRusgjUTD0P3aT+CC4TaA82ENq2xEOGc6eFdnbVVvgsNLp3ppx2UWxSYRPYiHxv
NJajF2xbvXop5IU26qMh+UmmOo7XbfnaDzRa/AEzmp9QteptuHPiY0T46xKefEOGEYIauyZGN7HP
pSdQdiEd6i8imy4YQW5RaoGQ1sM/lbinGdDTbniOXe+z0rnJlUYBSPlJH2dArMMIFrMAPv9XJLuE
wziPqS5fE5twFbRMLz25Vg3TZcx6pDIARNRStPi9K/80Dk1vTYP7OZKb58lkl1rFqfK8e5cxoMk0
0EDWzyjB3JKcXX/QuDKOZBaT5u00aFgK8Uko1XmUSYFM0CQquau/OdC+hZ2jYxuCfcgcJEWTmEO5
BqNLk37wk2etDp4mzd9JDFCghsDPqZADU/droodipJpQ4Ho1LCw65NwjdtXAHkVPYlVGHZY/7ebY
KVIxT5DMVmFTqazfttO/KoLhsR0DwzHUg0ZDvKnhgwlKZSltxuEUq8vKVCumwvCw6VjQ38Mynr44
jXmeqF2Wro4SGe7TX8fB/7Xn9r81Cv4HFMf/I2fubGL97425m09V/PzDvk4/8+//YMudf9u/unL/
kRn5jCYzXOx6WArxXv2LKxc7YWAGWNQsdLymZ9j/5ifEy2uBieM/Mop1uPQiiv8XP6FrzP8JuIYT
YNnlq/2/8RO6s/Xr31nDbIz3s//3r63QwnXwn4xIVE2J69rUD3UFtiJiX6gnHONJ2LxqhQNnyWRQ
0sbV2vKaRzOmHuxyojTmbJqiNLlXCZtbQB+uBge1r5PZyYqBGi0z8q5VirCqvJY6iqU2Gj7lUK0b
MyTJweaqWI0KMX/Jo2ujlqaTspmIoRZCY8f6Ge3ykfvZb9TTGRhQRqogO2sWv83yqisIXGByyP8b
FdwCNcymHw/2x9DtKz39AEFwyHT7tQ2KvckQMDasbeVrycpz6G1jvMU7EL03OiEszKc/jKT4MEY3
Wc1/Wjz+sWr1PxjwzP9s2JnfZtcMfOzX+n9J11OxNVe6BAnzAzKDTE+W33MAzjpzAcB4FYjSJB2w
IdKCeDgPfV9T5b+2sBDA2gH1fvIrA97c2ONND4r8oFfmax7wzuLdH0ktWxu9f/MqnDfKOTdcxzYI
jnhjyvBez36C+fe1MZgSxU10yqJyNVkVMjT/wsS9X/URH7+D3EFkbLp/f8pSS/+k06srvBtF/a/s
xK2Nvbvhk6LLLNaIWmr85s1swju8i3SpuATR/CZJwsnviUNxN8L+lWhtK6Y5QUBNzuE4LeZ5ouGE
cyAWeXYZ0vOF1cXTJheYFMphRD5sng3nQxXZNZOC2Y7vf9LWXodJFDAP5YXYGXXmgDA70JpxazYr
MCc7QjBeEhQNCy3wb4TgfBi0lpfzN3aukyZIngmzETLsBrff1X722rY04/BwIIeegQWJ025pC0WI
c9IP06c5KfsJXHTx1Dj87AFNh97xP8iGOBdmcWn7/Orw3kS19mPl/i1v8d8Nxa3uWY+OzSdDVYtQ
J+En6jPeH0zna9ty9vP/DEHkIUSVCaA3mjbkzd8GLqBaBPZvfqqMKPuo/GgrtQFTYn41XPmrV+JW
QDJdukRetgGmQPIKUMVgd0eU9Ot2fLaBy1+WU3Xh+D1ZQOVLm1U2r+tcFejZW5xcDQ+0263ytP9y
CChC2xYgpfWN3WQXv27NOZno4e+YFzsGW3cQWDrKAnYC5q9YS15ra75Whd7WLW30eeIJkcRH7FcI
M5kAg2icQJHzuv+JvfNajhtb1vQTYQe8uS3PqiJZJIuSyBsEZQreezz9+RLcEUetnumOuZ8bRbdE
UwAW1srM3ylF9A0ywr3XcGvNILpVWkLMJgE4SfTMpOGb4r80dkYtkak3uQAlgm1nxgB7DIdvfa3C
FsbPF0hchScS3DDpxkGs7V7SQN84DFYRnZjFrqnjE0NmHV0D4ZUgwKXFJyZ+BXZzP9xXQfGyrP1e
59YAtgerUZjy5ckNtY/l6kYr+Rd9p/uHvJPX3YIMi2mSh1++jlCbXfc3fZ6pKG3DmFgnyCG+g0rY
IWPLPzwXF/ZZMV6RDp6dyL4kIWNlVT3o+L9Avx66VZS7F1o+hIYzjBPDW4derZDvAqWBvCzSA+fu
pE7Fs/Ws6qyTMknupnbm7VbPtcWgO+6NZ1gHWyMB2tLwYzP5lVS6F/mqxInvSAzTIURrDHKjN5Jp
fmSkPQ816XpDOU+UP9njWFO2AIHqtB/BCAGG/Pky+wgV4SqSKR27ytFOso88YRyUjL8cRXudU/2q
48xmRUwTpxYKaev2mNKB6mNfcvBZdVg45V8qYpnmmdIv5PqImLgowMGr3Inu5NfooKkEoP805Xpr
R5vWmj3+dPGvW4WNXL0NmvrbiX35POl+16hrquiu/3oCWpbhGJqnebrGWfeHLpvbpkMHdUHhSv3V
47rkNuHkfy79Itw6EOLC9NAV2jvQIISXmGF/M+uMiqd7tRyv8tXezEMa4XasvDS8Qw6zYvz5HuHB
Rt6R/gopd2Np6i/8gT5sBtaaYn4EhA8ySzMpJxPullarW2dySASpPozCfNU9/jlhY48qbNyJOcMe
mr28+NAsHzNsJXwhnPPDwfVmrTnZR2s4d2rtvIGdI2CruHsj29KK1nYdjNjIBGSu6Rx3iAHREhed
v44xHs65pRhR0Uvo+mvDAK9w+os2oO9yudLlX/AVfbLy5oI75bmICXpoY3HyH0FF7RrIyOOag4Q5
K176iKmwqy20y8i+FnhEUQA7QG0hginky7rBvujTdGeXxLgmzn5uEhvwhCvAEISEihi5AdDkLqxe
myDF7HsmTFuVuRpNNRY2+ndnYMlDTZx3lZrEK93zYSdBNcOAuYM6krzVafIv+kTnD3Xi8iaLn5eG
Rs41MX7465usduidlYqEbgMNJmLsc2W5l2xwL/PMPbK74rtrsL5padZtQCJbDylleelAmu4CjtzS
JzNS115TNoAiUc/LP2oRb2Eb87BsDJ3dYGvBW1OT4kO+Erklq2LKPpSUX4E1m77SSaeJmVUmXfoB
M+81mnQ8PdGy1s6lsOg11LC5xBoB7SrxyOtO4VnLB6Bneu119WyELFAHwvRqzIm5LwxlNw/YDgz8
prZ/TSq4UORa8MLm7jHTv/B907rUVBV20XjIDfDsNgIuBJwqiI7ZhFN8NwzOXa5jyT3wNrQaf/Q+
f+RNt41qZbdsAopRAkd1jPXci82GB4b2qrXa6z+/w39KSJeHhOmNBmJo4lOji6D2t+12Al7gSsi7
jiGTbRWG92APDzg8XHon/2ic4gO5QLFmGr1uQUDWxNzlq0g/YVMA2mawUZVG+iE7s3y9Npe4Cav5
LquYvaOUgLw7uN99huezQsViYZm1yfmGoJzPAf6QaiDDiWfP7/hHXks7i1ju8gxI2nsrqvFZnpVs
+Bit8UJaz6UPuyghrb1vgJusndxdojvY5O3hNfGs1052z1YzL62f40U5reDEwWe8j+z6oBP8WDVy
pnTJQemHjc6GEQ5sGIUsDX5sXvGPQ/zqsptpaIBIaMXCPcFNoEzZs6dmYKyjTOssNbENp6Us2GkE
92eB9+/QfqA1Bv099uTh1p/cYhOpydsAguAZzkmeX4NbrGzYDvlhaxxFV52rvjJ6vSNQjSWS8i2w
786pa4kFb7F+qnoW4D8/ddORU/TPndv1KKUAKEwXE6+/PnZuYDB4mkLihFlc5rZ4V6vsvZnLi5kV
QOjBax16SJ+UgmouI9NN2drlq2XORH3kZ2zILlNYXgzfvY9RMahUDWMdokSp2lcyWXUvvZV6BhLO
GFbr2hdqlgy6bTDtC3UijO5YqO1HXOVnxU4vnPNUYN5zrBIfFNwKG8gppYyqKj6BW8S3vA5u8GGo
onVmsARrgCZxUcy8sBYlIAv+ggnRw3WdTRsO0DVCBVIVGh/8NCBDdMUVZDsCkooOquuLz4LUZXr5
JRlBu5ryETOzJ1KTE5bGo9HSDeHkrBBxl6PiW04SCAjZJs2H5KAGschxyy2BLe8AsOfIM8EzqFhN
j59aDnW/AnHfMs52N4Xl1KuwJYUA3sO2pahYu911xvJ4NZr13kyCV6UNMFP7ymz8ECoWqGDh8tZz
Zk2dmm0K5NLrhN5ok8WpCydgPDMgtI+TBx6Og9t2wJ9PhoskbCqvIZEABNhSZ7DVV9E1SOzzUlH7
Pd2EAUW/KscfSq6se7z7sJLAlwGd39YNjXrd1MHehxGwVgDTVyZFM0dZSdkX8tNaaX4qOA5K6G/V
2b86mCQCs4Q3Q3Ijlr6izIoD4qtzMnHSTAp/GGnBsAdm5lzSaekHWTaykiqpMkeCWWTtuWX+bo/U
yG4Xa9ijjgd8dW/jTKuHMLhHVnLtA+cYd8G9psSHRCnPWURzNsWnwk3eETy+a1l2a0fpQlKN4Ovw
qyafeQwaQrktwt7zfTtFP5SWRDKTlsiTfMto0s5+E7+ji08pkJRfS6c9Jy6ffaLls539dPMm0j8U
kpA3mU1tP22jZnpL/PluMMPHuM5udsRAr0daRmLJM30YbujSyqvQN5OWlTKTK3YglcilK+EjFaF1
HZvvDGEJjMyhyMU1V6KLjJ5SnKcNW3ew39Mse69t52oqJnYbwQ2LxDM0GLoN5T6Pflb0dkiU2GvS
cxoGu4pbGndxsfa6WwWvqZDbo2rf4jb7GvrudVkP0RzsrBJXl65DtxLMl87N3tEdY3nh0NTIozGG
7AsDMoPMV3TztTec2tZJsADiRY6sU2AG7/Dkb0g27DVI5PPQxV/bmmse5GG3JqDApH2TlmZZb9J6
j3HxMk7J91q+THq3yagIhbJgYyMcS6J3soSunL1XPeXOMK3V4SeaiGqB9F2ZTVg+j7WuwmeMXtdj
1KjUu9zNWZrotvwCBwpabMa4FrZY32g3SC+HIOYbq4z+VXYXp+Xrpf8OTe2ST2KrKxftMR6O7JPR
hLCecWs0ki+F512hB5AjkZ2XLWJ2khnbn/x9lAsc8TaaHJuCn0MNufwLQQkUcB5UvwDLhXTCsVij
yV6aSQS6Ly2erzxX79pH6bubcQeUmH838M4oph9l03whbRTsljjRAeQzOEV5801+HVYSF+ik2xHV
BrQ99xrkGHMGcM0zhRel5hkP/OigQyhR6LOOPnQ8xD4dq9KJzonrcwPU9aOqXGJreLRL+Z+Wv055
h3kxbu6kXOsgOmqw71bEVLgreMAc4MqLzIAq2n4knofMnl6Xy/dY5bgjUiEh5Y5h9WB4stIyltnI
aQwSxrXVc3iTiVCiMmnpokfPzFEETM9YhbOda8xMspkgZvZBc8rfMYm4dHV1AQI3m+zSeME2NVBL
efml6Rk7VdZGVqwsS6XOL0RN3pSSl5Hp3oGYZ2ibJb9JPG8yUlKDiwaxW4Y4LQn0JLmqX3viMmBD
kkHLHOgS6unHWIIVYy3vbvReuVmY8qTyUcm24CkyucYBRT5dI5MXN3JwLmW7K8Ao0ZpHnBeEm25I
9XqwZx57odB9G0aGUYqzTVsqvlnlJrm1+gPvU9ixKtjmBuuI4AA3BvlMnZ+gAKztUqYGPFJfNmlZ
HIW9ZdB3H2s8GNk7cMl5H0gtWPWlefBwj8eZzLvKmpw4I2TFNHkzoBxEgDUwrkne9e/WACVddorl
IesadkQ+0QH/XDOID9vfSgYPQolhMfXU6c//WjLkBpDfrLbojBFEBqGKrKlihJ4k24S0LsMrd8vR
PTESUIfkPcvQlAR2vreG2d0sL2VXOPvK777UAXllniU5UQM2MxyeRIvHtK/ML+aEQ77awwyZ/+0C
1D9M1aTWtU2DStdxDQfz0T/MYWYkTrmHvJ3J7Hy2Y9SfTZPvFJwtzJY6N6UXE9rYmNTXanyaNXoM
a6YXDKDZrvDrZGnJoEGq0QKwoMJFSypRLAMuvvoRdwTizSrLqUOxuTXm8SoFJaa8kMxjwappXIJA
wavYdzdL3Qj9qkBi4VyM0d373cOsTviA0YJqwwC/3aYgXBqZnHpR5jOV1T7hpE8qT27CsCi4k/Tc
GlXq0glLP43KhkEkISIIwbBwN3jrR914TVrti5+Ma2/IamLYqNgjKnErpnhF7r8BrsdVva1eVBfL
poHaVW+KO2t03sNWE5ciRqrug9OGd4ygmAJSn89xd9en6i0otZccVqESIPo2ulu6B7HEncBmXjyR
xD31NAyWrQNnO17MGImPP7RQyRh+m6p7IQaSuRJkThkPTH7/ohhfZOqyzGw0TPDWWveTN5OrIhLx
s+Vw3XE3W45HSh4XUODeymTKhXvSUOXpQs0vjl6Opr9B4rYtqvg1txBUPKMqOMlNctp2a2X2BVvs
3qqJszayn0vH0lr7HpcQH29yFOrg7WZPWRqOQLMOAdt1YB2kzWyZ6UxatpMeUlaDMpITEWivUXcf
TPlrUPhvlfvYUOOsy1JaAw0/hFBhpGy33nrQhvt0HOHTaN12sJWfdnKteJCYCn1EaH2JvnqUDgE8
/66A0NxUBcG12HmM7oOLMkEfmOmkOY2udAx98lBaXyG9fUWAwRRlsIr1nFsXz6hfQtXeVD03vInT
c1LUT8vcQpFuxY9YNSlg2KoqcXZByJ3Qx1PtSmNt4BAq85WlNQV+g+nigohyr/POJN8j/cVslBSs
vLiYNG3F0iFKGwsjWzIG98R1nwaWXWqz+fYcOst7EZvWnUk8xj9vTIa8tn/0MrYKPuCYpuM52p84
jEoaG+NzZJcyrF2KzBTGFI6Sn7Nj5kE/69G5w6T6tuAyMIfu3d5+CHT1Eb7BZ408YE68saHPNdT8
epSel720+BphQAIjwTkmunWIpbY1e8xTx+Rm8kXGQOY4xgq1nBqyQeMefC581yQVpD2MnokyKP+X
CanhSp7Qnxesg45iX2bYqqfKCPW3nr0weoyUycpYZ1L+JfHPPsSdWqpli8MUDJyFJsP/OvSvJBIc
msk8lEb+HncRVlbJTY5WaapgukLw2w76S+9S9EthX3Ewy42aNB9mhHVXp9WFruBSBQFWGfZa8BDI
dRjVbXDC2ASwyGNIxNNRKtEFBJJC0wJI7e69gHozzfyrEVPy9TUcm5lf46nuF6tUfwRWepZu0rDk
jofuJvaq59TOLqHlbxMC1sYZuV5Nf0Fs4BUaqREMRESSyEqS2LjSe/M+bq1He4rRmiQUsdI0FiX/
EX8PCHnQvbz/RNVS2zr1sf6+/KPigmSgTFLBzknCSs9yN+SyODQQl9TpvrAZzVRWzxE+cuizxzyE
QdEvJY4Z2QNEqXzfBaO78cGn15bxPAbSI9S4H0WJBMnLCoqPUTbt5ThfCvKg49c1KTuwEzMTRkai
MrMHnoaiDsEo8+rj0qtldO1rM2wILMNH01eiW8OwbhXqsECd1GUW2VPdzg6RcR6jGmpqQCRvVRmg
YUXAEnDKEj3beB+blHWdRrGugL5bSniM2uAumADM7IbkOkRTJ3lZpDaWtsEL4W9AF6HCCML+vsi+
y0ku/beljxd80bHxpbBYGpks4FiRzza3/DiBiWKAh5WGQd0T4jFkE8BD+6iGDUQdmUoJGCTAcZo8
aiGxR3bGBDQ3T9VswYl88tsIybDAPZ7OWqWjQQT6vkBp+KhkqInbt8zMzkwgaNdolCcvfmLwdGBG
P2zmSn6BlP1SA6oz9MAMJxQ//OELqGP3wT7wFeK3levSpS8NqPdcWuXJ7IyDLAA3VU5TVLz6DR+z
0OMbix6R8Frehca3D7J6w55f4+vDa9ZDwJcmQxpZLTPPtl2/+RDSA086Zp6JMbOeeG0cx/qF+bLe
jUet7K/WSFKVczV4Lz87ZL7UoZVjlXxj6oGzArdHQKy+IspFnIP4AulOQ/abKUdKU9mPMJbxLbfR
39U+ovcSCos9WHelrRybgO+VWrFlktOl4WOR49Qxh+/gUxeyVz6RLik7sepKdks16joUm65bEP3j
GZiwARmpxniv586PuMUiH+5yGA6U/BOKFquo9ipxJ8Qucy+WLomE3t1suD+lHZVfrcTcwUhuVZcQ
I2zro7IVmFgo3wV897XMOmSnKG2+sAn7i81cJJCXZqqbb7nabZbiOGODWrqmpYOAXORhRVgxgexr
9tplaSzbsT1CP2PD5/ZNHax2fH0ymdvIcCGmhjerlihObQMR7HvvfPeY1btBfZCmOuc5+zLueGL0
y3cgpRD8LqEplXs0TMOBaca7VNZtQetWsIdGVfiozSn+J7wnRnRL2LAw//qel/hV6WQWNupzHVnw
8QMf71DBxqWnIkvtzJEoaMTSOGmZ/kYC9d1yykAQPM0paXA15yk7uOIWH2RY0C9yhzrfDYmmRJC3
XGNNAxPIe2oMLxQCv7C24PXgWtW5efHy5yqiqVkGKrmWYlaZFmReBfd5C8FlcmBML2+DUmL7yNRB
RhbLo7RCek2YUKd+8i/SyxVADSOBrCVbwz+f18tI+S/Hl4mdL6wOcD5JTflz5NzV8rcG5aya08bL
1ms70zNC/L3MF+bBYPc1tVc1PET2zkvxbRmMgzERWYEweJmyLCMD2fbkMdVZ/Ci2IqMjUuv7sEhu
Xpb+y6Fr/Z/OXJf20pO+ATjwjzM3A8xQgwweVZjxnofpRZvZXyONK7A0BaCw+uF0yjo353VU39C1
nMersDjqRTvMPmEvE0z/WitzsEo7FGRELOk9pxtn0DKjkfN12czlbwJyuCNleihVHpGpdic7JQEi
dw52ha8Hu9JyfrVefFZ0+qtId+dDmkSbNtce5XXD/mNTO9VjqoPmBq51lS1gac4dGdeS/7BXMoMo
D7qv5TWLDecIZeQJne6vzOOX/vNTN/9w5pTmC1Mh3XTw7dVoI/9Ag5CQDHPX8Kq3uvlqiS8n1JQO
Bt5KICFC1r952RsW/DREMTUZA3FolNSiOmnfYY9ZKmWscDTKoN1hjoSxlP4y2cpLH8yvSg0Ykw0q
TQ9C9qUfUAQ2FaTBBhdbeiaBFwQnogCd0+Sn4AYkb2Nxi3oVLk5/qLQJ8CLRX0Eg9VWRJOaKkD4M
8amUXdJj/q1u/Vs7alq2bcBCQiOK17YmS+63Mm4eujpylF6DGjehYbL20Yx/B13AuSt48YEwUAoo
Vz+ZYLv03UvpjE+f81wZjWlTfmBCeJYjgt6LZApkgB6ZmKgQDqqcg1MEb88t0W9AIamiM+DmA4fR
whMYAsvCmuKlbvuHOULC2kkFGKYUKcNK8yt4nAKS6yP4MejRvywG7W+zBNkCuGI+D8EK6rJYfrv0
SK0trZhIAnKH+LumVFcwUAY7GI53qDxziqLeAXqxvEvTjXti0J4TXBgB832E6Ha4C1D1/vP6xKL+
z6qaz6Sj3lABoTyH0eFfH0fccWi62I6toz57xyYDqjdFj0zUXWNcCwd/KeSEgJRxlC5l3jKnHu0A
bcpzX7bfiggmkoxZi8m+GlN1iVDfYslzlomIDDtn3X4s3PMM3Z/VyTAIscVej3AP/6yW0+im9SF6
iXmN7OZOHRfKiy8PXL4d38unzv6+FGFL9bEQm3pFPzKJxXpTwcFK2bb0HJ4MHGXzkb9wO6j3uo8b
W9ywYS3lmw2XKS04oSPTv7Ytg0XNbZDAOg/ZwChrxNWAaLrz2O2sCQuZpS9K4+ED5IKRBXu0XJLU
W8sORc7zHRJ1pjnz58h1KWO6XLYao9ExbKcQW/AUqcKaYhdopKlJCalq5vuMBjHkJVj1MpVWbFw1
XCJ6hDqEIduF8KQ3ARsIGxRmDu2WFT9RIj3mghVp3vAWw2ZJqMBA67RToHDMDfYBa4lvXa3clb2/
zr3xYCUNxyueO5G/lbbMlge1DC9zSkuhssRTeglD9Q65ytqWMdokKcTdaLzb9gEI9KBhqifc9c0y
U9Wh/BGbwShZCkHgRBnxOjg9Y/s/pDcjKG6WlZxDeoDWmB87BdcjmF/LogkFeEiN8MsUNicZ58Ou
fckRk6CNu+X68IyjyEZeY13mrKaa7vO0eiiZUQvcs1Q4k5H8Mkl/XMqwAS/ozPcgBrcZNwoDyDC8
mQPvO9bzH7ii4bGw1LZyniBpvw/xvGUlVLsSYdlnA0um3HunMsifpTfShC2G5yOExLseS5aFCuTQ
D4SCGFRze4CN9i9wtKn+rZkHklRNTdMN2zR1TftjRsekFINVhuIoXBCdxdZnUy+OMFTp0pxIGyDY
i4XfNHnkFiCJrtj8t3ElIfWM68slZJ2MeQ5HKD8LkkXCG54VTxaD51Gm97JlVhrwH5q5WoAjAS1k
nCzvigBT0iSXqv+Ikgs4VDAmU7NXYJD1elR1c9OqT6Ffo9TiB+Gri1mqrJwBnKqbX2RwaxvhTYBT
+QRuo19hdMp2ury3OS8q77b8uNtn322H37saQ6PQ1nnUwlsMY9AhH+fSKWRq3eRZtiUv7yMR17EE
eMhvclJJR21ToiVhTZBSBG2EhdIzyFn+I5geyaR6m6L63WQGsC5HmQzk77KKMxOCXkATq00NDr48
TelV/EiSMwmVkC8plx6YgiSB2eD51fNgsXEsT16Xqs0uXzwg6hWyF3fz5RcTYMp3wQmk35dX3DXK
S8PeOaVQrCYcb4QrOBTxu2xOQVjgQ6MhK2AxylPrcgahkbM1qvuq6q6aHR3SOX3qnUnHDt2/YouZ
LSuCjJEDi/pF6zAj0bSrOpSfd3VpLZctcYpKeFaJsS689N0pB2qj+CVBxoArDWeI4nbHPke+yNDK
5f6xnpOHxCvh37sPMa+qFNPLZpyBaBqmdc6khGJyRueSENHNWP4FuA6kBWRCemQ9iz9cBao/74YH
qLVAiZpAiYiCX3jxcirKtSMkQ7l43fXMVc04lEvxnZ4zWki+tmo+mga7mLTtjhu8w3rmn06oQhHB
sDV+gtEV0xVejDxwIIN05F3l5FQJIMG2xn2SY2ehHWuT9hgVQJ7/5URy4Qu8II1kjHOZ1mM921Sk
rQkeyLqQpdyr/nPtvUjZKh9uboHPcjbVcIxPDIW/uMAz8ooQU3GzR3VT5tqPcuDahDzQAtKV07k2
g5eFMJw0mb6uma6ucLjB7kuuS+Vrh+L02eLqjA6qIEVQzYceWue1JnHIK6w301XfJ45ZeEMckFYE
3FbgYMiUQSVeLFN//G8RhGnxxvWVH58zECtwVt69fPzUkyUv99VKtxosi93SdcEIO48BL8BkXaFa
LzTrZI7vW1PZfyKG4CmCtyRu+mTW2G8NPrr2jKKd2kpFdge9dXaVUzWechm2LCtKA0yf6TwEmBUE
q5VTb0EuW5y1NTW+KysaGIGBpUkWdoTfIVQq82or5ORZejrbaJ9cxk/OUZpoORAEJpKvV0tqAir6
mfN2iK+1j2hWCKExUzEyRNcLGLocCLKYBV50eXh57m+XYdrAhAuEtbTLd5lKLIdF0MbvctTi4kAd
He3n+CFpxs0chSU2rzS08uY0+Qvqqfupn1+plhBKto8ascNKC12YHyp9m/zguOaX4o0XsVfL2SXI
tY37Baz4ETM+3nq5cb4s4aXTXPDRztCPhs53fbqF6+U3u3pxzZ9MkT7yItkFvXf6aVm47y4tSz4b
h97xNnpmoD8TJv0Q99/HkR+M11qGM90af5JryQ8sJl7AEnzJthmUsTbStXxKZIMIwjB+ZIqxbj0/
X7cDW6zMImIn5N1xn7KFES4QbdmHP5GklyU/Uk72huJI7iVelTtSFa8a6pWl+vz/IpF/yV7VDJqe
/7tK5NQNIB5/yZuSb/jUh5juf0xDcxgZuiodpW7QcX7KQ0z7PyQGSR3hmjb8Q5NS/r+ZbYb6H5X4
J2hYju45RKkh6vivOoRgVmYRIAmkcai2igj5/0UdYtl/7XH42eQyeCBYFqQym0/3Rz+R8XoHVauX
G2bh6qEqc2aAU7ObyZI8GGROHIeiNjRiSbXhGGKjuTFa5Hg+xHv91LjBXsVqlte46o+BP/VHR3X6
4//+b9XN/kY18I2hVMCTOrTN7pjKV3/+v5/Z+zSs7D25SN0xnyuLdqDNu6PhmXdK9y3pqWQnYkMM
3J2dydOeczASJYf/59q4K9DJXz0y4tfJbCnbAttq087HTeR64QZLV6B/qzS3c8KbNFVxcYiQH4DU
pb8sBLrHLOjctQQvkAORVEZFTOqIia4QQBREylHx0yYie5eVc70hWGXauFaePVm4Eqk0gujBOPvl
gzEV/DLCjUU2vZqtWuXktsRiuO6ZvTMGTfLU3iPLTygT9XzfqESOBGp7wc8NQaxq3cd51B30oHnC
4qFg+j1RNU76vNZUP99k5TOefspV0cw9eNa9ljXBl2zOMd6rTFwaxo2uBf3Zaudw1yujxYhBdy4t
9ghj2PlYUo13Xc50uqEsO4W1hSVhAn6Q0hNIJPsms4L+aOfDpWl6PPGwuMNfZ+I8ZZD+WIR3cVb2
z3qrnXRjQpLe23iCdii/9RRCr5MQeuoERvIEVh00mBIgC8BcpHpBpurhhnp25vt0So0DsynxaZgg
5zUYYUVRfy9+DB5aWQL7KLJw4lY6HON+dEHFbdEq0uIrayZ5AY7SOLghin1SN/r2LVddZIB9BUg5
MNRyiBWvMBfbtFXdbJTR3sXecF8D/oyt+sVJih1Vqbd27W7fNEQR6KOB55ifvoZUyhWEvHWFpnDd
R9W5JBx2VcFlvENpuCHwMD1Pjv5t5pTb+QzXu96kT03bBvM7nKrtuXkL8P9vhhbzlrmdd0aEuEfr
MnQqSbYarFJZfV6JPbTbnnEZNs7wZ1X/mHgQPIusNGB08N1aqjrUxWAFSJF1s58PCbE93AR1p5mD
tmJM+agE4b7N6vRQWdbXaWaNmjPuzUVVn4wI673ZrrPtgBv8LhpxnuuLZlzlyE42IykeKxXlC4GH
Lo7bJBxEhdrwFda4NbUqOaaWeS9qGoCy/pK7GpnzBditMWnjntWF7NRu4H6UQ8KYTp+/gCHQ66Ab
Qsx0sVoNQ8oEJ22zqh7zlvwIvza1bZwyEK5UYLA5riVlnZCn2iE9w+6OU5MRaZHoUiAjGUJgaqWt
RzI6f5QVQninmR9cDQgpKjsQtQx0Q/W0l8Evd65rklzm5OTbOfkXp0qRuJrVNqij8nHUiWy4gzLw
o4p97C/IoLyze6VnGTkQ/DxlXId06ZTB+nyAUweBA5ESa9JNt0OXIq6EnLNP0h+RNqG2sM2R92nC
86atr77Dmc6b18GmY7SzrAPo8sEuEMAwweio7Y1uo3WEUFn6R98TwaJpQ7qfnY5MAhrYMavMc+9C
4TBbv1o7Nh9Hx/mQqb568QvVvS9d57nUi+LkZJARQn+H6ILbykZFJHuwq5ugR2xT25Kvkm/NPN7P
RAlvzWHLipxWbVs9KYFJKGZsdLj/Y/gfqA5W5rPhIEZDrNERjt30pktohQRPpDU6ksJSsdb2fk1F
9eLzyJ8CL97qhmo8BFHVHhVfvxnRPDwZEYyTOsVSgEOtXy1/5+XJzyIbtCPLxNsHFuZYaez2T0PM
KLi08zfs8JqjqoTNMa1FopfaYFLV3BwxulKqgw1TFNp5hTkyBnx53bbHxT7mtz/GtD1Efv2M90BM
aYNttKfNCIZLje6thysdsu/gY/WQ+n35MM9U1VaKNaHpjNq2tg18KVT9kDLgPPdOZNyRkuOsWh0f
ybjTWIVWuIaiquxKOMhvps/50fbsqrCHDgSBmuQpkVswuT8qs02fuiHJnprUxb1UBQywSkc7aVX8
0sg/Vo5XbUovea3p7EFBO0RuyV2vu/qHUak1CInWH12lfyUBKrlnEGJu4rk3t4RxKU86euDnxK2S
FcFE1r7U3RPZWdbXuGvu57mLf1KPflhOGb8m46jg+0o6eVrN0dqpbfVpDoFYSrUjb8Vu92VrpA8Z
qNeqLeb41MOw3rLYWTqtDSzZaMeieGy6IXzgKmxkoUQXsYF9K+vhIdSzxyyLzJekgETQW/H4CEEW
tnGj4jgEWHQu9fYVYjjUGVNNfinIiUi6+Tn2JL/YOKM9G8HI4D7Q87vBqR0cIvjtlqEhRiEOqBhr
i7PG0e8cAPAduo/8UQ0ceJwechGlTq58Y0mTbT3VvFJeVtVnGEAQHAJzrs826UjrzLH19fK/k8ru
kQZxt53srDmzpDCoWv5z+YNBasd80tv7qklYkGqjiiTxhwwL6ugzhgj0vWbmbrOwbXFs0dtzYPS/
CsM3d8tfZWnQnZMSG/jEgV06GzCQzHLuzj2fT/Q0BFDDsDBVP+JIq/pd6bodjuaVSyDn8qdJpNCB
kPMnL52nrdY648rvjeisYqHlTIRGpP6DZ7FE6SjelNKx19g7k4xTQbqP2iK+M1hh+DLSAKL90te6
46zGWLG/4GIVrsJo8nEWz7p90mP96Sp6f983DZJcrHzrMrgjYYzBgRlidIvGxFXPKjfw3FqEBeVR
OmFP3fknNPk10U2E0+Z0zFsnHcbtXILW+fh8K7mmnbKxF8b3A8ZmztPoqQf6eGaW9iXSem0bppbz
OEJwIcJsVC5UKwr5hpp9/K2svnyCb79Lucy/Dr+lWLWpViWY1dIdIPU/ilU14WWeCfHelA0s5M7u
ftVK9tRibMO5VZzpf7FDzqwjO2G1cfSkP5SBo2/UVMG5PfU/2BR+FEo3nvWgJRoO+b3bGoy+nfHI
bx0OZl9+C8PmXZlyFQvJLIHRDCqRttkxdqh7TFu5Z5YV7NumOvhR2G29gSg9D+/eQPUI+Kov1DwB
1tjghrPzbc5aole8bPxXZOLvZbvtqgY1u4AAniENwu+oTA0XPYgIk97odtGeYT51ewO232b0lJ1Z
+pymVjSIZQfdvOvnh8Euso2pl9PGr3ifsxRrQqq0zTga0WMbzJwxGKPhnKK8hXa91Z0JhAuDnr2S
VgP+DxjvocHax5HxznjMPASYqq4SrfhYKhjLoCIibYFUx5GATye287sQFuNWd+MbhZhDIJ/7RVW7
9NzNKrRWI98XbqQfC30H5cKAzqZZx8BIH/UqKd6ioSE73rt2Df7zbtTlD1oVfmUIBVUwyvsN3nb9
46SSx9Jr0al023xXGSYWRK0ZwdL9aAMin8LW/m4G+ZOrOOXBTxqWeoKLSdG7+CB2FikLTKNgdlLS
U8Frfb7PW6i7ltpQX8RY4yUQfHEABtMtsWRpEMURbLNWdOsB3uJuycSyvXmlTmrIULDeuwa1hIeA
C7dCLH9jm9kbJqaWyaTU7jN8VxngbgS9GysDpqZDtldhgn5bDIZDr1vr/8PeeSzJrWRp+lXaeo8a
aGHW3QtohExNJjewJJmEDmj59PMhWVPFy+6+d3ozq7FrlZWRDIFwuB8/fs4vBhE4ztg4KieSQy4/
3zq9ifR6yT28Tx/bNdeCusI8Va+nAfEJnDLXOp0JJ+1dXlur2xXFp3gfW5zoNrvHLNgdmhXxGhEW
VCHL3ePNWD61QvO1KWQu54aNF0WNTiMmJSrFN11TnwBgPH9Ud+dS+CqoF4Q+LCiI6UOqt1g5GFQx
EAdR7Bmc300r0nMlk+7E2SvsRvUJszpnVBL5mJSvs1jeVwJU3k3qImki68X+47FY3ysBtU4gAcXL
mld/wcT/rQW+xwiwICaVblmiNP/zwPtL067Um0KZ0DB2VzChdhczVKKR3kmK4a5qSqOigBaVmBtk
NqYDWcI0bEFmbpwW6s48atP2gr65jeKp+qCNS+wDWnyAVYVQt2W5mhZpPQeBYkFBrozkrfHYwEHd
KMkT8I6jsO8oxnYr7FLuUTFMbi9yXb1ai/ZWDmSB1mTiJzWjJ4cRrS7rp2GV0VgZqqNYogwyNyTE
kma5fQsovG3F7xIhwM5lIbdL3VGVYfEr89axzcwoyuAeohSK6sWyfM2TbvgZZv5/vecv6j0Wihyy
QUj972s+j++34q0Y/482yP9ys7eaFOQt+5f78fb9rf61GvSPt/tZEYK9+DeQxHjHfEiCqLvL+M+K
EO2kv9HeVWgqkQj9NBn/e0VI1v6GlIhIVKFmRO3n14qQ9jdDQmRElCGw6qak/4/0QlT1jw1/gWVj
UI8ylX3L+WXhaFRojWzKlTPw7CPCwhfhKoSK3bgNQfgsH/aH6gVqAaAIe/J7xwgRn3zsFFu6xvfZ
ZfJxETivn9YQJyIfHe7rHGQHqutuf8hPxVsZUctWAAavNhZawXjMPURFfI7LfuxAcXB1Tz9MEcWe
EEFoficFDxq3eIgPstcGyxF/ZKcNMYH2VEfwpqPippEQQmpwpTAL8ZD0wFwE6gHvtCB3V0/w61A/
NI/JQXHRc7z0QbbY45l2VISDpK/51SW5sHYlX3GHUHWFMw4z0AHQgD4bYXuRD8ZVD9rLek5dPVLd
7VBesoicwq/CPih91RPC8WAeOO3eCZfysThYl/qMWehhCHGKciS+Z+oknnDWAsOJI3NXw7arc3qF
JYdNFQlF8RzfjepsL1+rwxCpHg6gvK3i9/Z75OGZ49OTI/oGupt5shf/QPCIZzSh/nEZqieFvIML
h9XdQtWuo973OEeelkMW1EHhYaHENxuDm5v6s99Gm6cE3ZETaoAg92t3xE/SR1HeVQ7UabzZN4Ii
koL57hZOvGp+qO5Tfwuse1Q0+sj00/vZNZwiqA7gq/EXdoD6Bas7OZkT2/khPeQH01d+SIfirvgu
f7O+DGHNdbDz2eOTg2yvC2/emTztgDqdD8QgUv3YnrwiaELRr9w0HE+YIl7X0+q2LrJdruKA/Hb1
a/4gnhBZh/llA3FNqFDJdgu08CK6HKouysU691Hx2DwjNRgtP0R/cLQIPiJvkt2lRyRPQyoGUe4N
HvaLfn4mQXLLIFYiNgocjLNHIPJRx6dZThYoTuFvxd3tkLmamweZK36i13iQj/MnIUKN0JW5WJxZ
v2X8ju5/qD5URyUaQ5gDYK/Mi/og3TETg9jLfJyqWScif/s+HuH/3GVfWT88M783IqC37LoHNeA4
dy0eSfFP8qE86ef6aD7kZ6QXAw4/UXq4HdRjf/wlYv0X6bSkin+EO/1zre9//2Wto+hcyIpiiufW
088ba7B2+gA+sgufCjY/X65zN79zTcdyE9dwR8c4pSc1uLHIFnfmr4L7WLByMHfn18yf7RcgOP7q
VfZ3pLQcSls28qnB5Ba24TZBeVjD8Tg6OMT6HJJcjHb4tMX9YgZ6MPnEFFuwcz/xepZz73V+Odtt
iJ84D/kHN/G4QqLCxKv1QPK7yDzEjHDnm8xBmkgO2lxfqC1H+xv2oe6NjuhUl8Vv+S3lbrdez3+j
1y1HMxg9LPec/U/oCrwNrmL3IZ4RPMZZMioeVN6o9erQCmtP5mMgwzsLX3Z/89aTojzi4tyfXyQn
wk2u5hde6iKm6W7u6OURrzqbzuywi7/gTG7LDroufJmFQMSgEX0UHyEBvvnA/9dv+RPvz7jKNpLk
nu6JweBvjCeQUA8VYU93CIcH3o/hhkko3JXPsWd6+KlCAeW2OLSTnfUruNjkEaHb9Lk/tiEm6sHm
god3Sldw9KjiPqOI68wEaEAHgWUvroUCvyO5qgMZIcDaiyCr8lj0OPA56Fk7aAZw9T/HDO0JbiYF
LyZ96e0rmrYqDK/CJpFmsSAYwNoRuL21B8XZltyaD6GG7eGYo50ku3RjN472r7PH+MEfj2uY+byI
D4oDBohnCPY+9epwH7xbtH02z/NhZTjAlvsm955AGMRBc0qj/tDuE9Wlf3Dd7zQpXngLLCas6VEr
C0qvcx5RvuY7oJlg35wfSF/aqEDbqbd/JmU4xgIhZi4aw9CPQR64eCDvzB7ZQ3TWRxRiY8JyOaF8
RHoxBGNDOMlcwFChcNTc8SjcITcUrszj/bNUtqd9jSRu7qUfE1PysWnjQnOnCajcCREcPD5N9gxW
3j4lAIQcxpCDQxA7ii0yxdJI4wPQlmWICZhO45QOzm+ft89pVHt4jKRBG9YhuMTON4hRBvNbDSAA
kZMGIuGk/WpFECN8mTUrB3gwhAKreJ+pqFsH8mHyhbDzw9iZj1bUh2mwL4eBp9wc9JGcjTC9Ej9T
9miLMCCEaTR8U8/C0TrFnkDsRAWGKbNPy5mhzdwbI8qpgI+gPuHKjOXqMaIBS+oeiZV77ECJkBmR
UzpX7j7eOHcw7YqQfdvl3ezCxVDBVuzYIbj7HddxC2iv26KT8RwgkCzIgRkwc1/mC51SYgmAAl7T
RCMrISYWKVzVdEI/hLUhkA2YZ+2bzvIV71GxhOyIB6yLYmOAVRPLndjgIT7Icqw8mW8Cn8FBspMp
3THeCjPF8GXuVBmx8TrsNyE2AC64Lb4naHwCgekhYO6yCzklg4zPyAFf0wM1fe6q+DHDF18iYo37
+/J5q4Nm6R5lbgEr1VHYOOn28hW6U68xSQSipu60zoSBAydOD8tM1Ht4GeZ7BDJOKyc8QdzJpmtt
Fw/p9/qyDzWGIlxoyTAQPfn3xqOjRWjIn2Jyg+ZaBfjVuKmrEJ/aYDtu+hn21v36voSG1/uDh5Nw
sIRdSORgqceBxNOsi4XcyZF0yitZx4C+aN0RpKWQhwfUMw7FITnUQbmegDyn1+XYnvtz/56yza++
FeAw7VQBnenqufTJBUOuxUezxsEhw2eC2ak7B62z2NmZdM4G1uMmpAuNn4WbnfEs0go3JxcCAeZ0
JDMtcUkgsWqddP/P52T3HSEakh3Lwd7UMe3G4wb563m8LCfdyX3THTzkr4PBM90lhIza8/aAdUin
4mg3vrw0oRJsXkuuUThi1By1S/zEWW/gF/HReG7157Xz9JNBxpn6FHKqABVKRwt0kDsRl8iwmK7l
6U8TwSQajnFUPzO+TBTVla8j6dPtKN/NtIEo5z2rEfYmR+WL+t18Uu+ygOHhufljwuXor9m7demO
CG8EEI0pdGMpaCdegpvOPfK0XhdWAVvkAR9BD/33zda8JECogO+JBbmDKjLfnot0QCg68BPsb0NY
OLqtBfzBbp3evluc4Q29FMztVq84ZSeahIYz+kow+zDMuf9IIaptiElrFllfNMC3vOyz/BjDwmSe
8Ev9xJMxWNlvL4x+HwFlrbNRz3FMxrCO9gTS+rhvFm/Y+/mbuhyFL9oZjh+m9Kc47F3TTp4UztNR
1kVbkPq1c3MR7Gc+fFu4ifE31Or8xXtDTICggIkXRkq2wTVSSvYoMdsA7skqG+buwKPVnV0Ejh0q
s3bMokpY47QvN/j7hU2ySF4sumho+Jh28lesfu3hR09YHVp0k226IMmT/K2Ksqjz0sum+cuP1e88
fEAZRXDPmb2QN7Z8AnQiG3Ys1/hxFTb9DjOkcO/rfuvvlzF4yCWAWvtePpSXNQlUv2Zzy1m7JEGE
tZg53YRk0GfDY7YT1hM/9ypXZz2MJKsSz8H2PGDP4cYxd503BAPZaLl4Z180OCzwv/0G5Hbms3F/
TO7tsDnPP/Ig4UP24eI22+g8cjmUQdiiG0f8JBCjqGMdYBrZ+G2y530EFIwdQNMw0DkBCZSas18C
7Uj2HZYN+6JB/F9tMM/Ed+TBjjSlPNBKux6B7IKYYxuFf/Ex6OTPwc2jzO4jHMiFNA6muO6eDlou
ABf2Q9Nvn1C49q2oDJag4/I3Twj2Z7L9OstV4wuAXDswj57aiPFiU5q9/mXzCxu1B8dk7829KTDD
xlltNtJgPzgOQbqHYW8f5TKwCMqkBSc8JuofPRkjjR0+KPdm9hYSF5sXcMEkUj7Q5UN2Afm073EG
Ayrbb1Sm3IUZhIia17xzRmCHwYbZoaLt/nn+rcp7lfZnmTv6/u//+s/0+7fqrSkssO7qRjqTpJJp
Vptz40TMvu59J0/xcHhb2UMQk5TZyWmyk1nNDoUh4ndKTCuIgKpjsdVp9p7mbm4Slnd7vrVEuOxx
NEsJcBysOQSTmdrbNX6Oz/G5O1nXLkKQOZoDiaMZLSF2Cw7HJNVgVDns9i/lE9I34RDF5MhQtojY
ItGfE2ZYHfpz6U/HLrzxP4xZ9k3jPBz1aI+I8F4eJybYHoGmT8unxb4D5O9VQf9MefXan+mQve/b
gPS0728gn9zCQyrArtkC+nvjuNjfJhY3NrwfocqyNf4T9zjPbgdzm+igIQZm059n68gIwSBindxN
nYFpS9KIVKLbHbGw8iXXPOg/JBJfDr6AJwnauQ+gg09kown3LWVzm9NMisrnOxz5nNUH9sg5A+Ql
p5p9U1pYb7NLmOA5e44W3y/+nt2g/7Bnzbb8srl7brDXHWSv8XsC2T4Q7KWBEOh+7W4fXwevIJLC
ljDFHenZRlR25zraDjflvtdZ7nbNGXwiolPTJZMmki+0e4KRk23v6498dcIAtrHe9CLcowxCPFg8
5YD4WKSxa08hG3OwEi8Vj8XBOSvzc3IlM1jIf/B92xNV90aGuOfYnBb4DopN1B6u1l1zFj/l91WD
kQmpXn6eWd57EJGRh3KciiSscRCtQrLa7dx9Ts78jsWteFyPif8MUd4ZI9SDCNOrXd4vFLIPyDba
edix3huCVAdTgyHjn1mA1z1FHMl/9hRP8VrRx5qvOZQevAFnTwwXBm6M2FoJVg1RY0/pGtKyMmpI
6hrltB9KDNYjRpNEKeLYKf4GX+QOkBwxKQ+noCLM3MjGTOfPVyuwzf9mtcq/HZbrUa71upXOZGF4
P1GzGrgoLMpDVBbshhN75/74MQQZS1XfLzXCkZEclY6DKzwpEYdLD3XFuz2KAMAnayX3Z9kW9kvG
0RlveRJp9FEgaoWSS6mco2ERSqHBhPyWscqoubAK9uxH4SRBXsdWqlATGo7qng0UTJg94mcsABKK
EEG/I70cTyedSgIYru9Vi0whbWynf9++Vs9TOByLoHg2wdWEWbBem9AivUI/YTo+4IPgCC+q2/G3
IYxfU18nZVEjnO3d+tl8Tc5yJIELOJlUXs76lfINM1F+2h60hz2XBAN2rowwiUCEncrjdon93lev
Gv2pO5Nn7zs0+wu3mt2Leb/s1SN/T972Pe0HdH/n7bW0v5GNsJl27EzYbHjiYT+kf/9BK4Tdb9+W
QSGRqXPmtTHhI773kXbAeIUZwP0/m5e9erBwLJ8i8PM4tZA9Y/CMy7a9hkR7Tzgmn6jPMEkJ+WIE
Y2ePXlzcdyqenI25KZx2bky7iQP9R/p9tO5YNzwqLhtHd9R/HlTDZsdhOsgBRuAsE+w62Sr3zVLj
8CpcOdjxueV5/ZpckV5PkHHZ14VX+zg2hhZ1hJqDWxKK1FWwjnboy1xQXme/1DkxIjziSMeC8wJ2
tn5BmQVet78GdKWYVAhGsiv+QIGGzYEaKXHpxrmRkk1qW1HOs9pQfGhDUNxPxmvCmhLt7PO+Mjko
RQL12v2kvicCuAq68QMHNLZI9hwKB5ZLy/g54UD458sIjuR/s4x+a95WRaMVZWoa5/hduqoHq7YZ
2P3Y9Cw+bI86Vi9nOLrufh40GcD9hCb5tzvhOlNlHl61KHvU7uojVbX77RtkxOv8o7gYvhKSKnvm
wSSzT68x9eM9CY/vksPtEaGEoxQoh+1HTX0z4eiAmxVVztXPIp3z1XCiDsVpgApTNHGypBbid+F6
LUnZ9bvuaDxvB+p7Ln5CvuEVh5pIm52qU0+l5vxKjsmkcsVLQd6weR70yki+k18xozyRzHEuRPaJ
Gu5IkbNlsPWwj6x7M3Hnb9Nqt1Hrwyw/WtcyIk0iGaJ8TixRrvKlPxoRFSxvjzJ5YP0/hvHu/aNv
dbNiKYcs3H/829/7Se7b8PaHB6SAKJDc04RfH977sRz+4994ZfJe78/8v/3Hf3n/eJe/6Ngg6/rL
NNzf/++vu7xV7//+r+f3Jfv2h57Mxwt+9mMEU/+bIYPx1U1TVmRQBXREfjZksPww/4aPOVh+facB
72jbf2B0ZdouOsBe6Hgi3SKVGurfMboSDR6MKeCRwh9WVBAZ/yOM7h9RDwiDKtRidVHUdUmVZdH8
rVjbKXS5b7e0Re2g4Swwqy6srOGhQsDnAcaIveu7pJhwnOnfrD9/6P/4TVHo7eNaIzgzzl9rccmn
LfuWChBFUbMfr1upiAcLJ0lfHMTyZVbj56SsvWIwR4jLciaf0UFOj4OccVKquuERDOwMvUlzl8aw
7KqcKJLtnxY3XRdiFg7rfSwuZdGr73m5RIjJN9jy9CBM2yON2I5oveIJOhpoxSU7xBQEPKJMS4be
wv4wHZeHX+71f1XnFvfQ8s88mxHkxikqtq6qZlrAqX/jsGZ4EqfF0EwnnKpAj2A2BkxRQFIH0XqO
FHJfndu46e0Z7Xn0WAdoRkWxXQBBQfEEW+QuXZYWB11PNNAB3+U4/ZpC7r1DWre6s9RqOhQA6lA7
kU6NTtfdEpfWYfVIp0wda7sx8ttxVSfjWGQihkNxq3wS20xwBrS0h64uPwvZdYb3/nqTwda1UN2o
l7a0lrVKQvxcg2tTyNL9NAlzWA4o79dp2h6HNm9Ofb2SE/d0eWRNOG2oDiJ6qSx3opXBXFxkAp5A
urTSNkE+rrhPhnUJTJBdh1RpbmeF18MfsY7JKItnQV3YQsZufvj4LWsUvEjWABs2E2klXX4ZSpU4
jWPAtzlBOtkqDdQ9ssrr5G0+xAJQ2qbMtashVv6Gicvx1mOplEwbemxG9fTxA9mwqFNy61qrqKkO
k0FbjsE/9ltOGbDJ1i9TkkR5+yzEjfmumuNufAQ/FSobcpiz9GMr+zuk4QYa6jPUv2mVXqYs0+A9
LfNfnNC0/7T0dgkuDQi2Ie4qNr9PHFlUQOzNpXTC5kOmNVDFcClbJX2c9CG/Dlvpx8OYA8GQreyI
gaj4VcH1ySmTajxY6BvY4+5dJCmJdIe0S/DxCNQ/OJYchGGS3vQemJipP5eT/CqJRo6+CAZktlpO
FRCRKmuPk9dmuf4+Ndht7gzyp2G7itmUOd3cKM+K3k0UsiwyKQh0z3mLIe7c4jgL3HiW2WJT9POk
ltyy0Q3juBs9IdonYUcl8BYVElSurt6ovYPNPcVmJZ0k4+XPl5/x++qzoBhosry3lCEt7P3pf/m1
2VQoJcAjRQMw/LH6pFjXHm4SjhIQPNXzVoroRKQVgrK1Kp/TfMiWYFDizZ8zQ3wYBeAnWSZR9Ior
6eHjb8bXpc+GB/xtQKpvoAfbhDuEu7fRSd29Js/1nVQoLNXVTN+sqagiedJlHAtSA155jU/5LZ+I
ZoP21Kni50xZS4KAlXmpKlh3M4R28Dz38f6ju2XA8IeNN7uZK+o9mTNk2POi3kJEldDTVDLxiFuA
6mFbnN+JO6FuavXlbkEYKJLXgtOWkTSfxrzU3HRFYLS46c6sKOJLh/DvbnwMyuZGwURLkEyACo24
x3QuhXqNhHx4T/Y4Y+1x5uM3TOPeazlZo3pu/gI580H1+CVKSiL+FRBBFNxH8DJRrN+iJFR3SUWX
EcEdqWuPa7e+qjM0XWy5wRX2xXf0qTHXMCvtURh0pI2SAalCFUU97n7zqZQapP7jbD0C/63R3ETb
CKfeSZuuc5/oj9s2S+7Q1waK4Zh9rmhPO+2QHisDp4TBVB81SUHMjfKLqSBMltQUArMWgzm9WQ4p
vknIVYe6qcUXqCjb9eNHCpnxhElwaEwGf8KQ7Weq9DMN+S+2jt2h5dedA5CGiQII5B08xIz9lz/O
3VuWou3JZx2z8vttVLKzniBhVPYqBoRmrSNzqSX+rKTa41xPOGxOUufPKlwUCXxsQPRQnrU6/ZR2
CKawArFvLMcGsRtZ+aSTUWK3jR/jEgp9WZ8z/HsX6sQTLsfjrEaw8De0yTT6DZPWH6S6amFsY4Fd
6YX+bbVejaQtv2o6OsI4zVEK7vA9y0S4D2XNolFu9fq1wkgKHbwKtpkue103TwdFq617/AsoI/ba
8lWutmdF+Ova1n8eOIMppIsoKABtl/fI+kuH+YY1hn7L1+GIeGB5XWKZYIhRxM1NEKL8upYttXgF
mCji2eljV6iTQ+ivbEkR+gcgUXieq3UStEs3PFiG+mlGh95VlA40RgFzdjZm6xmIMpVhtK6dTdNn
AolSh2qLHgaWVo1dmMr2VLUrglFCkZw6tkxPQ2HALxdseNtkoPBzQwfNqkT2yQ6Eyn5TppGsfkim
Z30dVkBxveJt6soxSNbjr38eF3+r/uEHgNOxCmQH9KYOQ/f3uIiw1A0qzNwedfNW+M1gzg94e53q
Ohc+yXNZR8NQyq4867TCl6pyrZqtpdjG+Ft2UABeoxcHWBCGd3anJ2lDnE8Wv9HLZ13uA7NTErhU
alHj6b20m1Mnuej/+TdQ/3iU+/gG7I3oVeKsgD7I75p2ICNLEpGmOpoieV81GJ64TO3DUGE3EONm
KKg5YmnacNBVa7igs/5UbPP6xUSPFg0NBcSiznTu8mW7b8UZYFw5bW9qYuz2fd3tHnFEOL6mAWa7
LWDVgM6oFHA5WeJkcoGX9T9+kLIA65Qaw0slrSL6414sCpefCaXRP0u9FUfWin/FWqRDUBixckmN
UvC1CvSn1jbqJRnGv5AJUP6IpGJcOAOw4aHGQ/jYjwN/XANtnOhmosrL4TbPUrjgHX6vrEoalHK5
2JNuOT1Bw5U2Hb4CKgHnfkRNP016wA2isHM5OuOlK7IOi8p8eBJukMFqQTPdbe6ra6GhQFzmyndZ
1h/zsl3fhBnYoVyl4meQ3VSzwS0HN02ZPQlZsbrL1c/wUFafT6qipamre8nKglE2TpKVKM+3ik1r
fySnInfP5ED+57NF/iNmmeFQkT6E1ctUlxma37V1BB2rZQtf0wPWijnV/1uWXFaIsbMAwBIca2+u
Kd6oaVH4mLhSDzK6GjZH9wMcHTKyYqk4JVp3wcix86G8jRyB+oIdhoqVaTaf6lrRv1cboorTmH7L
V5D49iisz1OJjeGffxXpj6XAj6+iGxztdHm3FJH136KbgKtd3ym35gATTrpvsrdZVLbX5dZdFWC3
QQfF4THJFuGo3tBAxn1Bs4sEgbtmmWEPbaYMrpdwZfeVcdbXWDPc8Uam+xdXuTNCfwvDnGklCXKp
hgUYG+HHF/klDPdZA/9LaKZAi9EwWBQ316znGYfpbsGrQwrT4TzWj2bW+G0mhZ1B/XHDvR1jDrUo
L5Osg6VfDi028OimuMmABrCRhAog1nwbwP7RNdz3EfnIS0+DLF3SZbzgtWs3/filTpXnKyadb4Xa
XuUkjlJ5OOezecbk3R2Hk9zhZd3a+uvc0Icv9EspF3D9aYndzM+DighTBuu7Am4/xUFK622IcT6Q
zlJ71dhOOgHc2kDn0gA9NQDUmaCoGs8KtGrcxdxNmhCyaZn5FYPN0libLOQkZm/65naKcS3BfAM+
94odsV9g2f2am6/V+qxQ7o7tUTmWcaQ1IWDylgLro1E4+bcV0IjuitUl7rFsaK/lXc2XheueiU+d
9mMG45eSqKdxkLDLpP19BzJFfRFwtreCzvoqCo9xh0ydeVTgwA6V26chaUQBGk0Ne1rWDR5mgQkQ
McZDAAkTXzHxh3Wyeg3zhZuVcqhaZH/ZBNSjC3hYuSsWNK5VPqE/pvIcVpt4r4ttsLsE4b3+EOv1
06QpZ8yygwZlDpi1SWGE2UpVM88wAhjNENxnIBo9vKbtIG8951ToPhni7ui7TRvNB0wYGyBZZd/7
zXTESsbRjC+JICBaffONCn965VxKYAXz8T6paHHkqtcbhHQMPR9RHG4mlG0UOexQvEB2C2FHQb6M
meJnaFzE+Co3EoXe+rNVN84SlbDuEukL29suyWoL8t2y0atJQHokd333Usj4CyGqM2Ahjy06HIH5
cwJN2NyuZZ6G6hif0rs4SV4g7JySNFPtuZh/lCOVDkv/miVTlJgqLQ7LK03ald4yYkqnQubZRMBE
XUxSADBpZbokx/ilTz6ZFYqJmFiqzxoUQ4CPuS8/49eoqG8VoguZgnXj+n2km1zpho8FuF3kmldk
pVNLn8cbdcfxEcaQgxoJcsM4uHmV+jR0r8XynFuQVL70+t00PE2Ka77MCR69AzvTfSak/podhoFC
gJdaB8HqkOa5yKDr22e4UK4SV+5sAUcyji0Of7kVbZQbs4PBYEKWuMWv+mudHFTlrpRe2S86lDa+
ICfc18EM6uNGW0CykGPtyJtqtF60db+WuAKlZ0BqEBBRBvGBfq+bpXTMCos3r1zEiFHiwbirA7s4
9He4JgTN/CIW8cUYoUW+y8oQLIUYFtrqA113Po5icKzzwbJRIwyLYSd70L6uaNvfbl465i7DsMp1
cFMHj5qW18N/HbKdg4izqYqn+RiRLDnUcSA6AXQikZx32SmmfxFTrsrv67Y9QCwPcDXHJebmLT3t
yJbKkjVGArxOYwK0mOB5j52YgVzyKp3JNqI+x573Jt3psR618ojh93TqB2A8Cc2pQX1MljpYK6By
HNrnir27FGFUFl4C+1ZA51GHy7zNJ0n1R0kj1fbMIiqFa5Xed6OXNE5TH+o0bAGZjMHWRnkfbKCL
klMD/Cc94JKuoTxjfcFK1CnXF7mAdyod9AGwWgeIJy0DTRHcSVX3Gt55gdaUxm3ndGQ4azUZXsOi
Oy6lyWB3+UtlmBNm0nH8etMqVF1r2VXmtcfvd3hHy1l4Io2VfMJMOWuKJ7cVmXeq31eZCDWvgGBX
JUVgVRPw1+aKcsfid4g/BbNQqhgJSyOC7t1XfLFKaF/6/GgtcwSrPj/lKdz2ZlLjSLIE4LJmdcCs
XH1oilW3+1iMFrjC0PbNGhd3WJXGRlOXCtVzaajjFdJkBM0pkCax/VyZ+Cv1cV4EXW0VUdP1pqvg
SE4pSqJmd0VneMQLtqcvaQpB2mqBPFnd54FcObKkzHK7En1OUZ+ALrZGdRarm/xS7uyN/WmNORmH
VchN0gYeJksFSDTrqbIMMKXggbHBrEckuYZP863DaL0m1zTy+QVLweq+XtrJJXmzogWG9meVrHru
Z/0ZC4TtXM8q8MZCnD/PFqK7izzWETW9yyJKy8POGFrTAaziOC2+kjErekSQfv5Q8sn0lyo/f/y9
3iyBBmuCeiN1PdkIzFUjH+qXQFzBzU9qc4B/g2+YoNEE/8c7dVpht7LMiKEShVuV6JlCLLm70Ljd
jdjE6EmBBPby98/8eOHHj4+//fPhx2X982+rbgZVwgIf1LpGvyETqSZXOngPIRaAk5fm7ZBo+yGj
qjhvYCFUb/BRlX2bvKEBuv9T9o8f6a3iSj4e34b9fFL3OrCPEXvQ3FRuVBBLAZ055aILtwA9Cn9X
oKzL2KtVJcq7e503r9L5MOn4Kuo6Sr2pPUgYjMoLp4/E22B8F93iTU3u6R1rPxkuCHyzsfZujlra
KKMNXiu+Ws8RntCRIL+OIjmRdJ4NIxgF6VLFZCCjhsV5MK5yEKdfcplCxKD6E9bpkDpQaVTpWq9P
datEc8UtwPZi6xoCp/XQ19uh7oFm3tJAmQgYFuTDtQvqnt6Rutdou4DBDPuWXKAP9nBVqwZ9cNmt
pMnWG8PJs+IsdyCR1WNppqdVzvxJoV2Y6wTBfte1gSidB/2ErDX191u+nUWqwjQ5XApQXp3qgcr6
LdddABpK3E0LMMMKqhwN7FgNmsaiL72p9Gwb/UujDcdqznxrhLU8DY6U5zCNhahGTstIBTdFNb5R
86u+qNcVPttiLQi1rdfVQp1qaA+VcDurovI4bd1by7Gr6z6VI/tUjECAsX3VyufRGAKy85PR98Fk
ch2ydE2F4VxnzV2mj1FSX7DaDgacM/ebN06mKxD4pkoOhVw4zT27Rs92I+O8bgDGXJ+mhX6f1rv0
CjytmtGcxxlyAimZgHPY9ZQawUGTLOzM7cDav9LDcqwU5eJ8faxvQyjd+kAUgzTRAstiR6bjMFd+
+V6Iw8FgzRaLGqT9FGSx6BejcjI62U9LhE4WJzWHA8XFKCubg0FA03DiWM2WZNL0hf52mFONmWoL
mhWUMJihX3uDldm36rSJpENK68kybmFA/3dZixlngRGcM572+I15/5uq81pSXNm26BcpQj6lV6yw
BZTr7hdF25T3Kff1d4jeZ++4LwSoaaoKRGrlWnOOqfp+r8gAlNNRK6yNY2qbCcSEp5NVr46Y0fdL
YLvI9Z3fWUenZG3+MhjerXZx4/AJS73EnD3uMgvdx5C8gk44DDpfoQ4RXomsRu3NMd5pSXoSk3c2
tGwnIkYVFUuDUe5pNkFD4FcY522BV5MKwyiTra+KLXYhrvUGIwmIgp0Gy59q1Rt2kBhPrjWeSlcj
ewxNj0BBqm6zV+2KxN90PusD9bfT4lLN0m0cmWtI4ruKPd/imjXYzvqSKXTPaQ2JI2z2TS63Yh54
99IDSGI+0r1O/eLXKJrN6eyPNbUmE20zPjV1icIr27ikBJgxTkqKeyrUg/0trXFfztVllgxZWSjJ
lXtnZ3RwcwbDOpYFL96yTm/nQT/O47hzzTuzzuNQofLDfVerb1huQV2UGJ4BZoTiisPzlR3FF73s
Xqoyel8Y0UP14obFvichqy7K9zJqNjSbArBsF9nzK/fmXgyvZR0Hyio2bpbvcw2lG9MyGU+BCQly
nA0y9OjlI22KHfyczHp77DEz1kQEnzrLVOsc8uUaG+n7MsuOToOQSKFBmdKjZ8lH2VVgXz612T4n
wxVc+m6Z99iz2EFMpHZyKHy8o6GS49xPFD3uGhgRUh+1n5LpTOvprbbRp87VsS8/oGEd+mR+yHn8
mbnNwVfxKffrG59QL/IdYPhNWViHykE4ywiJT/MUNeLeECAHlsa4Rancm+nIx9rsbSu9xCa8+Flu
eyPZ6j6di+LHUuebJrJNaifTVvsw1YJ5odzEOwLd9xLvMtz7NdvVrRbb29zI9jkFUj7u+qrYNl57
yFgCE3FnFLA1au177YcBEOCTq4UH00YtRehOVfI5sjZPGYn2u07hKMiilQnGgeycsCYRtvpaN/ax
VMiEQ/MwwQYa3WPmov8o5+2YwzqaTp42sCK2e9GQ9zYSWpp9sThB8mINuWAzDMmuEdOxHKyXYnqJ
Zuf3MLwC47ixW13ZbfGYIvQK3mF0rX0732o7PVeTfmjsYQfHdiP0H3oDh6EdDz4TmNIC26JbW4dg
j7pE7eHhugfD47cPV8gX4oCOeTUcmDNvHFc9QECAFT6TU7EFPm0yeQA2ae5CRibE/1AT7xobl1qI
+ifnBGZA4tnVtybcJbG55VOHEoYCLTV2hCVtmtBa9Rqicx2wdQHbsAQCGHaX2h8ZTWH9U3V28cfo
3On60bSt8+hHa5vhB+3vz76PYFFYrxF5rqvQqgIb1UxynSg8CKPD4KYFdZ68UQ/e7dp+pDZN+gxr
kP9g5v3iwBbNx6sMj97A9XBndt90aW3d6uwizdMAxxNy8+I17/6PcLgnbEMNZ98gaTdPJfouvb3o
oLdTF5YCTHxN5I/WQDwriDbL5hML8iHWvSPe2i+ZIX71Qn61Ry6smKyjJtplWXlern9jrY5LryEr
8dD4XSBcfpnIJp9aPAo1nMb2tWLl0LYE/G6rUkN4TZpaj541I7Pi1dbaQ+k6m1mb9vbcHZwhe4gG
WXI9HBSxS5oXvbntVyPBx9RPB2hyB12f6IB0uxg7+Cy6bej0R6fqDuAz9ZC9ZdSugUq8dFHxMZn9
ld76TuuZN5jenmyj45jfZdsH+fi1tPyzMZeBFmaBY8rA0LNdRPhXmoEIotgUFnLOZubaTsyUZ56K
bCldgHERpPI+2y7IhuRUOfFlJGs695x9SnZgH8bkPHlX0DzXZh6vBpucOI+3vRNQTG76iMtnRoek
wFJXeNe4gCk8MdKN+keljbeqi44eUHTxmMO1XaQXLRTRasEY6eCDafweC52CbUJGGPr7qs4vbop7
KIVvpYF71YyggtnqySJwPCJ4QqiahvdBAvONGc+jG92XuE6vNkyXTCFnjottonX3PPcvuRUFs9Ud
y4q8ekMGXpLsM824Vct+udF3oTPfMrMLajFdpVG8T+F8T5P5bOWrBd8rEvsNDcA5c6jhMpjj5GrP
NV8wGlVeu1O+C8xEPiBfXWJy4TzTOUAj8Xp8qhqupNII9LB+9/Puw0OSKIeVRGafy/bFcDf9OOxz
fTxlhQxagU+Cs4B4x7Xdo1zrU67706c1h0GadcSzF1+rxPlsoume6+F7a5SPdkEHLStlrGO3H4Op
1L+yUn74VHVOHW5yuDougwQ/bL+6M9onqQ5GVwZs9c2yPaZ1edc7g0DsP8RDfo9RgZCAemuLch/3
1BVRdTHMZFuhFhuKTS9VIP3oVTH+rEv7uOC39Mo+GrV4oJPhVZqPTuA7gZ/DLJ589UNnu8GAmlMl
8u7lCJSn7Npo/rGNjXtDPkU4OtuknM6M61aZXjzIRv5WROLoUuovp7ieyG+Zi/dXqa0xiIeq7dOI
Qq1ncjCPJ5eUvyzLbp5wTy2bwnF817k0qqLeFbwCXcKfcyGPVU0vwgzXMJUc1W0Mvl5+jZhShLvY
bM4qMcmK+pGpj8oUB8+Wj8FBwhmKEx3kdojJwOKTt2vI4o4JzkuzNr742uCx76bqzAz72NvmSQFB
93QQjtBi+yz67Nv4i51ar0tgukYABdOil0q8QZ09CRVfSs88tBaOTq+49I4463Z4DH0tCKf9BIBL
jCS9e/pGN/a95RLl6W79etyLnwSI76YBRS88mD5Jtk0KmVnqt4SvseRbOlvoI6yLjBi3hiRtlVgs
3fbAvOpV6eIkiZx1vPCSasTDFNNOup+lK45VNO79ji3+p2HPp3AkJoMK3vSyY6bPR1gQ18Yf74qN
LHs8ghbo17nJyZ/Gq0Xkh48VVqdonel+xPOJadwHMZzHQQ0bonD5XlECaiZ1Tndwu4ypAkbgczFM
O+G42KudAksVl9B4YW+EW3K8+NZEB/a+mjBuoiOlNlZcVtTFaDEnpZzCrTxNiEFKy/rVF2hWIwRP
tCnaVKys0FyXsQ7uQ3/BUf+eZQbr9PC7hw+o6zDEXDK9UZiPH5luH7J8fmFidlFxTx8urFZ1VAfk
L2yHvLxrswc7VDwYCRKOTbCxkT4ypvs9mvfsOo7EOXTpUUsGNu50m3Mj6Ccc3ql1tguwW5W9Ejm1
dmsfXWc89fn8MPzkhb34NZOYZtVIcvf3MY7OfWh/nfLpzVHmT9GZgWtPwdCH57SwA6tXx5K2bB+r
0zA5x8T41BSq2JxFjD+gsph7KARcSctK1Z0OlV+dhJ2fhFkx70B4rtV7Wwkua7B2M64JOnPp8Qs0
nfvoFV/nQvsSK3nTQrmltzrBy+m2tLvGkXpr3FZ/lDNuqulF0HSzdGdbU0zULHvxRA0Eba0zXfZu
6uq7+PRd+gq1FrQ91h3rt5b/ae16E+r6S0blBvN559bpLmYfRKtDE/sRuNcYtjvDVIHwwm2oe/uW
ItjQzFN6r23CDiJ58LSSs9BHm4RyMv7gO3higbqZqg1ispfjgc1P6l31qWDzeEXmRT9S2xmhsxWF
EUg5BibQKaPgUuRSYsz9OfGNwDG+j3X4ItL8EnbtOR0oVqaZPRmb+oYGSmGpXQ4ycA1bj9/MsTdK
vmg90WLPlsh/3RDfUfQrngef3ZHnvzwfPm+erZv/Hqq2yjZG1o0rUSCQ+n/tnvrfxs/zNVJU7hW5
DoK029VgRrQC2oguhJhyVMsDk4CyjQvaCtwQWI9Bocj7TaLV/xx73iOm1U//PjFObfqQscSUYxBD
AsZoLo611PBCKaNgx+KNR4pwIAVxVB9rYoKPettwaTYEJypinKMxNv/cVInImMo+H9MzWAqr//17
yIgeUeIYPA/Zflwdlah49n9PeR58/ud/Xue/l5hb4IdNm7Wb53vwbP483yZYexg6i4QVeXmbStF9
WoUf73TNMo7PmwQ4FwguOL7CyGk+JWHOfNXI/97L0Bjx1pFCSqf/Uy1vWre8Vc97ankrtF5Whyyk
1Fw6bM+P7PmjpqKvt0zmfsGATpicZyMdlJ6YPpoMvLfPFyANnXf072stL+05yc9wiemLZM1HVldr
BHL+oVl+4uw4cBKWZz3vPY/VhifoLwGuPyT4eZd//O8Zz3vPYwniCXxA//7fpIXX7+vpa5vy9ncD
H09oL+9111TNTpuQ6/WaD2RxuvYVDsep3qmp2gn6RqHZ7YcOggyiweFPxz4pn+qt3/drTTnsD4y9
3dbb3AErYYx7NQDp6cZ1Ok5v9eT/0KpLaGyN3lvJlyaZdoMbb/L+D0qvm2Ui9a+GbUlPXF/6Cul0
nf50IRPAeT7oqj3lidrBqNqAfBNeCh4w24g+2U6Vc2IEdphzcTea8oXp7N46xAxC49bggylu5Wye
Kj06OSWxUI2+jbpir1lrA5dMS1E9uUAb/F2hlYFU8ijbEIwfl6A0vZJdVGGF0jgryRioCK1VwjyF
yXhNRf1GO+WPo+2GsDz1I2IC1ZSvSAiOquJzU9hOLSfAM54QT9PjCI+nddTjeOP9yOJyzyD+1DTz
uaR40PMkMFv/aGtfw969WxEVbP9reRvmEIoJGX2ckagZ6NHN+JI7c5Pq3g5x3n7wFIXx71Zv9lFy
or8WJDbU0BoluTo7PVWjjvZfC1choFLLkGud4gRWJtsuGVSORtIRsyVEmFWdbroZG1W9/UU0yS6d
2QOU81lZ6SYiameQVHKTt68Nwfcebithn+ijCACHfNCXu4pWJiHiezlALQBtye4qTdpdSQkT8SN6
zTlMHuANi9l89bAEOUE5jJE0fuvsnlZ9tplm9raRcSfE+7zsHLsMuAiLt+oxdbfFgq7vHjJSK6MM
t2JcCkhGJ0BqJxsuZw9trWxWnZ9xxTD2Ka20ql20NxA3qIBIk1nptQZErVjr0l5ndCjTothF/Hl9
Wa8X4SQjm8DVPltdwypHx0zJdRq9Gd7DYI/SF/5msHC4Aa7LQdrQRV7pubnKPFCOUL61Ioi1hz3Y
xF93mzj/FTtfXNIwOkx3HoX72GxCsWnTYud21a6HH1lZ3VrL1CZG5xbi5yIqjWK93uoDhAarPNXu
sEFDtBH1vQRXL/1htYxP3Vmyb07WYwkcWCxZFeHK4y/TVbopZXUyTesgRndbkzyspRD4HHc7hFem
hJGgk5l2tyKsv8awulp+GAlA29jHBZs63+eS4ceiCPdqkoGIdAnTjU6qXMwlRdLSU/P3mnYTVHTh
IkIwtJXVeahpq51MCHQjgR6zis/k0mUALbEPDuBYwow+c7ORQFuVzVycUIFmwAZO3oahunU+jghW
p6OIxA82b0jRYNJLMq6JRVCePDo9U4LKRN+Zrf1OI6edXTs6QKB7i1SW7nG3rgXGUelsoPT8mhJw
cc3FlFg+wnlbwVtr8osXAcLR+bBIYOLLAxYaGQAp9hJEQGhyiR72xeTvZje8MY/bWnjk+eHbceCP
SM4oMgNPk/sliy1DmJmifu3YIan+p8WLTo3cAu89kxQMZto/RiTfph4O6q6FWEzx3TubSdG4CgEL
nY002Yqk3vmNGYxTtIZGuXEGzjZkEumMJJcJRTtg3Z8w4UycnDk+rfm3rn7kBoFM/Oiet01h8rSP
cozhvyUMQPRNRie0kxjvEhx/qQrmuDs0FXUIkDAZ/pkarJCGTufMWcUFn2k2gXrQ5pd5yoMy7cC/
plvBRHk0orOfTtuWXrHtUEaxHif0i7Lsjwqrx8jw0au7IGI/ocIWzi0Ft3UyMwQotDGjPDtWhX+V
4os1RpvS1vhWgcsLPxzy1Fs67hVDvQhFbsYlw+lxSA3MPDWbuBWxISNxbwtto7FUtr6Nzt1c+RqG
sC4/hGxeFjAvO+yjnMq9V/3MB9TuAKCUImNENCs0pgoiwkDjJD91jv4W6TBETP1Y197OZpSqRnk0
2o5a9yVMnLshmEbU1WvrgiNUdXsaQERPHsPiU073Kp2xY4f1NsUlHccfpe7sNL/bVgm9bxbP0MdT
p/COVijS65s94jDMW6jPZM9MYBlIcjB9AAz9xJqLl5Tf3Z0pUnKMdI53mlzwD+wsDRqCQrX7nIU3
iyAFzR5sZBgGjHyGQcdQLjeFeFHsQ2vprq04udes9LEb0TbQN6Bgr3Vibf0Z1Ittsw2oggzlj9/i
bYe56M5oxlu6Maakg2nctdjZR8okgS/8E7WHaHq1qn5et2IZQDlHFVkfwBe3eS8PNu90nI1bDyND
bl4kubwGK4jWTF8qFb+PXXGz7PKLLKNvVtcAtCwORep9YTy7LnNWROh8wbIjdlNJt85C9Y+TmD/M
Nq9lxCyNS7rbEVGK2KkybvOoHYxCXeL81fT7SxJPr5HffzVj59cMYgey9Hsj2YhXpJLPs3OOTP3R
ai4+i3wd2yOUHaO17qmRXW2FNTilTOqJPY40yOfAXUrjIv34NTSclyaUX0uNrBaDa0uh3tqCaFKi
z80YYxUnQgi9Q0wb0SkaVBLmJQYPBAgoL1/nnRMCXxjhmZXk2TjztizKjRWTVFaPW7acm5CGOdg/
khqivReeK49Lt41VvqS5a/inKdGPy9tgTodIp18x8M98+GS1MHZGL97cvdk6kMUsFRWCjJA8wKWZ
uFj0ycW37QvL4fK1ByZrszzc6IOtLUYqcpwCTYkXh0GkjFPUWdohNbtjXdI0cS/0Ot8b0zwXvjgV
lXEcYBSohOCXKDw1OuOwKtn4sN3r+dsY+scJSmxsqgP5mAfi/y6JBb+JdvhA4ztNSEluiV/5Nljg
8PEWZF20CV2qC3Y9Km3h3/7EDbTqwVTK6qfyXqfyJoyPnAq9APWP99JGidR8cY03Y77l6BLVCt3N
NG8yGizJKRT3sv8z27c60KKbUr9z9l/sNYkgTnjumzXsWzPwTc77eyE+LA1J02H6MMIVF8zmzYzX
mXPQf+fr8KX8AqFtxvCL5Flf+z/s7/4na0q+JmQmu1ZXZ10f7NX4hiaAIqPmY2PQ/qpYKnFJe/CZ
uEpFUFL+kPgOp5LsMH4XZCBJw/Vu6G4p8TYM2lL7NHuevIKCxbjpe8abSofXeGiYauuEx9Rl96BV
DFSFhOiV4RogSKTpMslBbscPMlfuFMlVPAmF2QI3CHjSIuiiDOL28jCLkyloCn4pO9PPUinxqy31
VyeX41UTff2zjhSVV2gJyC5jU6xso9SOo+v1fBm67UKNP9WDvOT+oDqupma3sTWHIrWIxS5JKW3T
Ji0YSnjwwdMedv24+H6KkYG6PY03R9j43Eni2ifkJ7HqacmHP5vnTKfnNswRxtUeVJDPmvaeTtO8
ZYE2zn6EVanUATUli3Mp+vdGm9zAzA32LOGESt31y03szJiSUbpdnsfSIm+DUJGEbLhzfdYiDCZl
bU7fzJTEojnnRBqNt7Js0vtTV2P6xtvzUErk+NQVIV8jBtX6QhhtlF5eY3SxXAm1k0nv8vq8saM0
pi+FVMg4uxUBUpATp2uTyPlKQNd0nUVIF6W2vz0PMRVmH5tDJSwn62XWaOAun8zz02I/yd415csv
52lXLzYandp0gw1MBmOnja/JZCDNZJ4We8xcnv/zeVMl32MgjvcwJbNHTbq/M2qvOYcia8/Pe44G
oHrMrrWbGsfnKyNCoctgKCAyevVbS3TnVXU108Ay6jY5deOFsOaXZLHvwXEfL1GPL8fkw+1VuYRb
z+I0YELYaVVJlrCuYRUdGLMLi6j5xKOC6/2cZzdehmGItEimuHM+f0+j77Y7aV9rcoZ3euHbQVIN
4Ttqh1M25tsoz6uHbjUwIWyLUAVztD7znAH5EP9GzUJCRJrFq5l75dBc6Mi7BFr1/l0fDYJ7CBZ4
ZZMVrZJkzn8OXviAZ0kR5xnaprX7o9bk1jnp6dnXGGNuqcU3SyMEddcuD/2pIOxOt2+hgCXidO01
o/ezoiokENm2py+RRcqAOdTDWago+dSyb36TmuTOZj26mAyMmcrgLw1y2EoouicshYah3F+qdgBH
JSHSz3nIeU8auzikRhxdOvc+zU56lrp207sW4InW4wwWSXItw6HdjO0Yb7tBRz0TjzeE+dYfS4mV
zRjm1xhN9Lg1vltxoh0NvazyjWhdYCuO9odBykU6tfWrHNJLqSOFbRRNrRzvfkReRdFEl7mGq5Jn
DPxxHgEnUOmL1oB3h948nBy3BlnSNvGPqnqZ2esx5DehVCynSQ3lZkyyV1v1fMtHv1mlUxFdaDDI
S6qbhDw86PmXANLd8dzQjSfHrUm3hCV+c+0GioJoUhI3hgExGk20tMz48Z6fMJg3kps7spIBIn8f
hmx6XSberQVFfLQrBrq0o1y7tP9EhrmnlSS+u10droophzNJ72DzPLNlkCQe8urWtN7pkQ/58JBW
uSUszXwt6ROPceh8NBjUrtInBDwUg/MRmSbiqb5nEm3Xxn42LI+LdcGY227wtSijf5NF6LyYJd1N
PxreOiZAK0JEq3UNZ/eNCvOGxsi5+pPWv+EcHtZWKSQNAeI/3HgMTxD0WUCgSiTFRciIJEjDxFSX
q/rdKpiiNQDKd1bWc1W0ba4xkjO41QN94euXyxnZKn24uS0CM6cqgR6YRCyUVSrfbB3tcDr27i+b
3QKd7+hH03CZytsipDRMPaZ3Q0wj18iOmiziSzGSYzG3evs65/wVJgKNTjh4LkunfcHG4Vxwy2KK
UcSsyLR7UTmoIdJ15sMSYrP1UbzRa22GaN2UArXMYl1V04QAA4WxsgtmJ5mWE0wtPSZ3xOolix/i
eaNLo1q1bjcRW4AwzCKz7Pk5JX5Svsrl2zMvodlTJhgYZpKaGXWzV+eAEuViPAyTijxjomgqkN3J
8ycLs7c3pU7uYO4jqjAHmDSiZl4xeJyP1iQvwzAi0p0nnKZ+W17bLurJby+st85B+VH4GAyXG1sn
Ml5DlL7LY9+AXo1FcUq65D7M5mc5DjKYkxZuzzIL1RXDu3jEF2i2VBRPPwdGWqBQUNiPrOZfaiL/
Pm0hy00VC+OFmJ4h8LLd3xXA7EhibWYHs0cflSeaPWgXFEzreQZR19DCfBqvMkPObDrynbd4r56H
nje9B+os1/WzcML0WNjqZ1tHVNsMaKk0Y3KOWAfpnJwsdPyQKqY6PE0am8DQUktGCFk1sKBHOAAe
pcFgjiDGtLg+Rm6YnZq5xC6TFN1nFktUSnnyK1H211653//6jAn0k+vGdqNXT3PHi+U4N9dS0evz
hoWcdJjUIgcRuWEQuS4JR4RK6rqN5jTxGAi4TvugWbXPp9S+WlmEkjAxkl1pQh7CWkpQRejO9taN
e7Y54eT6gW8nZ0zwLHC+OzA0e1oxjYn3qvaK6fq8MQaLNpCD76ya/jk0KgND1UAdTsVHeMDUfHPI
SNj0rZtfMiSgZ36uC2DJ8RnChkaAjpSYmW9GU0GtD816P8hy+oZKqEY8qmxd23KKmcXRCSf8PA1U
GxQ1TjNmF53p/kUORXZ5PnzeY3qiobQ0g/8OKawmG0w+9uIgMM6jrfSz6ux/bjSrXLKRRLHTbAGO
XbSL/nU06ulIoPOmEV5xrpYbQ2u9vaN59+chF2fE3+PPe/8cM/een+bHzEi4ThaZRBQDhcVy6gsK
pRbhu9PXjKZ53Gkl7pYsRBjW1M+sopd0Zj78vPF9lva+bOgg/e9QVzftC0l90aXk+c/jVlOAoijB
e/Rh0b9WmP/T2Bnuz0fgoZHolAKWk8rih+f+yHOzfvHYQU5WiYJpueHqBzmq0Yy/x9LlGSHP6LGV
b/BllUFWUXJUZk59N2Tia2zS0EG9UNzcvnBfah+aSrz8g1S9sc77/LfbaNCcI70+91ODJm+Mshcp
YE3NmQgak3aXQSn5aFNDfwxLQe1VXX+cl2NWVBaL012mjCYl7TOEcWyTZvqfrlNnZysdLlFhWDe7
NbwDckmQAT0yczmaW9nO4b2zqB2Vl/QHETHNeh6LvKw6Vz7U5qWCTY2am8biS6xPv7BaKx+HgTQJ
HnGr8ZKYyQdOAjJkbDIUraUngux9MxAq365t+6Mfx/ZtmDvJXKoz8Kam6danN3IScaPdHL2Hwxja
6keczPdG6t27P9t5YP80U6cJ3D4zX5pJFDS+G/tTT7wvgmvQ0YMgv7G7ClKhYi+KIsl698P434fx
xi7H/CpyOJJ52V+fPjffIEPFkNZfw6weF78Tg272PIdYqaL8zcyY1a28dNJYbkygM7NiiWcjjZra
S5HDg0xmO03rhGLnQ9oD+yXdjPY9Ojwq2Dw8TJwXi16nvYjMJDRLS1s6mRQMmVXM73m/MnHxrQan
8H92frJmc2j/iR3rJbWH8Sv66ZlczJkidSAM21cJqLlKFZfQJh6DIIdHmrvlZ2nRhvSyIjzFy8O0
DfeFjJEPh2R7OXNnvpvzraiG+e1p2eZBZJsflsjCO5mtKBwL4k5r9Dsf8ZRcsqUTFJZKHONYTx5I
HwkQtdiRM7pG++C9MoIWhTX9fTE/vE2VARcLq8AuGguyRYuiumo1iVpD7IbYO3IGzrqeBnjlSRNC
nb5tfT9+zERDrCM1058ufe3iVdWr1nvmzdKc4b2Ch/X82wjAunTmZB6Uop4lAaj67OqC6Kwhrbea
2/Lnpt+Q2pq7dKLtKnSdwt0tUvPFmC9osABb+sxzhJmX17rziuvznpQzIxwfiWPS9fAFTIX602yK
IOF6F/idP57Q05loBlV9Ir/P3NQSSbLupxAilmONX1XEq/cYjprklSj7+vTfjYel4O9Do1Y4bfIc
CevylEo1pENV0t4NOVEZ+yoxrK2e45EphhBMARniOy/yhtPzqiBLQo7rtjmXy4VCr7sKghjhrsMo
88AJHedUGwNzH4Km2CHgsRXLMaNq8Knodvomwtenrb4rGmM9esZwDfMR8JFGTlhbBcQ8AERzUu9T
iZmZcxv98KCv13pItFlU7o2msN4rs8+35cAzn6dOxhh4HWlIq12dtuVs0zop+39uXC8LTw5paTZT
A61bixaNX1vJCVWDrGosL4p2vdP58MRzGmsfftlpyVtl6vnBmW3gTiJOrr3l7ArcM/fZSNp7rdvx
tft/h2a/OYiKM6J3y6s9D+E90dLwbolZBvYos/Xz2POGN/7NnKm9tMLOtvGyeUqXGxHV/UFPUZto
xWTdnHDWT7WvX7LCGi7xhA6QQOCBQeyFzcH49/CUohlXCq1hQn9ncsuw2Uq9Aq5m2Vzryxnjq4od
PJVDMQSz3vVbDCX1K5O7h0f+1MbwaO2Uy/rYEDywGio7uoyt+J1FdfbJFAp+bxnnN40MJLxHYUxz
MP49o1MJbGHGd9gYuKqMuPxe+W96igFp9NOXdvDzt1BT7GC5zCJQs4q7uSgdjcG+tFUR/KU3VKJF
8q1ZgFbyzD8h3SuZdKVWRZYjg6Bo0crqi2GVzWFzItec2Sy1jGhN91fLpBISQPFj7vyTgYmUbvZc
H5nexF9ET2u0qOc31uMBEZn+py3S5Av/D2uxJh3isLMo2YyR9eAV3EB3c4crkovUkBzr3xF6QfI5
WF9Prmvd+w5hxPMRxU++nzP3+xMGk6NduRGEEwF2t+N1tNAbnsdqgW+uaOIHcdd6I/NHFKn+NVHR
sNHHGbb+8nD2Cw+ZUHRnN+BDJvmsagn5WiNXKpss+TXN7LtNjMjDjbz6JXGIVM6E153wW7RMSeDo
2Alt/Ocb+byZpr7Y+LYHR7WlAf3cAobwQDChaR5TkI5gmL+lsm/RajLHUXw6Y3iQY1QF03MXTQcJ
OkxU4i1Iw/n2vJfUlX4bo5hjtfwSuaUbCHZXx7LGXlRGGejzJv6NnPytzfrpW5260WbuDL5yIZmc
CFchzJcEWApPB8a9WMK5CMTMz2ut2ZbVw+0MlD1xwu5Ub8/PR6NjoHVTUqytfjC20Ingh1h9cTMx
jeOewf9dz6oJvIkQS7RUXMidUJ7NtGvOjtesn6GYjh15t7ERe3uq2svz0PMGDgla8QqKThgWzrmp
53e6y1iQoik9R3MZHWU/eMGY1MNFeE2+i3QdonWdcqVO8+RDFf7Smgg3kpL2pSnb9m7nDAqK3PAx
NBPR1cg2upb/R9d5LEeOREv2i2AGjYgtUieTWnMDoypoGQior58D9pt5q9mUFVlsNgUyhF/3424J
0NBsvPtCOvFWtZHx7LgoqpYc7Y+KO382+8HvaFOxM8HSseYmefAyvOFNmf+Lh9W7Uo8f42CDhvYr
/ewXnAwjNbCxCW8kpmAfY66/50w31WHqB5ez8kjVEuHA//62rO9L1n+NJ8+9/v9+XA1t31isI3ET
59XqlgcUt+p+7hi2xQ1R/zh3Uy74zULyfEm3cWMtj1QT/c/fkv/3vr9//d+Pq33lnWuf5Obfhyzr
J/jvb/OQPbgDXRJV8k8FA5u3aZsgyDtU9qar84fRiVgqaCPc68r9TFvXu/oDwjA18KjzEo8jNZIl
mrDa6oKDdk3W5/i35DQOhlIdCQdHF4XwZMKWuuuupYcEClrHef57M1jf7FdwAXYHjqx5Om2HiNxE
wg3mzdB8l1mHSW5kx3yLvcdOC+/UrkE9g0NEvp2GerwyptgEvGy12Nv+SEx/f0yo2R3SXp0aBR23
6b8/LZGIcBvkCq8jumTuz2sMiBpwQAL7/yS9wmYG6FT9dQeh6AMCjcTumjmP5aSWXSJK59ootQYE
MwZY2YS+KeqRxK8ezaem1WZo1iL67LDmRlHyyMimfu4tcrVN6kWPnUVXV1czLNUi966UWWPPYl18
TKbEJgfaDy/27L8Ut0bpxe9GX9XnBZTV9u/NseW7HrreupnIYT7anneNfp3spzrNj/1MC9ZgDfOh
ybv23bKh2nXW/DzOfnXpJKp8XMrmvewSGWa+XhgISWDjZkLItfD8yxRMNHJaVk4p0uBfFsRS8K8m
GQUzbvZOD+XHW/9oAYbRbZgTEWhUcF00ht7rwm6SvVs06jbOJ6aCXn1qaYnj0CowL/mNCY0Zbezw
n6DZBX4Y24jKzlDg5VhFaTci81J1Bvv6qlh7c8xtVebMwJNiPowWE4X/UfZcqE+Tw5Qv9ega/nvn
SBnrbqDh1vXp8lL2th779grWS3vFtyHF5u+vXe0mB1sZdkvy3U7JMaAgcyNSFzw7z9WozcPfu/7+
+F9l2XYSvccfHIcN5+02pJ/MvMrGgDh41JtXw48jM/pF8L214d97/j7g7w+cxXNoLzljwqV0Lw4D
NgaMTmqxEfdAworS0KFfrlHpcv2rFMK5/L09xtwrStzci9DeUZrypufUz6t0LOxrVjkRItJDIc+d
dA19uAB6gu4xVy9REmmqbzKruuOt/0QsL2n/3sqnUt3PogSDWqe07swDwguEtv+UePAAYGczke/V
ei3SCSr83792poBvtf7rf2/azBhkEQ8HuXKayFttgqBvbsv1s/+9SxmwpIusuf1764++sX5UZk84
a7vlvnbz7CaxmIqNsU7e86gttoxeXW4MUr+V8PvbQdFlaH8Vse3hDjZBAQeGyWi8z0+cfavtbM/m
i9sOJNLkaPEKWv8V4TsMCBQQCB3PWWWkb9HicyejVxpsX31LDzfK+d/7ff4jHH0I1/Huvx+Soepi
9/f23xcsZivA2o+O0JrE+bPY+L8f+Pe2MsE8B6nB0dX0L39/eHH0P3/73/d1TrI1IS7RdBvH2Apc
/D2dy8HRIt6kPlpd7q143kzpZKPHKF4uMxJDzfzKDOyENDXip6SwwEJPrkz6Ei39IvPlIFKr2Rma
ErxqOU0dx+8Ynq/uRywa9OXR0bZy64BEof/ulfHN+ZLpZw/7JequahdsvVoOmJIotuisO21QM+R2
xKDkpMTGF+2Nbpz7ogFT6yXVxdExSNWsfYVjh/UsOq6COhYbrnh4nKTh3LL1kzjl9M4ibBXNJ9Eq
dTFtm6FSaz9r+oBDo9EMEWuEEuy7MooYXif3tMkB2jcHJlREaExMuDXNBwENYCRlHhgk7+1oqRlC
NqQBs1X/wPmO53aS46W0yUVSyfbgSawucepd07yIv9hkPpPWPfetbDhGPjpMgkpfimcTfBevNvGY
lNMlyVAtopE2IIU/OGWpCbtWvkd1d0p763ldS2hYl9uyr1/9CZbTkFf3Ho+f57ibMv9SVXw3xfpr
/ZVmjsMpsiYcbuIqYgIYh2+9z+t59NEy5iW4yUaD7Ie2L7OQDFkJwOZE9mQWvSyD9VRU8pYZG7GR
nCY6sm9fdju8sZ5VoWVM92Sj60PpWFvN/Lp17V8n8X+M+q2mrjwsW01GsX3oooy8FZTrbPgZa/3T
GsWl6bhYyoVEhOjptBmow4iRU4z8pIaMh6mI9znKU9hx1KYg1na2DiNuF3tjvtIwDJJsqvPPY5Ft
1shzxDy86JaDmY8Ynju1L/3ioV6cx6jyb9DMso2PdtXSPB/2U/rUdvZrKqd4Z7nzeQiwUffrwx2U
/p1dGWEbF+XeAUmYjXqfjuatoB1TSue2qBWuqrHdCLTamXQBZh2yFuKFCZyY+081yN/G9TyMOCTN
SX1ZgRlsEofxKeEFHTtfwiALGa/VlLNBOjn38eHRQGFH3cwhsD+2U32LZPTpJbgqcVeyzVkAgqfi
J7bBHbV9fIc+pnHdUAeTDW+NJ15taaCwecUVo2RKbER2spr+bLCy7rJyxsfElW1a/WhNJMNGa1jD
aAF1g4da0NvT+vE2iNkoF9O6qs3btimojZkhGE8lHJFJEm+hAzzBaB8OXn3PeeOSRuh8Xd8TVsgX
FarOuyYTGTNy1ti4thxF+9W7MkDVb5u73iqepJdau1lBl0Bi23i1KyjOHSEZ+aQ7/ZxUj8VvraL+
JvOh/nk863WLnW+KfxtvH2Gb3rJ70F3Ul6xszERgep15LTcsHlxaVPtgirTdN3nN+V6S1pXDZiwJ
beOMIfZeZKAPghRltLjwpbH8rBPAHENm08dY9LvkTFb9PuuC7yJVELgXeW1NfOYKSa1afiQeNhwW
JJITaAgKQX2v8QqHfrdzcq6UM0lGmwjzZB1nj7DZ1JrWZsbq3pa3URMDLw/Uq5F0v4KB64p5GPEz
VkNdbRbL+DV8463ChFLHeKL87jwjlunurCf/qvaqE7gUylX6mOllaVDUULnvXs5qWNjzVywih2Ci
6YVkDGihSriaB66DG9E0+OYWNlwJnxjtitMvwuSSDwcno5rF9XsW1Vk9tkX/yuHpl+DhQ5BEP5x8
D6Kmu1wQjHcnu+cS1Mmt/0U+6iHvs2eDNFc3/EO+5I5leBZWE4IlGUUyNVYb28CxFMdEf/OMmbJT
r+MO9aE7Dam64ZdittRZpRbfYLKQUsy/3FJ9zhJCCKFqTxsYlazmgzAuz8JQ4BZxrRNQz0Pd/XgB
FbpVmd5HLkUvrL6Bj6MzT8S8t33w5y59zYyuPnUAplYkV1U7F/s5x2o4VE/Dkv/EFPWGXDhendzR
SATOL2AICusI5E4zaUlJ2c2yWNdDOT0mgyJIDBVmdI4yVyWlzr6zy4IMRhBoATPo2LGJnsK7MzZF
NEHEj5IrmWMDhF/h+PAaK+/XmOZXnOzopRYfIYDbtSoR4TJEt2WlT4vmsBozTh/wcxjjsosQnnJ3
W9zIWrxrB6oKw75bjpxnJ/BwGUJsCBH+nqyIz1lLC9hoQS8VaAKR2T+WhSkrIexur3I5pb7PUY1r
aYyZj1cZKY4Yhyc4r17adLM4Ft6JoeOsuwTfnj9hqun6Z0MmO9H1Iizc/moW+klTUZAzSZyc5rmt
5phoVHawAtpifCHN0AGzLHzp7Qw6oopq2LiRPAba/hEKv65gASKiTHkGvKaQ/fvFEP1tZ4l/cRm5
oa5KyE6eQyVc5FiERIe7oRj/jQjlwmXZTIryjaPGC0+P3ttOdz/j97MWk+6WRv/aqJibxhpJ2+XN
RpgFVswCJx/TpjOG+usxjW4qvJdFh9PUqs+GP8B56+YtofBfuzDUdqxLtn9KPzhvFBXhq8gBBMV5
4HaEDD4BKWrbikuZ+nCZyoe5tl4gD1KZxgsjnHr9ZaqFoWo0X7oxu401geFANB3WPaigey0BKuLV
6m6saiHXSv17UPgPgZHom0pH1W5GgQ3BupFFJjILAWrCDy8wAXuguzj34NbB9gFCJIapuxTVje0T
VM/yaUG2008DhogTZq1xcfkaZHXdqJIkeIdMkKSYy7xFvvJ4whh1jrZt0ybRIC1lqfma6zTbYsdk
DNuM3BvMmXxeQnExIZ2it2nZWovE+yCacM4r8YRasx09O7kJivY7WZHMlSHxvqmFLuAV0Lz+wTBn
OWDIoKIg79QNNCXBmffGnKrvUU3dU0x9kpuZGZCbY98jWmSl8Q3oqoxrjfi2QBSq2czT1uGOa0qu
UX2ScXPI99bS/FQya+7s3urINNRYayAKqLraMpBPmSHzwxtSLLHgt/xEf8rJZVLT0S9EwVc/jjd2
yxPq+DMLbiOvMB2BwWBRzQvOgUpmZxU5d2XAeiya4phj9E6dcq8arzj4XkJHAO5jXIX9Q4e7hQBW
ne+J/kbhVBdfBSu37YFPqvzx6LmBeTC75Usl7a+YCYDY3IrDRlorI4n0Z57YCO9J32LeK3icgWqp
JKA5g8056cdPrnMEvyMIcb3ynl3R+7vGLjDIoq+PsfHUZqJADW85A+ifAotDmJjXXZEAXfPU+6SM
nw7TeNw41cYVEMWCLL0dTqmk4GiYBPeaHj15HKbXLBVsANKet86Q3vXK+QdNrQiG91yuqqBae6tT
G59gxy4/YlceUh+9nQXChYQTSPtYcbOJ5tLfK8FBvaCts0kf49Y4iBgSRT1NNEZx/klNsoPDUIHN
xwyOqwgQY23SYUDp2LhQErbwrAOs4zvG2U4b8sIMcRHfoL3EbjH6GhodJtrGjMROTcmHQT9zsNaU
R0sYGONwU2bLzdw0dB8YGBA4bDSu7e+bhs8NxPlT8N8Ny0SpTlDfTQ2p5aq9X2r7x+SE1i/Bp9dY
P75r3jZkkYhE75uJU7A3c63ujAuWuVUxpjFKVW4Cp/vMIOeYIF9s66zE3BNXw65MBnGU1JkH40L5
2FTcOT1H08VvfpIZgduWHWwSdI6EHnF9lhpsklVGn15pLOFo/JvTJdqZqr8F3F2vwQVOpFFWb9oh
GJ5dYqhjNr9WyCaAlGEc6/azSZJhGw3XbuJV+6kPHbwfB8vAmOxNiOF5jFvH5OF2bCYHNkJ/6LZo
dHYz7w0/unVVx0CBl1ZorENOv+Y87wG4S+p72fTTlZmXFyuJ2YLF8AovYT/HPsylHLBV5xUCHAJ+
zmp6GWU1r5yPBRnBwgzpW2Xou9lr4rUX0I/Ozi06D4hVS0naRNDX4v9dK068nnPyxwbOZwPu3JSb
alLULnBd3LSFeElpCkCPIBkR4/O48hL+l41mJKHdgiBbAEB5sNBIg46ch6dMubNd9jm4RmR0/YWM
Zgq8IlckKoaTV+NQrj0WWZZI8gCQoHrHZgxETnwYuJaB515TPNhpqSvn6Fall9p0uo1yKPPM/CsC
ruW5rPmOjVRl59UNGdcLOhHL9U7Ez0wTQcvmpEpF3RynhIa02FVX2NK47tncfoO82pltRkfNDM3Y
1BQ/NK4D5se8zZb0eqF4+lgF5Rii0+07TaAbLRM74sBNeODYH5htc7LJs4W9h1iHN+EyYlVH5b72
xxqbvGIVK2W6nVnX7tmrcejCHokczqqxQjxk7juGQ0soOECzPglKz2GH4R2XCcw2nKHBprsbTIiE
3HZr5pJc9nj09D0rDvYUdaaaHMOtzemq7I9wLMA06+gDAOBke18WCtHG7Kfublng8/pU0Yd+bb9z
QQHmXpDnrdtoj0vICLXuuO731M2Zy7Sbcw7+ukQ5dCjBKzxJEA2WlJJMoIqsvZu85oci5LFuZGgm
E+mXksmOgeer8H1azqr1sTBQzad+asKeWvkxBsRgrOezauyLrQmX0RL+p8sCth9i9yqfio3ldfnB
NPwbpzHas4ORd7T5ryAq+XxFAwsrcCFa6Y8pfl7O2X6Y6cDcQAs5WCXBgdGK32IGOdu+FGizZvkK
IvopGNwbT3MZgkODzksZIGpjKHOQwoWsSY6Z1mtRTGQjPAx4Mpu4M6ynIuhVlCTgJab8bhQY4w2s
6GzpL8wWH9tUVDv4LCQMFtzLysFZHf/LZvpSILomvXS4oLgIR5zrIM82hNMs/NuQ9tJFXRtO+U9M
GQHhkkMumsMbTvRbXFndjmMq9bMBayavSAINeUIwKU5Yh4+RyQNTD+4v3I3T3DFCaOaeWQUv4WGA
2TLARKp52e/6zrFDz4zHjTkxdEN4ZmxjAyjzinuPNIWaPAyEgfgpbDbKOLhVjQvKTZzqWJK1anAY
TgFxqeW2csVDUBUXsmrUwlV4joIErpR4YbV3fSZTmdKMIx2eSsuV1xHWjIjGXGm/itGkNXZJL4wQ
T/lMUfeoKGCU9reIgu80gGKZGFdp4MKFFPSX+9WNHEjXIMzwYsKwTowD7r5LxWkUfQV40gDSwZke
rd9m/d/FpLrDPi3ecxOyo6lYQjXje84O1qcIZrLY0T/PGiTP03jKfO6lQw/OkWv8Z5H2j2M3HxSO
OIaqHNK5axxc5b+o0uIMoV1eE+ABJYll4WjjaLs+zYslGUERfDRBmW86OZ+CYIJoXxJJlm6K8WV6
KxNUpqCsmbL28LOrxr4WRcpwRBURx+h/sVEeZ8spH/7+yJgnHGIch5u/NxU3LbI6AiPvLNsTh8tD
KUAJJTmhOrAg1PiWg3Ve+BrP7Qx6JvNmPK+spITnV87OBF+gSM5Jmd+2Ztmf+iG5rZNSHqHYPTWr
uTQ3vvG6c1Vij0AjZyIRZcdiaZZN30+SS6Az4imQ9HATTQcRt2ylY742QWPcVDMbbmrGF3MmvGeY
BNMl1K9h9vKdsshkxZIRvxV3F3LKZgjJV58GL3j3mwtImje3WqKtaMpwQlU6MUl5KtLye0KQGvrp
EfZ2c4Rj3HHSH5NwrNJHiQq7kzCplrE5QClhL5s4jCAwv5du+Vg47ZWnbDLx4LZ1wlSgDspbI+hv
xLi8DYE4+EV240oAMFlHdtIRhAnzCpsM51/WqfYtLeo7QFxbt3ihibu6Xoi+O4ZDiSUOS3YeiSWr
OxcKmGzK7KKYQIMFASQXMQRqayXEFQayRjpwNh10xkVUnLB1ecZ+cCMMWhRLk5pQfvmtIqwSVSto
Cq3ODmDlFK8+Q/QsIviR2NNtW9cfjZ1/Gp13ZWCP2qtlAuLPV4JhNm7iA7MyGtsX19maY4BNJBs2
TjBUm74Wr61NuNF2wPzWmEJhL6LFlY8lVv2rYArAaPB4wz0I2qugW2jB4pvSQUn/LIJZZJX3pZ1F
DOyzr46yCUzqRQeZdEzfpgrUjWVxlgW/6JLVd4i6pdxkqKdguDNehEmcNusp6KopiMBKVyicSV6V
MgFPPmLH3rEEnLOyXEF1dbKNDZiI2mZNsgmJ9E3vEiVMyB2aQMWHBsFRusPHQAw5bxTOMcv/1FH8
yeX4MVX6Oq/1jRqrTe10JA0rENOLNbyKpPjQFCCETYWGMHZUm3nx4xCrU+bO3wsVPNt2tG9iNlOW
0sHeBDDJ6O4YRPzkgIc0K+Op9NhNjDX9ODoPWX5LgUASdhFX5Fzqi1MDVk5uSbBeqZQGv6hi3O98
4biHbIF2RsUcT1aONGTZnzz1YEDlcFZtccLuNG2Art/M6SEOdLxHLW+2qSDRqXr7p02TPWzFM2MI
lNHiu6sXLgKtY+0gkv3OGYKE2XEjiPlF67LzQrf0FUE39wq7+KPM6EjH40SEZLgf2+4LD+UZO6kZ
DlUtjza6XxWpa8skSb5mWQU2fRzbLMPtKF8YDezjUX2rhpN62rUXnh80+fhidMxVVW+9J0tESTsY
X8GT2ukbyx5OYklJ8GX8tDtrxCxMANUcKTYU7MxD732ZzfzWiuk4OgW29e61nM8FoE/U5BlPdnwd
sbL4if/oefZLbwJy1eol9qPP5meenccpoqQSW6IbgX/kNcKr14H/GtAPnaR3c+YWe8A/T60oIVYr
ogPt/AZ1FYoYuU4oCmi6cX/vLtZF88Nq3V37GyXxPWi3O12zHlTr9dBlaCHYcqaO3SmC4MAEbJs0
OBXX2EzsuU+1t/Bj6MWy89YHJCMoObXWW8aFexto6x7oSxDOaQfSvDX4QTgvEMc/3Peu8/fplOCO
5fgW2vXw7rUg1XISodZVH7H/SOTblRfHJZU4exXrp3S0Xqf8VSc/UC/uPTuPwruscw8qnqA5yukZ
PPKpWtCFiRGFCnOJ28zcOlkPMMBmXAqN/sUz2cWSdP5K8JTtPeanO2seL8sMl3T2iASgu2EM5HTU
uZ+N09G/EjSbhXQqr+/pSufeS0M6EgfnNXfOIdRddRMZ6h+mpn0255++DSpA6g9xpxJ57J3p1kTw
b4XBqzbm7j0LA25ODW5l1p/DnP6gZnpwDZufRZY8M+TWSJocY2f+mFhoDws/Y5s78bT8MCMOuEcg
RFZOexyc9f6tGN/mJZTFKiouSfqT0+20NQxIz27UMcxxQRP5iJkVAq9d0Q4zz5ERNmYJ1nOPFM9j
01ehVzgcQIuA4uha8qNzxno/VyN4pvbbajipJqwzySyPxbh8JcZAcslL9yrmFlhWNy2KOc7J76kR
Z6vC9IoyANsaNGXNbxcJCYLkzG2ZYFn6jLZwo4IDnNxcjhj3BVQ1NdsoTegCUqCdmFjkyO3pNy+D
KQg0sVM5OyFcRySIgwvrYzcUcAH1fIoG7bBjENWWitmhNl7NMvkpWRU20pFvQe1ynlcAHmvCvfGQ
0t3sg6bwTnQGi6PT61trIOiOXhZwBYuLg7VrW5vwZkfcuP2OV6tphY5H3gt3d82KnFQ2wY7s7Irp
rbABA6ANuCtjZmxYBeMGo90pSxAlyeCVxAfmlJMe5+e2SZwdJEaWc45yvS3P/GKJKFyrtS6s0wcv
SRFmnXPlVdvUEAZPwd/akl2xJUybGs9yGPiGEwbyAbTzmx6yCKAEg5DRu5emOWzjaHgwdV3tdSmf
I3d8xjZKnqQasRIlV47t3aYWEwETvxxHlz7MPfdCrc21FdB9ScQKkZ2je4Sz5lCmD61hPjlOk+C3
l+/xwCEFusP1kpXXKQpiGKTevcrtR6FDpVS1Kcns76lsIXdHbUGdSBcs5PJB09YGtioPa/+Nqv1O
0OF+TFAarZKs22z437L+wXL2ViHAcRXmfZGxd9WynliBnZg15UEdQUaZeOeq58cly+euxjuSFfLW
ISZtlM2Je86bKUsV1hyRNoPXcS0vxqPjIfxLMzugHWAo9fqt8GxgnznDFKyaFifCTYpFaZvZ1gNA
XLmxIcyPfXXyMzAakmKqqjI/IVrBeQ5WpzhLlF8gmEbWcp9SObThqAtBhvbz2et+mUTA5cidfzpN
SGGBekngOfUdM+HGmOXOJ4LA+QoowBxgj8QzluGCinbl3D/ygoJAkjhfbqLebe6CVy3Ij2rBbCOM
PbkzFi58dEbLIuwSZmXwRNzAeAyoP8HnsXfUVZ32b3XGhDmeok2fe69eq6+7KWYTIqkWJlN57Y3u
jbYwKUdNCxgl4JYWterZnM6ZP30w+ToMinEcknlBglDO6b/CTRG2koZy4Ky8YSB1iafxaYRiwsFg
pStl8O9M+7NDxDB6cr9pACWRrPumrciOu9kVk6w07DgKi75i9tBEz60b0IUDatTqmK52rgFIf2g+
TKc+I649zF3GMtK+g0KHOz7EdyuJdiGDx6hv3mYTvA0SeNI+R6X6NcqA2hXvOhozvmexMb0YVmnJ
/CNKUF+rhjtnSyYmAXLoO1OY1flJT94nIzTRyevUaukizdsW8MXQboIk/rJF9czlhr3XIAacDAcM
c+MmKOVtBp7pIMbxK0BB9+PsLp6m5hToO2Ypy2ZZR1oeYUMkAypwp/E58uDJ+vV63CrUVbdD1PoN
oBRyy6aqyy9YEJnPsPAsDCsBV9otj4/fvsZJRs2W596PSC4E3j9tMW2lpE5UDBMV7lUfmvb07cfW
Ekqfy3LkVy8cy15yjjG+5EYgif9i/vZHEpTYnaOgui6Fv28xkOGmwJSRBAvKS/WFJH5TOM/EZuh9
Z0ofcsf7N7jdxS7LQ69r8LN2H2yTFmtnjkNhyfStZ9SHOksvfkaOtZr5dff5NfrTT8MeFCLrk414
rZZBnHQJcdE0S6wkMZWByM8dUtSmNulgzRA+lWDhSBiBS6AeI9QsNC//aiiwJIz6gy05xaXchTbb
6TJi/VFu94Te7h29te0Xnsgl+omWUdyXyJl+/8Td2idu+EAn0QpdhAFTsgdWj2M2lgQDiTcPNhO1
ykLDBre38DocU1hMDrgW0AQyDoCt5HD8B/XqGviKCgL9SLNFeuFlpQnKbV0eGqGG66Bs92xB9p4L
2XaVkFzF2KiOh6slwcspnAmV25QPKjFPmaeLYyf1s223vKpszgPcQX/x4z+JBQOCr2PYIxm7RB/j
oCkEz0SPADO8gqzmOODzMk0gv5Mro5oDvwiop1M39weum5irpl3HAZODbPJKPRZ1vz6HXxfPZw83
MKzSfOB25QNCTbL3QSYVFoIqXifwH0KTrkGFd2R/5/NLX4rmlZsvhT3LcB4z8RvP5hj2lGCUkHfC
oq4fZ3mx1OxTcIKRWcjiOJAlSGd+jFMg0o9sMKaQVUpv8pZjZT9We2S2OqJXYzq6qQvSRaNVxDeD
Di6sVSyc+UBpiHFlzcVL1uQII80rJzN9KszxzRxxj5EoD/KrrkH08yKNsEdaNwJk2BUavjaYtTRN
9wEkydAa87WFhjNHKpDglor7T9i3xsmT8mAvo7cr4hXLqpt7HZWXrjJp7ELFgifDjRirw9DnfCP0
kTKsVfSi98FvLehQaio/2yVa3/dC8cm4ZuHtKSxHb5sFn7CHuH+gJ+0RVDA0mdTAJoHtqDTrhwXb
4mZwyydzSE9j7KCDglNpl1+3BXGaFc99mX/rlF5dwYtNFMZzopBll376cGPvQ9qAW7PRh3Yw4xxT
9Rg6XnH8djsD0LbRbYvGhkxO+145o3eivnO95kTPlUxai9qbXE+5x7+jEh1zc3xBJgqDhtdNXDyl
S/cxf5rdiMhmbDP/YNaBxcxdnTjmBxRyoR6CuMLmLQgotpjZ4E0wYt4FMYE9ECH7EQRIPd/jIXq1
Yvu7nvXTsqBWVl7x0snsqVeK1KwIuTOUU3Ye2aZnM7hZ2uLdLDAheVYBZG8CRd40zwQFGAK4B9GX
7sGjbWVh0qb9NDh483jlps7OIgJzAHp5MRzjO/arie4EesyYQrJOjOQmV+WTOCkO6pH78lZ3gN4F
QP0xAh0b9ZCQLA7/kHkxjBTlltHnXZ82u671PysnONmy/dcW9Y1QwRSqknGTPFlcqjdNm8Gfy30o
WoxZG6p72ng6kcu843AN75uGHNNsbjnOwIPq0WVwLSPesSuPlJq5CkyeLB2mvMslLQGdZu3NNPNa
ImCGyprCWojfJLbiMLPQ3CWYfk7OlFmBpj4M7GiMs8GW9WTtI8f9boz8J/fdnxmkXdqT7vGRmvvX
cSLzEGT2fW+g0axFAQofd0jjBnN5a9mWE4Zuv5+3xeA7m16Vr5xM4FhhM0TU1MDGC6paq/ULpsUp
mMidL/IZAgdnlmSBA1R60T12kVTVpLQCcencBGbJIXWtdtNOlBXERBWpu7VYewcLX0v26QhFX03q
Qrrqxq1d6V03VNS7LUQdDDDXgGMIKzKV4ai/tfr5ztYVxC5n/Fjy+imlV+SLcF5ypIgN1YayVpZc
OkoB2S4V62AAbsg1+ZVQuHlNbCjejIW81MX06pjOjTb997owt0Fk/8trZpfzrIONijcaP8zW8gf5
GYGJXs9NFoQjVV3JNnkmpEWonv2hSL5NOx+51b9hDf+xHcQFzDifZTG/TiNnSJWwbQgrpr6gAZYH
HKwsuHV3LqZAzA0gd1/G1nrwXcPkXp5Aa+TWFcU1qC5rMlmsWmsDn4aXAZLXpo48Z0M/6Is5w55z
Gc3bPRkC3MQRU6G+Yxnp8/Z56AiyWOxzLZOPwfysuvkUL1LtfGe5nXrGhmZCny1WjhriWrVXVIlt
/QxrfoqVG27Xy5IUzd5sJ0q8ZaD3ZLu/i4EdyXCZexrctFIAo4sFuDQZnrBPbc2eTxhl5r3LNwDz
x0lPQiId25xm3GPUzibRiuWtmeBaxTa6OUeQH7BOLA/cOybLwUxEGTqWkc0y4FAw48+2QOw3W/G1
WFxmgdzdDy2nXO1dDxP8rbpfBqQn5kAkQdyPBSk5qlI4LT5ye5rbnCf6V7+0O/ZJBuFURBE2cnMD
DHG595SatsrnYpQrwHmIep6ZuXT8cI2fZ0p17XEFqKBNbzpww5vG1t/aCKKbzv2oFSq6bwcFx5Ll
l9Wkv2Z2tVcTMHXk3dT4p/lHfs+anGnMEHqILSd0k4CLZbO3KgwKAtjJvE4PpLLMy5xyEi3EfVLJ
+ei41f+h68yWG1W2rvtERNAk3a3Vt5Yst3VDlO0q+r5LePp/gPbZPt+J+G8IQLItSyjJXGvOMVkN
D32xMpsEdLnWb7ClVetSsWLOO+m24f68crz4V6f7hIGkHjVWwJwChtNTHm9AbMtQHx88D9CiE17S
pv5uSjXHsA12erCHV1dCTJeCGlskgMj5WHxbPZj0OkWzpUULKAKcs8okLEZ9vUD9NFbBW2qg9zY6
NSAsRD2yeJdYESOqkQmj/xBHNB/do6JE2oPbuR+NDcQs6eTfxhkoxnJRKfgS1IJaJfTRBdwWoOCN
sZWlKFkTiHCtIfTn2tamGy0+hwh8XlbFOSWC9shqSwvyHPHTJJvw8ZUUTXu0oETpNOpXBXk866ov
91EtPhLAHhTiq5MQyY6c1BclolWjG2sCP6cCJ1g5U9esRaBFj0UDQFunGOKjntuM0DIe8G0xIPlr
OTVh0JnSYaoafKn2m7CYYas9y0bH0rfUxNXroNJCRWi5M+PGu+p4XxCzQyazMgDtbmkuMw0doRwo
r2HZIxONMTPijcnHIjjiuab7DaziIYi5VXIJjZrHP6Nm5kPa0wmzqTrohQuqKZHPmaZ+57rqbTSH
+AxgaAP3S967NmcSOZLhBfqIBF0lop1d2x3BJawAaoXZ20HnkozDKFuJeij3lYB8Om/mQ6uoiikX
78mhjgxv2qDpbU4RO/ddnFsVKvUcGU+HgQCbHarUqhvYjr6DX9MzWbzXTY48sT4ikFPWka/jZp1O
zRuk4yzZhHmwWmT/YorL+dkEUzBONKfjkL+8xfa6aCd0KA5owKDz3sQA/TnMJ9CVAaeZO6BM9wXf
0Pi+q0600WHaeKlH9xvjJatU0KjzRgn/szcfOhM4lRjRBojdTsm53xQp8EAmz+zOG8IgyPcQ+UVM
7Np4yuaJuLk9ULQk03fqpc6bxsuq+17quJ22mk9isqsR8k5PSjS95AUNv9LpS1cFVg+LXP6zESJk
Ud0fjTRQMProX24C4NDmFbLM0BY2RTEmCC7QSE9RK16E1fFRJZK0KTojIs2pttaIHr2eJlZlgaTS
+5HggOmdmf/heY+pDm9CEz2qignWAEvo6CdA4fYxtu09ita1ZcpDOn26nXipakRjgY8Sb7AWtpEX
MPxjAyyAL2jTEI4IHf/QK7zrakjyxc8nM39a86aePjevIdIB8RERPr/m6yAchLtqNfErqtHhZwfl
j/CpRUjeJEu7DUhZl2le0p9jLW5o3xRE/5Bdp+A1x+ja8FtGpa334KfwdZUT9Tn6n/dF0D4jVXc7
v1f3h+lvc9MyXSaBZSPpxU+Q3ko14cfNu32sA7ot074mOtH6up/r0OncH27nXb+08v286dOJ/Vxa
CAtmmnBoN07Ml2y6YKfL1NRHm4i3+E2vWXjeL6b/va7mi8uLU28Nwe7IPdIr3+dLsuk0kLc5xBdN
RhGCq2DnI3DYzG+pMxN45zdb/vvVuH8//j3M6hSpKiIMi481BRWwn/dyf6RsV9FnRBhBSbSsq/19
o7r/7M3vGN0E2r0VHfygbMZ9wsRpP8gYHdO0iU2lQSLIlCRDF8OKGyhhV5bhtZk2tBXahQMhZy1s
j3XjIIgiLDPuk+Cagqs7RHy4ehnRyKasG5aURoQcbayUrnWhh2Qe+3DYN6lhLFo3aFAzgXup5g31
/YB29Pnn+Ro6tQe9ierd/OPzA3rgEA+RUSaYf2p+oBjCZhuNJE5roWYcTMO9eKrvXkpbp01LYTjN
OEUSGqoaG+irYafd4/yMwKvcizDaX8jApwil//xk2sIK9wtG60FPlgVl56upOP7VKnt1RUmouZ/r
NelfFScj5qXMdbTeHM4b4nDlwYA/M//U/PNYj+rHgZtE+++z7k/FY5QVaXsO0vDiqLl1iMpWXEi2
xJiALZp1ciQuwXRuwAe9Sml6L0eRBLBxmIkzEFYf81N+nmeFBwiQyuP8i/qRxTEXwLhC84F+V17C
wtTvf2R+Ai4cQUriyAIOnySjIH9ONQtnoyQ+4akIJtEFBGji1dyj1h5aq0Qlr+ohMWPzIpR2X46e
cRymn2V8Ny8KGQCLFDPuZj43b7j9mkxxKAT8nNOGKDlO88EhLL2dLOVfapHhtbDj4VIUK0nd6+pA
3LSQ353B2eoXyxpuUaxmh6YJjMt8qh3oCtqkRC0VpB7zqfnBCOX6ztJZDMzn5o1rDDUf9n+fUUrW
fD5LKqETj/Pz1KyvoTsVkh7+9JT5gcgki6qxxNvPX5/PwzR6iCubEJN/X5XL5IuSNH35+RnD9OLT
pqnWraWAByrs8gJ1OXNM77GYNpUDr1aQPNeNGIAcvzcvWm6bF5UReZFbQ4n0kHPgn8wLjHM5kUrp
hE3n5o0LKeIwZYODjvi5vCLFTM6WcGm4HXoKUw9x2dorZQRSWnakQyKXf5FWFB0k6nm6wogHWpv+
sGQmCtu7vzTlTQTjrWqYr4+2XGL6+103sXIpp01WyWAd6F4wlc69y/yAmpO3rNvIdkx0tDgaZBKf
pOx281Pu5yrvULLmv9yPIkW7knNx6HWhb4hLD7aFQtAGduPxjCzgYcyJn5k6XWHeH/3K/M0d67Wu
idjyWGZFMkR5X9NOj88mWowHqWjh0q17Yt6r1Rhqz1Gnuw95SS9Was5LoXvbGmBq7fGCGTUezMp6
sGyUJLV76vEnDTjdGul/Fy6sxrCww2WdWw8lGTt16rnrMGm+vb7dRRqGsTL0qodWj6sHN0++ZEzI
KK7eTJd/rDJRAYHv/Myg6mV1pKt7xW/hasbW8EOiPxBv840+MVSb+5HJesGvOaVy/PQV8kj57h8G
NBwlJl12543VOCrzu95WFvOumI7nR8wkBy0E+bmJH8daMmzMT3CTyPvnufNxoSUaUFN+qvp3z8vG
YT+m3+STEDc2P/g/z70/Mv+EE9WEx6fqrlQUqOs/z77/0RYKNWqa6Xfz37wmReOt55/7r18+P3p/
YSPgBruJiCueXhKFTeOhGnSxHBzvPy97fvZ//dr7D0ZGUyyrIsT7NP3kz+vVfv73+5/8+Y/dIKqw
7LpfP6f+6x/733fKVAdnK0gLQ6vNZ/DzMxI62ALzHSDNQd5K04w2oNzNQshrXhTdkxJKd+sPnv1A
GsHE2BVIVuG5RTsj0ronofbFtaMaMx3MZyK7kpvCCciTDzFS0qve2UmHLqFmBDkNXTsciry/GMOm
JazjVVpKdUZMTyBwJO0nkXQUISaf7MEcq4EuUDyYNENDqqYGy/ChcpEe8fylIsbuad7zM/S7dJ+j
A/r2iiq7265VQ6mfLFZ4lLcAz7DQ0Fh2ZVZ3c1GRTvHeVaJhwyqIMtac3l2MSEk380/NGyXNlnEt
dk4JIdUi/u6oC7ozrm3uzbiLjybf5YdSc0iCMU3q2xl6sEAQKNS5ctyVQCfmI9ITRhoIaE2yGqOa
D3zgMYTRvc6GDJPztKfkfrTr6Rd59PYcl/ZS+5QQ1nUD76kR+TThCtUWUx4WDG6dw6/C6z+ClH/e
yVjgqypy0cKsvQOSEKIA9cp+TTN7g3uVtLpQEu7UGydarv4Cuo794Rj0iekDp2cRW8pVydz3ns7C
R1k451RPXj3HG36JCBkQ7Y2by7LgkJh6QaWxcM/oHzAq5corJV37Wo5D+cgP41NJKOKwHqDMZo7v
up9iA/JK481mBBoUET65SkYidtZOUFsNtIMz4RUVmrGnPCHqjgCZkvJJEwOvbA/mfA0kIa17LkOK
iVjeH01mpduCsh5Qn2A9v0qIOItR14nGacetIhXq+JS8UMvWWDoy1XsuQBVMTbr+5BNMurcG1V+I
VPuOzWy4UPOV900ZU5kjMn3Ty/ovNKzKQK8u7a2tUoLJCM32xqEFXI77wlaGTalK+vi2HYHvrRv8
CQiBFPT2LtFS55+NMh1WfX1J82TRThizBmAJbpSQ1sJ0WDWq4Ipy5QUIJkWF4iVJffEXt9MLTIr6
nSYo/PasaNZeSCJCbm2gNNj1IpAOJnLCaI869v2HZqBNS3APtnuNldjBswzv0HStd9+LxWeU9cox
iIfCWJbI2Ig40oonc0LRIfN+qTzFvZb0WPgKIelTWguyZyk1bA4Rc0vPc0yoNQhqu8hJ93rq9ScK
EDVeOm+NZqDZoRQq3njD4F4TpKgL7ptFLGCuIf/ulaS81kbx5Qxx8AZVUS6RRUePrYfQzixogxmF
/ArROBBJAGAlsPS16IuS4jnA1T6gkqjX9AeEhhkmrKmDDHHrPvYG66x4ZNqmTofzObAne7coicqY
eCQh9w1RNx+9C+A+YYK3jplRMaYEAVWziqAkTGg9wUOX/9ok1aPvFM5BuNQmUykg2k7DSBnyDctG
9ZJYUXHqSv+JCAGCIVXaXIfBACpukAb7SDCyvadJHK47qE6vSphf4xAxMrRHD9RQ+64JzXprRZEt
i1I3HqvGJHzAj2E76IBoC689VpFkFUwLaE2sM7HRRmDenCD3Tzh28NwMu8wNPgwvmSw9yUAzpxRy
PteqxklrYEysmXM6V19BbGxiQJZ4G46uQd1KmI6+9x1iwZMJcRN4f+i7OOdGMEUBkRQwE7LtBv4Y
xXqhNObNM6tq5SDFX7O2s49FEH6h9c73mPBAsygBX2jQiL8d6SHHpPRxNSoUtyzq/V9qD9Ah9wwK
lVZ6CAruiqql/ibBF+eXEjTXTtyK0eGyFUmM2MSue1Z3fGpYRjD9atYuMuJmGhSZ1zbdixZ7AxN/
52sgXYNIU61FXMO318pJlOeWFe/mb/TQ6dUW81n3ICeupp7CK0jh0eb06pdDOE3g1K66OhNvIE87
yqSdhx5pOsT5YZ5ZFTy6iWefQsUvXhimucd0TGJtX90BguZ1ZuatHm1xM7zyL0FFmYi1Yz1xDUwT
VrZWdNmpnA7t6TBQQ7nAYEEsUW6FZzBJmLrCOP0ys03cDNXnMKFRA/R2pWa5H6i/zzO5FlL1QgES
e1N48ylRqQxpbZb/Rb8yif8Q4j+EZkQNAcva0XPbcB10tXZzx9ggLthvF14tCR+baIGFNEIK9W7O
ZcphiObwoJLFBsacr7eiLTS1WjimOREjVTvceKr8NhwL42VV0+cV1pQCy10bIkdCpHwv4pP1wS2t
rFYqL2Gh2VV+BjIh13aI4Bh+vey7W9iAdClUFxg4R0FN+1Px8T/3XEZhFd/u43sEjH0HY80H5Gk1
H6VZnGwRQ6GP6f9mWcd/zZW/4PuI1nYegdN56/ZET/RURu+jIaYN1NqJcR0H+h8GoWqrGqvj1Tfs
Y4lF9ZWcMqxVKY7c+RBnj/KAuhIqVsQ3dx4GSwGkM3H1XRTmzplE3XQbDEGKt6I74kVTP8BluPwV
YT2OiUkvwKjNGDXlaD5neB7oWU/l3sn9YOn/7Cn+IBeY/0CwTggpB2bStrJoT0RDQZN+Pkla1Vuo
BpuYdL3erNu1pgbMeqXUFoGPxTrI7GxVG236nCEThg5sffcOuUCaX2grFBXNpUCvhBJFf5mP1NKl
h7xWpKa+9GmVHi2TimQ+YVwaBR9Pr+N+7pECPo7WsEDzNbw3FUpNRNLFLhRqcItUmwDWIVpHUt2I
rkYGPt9RFZasXU59Yj4n6gKwYD9U1y4O3HU1kAmigCnsy/RL66znXPTJXhBNsc5UjDRlZUGwtCzj
Mm8gxxAlQrEJ1RTnAomRwSGreZ6UqcKwt7oWVIshanHKa+TiBV1CZAbG7JWcXnJv5UgMEyZS+Bu1
i+Fjuueasb6tARRl53818UvSAibINSf4bA0iULUxzJ/0UZp7iC94A+c7pkffgUQ3t7pCL3XX8382
H2oqDNHGdkGUIipVWUPejMB4MwXungz28kYBUnu1NYeCE3rlRchX5Zks4KbprVtYmd0zf/Rbbyrv
2CtELYdx6HRPfRySieI79alwcaFlhWI/uzpRD02YlY+E2aLptdunLHP7R51V+Ysm6qfOHOTj/AE3
Xv+Ua2N1KJPyArI2vLR+zFSns5MvL6AyKjLtQ7cC/G1umB18lWdUCgBawsZBPrU0EhRGM7Lxuvbg
G4n22dis3QPF6ZB0WNm7V8CRl04eb5Wqzt5r7vq2YGYQu6l6tRPtSRhe+s5NxN2kZbI2LFRhIRJH
Au3qVS4YZsOsOIxmvu4Vj+DFvPvqLHRBTQfnKst6UtJKX5xV7I/UZPAhhmX9NKjZL9elwIeYARqk
l8dnGMavlD60Z8CVwTPoJWU6sPBePUI0gg+cHFAbNreuzNpHND4ROoRLX1XJnzK5epiO/uj8Gqbb
uvMCxXRpiX6yLIXFmx+qhIukLh2n6bBmFgA+oqHnVWKDNZsSVFjpxkfLHok9TPB53oedULgWvRtY
+YVGPncRsRaZD+fNzM8n/xLzpVNZoD7BQjeVtE9K4Tr7kVmij1gdlsV0jmxQ7i7caE9dpeNVimMF
alJFfiQe9KUzQMJ9UJQbXBb7Ef8rR0Y7vCTCTg42pYVLi/Njr2njJ6VMvDRFBZ96utXN9zuagSkk
wQIHCje+oorqg1H6L6qatce0nxS6061J/7+HP48qwYk5zt9ORvKpHp1qp410eAo0dVTToevNl6Et
VRr9kUa4bxjaR0sZSTIL9bNe0LbK51t6HRTcKq0hXxmCGlhaDdGrF5EODfMjamwkoWodUIdDAtGZ
UX42xkJn/trqzEmpez/EOVinO7pOzZHcV47aUTlgnNJotL3H3dAtUdqqO2M67HxzS3b3+JTFj8QL
2Y+ZySqE9eHwnvbxhVtfQW9WmjehG28SMRoOPv8PCv0SQShYsjqsciTJUE+qmVrWxHAoanqF3WAX
H6EawzcxujfT1J19GtA0T2VWrqTddEx+c+VE+XwD5KG6WhGB93W29klwO4elDYHKGmvmFCwM0aOi
WxeAP7Xc1062SkddyfzoOWCYIpDHWYMYVReyJsyLdgjHdVSoCwvK11VJue7mNzZvA0SypE4sLCyy
Sz+v5MlWiC6hwvSJcAA9sf1Libw//+4oivwszVIc5980aOpbpsr8MI9fNeorbL+Jeopj4eO4xzNF
sEYDm6Dof6FTZhR+isE6LlFiA/ByKsb1qHquiviZhToRvtOp3qZUVpoGXpPpQVkXLTwabKTzo5Hj
/CZJIVkXPjLVeCIgpipii15z7eMIk+SFNK/VfN6cBnlI1u790PfNN5WyAZXnlgxJBKfzs5xR5Ksc
UCZlzaZcV6FJrHMn3n0gq9/pyLJfm27AJHdVmYlcA3P3NrRS8ytv468o1eIPOtbUDvsqWCbRIHYy
qtCP+C4u9LY7JzpvBZ2htSB3HlcbAHVXtu5nR15pJOxb7ATOV9e7q1SxM6RwoJE9PWr/uAoQjKgx
30lyKAgMQ9BKWYMJce9vGkuJsDK2/XGCP0GLonGdoE0AHVQS9wHvBmQaoEU29hKIrM860iue+zc9
NCi82U796CotWvhKOFQc8/qUF+A2Aq10SKC19fVElEtgTwaxpj27Vv9Bhrx2GkgEeR4gHixYs3tb
1S7WI9c2NF/cVpbk8oxrab2qscIyXEQ3L8ZglI4xentTsLw1DeKX5qeQQ36mxemjaaz1fVLK4Ibb
mCmoNVznI7Aj+FccqpkdWTXzKVG6wU3Iv/70JCdWx0s96gii/7M85V8A3appwH+n1eqI/HldmCiK
k7ggl8qwmGTlnvWbAipdiYnxp9qOtVIqC4fjdDiU6IEcWKhxmsUfgZ0/t+RA+A8+cBomeH/d3H/H
H3IcPVce0ziPX+RcYUn0umK+1Vp4+IH63r9YSeecZEmgHKOw9163n0HYam9MBVl48xG7cRl+Nq3y
2KVZ8+Lphroti/a57ywcdWWGZnFM1McsDdRFI41l3CTmDUKAySfCy/FVqbCKSfXFSP7dBe8UxH8u
O3Asa8dvcISBWfhtlV9RySIAIJi2Lrjl4VCPw1cR9Aul0U4jM3dUgsTaIPw3To5Bb4IgXfKLkCXA
WgsmpAIZJiORZ2HnZ4iWfRhaqh9uuxRROJxQmyidQp68nMyrpi3cdSIV+1woDrUcXX8pKgsbgGCs
V+xJ85RW7QX3E4JD26f9i7OffgBKp7jUN8x75UVhrn6RbhdvZUZqj1oYYuX5DpMNs+24vStbnG8T
yW/sGnUrx+6rsCwW0v6og4ye/xJ5civh+aRahI0XbA0uN3BReOWlFxAcbWT5O/yTvDMQStfNOmUo
4BI187PW9AYd4+amakWzgwJmrp08svZUhgTiuLq+durEuDAnG+h4w9dar6CQKTBozPrpvgH4jqlW
BwfUi7Ja59FShMROdE3YPM0bmRQESMbNuAmy5NOP0+rJjxOoS0bxB0zUfWc648cQS0c99JDT58Oa
RWK+VXGSvuX9Nndc1l8OfA6/oDmhVexJrqm8bB7rys4fuzhtoHB56mfP/7ElK5VQtcg/zuBZAjSg
i1n6COGgDc+gQ07k9QVT0h4FKYW3CqR3pT2GyMuszlPO9+ppU6jJEo4LWogOGhnr1qBfo5bbEAk1
ga2NmrqizPFo9P7u/lHgfR5WoQ97pImZujipduS6TXY9sxGoh8x+/fZCrWC41mmWP03/Gc4Lv1et
r2kndwb7y4976mmQCmXbPVuWOtUfG7ExCtt9DYxhp9bZdzdGxkXTmnRTu5CAkjp1FndapuJz/7Gz
4rGsUTLM0E6jcKGGpeYh+EJcKc8oAVH6T37x++WTqcmpDBWFVIHi3AZavEiAvh6gALuH0MdlOKfR
FB44xzZxgwPkeHQcGfqbuO8Agmg5WZqyignZ9Ibhov5JSmYEtKvIpy1VbTtfBsMATAGBUbBCZEPd
g8rIvNHg3qDlxtllZPCE6e+sfUPGT8Y0d/f8Cp9ww71NN3UCpIalP0Ez9bRyNiFUpXVC6MkJVB/S
bLTdblIG/F3eGokohS7INYhN70/T/8WYFXxnCjKsokaGdc8QidDtVjiC02UbR/mW1KOr1Hj058UZ
KcV7Al7vwwDkQFVd9CE1p7ju6gOISdb1Zhh+OtrBUFDmVTEc0EYNn/Dgak/0yJeu2adnx5HPbdp1
z4ERds8x0UPwl2+ea1T7PGc1RAhFwgzU0OvnSuXOp1kYVMKgRSM5fY1ol2t0xIA3iXoShot9l0ui
AEuMBm2dMlSoyHt9p1XP93/MaI1gg7vRRu3lyk2JzGWTuAj+ohjTRp5YzkZMU3eqISUJ4Kk4NQT4
ILfLrfik9tvKhooK8s/c6ompvLUS0xRLl91QTvTjNgEE838ejHP3tzGqznnGyFZMP04liuEZcJn0
VFFRJB3trqkWOVgvkEgJWs5BTcgj8PXL/ElHIFgbNQ5oulX6cAjyst9rEYtTGfZ/5m9OZtBjiqJs
V/uOeypF5ECgcWIEWe17k+bKlsgtvOaecmlBA3wkDEq4agP3ggdL3wjFuBRtMC6NaZlfqkR9uh5t
YH0iaJcUXWeoPJNYyCvz0AXJlEQD293XChVjV5p4obJ2LHeUx7O6nZgMVCy6fsKJcMaPr0Fqc8Vi
LF8qthgO0vdxHsa4zinIj78dKlUP7YhqXXESjMeNrhxEU4wrx9XLC1BLPkL8FiGWHIDEea4xHjrx
n5+deBV4Op3GuHiPvNhfFWLEOO6q3zILh1WETGBH/b5kiEvbLSWi+mlevUdTqNKo1xCIWupoEC2R
awFZf0gwaHzqfrh2jV785Rrbu1aSbywgeSvTTYcTviv/odYS5zeTbSJv8B0dAqcQW2YUOd1olxYj
dzxNoMt0m3ZzH39AARJskJrtq02yZ6TG4y/PIhJByJiqqic9mvYqfnxhGhQBXeIiMh2Dk+Hemgrz
RD8VEqi/tqgph10xFUdIyFhWJRiIuBoBT+pcx3aYXufBvgz9a15r5pnQrskSXKVfkfyjqmr9u0BH
voQLveikN0AsZCbVa1y/BfEwIJLq5fzdAkjWPPUJKamaHbYIb9DhTaBjlhv6MumjkbxDheBIgtCF
GVJNGNSA5jp8LNvU1vNIYU9jWT+OGNyR397DYkYp/6qMi1ehyq8ygf0NFLBfeMGwAfPPfEfJk7fW
fe1SZ9zCy4D8qXtyn+vY2pps0E8AD3AfKv1Lao3aG2IjbSkcvzxD2GyhWZWnFs0SvhHweTjWywr4
le8tZG+N2NvyZwtE/N9K+6ReZ67hmeYrCQL3RFF9aU6pS7IY0pPRoTHtSS2aN/Vguwcqv2T6mgsQ
BeFjbaZf93c5KPXTPB+oDfSrfQMgggrQN/NyZZG3cmKRd9pxsBLS83wCR+Ci70Ode9A0x+zou59q
ZPGqCkCmKBT10pGnsI87cbCGjup1XoT9DQ6+iVI1rU4p9tIHInSGi62CAkwJ3M7txP52AgNxViEh
o6ceBAu/uHmkHOKOAik5oKVC0QWTV6u6Be5rn8gdSDc6tpqNzDC5jn1CsGGGQ9jBMN8OjbpvAgmj
F1QTVjvJiFk2m3lUjXxIYbo5ntyw1sDj2Ii/fQPOjjO6t5HAFTTp/U2x3HAzX0WVaOU+tnvkkHSA
z/f7as5IeZIxTQjAUu55VIpvl3k5k+UeXGRWU75Pzb1NgNYtzvXbnP1j5ngdEze+Vm5yjQyaNYFd
u5f7L6xCqiN+WK01okmXoUX1jOKGsTKtiqJsE9HAKX5FoX9wfK3dZbbwT1SuDFS6TFYwiT3EVlQ/
to4lH5rWwyREHpD96LjjSLH0tWhLEgnG3LKXIDzoo02TKadn/GIGQyqglQIl8YJCo4prYwsuy7eg
ywmwCcNhCepE/WCt+hUJeql5AikKq9+T49UuizZIxEkb7qVm9oi98NrlZdjiXWMvMrp/9oJ/90bE
JlLNxcv//7k9KHq8Y7i0KgYkOebQAqZwA7pICtZg6s1zqAGlZJiIzq3OjI1sU32Hlz9f60KNP0JC
xPDxdp9ZqyOu74RyKh2D/JEaBBt1GcPT4l9NEu8iycoU3fg1MxL/3bLR8wb4A0/k4XlrCoUnD+P6
DvEcvdO0Hc9mA308rqPmWQT5JAQBZzUoRJ1SQFhnk1ZqnvfPG8CLtEuojkJj+fLKnE82IenHjGA/
CAXkMLoVFrc1fpdBqKR6TTqcQE36FTXVahVPwT7MNrVjORb9zioNp9wEkVkCd4bTnk5rzLSFD9VU
I677tIAHG1JgGXSKRPSB9YeAtSSQVFxDGsjafZJmOLqworx2A+pnrCv+Zj6EAYWQic89ZPVKiJYH
MdqmbawaQ/gZ+0x/HeX7HluACara2rneU/bHQzhgVDqYveMdCm9q+qNRn/lmqmPkp3lv3ngUSQk3
JzMsKEW40g2geMYo1L2OJXb+F+fNkL7SNsvfI2082NN9y0DQnMEx/hRgpAYfkMM603uxVDuDO6iX
7FSCy/DW+/qhmzbz+Tr9J0UuCwxrTUTxSMGVxi1XkGTxwWU1B7TN03evaN9lTfCzCUfDjEVywb1l
gjNuca/FPg4EHW5EQBct91z0ObmVbzOKxUdZoiOPFawGYLbIXZhuNPNgIQP39f5KjYqYJ3ICHYgN
iHPbKjoMZsr9UlIFrxIdQhcb3HXaoS4KdZWA0Qe6G5tXBQse/XXlNfAJBwXeDYF8OsRL6S1pZ5sr
6ekSA1doYIsbUaZt710fIPm7EF05gJUaFpA996wIrgqJS04BJjWwPnOqAz8KDsEtgRf6axYi6OCz
MZQAzQpkkV6liJFRDEw7yc6OYjt9VhwzWAZDgkK9IeEtdEW9zGrnqvSJ/Pq/Oz5Tp1EJvKMg04KG
L8bLuTil67gPJkX32bboBPhqeugqa1Lwa7DMTBVniTL31dugDjeGXw3vFd6Cw32QLPXkflnZqoH+
K1K5PjIvkPerLht7uWgq7FkyTQ6yLNKXjDeKFa+wiS5wrkR4TPULutV2WUZbv8AyEQSCxQdRoQ8h
Hsx15sjica5RKnmonbWcpl1c7wSajtUsLGGStzIqR3n1WELvIsDuC9B5OaQqjTI79UBvB16JdVSZ
WcvItt+0kTn93MUxmIxfwtqC9eb2cmVOh3Gg7tU6N/fJaNQr5yuzoQkb0/TJdhX9KSIOr8yM3ahw
egi06ka7cCujwnhz62zYB1QWUU99EVriHfR6Cugj64hd/IbgmEOqGiRJUkFKcjIlWtR+s9KjnMwS
fL2JpXdAEmWq46+tLGxOXkGduqae5E/zJNCH7U4paSWyCAFSok9oVT3A9Q9Sa0/3Lz+rIf4NOrw9
5dxQJwZXGdbUGCnQZ85K6WnRYjqlVHbPPzNChkGFfk4xZsajjieJ+dY0jkx95/u6PChSG/dGlD37
bSzXTauyBCqNlIidzF+iruczamra+oNqBFtpuUezrJmPEApZTEkpJtfWiUHjkNVRDqHZCD38x/Br
DPBdECm6YU3orf4yH1aBra8SMAZeVRbeArDHMaMvv0VZWG6yulZPVAf/2eMi/2cvO0kDGqWrxPR1
VVQnWCU+hKngW5w2mVtCmEomiVZYZkdiTYrHpIyfVTWe0GzNgPs98PpVP90xseWCjVNJx72/QyVP
Wtga+gigK8pSuEFwzHpfsBrJw4rXGcUnMU3y5tt9ElB7LwrsvS2AlFho7Q0HcD4ptyK+Fk+m5myo
scXTu3N/i7JAHEXXH7oieR+iQXlMHKV+jc3d3O5BPdae9cPo1d9aG3rYBhAS0cHPtQVe1SVJlhA+
lFyFMZGGv500vlnd2i604NOsWPwjHk8PvYyNK47kDfpxulFM2lVDnAuwvSw/wtGguBXHz4pOd81M
G/xvrd3lG1szxI48bQ9vZmgtmmmlULaZs629FM/lPOOj3X+CQlFuGlNnctFFyktbNAvsllR3x4qG
k2vxTnNftGQg9igjkItJKiuwyfoSN2qsfk5kq8Bf+baufkZt9jGrOBqjN25EKzimcrovBnO3pyDv
ZcrRxRbr4pStIR253f/j7Mya29S2ff9VVuX5sg9M+lNnnwdLslBny3IX54VyVrzo+55Pf3/grL0S
3di+laoUJZADAmYz5hj/xldPtm3UDrF46LCuS0n8UABqJYwt3aZfKulirlrj7Jgc508pCnmWsqpH
g3g7Yl7JS5bYpP/0Ky/I72HU6w9C1pAvSjTwWTZZcSQNGobxyxavqXvPUl7AqW48lbkgLo8oipLD
U1Na17yqbayg3npxWK1qoo4NxJgCumG0nqEiClnXBXnsNfFFfFKwHFgERjw8hWN0qk2PXHA4EFNE
zYrSu70BxRCtewERN7SpcdrdtB4gyXM595O528y7lkVyfdDSS71PpWt4m/510/lAUVAtQqWUdOS0
tCunkreVufH6tT5eDpAFPe3aTQvhzKn3zuy1S0hM0WretfzC3NaIcGBvztzQDN/wb8Iie8LN2WEI
otsLtOvQFdWNLNtPeQxQNymlZ2aAXVdS1Jw+DKM1HDFZiBajrLlTDRxzk2nRP2+iJZK4TggO+6tX
WvdGOigPfWmIFf59xi5S8+5Qp6OAeooyuppTqpIU015KQgoOrt6le8ScTokMOzwiC30n4QxIUiPF
O9jNN33lT9l1UBAlmB/MJkowXh2JzCgycTYL2+pGiBaghiBZiXwXGVjOskYiONnWtXYzT8JRBlKn
UmuFBSp0zDTLWkT06dCVVO3AZsfXGiU21Ld1eykm3/AAO5crkJjo14+Fv6JnphvNL4F4yXRbGX3r
a6XCj0zu5fpxSMloCnlftJK10bXMxAVxgp2C/yApJDe4Smn+zlIL/2qeJ8cEaBRklceqR5V17lB6
gcJjBb3hwTNVXIaguvojYprR3D2njlpO6ZTXAZD0f3DSRaOsWU72i/kdWL2wl+kE6RsRBVxhDZgC
MjLEPSB2fU9Afq3UuDX3Vq8eOp0QGdqC/EBJ06aF2Rrg7Gl3ZO3rKQCvuK0AI+e6WeIpN5I5NMlS
T6t2wbC/LtUGpveUZ6s19XGQNX8TTxg/pSyTraU21TISDJmFKY3XuLHG16FM+5s7z/wFotpogg4o
SAqKJ4daQi1i1GxSPjSGtgvN+1piwkgS9EWskh9rehrZ/gmDgUHcTmlQNPStBuK+CYxOnSgWOWDF
BoLloSEspjiWbGx8SS8spSyw26ZgAOxvOOoNGjSjGeNsIZCxA2rAtxNKxh3ZDCkl8qx58uxIRhm8
k461qU8YDsCrvfSgSNlpfgZpZui3DQLzoRsWm8FwUQeH47pxZc3eeybI2jpUqlOTkx4JyKl+rkL9
EfOECafVmMiEGySTtaGwDsB6jLJAimQaVMsecgFhanyEHKg6bTCojqyU/lXvZ6subOQL3SdEUrHf
W0/5QNSUcu9RVe1qybQdbOSw1ZZ4yISrEh/rK8mDN2Zb3eY1YkXPEpJYHH0bGrWGDg7jVlU6//qf
jZ1T0R6k5ts/hyBZXRZBW+ytGOnUOVTLOsqYcowKqkc4s0ytoF0HM5d3+uTNn4aUSkoYwmWjeXRZ
iaREU6Gc1zU3ORlpCNNae6eQTrcVYZ4qq4o2QWuVS8mAx9tZwKcxAD+YOurC0x4eZBh4tJDtmvKA
cN74XOmQsk2k5rZpVOI9n0qPOva4Bxdq0ULvzJw77cUSOAWUBZiWu64hIIK7rtxpnW2hLFBiYyZZ
Fzmr30WPkePFa/xikvhHTeuvV5zV0CnBKlL+toHtRG9tWrVy1Km6lBL4O4hbZ+jZs6voVA4L0j4s
pPKBVROb4T+fRm1k5G9kJ6xtEEam8pkIEG8erEKQbVXDcB0Cgf48xAY0C9n/WpFdAaFnLdXabh4V
Q3mo0cd7AYy16OMBH1MlBa9tURtT4UcfyNHkjxbJx5Hk171hkljXdbuAHiGtX0E8tSduvNJzElrr
Ia4ZeyZ0XTFt3EE18EVp1/PQFelCXgoXo5zQL4FvlBBGLHtKD3hwninugf0C50jtRbtqp70Ag8tj
LJB8wH+LUs60O3/hhfYFfr/dyo+wHZt/hkWp+nLeVaYs8qToQZY0vE7KSSRjWg2hXBUfklp8mfd0
xlcW0OCXUtLXl5I3ttf/fJLCKa+ON+4yr0IUAnPThTM1fs7IB5681n8c6jpc0O8KoHh8IvfMND59
CqZjUtd//zZoubW0y1//dj4+/8X8t2mASnXUmy8VqQtHt8Zopdix9qiGGjnEGJXZLjOOM7Ih7HTA
n8NDpyJLr2D9fTkHTgV+tZcy1Yg4ssbJIwqh3CnB6drDdSNh+GiaQbaZ/7SumoKkeRPRpzAsdEXr
74Ihj3amQP4illgNDSwA7ts6k5YJXOErRDyY9xJ0ZXy5+qoHVfXYqwzAE15/aCej8FyLNhiIBrgC
j7d2jeBl0vrx0S+Hdm8VKXY+spk8lJmylcAd63JdnHItrB4oUZmxLd3HgerdWqRD5qNeixSvNTT3
hiLKh7iLxj2Ql/ZiwAv8ftSuPFIQl9k4obON1jwpFiModnLWVzQf7qswiO8Rr5HWqDpJ63m3r8P7
+Q9qe4JU6aaJJw//fT5RV3QjIPtJjK21vvYWfDPPKr1L2/KBCyqKu5f6HFgKfivPgW0f+zGo71I/
q7Z9DYwyR7z0GWwBAi6e/9mGguiYEmxLPP2KB90nGxWCWaq7JxV1+w22pZSFp10pqu+wUqlPad03
Vw2ekihectx3qwG1hiLZD+RX75WEJBnQXRKv3qGYqr/NKKTNFtYtEXFO1UuA1tg0adA4JYJke81I
1nEmeDYg8Zbz8Ng3xIOlhGOiBryItV19GmIdkSFFjr61WIQIuX7h2U5KAG19ZwQ9bkN+Vi/6UEaq
qia/ETe2e2lvAX5SVmm8sr5FkFDepwmh2uu+5MF5cNERz5v+XipyUvlE/0fZH0xWGlK5TyNX2nCz
uoMTgHEYRoKxovd2c2wRZ2V49Ei8zHswyGB/1a25w78U3AhBeifgKhjZUJ4qs1QcWr617kZGsJx1
45pwzFxXVmtthKalV32G5lXcScpDqvZ/Nihy/BVi6cLi/WUA03KBBokfd/59p7WA7AsmH8F73pVm
j1VGGuPInDEXjVojv9hPvayNqzYqpD1RALFsI5c3DcPxPsU9a1mqavmcKMqmwwLkIYCA5pBHRSMa
lQsgqR6Le5qFglvwBBAKLB1YjsiZROvYf6I4jzMW270chJTKdHzEKggggBnDO3iMkymV5n9DlxW9
9aDCjUS993QSnnoBpQR50/5Cq6nwBdQ1avBiDToxOyr7Fdoj7JIK6JcuILcNTl012A2MbRsXfTdI
Pb1jTLGWopPjKgxgO3PYMR8rhgfLRtHBz/T4UpGt8NT18rjR4J5iPUwReT5WFsWXPIjB+aXw4VsK
Kf4K9Q2Fohf76IxOkLYJs9+k+eeZVdSI2t9YneRIvgL3qUwmOJiYHHMIYhqE3LJFnce7ojCGK4yI
JKpTdrFFtgfCXZM85K2MEnpYqJcmSvJPKqJBWZX311loT6BlgrOosLT1jAhGB26FbI17bxiT94JJ
dddDuD6r0pvEjKQboxDNHmjJqZxEceZNo5Vwx2P3qkd26oEGdEgpDn9NLZasgRfn0Gw1c+frElIk
qZ3spWTA8qXL7AsBMGryIpVPqh9msCzRzisi5UQRWTlFEagjQL1w8OziS3Q7R6jEz3hWH+LTmHvj
pUgi9TFVUWJ0I0vGIauu13XvU/uAqjmsMYf0FWA4ubXHoxgEUJJinRwGE2LQwR2x2NOUqIfUpVRt
AWvfE4MAVxzy4Sqqifm83jIdDS7FMYwE0oceU2uXiXiLV3125eXqZ78N3ItWjcyH+T+APzQfWIm5
F5TgrAs17zVsVVAR8sLkT5Uc1sJs1fraimpyrJV/WY6esUekWV5RN0sWhm3fN2bYH7B2bu9q6bZE
rfI+JPLbZkHa7mNPu1Fzq9zxc2DAoJHULktQFctktu6mMrogGu1uCvGcqC56V70nbef4R0Oso9ZB
JgeCCSnC/2xpxr6G/oa1Fp0KNtSUq7XiuaegJDoXFk6JYQZgaGwnL261Q4IShONS6YPiqckRUnBb
kVzH00zqRcohT4BZ3BRBPOFP4raDzQW2Uu/y5ygw1L1e4feBEaPvtJ2B6mZm3kfE0k5W4Uo2fwrI
gcBmMIt1C6tt7cN6+QKgJWu6hT1qPuqb8vevGonRogTgR5Q4j28I5kUofanNsc08fysJRSAXNkR3
KML50VZPT4kYh+tYilNQFT2yzaP8xQRPfNCASDqjrZ8wzkwcC/zwBTAa5T4ziheviJoXXVCh0iv1
65hSvsSYPb+J0Gd0TKKRCkutNX06v5EzENcy7tvfxLjMMtX41kvA2oQ3WABswaNHKGxl6DGvZORL
n8sXRKLyZywFvUsxdt1GNJP0cuum20BFF9PMk/S50VBRngoCWahdgsb8QpF5OCVai9UacjSYwdjD
Zx+UZFZ10p3QAVMaw/gAvrbah5UC8H5KIeQlsTNTVXOwUUrDzUtnLWiCuTShDV4GHXLGCyxn7i2l
c8izyVeysK1DPiDZAAEp+FrEoFcz+aYWjXqbFk2wgu6nOc1UmhJtfaUxeJ00CyR4khg3TJv+Aupj
tp1X77FErhIyWaQR8LYqfKJI7yJoISQyJ3ZWAgQDFgBaWClm04jjjg+S13l4DJbyQ+qBLJSyZ545
WGFjxJ1EBQXeKnCsc1sPT4o+ZbXEjTHGDKtq6W7jnkRBERBIphYp1lgsyItPuoVG/Jl1nLeL3PzB
lmN9DzCAeHiqE6YVRsshYApcRLz7gizboXRxskb0YanJ5n7OCNgonpFsLK/yvqxP+ciwZoyiWxKt
E9P3NqMv2QfkI/SBZE4+yk6auEBde8WeplL39XmVdHUJMODJ9oz8RsnV20yy5Zuwi06GqBh9MY24
DJoAJkNsvsh94h1LK9VPruse4EE+eckUFReQuFh+PEUFaYEo0tVjQ53/ohCASRKgRTD5WHbmAW4l
KPLaaOtOi1J0JGBlp9Kuim+arlSv68YCe8RbvQdSh8y9pWlfm9gkXVmmX+ZMIbKVN4pf4b2By9O1
W7rqug0Sf5fEwK67Ia7WjTv4R00guN+3OBMViKhdirBP7ogrSEx6cCDnXVJq/FQV1RgDIb95JSdU
/vafXXna1coqQWVHs9fNWEsIzbtYxULyW82NKSBLTHrVRg6rVjavD10RxHtjNkjrmahTjfDWPCwf
Z+5OyVySexkq9JOrVz75uJitjHW0pDcwS6aDMqx4Sgk5HpLTrpCM8JrU8KFUc/d7pggVT7zVxXZe
iml5F+0rHNxyzBKOUhHe82ClB9xvxLZ18cUrdHhFXoPjpBW3X8l2QRMZ5fK2ziv5qh7jvUYUmi9a
gSdZZcjpljRweesRS21FiTqkjLO8ADl9VZAnMFGcChK01qPBed3HIwxgDFZVi1zH1idsgKMLxDy0
yzJFbweREnXrMslqsK+AcuTxSsok7VbklnTlYaJlIyo6LwBfN5HEUtBMngzJnApbLAzn9aOV9e5l
YsN0HHt0FDBdii8DaGFBU6M11ti2CeKK5F5kYiirBoH1RGHQMYMAFf4JRShMerXdmhAf25WfUsVn
BCVzYGIFWsWVsfFjuVzOQ4iXkWWI/SDfVdOIorQy42+YnoB4kut1CzBNodE4lla5yzlZ35sU1Tqc
qDetbfZHs1a/Zf6waIxKf6RiazkhCO7L10wIM4df+NbOrcYUxAKYYjyANGeGvAfJ3UCTXqLIoj8U
Gm4hqWErm3m3ohKDjN+U2RGB8VD6+qqUm12u98FWIUw/CAbFHhDqKi+ZD4IaIyotYKiwaOAgaSUt
g55RpvF2zn/ZA+gV1EJ3854yZcMs9I2XLixVxBS17Rz+zBtEbbdtnpdX8x7GcfV2ZFWEDH1cM3sS
KoWKmpGoleXrLHF7POHLYlNUirQpS/VWk6eC5wTf69KK3mW5j5FbJQAFCgSqptpMEUooPlMfvjFQ
WdtSmYB3Nu3OG+BZGnaACMZpA4bBtqDON3eluBoOIf7fV6/drLO5smGkr1/Of9FQ0DepjVzNe17E
4mJocFQIRmqyskih1vU+thsdi6KS2mSzAmK3c3vKFKL43vjmFphBc6IeO6YgMP7OXuCFC5EE445I
huSmJ6m98GvLO8V4i+zNHPFJALqn+ZDXVs2a8hSvfvqL+QtNSmUQTmO2no/NG9ARRw3iLCq3eYz4
p6htJ0EMry8EFUzEyZYj3EwVK7XEvcITLN3R/LYSxCmWbBb2IS1uMx0FnnuExiHKIe52n8pQUeYC
WjtohznXPSHMxBCWOx09YRiDxbNuC8RtJwoJ6Kt4GZShu217v3lMmT+aAr+EILVOM/A/SbudW1I8
oCu1d3apE0aqar1CU/HWbBEcJuYFEog6TYbaDMhr5Jm3iWuMTmGUQOZJY6NWOW3Ctvn+qUI0bYMg
P8RJd126ogMuzkw8k6VtLDu2o949BFVSOBbuIhdF1vWH1+rpRJafP4kiOckeVSqdgPD1UBBjMjuy
WFvVWiGupl+FKq57TGclIr12j3LermphB1fz8XkjSUrACpQINldcBEECShCyEtgk98WDH2XShkKl
/FXK+naNeToww7CPn+ZP2FUkr59ejwlGXhI1F3JaVjd6QJa7Iti7hLkVfIaKvClUpXQo8chgHdu1
NKTN0xjY7gSFHvapKNuDalrNMtIqealHBcgFd/yipjAs5gG9DcHAoN3Nmi6+CXIgnJ25TRTX2naN
rh6aaTN/gsSTHIx8/brTh9oBeSCMiAIgbmJmzwZabmPGActyzuaVQ/TFLLvsoFtZvUabu13hBkh5
ZlT0JYm/nHq9Kj8Mhm1euFmt78LekvZJXiqkFjCRGOLmYQw7daMGFSPElFTyU538jgrKPiPR74JK
dFqD6pZf+S4sgq9la5HIh0IDn8azN1pwzcCcP+oA3m2qJ680fSM2bsYx9k5d2Vxih6fsOkK14lIM
zAqV/MxKAKsQmwVShHrAhVKbgIenjcYCejfvImZKK+tNNC+mem2fRl+8UIsubbsAtS6ghyI7i2nx
dHKZauGuaZtu01Lh+eeQamPKOC+E5cKAYDeFfcDM1U0XkBGcA7/5WBdZeKQiXAEYB78xCEONl6mb
JMjDqzbGMpXMkYywn6FtXR2yfI+b9sVrgW7eZ+AiUyvzqlLf1x3FVse9bnohyVxqGmbMnJMMXbXV
sri70lHKLleVW0cLTwd9WNTdEQ2w+ADQ+WgNsXrQWm3xQ4BLlTG8HI9lj9OaH9hoqEw1qDnBO39K
LXWAJgHqRkybAefqpS7bE/Yrn9A/SeGxiHED8xYOrbi3zImdqNu3eiqr92P+fS+bSkqa3PZ7I/tG
5QrlBdP0rhRvTBEmYpco5ToZFPMkT0u4JNN3sAHcWzUrvG2UAixM3UkwsgitNbiUchGVnVi58QiF
pBWTAZoc6JdKLEGkMDKFQC+Bk6Y1xvd9i7jlUs/1dqE0kXW0EhZ8ieQ2y56c5nE+ht5nt5FJpWAL
Nh3LvJ6YHvFIOczArDNl8khP2lhAadZkz4kk+/unrpNeLAoUDtWgaklK0H7yKUYrKQYGBA7ttRfm
u7zTsuchMS3my2C8DawRfZihaS8loLLkIVr5GsArUIFCgF7V0HuObeMYJRFoTLDemCgZoY5pUAEq
uwkvgQ+ib9PmuCEBL9nZ02benTdjUKGOP7pHRG27vV27LbrSfMI1E+WmXO13bgpdlcO+3Hd7yTUB
lczaGRImGFGFkbZcgOnP3ApPlP9s6kiVDgHCaPuaahNmkqhFTvJ3ad4jPA+cGcFvZfk68hp+th/J
tb0GXFCDmGNlaGJzyFXjn+sME6CQ+F5ZgCAztjOEplAICBRWcxrGfjcV/nTz4ahNWa2xyrCb4Xko
WJdIZqbc5LSvRWZZkAj1Xr6ZvzAmpTytqM3NP8d6YzxqlteQqcTIDYCRWGS9WV6rKNNdBKHibkFA
VIsow1IRfzn10XepMEdJd8dkVB+NBDfb6XCJGzIsHxjhAKsvVWbTRxR4NwKJgK+1TsJoUC3vSAxl
AvdJzSXon+hrVYEeYgr1QxBQPbow1iQuYrG6XRdZY21LYxrmrSlBifvrraQWjKbGYD1rtYelLqww
g2KllWCN5Hc9xW1do/QcYRzeFywBPQ0WuFpER8WcCkFqKiHDQ2RfwYD9lkV3fl2LFwqMYDwTvwQd
nBsroyYJjXJOvi9Yoq1w+OruqW5OHEJbvIztE+Ip3jehWNBW8uqzm7DqjqlkQnOKxhsV0+KVr7Gc
7amurOlF9t4dDeHUKDFuqc72W8RZJAcz0R6QslGsQxejB5ZiFsWPPr4xW1Z3fjVMs5lyQ/UagU+/
kp9KVVDVjuoXO8Q7E4kc/0JDKB48nXhJ4uIBOwDrSQ5cMmJUgu8CqxbL1LX9I9kzUBIEr3sTBb0t
hGvhmO0hzSR3J4VAAoch1/bzJ8Jwde9hGrSeP/1zLPj5mBfpxpZkJj64fbppyWA5emj0V0NvYmcz
Ksm9T4UbMIAb/Yn4OoWSHhXIEXEZL+qVryx6+wsh9dl1oRrXIXy8JZiy9loNKYirJmwWOo29JV/u
OciLWHhIIxI/+LZ/XUA4HnQY8VZV91tSXQgMm8SpHeAW2r8MWwimUZ3b3kkuaLqoMySvdT9WPZ0U
SDef/viv//2fP/v/9l6yYxYPrDL/SJvkSI6urv79SVc//ZG/Ht58Y1dHRxKasGVquiYwQtE0vv/z
+RSg/vzvT8r/0RFILo0WHpZm1sgCSHF/g4In1gXYjH9RDe1gk5r/Swj8gRpR/WlYGG3Yupff6R2L
EyvHfMovunqZtCm7gZnetaWPEpGeVH9SFFg2fREv/cbLDwYFaMysGrIcsWxeZ9I4iXHX1XNVQN2s
soIJVoMMRUaqW6jTAg/Fnvo5ywRqqp77Aizx2AdhSGnYq0aAZ8hsW/DnXynkIfA9sNp/7yJQr+56
IDqv3+pmBXlzZiwnWYcO/YTQmmFabYBkP0i7i/m5/tdPD7aaH/Sf2J+AFidV8fPu/x4C3NCq7K/6
f6b/9p8/O/ur9Ut29Zy8VO/+0V2W8O/8T346LVf//uuWz/XzTzuY3Qb1cNO8lMPppWri+u8GMv3l
/++Xf7zMZ7kb8pd/f4KbnNbT2bwgSz99/2pqUML8of1Np//+3XSL//50GJ7T5Lk8/w8viBnS2GTl
X4ppCNWWFdVAqsL69Ef3Mn1jC74QVPBsVcUKDoWXT3+kKMf7XM/6F47YlmHxvaGa2MR/+qPKmukr
+1+GbCBSY8qyIYSuW8anv+/7e8d4fWG/7ihTP/inn5C31UzNUoXGj/qxf4xj2pdq0eQIpcTMeVmU
wF9JyZX88Bx+1Q/fOD2P78fTp+TXi0iOckcjjNhLnd1hSDNg+LpE5Q+R9vevMp3tVzdh/HwVX2Qm
CgBm7uiseLlAZdWffcKwaJFXQjROU+ijfqyRGIo+uK+3Hhuv5cf7En2ok8geMbqWbFdbdAKjRz9u
oI68f0eK8sYtnY1bMDRKX5vwDn1U2q1TN8h/Obo25k8SCUF3q3h696IqwruT4q7+rI4GiAgr98N8
I4PCfnj/Z7x1m9Po+sPoKcWaxJDawITPG1RXkI4ocPQNYY198Oam5/WrNyd+voCPYWEZ12YGXkNt
b9POUv4KY+plC8NjdfqbF5me8Q930edhiuGhnztFkMJsyXHLviYEJ4mdlN14+XuPSv75IjVZX8wq
MsSka6W9tig8HlEKF7v3z/7Gc1IZIX68hSzIayiRGKtbZaDdR0MyJusQKUK4H+aoiPX7V3njdatn
gwEBpS9IbWUOjobt5VjoLAHiNDj93tnPxoIwlFIlMMPcYR3Q3BRKjmuRb5Y4CL5/fuWth3Q2DChE
8togYTFuUGHurikCDfKmlFDvWNXAof0NHgkZPIkQ/YDJktNYCAkHkK1mm4G8Y0aH2eDGMpqPuFTm
EJ+Q/0cWSo4M74OfOL2uXzR3dfrlP7REcmZdZpkMVO5IbI71E7IsK/QvNGQqWZJlXwZf89opH5mr
aOLUgLlzpF7GD6Ki6UH86vJng4qOtEFrRV7hUIogwzK42g06wQjODEa+k1JUN95/E2+1o7Nho0FA
lzJoWDgUmqgQwo0xYQ9lufV7o696NmoAdAbeltm5E+sxVgSukib3JizID0a9t9rR2XiBpFTTq6Ff
OKRopAVa4+Gt5Jfhn91QJB+MFm9d4my0aLBoJkiMCkfC2FAD3sSZEU7pdBYTpvl73VmcDRrxWJpU
Da0ck0IRQMfSVfDEEfTn+IP38MZdiLPxgsl2dHGoKBzS8gq01C4pEC1NqjK+iAI5fHy/Nb11lbNx
Q8gydjGmjjd1oVcoqkmNYu1wyWnjqx4kcvDBLDH96F90DnE2ejT2UJtuLaeOZnaItusK3NtbU+l7
IBeDTdUW7k9aIh2rCBn1XXyxfq8tiOm+fxgUWp+VEFUxhq02SO/MQNHUhVn3hX2R2GiXf3B70238
6vbO+r5aAuAAa5BR2IDgQQ1BqJm0wpaBUkISK8GA2K9RD1/ef2dvjADibARoMYZhAV0UTlOhJbhy
80pzV2Pjp/e/d/6zEQAWhqxqGNg6AJosjbJClX1DLtKzPnhab/3+syGA3HcupUWQO2AB0DayJuFS
arCr93/9G9OAOOv9WV8JdIORkUBpyUfUCOXBoF8J7ADM+xjArOFEQYUXIW8fZdSIJTaof9fuPpoH
3uhRytnAkAqvRQiItyPlrU2GBHp2J4+9B8XL+mgF/sYTVM7GBoBSplFQAHZ0nNO8BQAjKDSuaf71
W49QORsU0riNZFOdiinBQPZLayow314sVSTOMwhzFypid/mkpItUYRMN0ZOJ7NGf71/8jb6kTMd/
6LF+H0RDoRFoyK4iMHwzKt93wkgZemoYgFRvTb/GAOf9i731IM+Gh1wSHkabMU1RS/AtY0V1L5c9
tPL3Tz89sF+MC8p02R/uBciZFBR9XTiQJBCc7GUMw3FY9qtsCe3tPjaC9fsXeqvRnQ0JaLH4zTBN
2pbeIqOk9i22aQaCbgIzOXmsl793mbORAU5sYWhly+OSK+Q0zOK+tiyU9fP4Ny9wNjRMfOaqKHj5
tV1DwDNkpXcvVLtN/PXY1dHX92/jrddyNkSIAs0lGBm501FzSe8VGO+QcTJgKItaSlwT9TpXxaYg
1WTpgxub3vgvWoJ8NiokViAyMFK06lBJ0ZWPFdSsWjWpPmhpbzQA+WxEsPM6JE3FGiYfPCRR2kgx
OzJsghoWyv+afnz/yb11G2cjg4dbhqhdJXfUNrMWdkUxHdJO/ps3cdb1MyRec3vqjambqrsUNAhe
nSmY6cEPfm+tJ591eBeOUyRbLFeN1IMeGUoFrmIoSFRBffl7j2h6dD/0eV/RrEJCQc7J+yGcQAPy
JRgu5YOzv/Wezzp6S49GErbkBVSqSo2+XsSUurD0RIz/937/WR/3JVHYiURLDSK/eE5kyKwXiRSk
D793+rMeboFnZ9XbEzcnQ3ad6dKwKmzxYST2RteWz7q2MUpKLlhgOsHQ/TW6YYZcfrWMA2TIqecf
Usm/fv8+lOmM/2+PVuyzHj2kUWxDUOQ9p+ERtbTP+AxcCqs8VlG3z1vM0HzxF5NoBEUYMZv3r/rr
/qfYZ908lHuXfItN5ioMtnYofR3d6PT+qX/dshCs/Lnd1lpVu8iuknUzgbl4NsxBJZeUi5LCwQf9
23jjkU3Hf+gaTd/GrkD0zqmabg3Rb1zWKrgqAccwN7Ti6f0beesZnXXxOpNw10B7x7F8UDuIJCtw
fZJi+f7Z37qHs+5tgm0DZkeoD+R/F4K8Q4tQhEteNqoE9uhu3r/MW2/jrJ+nhte2PfkWnEpgiiL8
1iHiwwoDQpEiN9FvNqezvg75LQZfhryfYpUr4Mj4TBP9/+bbPuvpBYBv068E78G7Rtp8lw7qhaKg
xymqD97FW2/6rLP7aa21CITmTmKVyMUlo9u3O3yzy855/y28kSlWrLNODpEzzOEDZijKjJNEsGi2
JWqlF0mBW0APPe2kCtO/tiow0ko+GrclzLql3lT94/u/4I1bnOoaP3YZHTqrUkIsdqo6B4tYZRBA
Ub7av3/2X4+WSHn8fHbFBIMPNiRzcMqVACPgEH4RpKAKFk1rR/kiqDPtCbYTnsfvX/Ct2zkbAQa/
sUcVeTtHwH8EA9tXITDBmt56+f4F3ug31lnn10vTG5VpiIH5jz6lqyOvi4zQXg+tbv3+Jd66h+n4
D6OYn1aBj2AlaXXLwAqpTICH1qn3Qcd/65Wcdfxax8wj1MmU2MYY3iYwqdx6opAXzRqLna94mH0v
N/5UbfyxjPvGSGaddf48700Zr2vehT8wHHdjtwiQ8tnXnoblGAHF6v3nNTXVX0yU1tk4kKHDb8cd
8pwq9m1OXZbI7w3Z51Tzt3pt34zFUDsRCPbH9y/3Vgs4GxQSsAA+oGbmMWBUJlZ2CpImaW91MNRq
t/q9RmCeDQwj9qtt6PHweqm3FjIyaht4XuYH484bTcw86/U1hDA5iWhi9H3zMs+zZgMmJ/q9PmJO
Te+HBiyXbgvjgYEZB/Fs2UBeWrIi8h3T6j8KIt94CeZZPxdSpjfwvTNn0AJlb1AfOGa5LYcY2GXK
8v0X/dZDOuvqAmMyNFDs2KkqtcemWEbu3wRA/P7ZUQ79dbs1z/p5bgmjQsI3RXvTTm9aMHpOFTaR
k8jWuBdRA5FAV0dYPk1OkIkkl4UcJdINZvDc4wmD8bKVYk1XmCUwgahUDQU5RlU7VT426xdZaCF+
wGKqu2vHUtnCTNMwYgijrTnmDexYJPpwSul3AUISS8+sxJ9NVwHTQZwBHoqmIrcP3SBIkZsNwQmH
Lg70eSy1h0D4unwRo+2hLxOvHbAcISDa4lUlA0Wm2rVt1HjcCtfKrvFkmGwgg+YzqKQYdWEY/J+L
pFev/Q7p5So2pL/irsBjF1Uq42YQkt6ttDyKt7Fnjg9tX9QPDVBVsQLYb1xH3Rjfe4P+pcRv42sW
4SLKtcMvyeBbj6JOJOSLdc/BO1pcwEfMF9wgQaCOhYHVdrLjR2W9psAk7zJDjjaWEVs6S3K0ntRx
FCfT16xvpWLk90aID+8FLlIdOSq7wSLGoJQLT10NywvNNM075NX0C8PATxeOnVV78J7M2vjLBfu+
FQm48RVEt9a+UEPXOILAsy5jPfNvPIQMsfQMVOshMdRi2Ei+nWEP2CbuS1YH/kf5gDc6yIRK+LEP
9pWmof2eYx9O3XkpoRG4bADurP4vZ9fWHDfKRH+RqiRAgF41M9bYTpw4FyfZF1WSzep+RyDp139n
9snLZ0ZV8+hxFQjobqA5fQ4Ir9TO+ct1eOFWFGmhLrqZya/PWUE9EBxCHbc4bOCpGBI/WwI8jinA
FlDFxcY0KSUw28duQ5n6OV+7BTZLU7nRnY+5jOuNTUBY21o/ocKQNE17RvWj+qJaUjwhgfkzNeMW
l1AlgACYAad4zPohekrHHqrx1/3YMdHC2uVWpA7aosi6My8byD3ige4OJAProSnraSdau7qwNjhw
AYKOoCq68zapQRxERqCJjZfOH3LKQSB42zisbW0afQl+j6o9FzKoTqSm6u8satrHLfLADHm9D0dE
5dbGUAeQFdaE1eeNo8zloKgAqEzMsv9xW/vWrqC6rdAsW+szCCor8K9CJl3loPe93rrDxLi1H6yp
BqfeSsCFlIbfUpKjtNhEwxH1FM2B1B3y2CDNAa8//qzLhu0YtmvOrF0iZR5Yx6eqPve+hqSzXscE
uDi+swtdZv4Nt+GW28wGZHJDMAOd0ogNnDymVH8XBtjIfKCgI+eAx0IupuFmZw4dpszJf8OSB528
mpJtOoMl2C8PNSB6MmZFJSO8pzf1y/WVcs2Z5TBBWJiKIQt+rjqQoae1qD8i1dH/ut76xZremjPL
U/IaNIYyytUZxWYohQENLTh56oqSuJpL0YLktkSh+vW+XFmg0IrjbcjDGdwiXuKXpIsj2uM5LsXO
XOc/lwszhVrA+tv19zNOu+Dcer7erWMCQyuyb8FcTjnK3XAlqJekyzxUEhZy3BmUwwhCKwyAHjoq
UpSXnH1/mVDI18gM8ExgfdmhadK02+nGOXd2OOh7EIGgLuUMPaL50ehmGH6aiub9I+o8RPpgLhng
OyiVVS0yeDmj0J/e8vLjnEOxbecjLjP2hrEwy+B73jYzHuZAFYpS+r8KFI/4sQCm9DRsyHI3VEFh
iXMF1hoUWe84tWv1rEDl4dwKEsEpP2fDwL4EQ3cs62jPtxzWH9rxqCsornMoWB8WLgBcT0ErKSnq
n/HgXnjRt+sG6DIR+t84gbL4ORQjVHKqDf52oAjjP+qhAd9rlzbs4bZOrLWRag4JsgRRAiEL9DHU
0EqtoK4mGtYdr3fhWgo7EplmbQaULCRL2uoXTlHFgOI+sbPfudbCikRLkxLQhlVpkoog/K47gI5w
7ieqOhrIDeg7igRrvzMSx4owKxBFA9eV9HxIP7TQY13BDQb2sAuDY0T1jt06NiMbzhpQQBlUb7Lz
4qdh8UeAIKWHAFTfmsSDYoUCc1hE5vvF4GxyfXlcPVqRCEIQVTlEOk0KbwhQo4gCh7ifNFADmgL/
DgVD1H7ifZCDXeB6jw6DYJelfHU31uDdqfPwQiJUAdBzUFKr/tBQfwri2zqwnD8fF2hSVgjYI5hc
wdcGHBp4hJah2XY6cBnCZWSvRgDCaZRkl16aADsLfpSoQjVQPi+PstQ3BjBmef8Qkq5c1gaTBFw9
KLvX4FhKsgfgcC2B5ZMhapK5D33ls1zqb+DVxAbHQeB32/RbLrlpyFgQtrZnz1/nD+FqIhT2o0rx
ptZtJGmF1x6O0mW0LlA8C02I6KxUEOzYpgODCS7p/y5tlEE7xk8bkswZb74rgZo2UMqjpqICGht0
3ZCZEwuwjagqinkfkEdQe1xKSXR5VrIYz8VSyTsW6W9jtu7EBEeIo5aH0iH0KYpqmzPShxGcU6Tm
lyIQg6iCiv/RWVHxnZ3aYdfU8kxZo5Ixgs73uUetLvREU/keunPsHsKQ6U2Pw4GNIG0zL/IAo0GK
h4F1B4//6l1tfPIFYmzTP9ctxDUKyzuRlAHYAJHzzAwSMUqAInkbaqhOztB4v96Fw3+o5Z0ojoYs
okSZoWkBA7lr6wWS8JlAMfqOlbvWnPzXDKGkFQ79gg78Scwvoeb07OG4dOjHKvxQd6j8um0gViAo
UVmNIJMuiQKpAWgqQWU/QLNk3sTOTLkWwwoGHUnXmedTedYb53+D3pu9A5dIgExu0/KdyXL0YeNE
kd+CTFidFud0Ldu72WeQsvLMGq6HruP85/WZcnViBQYxZgIpvRQrEnQ5cBm8LYsjEWvRHGgmqThe
78ZhWZd6nddbCxsAMSEQiz/TuWcn6JBC+RA6dretho0RrSAJkYEOuwQZYinfKb11H3BPDJ7rcuDf
bxvAZf5e7Y1ER0tlWnSxjOQnODagJT2w97e1bXl2nRnFiWhA3gmqlI9ygQ6tD9qU20KTjfk0C5CL
08gL7OWD2CAkzUZIOK4epKWhXgrhxdsGYbk2WGy2AcIwIOn1cxBEQ+gNKmatR6HSc70DR+wglk8j
YSugiyHzc5qxn9G0gROuAoEhxNCMXsjOVuHIBNkQ0F7kqPxFUQpGQZ+2wPwxLROHAEXdgwy+TR4R
cVZ+Zt725fqgHO5nQz77SuPyCkmx86w5IPP5HFBwA2TqL3/Vt8HyAxvyKfyQ1KOHV5pli8Bulm4i
CUa53V8fgcOzbcTnQkqyBAbqiqQLPNSn42aHh2e6Mz+O9bAhnRlYoDJeZ3hh2oaoPnULV+wBsmrs
lwoAMX5qWF48gws++mttAn8AGalEsv58fWiuxbF8XlUe2MI4bi06IMs9SDO8Z6V18Qi5WvH1eheX
MPtGEsGGeYLES4cVoEWAzqjTKMWfdslrCNurnxFbs3gtkc0GNU17m5MG1gYPBhuAWpCUOeMlBOIu
gZm/RWu1i9V32YIVA7rao6DZgAWAkTJ6DDOKFxqddju4qcte8dZcWQFggahVNvQdKIOrANwSzUdw
LGmIioKScBPf2ont9ONadmtv7/mimMqRB+k83h0nNYLVNEUeZDHQxLi+7I4u/g/TCeUqUB74uN63
QGjEPALnTj54DEUz4DChN/Zi7e0jY0T344RUi++DwG/tJsiuRw3IA2aQme0cIBxr7ls7u9lUrykH
IVlI1QrE6PCOmvU21HDgX/aCV7uuwHM2artnL8ErVAN2rOIDtLLLY7mmO/7n+vrLAr3qYNCIu6VE
B2Bdy4+guB3vp2UZbjuG+pdeX7U+1r3RQXlR2oFsyju6bD6IPds94K7r2y1nbpas3lC8BfI41fA7
Ea4cgI+xOV43UVfrli8XDQ/xUtRmZ6q6f2QHwj/Jg73cqatxy5VR6Y8CK28CYQJ445M+LUCm6uti
56bu8i7LgekwBu2cblEyTtQD4kqADeAIUhHcbRUoufYeJt8ehG/DOPE4uBlU0SCXwSk5a22yCzPl
fNOhEHKK/7WdGTW9FCK6UQIKjvKUqihLTEPamxKkvg3ZDOSiNgWaxQSSODgUhLqEdpaQg4aeWItt
Yec49fZK+JHlvxA4Bl+4Qpzjq/gn09B4IT2YUwNv7+XOtQaW/2JlJ7zLgvACijkVWJmg2yZS8JZe
9wHX5196feW/RVvqwevxWDLywHyv2AwlgzAC13NO1cfrXbgGYDmx2JSsobCYJqY3yE/r/tu0gr3m
euOu77d8uAOBXztuaHwIsq+B7B9Zk74wYH9va97y4nTuAGSK6uzcA0t8PwHT+Igz2HZe9LqHlXaN
wHJlMAmqTYD0JaHz9pyv7YO/Dvd1Dz2860NwTL+N0lRyrDgIHaMkMmX1DqKUaw0iQ6+/tX3Liwea
aZSlXOg6qyV8mVQRflLDZE63fb2197YM2hFLzrG/gFX5nWjW4ZxDVPR4vfW3L1wACfzX+hu5mnVZ
sDd6rQGfWe3hUagXy6HsH0Da3e1EItcKXFb+lY+RljCIWvSwUdAYAPnel0OcFStkFq6PwtX+5ffX
7Vd5C/QIuHlIWxX3aVG9N5C7vLveuGuKLO8F9T2uPyCZTYILzVZrJuCrUv6sEZEOoNb4fr0XhxPY
cEuQmUJaGfUJMCJf/ej6oJ7eT01OJETRlnyv4sw1UZY3lzWE1Qx4vJMa0eJgwhkCDplYdpb57cO7
Ly1H5hEYIlHzg5kKFbsP25GCOttrD4MswRUlq69DINOdA/zFuf7/ouDbCMuwYQQyIkAm5WVRHHuv
Gh8i4JjuBbLgJx605h6ML//SytIdR3TYgY26BL1ipxno0xMW8k8hxVsT9NnvIFwBMRK2h7p1LJAN
vgQLjV+BlCpNiCyGUzEHxbEO5710vKt1y9tpgaNYyXIPargrPZZTJI60VnTnSOZq3fLyzqQD1QAd
JhB7FUnKUfila1o/XXcQV+uX31/5OAAuYy/B9JrQNgshlr5hjQ8oGxflTpLDAThACet/e8hAQpEL
0OcmNNU/5i76Bm2QAezCEFAw65k17XDsDfmyruWDny7/XB+Ww2dsANpghi7a8tRLULfVjYCoomzn
QWWgmYZiUc4gVh0K6h+KNVzIzkAdoUZYQUBFXqjawngJJBTVxyjS5uwzb/gUNONefYrLV6xIQFUB
UVhQICTg8uwj1FaRBiKW6cR/EAznybTbuDN/jlcv34ZKDjJFfIYqd9KBTTP/NKxkhFZOMDfrx94f
mo9gju6D+65q+w0kSCChjyfCIZMhCxT+JxlkXaPTWoHl9hOE16GJUfO88I/AmeyiphyWa8NxUshw
m06EUdJmaoybYBlj7OV7BYWO1bThOMuqxhCPirgI0fmdp/JHv5gfVp3ddkWxUaLjtCJZmjHYJ4D/
f42qQsWaL1T3ct383879+TamMAJbZhB0S5SozD+xjf0aBcQZefml3CBUEQbpM2SV+iev0Ddlyn1+
sdhXYYT1NW4rbEiTibaft3x54tHwZAZIclwfkGOxbZghxTt604PJM8ki1BlBm7xOPC+adlp3LDa3
guAAcPmUAdWeLNtwgHrZM6+9Z9ys9xL8rvatEAjGrtCsQkeQV68/zUFzD9GBuzAddpzV1Tz57+Sb
QgHiLsGrSNKZx1J3JUiOZgjdgtz/dNv8W8GNG10sqsMIZDD9LggMiY87xxvX11tBTWka+jNoxcFc
KelJgH7yrMEzeSrWKNuxzosVvnGqsfGCnQYfXeq3uIyaXIAH0S9AMO9FH8W4/OIV3Xssd2w6oeUE
YKetp7YHGijzswB0oBpcR4PuDpQU6kRKVHQSCJjtbDcOjwgv0/nK42Seg8Vz7JE87PPgB6Gi+TWA
i3Pn0OFYFBvQVqYT3ukIKgRClFIf/Q48qcgldsnG672Dn2sAllNEImuB4U5l0jPef2EpJx98ZIWS
6wbrWgvLJwhnrWk9WBU0P0HW0c/Q2FuycUIWN9NHCONVdTyswtuJIK7BWP7ReGSuGg0XBNX9moC9
GRGwZt2O9/373vSWAVs+AtVGMZmsRjz3u+lPaJY6vGd+sfzZKrwZQAdj/Uj8/sTXoPgYgbE2uyd5
ukINETK7eYKitt9ijqrxXQkFg3eRF3AZN5zN6gidkvALdOYk2/lUh+HYiLiyXsK5XxrQQq9e8Q0E
0dFnQFknJOrBK32+vrauPqzMwLJ4c1NB6SVpCjbfRWyGdBFr9QnKT3uYIlcXF7N65V01HbLSbBqu
bIrikEXZ02jEPyQrd47djohkI94qyfotXAPcesbspOscRNM9wGiV1s8zCBmO1yfKYZXsMrpXo6h0
sKWyRJJDBJ6Iq3DpTuDlHg63tX7p9VXrGpqZQQBZrwSpDpwlmsz/nPpi+HS9dYcD23A3vK+3Iu3n
KIEg0CH0IF5dZFzE4IiHNAcuQlOQvVzvyTVLVqgQMqNFsyBsC1Cc/vSLTN2RPk8/39a6FRlm1hkP
ZKgYRyZfwhA6ahAszL9cb9xlRlZc6DWr/CbAtgxhuce1Ne8oJY8z6s5MyvagjY7pseF1E4csjFxx
9PJQ53EnQH/1ftnm8Ov1Ebhat3wZHDCE+CWOXhFlVdKUkKLooUR0ut66w41toNyyaS9k/Qwoa6rV
Nwq+yZ9kg0w4VCuHvTy6qw9r1/eKbuMThGiTpR7re+jCbfESdvOpw2LveJqri8vvrzytalLIUrcQ
YgyK+iFk7YkF9Q/RDKfrs+Rag8vvr5o3LAh7AwbrpN64eITKWX2f9pW/c1Bx2KiNjJMoBRl4hcOX
KCv2sIAR9b0BQ9N9E6wAu9RQ/djZ8l2zZPmxKfGMKrwGKd1s+tmY5rvn++9Q7LIHInZcqqjtyTVg
WDyoEE37HqpKEFFJ27iAyGmbtH0VRQeU2xUhpKBaf7xLUWUwxVBkRa7hplX6t+Dw1SrxdGNhAF2c
pCM4XUbNetH2SMePt7VuRZIhjWhV5kwkFxTmccg8ety8KtjZsV02YLUe8RTphNFgO/WyIm4mgWvK
oqCBxpcvC9KLN43BRv15M9SaUm+TCXJa40+j1u3sb3rduac4xmBTQzYL1AyFhBMyr77PyiU/cOGd
oxoVSBmDruf1Mbh6sQ4eq/ZIwyq8qpCs/TCa6GvUDE99Sr7MNYB/1/tw+LuN+fNyriMyIl3Nmmg4
dUPKkzEax52jjat1K1htHej4x3RCsBqyBU/gDTnlvHi57dOtUIUCHsMbokSiTTNVh7Up6hLADxB0
7sy/6+vpf2NhZvTaaDbLJNdLesqLaUjyBgrCt32+FaJ6D9LcGxlkMq8TeRdWW3viOriNHdW3YX7I
bi5ZJYBqMHlX3JWFrk9mWpobrcby4S0dpzniWNdwHKuETz1JLvyuOw8PDru30XxTC/bxUWYy6YT8
SOtAx9MYvWeimg8QNPpx0/TbcL6GTTht1INIhnQqvwV9Tp/N3Pc7Qc6x/9hwvpEid9GXnKOW3lue
BcnHI6SgzSOoo8adLc5hnTamj0AT2fR+jgg3STrFTbfkLxzKRXuJKlf7lu/6E+6OE6M8kWaZs9My
joWJgX8cd+zfNUWXfl/tYTSFfi7LkCZs5Rz+2FjHzmsls/t+2bLn62vs6sJyYAh9Dwy1ENhqsPd+
nlmRnlD2VR5z3e8hT12zZHlxJ1hUQFZPJinpBshKT1OcacgiXx+Ao3Ub4KZbRLbpsgPQTJxwcfiL
hP66E90cXmYTFjK6LnW54OZsGjVn8RiR/L4I9Jx0izoE0CYNd4KFYxVsaJvO5mrzewwCSe4zRFpO
az/8iBr667Y5uozvlR1V6dLUqtpw9QRx6EvTyrK8U5KM9c5ef7l9vJFvsQkLoQEJJdYSuSkuyBEi
4e+MXH4PW/0Db9bnGgJHQxTcdvCygW5BmY2AlXKBpCGtmph6Y13Ha5v7/o1LYTmE8FJUJHS4n0BR
aoh13iRrALGilN8WVH3LGxjELc28CnjDgnzMMY8UUFEg+GW3KVP4vn3urkZZq1Hi4CV0Gw+9Lw55
NO+RY7ks1drWKgqUjMzgzHjszg+zrL6vfvhNoHR8Z/7f9DkS2Vi3ic5lPyw4+1LBPi3tpO9aMPR3
itN7b/V39p43gwY6uRjyK4cYKgUeCYV8ldo8FFGNKFLzU4hOXHe3f/eX//MHNG+dSlOzQgM5NXh4
rKI8Az1eCE6nJROQ8+MBGHseZQCtFYCWId9QtxLsEu1Q85e+j7zxH5Q3kO+Z6UH9mjLZ35dAwvxm
bIyCk4xMc1OdDISnLTtE3a9REgoPifTM9hA1TC6xWYzZq29wTLHNqLVWjG8jLUOkiSBbFkt/DX/M
ddD4p+uT/KYhYo6tmDY0M9XNtsikhb7ddhRYvzlWYcuh1yygKLKzBTiGcZHfeW0pIUgBF5R0IV3R
6ulrSon+0WyGv9w2iEuvr+xQjsj9ZhmBrw75E0wGCTtaPOaF+nS9fdfXW8FsWleP91MrE79eOTg/
ePMygVhrJ+y7WrdMSEJ8JvCBF0pyOrDoEEVlZg69EVu040iuDqxQVsyc1D3IdhKkn6I/OBiuX2RL
9dfrk+OyICuU1SXEMMErGSX9KvsHagb/pMsG8MJU8luu2HCy6L/rm4JmB/UJOdJ1aZUpFPQAmB0P
VRHK28zTpl5cCd7kItTsJx0YURKxQNmhbYo99gvHDNnUi9kgoiqdAartKnWoMopLhr4Am3eW9xIO
3wiTNuwPavFkFn4bJkG33fM06g95TRIxDg95M2XHvDe3HHKxDJYT07xdMp16YYKyeZM0Hh4/Ksb8
D1O4DbcZk7Q8uTGltxX1iG3d1PprqL2giutiiCA0sy3e9+sWezGbtybMcud62gTNcyMS0rfhvVkp
+0PUOPmHXouTFynUUpvPqOxKY9M15d31Th1OaOPpoOEALIpEp75Y8DhLB3WgXr/3nO0Yko2gG9jA
FnKBmqngBYKooIpS5yhHaluzE6jNjwJX2zHYxWg6LNqGz9UrKdepQ3eMQeEh1sqAUtQbRQO2VMF2
orpjxmz43DaP0NhZUIwBTVt9V8hpPIc9MX9dX4/gEl7fsAKbt1DiGZhpKXnSrXM8h/7daiAcXP9c
axXrdIrlzB4V6e+3cYq7bHyHZ62bYOokEpYjNRuucaYUl67XAK8ENIqhYAESq2lMbzM3m9GQr0Xd
j5LxBIT6PVKF9O+0gmLu9blzLb/lQIWiQ0dVwJIZipwnsGJOh1GndYxNZed+4rJna0+ElCxbFRiX
EhqmkBKu71Lq93EXlueS+NDeWZ6iTR4LupeCcFqDtUfi4KjGfEROEvmriid15bfdqZyLvo/p5i3l
AVKQXhpXfRltINsfu+Wwphvq5bjfdF8NtDBRdGb8dL0FqgUTsXdVXPYbVNoj5cgB7itLEEPj6rnH
2elwLRtnF6LkAii5nCeDGe+w0b1AV3wnpeZq2roToKw40luIXGkNSdsTyI70YZrMHn7736ziG15r
Y8y43w4r23AUQw2bnE9yrZrsBzj/QOAiwf47xHPhBR95VoxenAqWpvcQAxIm9vPRF7HHPd87QKsL
2uXFNpHgbswj8NNVBQnVw7ityy+fSnH0CP8YpmqDmCtOqd0BYt4lP93kPDZobSwAKPMKGSbdOJyD
tH4pliWPOxLu2bJrBazoUnQCwMqSXTqYfwdYZih3FzcVCJHIBq1Vl1RdtvEQPEcT+Anl72bLPkeB
/H19clzfbkWWWijqRyOu9VqGE+p2R3P0an+vsJq/HfJtyjtkAUkgxpEnkIVQH5AcqiCIDErZYweK
tdPaZNFt0Zdb0SQsplJsocBJSTPya8Dro3+oaAabvD5N/yao33IDKzygThSYWFBZJBmBxOXJC9u5
PgRAdH4JwJby1Cz1yh7rRrXqmzcWZXaqN9I+lRyR6wjVEFCrhADprFBMWqV3UNk8tjH0InUJW8kb
CapUHImP0FaaOARGVrNX4ORYARsT5+UkK1gaholSxcvF+C/mIzI9xHmpb7tP2RDdJUu3rWiJSCoU
Bm3Qe+JkPjDiqT1tA4eR2ijdjuoIwE3kqyfFQOSLE899nRO6s/W5Wr9M3avLbFTpDCIufphsSC2C
li5qH8C3W970oEsiG8G3gtsPW93ltumX2W/Tj8hpIZfs77E+OM4GNoZPwJSUNkuIPYuJ2AwX/EAt
ojhI/ZvehDAEK0iAXBr1RlzxJM1xDokNWIl+5H1a3fKUiOats8cqoLxXTQoL0GTDPc1DdRBctTuo
UNfyWqGhh6aSv6gpRAEbVQ/bouozFvwm7BW+3YoLUJ6rIeQuWdIHLD+mXhQe5ebfeJG1YXZygiaN
amE7FHR9OZiqyyaLSdcW2UMVzvyf68HNYUE29xxA8Bsq7vBeNpNBf2aZ8D8Jsha/QXSXtTub8OU0
8kb8ZFZqEUyQAHNXCNDjKH7iMFeDMdTvwBW8NRXDyS4P/8xRVnyfhQn0Tp+OlbfRdwDD4Zkde3Ni
ojwfDk0ABnAcmUf25/q8OWKrjbvz9NDiro+XQGgeDjIe5ymkB7Zt0d9cdOzLCpDCy/WeXCt0GeGr
EIWyWtyV8hFJyapQTwVONH9xIGk/pRVvb3NCG4hXhVykQ0/wJujx+T5ETg9Pa0G186LpGoDl4q3s
p7XxCQZg2nA85NqkTyA3k39JnPV39miXiVmOjvKTgkM1NMRylwKF7Dzb/sk7wlgcbv0q7rMtq9P3
ZsSHxBugSXtS0C4zsEJALUsKw1oRvjL2gffdk6rFccOmiPNwmR2uW4DDlm14HuQBZVS0BjknHkQf
aDOzu74O9+C8rtatO0TEWANLxgl2m4P8nWRZcJ7zsNrxQ0e+zIbn5VOz6LYNaLK2Yj7M4Bl94CwK
7iCfPZ9GFaV3kUzL21zFprKjjJdrC1J2QEf6ej3kedEtR/CQFiDYBSxjT6rIYdA2nR1YxmaQ12c0
kXDGC+/GZ1rV9aFY5G3+SC2Xr1kWbmWmaTKGxXrfl0UPERy2x87mWnBrR0/rdAnmoGWJ31X9XaUB
IhfGH+5uM1bL23vw7kOrt2bJpWRyiEmhgy8LxI73CnlcX295etWD7NXL0H5OP7FNNE9sk91teQBq
eTNQEFOQZyWOmaPmQB6xP9NF6PimibGha0h4gwFoxEnHFFv5GFRFgVr6ju98usPPbOia7pYlaDXy
0v7UNduhTKtNAr3WbXAGxtbwTvgq+pZron5dH87bBQsksknr0pQX8xZImlRz0Ung2mcwMyDJ6un4
kq96P3eygfwAgUTjdOzpDAkMsLJCLujYFTPTMYMawXQiOe5KcWQIXw8lB2E5DgYjpGTT0gfTE6pG
6YNsVP7n+kc7jOffUshXe6lXjC1SGZCeR5GQOq2pHx7rZriJ8gQzctkkXrWel2Bagl4rTYzAQ1+8
9G2lYt6V643XCVt0earxTNX4BoFHleNxCCZ28Np2Od40OeQyaa8+n5TM67YQBrMZos8oimyew6a6
SRwHk2NFndpIAd4onyTgthmOEOdQD+2G55OqLvfI1hyHAGKFHtPj0j90jCCNV31YZwaQGSne83H6
krbAEDZMk7t+9z3esQvYUDw6A4bERUsTEOrQezN75LCkrDlLjGrn5OQ4Xdh8e7rEy8kIxniAj6NG
HFhb9d8iP+2GA21LEAgyn097m5qjr/9D54FCZ5obGiRtWM9H6TfhwW/I+p5CBuGX1HTdsTLHtNkA
PZ6ptFxSQZJp2xSeMMAsomIZTTk99Kqe9G3R1kbqQTBe6elibgZPvGdob6THHNiSnUFcXOKNG40N
0mtmHwVYE/UTr5HykDMujlibPfCuayksR6ynJZs4nvATyF+1IBRZnydfmyPUIvBQukcC7xqC7Y9e
LSbI+hBcvBf2FdX73UGktPt6Uyz5N/P/KpasMq9Y0/lBwsdSf+1ZXb6vlmZPKc6x2dk4ed3Katm6
KUhkNBbx1itkGdXkpXPsTZn/xc8HrVGg7qU7pZKuubLOBQUl4Vpqg/6MASSBzc0Bz8zq/vpcOZbb
RgOakEGFslRBUqmiPjHOHoc6vDNhvsZCAAJ6vRfHGGxc4KoyKeulD5LBy4bPK3SNP4ST2cuROrza
BgOOncCzSoMxrPVavF8KTz76XbA2MaqKbkT/2HR3G6ouFqjaEBy7M/YpG1X9vueE/Lxtfi4je2Wx
+Sx1j3OLn0Civb5rkOs6Bnm1p4fgmh/LpSk27UBw6SfL1G53dRTVU6zHNX2A2AiKJG4bgu3SqwQ3
WTD7iamD9Mihn/a4MX2Tdh6JbBCgCMdsAjogQKUh679l3tZ+RbnebqrUNUPWuV6aLux0l8LHQjNC
myycjgZicCgCLP2da5XjndPWMBZhiYtta7DEXi++djiTHhY9ZDH3jH70CtpCcs2vHqZeV19nuu4h
Td8embTRgcKrs75oEAsL6HiQeByG8Fe0Bio/LBCvW07XF//tKCJteGDOJi8D/Re2pJWu90FgipOH
6pU7s2XjqdVq3kn4vx17pY0T3IoywHXC85OggkTjeWsgdIvC8XauTuks2uEEXoKSgBD4ckS9PrS3
Q5e0YXMVmPF037Z+UkBRE6kjsHmpOR/vbmv9smyvHH8TQks/u5D/L1P2oZu84KVeV7Njc65vtxx/
LpoMPHAFSQIxj6chzH9BlnPbmRjXmlsOHw4DmVD/C5/pRJ8svhedm7baUJco5BNIpG4ijIf+h3Ww
HlpUIpAmI8nYMOTPhrW7UKHvJbppKC8f/P/nKRlZzu/J1m/A40uShWbZPz4zIXKqUq1lPYPsop6q
D8WAdMJ9uFR6iZdxXXHFHbxi+5y2U62Pa56O/ofQiIgc1rFt9AkcrgvgfbgRpwcwokA1opzCYfoW
oW7Tj/laMn30vbmMF1ArqDz3D0yilsCUP6ZxfUxF2jyaiKbPks7rM7SUpkM7Cn3odL7EoxwqbGx9
EHuyNzFKch6WYvoRDP4St1FWHapcDwcerr/7yoOE4sjMA9+iDpD87j3yOssxwjPWMa3Ss2FzHnuV
N8S86VLIqQlyaiOoOHZrfeiAxtVT+60Lfe+uqvq/NTULqO4r1CR62XNhtj/tkF6E8YKXcB3/QOXy
W6j8r4oYfqjIvMXaV+YQ+IwfOmXetRMBDVvAmjsPBdAhgf4tYL7tISvDB915H3lOx2Or+Ucorqp4
LMeneQg+VUH4te7BNRISHELrnoeHUQwQY+a+OWTd+mvLluHB85fvEiWSJxFBrFMF7VdZVy95VH3Q
+P8JcqvjcSGLTnrVRoehXmkbV+sMoTqv6mJamPUlUxNJMoYdpczm90safk6LxbvPwWWMHD6NCfef
y2iuY5B0f20hhXroNpnhVXUYjlKEXjzp0bvrsvV3N4MdumB+F88+V0CwZA9ztBRxIUAQN9FfZZga
0LuTP13Knn3WhE9eNz/ghFSAmYwC/FHQPz7xBnCs1HWidPSY9stDPUcPUPb+Hdbb397E7seqocnC
lIwLXkPhO93IccHBNEZtU4chdvow5tXPsZTBcdZsjYcULHXQLSrvGwHedCT2wzMEWZqHfJnyY1AU
y4nS6oco8ndTO8mYqyCMwxAyHIzk/5icVXFJ6ux5zvpPIIcqgUEMm7hSYog7PELHohz+BkPTelR9
rU+i9r/2Qi8HLNsSK13N8Rp1y3mZ5v9xdGXLkeJY9IsUgRBieWXJ1em17HL7hSi7XCAhBEiIRV8/
x/M0ET1dXWknSPeetQZBaNOSOaVKitUun+X8FnL3MtXmgRMKSe8MjBbvUQouF4IJl7YvDToeQU/b
ruQemdgBwoGPjZ9fKGLF8sEgrW5o/ZSPCZ3vot3c8FJ9J2NwSpokLcyPxX9BbVMesCysiNVLHur5
l4p67E90/HKc/4F3C7CQ40OBMFTkDYf4Fl2T/rfo3lY66Gg1AqIoRNQOebR2H1OYoS+WOCAtk88t
7We8dPo7GrDnQUV8byL6tKgUhZuLP+/Nooss6e54lB0QFtNdvQmbgjMgk/VCrnur/Ml4+9DZ9tmT
6NnHeG1A/OvjQHDgBZP+SxvHIBnW5jDYFLPtwAuezNmBxK0rKZG+WBXUS+PYkCJW/msOly6HFxOp
/En3OE/Bq0iypzHc56pH72Te4ngqXADRyGqh/rbNHB3ievhrzSqhWTXQxoyCozctWgqFlJPcO90U
4Q7nbhru4YmNoi2HPWoP8+72gqJi4DzR2KD5cw8K0kf3fdy2uYqTr2GP3+aphvsEQd14UpzLF4TL
HGmEUNgs3cQL4CR+GR2xIjcBrCMjy4LfFOrZ36aWaC2lNUX+iJmMeMrQ+hgVfLThu+BKWqil5vi2
29RchGPyYCEleTYTThsXzP1SJBEw7CJB4nObLyRuDnj9m71gwULe5II67qRhpsHXEJqjolt0GpEs
ewmmIThZVJUcFiYj3DgxPkXtnb90209XfE1xgG6QUJzjKJpf+N4ZU2Q1vGYhJJJA3sZ9uAtGA6xR
NFxEOVuhUcqRTpvdB053/3zb8us8QrOR2yEZjgMKJssIf63IXczaK3ehOC1zmLicYiV/JCyi//Xt
Yq/Q7ff/snZqnkw68hfapNKjC5vSpyaz+71mmGaLlI/9U5Q25G+0r8uvRq8Jvt2UPHAvuuOKGpYG
dxyXV7tDwp3rUe+3xHR2uI0o5EIVD497ks8hY3dZMq8ny8SmDg2x7JT5eT+FzvpfS5q51xn1x3dk
hyk+R+mjjPO+2erShD9dFuPOfV+ZMJ2+EySdu7wV24js/B0hg5urX8iP/xUnxH278q9phgSln2xf
UJXJfJzHr72e1udu3GAJYdblYRCYxxFdbhfkBN3gtNxzFm7HNA5/14q9pHiAcoT/GVxe+JnQlKbL
0U1vJBRhiYgbYN4Wzx9P9btvyZfHg3SNGvvkpIZyCqHOv7qgxkMSJ+KCDo46RxVOWI0BDfJ+h1kC
x/gz75JLzcM3OC/dIe2Rlix2vV+ETcZ8Wrks7IR6XTWBk4eZe8OxK8wj9NNRyaFxLXDl/bFSPHQE
qHVskrGAUJhe98ig8jONfcH48CQHFFr2wwQRvAZZ1UzBPY/DAXc5XtYJPZfnIVH3M2pJ4eWof20z
71FYHVYRIP5ydiPHBb6YIvRiz0Orv2yTwe66x7Jw+7LgUO9n3P9YQhSxx54NohjiieQoUr1Xfm6K
ulOkAGVOcp/Bn9YP7FWo3RY+wHgxuK0/D+30B8wwCqkaEJ49ppN8Z/NxjTH4T6n1heA8LVYUoJXQ
K/8ad3jLpfLIDQvUn1QsqIwe5qYaJX1DCGyXt5QqaIt1VK581QBLs6XoifmYa/oX0QFNbrt9LzND
TjEfUzTNd7KcJZSAyCV865GNlA8qfA4oGy4wVkA+OvP9FvcqxU3L5I6wIP27SeYeP5pJDu3G1sM4
jN1LBH1r7uft2Dc6OCy436AxqW8LVKnf2+pNjks+OEGY0B5IOMaHySh+qtuQAMOHpyWL014VqR2T
QxPM6GREk05TomNbSJzyuxyfho7gvZjECoquR5dAd+MD0+aUwrd+EP7ndcFe+NN0vjf8kW3BNMIz
gDTJgnc2ecZDtpRhaNMzy+jP6i7038VP8hy32p+gRN2rfW3MnyBuxyIZUveYLhG7hLVIT7vww3nK
uH8JWBg92HAbnmv09Mo8nDn5rIUdnjca1ffI5YwPJJvadw2v7AltmfUzWnfncgbe8VBnrf5G1kFb
9e3kb2nG5isiFxskCk2gm3Xdj0UdyEzlJlxxQoypfxlYhCS3VPfXZV9Wi2sZNeKrD7Jr0NTBEcE+
a7UifPlp38Vaukz5CCfj5G541sN323T2VzNivhmVxCQu2Qpr3j7iFY7bN0mNfJm9Cqt+2VO4Y5kq
8K1g7pMaqJixA7umxPPD3HGKR3bfbo0d69KxWL8uVKQXNfBW5Clv4WHBTX43NGIUB8+GrmxkkxYs
qcMCBk1ZIkOsOSAMioPyDl0V+o6d+ywcK9HOf8aa1F/abduXWhv8nhoWVjHKaT+zeM0eMiCCeDJc
9zqjr+bZ9J05pFk9VF2m26OYu7H8+Z5vGhVemCwSDYFoTU52a6eTmhxcbJFBzA6L1wsczArDjoeE
FSR51aLetMDIs5Vm7KM3Fvj4uuDdLVPLhvtxmadSkHkFD9HTxxlK/cL+BNK5bk2gE4zD0iUxeYJU
PT6pGSxU7nWGI7Op6/DNijmbTgjkQev7HM9rhVJfJdBkmoxdnrU2+B3PSDPKPQykNykTcukDqeA6
HIM1D+uleZR+5U9gkN3faJuDt5VydlUbrf9sYU1/hyLI6JvgzQDAd1chGgDsLshH0uGXeZjoXuuC
EDuHHzKjai/FlrWfLR2W8SboOI7VsMMliGRipPoVouXkHTWvtcJ+0nS/BesIfBANQJsLXThRlWic
rnMM6ywqWde47YLHXE0XlqJ8tAiNbnmQj6yW/yKIc3CUkw6OQ9UmYj+hfjKIcptx05Z2h+Mec2o4
TtVKMzgguqFtChe5KTyhvQA5HQ6dzvo77NB9fkV3oqxPql4oycUilo8EfacPXTJzeMWnRcbXJtpj
fzAboTIXmPva3OzRuDwtPgrdfzOw8a2AogRz0qDtLM+pHjKaryTpLaSaIe4sjRI1FE2KH+PelCYd
vIhNgxUJffNjUO5bveHx6/AVPBNcQ0iobQ3aFWCLz/SR2jb5qxCovhYwU9LhbocFqC7rqM36S+S6
VF8GMqdjrntC5yIb/eTvo5qyDvbPIbsb6ITBUGzGRU+RYnCyouUHK4PP+IxbM5lF0FfEWAkyVhH/
kk26R08CZ+C1UxZ5dxCE0eiwxNv2DMs+YZ9QpYKSDvmEPmzU80ay6jG+D4cx2kj3JMkEHkVvsq7L
wdBYoOp+klOxhEtsjgMd2fAZSDcHmDAZo1g9vAjcM0LzmLx0ZhSgdyYkxFxSRynGuBXBti97p7b0
YkhD++O02wlfguyF3M46UxE912qc03vAAImgubJrmBVrthKbO4avLYeOKEZR4y6HFutnb/62Y7Lr
28757O/DWKNCPPdB2+6fTDPZFjVJcSAQbWh66Rrt0jzjDrW3YP3lhDwcHO9VuM3YDALEYHR5R1p1
msK6gTAdYwJqHtfe4exC8nBdqZBANYqbEG9lIxbcw8sK5u/FNywg7z812ezgQophOugkw9q7j9Gj
qx1DPjLoi5yvJK1vbI9CVbYa58ZpsH5dcpDifYenXa54qESTxdVupCVAO7gezimkyMFnjZqXG+/6
wOYMrcAYnFI+t/iZRuQReUWz/RCgFSrE0k+1wOPts2nJ48llK97eEVkbOPmX8WDpPP+zgi+fs0GS
crkisrY+SQ1Z+H08kDC9hCHS/Qqo+bclxxjHtjv0f3laEju2+iaWns9IkEhVf9Zz3dPKbQvTKFEz
o3tL5E7Za2gZzjDc5uteLLZJA1RpqqS5xJwh3jgi+J+qRvh5eNe0wfBkuwy8JtbN2h5wK2PvY8x1
8ibJTpKLw8AlEWnQoQkcr2CynOGSc79qq+LfRDRLC6QmtLxYghpkRIEOj8YesEmP+5dfWhbdgzxt
x28UhVD3jdB1fLwBvWlVmJJMfIVe6T+UYz8sYYSaWc633S/3UwD/2EO/Qe1X2DhNySPqf40t01o4
gZEq0CDL4UzecRmEEe4FqL+BMG2DhMdotbopd8wyOAqcaMUj8jE6894ECHG5CN2Mn5vMhHiKdDih
xZCbua8GrdVcpHs97Befzh3FF2U6BaOn2Fm+hyvz974e1/249HonFxXv3e+pEXPztKxmYblz6zqe
8eywMd+9yNoSfSZ8q6hfh/UYTh39x8Y2+LZLin+vpxgSj9jtbHJnEksVtu8VZ5HvneO3aYFP4+z4
PASXkfnNnyPTmeUQRDXRNzwxlD+DcnDAruAVjwrH4zWq4nASruzWALs8w6v+gaZZu38HAeS+v1qI
mnwO+LiLjimLM2QiJg5J7YtScQChU2CRX9y1vblGs059SemciCpet9He8dh5UbA4IulZhX0cIBZv
SMPjSBcsAxnAG2wexK7+0KLW729s1TqU0TiYCHeQa9UdOO6ZXew2zniHPe6r0hHV8apOfJtV8zwM
7ghgzuGor3mHpx5xr23ejnaLqlSabKtg+ZiwJCDUgeRgFAKTOwUY9orJIGrvmg4rRSHNuvgycCSK
KogQyf0yKSGOWQM7Sj4I34KphAzR5lYHsbxiah7nE9bCyB4XNrR7qXDiYxNLtkZchY58VxKxhR5o
ma7/BYyQtYrlFOpSDJ36T3HZvMGsO9Ci3YfwX9JCoZb3i5NzObUJm8rWrewJHobp++cfYu5Fv2RT
8bYlXRlHQ/OeIFmW5j6O+X9zFHTmvIVtPJZmnxacva0idCy4suwfXP0rrxZwcAZrfA1ULWQtpiPg
go2+bogp6A/J7KQ8WstHcUHGUowvBXWjLixcPcziMCRZG/tc4jVqq8UiqOf5p6ejPZsG6Uk4cuPG
PLkM5U0FSCEa3/w2wFXU7HYjED1sAYOBYu7VEl6wCPOkNAl+3oNFnC1G8LQ32J8EkpfwAKIeBVHS
k38bF9mirB0bf5wTEW38w3RwOj4yRBFuhwgxNd0LNKo0aQCVIfugMGJ2z4kcIEPiHNlFv5Tk0pxU
AytUtWRKybOZkGD5l/ImpZcMIcMwPtG+k++oulb9AedzDMjR6BBR9Hghh4o0MohKubqhecAFhtpo
SUg66BxxqsiVxwACwv+uhmx1LXbUWuDFyGQ2femBxcPJb4nYYGwZ/HBFiOLGfk7Cve2LGNeXyXGp
jyLPMG3i4paDXJ+wbob4P2oJcubQA0x8wEQ3NAcDiGnO3bwNeznF0MefW0yL9BIRnUyXAchqdOlD
QU/on7Z3ClG0+jwojbPHhcxj/Zzg5KyYpigWmkbOQDoMvNan2dgugR564C/r7kfM6WroYgAsfAbc
0S11nUsZdnMZ04gDal2VMX9n7gJS4rcp6ic01wEq1EPEXwZY8gdcIUA5K+gsGnoAcTrjVIR3TJbI
HxP2sqZj/S5wnba3Do22EZZTMSU5EpJ9ds8zMUH8vdPR5WOWLiVrwvWKPo21z+dhHU6TzehfIOLB
I8Dt5D3s9yHG5blO1dZNC9Ls1eSffobcId9bDaGSiIFKJ3rOntppX4e8HhOAxyLqUEzK2+eMxwwB
L8H+lei0ece1slwlOvF+1YQGGHGFno6j9xPmSWl9jQUaMYayp80hJG1SxcjBugXrUM85TiW8vRHO
fDSWzeRq6CqDH/yxayujavkppxUYSbfPyV07IPGlEI5wwIf1FlR9HTiLOzYLKhig3VtPQ+2wFBn+
piywi3qB6LOSRpIqma25dPheQT6kJsDDU2dg7K1EBy2CZJPDxLcVuzVKeuB5su5hZ+H0Wne9P3Bg
FPrS1Q2C2qlzQJYiEr5njfP6YKdegXlobRpiKdiAC4dp6HZMPOl+ij1Wsacx6qcLpzX24iGQv8hQ
o3mECPlY65mcNxLiMcxSfWu6laMsJE5habRrsuDM0+F9JMAgNAsN/qAVyh3XBZbrnyP7VcqNlx7k
95X7Qd6F+Htx1oztSzJt7AldI/VHYIZ/ekzbYlmjzeUZcuFP074ELMcFuAL/XTMcEiRBgjLDJQUO
7bXzETjiNogdYr6m5c7LMPk0scGB0438kDWR/VSzth9u0s1ljtr5r0pSIPFbGs5wsmIDyrdUb7cE
S8ofBOmGODO31ajDbnv4kBEp2rAiTOZxLxsPmxaG1slF+b7w0OfTTtv27ESq0kqbelvPA3ru1wPW
+S/pxasUkangs2P3NPYqLSi8WNUIYT0mQexrh2Qc5qDysEAmOd63EPjwvr6kvuneN8ZUmc2IoGrS
pX1BZrT+N4KD+Ur9HP7VymN43VTQ4Uripgwmq7AjqcWc2zV4nlMCklewrxAX9Q3iMXDOItp/s06Y
IjCZRS5C5ErF2IjWpT4r6ErqV5aIn/bbbveV2R1SA1vEUYE1WnJPgCwlKh5PSrEMwAKqd/Fxo8OG
Ra3KdP0xBnsNMnBND1vgBcAjoQ64f+d3mJEwv0DTf9/4+pRsPKiCDbUEnPguX3oHc75Klo+ga8jd
gl9bNwfrVQX7enJOG1fBMUDAFKEN7/tHIvgZIlS8srAUVtai02xOB36ICQmmnOs0+VJRFmfoHjXD
AWdMVBkSuTuH8pzzlAzZYRYTlCM6iQrwkPjTteounYjJJXapPYN9o6e9RxTXhkkLKTtbXIYqrV/j
MXPnLKAxXkuOpTzm2Rc6tHWS4+717x1hHs1wqObAH/Z/mcZhRTWWlwQER54hwjoHBekxMcyk9Jgm
jkGL5XRmo32Mg0ierfMWBTAb3kbSRQ8axVIKPFs6HlEgtuU9kjV7CCEG/4wRnpcan7hy69K22NoJ
edTTtFzTrGHvrnXu2mLJKraeyHztZizQodTbl0/9etLorbkjIfnsqUzelqXefmnbPKVR4GDqB/U1
iE1gB0IXlMBnegkUb847H6ciNf10GKdpfAe6nz7uvB3eQfrYqEwXjnsFBZplbOa4rya+2ODXIHs8
S8Fi1DFNWFohfqMtIeHWSO3kqakwTEXVQib2PCuelbBu6ksrncfMmYlc6oQiYeYHz6jtBCon2srR
h+x+HhtX9mrt7gFK6mNLNS1ptv1pMBXc0FzfPvpuYSV8Bu7UmnCreo3VRlOSFcnUftY7u2/thB2G
dqzohq0rFIqjfkK5m2MU1n1pZtk5tJYnQIp1DWARmPoOZiOA5sbmZMXXWEZRy7/WibS3THXhZa7j
NQTs/AP6r2F9CCEtLgUIOXw0UcfF4oz8a+LW5zGbu7fVhDiXwDCdWTLX362k9oowh/EytT8MHBwf
0Vuybww80YJVvkjGBpnM9Ur9bftp8OWbgm4Ea+dzoFn0znkyOuySsOwXCUPzxCbCX1QOLz3H0Fyk
QIsAcotpQXGUBO+SbDhe8lEjbjZvGMK8cjpODpEYCvHPu2vMX1Q1+Gu4yK6ctiF2YPosaugBvJxN
ymo0V/vw0C7qnAZufiFxkL3RvbGfQoJrmzCelikik46r7wmMfcLcBoeXES5Ffe0jkpx7J1s8JDMI
jg6QzEuUMYVPSNBzqfCfhsbDTFWtYtB76WCrJmxekMuUHVayRTuIwDS56DbLAEYQyaoU8a8fQ0SR
e4ZyroIDqURERULu8aKbPAGU/+UjErxMmsWniOAgNOuaXRb0QBxmLPJXz0hyA+xnb8NuQTKF3QmF
rU2B2Db/B+hcWwVukY8BU699T9Vlk1MHrtyuH2ZST/DJg+UaDcqyoLU5DposZ0xku8wb6uOD9NHr
gHMhl2yqT8bhwHLZEv7Xqp6+7t1KENg+du9xJNVRK0oxGYPVgABt/1MHAfsXxOn3jOhmMBfTlJQ/
2QpgdTJw65nsD04H9qYoXw8cHVVFxnt273DC43YamuAkpVUlBDOwO6ksHo/pT5OODuRw9chzO0Mi
0nxkALmeFhEjp3ly3cfG5uWoF76/pGs8XjydSSW1GB+y0ZJyHwIYlbus7KzwVTIIyIwy+Y6uoTqH
0EOUKcHLGooNwHCLuTpkMnmAxHA71O3a3FSdfSYx00/J8AMyZeG0XkmTxNfOdSD+gNs8RWJcD4tc
gPGLgPXFgJG7apsR32ysOLJaI5yDwOiAqMF0ZStEG9i/8ESF9yTLyMHFQpUy2yBZxkR8yTiNUUyQ
+DcKdg7bnEzvWkS2v41tOqCNl1QM7WdlH2b9XUiRdoC/hDVfOk09rOLszyJHfT+s6qkP9uhBhuim
McCa7kAX8Mr0a3uKeM3f0LGUfXBv6/u9AznZi2k4w0Xpb6isbi9QXtIqCHQFiUnyKDELVoQMy5Fq
3I55aGAFDjRolcHV//VJBvBw2Ya/gwHQskUSmIvuDKDEpa18pGm1GtB/up3dAXtxfYeNMzlZIIwH
vBe4+wFEnad23b+3ySE80Xh+XXvQ2FLjPg+aCKKAycVnrnYNxkQclmlXB9Mbdogg2noXdgbwJNO3
KO6yE2xH2z2U9FnpOyPzyUF3A5UCWBukYqaHBYpDzI37cgMQOdx3TNoTSZvuCpyiza1TI9boUeF9
QJraADVzYbMFjEPsm7JH5dl/kwE1YsSgyrDGAIRAAlqsOzCFFrfLXUyzV4VsbwhwrLkjIBJemgWl
nTmgQHcXtpm820b/JzEtQaBL/S/ZaTUYpp4pox6RW+A6SBjwvPe0P0D9AZTeYw5rW3vYRL2dTLz8
mcZsApxnwwKc1Xr0fozv4bIgwMG6RZ38EJHK+PgLL41EFvE23mU2cCfsXytGiU4dgS5HLwR01BlO
eNAHKnnvOGo+a3jXsTqgSnEJ4Tneg92cqfohNnbQJtu2amAa3OU1Vv1ffR/aPMZoes6wxhYO2MEn
sCPQxehCeE+6tHvbf7zpbYA4lrqz5IqVIz1zzMRP69LQs8HBdEA3J9Q0BIvmbZkz+aRgd31PNice
lUAHpvlRXNXNpM+gw9VNmOmBZgv8TpP/PWEQqIBwNkVvODnNdXZv4z07QCrz5USylkGj2jeCqeOh
Q7zZoTPgMrdELZcNFMFJtNF7Q/Hq19YtIWJgur4E6T2WacpwD7Wz+obwyhxbDo6KpPN82smKawKG
xqbGgAvBgP/rBhUzRB/I5CLSTOerl/Lbj+DA6NDqao0QRBaHszpQ0JmYRKTE6Y7NAH6/5hwwKKAU
gBiJJbbVD2vMAE038VJAvWWB07GkEFSPd7rm5s5IVZ/3bdmOwZIiO1638NjBIXwHo92YpxFa7Gkc
bsXSEHrEJhI8+hQFQiuP4zFPACK8rxJ0dKI0KbdW//Z72H0lwYZQnGyJmmswrSmwEfsEVUuSx6oW
ZVLzb7YhSikOE3+0jdhKOeOYU6nCUKpne/DBZg5Rnf03plAkGZmtBcGuBShrdA/u5yfdhP6diiE4
pAiAek77OrtZH5sinmcQbsLzS7YH/3GsSsBGLQCGuj8H8D8Xloh75EdiwqTjXLJ+BTCKBFdMZ/q9
TzHOOm9+GWCO5bYCxYJ435e1Fv0fZAgOD+nY1LlPl+1Ndgi/p4yJS7eT4azS7juMlwaDd/wqER5Q
JWxj0KCkU8lGIDk2HIIqHKHE04i9udtqdyJI337SaKErkckscWXhVVuDZoeEA4fJsiBgJm4zhh8H
awbY1a6Ix6U9ZV1IcbuE3R0jG2AWins8CChiy7j8tpQsBZdp80xRdH2HwCpo6+otcQcPH1lpBwOO
FDVvpYc06dxDx1AAao1zrfrhYn8Sp+y4Qc8HziUH0qzPelXuqCXaI6wZYbTRyHdpg/YZeWwEuhFt
rhuPgrt5W5qPMMzwR5cJcJtBmLiOmvqwdnH95nq4Zeq6RRImn+cnh2v80pD+Y8rA7c6zh+9CKLxZ
PlDlOPEYBEyqroqEn/HGf7MYbM/WcJrTEMpUCA6qLKshWYP8GXcFGZHLpOlyCSIWP8A9n9wW3oU3
FMK3hZiDJyvj5RxBZViKLBvK3UT6OgcAKiK3yRymUoe6+wU4RwMtetT1Ie5JFecZaDQIJAJ9BrYL
pRBFxCCjWFGbxC5VEEFVoNEUGq/6o5bQIUDrFuQNpCd5A4VEvsAeURD43zFI9s3NCpfdSVyCDzLu
+Knd6vU9GBBTBLaDDg8/LbC5M/0S43DqAWSO3PnXJBDY0JolrICCBOYOwrvsEeIxiDBoaBAYWK8n
j9f7AgJvf0SSRgvlZHCAlsHcdFP/WyRtfkGKw8vE4TJcQiqvLWqXQDQiZ66ZN/MsEPtY2BHJ2nNL
tgOwzfoOpCXNIw5eTVDy2VgAfss6YKvfGj0gkkhvPeRSSFeFEOPT4Yd9Bo02nVvXiIK385Mw+MJk
0L926xwdpYBKHkeB+snV+wP+QhZxTK5pj20K9D+s9hFcVduH+JFuuHiZj+3UqgK/NQXal0cQfcrP
H8a1QNU8w1Uff6Tr9BmBa71PY9ljAB2vcULvnUE6Ex+3XHXj6878k0cWWRmukLiw1BwSMv+2SfA6
BQsyuTaMGbsnj+PuYVxSGkR2pt09HikGZoCxgg/xtzaTOJqU0CJiAMLRizjnGrLIo7Ttrd/E72TF
auSXccqTKB6+AxQZ3mH2RQ8mdBj3LJ16LL8Q9b6nMLn+0puaAyhdM6xnHYz9C+6039TO9phOy3Ti
SmQVGBV+2kyWFh2BCAOCTUjKC9958XcQIzKTfbuSIgLfeCQzIFJvGkfvgxlsqcHG8w+0+nibekwF
OmBxl9dkHcvs/3IxBnVVOy8GxYKdAeUUxSVkYyHwD94AUx2T+SND4W+5zw7rwa6X5wAqwj/It1N/
TGN+rvolvpoGqBsEgDW57EPPMNzs0GYu1EbfGZpH/g3NgO6vAapgXGDx8kZ7GDBwyBCU0RPrwqDE
WT8c6qyOQOsviFlgRG9/FlRanVJ0hiE3LtnPUbtApxN7uz3NYzyBqF+nwxp13bH2TVBgrlR3gDrD
m9xWcdpX02PE7ixUzagi0QfK6vgfFA7iPHcgumQ8mtclE+4kyf84O7PluJEsTb9KW96jGg444EBb
V10EECsjgqS4SNQNjNqw7zuefr5Q1UxLUZI41mZpaamkyAABh/s5//kXBQ2lYGttUte8LynlD1OL
wnNsy9GXSz482qM+A1HyWb5j8apqsPqfG2uOvjBdxAokyV0dIBOT+PeMbIonQiarZz2y3LXZy8Tv
S2280XW96lblmC6rKqzaL4O7VM3K7vRZbMw5hjJGIOyyrFtYqhiPpXGdr8IiUDu0He1nUjdAbXmc
KU00zRiVRHSiNdNuNHIgj2CSGYS1pDOgdS+u8Tq7WA1DV01GTJzS+DawGSly6lTQLCg4z5HTGdsc
H993Yd3qyrewRgZRSsA56HaNlRMV2TNspLpgNq86mvEZu7vjvJS66wHxlC50jbQYdwzSytcp1LPn
0tX7UwzTgOZugRqLqyRoqscYEj62XedqXOfW7DIKsVR9I/OOroXhnQhXet1FTHUi3c3WUZKFnVfn
tZyf9ZGad+VOIlTeDGizTuecojDiVes8WaUmoK6VyI0wxqGnOUnLzzBbVX2xbTZoAyrVR54+jj2B
RGFnl35adPF6oQ4E+sk6OgWK4n5Xy768C1pLrZk0mucyZ4a1DxblKq+CmGCfeh1gmtIUk79NaRe6
u2paNz24RcgCnkymAmu7GADDTCIJEwrmkbk1L6z2kgAA5u/SIAI1bQoeiteC+wx+nVVW6SNbHJzN
SHhov7lUenetKKW7rhuzuYPo7u67NlSlX0zNknswXzTXT4TGiNgY4syknOziV0kwirWqKMCL9Zw5
0wi5ZZmRECR26+5VHNsKL2iEq9yQrArqgO2tcc3PUEu79D4GHptX0HgMeTM7pW14UMzksCaVLci9
QSXgW13ZJT1TviaH/gb0u5zjPi2bHRT7bFoBqHGfAvbxybft0gyeutJog4epcObyJUrywcwhKYxZ
srELpoYfmLFO/VbFFEMdyfNznWyLJTUcPxiK+DkJs/quxNbnMS4ila00UPtzo8VcJfsqpZLlRCr3
c1ECa5v11DwzJzJjH9SzWfYDaSKVl89d9KFNhBF4NRkvw6Eeo2b29XxSjLbdsU0+M+aV8l4JpVe3
ZqAH2XaEB4YFfatlzA9sG8omoZKXQcloOBymwXShc89U7aRlVsuTnGb901im8TbSaukLozZwn+3e
pXnEbxLqyS5wi9zHZqd7VNBD/U7U9zTc042Nxcu6kVNLwdHeJ2kZQEx3wglhgFVspj7RVwVcV590
Y1BYLtQDPy7PyyQoKNJ8Ju2P4NHbyarEvKJiA3Nmbrxmoj29WPNwz4GY7mJjMB9baU0HOYTObUuY
AuK9GkbTEtTbsLLYcnuze1qA2BhITx97HQJYmEJMLqIx8h3Gr9AyJ20VOUayTTFuutSIeL6lZfnA
HIpyUw7p/SS0yoePMGwcFS3+lJXaaZQVTA0LMfY4IKfUJmgnVBPlRk+SgNBXJaldVWPM547+4jZ0
u3Fcu7USL4wqdXbYkjGWEVT1hy6Zh30FGwRjSK2uj/AktcYrYFYbHgV66Sd966w1h44AJQyb3Sqr
g/AjFM/mGKd0fTCKxHh25VxDvJ/65musA5kLmJXC610nFohdMgQFWdxMkHjExDHhtuPGbC3j1mWa
AU7JgmI+OzyEVtuth5LMGnQzEu5/ljwafR3uG3vO981cWV/S0qAoNIrqtpij6hjAxXqwLd2+MaKB
U2M0spZDjYZlJQZZRZsylhWOesawIe2bhg0aHWHVmLhT/jOH+zgpI6WtcsrlppmG5aNsgLRW1jy7
0wpjzsBPGOPtOQzbNb3Ks2XYQe03dk9EHZl7n5oUSk5VdeJBUnnSH/XKF5OFX62CSW2FuvOsQOW3
RkwA3dzF7wJX+4j9ScpILo02eOme85L6Y5kXtZeY2m7YGfcK2puPnWOw1kEu6fJKHl55q5rkaA6F
vk50CIRJMUJg0+Puhk4CWYRQFh2r+VrGMbT+0si25dBWq0S2d64se3+pksS3hx7Dm945LQUVc+2G
2SFxlO3VnT37WtcqRDzV2emNE8ShdZWZxW7p0l0TjX6iIP6VTWue8Sm5KwrI1AR5PWdRLjHqLcV7
4tZeZ2b9KzlUjqcNEQwpZT0y5xzXGoaaa7LXXyEWnex22Vp9ofaWVh07y35yILbiujQ1jHqiE+t9
BoMu0BI1obGaA9HsTDCmoO9D3zGTtTVmj72WfmoineqMgQhpZeCl0d6womPQQrhCi3Zi/qxWYS30
vVPNZI2x1XUrZoTKx5dEMriS68CMO0o97e7CQ4X3ziuGLtms631fRdFjbJdnc+l6jyDc1BNmmFCf
lPfBhNirDCPmoTz51QTWynikjfJVUst4LWtofTUnHGOt0Ny07WX3sVI9PlHhvOYyBjfjVFkzvRtg
obUKJJo+zUwrjdMK+F0Gw6Fo5Kkqx1dHxJUfuvOLC0swYnDKbDo097G7gPKNytoUUYOAo67ALWRc
ezNT4T1DeHO9OFG+7jvEWOZYqS9uwWBLTWh/sO01b3C7qu4JGuge7TAB7Rqm2Mf/pfejUc6wVN1T
Us4LL7sM3efetZ4rMyNUgqap38CeOQ66qJ40lZ2cOQ89OFYuWc22/jLbY/UpcsKRqqwQJ8bXWXJE
O8FeyEj6qEoLZFijVJyDOdkYAeT+DhnA3GbvW7ee7tD9MDyGu+BNdmgdJnMQO9M1548ju/8jQ7TQ
T2pwezc2bntUVYzBRn3VSVUzlo4NCJYVCqI6eqXARggWtlH8rtF0gSINyn9bqGjyxgJa8w2QAtPC
pv/UwVk8SOR83SCdTZAYEKya/j6BesEx5zxRu0IX0SCiZzHvumLSH9pzv5Nj3X4pGmPZVUa4R+d2
kvQtO2FE2TmBUAIf7CUp0yc9qF7SMrwpoAhtXVjFJ9yZex88evCdvpxfuHliu1BQ+1reXfQ6Vacd
6rQv+5U+W8apxCzFi1LeUpXPEPjgPERH9OK8kl2NtLGTkLKVafhz5lq7VButY+2o8shkmyo/6rvP
qtLDvdba5bfFYn3YhmOfFTuSh2RKbKBeR146aBI8sq+O2dgvX2PVJg022MB5DCltKA5uEB0cmcQf
hwLPiaIntikvzPJDnrAh2iplamZ9Q7sQ3sxqMr4x+p8OZRRku4JuEdoknt0mZoi7bopSzyIm5twy
nuQjHWsfa8gWEWaE2aolrPOohoBmR49z+XEwFmqOiNjXbdC1TnLKUbFkHlnk+rd8UaBtMh/r/t2U
NgLiSOK6z1PeWk+K8N54VZfVfCq1fNi5TBrjbVqDBzE+1+M7Q7rFJxZOmN2o0lTvQhVONkxDCyFd
gE9bb49INi7+KTfBVNtHTMjEvQ5zv/SKfJowJor10bfcokZAYGufSpt43QkBxUy/FVop3k1mfhdn
efSxo6feDcOwfG2XsT6mbpr0Ph27836Il0rfJtE8AzIkcGIHXd0ZLNp2NSY9+NiANIF6WMhHGGCu
5ZXFIqClMf6jVotqC7ygqc8GLLvHVAN4MdsqO6JTaPdgNbDH0E6d6sDQTktK+kwTxXWA2K0ppo0I
ItuvdK1tuOfKeEfRaU8kmrjxiwVz+iaTeruPC2veGjhdw8zpHPMEiTe/N3un8J16RNzQleZJa5Q4
UqLCS4gxSYC9AjlmRCuJPN9tHwsKXD8SF1RP153qroKvmHpjNdh+23eZtxgGw4UuZmBvzS/SoP9r
p7p7jiNH21hzctFNjc59QudLi2MyLBmRy2+KbPqW2HV8n7mIdxkpBtXXRFRUEy1seqp5vDFCvT4J
Q8YHK8qmg1U3FrZCElVdUE4n01i0DWskXVu2A015WUy/w3DmOclm0hw5/28ZRD9Yoo13MHkXaDlx
K3apLgfUq8DwsLI/67IAZIloxxYrGz1nANOrEWKsRGY/6Ij3V9VQo/cbQV9q0wgfIfZY+zRcjAcM
W4Z1W8OAF+PQeUMmGB5FEn0C5RDq5Gpew5Uzada4Dw3wwoWpAJxX85vRldM/sF0/Dqae+1FJCGkX
wmSnNi8peexwLxixsmkAqJqGYeyJAgZIsOfOCyCr3jXCmuYVRBPxhWNo2rQZ6RFW3wBiajTppGtP
9BXZHZivs6Exw3OfGRDcwRHShWsf4xbQrY4i9zO5cxdULJiObhMNK2UETGZJUt7gs0KVbjP6jpb+
nC9zDJnXpnjA2scn8SehL3cZsMYiuIWvMXo8+WjbR/oxTJpbBs4JcCgMrKRtKfltx3yQl4Felsff
BtqbVTGlGJoPkeB1bOPtPOTmSke04nU61CaY0mIdIkDkX4F9rkojhzLpqvOYiifXHZRXwrK6G7l9
H+F+fDMvEpUipLUTsX43WEW0UQqqH7gQ0Ccdy0rUuEa3wxCuE0ibNAyOBlKi5lsbR8wyWeDQIsys
L2KNVozLiqRka9XoLHuZgc1lyXCinshXTThiwTvu7AkqWmhBzxO1u2umlG8zaUSldQmpn+SJNKfY
qwaEnrLGOjSQFcdHpb6xERDslE/519xyhq1c7C/Uw81tbcbczgWgBbVFdzOEqJubVL8jqsXZdaVT
7+M4SFdOVda0u0bLUQ/dyzGh3iB3oiBiilNoWcDyslpxzuAAbhP4vF46zUzwLvnk8YiP0bRUH9I+
v2QsUULmhXzsaAFZIHayHd3YZYADD3ehRT6QJvcBh0LX43C7AYLu+c3DwoeckK+VIEEG+V9OwW8y
xCc96pxAenyNek3FVCmddWOqsX6HRaN2y9E87+Kmb+hw6w4WY2ixGYzQtwqIwR29+hbt3r0DX+hG
s5wMpD6TFL8x7R/I6z4fh+LdBL2qD3WLLok9wu1AZPtFmp6NFmJFfRTjz2VBT0BHt1VOpPH2urr5
3tbn3GPWwZtelBPTemQDVaUXQHCL+ji4c7obSSI6LxCW303Z0PsakVBne1LFBodZsklp1IASspb/
nOwBrVUOtzuIZo/AjvQ86VNI4ZYUvuFMC54pnbnDweihX1rh65N78ScorZNEMOfBaAY3NtCx0dZH
hzrOT3Cnbq20yjZxG4bbLBC3aV6fNNhsnilQxjlTycEIOLNvdehdc+x07w2kcQwa8hY6WJ7sJhmr
1aCC+TYJygTVZ0FZOParGAYnO5s+rNm1T2NxAf9h1rYNxJkiT9VNtyjjsYtoG7KBUN8urhgNzRfB
dFoCbTcFgHKi9VtQqm7bwMq6K2wcThLZDatE9Lewi99ro6av2yzQVlDR2pPJffeVzA+lGb2H9d56
+gT7urIoR5q5OwO6LQ+to6pji8djZbQfJ9utNyniXmA3IlymFvQzlGTFBwbVR8CmYS3wxNCFvJvY
Qj09mZ6ItvxkxZzidjRVG2gvw7pI82FrZtEpkNJc9471YIX9QOfh7uxUZusldfWNHpYhj6N+koqv
V2QYu3nxvklhZY6WMa8bsAJLIZiriRVYm7BSdmpOYzi2ab4P2qh9UoP5YWmWFD4Ds4dCdpAvB/eL
IB+ZUk4UnlQsvHlJ0bej70UdnrFFuGG1q6QLHhbHD+Y0Na+JLA62Ec+vCLXSmyA1woMwEsdHTYiP
bdm8ViI1aNyshmnrbN6SKzF8aqYy3Sy0mC9JZg43BZqHTYkw8SFrUMxZDaTsUNNhyZiWgRpD3uIT
wIjbZfLHEH5l0qdxUqEWlL3wDNu8pbfI8V0AJRwIvEabtLMDeYftKfXOtK104z7Uug074wFa+HPT
RkeRcMbBnYu9toJ2rLjrUOu6Nfr2z+FUpByi+eWkGlaOSFufc/WMNBfWqZ6cDcwuaOTYWKtARyQ7
aadgGfwq7NZuNKA06bUzyeXWuh9aQNnOQDwZbu0lgYmX9d9sTmCMONS0nqk1/Yn3fkU8vOG7TvIF
5RSNfYYdLbJD/EGyVJRr0c3pXRx3xyx3WAGSVRVq3Ai0qh/rxXhiL/xoMUndBL2Lhi/SpN/aPUws
2lsop3m84RxfmHem4ToM3VXSVubZNSMGgSJ8QmzBS5L1y42T2g9mNY/bcJ7vBUw7DB1KWD0LM8cl
TTNaduTnVS2KG2q3+iKvyUogx2B4jnuCA1oDEoEwFljbU/3ixO037ETQyULBdLQehkMWhMclQAAK
O2nxED+i/alJvVVk4e5kYU9eH+Y6o0AKmDxDmCKWEnoTRKGVWeoxs632KQqXBCRvOdOGXUqnIfEC
uOhrC+X0Sm/NY9aFzSpKmWHas1Z5BUKIFaj1Y1maYtUFxh1B7FBPMjDH1JKocIDovDCPXkKm7zGI
djrBVa81L6bvWjup42wgqBeeledfg3J5Xlw72xAmchn4ZLcyNmoIoRVUuxQea2whInWDmjGusWyE
XKZbN51tL6Jsem7MpfcqbQh4u+bQN2vGvapJnQ0eKNUNkzVjhQ7f3lQNAnqGvEgIXeNmDht1A7Ng
ZFAWxRsdXiC70vipHscAodmUbU3ZPQ9pdlcDJ64GQLGLGj/eGUb9Wjr6UxT1SBLHaPEw5cxY1Yyy
Z/3im9E+OZ1q1koOSH0uRP3KoK/Oc4qkfHl2Rgwg6PBIgQg0JvSW3mwXmFZEaiZAzHLIqdGaapHb
LG/hAKMPdE1fm6kWVlO68JJoIotvI6XzECPTzj6jumw/gmQVDSN3K8Q4dVY3aIbYAdFHis8xe/rg
N6Zs8q3W15rwZ/CpcmvUOrSfcNBwnHEat2N2ZRVJsB/DqMdKNo1VBEdnqnmOmtm4W8vqS/csx9Ca
boRohucxYPk+pvYA3cTIgs5elbYZ9Bvm5HHLxMFdeNXAz23wZh3SF+yP+C3P799ZK1258gW9JUxD
0VzbWg1N3HX1+ZODjurbn32hfmPbdZ2DN2vLNE26hVZaLDn8qGk4gtuRShSVs/fnjxAXA6Vf+B5d
R+GFmTGg24XlFutSFzuK6kSw6gC5vBkCH7Y9ZdyQwVfY8SvFfvW56erZBtMLjPy0iD6vtti1TPd/
vpzf2Ek5F8uvH5ywiHbglQZ72gZlSf3l1hxs1vg5t4eXxZzf8Nn7jX/YdYCeRkmROozht3Uhc8rH
IHg2AGviVRZKtLlVkvKOixru+Z9/qd+skuscvTCqVQoVddkicwO80LLF72VjPPzvfvqVvZfQzZHx
bLNsi762fVoeudP1Mn7D3+t3S/DK34tqQA+NxOZeDQzI4Jzq6IkAO5UK3vJn/93tubL2yhq31B2I
JdtSuDnZZehQDGrCJHrDl/p3a+ra2asQBYI4tIpRfR8Z/S6VlT9Tjo3aW4mev1tQV9sAQ5QMf658
wb/N/FwHzATFWXs2jU0dN+X/bhFdJ/5BX+7hQRAK3aQ2GMRsaWuDqcDuz4voN7/BdcDfhDeHVenJ
QnF2GXVbbbmdMarYwpiYfasRAdYidfWGT+DvPuzy/394yVP4krHV8UDawSLBUEfr0uOMcJjDMN44
VV4AXQ3hP93v/vPz9F/h1/Lun1tZ+4//5s+fwdyaOIy6qz/+4xR/bsq2/Nb99+Xb/t9f+/mb/vFY
5vxz/Vd++g5+8L8+2H/tXn/6w5rpczff91+b+d1XEODu+0/nEi9/8//3i//x9ftPeZyrr3//C6+w
orv8NPa+4q9/fWn/5e9/XQys//PHH/+vr51fc75t9VqE2euXr210/T1fX9vu73+5xt9sZdq2bijH
NHTzciKMXy9fcZy/6YZjmrDqBVZ7us1XirLpIj7S/pttChcjOiVIFTMv+QZt2X//kv43i0x613Es
y4JPYvz1fy/tp4fzPw/rP4o+vytjeH9//0tcXpn/OY4g1RBhbRq2xefYxBZ+P65+WCM4/c12BFFt
h2GNs+rq+CnFJSVXFzrzGK7dAMZAoU/Tug/wnpmcyHnjPROXne3HK1Bwz3WKROUoR5j/5jhYmDQH
5EaEuzlwKD4EiqC4ie5RrK1M+yLJK+bJEwj61y1D4hWsBBR+pG+TMEaLD1/v0w9P71+36Mdb8rOl
uJKX6+GeC/zsHceV36/3hzuCSmPsh1KGOwOABXRSNSj6XMATUe8dpT7pcClWff9mrsh3n+qrGyF1
g37MlOjMbftyYT98cIFJLJRhfKg6HzHqJsibce+iN/Chekh88/NH9PVeMBIhHZv5jhLxA8GK6IJK
p1vVg/ZgRcnN3PfD0xsnnmId/viI8AA0ddeQwjC+X9/1lVVdJ1hftIJQft4PSuUb+ln9WAXyyYxh
RQ4BTP8acqnH1Kb3BhPmpBUYwBZ58BgtSDCyxk49vdIyX2nzdHAwNCQEVpmrIrRxS20z/GZANnxN
SzS/lsR8Q12CSkI8FD1t4E4F4yWnRPqAkXhrR5gnB7GNpHE9CEu7Q7+TPcT6nKEtzKD/kwrszS6s
2zQTtm9ZoS/dNsbGrxtxAEpXCgs1tywPQ9A496ONWW/Uodzs68TZpy3FfwDi+2xW4SaNxEX27KpX
9IRHUzUOoEnWnLE/jcD7Rnm2O21XxdVwlwAYooOgy42dh0Zj6NTFUF7CuXI3iGFrb3LcIywDfces
QzVt6/154f587uJvdXlKCt6wYOvQ1XWFqWGSkToXI4uQZDp832bP7iV33VHjClXGGyfYz8663z9N
6MhZDYFuX7KP/LxaYXapfmIV7WoyLhj6D5iQpLpYqWBAzGobcrWYrnbiSpm8twgj//zL/nym/evj
LUcY1uV1tY2rYkPBz2Bh8fFmXoanqX4eZ/T3wpy8SjqIfeq3ghm/x2r88Hpebq8QaEKozl0EHNeh
Hibx2Triz3yXjUNyXBBuW2kzXjyP+n14wcyGKRyPVlrbqygKgOxZBptS9vgDWqJ+Z+DYuviwXUVz
qNIRlfbUHY2OMGQ7Le6Syo7WhkbzxLiiekFRZ72jE4STp+dQ4V05rUo5vvEIxc/F5j9vosUvpUyc
LmyAqZ+foQYInAx6Wu3gy3tdx2tid2a9SpitHII88kIja/ZaQheqIl7dMkRcV/djsC5EBqluBjto
4PjA+6zfKFnE5fld322W8iUgiCWiXwdWg46mthE51c6MzHtMEKDTa0eJXoLmjxYaK7Cb1S6bkStd
8Oa3Pv3nEvmfN8Z27MvpKqx/T+MsnLiGjWdUu65uglPfY5NTSvOGp4CfVLfNOSpJTeBBux4Qg3MI
yZ5muNVgmli5KUq97q0cEONXz0oZwrAVwXzcl6v2o3bSbLHQUe2KAjZ/ZWKaMjgaJgWkEljDB2fu
nWMc3vbNpE68uIWHpCI4Rcl92GVHVUBizWpzUwXisIRjcDD6MSal1p2PCKYIT6/0m85c5mMl9LUc
+6e+Cd4IrhW/uqnKFMRzYtEq1HX+3NI6wTA4VrWTKKw57XXAty48Ffj2EaqMss/yQkxyQXUbQMYC
RM3GFpROvJ2gU6DqwoDl/s+7yFWijXI45x28HqD3O4L1f73MrFQuY4aEdMfo7smJEMpqo3Q9oClG
Lllb7dMMR78R9e5YenmI20Bnfpxcp1tXYajOqT/iuglTsnJOFbHWlnA2f77C74lfP74IVIXcMyEp
TBQdmbzqeWAlWUFvi3pXj8NXGxq6z+rIPKvPp31YGbsS/7sbbR79yZztnWtV5p3CrmaP6euYP+PG
9R7vXbWtUxmu3OZ+BMXdURRenIvt8YiEwh+dWPlGFztMqrtp3ZHeuqf0/IBNQFHrqccyi3dLRf4V
TkE7KI84RcDex8piKM8sSA5/JoWiRjieKv0h6Szzjc3+ukrlMRkMN9l4pWGZbL5XNyFmhoSaXOcm
ONDIg1rLfcbMc/1qIRDedFQaTjZMEDGrl5qZ+hv+57/cJ1FHShN+BgEf39/NHyqzfDIKZAkto38E
Czci/hhH7p0abf0WrQX8+aJJtnEGu9EmYbddgFMxNTq4MB43Wam6HRf3DpnkGy/U9yP2x6VxOfAx
T7MVRaoQ0r2UbT9eFkhyo/UBpC5Q1HW52ITfMb9kBLMaaL1FadyMsukOhoFqc3JlTqE2h5uqi9Ru
JvPRF7POYNNe9mrW1gXWL0hB9fiogvYWpvHGbcx03VkvKRoiPLQDM9RvYhP7TZRXwRjOd42ENSgk
5rXZuHV6TPdk5aIszqsPWdTcuGN18TO9MMsNc97mTvtURXa6x34j2MCZrT0Vl/bh4ic2zX22Qc5T
b8D4d0SuZEeEkxv8OeTdEKDxDSHdbM2Lv026sHPkeSdvHBPGkK7jYbGMbbjKEspG3WKUoWPyCScb
BVVWUyjP8TrMh/QlGt384ooRnDLkrHt0IMYbB4d51cxcFqpj6Q6bHP2ZLq2rR0LoFz4iXY/Ep6qS
jXCG6bazCV6p+uTQhO02gtB4rsCSC7yx1kXoyHf2om6QiAjQxkgCwbaEZY52siniiP7LqTA86+f9
YKZP+EB9Qh2YwX76gM0Zc1v4zR9iRFkmA8UOku+LhVOZKXt3Z2TLFsUnhmMdtYfJ/PHP+9Ivd3PX
tgxeS9fW1fee4YfF5/As8ImgdmgUdBnNVAKVfwd2Xmjlrux69BchKt4MdBiOiHVp4drBE/pEf+NK
xM6j7kHccN64rqvu7XuV5pJQpnP/bUVT+/M7UQkSFCHIlDtVxBSeF7dtZtR7DISYtDfviXP+EIzq
rQS8X3yqcWljMa2hZHCMq/0pd80G692o4pxAOWNn4qhsdIsw7dA32wmv08SUNmzTtzbGX5TByE6F
MISUAtbD1XrL2Gy0CoXKrh8/Qe01MUGGekUanzwInH4gnGMtw+rCNctATZ3iFR1h7VsS3LcLQwa4
Qu90L6Qr8XQcoxoteeONuErS/l5K0R7xRkj0xpxjV7emQcMxTFPX7FqtRTdQYdUkKm2l09TC/dJx
FBr6+FG27Y2rF90Wiy6vM7plPw3DzZgV5jG1rXNaCmdfYiwPLaUZ1mUexv6o2a9/XtO/aKAMaVqk
+3JHlbgeA2jUvSZGEDg/QQPD1VE/RJVYzyWWRoOj3ujWrgYB/7wxl61Ct1wbYd/1SsXoOuq6NEQa
QGg6XsFzsytggvlaf8YL5BGxwa1T3uNJam6Wopr2OfrNOuvfSs21frGEcGmksuQooaG7jhMsLT2J
axeSqxsBMyxSf+KC10Y5zrcZa2lukCHMs0FfJcUHnGrxNgrwPWPe/aHG7u55wgUPrPrLlPXFdnCr
8Jy2NfAFBsyfIjOqN5eoXJIcWkzMZXQISifGHkQcVBnBAdTxfC2ko+DAkkxsaQ4FfhfCp0zRp4dG
arwr0zDx0Qx9iiE5OJmQK3tgwu6kCafrpRzAQEDtTSwLskU/GNgEetjMyI2Ee8bkMj6lko6lUbqz
ZttfGUeJPQoZ9doeWuXGtVxezHLxtMSJ3+ivfnlnHclgCj8PW32/8z9skcso6xSHmWI3wcrZ8F+G
LwT6+Xls7V2Sl5ByivSNWuV743tVFJhSYkHFx5oAhZet6ocPRY1DBTRX5c50wvlTM2NAGQRB9VAb
st3UQAEp/DJOUsYwCXNUGohmRwKp8pbKek+u47yPK/jnBnbPyxRlz5qMGx9z0eHSFpg4hhvlMXLe
SNv61Z3iil1gTTZRXI1/vuheX2jvVFfscglSkHeBdjT7KljneOh4dhmO2OzJ5a2t6Re7NgmQ8ATp
qNSliPr5U81UMqOOlnxXpxf5KWW237qaWnfu/CGxvi7o289YhOTrvLbn/WKz/LvqxYKp/37SEUiZ
MCUPRUXpUy7tAYOK2EvzXL21x/+ibzJty6WmEK769y7dxY5ITbrKdwruzEnlH21Z9zcprCFv7C/9
kqb5sFkRartVuqnD8rFEX/QwLP2jDvxwEqH7RnzZrw5/ugxXglwIGvTrehzt8xTNWZDvik68z+pW
HCCU3Le5i1J0LjLIp/XgmQN9g1yCFw7hD4j3Exwuqg1ewA/g3Xd/3rrVdeHF1mzSv5kXyNxwQYR+
fpahZQu8yPDOC0xp+U0puvUy1cU7hY2P3woXHwPEhTCJTAQWl5SEDuMeWtJdFs3Nl8Ld4uH3kE5N
d+xMCtZZWcahcgP4Wy7lfBI35w7RGeqhbMJbvi29yFTOmt8Obd1ATQG6/SSqA9of/C51N9iCE2Ch
YSnDW4SqCEJNp3XWSUzWllnuMuHgLlAv7Q4TV9qFqG/XWp/igYW+hL6X1Jk8jgKvimI8ao38vTBI
bVmCBO1vpw0Hra5oO9LxwA4yHtygydZhYJUr4gnEzVRuW2exbq3C0jaTjZcWvEPkrS2s+NnKjVum
OodZTK9OYc+3pigKHBbA3tNiOluFHPdDZujeZNXJDtPB97H2Jph2DfpfyjTJQN2xLgCLLq53KdPW
204WOt586WSs3cY+IJc+IOWL1w6eXX5Qw7ZTUr6k4XAXAfiuDOxkDmHWm+swysQbh/EvdoILLME2
YLCgqdt/Xj0KqN/BdyHbGUUMnWhYnusRh4uFiGDftc9J6H52/w9h59FkKZJm0V+EGVpsEU+/0HqD
RWVEAo5yR8Ovn/N61z1jPYuqRVVahnjg/ol7z9X/33zU/2OE6vCoU6WyN2CW+R/nz6rDqVrNFWnb
Rlb56G+P7mr9s9ryvnOD+2HordDTjBnZHPfwf39fnP/9E9sM8xktMIpxiff4j2uiLjINtUfaHXKF
JhIF8hSpAKXVmosdkT2fU8WVVWzltw0YLQb9Ega4TU5LBRDcAf0Sw0ktd7qO0QQMvZ4jvg2welrk
+t6Z1DFcLnqPziknCTh19e/MMLPQRhb2BNcGi0fVpiGcpOltc0+z9cdRBXAGJg7Z7GUHYtAd3g4r
TQLQiOiHXJ/yQ7hXX6XvoDnRpuUkKHASPBA1+eBuWoWtXXfDYmz8R/hHSYkenlrRwQZXzPKdIaxF
9h64Bv6MIQTuMg1MLHSGlpBiOVo///3X+6/n999vYZual8mqburURe5/PFD4cXsMz0xttMl9h3/X
MZsWR5kHQOdJ2AiRv40POG/imvrEmerHqbFJJSlsEGit2YZ9780kKXVMWRQsjhwiHeErPnD3+qFh
QHIsjRQX++CYjJ1Hb2ciRkK4O2U7K5Xo/Fq6MR9BpVXiDxvvMwwYmLlEGtXGVEFwonnMBRByq0YQ
TlGJk6o6gudEUs9mAtE8QnEjX5EzO8M+y7RPZdvapU3na0rgxH7GePX/PZFMd3nL/v2XBkLLMD2W
gVjraZ///S0kVAOKc2a0BwMJWIg8RT5ARx7aLTjhSHsOFqd4ao1GuwePxWmm5EkHgBUObM5eg/Rz
DQIovb33Zk3OfB5yDFPAmHEAjHmKx8fo77L5HqwVeCqXccQ6L5/CP+UuaES9ZFETzM5bGSBvJnP8
nBUfCiLoQ/vbMpC/r1QToOdHP5t11Y+YWSjVYAs96dHF+t1ZeukBNpOXMLLBawX4osJ5jvYsP/jT
mDBMv1YF6mvM0V/WjKduadlSYMyxlimNIexcZa64G3CC71MjS7y1f+kCDO6w5QAuVC9Laz0wsXsK
Fp2VEmR8WyrzyW+8KOuQDQvfCicnwPmJS2zU3lPpg5eV89+sARXXjTcuzAyD2S51ZGRM+w3QEmFp
t2Gptl+pockFvTqFTaGImkilG83u8A8YGZyIaRNr+DMOvYAiNAv3qccHBIiOB+SnC1Itzpbu71pp
f9IuhR6a7rGJ/pVe/nfKhi6auZuQ3Pdx06F1M8GuxKXoODWgL4DRqS9gk+pYfcuSaAbEmb8iNZ5h
eifDUmIlmOF4IU0M6Q3TJKeXxhVgPY+OXYJtnR9q2bFv7N1Xy28nDo8NshWuJOhxKpmQ0Ifer2XT
xDFYxXlZnP2GaIEt63XAJs4zHrJjWvt3tj++lRhDccBiexGwaAD3INdvK0ytyigS9P77iROM0Kei
YKM2f2QEKrAO/82pOS5Fa75S6yeDkZ8nkr9i7E3wkXTXwqbJVtPV3R8I6jhqNGCVbqnF+toX3PWW
Gc06Y/lOUyXCcT5vaeCW7PA3ZrkfFZqBUjDYcMqkN9cIqVwgj/er2JxrObTQeqBBGJr6A71yO5lL
cYY1voEfKjzk4GHvWXM0D0KdALlh7XAKYApm0lbZTACHgWmieghAfF+WbBqOeP4vJBURPwVyN+5h
TPmVYz6sTnDZsro59WvmXzVCssIGGUFSuyOigVw7oQmVCf6xQ5YDG0fMcDHFKpLFUk5YaWI6L8wY
DhCtToZYyDNv1Du2QTfxURyEg0FCYm+ZWDYm40UNoM1opuKcsRXu2/mP1coPHJxkow0m5Jkq3SJj
9etIrgikZD0GMRFqB6S54WjboRxhhRUzmNygVj9Iv87gHuDHZ4/zomuHOiO/qiKsh3yGMPMKhQT9
y6zTgomhf8fTTUYYoylWOnLlMfNvBitv71dwsvzmJ7Oo9cTGTTM3Q1LO5RoVhOmYnnsHerMgrWls
qBsVmUhFuOJ5doMmKrKUgL9K7AOL3DLGIM5+WhDhr7l916r+QXSsLa3OfIQ4/Ov56kIi9J0a1k88
FXea0Q27McvaXTbjzsUdocSrZ0k3rABvAhWFLYtV3fCwu6YZXMkayXJYH/LM/GZmWhwxM6Bg/Sjz
1TpOiMlyU4xhpzGZMor8T72CNvKswYhafoyyAJLjp/eBt/Ff8eBn68jpIPsjlk6cMJV/tj15n/vN
jtoSeqXyyBWy22M3psPZ6N3I8iqWTk1/NqjrHFtiOwfzHm4a+nrkpVc2WxcGukXsGrw7weCBY/ax
cNTF/Xh1F1PEZr7NsQHwk5A6GSKfz+LG6kIuWHuf9sSGOXp63EyvvWJKeDDl7fHe+ovrTnfIXj+s
xT/UKclJCF0tUhHCXo1/DHeRIUuUs1y0CyWXFc7uzC7p9ilt00NqbR+6TyJV2Yg/vsagYgahqnL9
EZ0wUYRg2DMMRAVRB80EYrc6OaZ2Mex/AqTwIWf2P53JiSz6Ot9N03BLCSixd7akGWET+YSjfDEJ
baGJLaswtUEcd+YUZ+kCTZHaaLqhXRtUkN4hY7pH3dKSpFQWCRdhBhrR7k56Pn2sdRFBB90T1mhw
aLa/geP8WQw4pBgxuJoebB9iBX3aK0Zamb0CEfsoK/BXgXnXb8yW6dFwVufdy9YBVykpfqat/BFW
EZk2SV24K0VkONPRnPL6CE8K/CqmJiPwP2e7ei4t94VOOlqV8ZDNDLdHCvcV4lNH8wQkrQ91lne5
7mshbum9ApOpY2GefX0jIaJ9oXUijGrCMSxLahDBxjXWZ/c1wM1/gDUVgeKwYu/25CFsPm0yj5FD
19BVJFfCGhwDjSgSW1o3/KmBnZQ+s8clok3W7+raf5Q9vlPBvmhK8Lu/nXNTzlm7LckMc5+dQHFB
V7LuIWcchFWf+2E5Ap2GYt0+2czWwrF4zMdJ5/YqHI5Yj61IfQvfyl9WwtI11Ll+yrNw+02TW8yf
sN4dI8BRu02oWdX8Isf6jeYFHHchzoVEhN5or+1CF4zy4o9rFAcOAcJalu7FcfgMNav5KlZv10nv
yhToC1vhvgvY19V853LVzz4H/qzwcguCRCLr3K2zGRIe+ZXa/ftKJILWg4fsg/yTmCTcsg+CpjS0
SNkC5I3RTOpHKAl3DmEg3u2O1RjAqRvz0oPPDMpWKRBFEq9uYf4oz90BHgEOa1BNESKB1sl6EXnJ
VNngT6Wc4fNdt23+xbL5allKIUDWZ1gbFDuWX0EiBKPRAOK8wLnYuTiTNfgvB7s3r6pd3kZjfuU9
JDFyzfdTt1y0ksi1UX90jO3Q2/puEQVhMln712xWLlkKOTwv4PGw0umCjFH08eCCOF6t7prbFtl0
ZKOZdY7rZGb5t6aEbZrlWw47CcqADgUBSKG0tcfMHfb+UD+DvHwf0VMkKa/TzeBzy0pVT0GzYAWE
Ho7wfv6x8UGpjbjTJXsVLryttSKLlPl0HsMBZO/ogmIdN9rs3BNs3QPui5yUkiVD9x9IDID2XPzo
C/umMvXontbT3DBnK41h3suWdEp/PmqVezIHCRELnnIofSDO+uKdStjGo5nfolc5M1VzYxAQttkM
Y0TUMgRAlzlw7ftfdvAqNSAGHhitkGJ6AOiUK0yFSW7kd6nfvW/+qCK18DEWK74r/Wnb4BjYEKz3
08C81FhwqZWYfAODQI5hqLtd2Vf3vavMqC7bs/C2k5/5D1Dnd7Pk6K3F+s9QAd8kPA5WKiycG++t
i33RBtFoUoKT6FPt2q06Cun9jl1RReOQ+vA8bx59nWKr9KwoL9JjO2FvAK0tIgyTDKzwuSzsI3ej
zwnbB9itnLYwrlAl9cvqvDIiBlE2X1vI7Alh7QxKSCHz3YbArYkVcAYJ1WUV7fPbgdtIcVCiszLW
ZUw0A+5mvpRJ0RMkuriEAbhe+jDXKRw0yyiO7gy0+Vb4koZJhl29xiZ51mG5kKeYZeKhaySJJjUU
HTIFmnChzoKo21wlDpDzrbga2kMdgJXpoXMuJSUOxRjEMvnYme7AQJpABqcznxii3YKi0iwxJdju
RQV7kEqxkpTU7TqDyPH0o9uXJdD2htVZ5Z1biSVKlqxGCUTXkGEa0wbPf01H2moUADbdtps9DIrg
kJHDG4kvKoHu3KW86ry2TTZ9OQyezwCobvN07klALVuop3vbnZbDbJk/hUUD3YvYn4c+XFzvvcxv
TdfU4BPKLOiz2g/4i4SQo38yoMhTu+v0IiUnsnnuq8EITa15cuEGM1GjqnbedHpMYAKvkz0/DgUB
dsrRjtjCP4Ppm1gKeFudfM1Ncgs4W4lsOYmV741NT8vfOe/1ArBfuhy9oE3wPvNSAmGhWv61qx3w
3u6cMzRPsgcz/17sLjizmSF1xtVf+EztnIsl237SW1ZCNo9x3+BlotsKSOgl5oHyWQyUETO1a7cB
Ngxytq2+/8HbwwdyhlZ5Qht8HsYOonorKD2yNR5hZYeBzgmGDUpJ/YX5NdWlsL7GSu0sNX8Ac38S
lvMzGiQrky0amx0X02I7P4VuUYk0STXWZx28Om4sIrbKQyvUfYZkJEyb5jMDlhL19t2igZkDzQbZ
qfiT3uKUG+cOyjujkD52y3a4E456mtrtFuzUwDDZmiYMxp6U00pci8pHxZ8S35sP0MEqi/WRZT76
WvM7DGQ8gJhYEzNg4JdmD1PPWcZ4ZiOmJFF9+stoluW4a7z1wn7UM21vkjMbutr4rNdas/dx3yVl
Ufpc3DqzOP8U1HT+HbUIUOWUb4+BxiRPgMFf13a/pN69MnHVj8Qu6BvOQ+g+YG6ImNx+/CU9QT8/
BtNgxVPrwPQw2h1FwbXPVi00Wu19K4my9do27pzyn3x2nrcZYP3msccI5A8U3eOWubh8CUvztOAT
x0p1JMdYxGUe6DHfec0P97RZvhePfk36BwdvMpWCzA1qnAYgiVw2XJrEJbocsLzQJZitnRHkT6Nf
EsCa0y0Mg/vrewV8Jg8wPD7+qPC2M3TbIiJnRCPJau01csn8gAGTf7+5zTML/6M79r+pgfivMvKr
Jf2/oz0U8SKQEd+TIiCZooC+kktz6mSfXrrKKqEqoRe0uotGr1dO7sGU9XaxW5UEyLp2K6cyXxuX
ah/YZ4beOEphmXAmLfkZrucNvPS+ZbwnUnDvzUoeGztKq+aAotXYewM9qAZ4sv+1R/vbqhwrkU5z
woz+4gf81e2avTdpSQroyHvDWdc9D9APkz5t0DYK951EsZM2OC+lObUh5Do/NCa4A03n/iHy8Qdk
oB03a0mmtOf9CmnErSDgZdyUHnfgk0K4b58wvUKYjY6rEY/mmP3uqGkDfgd8XHEntSOEC0Z9oI73
Dic66ZoUg57fXlNhreSkiXfSVToeuE+uy922tc9OE2fzQpREYY+hLShADOgTQMp3k9zeEH46MVM0
mldOE1CbxSWQHEpGQaKiT19LrNhrSZIg/eL6zVy32GfluiMpjmCEsdQTfIaAmJ7qzrzWjj0ncMbT
aCphLmA8ewpqwp+bMo054Yc9MYr7XC7wbx08x8G3oo2MMzUYMYfTo8wYI3iMnORCk7aSoIOM2cZ1
CpiaWI/EAMqd4zQhsdh4Lwaikl3go6tHxUh77ZX5HzdXv+xNsP1Okvqu43omam7w9Ze1UQGsHBPh
7Uq0j0wbEyDk56zmyyzpmqbbKpfhTQ+OG1IBQ92jufoBdnZniwSMz0j14nlp8yXp86ULQTCksTNB
HYVO+eShUb3bzOajrDuIgp4DrVF3zlyywL8ssNpF3R71rkRZAVeuG83fDVJmHNA7o1W37rnnENdU
cUYu/I70U/9WqFMR+JQF+ZTvCfvg1ux6QhEoAqCHUQIZDP1ZHzm7VDP7s9/fpZkz3zmQCUjFmNqI
kLyMHUD1XqTjX9Pg17c0y14rTC3JCmHsgllnUzzLsEYqsLOZuUFDss9Ep1KmepvGF90eRk5r2nN8
psN2nYo1EUNlMzblHTNk/mMIQEt08dhlix5RDZL3fblAc0WEI231UG0A5LOefi3wTYBSef1s4oOB
a/CHNF3yIQltibOmwOrskPSuEZGhE81na1sPvWd6qJuqOaaTDKKmd5+bmZ5H12boDRka4cJJAR/Z
UHvxZtUpDaHw3Oec0RETKBgPfY8SyrEmRjD0gWVUP+UeCb6jlE1YlFIc0yxnQqbzzAaENj0DId3r
JpjFYRXRPC8M1bBkN4RSPxc8IcKwKPMRsiJVo3xENF+TsSXA90Ws7bJwqY2fvMj+UZvxOFd1vTOM
VtzrMJk0Yjf2g9+r8KsqoBA42zt5Ln57MsoWAJhHSm5Gv7er8jGiFdtCm+eMXFnjca26L5+zCIs/
hec49DnwrWXncXDJmbg7z1hPfU/Vk3ufqSpeYNwkaVM7kTZ7wBxnfCBFxh2edmSl+MpyErbDzYZf
e1qg7U21ezcRYwEWtvv1NXkymikIg2Llmuoq2JvwiKoWU7ILtC/xcEI9ur19YBCdnUyqu8uCU34a
24TwSoBKXWYz1rU+NN1MVrOqL1zH6FNG8RmAy4jabT2LHGAv+vgXXrzlDpbZdIsLKG9aVVCY8AJ1
BsrBsRaCRd3gPjK7rnbs2wqonHmxX430laSCN4+Fc5gODBxxpENmgOa/M8RXa3DYO1Y1wnSzIw+9
faK1gEv9br6apTIOMpXFVRZ3U1PC/G3ECw6IhZBGSglfGvvFpGMnyZhwaRKS85VhrN23S9xX6IDt
DHOJ3T+DzEVD50HVyzOLfqahEw7osduS8nyCIDaRORaWev7gBytrwqWPx7wFH0fYUmTqtAhWGnTM
LuWTJFIyGc3MjLs8Jex0GdydKdR7rhOQltq70Vsic6TELSxgVPpNXOCI9NTB/HhQbCUyNKf9slog
iJAvM6S+SQYN97AIHg6UTsETRzDEvBQpFQ3tcSG4TjgXUkTaxWhfNbO5bxcZIbr7TKmVn/0GOS+W
r7tlGMmALWkqGd4a5Fa0E/JeIA/2Na/0c5AtxNSr4TiBNY/nFWOGqEifM4LK3xX2fVEXH7QAareg
kiTwdrq9dN/aMnCYm+mKtgwPPlMMNi7QU+ysntmPSMR/I8FnxvoGyfDO8F1KzmrxyIkxdg7SjBMn
xom9mkUImfGybdsBUdaLPty3eX8SzIKwCLZ8dDP9WJZMmftIVYZKwZ6bs99VNwByBM9gD54xCrDj
R2gjrZggp3ODZIMZ7cJD1OGOb0XeX4Z8OUGLXCUzJkKbW45ue4iF6X7UrVifTUjVtmDWpJq3oIN6
1JOs1G3VmzQn+2KPSHEMEgdxMH/WpNh4QMpOnl99mGrZrTdIMtzzSgLwm5ptv1VjdRg8cjyGnIi/
2fbuRzpcr9V2qa6nF18j2mQywppG+RYLui/QT0RmW9UHYwXe48LBYPi3fnVGnpMYolrIfAh3TKb2
TlHPCYXgsyLpDlru8Da1AOsXnUGnaz0o44zr52upJm1HosB9+lnWttjBkOLzGDfxQObweHQr+1eh
v2RHU1Hd+VZzmhhXaThoIr0nUs8MEt3iqTaNSu5X5RwyBuoKdtnBu6WLBHr2JlvmH/0ku52hyCCQ
fnmYRtO/AmRPo8FdQTMU4C4xanG3sa+mEyOrXNjpSczBQWV8CX+bP+3eLc6iBo+QC+aRMBnDNdv6
XQ3INUvhtY5J7xTjI27td5nzwaRzew+5ciJKV3Lsea9rLWycRQQk5PAij70iAXLoJEsY00gg58ad
hnHPUvmRVD498fo2If2CUVEgGPeV57H0toia9XEk1oJAzfGi2wrrUK2VZ/rxfVBp1DykJIWFs32x
P0+CllJfpOY1Mz1moznFoj/IWBG/uTn5toN4c9dOLLTNpj+hm6cOn8z0ACD6PTOc+gxhGjEm6OWu
Ay1REuTok1tXQMjeOT2wadLDji5FE7REGh0KdP1hnIloF4ZPerY9n0uCqI56qjGLQDq3cxYfXicS
HPSkC1SCYvnWq/qX5ba/02GhHW87ZE9owdU10ulSsUWBGkpIwlR9j95qXB0Tk6PSuVnsgpoNLQlZ
o+zB6sHor8Wc99euhkUvA6gwfDpss3auoxX7bjGY2hVdiLQ1S7pCMdejoVRYayFdUFCb1SOgxotT
yV3OpNMzluw0BbddmMtYktXLfCr4Yfa57TysbgekobcLwoKIIMiLwIWbD6x0Kuw+tuDvQDnJw4Hc
vTt4cZjPRm5Sipi34Lrl0wKQCKgxCSphxwl2s8DJZHYagojluCM3vUtG8mmbiQnixqtcoooNtRru
bd18g1QUiU/aLH5tQTvM3tSf7ufOv3fGwU4c8hk8081361axhy7uyZBaj5aWfSBEIo1JMHn0K6vb
gZUlJx2rSeE0f9O8aOJqFIyaZ8bAuXkju3tXdF4pDjm0AprfLokOPPGySSowTBqXxVhhJxKJuA1q
ePBv0ON5rG8rYGM32BM8ERfOTQYimI/QYwzVeG5CxuNyZX23XJvGedZ7j7bRWRODxJz7f/1r1avy
PtsP1QJLeGgUx/sW8/YZT5nvqXs1bh9sPuorCMAMFhoB9JUuepIMYHR2FsQGbWgil/QmrBco5pAh
sRrMKOPpC1gzAqavxoE1T6v0aOyDWBcDcdSTse5W2I0IHkOn1oKTyAHrmiPB1CSQIi6Rf9TGzndb
NCoiiKwojPc0blUyN16LzYl1VGcyNITUZxxZWcYEku+DlrRNCqlI5Yu762wSqlK9UwQMcnTAXYu0
0Xkt2AawptKesyEDQ9tZJ3ZE5mv3Y/ddm9juQjyCoWUJXpGe6Oe2GliDl8tVie1MIBTcTTv3uO42
80Ff86+6niNKNm+3ev141jj4trSfT9K7LbJnp491951nnbvJ7w4mlF/ihxGBoSGIqni22qdF9wHp
dV0TGS2XYgrBHCEh2U96owFqCv7qPdHT1bSf2vGKzNO5pNbjxPBvvxSMf/3ALuJVS7u9bZVMvJRN
59SsX9Rql62nXLa67g8/QBpPmjjMq+yOczm+CQbtJyHgDDUonMCWWBdNp5jJ7AXOra2sE8rjUynl
XeFAJBS1ZVLyNLvUJBE8RWFJDajOoxXIpG9LZhmCL8vop9DMi2AlIIvtUdTNX5O74MYnNeP6lvyx
Vmdmak+3uJNo6McL4GS4Lrr9xZ4ggvqBz7+mYSUT681dcsBlY0zUaPaceTlMoq41d3O3nlxbgyjU
DlDgbZw83hskHaZEk63R8nGibpYeWsJ4mWVqJpkdfCAcTAg2J7RYtBpjLn6YoREgWDUqza4pESOY
uwKSAX+9SxxKP2D3Zg8ExGc7+CNYqRxfhUGcL4N8hEcw8nkGrYxT2PrJYPChfSSh0Cc5rG7dD4On
jlwjb4y8/Jb4yeqnb+oxqt3iqBekYQolPz3vpYJjm2Ras+G31U5wBh+9alz2gkxztidpPAbp1RN4
jxBKr2QK8HBlVO2aaJ6hVSS9r4BhBU8ITqK2hvrXj79WG/z4KSvcz4ogqUL411pSGlA7XL2ivoOU
wwDllngE8WqjYSD10b502vbOh0ea8zJ/mBssWcKHIsHIMFylBS+dyi9nJFPP20kf1FMj2esDcY26
m6LPUyXkofrEnRKc1knsyOb9oN19gVR7Q/XmZig7cUV6+6S72fRYSdayZgNFz+aU9QjNw77dRJ3w
vYQ92BhmYLqIvyX4fhr8OFhoOqrmfdr0X7FUd70yac6I20SJzqTbahOpGQY0Tb6fYmqLSzd4QdJ6
93z3cjN5AaoDjEP9VNwOaHaEF/ZRedLb5DCIvHt3Z6xhvl1ccrY/Tk/lqDR0XIRTvd64zCaLuvNE
gU6u1t1UOBC4xfRsDcVDOj+Kblkj5oc4heT2OpWsiCa1kt4OBi5H8NWTMgIpH8ajuDTsbsPGGzW+
0HxZG3TEyHiZFUNnc/mC1jAzE6/k5yzN95SE18Ps+T/dmiaTaY4n25y7ZGAgNzVqPq2F/gYa9/a3
Ow/oiLKktdNzNlJPpF76Am89GqbUI3kHknHeFfvK+vuvb493H14gBxP3cvAwNkgrIGEEL2yRsPC5
Ny5ntws0Z+Z3VzyTpu7sBu9xVcNOm3yeYMG0wJ/F92ZtNCWNdtZJ5Nwpy2f9aAN5LUvvk00ZCyY3
Pah0It76JcNqnRC5yK6kBVNmugmKDHplXE1Z9UdfxDe4cO9Dr04UvTUKcJvp4chbZdA1o0Xw0cxu
wBIn9H+D+cnV7kU9NMu0Coaz5RgUcP7jqjPGs9R5nnl5anVjjfLhLoui/5KvoKRMFG7NjVLoNHs4
VK8lK0oW85Osr9aQfaZ+jUfOFKd8cwBEjkyMFTOR6tuY1Ll2m1+zKJ1zB9G+wUt0qqpb6Jr0v5lj
boMkQ9T+aCYt2PX1THJtVzwxO+oZKfCCSLsgRhbQI//rNhJA5GMDIm19rO8Mu4CDloz/ZiaIo8ug
R5gUu+VJFMRUNW71a3l2R0RJi6J51hPrtl/cjD/SZ3XvOPYDv2MInPXznE739tQwtsFJU221Q43p
7V1pvLdL8bplxTXtht9cMIHz9eqXhdYDIRrs+xSTLTChNuqPlK1+86wJc4tXx03q1vpdtAQuQNOm
084OFJ1COx1hNT1W1XTOfLfjsu9eUNC9YrfD3NY5NK+KUcviRgxev+tKtYllNi9MNsMRpF6Zmkts
msxaA3p2NFofRf2y8JqydPvgRPua0BRx3xCMfgvvc3rzbpS8r6BW/hrGl27Q7vec2yHTaihfDbX0
pOkIqgmZQfK0gl1ELtyqazGtKp57wJflvHwA17tWTr9XafVXiJvMT+rJDGY/6tPsXfhbG/t0Jow/
iDsOTNRWCpdW1omFvQLhpn6JBrSBVa0cxTtLSMwoHv16fPYcsHHWN6Ek5XkZ8ZH6CHACEHT9PHzY
M6W8dEvJAdAgC5sYKbEIp4J1PQjot4ExK2y6h608lID5EWPzu5570lh1I+Nbq0KC1KNNbJ+Fl8cp
Zd7DRiVbaflEGqvxQDibceeYxjFvzcOy0oNP4JHgMOYES6sz3oUggmGsh+VEOIEtCINbs3a+xcE8
10HKMsr+mCat3LXPkw5iTSJGozqDIYJUZF71fWtlKqyd/skyWU+LagC+DGsiqnOoWBpb63kI0h1R
3TLSafVKLWctDa86VtAGFsyuuJQLXjKUaKOqEc7o2tWZ0p0NWonuy7Rja8BeMVMiYjm41KY/sc7d
nlwSJnwEwLfG6m2y0RNVQT1dpCTm14KZRxFMAoRDbhlDRQRBRKt5OUQSdC8JMeWRW7LDI+zDJZ0A
IV/WlH7ck6UU1hh6Qj+F/L6pTyYIoIw2K2Ezz9sEUy7etvo7Td0DCRI8gMGbkCevdpBdvqyVAbR5
sMh4JNowBG91wI297T1hPjetfmZCG0368g0OEtlSX34RW8Ywa6EUx0zB7mTSnuWGeD0Yx5PfVt/t
0lFwuPWro8aXhsMkUcLiezHtX7DUz06nkHkPxRe5YHEBEmVv1JCcKFb3tr3yuZInPE3VWyddgg4z
tYSlWyAB9McLvJv9mmlM7hB45Z1PlMP6qhMixTJ464620//pYTWOsMJhkqCSDR6clBM2SFeTQFqT
Xyh0aymLG/V0Z5bdlekPzzwJ6BYe2tbzbSZ5zkhwXFfvLF8cbW45PB/TPem8xGTUZ8xQDGg8dsGb
zktBjl8UjOp3tQPiBcz6OhiIYZzBGnZKSRnly8CRAwJydoMvRVRISI4R8RHN8tqB2yUs6U5zLGeP
9J13oiqqsOmhTQMFu6UHdSRuGg65P90tAYu6Pq+ySOtG0Hslor1BEIDE4I43+J0ALOkikljHwaHI
Iqe9sf/OyPFICHm2B26ebSXq2xleLWtNrNpDR8iMABcjo+OboNCKbv+w4epC0wnIMOCISAMg2ZAH
1NSjDnTR2AiuBBSU3rND5gNsQnHKsFL4Q3pWLvj6fuHpqS8e5Tj3nXqY8ETHOk5kgfzmuaiMO+7K
uBlQ33rMsHN6qroWV2vzP/LZeNfQhVAKVpQI8h9zoa8cWDqqnqDv1INbPXcEjmKnPTQQ0UG5g5Q5
d2O5gCo+8cJOUSD4ODUgcGE+cbIbqftlpqiebcIl7LuM7rhIH01vQBDmMfCUmsZQw3uzNeLOgj5/
rBxmyquZUWu+SLXdSaGdMYPEUgR342o92SJFv6HSnZbf7q3Ru+RVCeim5nZgP171UF5Gm7vR1Et0
IEUamapBptL9VMgJySMi7kk2nCUj8JidJnMa7cAbEs9NI9fKfnEi4nuzhj6pfPkqbkGS4HRwurdD
ti+YfJv8VrjMJK+5m0d1Wu6ZC1mwGfM/yMvJTRuUAoFZourV/B9w4Fff0qA+kzoV8lIXR9P8JVea
AqsZzfC7KAfrqKZ9kBEDWaR/Ggplv2sp93XgtUGTqNY3I80GiAa7MpZTz5QPubEORCIMxDaHIzPS
KWC0rzfledB6/os2sr1SA8juke/IrqpnO4N9D1aZtrW2ydYmYLLR+rM+dHNCSE1TKtbv+Z2St+s0
3TXpzIZZ7+/sLb8pPpevyVrvAzILCqDMVTpezSn7wSLvsi/XgQplrAYK5kbYBL4mb/r6H5LOY7lx
ZAuiX4QIFDy2JOidvNsgWmo1bMEXgMLXv8N5G8XMRI/UIomqazJPOiDFC1++lpQn95dkigryQvrF
edF9jYzJL6CNDxJZXeI/dL2P0I7g4bXnKA5H8+LkdOBVDI5zFOPWzsO/ra62SUuYJC3WmZg2Hn8H
XDf7ZLd3P9IGX3PbxDvdm0c4hzumYWR2jX1kIemmuN7MIaTZtHjwbVrTUoc/+cTH35T9vLHQtiOo
hrMl9S2xlle0tXqVVvJFI+lslRG5/lwivWAQIbAzdhWjdUj5jjPvlGvV656xqm+0EeXyB4lyJkPI
ifeUMELP9bYEf5L3wOh8644FprZqh2H7LDxStWdCgTqVfJgY+hvD/it6Nn8iZ0VphvD/WQKTYfJs
q5nLgvQwB43DMI5fMEXv8TknD1yui1CYUcx66Dom5KMbLZb1But8E9IWwS9PHsvUM8h27HhBRxvg
OGoqXTI0XBjnEE8AC113yz73+J19ZJ19UtxUzmBkGIYXXTD8dLEt3Kv1Iegiw6pdpljomdzEfYUn
WXii2LTS/bFyds2KMDNP6gev4tqGQQlsNR+4Fe/plM6cPBo50iA0ODcqMIPLq3lrlcdEWc3vXWr/
2OXw3haYICyDEDgSwmnj+kpzftsj4BVGjVZ2SeCDsqRarn0a5/Sumltw6f91ZYsrI54OCDgoSEC6
bH2zPLvS2yug+ui6UMAR5tmu8cA0Xnlg4cN5wf110Fb6XrFVXbWd2s5o2FobUb5Te3+LkOmXMfCf
DDLxgrQTV5i+mDeG+aNfzmnlZyjrhsdpERZgLp9TicmdbskW0W5zGeb+O8O/uQbtnMGgt9AXrq3E
5+wlpgG/OAENRDzOXK8bjAIfMEE2sivyramqJqIe5JVIwd0G5rwl1XlOPWc3Le372FlVJNFcpff5
WzHCTYQZsB5j9hP6jffbX9mx5UWjn+IiSqofJ3ftne2BUNNIxbeBII7PUCeHnE/qqPyI9vw6Z2hy
Y4eGE46VHQMPdlctirodLiGatsE8maHeV/Y9GXjUZzbcFR+47tkW1l0mK6iZF/mg6qJb4xUDE770
G9GVYkO+HH+fhR/OySgKNe9n3oe1sfCyOt4SRAXPtpUEcLx6chm0JmIodZdtSlZuas+7WiMqcYE0
Thq9nVlUX1YV+sRR53gsGlQqYsw2St6VJ+gKax+vQRyOr4b8lwettTV9813Wzqasm3AFnj3ZJqQ7
D3lhMO41rmNvP3dm/CoJwEQzDol3bMZ/WjlvdcvUM+y6fxhl15XP+0NbvfY6KCg2DenMRGGvdbtn
IM8LViAlqxiJrCBJ/oPwTBRHfiqsxWF5wNBHaFewc+42wsy8Q2wiS22SsInElOpjuZTf3li+Sml9
lKk5HbvX+sUY77FMOZ7q6j62SZoZaV0Xr+mNYZn5CP2yZEQePiJ4H6f5yaq75pzPn6WCmJ2wuVu1
i/gcrA5+dqzJjFmCb+Lr0O9iEtuSPM5eJ85xoCyk+Padte0m67akvMft4PySXsKCF5Xu1iYX0G7l
FUX5cM9NACVQL88oN8krEYC1h/sGnWAEP7ZnFktb32Nw2Wbuv8Wgok10YVEJ1Sg6ragoPBU1Kt72
o/on2fPsCyzQCEneB5uKFozEkcgtYyuwWK8h/x9tljhPlMA/mCuSleFisEbSAZuEKPtgKlMmg6sO
i99Ght5pkeGnURQ/BS+Img15SITNNyTVoZkU9k5NLoBOuHM6AkK3WoWv7ByO5vScT5PgTKSdMKqP
enBIlDOXjrTOAuTW9DBYC/mtNSLnnrnRtsYWZ7letclUgi+0r3+V9nWUN86BioY9ayVZ7ZAaTVFy
MJeQSfbUvWYS0DNDiGjw2PG1NJmZ8QUxPDMXOC5+p3dGOUSGzerJapZDN5Agmycm0eHjB70v+pyW
tEMDocGeKNW7gaVj7EBKeUmgjYMQHo5p+5Xm1ae3APgFC+CuRV6+K7PxIk8Sf5IAx6OW4TKY7PZA
5N27FVeo5yqP70uA0hJS+XtpFVX2Y+YU9xfMeStn/U3biPC1b4ItL/mZJFLisW3nH53c1gvRw0Em
v0zOeexkt8uGGoGVuwEievbS5d/k4doIXfleVoxgcR+9QjKb14sCruITfNblAoJf/jyQIOwRMb2B
5UNNDILNHRJmKOBVNopvGnlmlRAOWU0cGdZHxW7UsWl8ldm9xrX6WFLCsdy5iLDx7VBSfcSi/nTj
PoYsZawbdIg2VtP1gsdxU/XA7TMj3aT2H8uSep8u1tek3Kdpnou7ApSfL6gtibuIllnv49R8IvTB
PTTzzBxvOE/sBVdYXEx4PGlkNv2NSGRjLVr2Q+7CE5bUPmntlKLHxpxfRIWMVMTizc+6dT/w688e
tik2EC9MT3dNz9raGAkWykb3kDaSFE+S4oMZ6Y2ddN3Rt+tXr+j3ObfWZi5DRAen0bYuWFzbHQ+H
jpbKY1NqF8dOtJt+YpfhicjKGBjkKDpxIBxc4tnL8v5U4QSpy4w6NVbDfrCmrzJ5AVfw4wQ9xplx
yInHto8O4VFroq+CsyJY9H4PkFI29lcjuKZoXrdsqurt3Om/ONAHBLmcUerU2e7FzI0SKwyTIpGC
dsgF3TL8k2zT2rzq7JC8iITq3xHL9Eu1QK9aWqYCcNxZ6WY+0tQJGLPP06c0VfHcfc2qx9FaMwZU
hALfeQB63biCGy/gIwoC7LUK1CWMlEkJO8UqODhwJk+SvVYRL/HJVvg945b07ZrIHScs92Ku+7XT
DsvZLpKonkNng1/4rx9MwZ7YiMuYsLPv6vAeg8DJ7XczqySjYnWJmwzn0TLRGQc/EwFVG68wLwG7
E9LjcGq4MwOCdkq4VLl+d26SuFGsJNiyIcZ4JgGttv7FTNN6M+QmxVs6mieUY3uzQBagQ3nQhvsr
Ykqm0uF8zsjRiIdyhZAo3TAl7dhNoOsuZEKATltCusExlDYGDVZCNLJfN7vYsg2KDWel0NA9lLb7
6Wb32Z68Dg26Zb9xPhBR/kvYTLNt4tQeJfYn1qm7Higic2YUZQRSbZsEQQZzI4Ng+X09L1tYe+4Z
j+ZTey8OUXF8TXUD5xIXPOtkeWqelOoTstn5uJDWdy0GLrxCUBQ6kyE3pTkjpAxFNIHDweMviQnh
uskWpkiZs777dWv9XiRGv1ZjyU5WZx818YkEu81ovFrz0phjtwoTn3ctfKSCwEcLHFB13Mf+nOPt
kHgN636PGWpkuFUdqMTpEPr5T+Xka5KNKCZz60iI7guOJ2fjlPIx8aePQbLLYpQG9N8ZuGdlF3VV
uC0NJEC9SaS21fcMU14a9wpx7E0ZDS1cQKTdwJrXrq6lxieO/ptexWBNPUMBWXF+fKSWBVmPNWSF
/D8ygy15yZ89oXXePPMZR/4R34qhe02b8HEsPDdStsRvdmn94NIX32ODi8RF0UAG8K2x0isuXszV
gWlG7ViER4QDHB35QQ684Fnp/1io/BkpEL4VTmm3rhuHSa83ESsuRgZmAbWSt83m3WA5ezRQYMDA
EFTkrK7SJfzuBWNBoAEZQxlystP0ueKBiKrckgyGkn0/1U6E5FJS3d5rCRMnRuY/6UF/hAhh15Aw
SJWzqs00tBdk5RiZs5DKf7EYQlrxCQE+KTWVbbIs5/E3fWyoZGARi/QdK4P7hccJWzZvHQLZPNJ+
d6NU/K3stDxkw7uy8HHONpMWevr7JvZTZtiuieomWE39jOhpC2OiQvY/y3n+IVgSfogUe101P2bG
HBo5k0sJUv7OoYCWddcoEckFFxdwgzXurCXeDE4OYYTZb89jyVRwfOj3ZmoQTdCq16SVML/os+zx
ZtDaubN/s5L+MNEj3oXrj1xejzL28Eyn23QYUMBTFdMae5KuuAWj4lrJrqqwyw/LJyRPPhz8cjQj
L5ObXcuGHJHRM94960C6NzZWB8lLbct/BXG4SLv1ZezD7iTs+WcUxaFHe8WkefidCRvZa5u501L+
YA2Rm4IGck3EHggAIY+5qzyQqeG4UYrXdr4YyNf50aFHBiQ3Ee11JQMGnoaMo8p/pvHwWHGCRfKI
5CrD5CF3hbtGmMFc6G4O4MjOZnfvtmygSlnd4rZ6KGfX3Pv9X1y2Mb9uTjrQxlQfMCUQwpjcfpz9
iPP4Q6bfnqc+fTaIGlt1HHF+MWVRonCFEHu+HwkX0Y5idGB8l1p+GJLxQZbNL20ICsZ0vzLHf6rQ
yLNQRF8v9a9UtNBuefLio3TpiUZyYxghM40IyGc100+HveLKUh0eIzK+Cew5JXmyoef99ELvQXke
1J3woL3k76Jpj5nEupXs1nGRn7zQXxMs9mTX6bCxWo/mu0xW3vTgee0xxt+zun90mJhNuzJEumbz
OWZuGs3G4G9mnCCrXs33ZvGeqtLrv05rkbWZor5Ns9OQNF3E0jhZe/M3E+5Vq4o3FGUFa4bsn0or
9h0LImM3PXQJwlqd3fC2svFm7JfEIFCl4tpBY6sRojvBzpT+04Ayd2tbgALbuwIEAaiVLGI1aRLV
R/l3ikucCSSOcdKlHbqCLa4PMX1wb6yGcGDOj08hdYisN1HMM1b/h3/7nzB2jW0ihfXuEjr3EiOA
XOm5+sJn9Dh7zMljJDFT/dLGHnEx9n0v1eFZaQ2/QJOKNzg0kApZdf9bd4QyI27Zm5SJkQXNBs54
X0Vdrp/aA048AqSwY2OgFM920ryWf0avScjoYALq9hxjY+fiOWYkVWr/KpLJ2Gg7ftS6+miX+Man
iAyWJiN4lyZUhUTfhBb17pi0uAxI1Wos9rnTMhwKE50Bk82czwnSiPku/UhFffBM/7eYkTo2Iyco
CZbbUgXbOxcEU21L86xS1Pykow4LfqZAj+tqepxI7ouoRq5tbXwSdfkbZgWAgFoUmChUNFjmY+ct
mHkbFbWes+1SXo4FK07SkkXZTWoz9ajCFxJiep505xFNwGNc8xKOPKo65RgVbX0Ihvk6Y1LkrQqr
Cy3gyOrDN4g1tWfFTpr+0/Gnv7Hb0lCoLuDXJlvSeJn7uNimM6nNRfNgEnOOGJ5hUB5+ZFndnWbU
6HnPAnLo6BPNP4NX/KYBC6/Z2ZoCKM/yR+OwUtaFs97fjjAJ6FzdFF9yx03EZzBsecJLeyKeyQ1Q
rXkarMBPzuhwpdv0DXMr80k28Pcf7XvWW1P558klt1dzGqznJHyYoGYjvTr4KS1BGsILE3144mYj
w0um33aA/QC8SGIj/OFEOPWFbLZuyTbXmgZit6r90JskjtpY3apXHzoP8vUezwtDcFaETLF7NKK+
OXzn9Jy4TF59E15151pv8D33xT0PrhxAmfKGLDgvt93Ab0l7t8dXvOL3njZuMV7Q2LT/J6L07r5T
rP+dgMilpn1tRtFGNR4W6sr5HYQkr0WwCCQGa9lSK4zT8BgQE7tx7sQQeZ8xWRXtSzBkZjR5yC8K
B59fgsNdhhsERSwNHe+xtmc3qtPGXvViIJOyDz8kAzcCtojfGvId6/tshzYVXAc+U4RR1pqI2a2m
EZcGynmrwtRTQYLw6ovVZP+KWv8i279KB5MPKbAoxvvrMKonovVuQeVRaOGaC3meV7Yl5MrBz41c
6f64I1yeiBj1S9pSe2g3/HqYTlwEaXbNzl5fWh0eA5O8HAY6UJ5WcbBs4jr51TF7YbJh35x7NG+H
f1GiGpg0YYdx+VA6IFCD8YqqPkL7eMuM7r1w/V1Sy3KHP4V1nM3fv6egpX3JdqYNuGcs9rbRID3v
a3fT+1hF2qJCJOz+YaszgOuzWL5NBE/6SJEynQ9Rq+twP1oULTDS8YEJsovTDIeM54LKk9KIQnba
YFeqVVPZsPAtN9+k7d/RW/4E7Ky7Kv8lC6lb0fYgEHLhWgYtzwY4TIq9Di+H9tN1Nw3pBmpI6PNm
COS6Ed27hAZJG9C4zq8YCiTAuffhaYy0KO+6nYmF8UpW/MYjRZPrNsg3GlSwNKCH2UnFjrhEFqSJ
PT2Uqri2WGAjtmbnnqOLwFJ5qRsLEZcXpMepc8anlFgzfMoVI8wi3Bit2e9ghxyaFnZB2LRhpHs4
R64y3pZJMtps5fsgx+XVRtjDkSEzMrOMxiJwnDHa1uqH9yzPj0Ym44/wFMB32BUqdo76SERk8dzZ
dvenzIOHTMn8FH+P0C5wLGMNRS4jDpPLutkxbjO0v0YaiImquNxg7CEwsE7Oqg1JgsV54PSuQB6S
ik3l5teatF8YCqzkSDdcgaN5TxWoQV54mzLduNkuk25RV7fEhnkaqDG9s8DkjpHSUnRsvTJuoHJB
I5HOhEziUYW7m6AOF6I54E7/RrMf8ndyX+nVIcqwai5aAixbWzmH3H0Uwm3OCeawSMFphtIZ5CfX
K18GlxZ9Rrcv6+IGbo1/meenrqqmF4h23hr+n8/qicw9grX7k596F5PO54zwal27iXEpQ2oeRqf2
qWsHQjzVtw1McY6xoAWSiX43SvNKHna3QvDEpZhgzMfDQKKf3SwXy6SlMBb9qqbHO8KmyJ33Bfjv
MyMCLMpTeJat5NPuGDscplnUgV4kkb6Ydykb6NkiSFUPcjjXwvlJJunsDbsQaDxj51yjAFrJwHmw
O6gp76mX9I8sU9JNa5XjBhY3jBdlls8pkvmqcDElZCFpoLTFbQnawhVeeLJmdql+O/MS9H16qoXk
JJ1eMrqYW7n4zhUTw9FQ4Qt5geZpYdRWinhfssmGJYwmWsXojHFXqgeybyqsYSyuMCb9yfP55rjj
TNjEJKNJIvG5c+mhD8WR3zMwQf7NssWxr15pt5QhzLbQAF2RVMRMoOKfQH25LaeDEQ7Hmj5yVfdN
eDADEFqoJ5NNUZfs3b1+ulae+5IRQHaWgmg1P0k/u5z1EFA3erYFLJb2A75n7zBU65Fs9p27610G
EylkcLaQ+gM8yUOYqfIUDsPajhnkGNcJd3BdCEJrY6SXTpn/jHJ5VLJdznnNOT9k0lvH2t5kSKm7
GcxTGvCRtAxfHxIPJCOLW+Br/wBotUevYrarqBR3op6JadbzR1fH+c3Fr7ad3YpQr7Iug40dVMMe
9yyaZ8tvn+hbmbs6YH97s/qGTzJxPIfBdbsY5jfknOpUQXIiEdMmFc3odzJUd4x0iLnP+oAb9RZb
qEBG0zlPvBcPsYwZV6SiinR9dz8EnLBxljibpD3z2JsTzV2hZ+MhrDBkmX13Gov0ShUWk4p7zsAJ
nGGEFaeMYpv319tjgY2EmX7FU/mcKAxFwK0hXLggFuVo/zNLOpHMVG+22Y2nVHwMWkiYWpN6L2zw
CoUZY+1lIu/H9CSmNVwGu91U+I3XKNyGgxfm9Gd1c6xqV13GwZkfCSimngHtlc6U411Il4lzll19
M0FocFhRVqYznsfG33MdWhcxBf0TFvQD2qmjxYzTXkT9ZaZ67X/6wQ/eI+dmGlAJIMeJPaHDxY0B
Yz4F9cbNupCt98yTWrl/CVFp96FdbjA1yqfYrarzhOgGhkS7low230KjAQHXG0vk14XeudPi3wKT
DyQMGAFwZpmjset/R0e8s3APDm7Z1ZEImLJn7l0YnyP0WlBkN0hcAt0kN+Rmf4e4EjvLKy7NsCQ3
X//tLMN8NGoRVSq16X6ZM6S1EqfOIOdHUgKvFtLpOcbrR4aDf7W0y6fZSOjSQj1iLJoQN5O4WCT4
pYb8pQmhtLRhjyDcABvA3cmNc6yKX7kU+Z7CL8cOaFTXYjkld0dr4A4IYah/V5WdTNcwb06FMb6x
zhr3WeDszFyGR+vuYQyRiNOx5Wu7XJAcQAceKOpaPnK7f8Uwr6rOZgKY/236aTp5ZkZJPAT+ro4Z
7aW2Md1km/4zvW64TK5tvkB4wH+y2EzDE2t/p2weXEhHK0aX1Itex4rRlvogDPhd2lzENaFbGt0S
gyD70siLkcs6CGDWBUP9aMwd++Y1kdJj+qT96gl/DMJR1MyU5MWOmAPK6/8PNRn23QWpggTCqOvi
lbDYeTOcumI+lNsgABgNXGACTm68ZvdV6hK0HTo47rJhcMzzENx6H5QLpCnIudnj4I/h7b/PioAS
fvjPyekq8uxz49Xq+QeQGn+4kbYQU4J15Rn2lvX3t0WY5VoMQh2szJ+Opo2OMk0nJvOkVXc6RR5r
cwuFSXlA9E0MtLPcd1ezPpKWsE3QOqHzsd9q7E+LeReggHV+Voiqx9F+SrRv/VAaNVYzHp0GVqYJ
SwxEHJ/txQmXPyCO7+DgRLHbl799iCW/GwEMeZ3oHkudv7VLtaoXE04Zm/m116jP3J7fcxXjhKz9
5ylI3eOyIE3wph+UiN/goMydYMeyQuFebPJS9IdlyveLkO4Rv7LYDZP9Oecdlj6/PlIxLFHcmM+T
wuQnWrc++wGjVzFZwyZwkndrhuVq1wyQLMnaSmKV8kGHYPWa+jXVZr8aCsYoiySrO0+NAM5K85KO
DYrUOh4YR8kO/ZgOT/99wZS6mWrCUqwwsV87xUCvKMfsLInzbUoLz6CBDkMucbcZZ3ICTLNv+CmN
dygM9nFx7qA1HSykjUM4H0dxsFCn7GMvY31356GYIV7WGjILGmImtJaNRJ1J8atX5mgy5+xB9YOA
pWswDhHVx1xOwc4J/g4eVwvqFbB5VvgQTp2LqYC8q5Y5qK4GDxwSZpmW/29fVNnzUBr3EMziU3fK
eGgbDs94js9qrJ69eLkLc2cHnGk2sDV7yECnJelSnKyh+gmC2TxUIgGhwtx17Md9HwIfyEeYeHbC
RL7qWOgRFLILmS5fdW8ROu0G88kbWGE5Y3LqU7TX7SDK40jsKGe2Ksfi1VF1uq1m+pPBCY/krv86
IUp7VkzuOg6bYeMMM+PW+jrHwfhQoA/Fmb1rw5zNtMazC6MQUQty/4RUgn3aul/xkEiG1aZ5SZFf
k9qxFSW+18BFcIJgOy0Jw8KiFWrIfp26a4eqE+KogDf8VphhNM/p1yD8d8NnCQPVG49iQlE/JEF7
k+P4DrCPDsHdksM2fvshOhw0LeWLxOpJ4yuSo2fW51zRTCS99B6d4ch2GYNdl59J3P7xpulPVQIK
ZZI8PaD2nsdhfJmoZ3XbzROmSvGimsojuMy1z2oaT3mPbh7g7ARkRtkv5XhsGVOjVeiRWYlpucUB
dy62fbFxnQxEoeisyI+JgMEgiS5/Nr1bhbeK5PlgnY+FzdjXMtClesGJhvRbgBqZahUeSFOmJ1fG
PUjBSP/0AUoZdGo876l/6ZFlgdj5SmX8Vg1Dt3NUMB5Kl1Wg8D20/wE5P6XNyeOF4G9nfzejA0VL
1Uo8fMVqsB9NvZDE5DLoDjrP2/W62gx6cKORgeV1KuwHOWXOM8kgrGOn5VwnPWXhcpCt70fhIuaH
wQ3qrQUYEYEDEi6/+LKpFQibDx2qOle9ucD7cVHAJeq5hFcInm6TiXS31vdzfBynY4AfjFoqOYYi
3QKHeZimFEFJrq8shJkKdThbjNjrzizXjp1H/jplb3sMWmiilivlujBpbzNNoYpnpD2rPKt3tuDH
Oo1g6tq35RmsR7IC7CR30BMQ0cx28wAsrX2YC9y1fmI9C4Wsw8lxPqgszk7Q77g9tbZRIxTmCU2j
Aq4pHsaxlke7eiwqXZ8S827jatV9gT/sTEfOK2OpBoTLL35Kxt1QoMPyS+/LrXM8X3l/BNsdaYbt
Bw8PxCJzeaIV5uNilu+mDyPALYo9CVwVcniWAvfiwVuqI628eYCkbG8dJf9I4ZZnz7XFwZjEbpzY
cIJcYgHpzWRxNPjPcHbOq7JCIWOHZ6Xgy7lDfM1CHjxEHsTt4Y+70FAFURcminWDWKLGJoyQRgqn
YEtzMfh/lJ09MxpS2yUd1h3rpwuW1kfXMesXykrctOKMNAYRRVMhuqpUs5+H5rVSxPB4OuTEE3F6
Suvmb4YpHhoPBI1xxlBR2P4jA4PkKD3zky0Ck1QzPee6bF88C9sAsvham9O+NORRjuCu56S5alJR
g37wfnRxLlGyWsXCQjm5OHLoT+MyPGDMhg4xWe/MAvcVg64Cjyfzf4C+neceZn+6Eflyqtv8sOiw
3SVUvGu8hz4dxMlmG8oHRVlHU4z73BLqUVKkDr547svRPQpdHGxFEyMmG8N7mpwlEeG7eKTKkLPs
Hz2kB/jYFTKNGPNeE8JEMMKN4owAKxXqy39fbKswIpq+Ye8Ue08CbJs9aE+AjNOjKxOeVcnYJU+n
Fy/uwFz0hzoH2W12Ql+8xMxxL2ctvSCrg7ZFFhXb+ox1fGcVyNUCL9HX0jbHg+AFdtAt4ltyeZSt
Orv89yXuul1cetOBQkSe82pBCZVjicdjSTRa7h+kxG8vtdTrQCUzo/fyAXtDfFK5ejW93j7H2XjR
cNj3DqPaPZEJ/0yn93fkdM/RYmDpHMy8fWNwy0Xon1TShF9KtXqV8H9kvjzFw11YzAZ2e6fTQ2CG
WtwQRTG3VJbTfdgMoGCDBpTJvBOIc++SUKXL5mg1smM0DB/VwR6OJwsgokGxiUd6WmfsDdNOn2Ok
FuOU1BE6ZxtOTh3uwgqGTpyELw6s1efCEBvc4B/IBkCQ4rw6dgGYE39FPp15FQbTnSkIrJVeCDmK
EYRy+NC3e3dT/OgcxzIunsRsJ6Akx56BF+ADB4ihdvnjVOQJk2abtInWyLd4G9JoLpwXr/ZeNL7s
daqd5Jjdm39zqk9hJzLABKStSwfvtCWbJArm7hR6U52sIK5l6TGXpJWuKsg+fgndLvN780DZ2kZ3
JahbLZvFdV6WcNLPgaZPZpfsPfg95vu4U4cYpfJOBbP+6M3ihUgO8ehZJyw9/TFuYY8y/Wv3hccB
lTbzuHY61GPcTTMSNIGd2QvTI8PhBKsVsO4Q38OHKdC2zNyb6GGIhWI48TBIXEhRE2RX2c7pcz+p
CQQcqN/e1iiPQ2S6TEv/0vGLfWhi6eldVUVWm78y/EdxJ0v11qA2uvAt9pZb/8PhVmwBut0FB/V8
LasbA+Y2gsjNg5SPSxcpz0SC691dIG7Zr+wJxgBypKNuM0yRzt0TgHl8a2rWM+MSv0/lPfG1TUmT
kThJrZ4vpu/P7zS6fMN6k47OsLPyWb44rJSmlI9WbfLiFoptT9n4KDiTHBaPErBa7yEXNU6sJBjq
CzUAYvZdVw9oMgCuIHAfl69RO1jWxpdFkDuWMt87D/qOyNFoWXLEzTF77A3RkiSr6aGIqtRN1grm
5DEuE1IbZtgIWGmPS4zxEMk5ESZxh5c2fNSpLT6bZtuPXvcVLlOHg8EkuMSu+68O0FaA494X0Gly
oG3rNAdblNjzjK9VuF+Y2MEgjsGjuUBhshYwSrPKGFO5tUUGopciBmu8D/xnbdG1n4Bw1cH14abM
xJHatBxctT4h5EuLtDxgLaEEj99gzFRlTfxrkbPhw2VnIjB7hzIF8mWW5YOuZHMjJ8Z8TBJnyxhl
G7px85JMA133XXfWorvNWz9/MrBMVFacw+RiWzu8IPizPiHYn1i5+y9CGm+OMt9Dy+gfkDBBT8Hz
U/WWfxhqlKUiDvNT0wPvTFwCZt25vSylbbzeRXDrwQl+O+2blzAcVZRXLmEgQgAnnNSzxGPyX4pc
onPjmmUph0Sfn+cpx2mKGPwamFyLIuhQ8y3YyRzc8suPa1liLWAmfU4dfuuMeygrajhLxNVtOnAD
a4wWKC3yWL9ZEEZQRfWGSG//fQl1+BYLNMFsYM3IMskY5XLdGyhaqWSCCLQgmy2kC8eCBcItBu1N
Im58mCZicnA35SgeUEMYrIE3zVhMB+JFDgEbqCeeCiYkNE+si1i41yECQlb4u8GGd2gono+RTvDg
aegz1viLQql/blI4feybjomTWZEzNe0nKQbs7AIfLN1gUSHic2onFRz7bDEAUf8q3y2/szQjM+KO
OvKVPe09Moa2TZ3j3uyNdpMZzV/GHP1xKoJmg3ZvfEjAFG1cTFs7dCBY/gurfuXjD4/XfdG2NDaz
x8M4KzXznKfFQZS18yhwEK1yywl3CI6siwVsaXTq8GQGR9vR9oU9a3NeLL0PMxdZVsAdmhj2JbWH
Py7hQy/sz3C3tPqslyqMbC3CA20lttrZ+9a5b2/NZHryJ142y2sZFkqMtf6ovr37QKerAEAEObEA
rgYb58MCWQ+tnB96/2Jbsj2NqKRRs1I5pEzZkPu8Ukj/SJw0u05SJUJcEGxib1nrAHIDHRRZnXlz
WsbSFA1saUnRGf4Mv5k7ISin2Xv01XzwWE5fRsBEK7N/qFMLlpLhob0Q/2PuvHarx9Jr+yqNum6W
ycVsuBrwzjkp64ZQZCYXc3h6D6rKPqcKhgPOzQEaaqkU/h25vjDnmPCuqiq8QpIYNkJmaIFwA9Oo
nrTBhwpWFXQjJrlxGqCpPHC/TCOzbi0XYQRjbB+R9MzU0gPdRNm5GtW6PYWi6vZaG1yyPPpMfLjr
g+FQodAxYxEcEA6U6jJCDrow9XCb5pLJfVRxCKMK0AuDDWrvrNFLdqhJE/L5xtRf5WGzIaYNBZ4e
JcPqh8OPn6s41LCJ2MNh5USzsJMOIYyDRwOIX/KWNdGDqfbuvYs8lNF8aVAuVw3bfKEioNAQr0G+
RB/SM1lbYBib9GnYuO0yEBeUMBuursGi4isG4fIb7Eu0r5GjzKxGBPfMkjS89eATVS0+Obbp0XcF
6Qq/+7JhD/dT4zgCgABheqzd1FHfK2WB+mn6DHjvU9NV0WY12lzROw24taJwXqkJSIwGS+ROpWyn
aPDYEuFdbEP0LMJkLRF7oG5d2HVamR9xlFQ7Vxc8neoWakJ6E3pOLIdRnwWIUAx2+FpHPdw0anGS
362M3useXrJtBAiMtHKvtAPWcm7KLrPaFdPbjS+V6tlskdIpow713+RqKv0m2zVpthR5016CLlTw
+EeYx1HjhDoMTGXcjQIGjRvk9lyTo7fLPea5lQGOhuTecec3NibXkalv7UTMLEumwRF2OkGN8JaV
SE3qPn9jhZAdUKgUK4XB6CHkbbOPVNVcibaUNyzoWyct3mvwLB9Feoy55N+rqnUFuRqee8179VCC
bgm6eFJyWeNcqqttBLp/0bZwEcKytJlJwEUwS7U6NZpbXG2hf6Jg1+5Vr9oSLpKv9KywlmFeO/ft
1zCa1sYOknCmKdlDnjXjA7IDnGN5fRyVOF9Z1ej/NwEr/0kMnG3SaFlkPOlk87l/yTrhwVNU1XGy
jSmwBxbGxIKTDO/jUhSLoh6enNGHHm34N5z6VI1j9RxRD8+bqUh1MQIcaJrZgsvEBhqGGbBBddNq
cFW4tv+Ed/zTR//P/ld++T1xovrHv/D1Ry5pK/yg/suX/ziGH2Ve5d/1v0y/9h8/9udf+sf6Kz+9
MR78L3/oPk/5319/5E9/ln/9j1u3eKvf/vTFMqvDerg2HLu3r6pJ6p+bwP2YfvJ/+s2/ff38lftB
fv32ywco03r6a2TYZr/88a3t52+/EMr1T//3X//jW9M9/O2Xfy3TrywkUO/3P/XHz3+9VfVvvxjW
r5bOoWLbtuq6luoS3NF9/XxH/5UsMpvIYk0lEEU1+DeyvKwDfkn7VSfqSyccTdOIdbVJoKnyZvqW
7vzq6KopVF4t9BCEfP/y77frT8/e/3k2/5Y16YUI+rr67Ze/BnfrRIq4JnIOnVwfboP4SwKh01sM
ngIDPVqhbWLqMUaQ+aOaj5+Qh+MVfB85l6kVXM1gnbHa3/ujs67hny4pTdodzVq5kFZ9NfMKBxng
hU4L8BepEfVpPCxKNV/HxOzMpJl2x58PyQTbLUqiBLxK/Depryg4/5KTohO/bRi2xaFoAf8wnL+E
ywRdjwJKNjC7cvMZodazJbNo7dVIgsrnJmKJUCklxXaPf7/Li40eOxtOh2SXC3ZznXLOEtmtWIFW
yyqtGB/6/ZIsGxBg4d3gtxCsWYcXWGqR5htzi7V/mY4Ig/C2zZpUQUziasdYNA3ThPjVHYavuAso
cRAcLhSKir0w8gvRhseK7BQUfiTAZzJ6DYS1F1p9bQon3eQd2clGYgGDhg0ZOEnP6jFQkLiExw4/
ZVDXX2bZp9DqgO26EITq0v/EX/NU+hgOKpOtqT0WDyj70FBhG+qvYVddjBIQHDz1MPhWqvQUUT3l
Dpv4CpVAVYDgkKq97YJgRnH4aHLWpba6GUv/zMXz3AMIo0OY+9prRlHeJEfTLz8o7a6cOs+6DMEU
1uxXDTTT4bV6iNKItrDaeEm7oPHZZ7px0+P8O6zNHRTUzYhmFxUvGhi2Mq8N+vcmj+4MDuiZKMVN
zZtzMwQ3nWWekuAIpd2SA+E6jbEfyuEY5D2DXvckKXjlASHZOddZH6QKZlYWvjb6miI4Vlm3jjJv
X8fqrcjGo1MF95ycZDgL3V+zl9l7vnYmCOgldfxTUGlbOkmiPYadG9Jyi7skd/C2FnQ7CeWCuQFk
vkDzslGh2IuR0VYFFA3PFoa3sHZhPuOMG5OzyazDoNJp8n0ctUto1+shOPpSbieGqWv6FGWxPE13
RthkLTJZroHAuQkbMX8zsDmXTo4UyTnIUR77koxvDR2iKIot4p2XEjNyL0FrRdACNG+p6vYqi88q
xgWj1j+UMHkxzfHFS9u7JucFiq2qy4Ytytml0yocg+2eKddRRtj1FAz0OkEDBWNy0okjih1Z6G++
qT3bdaDMa7P/9HRCMHKVCZi8xo6yx3F1jEdlZ4rwCW3/xalwaVHDkX0IesLn9R97h0p3L8yp3mO9
PyDCWeaB/SZCBCyiRqxLWhuIcu8F+eGrHmywhR3TMNkoqbKRst/7AG4lxHzyN1dJqmxrXAN17GwJ
Y7lQnKjp8KB49luUKQToZkjvuoa6sSrfMeHd111wcPr6I5482uHIIKZFz9umIOmr0L3mbXdAS3mn
iUe7iU5JxKu/fEB4jtTRXboGRkeqstxElOrYH14SnZDBLINGLCy9P+EiePS5iON80b/70ShQJNrH
lRv0v7+eanOCND06AnFVX6Y3F6l+if0Ag/pN2M1zlxnXyNMf3HyDH/O1GOINXeECF85bZURvbOru
mmNRiXujbTeEwt/JXDu6pXsaG8zcfbANUUZLvzxoBRipLC0exgrvAbb8s5q6m6D2950toZzj44Uu
5bNixU7UfclB7uXYHQoIMDxaZLgYcNGatv+axIGeX76HTfMsrZ1rMP+vPh21//AjSsbGRR7dKv2l
zHV10Xjmt2nJU6DWO2AbQMBSBJSalmrrwnwC4/zcuOKpZuXbs1yvHOOrKdRLhQily8V94ibmoguL
Zwd5Juip9yEZ9lpTboju2vh5+trL6D7JLNDL9V1gZEvPFAsHc/bAu4UU7GPYy0Vb92vTKK5aLy45
FDnphvdC2MjF/HgDdZVZk009zlID5eqhSd0rgpzN9BB6Mn0VTFYmyh1aoiWxFWIjMY1wU7gahm8I
Qu503TyIsd0W+rjT/eCo9PEJlvuVLmvZsUcunceCUjHwnGdfGW4ShkLm0taNwx0r07PSj5vpiaCU
vxP8OteAp0q5sfhGx8WdM6NzICW8Y4wIITaKCGsha2403jAuIsPY2l21Gorh7Lk6Cg9xhNl2T9QS
hBiCpwJkJDMregoq5QyxDZRQtPGtlZOHCqyffg9w6Ogbyj6V7T5ro02ec/WBs95DJZ9pckBdFizq
rlmz5BjU+JiF7reBWWlh0IOWxdrMIcr77tGts7NZ9FP60CkzEUY7XCcdT9ng1Gza+IZu+VkBbsvg
/h06I34pwCCuinQ2yE59OWBHDl0e5Fy5JoWzi2K4kv6Rvdqlzw2uzv4jNqG7nB0x66sNLwvkct4O
g8iu1+6rMDywEB28XdY2L0puXScyouc9hu14ZzbNhTXmg7mij7njph1L5qpzXZ+spg+hp25cXHSa
pz/ST1xFgWuIC5fs7FOpec+kxzmW/ZYfnC5/9mApRlG0QolwYP03HYgQZR9KcBIiiY9qc59UjM3G
+hQn7jT533TQIWEJ+utSD0glqp8rizF1xFWvsg2uUMOwrmty2sHK2fN62fUMAzqHPZoMIAXn45aQ
9QjHop3ORd89WQMMiY6VbKfw251XPPq1vguVlSjLk85YyIvCL9UK3lu1uTH4nkgs7TnjuR08Mmx9
Lmpxcy6L4Iaz8NW05VNhcWRkybfbBvcmUZeB/toFaFf1+LXPkSuYBFiSGXxQCeqKjbVrkTKc9+cW
vX6b4KUlyGjUEG/gxOe892EOQwD/8GSOq6/p9rZez3QeokHhjcafc/LsPQ3alvIORkat1tg9wfYW
ejtlwiyFMl6CjHW3jUVpDJvrKJqHNrO/XLssZ2ykHosMrimQi2Q44AW/JGEARry6M4b8VpJ7FRjF
01fENa79/cbHrOyc1fR21vHQh7CJY3XAJ52vU/6KyQGthRi7CbNJY4bW2To3tXurwUE+Rumxz/x9
bzU3y1BeQF88lKLi7DE39+jmXxEDbibeKr7EyOmZcOA3rqfdfLWx8/A1av1Z7fvnzKRg0tVNmqlE
HTAK6+0cOqqg/shzyhSGmyjlOv+iKlZ+Nggds5IdW+nhOAkTr5lmKlwurK/chrLM2X9iQJItpa8g
p4/bXeB2dwoTcRgUO6q8Et9Qdx3gb1/6KmMJO7Kl0I1dPGQGgsFzFXuIismW2Q720qurckMs1MVQ
XPzURveo4z0fUcPN0RShr0ooXVUvjJAJWNE5az+7vjM2hZ1dyAJo9jrEtUgNI/5GDZUh6B9ijRSW
sQKJ0KOONs0p2dWUd3E3PNDuUO2NKBsM7P1M299ItFfXg6tvEkcZV7ESvFa1+6QMfrn2Ne+jiysW
AwankD3Ez2ZFeqMzuhnFXjcfR9QTVHQoR/NpTExJBXiYQheJ5pKgoclLBfenyMMTYvFZATuhRHkP
OJAoTC1AY9EHN2PU8qUS1+06gzaW8Z70gNbMytC8qV16Br2xGVv/I5TFQbYRXkMFXpUDlaRvxm+K
k/sRjWseEhWFQwt3DKoXY1KW6HingpIMLmMyjRvNErnOm04jsXQh83nYgBfwbh4dl6OiAUHPq3FZ
JR0agTAlCQ6tX1iHULYVy58L8kH6ZtqlaTggJkte732HiXpKg/hbGTEcdvivmUuD3eizd8pXfcVd
P4w9s9wchhVWUBxwhY1yfRUSpoO2AhZS6sePjHCwrzJ7HSMFxeZYc6WDIEsXBrQtuusyBDxxVMkF
O4lZhVvvzUQWB3SqX6jszj2M3Z0SXgxXDvPCHxn8F0BN06x9aUHjT5M0m6t6XIIe8HSnxdXn3nIo
B2t4QzNcN9jtyxApJ4zgOChRFtR2dNZ7bVUFcGcAbGMM5yg7E2ZlI2sYOP5j570q4KeJBp5s6ciS
gAEjXAa2li2RCmsrsC7YSaviqE/gMJMu1U3qfNlYmIyjUshTzPV0DgWdsD8vzojeYherFpKlXql/
55qjLshh3taOqs8IuNhAzURzMBGUpyCdpcKkytDG7qHDZUCBXF6kpST419VPTABHvJ+EqjFJg6Qb
tXPex0H6qpFANJd2RAi82q6Z0vAubnYF7xXHE9dinXjSxmtobxVDR6XAtpCQEXiYbNKB5w6lum4i
bMkEhGXMxqx7YXq7IMH0YhfFCTFJh+guPpVcZkABTTB9ru4zEwoUEdzBTUuhb5JGenXIKX8ajGFV
yBNWMPVc+mkw78ee3a9JNVW9JbbZ7hN4MpGufZjKeOtr5+az+d7X/NMJriDkiyghnY78ioxaAT2Y
yYpAeHKpMxRfpbTBZhnqT2ruXq1iLNdaiNtYbb3oHhAcTPbbAGdo7WOTBjUBBkcK1L6dw2nQsetr
ccrgBLfXttltWgJgOkRHST35ZPv8Fpv9k0gVY14Y9R4jVgajyEVuPUU/G5eg0OqVsHiiHBW4nVlv
kLDPDcgaGz0QV4elsZDsL6VdsJ6AuO42JNiiRzmFBa+NPH8LCgmvempqy/5LJmxk7SQoZ10JcIas
havnYNKuvwHkrwcdJLxvmkAN1HSrudkdU2p0wfJiVtmrYrXvhvmCwkQ7WHjdOQuNeY1pe2UWVT9z
dQ7srDvITnkOBcYxLFcZMAtUmcSHwHlOHJ2rqpviTd8SLiMWyqBrnBrJCQ30RRs9H25oh4Kn8uxF
nGGAwTiIVVShzUGTOlmMu+fIP0qlw7HRjdY8DnhMiB0iLnDnQpseAfMOhvcUZ2W1kXufM2SuaDqI
u0J5G2gmOoMOvn+2iodgDNVD0YOZ0LAFQXQCVYdFIXBrOTfUEnZK6bKNsc5RzPa4rSntM/C9C5Mf
woPX7E1zw2bl0Rqe2VVP4UQ6QAoYMUJgOhSm85qU9cUgKLdS1iH7CgYCACi4Gu5DS+IhAdg6i0M3
Woxqgvr8G3VePzc07d53R+JbnT3KT2iz5CmsoIjcE/yBQ580x0UhUUNrOrcKQO2d76GWKuPqKcVR
MFEtSAU89iPmU2zWqDXK/AWzEo5A+xPF1LpSMjpBD9eTxVvpYHn+5LYPo2XCoVCiq3THyAM1P4XB
yCfFF9Ajxi896B7DChhja74mafvp9Mp3J6eqCX7aTCrON6kx+jzNKRdMCqNQU8RrWnZIn/xi5RVg
CIRRfFZ2c5mMMRVopZNXsq+ZSmSWnbBCyHTmYelAPciGhhn9XE84Eja3S++msJoSAbugu3ileTEa
o1phTiLGIuTAK0EeQClinFVY0aPuGKjQw69eEBnmk1kVUkys8pT7nnXwDq14yWjyA6wIBrqs0bHw
hochKo+wSTBduyQVeAMYNE19Kd34WpK0SDIWCCbXQ2I/Ha4QxWeOri0Sn7KszhlGtcTQ2iGtAUhT
uSoijLQRBzSOLhDJrCm8bMd7BXetQacRlOuGNJImiC9NxJa2wMCCCvPM0txcsxkMCENyagpo4v8Y
krP3aFgRmWRJ1kQQdSz8g2ERIkl2c5aqtHiyFEfFJqlAfa5i7YjH4Iu4T16RKqaesJxC/Hw00ia0
ghkyjgXXSy5QBaxBS+H9Au2uW5BIcDNcc1cghOJ5oFL0YeSwgdLYy58jF3MlZLx6GYHJJ+W0utfE
cLblWmF4iLzmiYxWk64zJNiQCR0k2vowlOeY0TkdP4AvQTSoCTMEK6A4QjOpFm1lbNOg3yK2ANc2
xDd4RY+tQAccgrLoya5iQ9I++aL/REQA4JksMIgqCZe32dgon73VA1PUBnuDR3NhWWS/iN6YKu/g
JHPvGAXpnkkw8FfejRKCEUI+oLa2+WPw8S2LKwUZNNLurk4yEs7gFYsxOKVEms5yS1wNlAULLpH3
NKTrXE0+Y4xYtHTMveMHXLC7oQ/wXrHeRRGuRxiA2w8NNAWOGeTxJHO7qT63K0iq1eSr7WoVcU++
bmLmJaM2VS4tLxPDQAw55kq6KEKObh3dmRLo433SNauiIvdLUTzSrHoNPmjTfBfcMJc1Zu+Fn6kJ
c8QNzHeoH+Dz4y3n6lespQ8aHc+MeEI4EfaxFCCxO6QZcB7nzuBdNBjNqzKelNCO/2BL/Vab3jL0
zKNmA5JrUnaQuctKMX5oYIk6aXigbdpAnt1Xk/O1UMdz0g6zTMbvLkBfFH2ZvfBNyoZA2Xdm8Uiv
sIlisata94QR8tZXLJZMLeUooI3xmvAux3mJCv/O0L+a1MMiLCgvmp+2kXx3dImIhtQ0XnJkil0u
81utMg9kh7m0U70lxgaEmWmzckSJvKlHirHUDrZRB13Y6dlFxzDVDiBoy6WO/XylCMniNfdeOBEV
PDo2nkeFnDoRUVaL01gZBfgfOUmXO3WnUiZGg27iF5nqDaqDmWOzw/RT99CPHRFy1FDzHt7lyvdo
9Wst3VGm5Y+o9bd924mlIWOYube6WoGZRWaqiWAdgISaK6G582KxdTKk6SKPHmg6GIlNpkemN4es
8dx1ZdkXPwkw6QnweppK5VRxB0MS2OeEmS0zxGI0m66y7vAFjpapcuIHBnxrdKQ8y+SHkQ+eggzL
wdlC4VfKHdwAukEKJ7cuJji9tutRNiGJCiB2eOlb7aYmxA/CU0M4uXJsvvwxgxXZ6ijZH9Xa27mW
vIylPGqxwvgBZxIy+BD98Zgs6Sio5pUO4777XGJmoaJ0vYUksXDsrFPv51dUy+Q/ucyiAEo36cIf
k6+B1IS53xtrYEo71n7PVt3gTxhphgzqDTupPnyuAhhSm2e0rmRPJu3naEB1Vomh9xyb9w25PQvW
v+80aLwOA/9Zcbtb2vKFD8trFpbtp1E2GMG5uXEHAxQ9zYKmeomk7gJy0Jx3ekAERi5IsGxiqs8O
2/Wka20L+Lao8s7l5CqdLEkzHJCvhY6WOu0dmF1FPe+q8WLUtjrvpYFQGwEx1yHgp51KkB568NIs
ufvRDmMderiCGzIqIDbstL4vbEudqxIiL25xeBnpKdPDryTUkkfbpq8QGim+IqeldMM5D/4XhLRz
IgQpCp/wXIc5wD9MVp35pCSPWdzeadH4RfujVfm+JeOyCrR7eMuvWQEYMxOfMiQgzxi7z1jtdxUv
r0Wev9opto7O7d5jkcml3WNCVpG7L4KeBDHFeW3i4MuuvM++Low1DiYLy12/qOVnAWQW1wrWBLdJ
IKW16aHskpuJZt23qBgSbR8Ax2ZHwoSoX2slELlWLfBOjQkhhDYZOFqCLtbVEb0OgJMDgygaDZVQ
1ybJCj3AwS+xHdvDGd5Vo3u7JE3uZN2osG1ixD1D8a0V7tVDZFmpTbhyATi5+CLmYVPJTU1wUph5
Oj4/FGUSUsFgZN6KmuTY5wjVc4zy4UkRyQUU9CpVcZmNKLgZpnykFqe84OWLN29Y9AaP4NqNCApn
Jwg/q06PmkkoXNZh72h5nlJH31stgyYlwk7JhUVvVvUUwUDsLZpClQJOH/YBDv6ZZXxnBIDANYBb
b1g0zfajYCtN3ckj26l06opYOZRiUqvDJ1XhFaQ3aYoBFn1m0h1BdfE3PfcGPQCMugFM169wHmhv
pvFi2fUz8q+nvgMTEevfQ9y9xhXR2oWzL8y22zC1wXyuwk/FFu6uYcttI//Z8vtdCrPn4Et2UAN6
MEL+Znkp6GnKF8IlQ1CQY4vM30SCg0F4pQR7E/lpLZggNpq9VRWxDKdhZ9pu0xCYfIndG4pOOZuX
tvOeEszADM/C3JBEqEW4sLGpM7YSmqCqkezgYm+XCPLT7lHl3YjpoD8RXRYdMw25IcemvaJaXTdB
+Ja19rdNUB3piJg2eQcs1LyYqZaGUg9gyoBmnhPUwyxO4jVTK5w5pFX3ZAoQ68e5XxFwNg1Enf4z
DjBvDoWdLKu4/Zx4zmbCIaWiOQ60dJF7I56xkArGkCsrleGizzPyyhRr3bfuF+hVFdQv1mmwNq2j
sAvTsBsJcB5+8dBE8ZtvUDhQNe7s6by33W9PD9EqTQpWR6n20mAKWPaynXv6s5az8BLXFCEGACuG
t4atvjUt1z7rZl3RWar0ajVIFoqxqlW6dVB194Egp9oacTV1BiqoSpN0K36SLDJSQhdRh6kucdBd
GgmUQscFxpAhYIHLhhe/zlYYimmcBvUUuGhBLRTLQusueoaIV29sDWTIV11DUTD6wVrDYrkTufNS
W/CH0CMxLFgpjC3nfm1tSS2PuMVAq7tqYtZpWFoqpvxB3Vnzcgy8eSjdc0T43kLGoH7IvnjM1kHN
RgedqeUWG1CO0VyECuQZ81ppY4Mmmk7X0YsXLVS3amwbLJBHJhQBPB2s0xgVMtFz7Gn4VqX6rXZo
niEvT4ScHa9PzWGj1hZwo0wTEMxgY4uMs49KIpwra97cSqiyCClR76LXcRk/poXVwnkF7lqVSHbI
DbHaJl2b2bCJVdhOThsg56/JwzFjuSCr4rka2FWMUsYIlPmrInochpFVo7Nt/PQYVmG7Q0J/9shR
bNO7kSnC3PaiZUG/TcA15aLDRZaUKeIHGTqzBH8mhANzWeQyWTI5FDpSgnP1XgT2Y881Foz5YzVi
nHZq5o+ucA+VZ+z9PgKqyFzHLOW5Y3E7L6FSLHNlzijyzOMAXdLRl2XIU9lOtr2WbnTuuo+Y/FCN
gypG5BYvlRC8Q0l9fwyqAn3QmB1GyksGS5pBDSKM9eiklxhD/N4a4qvGjGvF/ccy1w5y49XRuqm4
c2Ec+AtiGhHDZjByQoI2F17VWKSNGTc8VP1LAQdQMbzh6Ajaptw9VTryQHNAqkpayVp1KeUp4Isl
CxzgrpWKEjkPwKWiAFlJWWVssi1zrUBHsX+eJRnp147Lu3Xm+jKuYd75DAO1N1c3kzX3n/CFOOt2
06Sw5EVKuIX3HdhMScxU6mv+WZjYiO+QbEflQIa5qTxy8HyWRfkgsP8TYQK8LnELqGKYZAQRgIsx
SR87t0XGSlgVrFPINu25diaf9pRW2PfRR6/6wDLR/snW+gaXraExy52FUZ3Q2iyETpgc816qf+hS
a300hl2Z0m5mtgfFQJB+E3x6Vr3pwPLcCfEATOYuyONbGYGs7418C4l86XRGuHYqEO92eI2q+tmE
/vFUmMPe8CzCeFtCV9tAYYhjNZfQICk67UkbItN3w7k8HDC13rBL4bjJL5UyeJuQKskl+BVdfu6v
KI7kvs/MNUN7phY+4kvLb9aGVJ49OuBdGEl9FbYBoGAvB1wvukOrKneVKgCGjsDjo25bWt6DErZk
nY6efWJlq8MzaozOXFR4eSgFFwb79X0zHYKd7hMLLXBbCo/9iYrY1nLJn6t0kLzAqRl42N8tc/1j
kIq9iyvtIJzMAVn5yKw2uYt7ZRNENmrpyu9BM8NOTiVZazqFlfktVZXVpN+EB93x8LRiNVprKk9/
oNO3WGm+T3ljkrHYgNV/iL3WpMA33a0Pjw+UTQhyS9tTMECfUx1Mrl1JXtJoMlJB6VlMafI6bETd
acxdbBTvZlqyJe8t4DMlRBgzFPd9RKSfg3At3dt2efQjC+SlABEH1ytt8S0GB0S1K7J1NgUDlEFU
d5brhOwDnLPOQlJSS3p+tMzADxD7gvR/2OlMfvp6uDlJvY1K2C7GPO/Kjey9kxOHV8wXZ8cJnzuf
9IZGAVz1YQAGQCZ5yULIdGHVf6e6/6jbwcrK7WOcaG9WyR6uTJgMdrHJaUNOKUp1CMmoo6UJSMSO
72321iy029R/zbTxWYTpU6HFL7wW2GzcB7FCxUQlKVlw9lMCj/cdtdqleFHE8JD5DOP8weP8Jv3F
VqtNGscjKbDBsVKSh6TNPltfhzEUsQVxvYcuizbQX1n/xoijvfSahfV7aQTgBlQ1mEd99qmy/JkK
kX5ko9lzNPP4nIHkpHsnVy5DTOpLEpm33O9gWKOTWvyd0CklLnMtXHojh7nevBg41txCOwjwC2nC
JKlP00fNaO4qx3qzFeuUgINW2o4pu/ny90hNsCPFrGd6K3mKQ2Xtqw6xJ2Z9tcuI8GZVMF7Lx3hp
8R6cGDVMzZcicJ5iy/tEmZL0PmGs1KUwkGz4ey252akh5z7t/6gzm/Vt7x30XzQNIL8zKjZfTtPb
LsA2FdogrN01RoOyMcn8TNjg2ukVsfJL5PnPfx+assf3hgZe93u0B5a5UxImJ1qM14/6IbpAiE4H
p1k2phVAjnc2Fjr/5WiXN1sPO/zUBzZDO18hq0OhD196QwgiDEgkNJwCliB7ex+VM3otkrpbC35N
HmPTcxx75bN2mYHRuKSOtYqdqF387zWX/7lQ8k/yy/83Web/h5pLlJL/heYy8b/KP2su+fnfNZea
9quLrNJwDZX/A5HxH5pLxfnVsok4R05rWRZXzEmL+4foUrd/VR3T5j1kIbaGkca3/hBdas6vzEdV
wQehmqrtaP8b0SVQb/HL38DKE62S/YhDxXSzTId/CpamYTqWxvc/3m5h5iPS1P4OW53UBIlZxvc/
dXPcZE12S2FXY7sArd8nRXIC9cams+kPWkZ5lFENYzVnLt5Ygw5vAY8ahTBQ2QHYogGww4/vLJHm
p9rHpE1ns2oCgHsVUaOTWo/wPR2Ff5+gp44GUhLtwsY9FATQkusQSyRdk+0BwBzBQgPbgRxlRuSF
EnQ8FNbaMQr3iN223ARl/ho1sj5G5WYU6rhMu5gkdsAzJ014yUnRscLYRpmttTggIz4lewqfh4dm
dNVqsiMmhfg9NO8nf9C3ie9qOz8qYtqzp4Slt+2NJLwC1MQRTXj6kJnFifwqhc6T2XbQpP5J7SAl
Zd0Wd5Kz1mvZneCRaXMM+TYj4rI/ThzIPkq2ba+dRI2wcMT+W6aFwHUy9sTW88Fp3P7EPJT6W3eo
Z4Q4pmjjtgYzEIEUkTV/x1Z6mVrtd+Db/qadHlb8yjmElOkBFsUPaVafkXbNWHHkQYpqgbvg56EI
yIEHRFuTB8Ykia1ErixjV2GzZz94fhsedQyI+JJ56D2696VWMOlKMIEviYqkUGOfdhQy+ePDz5eS
bJI+DuMDQ0LoqsEDU1vlWAgD1ESgDXQa+NgWP/8xnr5joDAyOMXJHSC5rB8GZj4pu768qrAgAqcM
6WyPuqLbx5/PtOkzVP+45PMR0QwrM9xkynHIHOX489nPB3VKtHLgjxmSXM/aJs9q1krpHZmKfEYs
uTe6Sq5FAeDSv/7cQTvmkedFxypAI9Aumj78fNbz2oghi+x/bi+FUs6CnWWch/RDnSkKGDeCCyts
iNPXIFCTTamYCYyR7K0p3eRZKUHhtGHfXwcFuKFLO4sXRC8WdelpuxoDNvlFen12NKzo4Gm0rdPn
7IolIlOp1OFbVFYc6ThAkOoxVEtZoWcxZmO/URmXacFOtTjJWggudw1RSUTpdunRgny0Cx1iLPQA
27n0jIfCw78MsRFMV6x/WfBRvhTjM/JNpmq6TafOKkXr7Ow9+Mkt8MJu6Za9t7YmDTBeyPam9p69
tLLCOBJOzMwJxRebE+pJzU45CccEDITl+ne9F4H1tbz+JQtv7AhPgWagNBzz2b8xdWZLbutKlP0i
RoAz+ap5lmqW/cKwfWxwJsEZ/PperNsd0S+Mko/vtUoiAWTm3munTBqZJRrRAypL9tPEg7tOirDe
URDQq04AjeG3ya4aq+5pxjiIkEsSfNTrezIpqulaqpeRdpH0CpRbfVj9gfS4Cqe33iXdkflzx/qF
hE357clxlkGkivy73RpgIpZTnswiStvCuzYL/0kjJTm2ITBcW0KlTlJV/UYgtmV9K/9htnsEpfyK
3YmYGQ+W5OSL+gVVk8ItLGqOp/xZYCKAFcoqV5mR/cOfiMxxGvxLNJv9CgsOwLCiXqgB5ZsM3fBt
6EkDyuafmM2Df6XUbxOisvcQkyn92GHt25bxEHTKW1US2ELM+i1h3reBevoH9i0BEzH4gZpFDNoU
gELbABMSdIRl44UlyMlB4eZ7zT8yZN4HNaunTEJwFDr9ndt8UQicQVFoZCPus/RMQkeAm4Dwlpu6
IBzXzJN/eCnXgO5oZfvdn6SooYVE0aOhGD+WcRMfDKTKvaHnZ9eXEP0ConzKo85gXTX9gPZSW/qn
RgHZpF3+OaTtu1sAH0OVikIu7Kqj7OJHOuMJISZjAp5YfJacjrYxo7CL9oY3u9LFwwaJq12BSsBd
lhsTKTuR7/3RqAkBjH4Ag2rOUdwhs03jl8DFqE2z1weq9GNWL+WYUaHHWXasp9x9punH7P9ODOF+
tJFyL6TDip7GXhXb+ilSAm/D+VHqoTkGQWHemp4FEbKntJ/oL8Su09VP4sm503loMFy9zbOzm1vY
rLWskYyXg/6kV0acDt9JaPvJkXU9BgGVIubPJWLalIUhnEbSe5Ky+TCpsuy2zY+qxt4lkqo95jkl
7PfbQdjLKRzUHDCG4DoNntyDBGcyaKF4ypH717kzr8E6gFdJa3J2UvzriZTmNo5F8DTz5r9iJCOT
3p/a4c2IXrC5v33/Mr1bEQtYp48yi4Jdir3rSWLZJ6zN6iUx0uDQtAyPtFF9QIkwn0Q6ubtRDfF+
qG3zOSBOx9z1GAEpXZjZGndPchrPLB7DpLLrCyYdjPfkBI2D16/tAcVU0UZAiG3mnUkBY3/I2W51
O1zSgBN1bzHkClx3h3wLNkHZALoBJvMlwtsChN+rISR3LOyjY5l6iANbGAHSJ85aNoS14opzr7Pl
WXerjV8FHS/6+yPFlQKfWIbTMYt5d8YU/HXrGh2A1D0tRyPbO+gPVqSaVO80yaE/xt6zCSJUAaDO
u8acEZ1k3dMJ2YyjvJpvpfCH/RjUAwMYvQc8bTzDAj3GLCoCBoYPVOZQq6vxT6DM+qG6mk5gusA5
mvlaMbh+aVP73Wt6az/w09ZqfztmkD/rvvhrNzH+Cz1dA2k5r4lw7ylL19PywR7Zonyf7MjY2cvb
n+ziA+XP8LLQCOK+sa9+mXxov+uf9tiW+9qtRpLZVbgac1Ne+8T9FbXz+Ci7sX41I/1QYfZPQ5I9
ZGn8M8SGgYKuA6xFV5KKiIkPIEBnPlit8bPzx+JgWAZwJcJWX7IBgc6skD/wrqOpxe0p/V0Y9Jj4
ktx6NlH8qyGi5xGi08+Qx9zCpHl4rWyeszFGe+BJSE5nD+FWaPlfDHTRz6lGXlVePAktcu9R9Z/o
eLMc837Gmr9oum25lWELf8cifjQNqmcH0Y3eWW7votbe1cvTE4eET8Hyv2aFYJZf8sv5uslf1Nh9
Vt5ZQAz/Iq+kWT53teuTojr4rkQYZ2sQ7UXDSXBiP6UVkR/D6KT5F55YBZf+GmqDnCT2p6KbtZl0
8TkVWcWAswrWoAeMXdqGH3a4ymxGiwOwlq2nq4KZgvXmFKO/LvvMOQEYiXhytLn9/n8mwEyQv5P+
F5umhX+ihqzFTRulcnrm9KqPE0Ed3lw7zB+U81Useic7mc4dbMlTaVjDsoqVYsi/ksE4zV6vjtXC
5VV9zNfCOB6wVvEpoNQfEjoZlypecjZ0cJlwFr02HJrXGeIMCJH63zy6NHLb5SkNYDXZczYcyMze
J2GeokNt3gK8Fi8hrf69PbBdFGV36Qaz/xoFwHiDnRcluhg3Y0VGpCm1e45abntKVji7tKqqbp6+
bAxYTux+GlSjc5deW5tcFBz855RB+JnxDdPCJgiIJkvOuYM/VelOfdg2cTO+jU5deW90+Vpwvjbc
rhk2XVGBRiANi6Z3me3MGoh6sxDqcf/OMF/5x/2Jo4Az+GuCJ/lUvH4+OWHBMLpD6DzAuDm5his3
kVGok4jwilspxyX2xr2bRdHbZJg9DGZ/WPzCP1PhpM8hsdt9kFfFbpQ4FT2ZvAuDhh3KUBvjtdd9
MTgfM8s5h+RgreeiSK6hlvaqZ+n5Uuxi2znzF8Up0KeYOCXWZ2fCBZE2ovwImeQObvjpF5H9GDk0
nm030Gt7+bbMRCbbbGY2aBZ1uiH6ojhZA6oVJ0j0haTYE4Zj+5V9mnV5ECeZsOgok2MlTmj3xA2C
VtcKhy+eeD5OSg/kvfnhf9+NYf11vCa7T7sis9QnPo5ymsQXq+TWwiF0DAWzpe8tJIwXrjbwXyIp
SXoVcCd3ltDvZa3DB2MVhGBOltwqGJOB+tIMYvpgvLQKrlTHpnkDjpCvqsHMb5gqak6Ac72HTEbW
V4OsjwmHvyk4QZInG6KvMJttgvpkQ8gL8QxJml0a34LZwY4ZjfRo7NrhpC/+GhIzsjW9qMUGNnvT
rWuNPy2NWOwA6rfZRyz2pM5cdd+TUsIjDg3JzbZDBHzJnIvm0GsyDFLLI8JM9uFWW4N1JEyObLOU
nigLC+rd7CNOzUvqDvF5dADump59cA2bSfzcj+jxMG85scjXbU5eImd/xs8EjNjNtsHrgU6xBL4s
+JstKQx2/RrrEqOQGq/dUGx6Zf8B8FN+YY15kW7kwoAECqNo3MUtyijEy+m+rlG2VVMBcSlQ9kHM
3mdVg1sjdQBTHWx5ZwTBQ0FMVIWzSjU432lqf4I+JiqNSeOZxKVnMjOH+iubgij55RL700+vBAVa
AL1BdhmIgwbTtSWFx2G8qY03Qdz9xZzNX5axuB+ov/bAXH5bvgEHpW2IGZAmmIOk4tZ0YbsYybwV
OLPylNQFm+8L+00DzwWJqeidf6kxEVmsi+ikWv5Sa837kjpvFXfshM64jKJJq8YdByB6XVdF8ovt
62dqCus10aV1zrPhPnso8Uvkrr/IUDqNoXA+BBkR+0wQiGTb43ase/WTXBoOp6K5ZUFGrJchKNGR
GncZcga7a5/ZwNACjZt2N6HK3oBhqXsKbcGoW7WvcBbsvd4YX+xMfRQEWKRTPV6R83InkwjiyOas
KrWrmGigTquKtRkBphF8BV1sXpKwYlzcMcNL4/pMlBs6m6s3++U2Js6IYG9cFVj/8aq1axdDDoqM
R2nQTq+L4d2iFHl8X+jcQmAzUfoCj8Xrs9CFx4kIZibaasGRSiZfBgzBOc9ehZqyV9ehD56l5cjX
yOR2DuxiZzRm8Gh41tMPft0o1c4laFz/hQjyQ4luGIYyY0IOMZHfs5Z7NAbJumbhUdn04gQDEjcF
wF5p0W0b8tMCaLLtaJ/B3lgvzUAgYOHRKsCvPnfWRxl5wQq3zgz9Mvgai66+lAlhsNYMhbpq2vxi
9xl4uChYtWYXrWmIbcmRi7FiQt4wjBtGzupRJ+qz88oQMI7LA7l8n30F6J2h82dAB3Vdk+mC3BuD
UqPzDv/BeBbFMu6Gl7pSZt7v4RRND6T3P3bdWA44PlWw8gwpj+Bjq+0AGsQBBBMlNrLxmGSWTisD
LM3/u8Dt2FCRj3vhFXAxdXTntwi3BQ/FwTJif4O/ZyXnAfKcP+p3e/CmHSbOyInDnbDHVTZosk9H
8R85gA4asm1PMuZ5OjSm7F5D8qbpssA6qbA2UN8ViPMS8o9V79T/u7TLT6CLkOwUzDt11fbHrj7U
/jWCnDjULrTRpLktVG23e/cpQ09W3y1Bs4ZZnXRR1ifG9C54KbjGNOkisDTED/QbwxhHfCyeOnXE
zPp2DjTahe2QyE8Yy+HWTKZTgMIDUDR8moECqAUdVKngB5HfgHyZ3xv1055YVeciGrepTzxZOiB9
mOaI5TxkzdRp8haI7q+Pwp3lyhQXy3fuSSGX7tmk2COz5pgwVd11PhgMM6nNyzijTY+z/L+5wySI
qsN8U6V298IKNL0uRFULEHgw7XeOBVvWIPGnaF2xYv8YX4i7/OtNZCOgk/iwh4TalfnRq5v3L32i
V5Gyrph62s95Sf+UfmW/G+jad1BcNTiORf7Oc9N15ZJ2b/0s8zReLH3nPqqqZ2izT/QpJGpO08lN
mrguk7okUjwW4dZvFh4zobMlOWFW56qzE6RfAagQJvWiuebwbi6zHxVbWVjNM8+ziyWwFnZJ0oGC
K38UdFs/DOION0HgkpIMUKKxcFU0DolkkuR1KCQ3XD44WwLjruO/g+quUd/0f6iPfoVhO717AxlA
DbwswsHHY1YSpJLFxHk3OJAZJ7SME2WZ33Q338alLHB6ZC41lNN1S1NyPWjhEVZcKlospr+zO0IV
Eya8h1DRCRCJdVZjau6qMH4dORb3SMPXUMtOBAbhIbRshnsmdLE0Gr/qGu2mEPaFlLqFdiPEq6ua
UyHkse7JUAu6WCLE8P6A15z3AyfCYC4DYvJsf2/nJpzvNtwtObnO0tAZqzQ6RAKTxMx8sMraZuM2
jbuCd/FHtzlWShfYajglLzz7iEw7jlrxGPw17IyjB42GD5CCU06mWUp3py7hEiEbQqUYedQsyr6m
RGCPOig2QU3SX97q+tpqd9s11PwmSbWcYl+7PLNeiV8+oxH9PcCr2GE+91dWBm09jvPLMFr/ydgf
XhFwfEp0eYcOqdkmjrHugvrEtWP0b1MxfvnRkRxP4jYtoNa+COjFSvfgLLkjiDfJ3AnRII4hjr7M
rWjKhlmKaqd2Hxoa4COLsg+JNGczRDbKPStjsQSQnqn5PrrsNuY44AUudtoaozvH1r8cQ1PA3a6x
KVV3ngri0aDDhvss8Ym6NUb3Etv+9BGjKLNd/5AYuryHHWxoAPdHjPxYJyzUbpb7XjWkw5Fp+yOf
vCWfuHkoSU5w6k7IUAN5dNDFkfVAQL01LfleYOkMElK2Y8Pao/zs1WlsYnS8/DjXfrCtEOViJYdq
Ral2S5rxzcqqaxMAAuoJxCBYjv6v2V2tNv9yZuSPCTdelFrykETOk9X7s7Jn0DhNRcZlh2tDyv6T
PTg6zol/wi5kP+oFVd3L8tzTKacnN4Ur3Eprp52IEs3DN9q0V3/BVLFj//GnYQL+0wGLiQbCw+r/
Sn/RTaKO2xC+1W1FIZeYXTnsRfcnnTGt0Cc2NqlFW8fIcr4u+8Gf0GkXxTmPHgzrW6QraIWBWK6i
WuCc7xgH5yBe5K9JBbT56UsVTn5WylJvSephUczYVc3EOAFapa3LOBXeKqgdfWgbEzoWoW+knf7s
/W6Paz3ZYdJw6FBPSNmCZjpoa/7rccyQY3pziK/Kbf9vkimm30nQw0ayapqdpBNNNm/JdljjfRCF
a5Mslv1EhPrNaK1ohULu5LQWxO0o/gq96i0ItL4cU9Pl/MlCsrFJln5pp2OIAgyze8YBB+3NI87v
gIT0pbaCD5GZepvrZEkKLcJ7bf/u/Ki7t6hVNySb1GtF9rYLEupNWbYNCq3a2uhHdwiuUcEvXO08
EuP9+yenrjGfZNk9bDCb4v3QV75DsqrbFMeEDMPTHObRaZIoruDHzlt1s6Ty71NorCs0UocBge2K
VL7h7LRG/79L4DHKD2TG5hfFCB9JLd+jFXxkTvRMgk3eWH/IfwfTKDAlW20jLyQHVmw/5BtafJDn
pnKJA1bzVlrjP5Ghu7dSnNuJGvMdfZbkTLrAp+SzJNECuL2W7/xPzwW3mwlG4Yhyw2ZbHF3/k4/U
3QZzsJobRhJemRfrZihfkkRHiPKKYB3SiwGOl7wVEPFKu7KOKBZOJv1SLItU3qmJTcLwh+nUZyWW
teD//UQnQe8Lg0wlIpJu06DCW1mV2wYB7uX7j/KKY2pX61PVEk1Mr+1lyNXRHCjAvdo+gqMzbwg5
mUapMGERxbpYLi/JzRWIHfJ6G/kOL5fL93+IU017Jg+mnW+sg6yvb7WSek1D2t0TPCw4/+JL6WKR
fkZjEpxT/UmfgGTkOM4+HWSI1Qw0volDG8GDyX9Wp5FvGRc0PMEWle3sk/VYREnxML3y3jhzd6Av
sIUNy12Ibu1T0oTDD1t1kN94aXlgArsFKTkPKLAn5vTvhPTWqB//ou/N1lnmW594psS+MlyFNswO
Hh00gbye3rrZJdEl/tvm0Wvf27/bCYY3PMYnkgRoRobcdXk87XIVehsE8f05g8OQGiY9f1de8ALh
SFQlFQWRQq3x6UKt06VZvs8OQIJxmvRjKOdx17kJZvCoJv1ccLr0WBpSVwJlNQkiGRzvMk7OAb29
vxo9YppT/W/k5LNup4UlYZBQl5q/GR8mx84bIS+wQXJ0+wEulSxeM/bXPJQdrgr37+iTlDI05T+z
qjjkzJ2xaiXRnpMsKHOVUxziXGwHfJ7Mh6I9AveZE02/6LdR42OR6eg+QjegGPWr3+2n5cialKU5
P1ZlTI+7lsAUapAVOEriW1t4YNNcsXMqTczljE9KpN0Jp4Y8AtvBEPVp8QvfJ6QuJD32PlFjnKyZ
Z3VzdffSqLp3GBlulfySkHCmVBQn0XsoNqHif19MP6EgrKB16GOBsWADm9TCz+zMOxRuYKb3jQvE
ISkVo+nKcw9WiHY7xNJXCEFuSGhXF+UQsZa20x42Sc/HocdbVdVMXoyB9n5QgHgb+qP01RvKG+tO
HwyewHKJ6Y2jlbUaDlFksxsuRaC5/BUSLwGGeuXOS60faVchBh3n7M5Uo9yNEWCKwfAEiRj+q4M3
ldZ5wsN1jhTrZArQoEkD6+DH9smJgLlx8AHy0fjw+vFV+rh7UMc9vi8qJqMSHxK6T9sMzhQ9FwH7
CE8CAnZpg76p8uxLqt44fr/6vtSTJe4z7OuBtvUlIQ5Om5NYvHd3lvMM8mcb70gJoSHJv9jh116p
2pzu2DWmezCk3hXOJ2aUudiWGdVR1IvmESwXWPOkkQAUNhyM5W4FNj5OGPZbbeuu/Ulc3bFo97Wz
xPlBI5G1Js0XXasm+XHV9IFL5aStc4LXQ8CCfNgkqG7cABXoUEbuo56yecnMtbalFzdwiKUg5GBb
aegT9eA/NbaAc5N1///l+89gzOMwQBd5srqUU4POQcGY8WueRY8IAdyzH4MXprwTWivYkp1sow2T
kICC1CuffbOYCfyyu01+MX74AfhAUVbPct6QWZGd/ICorADq6LMOSE01UjM6mZw0nwHJxZIYgI9E
9OqQGvVvGWIWxwiVPqVNLJUbVmLPgYOXwFgdL3UenGtTyBDf07ezLxoUxTpRRziNGCF6P36SvLTA
0yZ6i8vL2V3A2nRRsISsFUDSG+AtyKS2ls8QOPouq/E509GXz0a4f4rYdu+jpFxS5uCduDO2CSH3
X/2U26fBQEY3M1v5UmFTb6o2949uiDZI28lFumV2Igrp5A9NgKYDxQmi0AjGB33ojWxImxShxzxO
tyQh0+Go2qQEMJpIBlPLj7mhcNUV89lnvPLWDKa5JzskPiCO9j8Mq7zXBSxh0/Kco43sFP2IMzzc
ebLOKcdlJOTx8LtZLoqewRp45DoIQVJxf6pHHVFbA7ScfhcpVvZQDp9JXen9iNfnsKistyRDEvmW
jv1Jek5/KnxSvGKodLugbKwb2t6vKSjEB9OyjmQF5zgl8cdQdPMHwHp9H1Pn5fuVaIcYTLy/RNJx
6qhLHR9NB74SdjSm6QjunBEIz4w8b1EuG5wF23hvaS+7+oPZHNI+7M6d5WNld7S1xUWJizN3Hef0
PwA1GyThTxRvQT7dv6tgLJhPv6l4a0nEKleRWB226WnQbvmwW7zHVZxsfXxdn8T0LL55gQfGp39o
J8WvuGoOw+wQAJpBwk0G81RncliTZjluqMNwgtDI25UW2yKZJHyg3nsexNMlddy3usmdXVe1/7x6
0fUHhBUIB8Br4XlXg2zDuhk+SY8pDRIEOFLQuND1nyrK3QuDdiyWc/tGsjStRLKRg/ydsST0Yqjd
WB4fVKWA1uGnrqap+K9O55EviKWxTeVew3bZ2FaavpSk3gI8S5E1g0KnSABZkDXmJhLeRzOESzRf
k2911v0X0ginuV0G59iyX0g6Bb4vs4vfsCt7LjK3sDFgSCCi8LwAqMBkz4coEDvN6MaOxYsDr4JV
sHkLI2yrEwP17TA0+WWyCOVIEgf6Qz6aTMgBZbIeHSiD6zXMqRljmpRXb7loVTRH0RdIgur+3FfV
77kb1A4lNFWXQ865DU1rZOJpCPM3mSDz2vJj1LM5bqo0/60qyzxB9rQf5Vh+ydAmh3pwCGWZeWDR
NSGqx5BoyD9kEPsqVNfKK9Q6KGFgmSGKzHmRhBfOfOscwjhwIFkM8hLqiUWs09ckoxX5OF0y310D
numuJAow8s9HiEIQXYaoQNwy9RjVcNtF6JEYs217iD+/Ipu89rS232Tc/ahw45+wbXzKL18Yx4DN
b1PhKd50RHEySmW6oMv64HXyhM6KhX3YtB67iC2mnTPw+Uur+68kMvQxPH25weOFftwY/jh6HHcV
z+e2IPOpHyPUzy1mDALfWWRj0G0uwktRjG8gZV4FWRwrIn+wTDPLGmNUtcqdNmNEfYcbDL+aGP0N
8wk2ZsiE4EN1dqJegHrBeufaxapRnPNRFR+E5040W+Z+GxfZs2uc5KCM2d3mkZbbZNGZkz4rIIc2
1LiECDFXGsCn4ZPzU5q2Wd8mr5YvtrQvWaNkIHeZJsG17IpHwjBkPfQjPAzPv/kitrdK5f+yrd8a
1kpIfiva67SHcmTrTgUIryYJozKZ1fFgxtNVlgEpi7nmFuwoWFtT/yAhwF7LgvmC4viH+haXboxY
ZKqenNuCtwnKgWe+JOibENAudmdAZEPR/OkSqY7ohhghpSCXF+tbQFfnjEh37M1klw2vquj7HcMg
Gv9sQQNxch4pFiMELVr0AMPpPV8CWEBty2Q1GL3+2Nbdwx0COlOp9laQG5Z6wX/3sxKjZGadReTR
3SujF89+x9SBKAso4C5TqtqS1e4sczvjFln5xiDA0aA15tc1Eg0i4bE9lrtJEuUVarEGamOtFfPX
UPjfeGtxRNZE2mjZ3T27PuRsiZayrRfTnpub6xavTMe2ZMiKWj4UlPZTQpW1mVE4rAiHsgmvUD9y
xvo7wB3uGSb7BHAJEYA90yvDijvJj0y3Ix7M6F89luJINzmkuxUUR9K1pm0xlKseAv9eNQhODEUm
RROszQYZ9TAA1UrQ0OzMuP1dG/qZVz1OfdCmVpJJJtC9OIahfc5q8t5q0rHZcsnX8qeFVcC3Tt80
3/byzRtB4xamhaTRtjCxtpX+HIdhxRwm55lJo0ehCKBEIFMwFqCQwhe/0xPuUgR1O2GNOCggP/fl
gOjGW3g0abzzbVhAnlmLQ94aW0eVHIiL5EZGk3Oy5uRH04dil4/tXo/6B1jZ4p6Tsd6mCCoEfa46
/WU6Tnxh/N+s4xa1YeTJYaOTtjmZ3t9Eu86Fu3ZjoQvaK0jNDEnQNLUuc8NG2DtCxDjQGV6Ibc6y
11Hhf8i5bU8wQz5RS1KiUP4WabePNDQ7unpoJKHzKeMHuni0okMJWlqx1cTzq9u5bzG/MW6vd5b3
a0FgQl9Y9y5Oqle8MStdP+TCcy64C3aTjVXNmbJiVQlu36ofb6rBA4UFxtyVQ/bWy6+ktkyGg3Dh
TOdfrazwVPQ+ckLUhGYucZmjoieqhyaN1xIGadHsRXjbbHIbi3vMjGqPIlWV0zmY0ewBx/eChHLW
TKpjYrWfbSZYGQG972I17Bw17qlFsPOXPbQMUsJ3GP66bWt1NRiXXzm9cqU3WqMWnQROuJnd3SIX
7zwQZ+YGgLgb9sKyiW89Kz7NPVTo1tIA9N3/GiEucRt8AXOJ6PxkySoayV0I6bOHHetoOhKaEQe8
/35mKKp+wsHYGHaNg022L12iiTYPHHrq2uHYv3BCs7A4RBNlE07oYwomEx3MTKiUpWGxz7cw7kmU
MWtYAxYtGz5YkWVqW5P2nJZ2s7OtHkd33ukPL1u5wTgdKns65mwDEbJaL5zuwHTstWBOtU8nF2ta
d8BliZZPGs7PihFIZSyAE4eIZJvYMPpg7Ac2Oyzv0f/sfKYRLd+1CgzKjZgpN0dWM03ys2+XtwYt
IzqGdE00TnAqqvwQlQs4vvgvDf0L7qlTqPtDjVZyk8oUNWT7asxDsgNP8UMnxWsLrcQbHYNpBOcc
uKcc0rhvrm4o/nj0U4E13m1PXWIJ7RMfU6nGC6JiZrlVjnI/v+jg05bgUD03/Tvvlqsc+oH+EOQE
Q/oEs9Vyn+I2hPeAJdMOT30PiMApzJRgXfeO8aU3xEUCiYmj8Tgu7r2AtFv+sfSnF+FeaPrmdZ5B
ekYWiHnTLC80JMdK0+Q3RLYVghHyTH9TTgly0orhvpCI/8lBc1MyjRXGsx5Y6IqACtJaLPI8owzK
NfKDY83Ugg287YGQcbO3GPozgmKZ1HsIiJEO0w5ZopLBJAa5cfaLnNNrdLUKAikTl6/daPNV6Ez0
nXVM966IP0UwkIY6BzvTZuY7VQjStFV5NEsdc9uHpfHSLpepxzqPHCkBaWr+LBB8Icx2AiKbazh1
rLR34pL6A3QGmyCEYSJwhjrkYlQNZvvWGPaSzg7oj8k9o7WeN7ytAqRPU783YQDJooC/3pdO/W7W
OMNNRlp2A9i1U5SewnQf3z85ober3Fpfv1+BWvLvqcsyHjiH0ppvCGa9S5xO3IlpjlDHIxJul45l
8nDGxV7BPhUvr4rkc2oq6OjBlO6hgoDHEPHf3I6NvRlDU2jbjszKvvqRWa4+5Bo5aB6HJKmkvXuw
/XHcV47lvEibjuY8iH1LIBhyQBqeQRrVjASTg7GM1CQcedZHMoLrwMLSWGg+cRNyedR4B7ctLl7u
7rCKYJqW9ocYp+6N+dsaPzXIXLoVgw/hoAriFBwFhpl40lQBsWXdm0nBDyQX+wAZgVNbymDeH9xg
G42UQ02NWS0KnGaLBLY6oTZEXhjc66xwH4zGnPWoohg4Z5FvG0puFLlZyO1BG94bzxNFzhnt2gas
J9mFiGJJm87zO0SVz9FNpyW88DWAto4V/aUIynBPmc7Yl9P5XauavnanNOrpeHyZTZoHmSXDPa5I
TS4f8J5mU6U6fY6R+eyUf0m9Zrw0tPHGBEdNWb0DLspJCU04ArF+bCoiRzeMMLMT7d7NECSoZayi
ufTTYl9b/MZTefXHixNl1DqwwYYeBdpIyxQ0tBHd2+UythpPZ4I+TRkds/eW5cpfLA7wN8sbyLq/
IojksbKJGzas+CXJ52GbhmZ7SEbBQZFQi09vOR2WMaMjtEHQgKcaH3iAZuGMnqI9m8tF2y0O8Czb
9TJiKGBUb16qT6nl48euMb3RinzJsR9dEqZ/DcP3DZKG+QD8y961VfWhkcKvc8WNk2oTonRKV78M
Li6SN2bibXSmiZYGJ2Sq9t5tHcm3N8znNEH/KzFXIjkfgSywoBhtZJ3RqMyu6vdROPyIOu/LK9rw
3Ric52hF5jXRCWHGEbLynojK2ITYQCDDF5oUec/ivn+3SETMvQZs9BzExDRZ8g5GSN4pw4JNZRf4
pGukT1AUzKOlnfEdu9/BWyBF3694lMlOgYFf2THecFv2N3u5fP/0fRnr9JbBIDvVDbqzTlQojvwC
pTKzXzRigHswLkAGMLN5N2d9eDdbPR/tClGSE4rivbPxDUTovfFHUAWEZvRVjfnWctmWptoQTJtt
8wr/N5wizNBaHkm9dj6AI29qk6hta+hYqGZ3n2bdy4BMwYZB/lXRLlsFLaEOQGlxAVrZO0iKEgNB
Xh/t5WVDjgw6gIoxBwDu0h+PUTXENwBUqNXIP8hdX59iumVAbrL51GRWsI2dKOEAPPIhhHl/I45L
ry0UYkgd/fYog+BXOJblO/9QvglznyQv6p5b0am3Oi+LrZo4eLReI66kM0R30ZXoiHea4Fcmqpjy
yw7XInzQ7hLn82ZooB36M6w6nqB6g2g7ucJ39dYMT0oipIiigBz5Rof75dgBUfhVuyhkZK/OZKVx
AumCfbuINTxnFg/gpHcUwdFeKCTPDpDZewiF+eA2LGYxFfebQFdRDTdfjxdZNOLceGhRDJ0FdL60
ESPCEek5iJr0nBvJ//3JR2FwnEq4sJkENrtc0FNN5zhpMeEn+CXnygIZDekSVN10H0NnPZtp+1K6
bfOS9elP3NUKwJUjryG4jf/D1Xkst46zW/SJWMUIklPlZDnItuwzYZ1IMAeQYHj6f1F9R3eistzu
blsSCWB/e6/Nf7xJWqIxTE85EHbk8BruKLLp5zM5XvAFEfQGOoS6lzhYKpdn49gUxYwgQdDeoPh6
MQBdWlOpJ8uYvjs0tDPInPz8+OrxwPlTL/MnXkLO1R8spNVTFXLbCStqXMlH2qiWin1tPa30atsX
GH5FkBocF2h1OQeJR/Xv8JsNcHMZvGy82V3GbSahbZoj1Y6UUvfZxd1rTBsrFDfMOqp029ciJeA4
pmEKKlRTfv54Hht8yDNYVus663LyWm1/7byFX86zPpCfeTPV1Tq/l0rNxIPkfHU7ZESzY7XIl+89
/oEO42lDDDUAFONkwOqJKqqxmc/wtl91Vw2X0dJXQUnPq+u4bKUsIs3cwF7Lpvptmnn/Ylr9S1yP
sOuWB6/y+l1PmdMKkKnzZgk/2jcxGhxv9bT2XIuzosYCyJTBK82nNERDgLgAEMh2sI4PJTB4mFhP
BqvHnrah34gB2ZPkZLQyaPvZBj4wOC9+Ds3nRGuKQ13cxLhkc5hOI5UDuQNMZIptUucuC1XSWEcL
c+fKp+Dy5PVksQPfH96Wj9uQY+j0p+fHkoIR3XmKivFgW86zk83hp+a4TYmPZW06iZEeM+wVRmBF
vXB6jYhnnv57NigoTWr1QB/5SUhHqVJOuBnxfgGcDNtXM/VBhlL7kQmSDqH7xozGWWeal0hJHT9l
ViKf6nlud+yJWLPod3h+PFhZ62weDz3q99rDR7tlYxg+DW1W78VAtqfslt2XU3SHUbG39Myp3Rsc
/65ZpNTVxzeWTmhhrVA0yajuITIkx/8wTYVnnoKAEK83pRBHBJunOXOxBMrh2utmGdZQIoSTk4fO
ltBk0ltIrnxjoywCrSsZQdaseF1WTRyug52AUX5EK/fOtIOqY9a624YYBatj98xxk7FrUM9wE8Nw
rcoax04FX6ka+1s4wkKa48W9z5qGVNkUTOBHpLkAvQ9sUv3HG1qGE1V+yiGy06I2fMR6WjMqg4Zu
CJfoEDRpPu/hiotMM3gMZvPidg0Imrr+8mqZHHw6kFnqqqe6yO1TuTw8vqqng9H742tol+Nbs9Cx
UW5fouVTQu8L55vJCHcpp98d3s7fldFbmyxqaa8pIFvNJuk3KwemlOQh9ZiOD0HD+/Jph3m3iJR9
LHVvYEyFL0+FUWMKL9u11n72gUTeHiYfapZRELDsSGesZBLM65SjK4Wcqf/Eu+4/2bbggG1Mv32V
Y1E20vRHjs+u8oZbgGM7Scz0TZCimprmtcH0dYjoz2KtiqZNN1vOQXcN+YUS67fw0wqNYdDAYrLh
jasow/DdxNdgypgqMqs9GvEwvJlDl24RHK5YhIynKEivQc5AnoRc+UGKlAlXJeq9P9Y/azeYMGOZ
86vk5JxGpgPpetxDdu3ePEmpKU5E7Yvp2/flU540Y7wyo59irJ5JLVn3kVIIcLtoaaWPKtI1wy2Z
SxsTMo30OgvkLi5b/x5NNzdtXyiomX7UiG3rgQKOWUz2lbqI5GXsjauXHQyjGL5NKsdXMi6Hbw3d
YDU2nyqd6pspCb6ljIDSkRKZx9bB53xk1RCge4QdZkCFuiyDq0Oct08QH54REkkejm1MzacRX+eo
ox+hbud9M3Gg0MombU6A7FBpw1zjbu4OnQHZcsTDdMC7KPZ+Pw7bfPjTYOveV+wEd7LjVIkl6yft
UOMqGVNGjEFWrVvKrPGgejeOCpeauHgi5QuKSYhPlEqUpBjgEETsxewCq5bi3U3xzQ00xENaDK7p
HDAJGtoTlnJsUdqC24GTmZ0jr8XcwX7TxU9sMiGBpG5b1hEVgEj5VMzDlumcoTy3n9IV1n0OqD/r
O/AznowYJAzjrUmhjEajCDfChXBAfBc/lB+mJycHQcCcEMk5nS+hbK0rgrjFgS/BI7x0ogjvp9Ny
RBHYH88Js52t7STYroe228RM5k6chmlT0CpY43H+v404bhciADYQsnZGAcHte+AwwAYjc15DeDrf
bYXcoy0ByCox5w3TzJRMEVVWPb8fPqc8eJFj+IzRF1RgjGVHabKZhT/jNq2Mz6AI3QOW4U1soyc3
s9Nd87b/2y996zKNVixg/70TjumfSVX9HUKEpr6z81OQ+O2rZ+r29f99j8t1eHK18QoDjhph0A/C
bJ7I6Ok3mGUh3JTs1XQ0fVSZl0N+6CSkccq5dIvKrVJPHmJehCfD/aJiWZxQF48I6g3bDrZjve67
neeO6MRA+3Z0YZEAk9xE07y8j8jHVe8MzzJ112mRKCyDtY/vK6IzPKrFalTyzVW1f58dQnqBx7WL
IxfunKzLk00adFWHbng1xmH8mZXlVQ1Z+lLZvFeztPQJ5spTwMV+KT0gkK0f1LvEqRzoIGzi3H68
Y1Dyz17gckCOMwrXoSw5XcKO0RuLZZn7zjrlnvkoF2+RYX9ROin3y0SMNVK76cF05z1Tr+FMDzlh
7pxUkZ9R3/Y4haUN9Cdz9H9ag10e8mDmGJ/4G4YlNT/FnzMzCC/yNn5Jeis9uMMI7Roxr+iZhrs+
Ro+w64nkFc5eWpjPY8saL0OYbBSmJpYseuoZYW1zWWzHUIzrUpgHsNhovC7XcYvDi4V8oaclM2Pj
Hcis+dV1KXSPqcxlZc9+BW0cHtlkp6cidwTb5z9GXYI1JYjJ2IW4XoIOiYiFpgT0vSQhGYmNaR9E
7x9Yz84RVWWntk7QkFHxNvz0FhR9wZijbbc0Zmdr5Vt7I5ySl7QdxM2O6s/UlGdwLWfcMU8hJJKF
eophYIWd1dqqxVYeoxj3ggNBmJo0jbRPBnydlYOWinWSGTMN6mRs/XA94KMro/HPKGMa15vMeqv8
WbKvKzmmMGsPJwDgyt8mAZcAgekAObw+mtpB+8yDZtv7dbpj2N7wl4u/mbTH/RR47SuuYZKCheh+
hFl91oQT/7GY7eyo35tG+Wy3b9w9HU5rNbbaZEdJttg6TOm/LGA+4Afq3y1VhxwoUnvTzLbYGXFC
2BK5UBr/iLR3B3OkZw87Awbi1n+CgTtdmkBG5yxnSJy+sJPc+exenEsQh268irgcE9UnP4WZCIqP
ioZTSaiwMvFXmKgb7Hsy48BJfs2KcE4S5m4TI4AS8LIsZvkDU0fE+YdAtPFPRqG5jZpBrBqOHsec
exoBsrzcOIM93yL8k68NFhU+tPMtt0z/JLIYkmIXGCsm1OrYML5Y5VXDhJly7L3JR3PTLxYozPxw
uRxcTEsTblKD22MW0/pntG5M0LYzI2AYH3HHDC+TicueLInXhGqTne0Il2g5bBRdeebBqEV45UBd
rwU2KCrlO/PipdT+1XVH49BIy7zZqJduTuNz5Y1/GfN9BZnkIKlk8bFgyy2KFhM48YdeQbUbvQKC
VAxRoVf9BRw1OWJgj8akL+OyNpJ0yU5uJl7TuXpr2CyfOQlQOzBhnTHK+W9RmEC6UXbrCOgQnPct
wvNPpq0tgFyQpFP60ebRThVxuPGzwVzHuRGujMQCR6MoBBllBSrc/5XHQmyaIr8EOZ6GGebtrq7b
kGuNpVnSL5wL1nwky/VYhPtBm3i+5/YjaqKbtNsB8dSO1rwIWJ6Hq1G3dBFERKxbKXYNPaFoVeJH
PxN1b+PKPkWTEDthgIAOAefE4aVP4DcNUcJ4WStSSozFJ0dvitZ/wSb4UmoGKu1U6V3pgNhLLObr
qmHvlg0NRCo9f6UZMx6Uq3cjdsaD1Sq64iFT+RrDnAx+1RkhPhwcK8OPr42Fa4WwzzMB22TTjb3+
dDygWJYehrPmpzZNOUBh4H1bmWYqfmSd/tO6QLRygXKFp/tXuXC/cDTu4kaFaxKo65DNdQEQd0cO
rz6wMSLZqNItCiPiXTZcLIlttW5kx8o77HKVBAeaRH1Ts+OocG1SjHRSEXZCs+cqnpaH9l8pkluq
gN7aea0u3QAw0iBqNlm0WyEC/6jneD+bXy2cne+h741NEyTdSWe6/tB+hD/S3eHIGj5xzbzYtsvS
AFKFTqDIOubAbfd50qevUIHBE09vvd3YJ2E/BHBM2pi1mXXMyTFp84kho1mvHCGsHZrViE8PTNqc
Efh3opsF8gSXgfkyEXd3XBmfUeKm9ZwY7p3DK1o4SbCDDR3s3vryprXICOK0HbELM9h2Hsy0RHj3
dJQDd/uAbsSZaiGG2d1mosJoBhu5FRnNwj0nPWpNnN2kOZ8lY/57QL16o3sD7DIWyAXZ/mZqYwnW
z/nT7DJ/b6s/EwyIZ0AADGwJtw6zTDZR+IRPASh+vZgCaScACgI7oEd1XIsA8Y39wYYqdBIqSbtx
496l313cdBIT+pT9LUYj2YIrweiaK9wYtFiwF302HuUT04B5tEtveRAwrJiDRQax6f0IsA10Jn3E
Y1WlGDa4fWILZJfVbkuNT9Scwu95Gt8Vy8tVK8OhZXPYJxm3LZJlxwYr3CmU9mfS+9TJYbZeMAvh
KTZ3ASbMw+A3pJgwuuFtId2aFuN9nH6AGf01VAMBnjhY9YXy+WWW7hOm/+tyrv+4PiaZwM0trOJu
+soEx7uYvbnSxYDTmBflQiMGoNC8OtddGl7w+XNH0HLYWVPWXMd55izUJv3Kdc3nsp1z7sw/UwB+
pgQu2VJKvCowTNDvEdRPNJfFiTteHEtOl0D0znbASUKXIT42CNrgIWYbgXuyTwRZA/yLFKamWUzh
c6G3bH7Kkwuu8zIaUlADLCy8cpAZaziNzHPo9PE40XK2OT8eWCX5qkGewHt1zruMyrtqmWP+sfIy
pCtocrYWTdwMTRvnYuWcEXu7CLZO5xmYUQvjbPavqWn2p6RqyjPxM1CvKe4MuR3zqTt5FmRt3qrf
LMXBedJTQJv7e2uL4Wg4OxG73qnLtXeyizBaRT0oy8ev5cS4ckSxHPVQxktYs3QRQcERlv4s2H6+
Fn44vHAngvvQvtpuaRxVIP+lwtbPPt0pq6wZd7oil11YGzHk7SWZlPvfQ8lZA8myrVftoJIzHZo/
JF68nXSoTxK0pEnTZdw19D48/LZukPY4NifDhO+hzhQKuvQ2WAAxoKOBMwXE9OGUfzrf55Wa4j9j
UxxzbMOoj+ndZ/Aog3Dfl6DnojqHX2SAedEpjgn2ZUyAbOa38TJIAadbj4itVSReBu0fgdHEq9il
maCaU5Jm+Jb2tWl94J/wN7no+lPDHnxl32Vt4T3vjTOMzPkSOz7mak7P4OL+kh8hqzBNR7dQ8Zq9
+bBuPPcYYoaGhRsU68LBACdrvAqhTbF5AM9A0UamaaahEwGLaY8hNePOzwDEeU+zmXITLwnWjfEK
5wzRTFdPIZFdlLLePlEIVdBYRPdClgsbQybo5LKG58lR8ZoG69H1SFN5BLqSMrGf/CJdzbJ5Ziiw
gw3AQcr1UDSWS4b6uOTa/O573joVBdek0v1+GitrX9XpU+bPJBMplsf88D4auONNywfkCXskrLA4
c6m4Wz/FNMSxUiIijzh1yWoIV0PAE060R45X1Hp10zMZRbmN6aVcbBB7JpLRlfMCBYOWehU1d20J
4hKwqaKIce5/ThboJp3Vvzuh8rW9YKEs+n+uj6/MJv0xNbM+JO1B5OA9K8teEbiKLmUwObtsJvyd
mqSucu5pPi8r3j6LIitfqU3GJsJFJzrRinMgjeFeBNZgt3mmnBAORxoAii62dZz6Jz40n4MJTJ2T
JrR9zo4nTSd0RL3gWD3CDN25jPJjphRmkXBiq0Iyuy1jepRJhWfApTBUIIsnAvd+oSYQgMbdy7P0
GPcWMUkq4dXUISYMdrHv8uZfyBwVzF33W1Dju645hGhOCjRj9BhEveC5jPUtNoJ+PeDZ3FO7uvea
5i3zGDAvVrg06I+ARyjiwjnoNQmwUK56Qu0owRXvzorV/bW3o/IaNRvXraxd0EwXkGfRCruyn7PF
X9ShbR/8WdovtpM00l2a0z5VEUemec48yG06tEfAUBOfBVq9vaxdXUPslccuYaDQ2L9BdGVrBnBY
wl0s7wMzdDAv4yHKlro/qfZOvWjZVOquXNo46US1X7op5mijHKDiVfCaJ+4GLARWd7Mg15eH+ECS
+d0rreTo1Opb9vGb48k/fQpAWkSiJjes5SaOBIFaWh/iZ409HdmZs7SoXzFMsEfoNxWTRaNsjF8t
Wf5CzQerbq3XmO1abB8BcOysLoeCW1f11ray6RSZqkZlfIuzVPy0DCRZOFIZ84HVctRmVtu+VIM5
rpoRCWPCXr5qzxSd6OelugIUlddtDWb2s9HbzxnqOo0UJCsDckvaYVWgNKrRNiYYTMHT5PVcSH38
HPkpOEk6o2FH3SnWcXel/92x25u7kz1ILJ+o1S8mnefnLAle6fQCRtraA8R0dYGtwYSWsDROP+a1
CANR0s83e7hbueyeB2epl6v6U5AXf6UnnBOYQjYirnPWJleZZgy7jRjibRJXsOeepl2eFOnNSMjU
mel30pXRkXsqMOZ2JiLYoNMh2u4af8IazWTpAkuc1KPL0FxQNichukRZesNhwlTUN96JK8DCma1h
17jNb1obaI1niMNKyLGxh7ku5nzf22ELK8NkWEeFmWWol6nFKtglCmlGY5vBlhxvQoN0rG356FQP
GblMF8PSJHHnLOvc3ImMgj/JN+sxWDpzn8kCMY2lUnBj1dRtzc5i7nRR1Hu327qtApgcN0tXeUCN
he/aqzp2qH9c7rK6jCuoBPJXpEfiCfRKiIltBGZ62LxWF69hRFAM0/r66Ifxa2RgzUodWqwxKiyQ
8u+mLyzGnB0x6OUhMBh3p5CGsGh66zLAHOOBwVyNcYsvpGK7F5Tla2xn9psqTFQf84vxXr7twvho
Fbl1oTeg3pR2w6aBIf9GhIKxF1i81zInoTjkVQsMnY5YV9bv5Ml2vMXBhddu3Q5c48Ny2JmCO2lG
SNB5aL3YvgV5o6VHbJ7wxk5WpE+Wq8KzU4dUt9FExop1TAzWjsiY+mPqATtBJLl2pJXXzDSYsdv1
yc/d9n0o9GtC+eGe8iHNGbX4QR91T5KQALSHRQ6LLmM1Qo5r5fbMUyyT7SQAxS2Cxb++ysSZZLe6
8Uteyow5CV0p7kbcOsfjVgT4LV1wfVTYGV0UnkxjpE9x3sMmI/AO0sNTQMZSS/W7MOK6i+jXeCaV
9c9BKWEOTkQyIptod/xNRDDpQkuc19EVHVqqlW0iiqCAXWTPRtjqdVzjyrQ7IFn9yMcDm+VKmZ35
4qHNbxh1cgIM9AlLs1v1Yu1qXW1tahmOCo1+jV22y9P0CFPm91gDAsHSRqJFs87LxOg3fQAHUVVq
3I6sp+tYcFupLUpM704ED7eO5vhJibhYwUt0t7mpD50bV/uKaEFVmx6xe1jymm6GizSAXTS5Cjcu
AfNTJqrDSFvdaihGwHwtiIuyVODHzfeZ8/pmNgcNCJoN1zR03t4mOc5dmp/PchwfKc1/XdRbwMGo
nGIRsM/R0k5Es5ScdPIhjeQ2OmBf2IJEYLSwYhd1Gx3Y81ALIqh2Glx2cNayDicekGESCCbO0JNr
lVf00pzI1fgSUdX2vLiWdvzdSFiKiR4D22AzqsI6VXPIxKqQ3a6W8mvUDivSnJH+5j44BgF3LdPd
4ZNbd0NrbaucQFURdkyUXfudvNW6ZQJJo4hKn0wvxpcpcDFwpl85Yeqe++kc6Wk68CI/zYN8Z7P+
xvDwHej3cpwOuMGF7s4zjIaOIyk5eTcUUNBbuoFoGPCpFZgdygx6vquIN/i4Sivvl8cxbDL74wz1
z4opaxhS7AyRR2vxOPVi6zkDp/HC/njshfOC35u2YUrUBvb8o47QC5qm2TQdFKtFEcd9l32OxPeo
wZpgrG8FkciDWXHwbSJM3h46dl85OcZS5/4bX3INeVdWdOapUz+0/JkDxYR8iPchCcfl94Cm9tdv
JlCe2r6UQwXLrajRnwI6ssujigOQUAwUOSCBCtPBsInmef7QGdYT3HtEXUUvdkkREL204vkUuwEj
BnJPvkupUO/Il2DobrJkfZ8a87MqwmULnIlr7bzPE9tZt4HxFCd+zmUR3ydWkCUS7J5adzwSXqMj
LOA1FkSgHFT8mwEiHcA2bqxBMilCL4EOzMv+7gweO6MxOEmX2yyUqg6gEAQbSqayLdaW6Qh0EHS0
sJ7blBYJP8kPXKZPEAqaH9QCVVjDF6ZOMP2GrSl2HXY7gjLdLbB6eezCyX8i0rNVZd8ec9egOagd
7X1iVhb12T4tfBXslJ4XpIspPpWFrw993KCaB3CODPc0QDbaWw2lvqkR/+rr79bo/9azm727lbf3
tD2viB+dOdzJg4J8sIJ/NJ8bOojXJrL8i4nCPKEUnDs3CVczk3CZF84Pv0VWnFZVKyU2VzxORR0c
8ryB8Fdxa+6gV7G5FO8mGSHG/8EnLtMQqy25Qq8+tRAKfpTE1ZIqOTX2UP1NpL6Ec7UH1KRfOiKc
z9xsf3mzc00Lz7saPWwpldnGSpCTt3ruw4Zq/s0GaHbd5e8QAt3J8956RG01CoKysCM3j1PigOnC
mJPgySv+ekPlf3RGTg6vHKH0uNxr2l4UT1nNHgw5oL+3kBHRnORJ5NAMB/OlGn2LyGhUX2I7qHYA
LyrOIBX4IB/fk1yoAqpscRIBQIJU0EA2wVtNgJR232DM3z2g7BzdP4KJpkAk/Jh9XmM8M/Q6+2n6
G01Rv3bBQm6P2aWw3Ay0ljH+kH+ZiX36GCM+GCxaBy9lfl3OFbnfNFaHuh+7txypPNMsKei2/VuO
WWs3MKe0WD/KqjE5jCAXaHfotpHZc85ECDhRK1sX8HUmRJqSpkKzLNTp8RArD8Xt8WWFn+wUtJRo
FBoRqytnex0TpMDtXCBj4sM11OKBbYSuT4/nFWPTA3GYnVPPEd5aM97qihP54/+p6N08Pb6aIkzw
qgIPRyYV0waG8cdX5Ipwhz6eD16XmaQG+Uf/fbetB3xXMVb+1I4NTG08eJGMDiOh8tG1xUkqDGes
vUc36MSplZqYYTxSqoDV+mTHPu4LNbR87pbnj6/qlnIE5TEzbsbhhNw1nh5fPR6AdqYFwHuL1JDv
AnmDRIcCemxaM/oMja68JlgQVu6kvLtLEn+XxFgRnEwGpCex4UNNpk+twvzqFlFxRxf1CGbfZTnE
FL7Vy7Kd+HdbU89AK+amxau194s2uIsKiEnUOM9q6OJLM0KFSXWE2N6Y9yxgvNC04mcp63TdFbN1
Nz2bUYuboJIsTxs3+Oej/D03iS7efRsrU/lzJLJz9xAmLwTguVkuTwvktV0ro5b7iG/f0XQA6qfj
UY1DcXZkpD7T9POhSebatYE3E7N5KJbtHIfEiWJrVdXj/N8LEKXOv6BHgQTsm14cnw200n+n2Evu
rGfWFWg7Gh25obZ39IubumxIOuRL2RTp3QN/s20SrzqwHRPkzUZKT2KJeB063XJgA1JD1u4zHd4f
r3aSEVOffYIxj6cOAaUtviJzT2YgMWt9R5L+Y+dLHXRuVh/1Qs1aBFNjhJcEkCzcgj/r1oHghJIx
YSM/4vSbqSzsIwmD9MttY2B3ONQGinpf2Dr+CnsdgbjnLNlOUHB1gM3UW0Kergf/xhdF8lw1bfC+
NI35y/dtRIDBoz1pQinYuE5UfM0OPYp4AdT58TRByjRn51OqjsIMEjZrAA7+SteG/0UgB0JIl3on
5pPuV86Mh+9S4WgSuIz3yiddMbQVa/SQHxGh5JVQIdlhrFnfnP1Pc5NAUJTJdxdYQDpMMVH2Akpi
JHG+7mV3Jstl3nonna59A51KpF3wlc0cXC3DCQCSiOCL7H+pXPMuZDGck8GnRsCtwi8Dn8K6KRPn
4oE2XGMjoOOtrQ5ZUuNxo9s4nHv7KP3BO4xZ3G2ROOjty+jsrft63oETPzYzbKbYF/WL7eY/7SUc
OwQ+J502+RFoATg3LOMfCdXFqMLJV5HYlAX7L+yapi2+Gd51qZPvBEl83ReI4e6IxBl3Z2BwdKcR
k4UOI55xnAJQaMlXhFN5QGhAXOngJVT6rzJoW6uqeT7N8G0wT0XiinhNqG1oTpEuna+moIptTJmY
pI5nf1lN8LurJjLN/I5vqVBvcT8YH1CxNn2estuzkEZtO8dM4GQh8ILE5ECNKZkx9ZZPzE0xUL22
ocHANjJBIuGxyiZYz5TkLa91PLu0i5H+ITXK0yLatF2dv6mhfGYv3V6CzgwRcT33PaKZvGWaCJkp
FMdGcOH6WI19Iwu/iUmo9ZSMC/Y1RIJt4regHBl4esv11OTDlchK+UZk6IMowvQtZy6HBocg9jSN
OdXojC9Ws7WaCRdRZpZeuBMw+l++3zQGXBB7VBeziovPaHT/+760pblvZ/CdDjeFjGrsrzmh84xZ
jw/z4xMLU3HxjEqtH3+Z1bJlT91a0ofp+J/I2piLsHMXo7zXxltiKjpUuI9TctJ23wMeQ9E2/ikI
C+Q2N7xRYEFCdhpCFNpIfNumAiU+cW0mZlO/RWbw+fh+ZxsuuwqrPEmnLe8FibAYL+C3adLnIxnR
xG7db+N50qDBKG6MGeLtdNEfE6+OP3p067O3dIwny7/EMIBxoqrFWavsKXV0+WZH0RP4fW8dN555
tjXHnyGI9YGo5PhdkQQ3nC2R+ehDURN7MJBDyZ/J+dupsheukRKjkQe0pHbekkn/mTlt22y7J7di
qiFpvQkCDuz9/DYp4EzMBeJVMA31F4blHsAkDjTuP87a6BvUCNF+qHsL8f8rx+GB1x7huCm5eUZc
bh65C6jNZr9vnf5W5YyRfaR5RldT9UapfESFVDrfLIFDX0DE3JRm050Cwe3KSq+NEYN5c9L+Neu4
0QfSfs1abtp6VH8gDnvfGZqZo3jvDIUiPdKYxkrcT8SoOR8kpCS5g+/MBgeB0tEbQksHLA/kTr+8
eXoZG/dzqK4iicUrKbFvBZpqby5rKTWyydZxF3cOJA5WveA7Nf7FXZV/FSz4x96k0O3xbVP2L2Xe
9DdQJwFsnBKef/UTkTX5jqa8Xjsjs8U41f5Hzq9Hybn8DiV9cx7LQByMJKJ0iGIUH9y8hxHPQIfb
hj8f036yNhZUri8c3yQ5ltfetjFnWEsMqmHZHN2loTl2gdTExteIukeZ0mRs4adE5Ov7L5ki9M29
GF+kI//MRfeMkM2wGlMLrDUgEcT8YLfUWQLIoLd3oQmtC4rAmvBP9d3ERMTnjAFg4Y7Vt2FMt8Ly
mrduoEiElk3Sx5k44DRmc2LzqZOgo5ygPZiGVX4PHpEb4wLfBjm+ob64mKpbo+DETZWg90gSN1fh
/D310XPkZM2N+kb91DCDp0lFz9/IF9ANdYn5kvjKzYGy+vj5auiuRjLIDTezTS4RYBty0tz/voYV
UrcFB4F8WT5l5na0S/SHwDS/iIE364ihlqaKx/apLKmo7qXIKjh6IwV2SECJw5XcN2reOCPFqrXn
/CyJjAEBXsaYXDmGJDLcV5/N8Kl9cAYV89ETxrmR69zrvsMeNydbLJA0P+vYwzZg5u4S53mnSoXz
USqmbQvfAInQ/jbKhF025I/HT07au8U0TN9F8F5o81daAm6Z8KZXSat3o5GdOQ1gBkimP1MqN7Mv
sovWzLqNjk22pP3Zpkd1HKq74xXjTtLmtE2ojFgJ5DC2axArNWVowTQjJ6SufwCR8DtJcCvEuXVj
js6VrLr03HosDW667hnZb0Zol4x1xWGcDL2NWcu82eIvT4lmJFzOedO1B+xkzraGcoaixDbczxmR
ypDjcqgqYlmYf9YJXNQ1Wym6bluCF7S8EBVjGe9IE/aaF5cu0uAMitV5F858elxRfkYeKwiiX7UO
8dAW2b6IyvRoKHdGg95aeKdJPlxnbyToOActOOzo3UvgbiUyWLOMJKjejn9OsuajLlVHw9EyrrU4
pZujZX1HYf2axiWfsdCnzxXX7ILIGjgcHywlPkWPF5EhPDuWnOBB2x5ddrf4GmJxyPmNhmV64NpS
b5PJf5smd122Az5GlAZOfYnaDu040oucnWPXZwIMB2LsCECjVQfdmF1g/n5yre/xtd2Jdd5BVsz4
rzBhheWsrhGYlVXXs/MpWuotDab9pUlxXVJnSPATt2imPR9RZdD9YfxjiweZKGhYJgNU98EDJkr6
DXRFoz5oJ92oIDZvnVtxbZoMEPosWueEUwHLOO1+Ms1snzam2mLMYQXumj0n6IHpoGkeiwloq2Jn
zFGbKL47pIBwsugHB7krUTr6OcQ4Ecqor27mFUfaXJEYeY0DleTfbZ78ksQFyL7nJ0w/TzSdctQR
8ymdCSL7Gc4IL9ggQJLvAlgNC1DgwV/+dffSFuRDI73od8wME/vD6gy23oZ3iiN85VnQu09DDY2Q
BHYGqpfDrNN7Hz7vebRIGaEa7/UQVdvISfk7QJffpQ8Lm7cqY+97kC41scmg72DE8TWXEOBi8opc
sMuQpTIyjW8TkITibuQtCYXxWc5cBi41FYhupcGSym3RZo77w/UsMjhLaHvi5jkLI2V6BQVBWR8M
6J1drKCBoh6Jb2rIUuz3r+lSooSZrHz6H3tnslu7kW3bX3m4fSaCDFbRuJ1dF9qqpSOpQ6hkHazL
r7+Dvg9I25k4D9l/CRhI+9jaIjcZEWutOceMXE7kidDqrTXN55BIKFIpqFwEy/gWUkK+LMaHVlY9
SwDZqdotX2pTNOxkMrtYfD9GgugwmumNOR1HJQzAZIMY5Fg3isQ4vMLvfpP/OK1BYWJl9SFL+hq/
sMDgYKfpRnfEiveCcyFd4Gu+axLdXXijzowZ6lpRHyJ+8EnPiVp/NxsaRzFw3WsCeX5yYMono3Uf
Q/zKdyU3eeUF+lKZrEXe0MizXxX2GeZ7Ax29P1Vgjt9UTpBVLab4RKJmc2SL0puWjG1VksgV52N1
m/euv52cC02Y/gCaqn5YfP4s3e4QlddWb/BGAKA61HZecZa33A0M9jMGiGYnksdcI3R1o3OpPHhN
zhs9ENJTLT4l7K6DADBtQK98H8wxmUDPbTb0PJo1JtmisC7FYjLz+C8u5sAOMITGpwqiTaYtwt5a
gwxldLfrMkrireAHoM1/gLV3CCIirieJ8Y54FPKR2DybCBxHUOotp8B61fldf0zs7oeR6wDnw3MB
FDRMfYuD4hS/HsA8rKKO2I8qMFmzxCdbxNpwGKNlDUriLjrMgrOtYnywKnsC4Tove8cx2t6gN4Rj
3IvHRZAWL2eJDrFeO2cYx6gv58DWb3Mn1tpj/p8vMZ1TD9RrjJpTKRSLs0X3CTaSUdDntGsKsa5n
gQIt6pIbcqI5xX1QxldCqb5jag/OokNMOWq1risNTMPwySqdhgOjbcjYQIBBv+mU80KXHdhFTiax
PGDPAoj9xj2Y7f669ptuZVAdgNVEhTDN927VmJeqDy2UZfy/wQ5AZ216bMk4qqHdzAYuTKljh+k6
2zxjcyYxrj705hhsTCRLdP4M3PiRm7/6EUoYLKXFwYjbX01G7COBiOk2ZpJc2M3RNszmkVybdhMb
7R2H/mY30HTDUwMjtkOF28TDuzUPiyziZKShhAU2fRfBZmKq/GoGAHZp1kRMGYg44fN4bLFBUBlX
5sAKlhQbI6NJbDIzvVT4FTETI9MsQV9ddDTovXR6vQVBi3yNg7rBwGWPvxFJ8ZDe/3F1Cq3gskBK
3Q9nIx2BX7rMaKQnWujGFfqVzLwnPA7WZhnibF6WWtp3wIDrNRlU/dnvNQ+1T2Phj4/ACXXXSkkE
otHepvPk3k6l+KzdpHiVBG/QWCLdVSbHMRsIoOBYWuC/psgzOFQuhbkFOHv1R939zxIxRR12Fskc
rDmm5FV5hJsSb1XC4b8rmmHjwaB7HauUJccvneu6XsjAIUq15bESJgLJIeeELcwh249WGb46oXGG
+TU/DAxPcdYEeq9jrNJ/HKwgnh9yA4k5aayoP0zoMBHQuNA/8V4HFye7nTRe9nEMzA15cYKAcTp1
3lb17hWnfNTVLZmZQ0s6Z6uLfVl7Vy3L53n0+Rt+rWPffcaaKQerZrcKI5tnVBq4kRBOwn7vEIgU
3h/OUjQtGYnMcduRCAVmpOj454aXxxgp645RxSnUEw+ESbuniJC9BlF13XrJD5Q+5uElfQgjNO/n
frDxWXwHNB8O5BLtpqlt160F27ojE8NJGWqFqgay1dMgZl+K62CN9T5edzVKWBUUP2lH4UiTYjUh
UNpHkaH3DNVwMYfDuoZS6C+yLE1LoG+5Vb3y0WlK/pYWF9844mBo2/nWHrMZTuF29qW9S3X66qYx
piPGcquW7DFObe5dNXjhGjjWK45y4xQg4qmJo00anj+GWnSyuGVGiT7IcVnz2pEflHCo8yKvOdRG
VqPcoh2iXYyeqWG2u5ibfACkkJgTLwEuN2AgNdJ54bmMuthuXbxRG0C5/A4ZCh92KYkMevavasAs
DEMKgn48TZk1F0fdTvuijVkFEh/SWnA/lvZm7EDfdNmgzuwGT/CusdeYE4dZTVKME1OSglrahnSp
XiUYMl2xWFvZhIIDzPQalM/Gd26MIR23SRWWu9IYsam4L8g47glx3ogU6oZjDekmOoapixCEAfic
RoyUrO4yL5Mgkdfw3fyyRDDcrpM3vw3AoWhbL6Us0lgLVVSyTMyQ5EWcM0j+hhD81qNvxAFoMW+N
yifcLYPsaZ37p0E57z3IOQ6v3oGh/zx4D3Y4ozBYpmCFLBaDqUP4anMY8+S2T+e7dhDPHLw3Amyw
0xZvto2NuQiDSz+lx7q70FnaVgSj+GSCr+yM2mZMP7FCQviIQ4gZ+d7vWmNXWYlJ4w5/fM6bK8CD
KuSYKyvL8IhWt0H9QVqB3ndipCXpyJNftAe0c0RHjs60ayKGE4p6eggQapKMowRsYqeqd0OGXa5v
P32N9lCP8h0t+NfI7lvKBJ0SdkimKLc6OYPlL45R0v6SSPH3fIXwMNmv0TOT1pVXZyOZe3RdClFM
SyOucdvxVFFm82JAATbziaBaPR5jk7vlBIM8RiNd6wS7HARPITcI1Mg5sziucw3jqmy9reN35wLO
7SzN+pKQshvnBqYEk2B5O+vvc5NxE/lj6zKOgTzTxlyVg9r2Mlp+LbHNqh4p4QyxCk6LU6mlf+G9
jHb2Yc/uFcZmWnLGCyfIri8sOBbTOwtlsyJWGhGrxTrB7PTFRtqIdCrcApybeZiLmO1Srr2BZqHA
jsO8pyA8a95bjb23vKFABM3DBGuPA2ZD6Oow0Rt3A5PhGS5p1LXkfc1lsKut/NKTZXSS8DxZLhEz
s76iQee3d8sSiejyJYfoxGuKic51UYO783EkD5CgtLuQdZ707p/cAZaPEvKE8PhZxmZAU45RTMiu
3r3iG6jX1fQxxAZA7rThESVTIHWsbdOGP22s6XRHk7cGnsQRz48e8yBE3IkahhhZ3a5Qhk+Is+a7
Mk4fh0HvetDQe7uhfdxLZGE0Bo21aI2Kw+8ecOxDqcZ4Z9Ng3RQtVrCZY1xyCXuTBhuezdHNTn1G
XNjgt1fUYmBGfUFbD+HZJm6hPAWVxxpqIYMPcC2qyRcMgx1Y7wX7lkO72DT6W48ewb6pqu/aM+p1
GoKkIU6pLQWS0Zq5RcIpdnYVot32AkBkQ1AXAwVXr7RrfxLQVa+S+puZJjgnExSSP1bPKnD20pVr
TqCPvtDvjUe4iS0/QJp14srlQFBJ9JD26BAsLzi1wi3ciIbssjY6WjX6+Lj89NCeIC7FlUrK6oaD
1lFV4q5QwENCBuw2J04vl081GBmG4OfSnx5THAIOTxFPMHtKnwMRTppcMTgSCRyvHHShPT0DcvOz
5KV0OBmagwmmLUaI77fv+dAUVKu6ROZgfztGBPnUWZWmMHYWXYQ1GP5zJedjOEfbmB9OAxUVFxt7
uYbE6M9fWeg8EM/9hXuyXmWaiRVaa2ym8Otp7X9K8qVWh9LzOZpCIGBW6V53gDd9nUXcRMwlFbSh
FYr7KaEvSueLwwCJeSwepNAPM3PB+WOSzmumuvcU5J0dhN9Gn/OTTPTHseRS+idnxCuBjkNuwBtj
cZ7fpMuyby/DTfgTzHyKvc2w/Uq5HiFAiGVboykB7BfhVoQfqEUqAAM4auFu2Suni96AurGZJSZP
N9Pazuowts75hm5Is5ODD1/gmfbTOrZViSYYx6kZKR7DqtkLq0v2s5ufSsuFouape5Ii1jlRgesO
+pJj1s5mmoOb0Fl6rr66FzntZ5/JO7vkIKt1i4Qmv7VSrOu9u5CZdmQXnqLe/2TCdFP6urnQspuO
WW6eeemQzNOEd8ov/g24czDoI2s3N9igSj+BYM4Jk5XuYyys8dCAr+stYrVj3koKWyO4itKtHyJ4
n/ww39gpOCbfp2VQDMZVkmF4yhERM23R5LZuuEN40AwS5DDS5IY/HaRLMkECxbgN9WeaymxzF/nE
Lv7/nF/dIgh+nMrv//6vzwJdeD3df5P3ronq/eOPljhc57c5v/N3/fEeJ+9//0/+N+rXEf+QnvKk
sCzbFWQA8sOG76b97/+y7X94i30V1QxFgf3Hn1DJthF/ZP5DCTSRyrX/7x80uD74A+n/QypP2L5y
BPxwaVr/Sc6vFH9L+XX4KfSnhO84JvBud/nzP6X8/jOU2k/xyQexv5NyurUrcrVrOyFmYomQNnvC
pIslVhqK61mSM13WlCf0ZVyMJ5AdMryX28ggmDohoXpmPyiCfm3YJagdKgCCng4tCWGb7I94a0Jc
lk6NWIKvgZ0T/OBiFQg5J/zpW7j936zi/6O7/LaIdbuEEpOh/JcIY8exfFP4pgmVXGHv8f96cf/M
E/cN7xU1EkFhEMuUd90SH27Z3YPyoZMXOetb7X2S4XclR9xtsntVBJD//peRfMt//mWkYwrFE8As
T7g+sc7LL/unO52IrKW+hLVkVMlL4TWvjY+X0yuvUFsvo7NDRnq4NREjzpw+OtHGWhdJD5zR/QlT
IscjsseFROobkUau/LlcA74ExpVExHe4gBPQEbH7rkFWfYFN+CWXcPPOlSvHRuRJrkjBerhxa4LQ
Y6e9M+YlGp2M9MHNfv3+Upfb+qfkaOamgseZaxVcq+VahFT/+UpzTqzCoDu6NXuHcKwhtPe2eEbD
SlZxTOiFkQbyjLjm95/6L/d3+VTl8B7Z0nFN8be8amyBid0wqNo2pn+XROTVJC75GDMdxN9/kPev
l8c7S6KksDzfleJvT5VX0I13nFZspx7BaZ9XW8r08UQbfCVCMznP9Iu2//FHOgAZBJ/mKpMr/Osd
ZaLhtGaHJqyiRDwbUy3WeevdqTxGjaEcmh2JV/w/7qf5t6Vh+Rod5fmObbI6cVPdv36oWUo1xAOK
UfyCgKqDU2G5T/2kz0OZndE83BQoYUNTcrzoXHPz+yv+N8+QS9vC55J9yZ3+27rkZSHC2QXfJ3K2
+HIk8sJXnAbTBf4vnwrXwLynd//5h0JpYEkkd8e03L89uEYwBsgtkmlLTPVNaD06DhfbDxvd269j
D6F4thGA//4zWa//5W3BO0gdjpyHe23/7XHC697KFETP1rWrNyMOr+vQui7igHIVkuOmyYdPu4uu
0HtQGuPGNaD1MFf8/W/xb14eT7jCZ5dSvuD9+et3XWJ9RKAD8pTYyYNOMsqdjOeriL9//znLHfzb
0uDxQb50TU9Jloe/fo4PmF3MUzVsfVWuy2yCyxWd7f6wPM0lcgdzMWdb77//UMf+l3ts8z9WYIuF
QXL2/9vlQWenErOrZBvbXrfzi4iKi34WMsTWxVViOg66ftM7mlF6Q2/wiyeSjrxNF7KI2w8jv+OO
U/3BcqWtmBxiFTzlddKshlAukNgvNIdPVh5ddAqi2RfNoe+Mq2iCZVGEWBRmQzy5730nb0FgcMAb
1ZdZWreoxQGTGvuRcizSn7WZvso4/1WY88tAFiD2PxrRNKXTR9QIAyKgYRVhuF+3/bgZU3wb2TIb
qGnEZBgPvcK72F60jNOeSTn4KWImEnWRA1fvN376GXUG8Q9IJ/34xTKyG5XGdxVwr3JA0EQHDYS6
ytqjOYh7z3RoVU6ntrIOBUk2RphsK6e+tuP5WiBx8fgZoASbh1rStgvEwa7wbkRXHelApkXmI+k4
ds0pHPHPpbRJyfEpKkjriq3HgXEeRZXydi7ZJgxjqg/b75wTWp9HzEnU9i1W+yryv6IBsJ0v/PrM
PVzSC84WWfHnKKBZN7F0HbMAIWBFS2eo8IL42R1T4+IcEwFkCUpHPKPT3iYXjC+hi68qSnkQEM7P
IK+ByaY0P8u3oSEHERM9LY4F00dy6ENpPwc2G6szhMMVrrJzomRz4cv8SUcoT0rmKLWLYmPOwVYG
hPixLHYQPhAGBrk5rouJJmhtbFovsteIM2kWSVwzBQ7QwLtGr+BvGjd4SoejNc/NphVWjZDLeLBb
a7iC7U73YCm0EfLtCNQKTk6JeCdkqtmq7CRsPAVKSYrWoTwPaRzuoiWfE8ARFRvC+FDd9GFUnOfU
vSdAZboy2mI+kMa+Qq9DdKnTd7fzqI5cstygEhloV43nNptjjADVi3LDu7SytjRtYuLZmu082sWx
SRYpb0p/fHiQ1hM+FCL4QNNY0VfoW3otlWBiZo2v9mxPJ0dLsRdUyothWQBeKzYOMt6O6l2j8t9U
vfsD5GA9CYzn/TgmnyXpIx3C99XClCB4j4aWFRxo410bXvLcGT0+ReW4i4atItXK21uhFQNzK5+0
mr7sTj2n9WQe8lTSxOhxMKcchHhXMyxEiJ545Rrbw3nDjWq9fjhZ5M2vAgnCNRHmu2qdcCcKuj4s
7zfjCv6EvPOxP6zDGphi5DpEnTQaZCFTDyD5La0gsiQLam26W1G1NVWNIWrK9xxxiJWQ4YRa+RpB
NJocGlGX2MK73cXjqy6t+8ADgFphudwERU3fQfX+rtK+wTNrc16DLlx4VXmIl/gCykaXLlO8xFi4
eP9ShgyoSnsxIDWmzcaTW+ork2hVjbzlUsctCiNVEXkXmq9A2jhlHjFcvAjUSuu6qK09c7PXSbf0
0Oy7bEEMCYcAkPbCrCw+9X2PT6tieNE0b8zqMPaZZXdolon8nKhqRyxDBq3DvFfpiHmSg6Yai3fd
yBtSBSS/8apO8Nl1WfgK2wkzUtMblzkk5AuWYLvKQICQUPAZGdE5zvNwSzvlvmmNeC2s9rpLMmeT
qWjGeIsTNRh/aL3k275x7oFFRgAQz2HLsizaTK1iuCfrwmA4mOBScUlxz9sSwhBqKboQxptXZrf+
QDakBZqJD80vrF/tEWyFM9kvY57BH6PhGrygtsWnGNAlL8yOkmVCf2Ji8Jhb/9Q0iroxvmkbmzd5
8fX3fResQ4t+XjsSvkanZR+b1Yemddc3hKvX0XS25uaNroVl3YUhhlevJ9mtfETyuZ1GKiyFFr+q
t63P9FO49d4rBgx04FdfIjsRmCLy4ILbIbh3cwFjgTWfLD/SEEU5Hitjmtd12b7xC+ljGutlauZi
/hEeHe+pBVAI4pMJQuThfW1olfpuQYag46yNYMY6DayhmscMq4xrEa9mgtxDT9ZNs3GvLMM4JCGS
uQ5dVg9I/mxNFGgTfvgKm8QA9SmQC8HcRhDi/6K/36/Bf2GWsVQG/GjAUikm0uyk/2yFLbo581dg
+gxBWe6QsKDQ8+q636aW992p/EyC6tPU5GhaJP1NGp792tX6zZSaJwC1iwTDkiGNGFIvQ9++aMRV
LM8otYaNUWiQuWgTP7u4uYzWl4xBLqGe3zGfpXeHQC5q++suzG/DuAU1lc/3bVL+GnoyyY3oIc0M
4iiAaGsju9bDA5pNvZ1rsonIBDzbLVwZP+ofpwgcZZl5DDztmdgDvGKufK+m2eY7LX7VOlWbBnII
Ji5PHCv4aWac2LcWCIBZPsQtERtjhYcmlgv90AumnVeyfveiR9UysCkk/U3U8G+HdvNm438zW7Ql
pkmUBj/YdqOHIXHvep1erHpp4GbhV+kD4rMwvRjiPg+sV1rXa7fwkhtbedmdE7DLVkAV3AzJqmaX
JJF2mUY2w6lq05/Y6w+2bM5UGR8pQ6r5ih48SOg4+XCxR56Qeh41Kk+sdNWmYXiw68X0HS1i0Y6J
JwQvpE46tR4NJBqH35/S5L8c+em2cgA2bWspN0hE/OvZUHnENsBfb9l8OihbqbrDDk8cNwYpZEdo
/NOuz091zflihIF8MkrOQVWNFL/LpqthEu8EFsER45kjLQFyVQYBpS2x6EAoXY4p+opYdmyczcvc
6eahy6MPrExbzI2YhPSmirLsOpmmb3fEussM9Cr0vPe5A6OXZVO49goDYkuLMdGrya19+f3l257z
b24ADQvMk2jHXIz5yyH9Tx2CrkV+k9bEII3im2hAVDpUtEi+vPciTz5wQ8KytiwifYv84OHC0Ux2
pE0hPQvb3A8pTc6Qonxd9hGTyKZ/DYM0W6NjvsLEjbIg9/dB6f8wee/2nY/KYWDUWNCqX9jZw42X
midul8n5ApQVXsHoCiEkUWS5hXx8JFQv1sQmWI6Fpn9Uy5Ew9Vc3JlkQJyfW6WLoddY+VnFucQwY
2pu2oEnMw2D5JxxJNDyTsdq0uTmfKBqwKhJaO7g7n5VuTYQLb7SNDEV5WChJbzhiaCI54cYw6VYU
sdx2jZvfd/X4Ws6FD/M7I98jbOItSfNo31NYuKOkgTuS3G6KgqZIZ6WEPmDZYeekRcIRR2u4mAHu
oqYf5pOT9YDm4vDH9drXMuVIMfZsRg7CiAfxTYBAz75morBNe2+VAMVP+R62oHE5u9TiKp9y+1gh
k+iG5rkqLURkVTOytRJzHOC73QmntTdTwzmOzs+VP77bEVmLJJzZOF0UEl/TYlRugFxxW36ngePj
GR9GdQwDML/0tPZlzoGdw322JxpoRYpGN5Yw9aPhrejC7NrIOC0AdbukyJYwXyPeyD0LGEU6zHsR
qzd4X0HTHTRajM0YUk1j0cOhiDubCUbW7gToYi27jDnGZ+X5uwgk/HGcxlsLBsCmEsmXNqoltpj4
oAkFlDHKG0zJ4TrGcUULInrrBpuGjp19yxK68dIdQEQn9+bAJFA75UuBO3Dlk9C7yXO+JjKx+k2P
5ZWUIiY7yOnTVZhhrcLYcqa33symf2NyI5hX++3WIZ51B0L8Q1sx3j3fZYvXBoZwEjK6lXAmDGPR
QhDI8bRGlpuQWwoio4Kfcx1zFoeEZAEubMPu6CczqM4gPJEN/m5qRxOhxlRQV068bvEWYU7p3jLI
nxv0b80Wa+mpKglwsAhFWRU6HJ+wcqF/RgVSGdl5iDgf0lkFScTsZVOW6lQCH3geIOz0Ks0uLiHs
ECEwrqTjaO4TrZ6D7q1rQ4btU4u0FP3WCP66KDxqhgzoicmoE5/0OKxGoA53tU2OaymHSx9Se0Yp
hFu39UzGpnmLpH8Rg+defi4G+w5+M9bbMEpWalFqITv4HGpSOWQdDGedBe3KTqbgbNTs8OZw7BcP
do1qaaOcytxrYdzJMj2reh6uCGRhKl34pEcgsDsA46poSt7IwfNvE9vYuQvcHOc5mbOKfpcBwUZ4
zT4JUB55ueleT7n6CgoYCoWF7L6a30ng9XEd2efEjbtjSsYI62nS5cc6Z4xnO6TtZnN0wVnZ7xoS
j1Z9CDxjLM1LOKUXB0TdaRx+TCj1t4HMOf0GbES2O6yCdoYaMOYflQy+FCOcrG2MQ+l7rJkC0Ycv
QVLGifR3JavTJmYDXFl5mKH9fq4QfhvN8G0VOFnmmnFY3rXfmSoJExjj8shIf9OUOxgh6XNKnB1s
0kZsWyJLPdNSx5jSbV0nJXKT6DHmL2ozpqTQzTnxE5/det0llyW8is7MAcrUm34uXw0yLHbKGl+y
qfe3GcXqgsddIhiAAecV1Yud6DejVU+YrvikFU/EEkAmf8XJzK7Y95fO4L0LPVZz383OEQKiV10f
M6tw1lJbaqWL4Uv483cTcp0DjPYNNxqMaHmVNdlNCsAHntLwnpvG02Dmpwnjw1UnB2BomLARMapm
qwmGRFRIMC/+t23TMILK0B+m1br2jUuS1ekjaVU3rutU1+kzkfWc/C0klzwGq3DBLHocmErWjl0N
yQbwz5BsXQCjbmMUexFlxoFp/KEMcnb1gbtvTTk+lSLnaQLvvmZEv3LoIJ9BIWveK9OGAQDdEFEr
usZA7NKc8JvWXkbAiCbASBGGHWjMQ0JrBz0PdTgC6WobX2cES17FRaB3nDC/dRqcYzJY3Bkobzi9
BXUoL1DvSU7rUQ0k6bdTw0Wbhn1T1ybufTg7HCM2pQQI6RMO7bXUxLaRkwlKS4MIorsgTb9a0iA2
lVdDqM+qa7ev1bHynbsi4gA2N5z4kTgXt1Y4RHh5ouoYWAdNhOR913jZzTB+muQIRYNAJOQ/Voo6
jZxgDZCziPdIRqYV4kl761Tlpsyex8GBBMSsiZuQvSSReYW+G993bmOGN4ZPpk+o80eKJDdWRyBu
PrJKnyTijiC3MLOctYXLY1FD89D18rVWIBpYBigk7FNrZkAZ4juGKmhD0U8ibt0RpYE3loRQRzc3
Rgq2sWyJgCHADTGt/WC79TWREsAZyO5Go1u8IbH3Vtj30fLA0d7Rpm9R7BOD7SbdqaZ30s/NTKBs
t2QXkZjW63inNGfkLuyWYAWqR49lEEERou7kZtRFv/WCceTx4dQNJU6vDYsgU3D+865sKCqR2QD4
HBhrzIRqXo2KaT3u99TmJBOFiFcyW62HxZHlZQwfQNPl2yHrtvCOPCRv41rOzhVdgRS/+86zU3uT
kRTTt8xf7Sr9HtUIjtKE2ZdPnzkp637avgydW2MVts+lU5iXEYYSyQeSwTUFqVeDlDQ6G7AQcssg
7MnBxr8qbT5OzKSdZUuYJ8PvwmnmLQ0phBjldIukIt5k3fjjD7R+4zI/zaPB6YxOFOq0boEKm4if
RM21ZAIPCNCHsUFNMPcwtDV6Jpo7irk5247IguKSM1xcezF5KDS7v7qOFvrMhnat6QpaIaqWANWR
K+yzZFpzBsbzE6RNsU9Veh4Gz9w7M5IA5kf6bIP03vC64FSryHoP5fUfnelSoTcyuV01a1+ZZN9Z
cejTLD5w11MEMhT4dV6iO68pTF2IxDtCB51LQY4dCj5iB7BTUlaE9a7z0ID3sRRbCtD7IOijRxsv
tpHmd0alvDUaRggiTkoq9RwLytAMKSbLOUFhLbQ+Kqqwvs1Tq7ueZo/QngygI9x85OOsDQ4+erQg
8YeFnwK6xFhioC2uc9u7deMgv5MGTKHUCRFORkMPnoiXYyATa4PinEMVmOYNoa7RxRbZcezZe6LI
Se4ymT01SP3x9wgik8qxvgFC8NJLNHm+81Q7Bt2upCU1zHQvs8I8YGsQBPDJX2oFfRX04iEMS7kZ
CJjbqyHytyXXrhuvAj7jNxzkqnA725CORwM2Fgk+eRE519ZY7bNFPg+xeBv1RrknUYTG9TjdZmaZ
r1HPcjaWbG9RKs9wjCKAaZCLW+32K90J2HVW5l4VTg0jLYLb4tHkNlTRg4RhiJjlibylmiSWlbgx
oaezQsCwkzNkpNILwWz1tfWQOd0z2sGXPJyTy+yUhOBCIlk7Zf6rCxUWQCMnBi29nluHEBQbD0NY
oV4QwHHz5DNAuAVCFLk3BKIzLWlr2X3QUVXOdYFCfOVgCxrKVHykqSKDsVvnqmhuKZwKSMxoW8TQ
BB/5xTWKE+036E9G0l0yi/ZNijQjrVRzA/66aPlRojDKR+DC95GBDUnXU7TzU+lu6sY11hhRi3tG
XN22pFfFoE/fJKxxxL1n1b72zAnxk/zIsfN/NKWC9ZrlP0SPbbwkNeCBKvsuqNRLGZjFi5pHZGq+
uoVQo8+jkS/mso0tJACuKQ7OhQ1sSvPSZ5itr9qctkezWKk7b3jqAi8/Rj6hfpy3Yi13pPUEe/Ti
24JL2bmq/tIRGZpDWZLe4J6pVjArBdZTh53tPoRthp2DI1NEFYHtOymevLoPaCoyJSzt+IzUlB7U
JKxjuACnmim4Aumwrizg0BVxJKkxvoM5eBwVKfdBDykPtEJmMTstRYuJ5StbDPbBEM23GHdqpGF0
aHGRgRM00/jc9MtWP1QQqUty1yHmnho0jOham4PoaRgOKvwIhxakN5cVK8G7ac9ylX4lQ9yfDKt4
yiO4SKLltMMis4SJeCbQxB5Y3UCyVunm9LkSjuEj1QZj7P5OTb23r6lMIgkiZfTVsInE+OT1/GNX
j+gwdcJRsybmOWuilRmYN5NDNJ+DQRXDrDjkA1jhulPWCi42ASDTGJyFbr7Rnp+Uto1rzpvbsIvg
4WhmQ9FMoBLdcjRDFZ/XZMAY6nINtifGPNk8mtqGuFNxoNPjWK+wIX5gPM13bjjR1SJ3nSpePFh2
uW1rD+KoNZLcnfZsYI25ncKoo4hN3/umfmNbI9YT6VVCBsshnqYH3uhrn2MyP1VhtrUhFBYG/UyK
8AQEUL00zyXd1FVKgubOKAAahC2jNH/K7+yOfsfs+8il5mPrCPekxgbSUEGcGyvl2siactsEADAc
nT9GJckoaUYv1JP+j+BJ73JlPJfDjyF5/nrvzvU4TYQ6n2kvFHs9JflxrKcjuF7AYy3aaT+Hpa3q
h9JhJzdqWgvKIZkg0l8dCaib2ZXjrsqbGx9x8AyyZM0YlnOg8xky9eapM1C0ErRIz6H5UoVLHfaH
+SqUFEszbVdTYSf3A3RNZjrm6zazPvHACBJ0NnYxYOgCQ0y/0obj2eDOKJ8nt1IHsHPAu4AVr8FJ
eptkAWg7qoebMhJwF5oWCcL4If1g5Hee9caXXGYrbBsc04ySjSpsa9p0sM0R5SUasB3b4h1HYffC
OYV81ZJMCo3IkSqNRBW/Iz+vYbs3I2iU1KerROU/mcti3RYQ8NAWfFGSuxQe+bVUzFEWap3fgiGj
dcVvQaszL45U1e+ec9Fh/R6j91i5GmE6Mpkrn/bpKkwcGiY6WxS27gHIISQyQECTobe6wzRC5N2w
okP4WY79o9frq9xsfzFSey+mXKNlayfOZWmF3i/aNVP02eNnnnuK9dETXyNWb9ThCNBmuW7KjIqq
ZvGOMbP7XvlmDTIC/0HqOxs6L61n0RgdLpxL3qxSfRURKUte0Lwj6X5NGzyHgIkb3gNMBOQBmcNC
cRJEq8yyfHQFaJ7M4MKxUd0mBZPAzKZ348Bj8T5z0BbMiOICWH7mcNF7PNz4EbX5E1rwl0V/8eyg
gW1os6WPq4wwmZvUlQ+Cq5+VBn6Rh5u66/HyYYLGRHzvi3iXhNAzqsl9DhIUTC2brOhhHki5jNFU
9G11mIZbD2Ujek8difzOHIK70RgwafpWcUUs9Y4SC6tddUtgCstrrH/cAm1rVPmbrMeaaSlr18XG
WQX/w9F5LLeOZEH0hwYR8AVsSdCKXhQlcYOQeYJ3BY+vn4PezETP9DMigaprMk9iehtirk41Eb8V
ziF+uCZZc4hugkkhNVaO5IpbSwhRPH51j14/FPbS6ZdE6GVeFQV3l9MIiTMi5BT2jBqr1hpeCuBe
fPCEaX0qUgMdkxD+WUDpKmHFRVNGMStxK5hlh2jeYgcj3OBPCNTQtnjJScbkQS25Yxwk6Xm35Oxi
r65tE/BD+NEmJEbVX2mItxhPcxfpf9HgKgs3/oBFxRnau7pnBOZ9TKd0OQWcbKHFtGLsLyPl/jpo
rdmtA14SkMwqwj6/dkpAd0nww3J5WAueccjjLhqmCbRRM5FD3FiLqU9B8/IuUJjt/Ynnrk+AzBjo
5v0Www9GRSth6wH3JkYETnEJ/DpdOebATKIWa84i21UCBnFKD8tShY2cNgPKd/He1ngS5CvW3QRf
QHwIhaIfQIlm6CFwBKiwLxX3x7LBDY4+St5JJPrKSCA2OqhA/apTt5CeCP/zMbGWMWikdq8Njv4a
O2b5gui98+LpzIgeWmYP6iqv/my2HHkSrHIZBJ5uZMoC1ucLtNbpNpMxO02BASTJu2gRcfaNVT9E
ycUNKOKAsYkllJDfeAPx+Y8FezztCw1QtSgpzU7iMpIAbHOx41KDRtFBV7fEKMiNHNgBs5VOKoiT
DmpioGWnnF+4FJV48Dsm0M5a1fkY3fRtmATwh6z9VdHVG2PxnmsWyPkCEUZMtGQyYosp6N1ygx+i
eS9qdNbCJp8bfGVqf/oJrvYAFvbEVMtFn1vdU5Au44g6f9T7n9hC30xG9bbQS9aOmFHjQr2qVfgm
hvwtS5uLM9Q/yuCu27h41VztYdHYctE5Fz1iwDVJLFqxVjxJNYJZU741HA9RIV5qs98EFsyhEbZo
ljxIPwJPyMfLFJ9yhssz2cJXBc03PnOU6WEa3GWpH+rB/WkYI7OKbAmfim4hORIuFnP+7R5XcXR0
OiJp0hOTHG40oPPQrapbxwaKg8WE/WjeAOTdBzQPPqD9ZSLsbFOHNVX/0o6Dc599mIQdtCZlPnma
Kztas684iLTf4Kzc5126YU2p9KTEWIBo2GHlAPytPejNPY0RCiNYUuzJ6nmDfW1r/1Y4wTXgdGO6
BqIjY3449b3hkdrB8AjFOH5XXB2wmJfQFSzMSfG8Rtf2GgE9qBLYlSvg/Fu6WT2L++XQa28k/sAT
b75Hi1ogUQnzGqeTURX5cmiRMuDtWhsQgwaa5UywnA2wfODG3gSKRsOad59xA6Ek58QA652DTZgo
L4KzoU+sWSJsCTOgUTXFyh5hwkYi2/eaevDBaNI0PBIaeTwOnJlBg2PphuHXw7foqVm70Q3eSPIw
v6J2MJggmBdlyh4Ywz6VRH2pm9IjlOFUTsN3UY6cx91rPjGwVSH9u/JEMQXu1xgOGWKrpTDE6/wP
Uo/zRZeOG1AHq0oXthcasBVUmxA3KfalVb/nqnW0yjdpI95Pa/VDBv5rG8b7sYWnXhQM0ytD4mMq
qwWeLqyj3cmhd1nk5ghOb8KqnxsDelkWgKEJ17EKuYTIuHfBRTS2+2PoHaFHbOoixC/sQ8VnEUaE
1JhJ7oVK8S3ikKxqeEMwZzXPJTN30bAHtxuoZDVsmDEmZCKkcW9U7joC2zAWoIqjf7kWw4i1rMEa
RLN75zlTlv1ECJbRKwRWFhtNrapLxzXq0TXPkHzWuKyvlHcxsOdrJXmiHdvPdRHkJytIx3vtC0z4
eYrDWAbvsCmjOsPhlOPjLVOgR7jVhD3cHDfu0AbJd9/Vkw3RIukGfNq7L1ZckNlX6KqHlIrpbbSM
dKPUzqrQ6xqc9BhcfHsib4OPWzGKNfttIaubY/D/2o16yYyZiYlDR00phNHTMCsQLSJWzHOKTVKY
Rblbmzppl8wvIg2HUuS3MVoAsoGZNmw7eYAox1Fggy137+NkfaJO2cbtAGWOWAYHjF9V9VhlXslY
zQvxEfZ8EsXOt2vS5Fz5RFBMqWMn8C4Jjkh7ErAjDQMbdEbZU2sXQF6D7DgWDP7Q+WL3iXFmhxZs
70beYtcpN0VQP0xBTK8UbCQbXTIidDuXLTgJiVmsLEqXVMyivfYVloEhS37qEnNmXM5dd118IerK
jx0iLtnpJBp19/LdD3HlDgi20F0o4UqyMAG3/J85aoi3iTUPnGW+zjUbqbDTr2XKpAyzx9HAF8Eq
ut93AVHpvVnzamQL4vyyS2XP5nqLKq4cKO56LGwRrYpBq5VN9dJBtl0bfGa1G8C3YqdhxlwXEJ0X
SpCtGTBwiuG4qjLlRCw96ARU46bt/+sj+Zr53dPSxTkdzQMypXtSo/ahnzi2jvIpW6rm1pePcv46
fU6+Xaxz8gebQRv9pRlii9YMx94pORsGQiJ3AdHKGI/ID/LpyzjrVHenGTNtObgxrZbAL5eGT4mO
x/R38Ms1iS8E1ugfgcKRNv8lQD0oBMFyLqBO07A9oVgaTZBTupfje166hpt7vFJvJCDupTu4+7jD
fNyV7gvooTcaFVy7OE8WEXBnE6lB5SDfSJzaxOZofLDHJ5uwb5EdDxSzlUoQoObseIyRm4eMp8OQ
j38am27ldGCOVHI7TyChF5jRUV3il8oHJN9DeBb4QxaCIT/mtZMWMlvsuUHV9kgCo8Z608aQypHb
OMEmt8DP6q5JCrvphguC02/m1L0Zg2buuqD9jdnzqx9aV6N7Ecqj0N29b4Z/IyGnK5+owlFUV4jm
HKtAAFydqD97ip+MrgG0wFgAydAHXiB+kiiqzpZNdLfp+xe8lc4yYmi8dlpjH6NXQA7hH+KKsV/X
umeadpvhEQbGeoq3YU1CYiwNOtVq25fmn7QRDyk1mHdCjGeroOQisdWfKLZxuPd/eYZQKbRpj1kP
UAFCZles6J/umLvSRq/foNc3aDtXrqA2VOPYX/XUEeu2Ni5u319EqjNzgA0jrOoiG8fYSgOrGuCh
A1o6DDU5cReu2/hcXwVZOPkWZ7B5QqW3qO3+0nbNrwubb1kH1TqV0GhDslqfJlLHtHAGRoXYvgvF
+aMphydcJuZGDMpfknW/rfUMa1Atk9E8zHD4xzW0LmKakLr8h2URNyPbT6KWt4KwEuTjSPDsfGwQ
YTSemmuMtkq6AjmYv2gPbwBrPzGpU0/ifl3oNXBByoLWTTaGWb6z+ebJqPVX1cBqWpZw5iul1rzB
RlVqp+KuJIxQRY3KySJNvgj0G8qSe0SYLOtGoAp5DtI7SjzhO/RbWM357FFPpv1sC4ArFNXKxnIW
YdVdMqk8YdVCIkhZeqa+zmCMAANr/Gja4WFa24a/5sucb5WlbeO1jTYLW2cHbG4T0UhPn8/fttuU
y8Ll34r82aUovXIAORcw0j1Y1Zsph4+yN89Mb5JK+ZImGTcBKX7L4iXOZb2t0vCDnN9FKGijNYka
/Yl43IIxYfLyDjpVRHlMzP7DjLAJhwo8slZDARaT+7xgYii8wKF/I2kS0qteXyYzO8mCSRMRV7o3
JntDlvmNKDxzJwa27eoojcUYtPm6qmwS23vlg6H1AaruvrGLYcb2ZGsCSfmk2NpMNpxsxHW+3X1j
Q3gSqnUxDYonN38VnZPtmDzY8+Z4k02ECDV/rpOuajSrnUTEizwDqXGKs7Ua/k0VDXpQMVXNi6+w
4j5MCIQfKtRzBZpWzPKhXPmZ9AQECx10lzGE9lafzaFWsxWqRc5SUCyCClu4ceEQYr0WuQ3SFdy1
Ud296CAFsIoN791AgFLTMD/X6mWLwIHM2m1S5mLTTjoi3qEHSs0kJEITaEmDlUWjFR7Zw9Emi27W
HGfMAu1uOW66HLNabpxMXBtH1d/1uFuLEKI7LDCGXiy4DiJGQJ/IGuNiXVNeJmR5DC12zwgoqlva
N80Zbl04/QzgYkK9715CpfwaKnPr2t0xV8JwKdqOeFblaI/0dMqovlNfXinDeSsc5YrEk2mc5PKK
CLcGlWZJjoDkJDnK8ANWpyDNa7Te/p6i8V6OECNIS0eiLUZ1EwoqjcLlHhhVpFa+iUU0GcUu8Utx
IgejmvTrmLwhmsCy5K40tUOnGXOs+sF8dXxW7k5tlXaZMjphPYYoR5bh0bfUX6wKfMA5jMEO6pmh
Tf3bfxOeAiZAavFFtUU47djbb2uU+YvEz3YcBarH4/c3ITxFkMf2A+pRvnU5GpcxZxuFpF6eGptn
w0mbYsUsKFvNioLGr6ujEc6qnwwYnoClNuCHX1WMqMgxqcj5qCCHiMT5BknMSpIO4UzygDgHI7sr
GSbDXh+wNoNXOMehxNMZAjEKiV/UKjvz5rIzJ2prQ77fzWVM5sXSh6E2ItYLGB7RBbbogDUtiLDe
GGRudWySTTe54I/kYOy5CVjmmeDl+G/ja2IpArSl9DqaZIyMwauwJMsjbJoT4Dw1VvytzvKEow2T
lh4+TPYFC2a942LJPsJd1LwRi1zJcTwzzlqUXXqQOXQg5vHf1GTElzHG9CeQRmmI/g0PmNDFn+Ja
QP8NdU4stDxd3CIEbUs7cyX/gHyWrc1KVXhU8Q+vpI4CjG3WsezYd0uUu2HD5dLE4Ypc769Oju3K
zjTaxvDInOfDLPhJSZ2AOzMvqUGkLMca6Eso7pqKkiEJkpWeaMoR0TUdUXFQuKUtboVaTc51ZN0U
ex64pVZCH7ua/LTbmCaTXnj7w3zj0XNaC+TmEQ5g9eEzJpdFdJIdG8CyDVWvI6PbDwpEEiq0oKrA
chYVA4MmFPtIQljWMBjjJQTVRELrByCV8gU7ebWmtvoJpkBumsZ9h13wHFJrWkeDvk0Md9rYdvjV
451Nk9qAd2U0sIT7N03NX7kIC2CdDlk0tbKO8cETADMQ+cYjFalRvNULbVdrTcvwI790A5wObkuT
ev48+VG8+Q/JqNlJsxsFQHgdrcFk9o8CRsVacaOL29RyO2CMoz3awaNolkFyjgmj2ISGuSe9ZtnX
IEtQK4cXgnyvQdNIsrv2foWRJUC0biXdvgiggSnCzle2LpRTLsJV5tr/IO8pkIKJA2cOMB5jXO1G
9DIpCGcxIwcXF0oksooC9asuz72A6tOkOKmBITwHg00CTxKjwHPEZI7clWcD45JXjOw249WNqReA
0ygW9Uy9BWr5fNVDa1vp9ZOYkDfLVD57u72BCHthln60WgIKyWy8N06+GcGzDWiEI3Nl8msQgXlO
Q0nVDmtMI7upp/sALF9FYm2aCVxuJQL1VL39Bmb1XunpPM+5OUQblEl8KzTzkjgT96xXAU21pvyB
N4Nley7+jXr7Nkbt1R46D9AKIYPKxOsKSKkyOtgIwC4B6xQWL0Yadkx2i/w7AdLKYpJbJ32zqYyS
tucML4KlEo8/6FxQE4SXEgpKPO0JIQFLaz5aU9xmdG8ZR0T96BvVXxSd/wLYYdfPf/nOSJ4dz29g
PF2ihywtvmtB8cdq5tDk9XvnFE8SR24y7M9Sh0ZEORm7/UumD2cjEoQvqu1tssNvN6ZYhLqiSXmK
MqYWUNKL5hHkTrnIOC4XI6+X7o7voN4yUji4lpj/7QAlXPu8HL1A68jeWiNXEywmHWTvYto4IHeI
LFAS0lKaR9V2H5URXt0h2HR5Cx5O9FvUBztnak5s0bdTe8evdawSOQvt3iI+uq47sRM4RMRR+UCQ
EtwWwQmEyZePfT+GXSndE3GYa72ZCfraVfWNhzMLXJg19dkb9ZCnxCV01qwEhNm/avP69M1s20vY
Ta+u/1Ct7MUv7GvWtZ/D6O9VAKPRIY3e8gh6qAFU28o8QaZpPinbxldebTN49AXwONe8VC7upXrH
Km1fVeFN8zGiNy5MjmY4hW7bek47kCzECmXqtW/fmt6b2PxoOkwh+lr4ylYE2jkjRZUGTD+xtp4f
1jM86aNZpFRQTF+YMQ1EN2aR+8dRfRT9ru7bjVOGXonwbJR4fGTLfBTFB6jJbas1L0HMWq6Nj0xc
Xkiy44GZA3dRGDgoFug0Rv2Rcg0TuEbHYUEYr1PrniXasVXRSDf92e5r0Djmrk9Iz2J1F2nocBjL
E1qIsL4sAzrnGMjiHb4StmRYWm3xrgVs+5PkdcpcpnzTVo1ZWE3jK3aFTTXLdZTxFvnOB73FXcC+
RxTZsnYRcYauKDmZ/HIJctGYup1pWIeylK/jhyMDHgJ2zDSRnb4dp3QlKpwpbfrUrfgJWek0v856
Iq40HYdOAwOaCAyzOuWhFiRbgx6yMYJ7qafXEhRCahbXKSEkTy08W4+P1IcnNbOOmSAr1shWkyVf
Ldt412LUFAZ/QpZu1ZZzNB1fBJdjyeami6qPhJvG6wr9LqGMNZV6kY75D57wuUa20bj6u6KU4Cre
VS3TNnVGac/0ndJcbfamTRHiW39VwVXaKsOlQXhHwibOAKEOP0YLTZaQansftu2Hrjbfko7Jz9V/
ISO8BZzmeQU/S1tGQrJLjBH9P2XW6koW9llgrjpix4MmeJm/CPKgz1Bz00XGGadWUDGLgDASV8NO
F+4MPT3OH2HTTcfEbl4NrLllrd+bY+BarzjZv6xwYqyiMktPtmVmPZ0CA4Tx1uXmVRPtxwRAqkpU
5r+Jh0XtJnR2jCC9H6wljg7oDSccNrCGxbFHlMFU2PhT5vHw/K/YjE9d7sSUyDFfSU6GI35yK/zs
nWjrmAAkB3cVoSGU8s1C7Kuo4WkoH8S6vUKeOKiBuE4UgkvhA41xTJ26k6WX6lQ/pVBepDbehVl8
F6hmTN8iMithJhvX1lfid29QQ7WwubDZ3c362xJtotZH6zQIDoEcto3WvQjL3QIE3+ZZdjRD4FHi
GUf+p+rHntEQGILjkxzeUHwxm1ylDEyNRPluDPfi1M6hzCfygPlGbPvg9Iq/rMr8ojEYxLu1r9A+
JTm6UvcS9CS3AUFetNbw6zShsgwtDba08TXGPCxJORxl6rEz2Rq0nDTfZK0YRz1sXxLVPSGRW5lm
vwNsSE6hgYq1o6aYPn0gbEZj/EDqWmbJeTLEOmP+o8aErjI5QRm5Emr2iV1v5zJK4YsbvGKiC2Qa
wfrqGhm8yEW0NVKSyxqxz4O9JpRd15ovNW9LieNgwYALQWW+s40DQw5m+S2snf/iMHam/0KW5tkC
kxQ27k3Xo+NUG5uGuV6WfjmqxrEfb+cDzOaCBnPpFXF1TQrnhITOiUzGseM+TdtdUBM66gSn3kg+
Xc7J+XnS4CXG4Y6/cZIrr2M7HMkpu+UkKaokGo/GAW3xmjzeTaoQ/MPsalkkktmQPHC7uO4pKDCX
yPE4/zBYDjdZSx6Cmi3irNu1vXJ1ZH1uC/VWkNezaJMQKLzhgRn5xF5KUeKiwMgKfGbCwFKR/olJ
v/G9vZB84YFB30ZZvIU/HUfXAFkgcOAlfeqOHfIHdf5Vk8UPTCQwTp6ZPeOeqDHue60dz6MMzqnA
EcpKsmzjRwfTulDFjiaM4RYNr4ccGOZqSDRidgrDP3/Kn9iK3sK+vthjR+rkXjRInacKEZXb4vKb
jH1i1c3G8Yksx+C1igSr1xbpep22KAnS7pnLo9pIT3aWc5MFcj4QgWTLGj2uR9GvCqg3C+6UB14x
PyaHVg4WoV0oCMHEBgu8tCUjb64H18/StS1C5D25bV0n8c0nz6A90j58DbBuadAmFKxcznbiwrHZ
QmEONlVB8lRNw+qaq7E0gsvIdHcZV/l7VhKnEQXKphGNSyYeC4SxrBj/Ovq0y+WwF5OJXAjJCNAX
uW37liO53YdxS5PBrDKZSDWWsfqczLi4zAhWpX8PWQK2o6/eZFx/GVgcd7jwQBOWyKPQWowBUCmN
fSVqwjjdtgOMq6Ard61bQ3IGRTqbZ0svhYWzaXrr0Qx1sacLZrYUyzx7sA2gks2gyMc+VLswyte2
yv5gnNcbYOYwmbh2v+1Mg3A1kwjPEQcDUCzHJBKc4fSIyyCc/QcSuXg/gU5Hn6AN0vHUiFCWGsW1
x4Di08+qlL0RqT8Ihq+AsH9hmmVbrYFnMZjkEaIkZ4CuFdaRmeXJbhTyeiBbdbYKe7Q8iwCwZCnO
NQ2j1wwh0pUOO8AYcfm0rPcLJsFrdXDzQy2Gs4of7iUuo3dp8fcObdKwJo0hTD2QnBP3WzJMgdsj
6FkSGgz2xDDOQZclHyntq5PZlD5ZLw+lwQS20GzSCRu4gAPefCOrx0Ooqum67sh56+J6GTaavql9
+r7Wz7vXKuMnLjONPoGNO2awWHnXDTY/dFByGuR3adgrlUq1FYwh+yD7SGtNuWRUqbFMkj2qPeTJ
DXtdWv99M13qMkxJL1fftER7jytkB1Fr2jtk1bvGgm4z9fHRLCdSROxpWveVceDZ3owShGevsHiL
rfYlLYxNHyUHct7/Ncqf2k6fFMKgXoQRzOpbthPYA2usltAv97FKoAC9W8DPFtyQxDJnT78t+iOm
F+k/6VBdoUhubIXo4JSs39Fdh1XNzldu8xQhjAbEWzORCqB7abhyiKiRM9SISIvUSXCRMLUJTKpH
2FAs2YtlFfHfqYBVCsx/VzMv+O8fii75FIq7jnLtC45bv9CyTi7bEdlGZb3XBZsfzBMepO77lDIo
DyZxxJJH5GtvgBmkKcas+GVr0SlqXjIbzxEfLOEvOVz/RpBZbMUeX2O90gQ0+3rUnyn5seD0oSPn
SrxyKR+WSeJAzAozi/0oouUow8Cd2qscibrnICeYtUUKSpxgVRbjXkLopP9YAbQgc7VnCR45bEMZ
1+Xzp4ogbkQ3n6dLDbJDjRSFb/mQunq/1CHFoM10vjAtxIs6/ISq91pQQaosSMjkDNoVDxPI3bRf
R22db0yLC4Cnfd2Z5Im1+L2VNqcDGarPjp/jiBrvVunyk/viorTxd9lUW2BaDSBVlvrOFIul7ysH
v1K5h+sKhpH6GT6yXCNF3e8egLAOuhrzk7h/Ocmd4MFs36t85ceCTYFVO9xNy1JjJxqKGB2U5f8W
LMVAKPDIWR/CIrzaJxalevqq3XsNET9BQoJYP1mv/WDuxoog9aRJfmQR7OaFc1loL1pWr0oHcp1p
tVjSeTXNsn2dmJXnOsP8HjOUV8yUWNL62nXaxa9K9daym/KaptAWhjWLLhWyOeeQIDbJnhpnDKsw
QSNfrN4NxRfboAsOdm4ZXmhhGG8LbIXR2nf617DLqwNcIkEVtlX4TE1r1I+RAuKL4PFF7FD0z2bz
0v4dRvWvDXxYsDHTPh3NTx3ysqvoVBRek2xgKN2CRY/JzJWGdoOsdiRG/rdPEVFElyErd2ZRgFBF
luejNtp05I/s2xYqeTeP9JKZzcdmg5rl12HZlphI88n/RTeF70MOgY6BjMeEOLP7VI13lvYW4W04
1yY2u6VxSBpWvzB0MEr08TaYhUiu0xZeZpFlavKXoMoyFkbCzhZdDQnvrafp3IRtrnJDPUO7nJZB
KH5LI9tlfbcu3Joq1Wyvo2sid/kb5uBepo7PwHxkI9uokemQzR/O7JloSHZ9pykrT4ZKFF9E6p/S
/YmY4ZVlxhgQs4O02u/WnmZqwW9WOmeMMdY43St7eOf8PRdoSgNJNrqNFYP+5mn06JJNexNGoqH3
r0kZZJja8f4Aj1mkksliOcQYIacGrdaw8bXkd0pMxCp9yzBn0p8+1qYGJW5ytrvilbzur5wCgq2+
mmMQ1J+hW/DsmMGJZ13ubLUnI4RTwaGERfPGvlm4bP2Z9/gwgCsceIOpruzJ/QRM/atEgPWL5O7G
OciKho+Z8zycRqQNeGjDPPdGSz0o83I9zw+lbVx0O/mXjCFDCBb98KdCiXIl7zkCiY8AZD3Phvgg
fDV9Q2ERIHqfXsmjOjMUeyA5uplxM/dABPCmaFSD/LfTw5cwjB+KVm7V0r8SfcDFCck13cxJOAHf
TrdS7QkOu0+8agbbI36Z/7egYVjdpBd27KsR6KetOkcU7p6TkZBCPIGY5tStc25k69bhIgXQ7WTa
qbWyu2XioRH9a2UyLvLr/Jw7BEWq7oY14B0udERQs/bJaPW9VikibFZUGiO8Qn41hVw7seIRmXAz
Yv8W4arncRzfM7d8oebaKJH6DKFd5nVh8BpgWtKBuSY9PlAr4yQdA040i4xHblDXhcBZG1W9RCPi
4hjjdWwKnC/GVmFoXYT5a464g+Vi7kHg4aExIDjnp9EOSNaSlyrnA7YSHpShWwEZu7CkySr1Bxjk
3LJX67GOrmEgWJ8Ex0Zy6pXr0XaoxsUnXce7kQ1vJu9HNvm7Qh3QQsiTnu+Aul2EisBNNsG3U1g/
/Ii6FE87y5/pCOhA+v+Kaq/69m/dVW8i0tA4jB0phBzP8GgTPbtNfLODQW+eNowG3LC4jrm9ygSL
cjOwL02dXCoVDVTiwyPWlAh+Lku1DMY50/TvvsMrG5uPMeHIhka2a7J5SO7r77Gin3p/sHjiWSSw
xIakOFy5h78w4fyLg53kciUe6JPykdOtjf9EmRy7Qd1YDBqtuf4yWTVpfA1LZxafMo13JdhJqMQY
6rPF/5wwrys910GgsRFfBKK4M+4OF9Dwl5MkhsjqyWiJpLpjpN4tdHv81SFzN5THnZ//TbCtEYRs
c31LWijKbLfN2JMzsORsWAcbtHQMiFr9oOScgySsn0Tb74OBVGW1W5tWgNY3j1DH5h8sUu5aBsQG
9sCa4WKEL4E7IojtD8qR0RO9/Y6k+lkO/RYKwrX1Wc0N/IYd5ZyW3HATFKs8qDOiQojNYYWV8m6b
IIrTTz1ytokf/iVFeHZphELnKx+Y8XVsvUhFoxseEK1O+qEZtL0SgD5O24hJLHPkNDmR2DrymscE
JZSzEaW8SoQUmMk5aSgRHYfayqCUjGmGsjTdY153VoGtfyRtjDKa+KGFMpW7vJnegB6cuhElV1/j
r7JmrrjrUjiEHa41Y/iwyuSVp7mstfs0IZAVYf2vSvxvqKrXtjMv1hC7S7MpStC4wbV1bKTIzLBC
2X9nIa5Z9oD2IngqHc+5m2anwLLRcyYoZhUXgCbfqrP0w5qx6eC/q1inl4jCx/m5ZCwWRNBnOK/H
InSXY1og8sRu1En6No17Q0j/UpXTj+zDteqgIqvxNS0HffoqmnSVx6TzWiF/kognT1W1h1bMmw7z
VeTOrmrDS6tPXNOU7aNOEwHHgfMs0WEWYSIUW43Z2CGLQKZWZCFJe2Mb4w/1xQ1IK72xSgkcawGr
M5SqLO2cpcoGaVGP5gcAfE4W6WVd+JwS98bRVy/V7LumyVv46vQ7kN0IhOojj69tSBIAw54Zumxj
Zgq1jWNvo1b9xPrXeizCP/kmdU+qdKcA0N+YrUHA7TYy6JmWmNp2GhGa9jrffQ5cw7+0Zf8tNdKr
y5bp4NgxWxrGQ0pOxxpBLLI88y3HSRPklenxp8VZKXb6KFFou8WFsxfVvBE3HmHVCodj8kXz1e3m
5xl/LDUa2Wq1g6yClQtRICaK0nDiNif3RCTlxuT+Ig6hWrU+FB6ezr1KtanZcMyNOe0tJrau49DK
rkIhf7AY1LVu+YcyE0TYJ//8EMFSrFLN+aX6TAUCIEOrHnozS3Lak7CVXzlWmA3qu5mkL/z+h2ac
ozaq16isH5rQ3vugdYGy0ExZCkM7nQzsENsxLSoKHL2cdVhvdhyTcWoHlmdlhsdVu5VWwRqyHI1t
alm/teR4clWDG55oR/7j5JeEDJYIx1k1XacMEZiTVaB7sV2ocbIfuPQWUpqfiDahsU3BpZctRa0g
3AEqphqXGkcKWUB9cfMV48tIDfaNVgE2FwORVFpeWDt/VDH0dSTAK7NstLWmfZMJdkfKwKChhbeB
XyoLIduSd7LSXY3JGDvRMA8QMgzyfg4c90M38ATbloMHxNK3ZdBdOW6XtqP7K0sZcXqyIicTy7zH
jCpm2P+HGg7p0m2tf4k0tg0GmEWZakvp25tyXi5qcQOXSIk+2vRUZyWtUQm2qsvQdfZ5COKmi4CI
YXdbdLhllmYF9Ihgmnkxuqgnfa0F2lokkUktVAJFqR4mo4eF4RsnbNMlT6H46mEDIOtQZnx/5KY3
iOVfo/GZtvXZphZ70Vt+ee+whsm0eW097BAJXKkKvEptzoHKKa8VZYL3Y3qU2AdsZY8J7t+QcOXG
snwOpY/FkccQYzxtK/eBowYlZHatW2gfw+z3HJWUKZBFt9K4RKc7oI1qtX0rDJ7bDJIVFH8EH5h1
ycTgOdD9u+AMMpV41/j8xqHtUoRN7Quu4d9MZ++URdEdc89RfthOkK4MSFq0WcoZBAb4Haab+pxD
wdV355ttcKTktZc6P/3gup5aJl9o8Z4xCI9FFyZPf/zvsWAdO+PSLKstOE2s36q+aT0K74JkKy9t
2AA2QXy29OzKzHN4IVGKl3pSx3Q1jiT8ql2AkdDvtY1qoVSBdoeRLL4MinlgAqDs8x6zBaLW4oU8
kte0UxmooXcPKgKg6pqeRB0WJpPPuxTfirIOS2r/MP0/e2e2HDeSpelXaavrQjUcO8a6y2xiZwSD
O0VSNzCSorDvjsXx9PM5M7Nbys7JnL6YizEbq8oqpURFYHE/fpZ/0VULFXaIa7LKE+siNIxpiyQQ
Q3cIo1kJA2B2rI82aCcyXUAYmZk8VE52kXrtR+ZXj9wNT8QsNg3sr0QbVeAbnWCKERK9ejqCq3Cy
99lsQ0P0vpW1znR7Xx5QJN+Bv3gVbfPY9DVwifbOT6hm83H4sHsgO/AI4MPV6iHA7gxqFaIVdQ0z
jOl4n4Pgh6kILdCvDrPtAXQHSxuAhd8ZGTSquHSmczHfj3gcdBipkWav+hrZ996EywjHpHKZrNfI
c7n4/LivhMyjXauXoTOeRjEKhqAelF0LFVZYMqtAAGkucuCMMWC2KDCu5pCprxTqaMiOnjT4GZHc
DQt0pXKkzTEUdB0AJ6ZAN+hxBBkYN6b/IdLs6RtYrqOympeZoLxMEB4d/A3WHFMMFtjVI53stefT
pwmSHhSF+9KpmUzIKM+iRh9T2oAnxmoBH+QanFQNpNbUvKii8CaNaU50TCgq77lU83nq01Fjv6ZN
aiIwnXjneBgMXBOli/B/cwkZ9sV24I7gGfYlAu+yElhJJipJdkOMsqBvzF86QG83iSIxHZocRdkF
BJJ57dvTcLSaJjozJbfUyZlBEiKnBm9SvlBNkigaQ72zW0W0l4dpprnsa/cfuQzXphhHeGBUQfGl
tZhPcONukp50yLGGSxm6uJO37tkb4bMMQNfJ6C5xmKNfOb3V/bEzwMfSBZH7gjIV8khua+0BOkSL
eWnNb3g9bWFihuvoLpHgIpQbvqBT2W8VdlhuYA/7ZXav0dXJjl2LxEReAJ+j2I3Bv/v7kh8inXse
A8mQiCbqGi2Uc9i8wwWcoA/StG3HiJZNDLEcSdNV76o3XNB2jKhf3AHrJ1XkL6mmQLWQwhrI1nK5
tRUledU1z3FrXLhoqxhOdUWC8xJDnETUL0F5Gehd6hZfja6GktIegsy/A1P9McTLtUHUL+oebwvj
ysl4gIm4lVgrreaJDewNGnAYaGl39FIG2o9xWtxkBv7e1lzuW5OWW2MjBmFBu6T1uClY/WRg6pQZ
PN3FAvdAjN9C+qe+HlW9D4v8YMEq9AirbeN8cQy4hinDqdmGzp2OSYtbhAEHq85xO6yQJJstxABm
4phVfSlGTCC6zlhZ4OTXSV6900zZ1WOAHUYivoag/hlfV5vOB2xNNYplDQhQ2q5rL0EXqYUjVOYs
V5N9wBz1IQSuEaXWJeiic1GXqNQ4sO1q9VZAGMVqKV3PxJsCvBm8DmYArEJmbinrlMYJMvhfR7M1
VqX5hNvj11JuZYmZkUom2FrTdCEcHthojQezbAAzqjJd06X4GBG7RpGZJomskFwew+9u/NTqWRoT
MoodFMrIV7O9bfGW+Udsc1MhYBG9+AqH+UGDqJoYnKWfqysSrW+1eVFMjPYcn8AYexVASxQXc9Gc
IE9iFz+UyAEZ95G5Ttvk2Ui6yzTGEy5Iv07RSOOkvAOmcJ9Aric5pVcMEG9InrEdBOHfB5TcWQU1
UwElHWNzX1rhoc5h44Ew4ehyACCF/rvX4P+BeD+1qXvj+fgDRmSybXU3ublzqBDmzI3g1g+Zvc2z
c4SsHuxNRBVMQ1hXsN3hhe6EDBVYjBsfxMSRCAdvaom/U7tdVW17T56Fr28wxdcJw9k6wgIup8Qx
Qyd/UL530dvZtI9AwBv+hP4P0qP1lF9PEW+0d5tZw91GQC3WtKUEJkdZhL8lTaCIS1KorAlvpSEr
7ZfpQ4J5Wy8tYgcCe5MOYPhO5JX5rFT7ge3I5ch7OtgzRXQagcbPEKBZV22MB10MwHHKw21DVNkA
E2prv0NsMyK7yHtv16XxI31lDdYuYJcL2msR8+7NGDv3uV2+DOB2A9n6m6mx7t1qmHaDjXhPAog+
RUCJ/UgTbmqx0ZhoU4NBHragpTYGTtId9OfKM75kMnxhkroWS32FAtbzUuJcOQePisoZ2DRiFKRz
zD6ry0wT+LMpGXZkYMs+X56qybqLHNLS1u5hK+U2sIoRVBhj+gADxJiPDRL30lC0mcHo7SbjAjUq
CrapYazT2ihwOObD7PZroSq4RD6I6fRGFd1FhQXISgTpddpa9/glXQQU7CvHyDFpVD66Dzl1HjZX
Y4j8FNOGpETur88C1BjLFd6dywpZHTqgg/9OJjWvFT4pCFskJ/NKjeCC5zIWdCfdm8W+G/noy3qW
bzN5Om35jDhd0dIb2TKDaWuiLo2+MV9LJZ9iq72qDXWb8TbZccapbWW2HUWDX1/IbHUIYRJAiR8A
0PkRg3dGczaiYDQIjPdMFmo1CeM2sufXDnGYFpWhqjFHJIe8rxGaQoQHFHHeAKOnPql8k5PnqCjf
ipKyEZ2F+9SvvyhOUViZOUHRPndmUUCFe3ChexMhvdfCx7XLM8+G13+XEeaeHYYPC9BAkRs7exgu
q6Wg+vY/+hogWyTfmkEygBS3LmzVQQSnvh9eoYdcYvm+Vanlb2wV7PGumCt5bQbhPSIH90FhPbbU
AxI+IHqWJrWabM50v++LYrxAm+fVsEdY0M1yi5jAhVWiJdovDAzTXeM1uAPHKKFF697q1M6dhqeg
mZ8DE3+cEVwmgtRBIl5UouUSxAahue3A6pEqeAF0sx46/9aI+ktrMG6Z0G1n8G5puKCd2gNSnKzm
bFjF3iYDA6gzICBoTMj0wSYFw/uBYMydNjTEP5MKWnpbjeZIlbOypXxKtSnRQPsQZNB1P6P9QQNp
oKsAwwwRhRMsxjx5w6PTLQWZuPoS+8VR2uY3baVcmeEpsfr7bpn2kxWfg4n8v+naSyUfsLfDm92k
Okw0Mgh1i1LUh8YyPtxlvrX75BwmVrfqM0F8Kp4aaFabrkUuUfq3UeAS9fv2wh1fw4xCKazkuywh
FdgyvTJw9kknC/1sDlKmTtdBlaOBDxhezD2NpPAYcv74LWijynzioMmt5qvSiGCZt5eup3YA3cHS
QWdUdr9DmWeiQ5xd/b10YnMYk6HZtrj0QYgyzyNYjtnMDk5Vf4N08gWV/53dczBFQlK1gHBEOwyA
fbBOlvbQtesS9EYJBWVXRulDP4nN30UfUgUF5EKIbYjVYse0zUc6BoKx1GDROEpsemUGIiuzO7Kq
FKocNF5M5jaNwx5EEGw9ogDLVJrKgh2az+jRdmHITHuxEEUST38PZrhVdgJG2eita4rpYp2QLa6k
O03nz/8JBsNdjTCnIg8EHvy9DOnTdNUYkYZao57sSUzVHRDqgTMee5NCmpoXqakpPYXeDgQPGaNT
Nbif+CgLzahgwT/50i/ok4XL4VOq8V/f5/8Rf9Q3v+iV9//8N/79HR4hMT2Rv/vXfz7UJf/9N/13
/uNnfv4b/zynDKr6+rv805/af9RXr+VH//sf+umT+fZfr27zKl9/+pftp0fJ7fDBYPejHwr5eRXc
h/7J/9M//NXp5C9MUOzPx/TLU9Kf/uvf0pf/73/7n9/j5LVKe/mzCwp/5xcXFN/5B+rylnB8i55Q
6AWoX05MEP/9b575D8d18MQwLTdAusxEnf1XFxTMTtDj5z+u7znCw3Xhb//yqw+KFeKq4iMTym86
PnDz/5YPihP87HZg6AtzPBH83qwiF53d5m4UbctgCj4wTrUs0BPEi73VzSJiSuv1aXpN8z8pBUeb
VbLDVSEQxbx1e28Y2CEuM41vWU+hgZh0M4yPtUBMGGxRXFJcGtYQLhCnDDPdQGVzevyw0oUELzRq
vGihlEpHfsnAO3aXboSoy2p0FaikyfHa6GLIqsI7F7Svq22GlnayicRAsybDCNW4GEqwv4hQmK4W
zTDbDEwBXur0VIGQ1ljFgRN5QU+mHWmkqck8d8kyiNsgd4PiYRGFT5PTKCttA1sH6phSU7O5XT9s
b5Y+kd3OjAdUqqNwgUPUtZYqHprEDSTN+5ghctH6CE8EBr5Ul4FVuDeGh5jcNnfaaNkoSE6AVHtM
G74KZRlP2BS1zTYEi8wky1+GcGvkaABA+ignBnx+DyBEIDnRP5dpg7edKqQ9fCzm3Du3oJfAbUy+
A1fHHesiucgR5p7vMvhf9RFvTWQ+F9cocUSqZrCdbjMl1r7y2xlX2CVIw0t632gSDFXsMV73PbSg
sr4CnCUyuB2gY7wWM2OngkpTzAHukUWN1wiSH7mNBIjTx4LBLn85QKMxH0e6jZ3fYo+Jm1TDcT8v
GI8hGUqz2erRjqPTGvkAX1XCmNb0ndnfwcqe6icnnDHOyyIkAKuVbRR5eBYy6NJH7AXhJPpFCEbb
7iyC6BRYbvdlgLLcPHuWaMPNSOSzL3kD2XQKEURxT9PULzCb7NGmRI6Mwdsvju1FZ8y+nOTc+BLp
BBAiyXQB2bnyUcqguP3IXOaBG0/IEhGmAs+ZbOVZdX7uqOi8ew9myGPtAFL6oJtngCGiom53tUDF
ibto8ahDZLHykRGKmcChpc+MYIjabkbFsVKQSpcUtk6buSMQ6SJV4RYtspmOVQageYDW38GZBhPK
UY6qg/If56LXZ3uHI8C6xDtxuRpCxM9RhUEYZI2m6fw0S3YZcg9tOW3yAYfsTewlebxrAC2lXzKD
m2aUZljmsVlyUlO38n28I6MY9eCMzIntKIGhVA9x2KD+CZ+LtGsvIYvBT2r9odx4deAxfrIAdj8b
Muuji6Jo+v4SufJxfGHoJzUF06OfRQMRHOQqz4DUrBVRTzE8MQcLvXQo43u0fRsKbEDiOLP4/Sz6
beCpwFr5vel87y2HoS/bRKItnSCQy0pqpX1RQl8ir4g8CHrmCDvq1qiE6W8DZY+M6ulGUvYZdL3X
PZCN7OxN0KTvHYls0WpxnZxOROyNYFuQos6NWtFlQOXoVLhei9rrXNO+R7quYxFLZE5XQTWgU+t1
FaI3ZAd2toWfqqMLWmDjC66IIbaToSDTHzt83b/2NLpS+jkWYvYN7O/gSvkjWovpLCWzOqM18qdZ
dICF2gglmnMZIO+2dcep985epHzwTkkzAdvPsczZh+MI4dyUNuKIcEXciGl9UCnHh3Xml+5F5aKQ
tlb47NCWztyme2l635RIKvpyQicltuulP+WzE6eHMBDKfjCnTtMjvXyajFXSR1EHaifyxE2R5k51
iylRE4JqTEKA8bOJX4FsDSLbEuWGd2U1EhRnaC+A3cKGYdbRLKshuRhdhLRTaAp9Se7CCIrGXhpF
zi5twoQa5TNC82axcfelFTLpcVyLbgsqIU8MQtP6KJMSlkuFXPM6CJBqHwW/vwb1RXplozyEVsDk
mdcUYWECgK0k7UuWwnwvA8NmFu4HBPShCep+x8iEarlbSmDYEEiI96bp++G+LjI/3gDcdvx15XC+
btBVhuORwhwSBF4bEhG4Sx9sE0KdD1USgVhp6sqg+SuT1tjlpQsYKnBMR53UGBvprgrN+VvkQosF
QiYCuKaGfPKA2Qry79p/quy6977XtUdfZUHOg2zXNDnjDDecGGxFPjkhrgDuvGmwiM2fRZwNacOY
yIjlV0QtMe8mM/YAFwRKyHXVeYh3L2E5sC8BscQFHdUkszdINzCP9tOO+r50QvvJoTwRSMDQGlqB
XclBe434G4xFsUS8PtNvmFLXiwsV1E7fhCklkMkIwQSoWnE9tFdTmqTJhWkYcf9VxqGgXzYskEgH
TkcKZdDnybmeC2Pep23ZTC8opqFfE8api3piZedY3c7GLM9J286KIhkZnpUXpgE6zLWdimPmMo/l
nXp0K92Ali3owSbCVgWpRpcupjHOBsgjq3UVoEU41GTymct8+KFLzcRcQ0+A4mKj11LsTQVe+s0O
sdKitmZwBVW1nePWR0A+jlHnWDpnzl5j3oXxPrK04Z4H6dAG3yKfRjZqA4ml9VEWzOh3/LJvjjFn
93BZdiViwpJR43ISedtEj3XOiAaw1OAu4TavUJijTQXFUF0jlldDC6BvhCeJX9Y3kHvQaZFjBMcf
djJ62WKe+wV9G9K4q5mYSLcwCYC0tGl117TzKHxGRSggrewxYtrvtU6gzokjJazmVlqMyjrHn9Kr
YKaF+kB3vZmuyAkBKVlx3rj7chJwANDCyKhwkNSixe3FlFor9qB925be+DTXTpYdY7NjTU2VU7dX
rjSARbXI4EIjmG0ok4hz6hCcNLR0BbZ63G6NRvbG9lE9Wbt264ptALEYAZIlb819ESyud6Fsd2g3
owF7Ytv6TVzfMKK2FRQsJAi2vRoa61CCW86uMe4NJxCPdvfdmnN/PqUefdbXzkUk5FvXhwkzmDxJ
EZ+BT6smWIwBUrRrx68m8cBtCbDavW1Nby7QXECklczyLdBkI9rPNl1MsjCVa8IFBLjpamG43G58
1x6neAuuPIAZTW/OmBk3BE1m5StZZMp4G+sg698y24LgTypmq/kkJpCY71FTptNWWowejySw7SRX
flCM/c0QBG1Ha89F6wKLFoCo2lXTOUWeNyd43EA2DsxjktJLj58z9CLVYyjhf82nXqmyHd9TF7mQ
eofKOO2v/yuV1/9DNVWITd2//liy/VRU7buP6vUbdlcf/+FEqf/CLxWV4QldAoUBI0gf00+c734r
qfQfQbP2kUwSZIaYTlJt/VpTCesfLv5VJK+4nLksdGwGfq2pBKaTAWsmZMRsMxHDJ+u3S/upKv7P
KvlffrRf5MrQ7QdlV31aZrqh5dn4HbqWx/9yNb9z3aKeyotKdBm9MaQ/mIUt/mGGlE3+ehCJc4gw
DwZVTQCF4ZL9hYGcoNL8L9/umgxtHCpH1/4s+H5wUxC1iegA2fnGc3qQHAhtNCZS0iGbH55jjn6v
2+8w8dkHWAoX2N5OFv118fbD+/r1ofz4EH72dCDK8gw8VHRxbbdDEf7e8EwhqFUuoxZQCvothvNw
nKH7IQfVuBlz2Q41CvEXXm72z25nv3ynT6H0WRc7SCLyZH6486YRXjqPbbZhqHDoZ1hWgYm/FWKK
2vDHNFE9ptXWIPUdv0eTuW7byxbIdZiCPYDp12EhUVbp0ciP1B+H0bixx1cXibYZ0/KcBxVgKNYi
hp/fIw5zAOCHri35CX9iIcH4588PW7g/eI8hb9F29FpHXOPnuwkqIEhzKDMEjBa8WqiOm4MQiIzK
d693DvrtIg+5tTAhLtxum5Ntw1/mqBRr4b11JogHxYtGtEZBJwFZRrU27S3yodDlflDkCEo6fdy0
qKuzxath0HOkcGQWwQCs25aISenv1Teq/+khruqPXAwMyUOTyVS0os8IyRHflfmmn0GP24DxujcG
CWtF/1v/9EQdCB+sWqa7ohHM9IYNAL0vQfEeDy29PpZHbIDpyhAj5pr00/Rz8+Qp7yobui3J1B5D
rJ1+hfrP9QX59EX1+5P2DWJNK99lTsOL4FDa5JPcOUR2z0XFyK9e9bUuw4xmarc1xpseadh0NNdJ
8cu2SGsDD7lwZfP+oI6ips1Ty4a7kS3BMqg4uujgbYR8o5O8Wxq50esgTfmEMDuitQnEh2XFT+vn
rB8EsgCgueTGJeMH/FFjTt6ioVXGfLHf4UPBrHhA2kf2W5fnN/vtVn+0p3zUiz5/tCAdTXN8HyEN
qJaxNWs35qdVt0M+l7XMh/Pr0AarEN6AkNwgWxfRMqXHvOlYnhBpr3oyOb3vp1bu2hG4IpeoV4a+
/AEpdiRB9jEoixXWb5/rQj93E0D/UHOxPGP00jeywWCT19fNb/qhzXi1QsRFemO5CRE1HVzIX9yH
WXH73OfnQ3PMzdJcCbRj/3w/WD/3qX7Z3CEAJdPzLZ/QqgPOD5t78BA7hUjEdmDpMeylA9F9bube
w69byV3HYzV6VjuPnQfTsxecuUN/i+0JMKVd8qPjvOlg14MGSrihP7/C3xla/naFtu9Yvilswt/P
V6jyIKpCqAsbE0hLEA+8ELFWvADBMaDEjaJGoOxEzISlwnsCKvNXD+kPoq5DIPOEw9EDpP13MYPy
p3Fdm4ekL0FHCB3b+iXYlHdd9ObiHD7YN/r1qvRN78bfjoV6uWmo5Us8Sng+AfsLQZQafmyYf9HL
yE85tDA2kRsdUrte/pLf/NRY/vG0cH724fx8dshvmp6FTTCN0v/y7BpPQtCsuXCF3FZ863Epra/2
OixZyOEmUbdpoaANcud1QOn0eyZyCFYi82Md7HRwcNmrC9sYfhxgbxYuKAD9BOLkYBu0JAz7oPfs
wlFg1e5B7+MGNdmYpqPexzBIkUJ9icsZh0yXkRkKSnm/1aEzJvmO0t3c5UwwbyqC2F8snj96cz8+
gN+dXYm/jK4IObVbLGd01NLLuyNy6KNFv8lcmxgTBIuYTUlATxifTnpF6YEjT4sIHLScTVV5/otL
+4NjlXazYOEglOQ7DtnWjztvob4H8ZX/cpTrcE5xy7EK5YWFrF8UKnhgoPCv59exzenpO4c/v4Y/
OAu5BCcMQtyh3OBz6/2w+eNkcgwIfYirsxb01+rNrmP+EKZHBHi2veEcIOad/vxrXe8Poo7O4DAe
DyzPcszfWVOldKwLuj4pk2owxwRZdA7X/nzD08b6hUmVwpasOCLXtIf9CRR32OlkpyZoe/0vi1IH
HwBu6E/Mez/PjqxZuymOUykYSW2tBR9UXrVOWRTd6gaFTxpBB862cnmD6bNvQhaxTlo4gsNcoZnP
6uUxdB2nEIsiAiqnjxS9KGcnBNfX71znDVvxyzJ8cNjzdk7rkMDtWPlZn3A6mFu6SuQd9iay205+
zFO57ZHiMEgUVUuqFm8D299qdVG9rNrcunHG6cTAaYN14kk/bzPIj/rigig76lvQoRV6wp7squFe
00ztmRZv9Z5Vlk3PT0M0+p1hzCdH8ldJQTOO6474PQIv811kCeN3vwFcat/rresrufGnaW9wcOld
r/MWyyjORTXvdR7QGHdDW+zGHmURfrzpzVNukQvwIPRt64hftgOaXeaNTnWMqdii27MfQOkGzkvc
IuppgshhtQ6IPDewJN50XuxxD4nhHhx2m2K5GyQJNZ42tH97uM46kfzMrnj+nycl0bCiOUjnbgPw
+Erfp05D9E4pOLD1PbraEpPMSl81jUzXxw4sm/efR5ePrkq2NaNTFUe7cHEPOq/qDdI1AhwP5Le3
pdMcnRk5SH7oYNdwrBeSdcbaatAnRH+OF6BXhr7YlHRQf5C+Ep0YFYHc6FzP41NqoHMKYEHd48AX
3+svAHq4dRTRxRih63PW8z4RvFjnHBJmrfY63WqA1STTlfO1zcRWvzWddmaKSWMFXp7P/ExPuBp9
9tHZWusorZ/WbE8PqUfYYnUOc35cdDrDE9HXp5OTmZwjmuUuI99Lm1NBi8cfSKPIL/QS0NsihZqo
/78w2WjcyjgBelicq5C1mSIZ7OQwMEKOW0OdBlcjHHmH8ARj0jSd/9E1xWiDrwUqRQtqvbzjunAA
Qb7rrWkfxAteNBkSuzyFoty2PdKJZnlOveK8pO6VPSw6dbwcKxrYg6DDv5wan1XH/+ubxJFvp29O
L3t9yOrMU+8E/Y5rS91JrlYvYJ0IWGMOiHL9uTCdEbUXbo4eTtJwLhFFdL6rb1wJa10lb/p+2Mw6
A9ZLWD8WvWN9YgtLQ29iF+ETeE9xrE5SsfgjVJNIexoNSuT40EkbCI49KsTr+lkns7rMof2x1xE7
n0Pwa97ziNSmzgcamRyhQO/d6d0CNlaPlDhEAJ1N0uhAVLXb6Q/1ASypGbItlaT+9QhUFPYKD/cw
V0QscspZJWd9u6Xno1i89X0cNYgT6ETta3cgWGZHJyJuR29O/KZrQv25qiM0jFhrOBgDzF8z1rD+
SrQhDimFRud0O4S+toFfblDZ5k8wuuXpyZ2OgTok6Y/VabaTbEPb3QYB4YfMVOfR+vp1ctNKuQ3w
9/zMxnPvWcLQZQKwdr34qH9GPyKd+LZ4QNF39wrqDhacHQWriciK7NHWIz/S96jrAR0BdC2gvype
wGtwjaSZIPZ2Om/Qf6w3qf5mfTzqNFsXHzpXzxu9VTCoba5UNsCS55xgR1j8kU0Jw6fQ0b3SX6g/
5bcqgmScs+rQBsGlFxz05+oDQa9rXYx+5pbTckrQ6vDa8qwfyEIuOCKR3QqEC8A6GN1jzSmjQ7li
xQkXz6jEPE3kzXynDlG5yF/JFxNGS0Y+YoipTxli8HxDnyCa5IaCboL9wm/ox6tXJeeVjiG6LnDY
2rrOGZaTaSeoIs4n/X50WI54Svrhjla3w+wPRU15l3cXpYf6AM99CllnYPb1sjQT9iYVp36whrq2
FmpVwM+I0AfDvkp9xC0mQgDdT9I1WTikavc1lkVmkh4l0VMvms8KiJem379+eWDifjs7ipyiiICg
X85MGqVzQl2uDhDP5yg/6vimH4X+Gf2Q9aXgOLNfn03euq6i9VkvBsqekRIIaQd+Cyz71mRZ+um0
uRgc+6ADiK4CdKTT36DLpYxwG3Q5ihw8E/neKhzH5LRHv4sj89fE+v9DNv4KskGi9r9vL4I1j1+7
9Kf+os3f+KW/aAX/gNhp0kjyXWFZJqn4L4ANy6LvKIQbuKFuyLgalfFrc9Fx/mEJsBo+XT8qL8sm
Sf61ueiIf1iOZTL8dBw7cHzvv9Vc/LlQ8vmk0KSwc1zKOwvohu49/pAJl1MDUmOEO1R59lcKtbsc
B2AEXeXlDw/kD/p3NnfER/1nG5OvsrmjABcsZnc2zTydlP/wVa1yVTNM04S4nc/Efgeq81uMPeuG
dh8WNc17Ws7fEeTo14VZfeA0BUQZDkKWucVGAqQwuuxM3x/2UyKQQijFE74PuOh0OPOlF7BSVsR7
YN9N1GzFNQjhBR2ZCEVN+N7rzrsDaoYub0leE0PVh4u1Nifx3Kd5CV5Uc+uj6qir0nbsGCH6JCBR
ZzMSuV00gaWrA/Rz2u0yM9MpzYfcNm+VdE+NIa6KXkmEbwA5l/nwTbuitGPg7JoCWDPo4ofes9/t
cUb82kaTs6rntdsY3iEWzqFH8xi9bcQvrch7LHymntVATVx44gHwjLpo7em5asd9GggsZCP3hECD
NmyZL2TjHeohf2lM93seudd9CDsyy2nQuPhxBwWze8ztibJgnGfxiVCt115tXg6ZYkTSvKJ9eJyM
Ux+gGB2VGiTvpRAH8sfUPzWW/21qrsZlerNCBrK2CXMzxHTeYbatihJpT/03tHJOMYkvpb6oznZQ
fhbp16TecdQIKD4OzB+w2JbZXS8K7ndsv07+4uBQfQH+x1mZdvG10RBG75y71oAAOiLzoi4/Qgdg
OVCfGzlqL9oUmo03P09lHe/jdHnpEk9s6qJ+72BV9IFiaAkDeexgwDKnJy0N7f3ZK5Oc5p8zb4Hk
b4wpZxAM7nTdJ0DuMwhgcyOyTSMuQ29QnLoIkksjeuqYL9qweXV3QK6hca35EqK3S9mj1KMRymeK
ZHjDCESSo4bTzlrj5Z0dm04hl6opjs6CPqVEXLAvvW2OY9iQ4R/XYUhnA5JbDQYSXl24qsu6ZXpm
TxsfDUGb4sYSSFrXNq7chVIaMSsAWCAM2hX+PuyXxxb3hpU0qGnkcuWlEDNbrFhx74IXNqBnlfaQ
gNqwQU16wdNChDAu0qPl5T48r/xbD7BmdQMXBgES/tXqAZC67mPDjHETCiDgSNte8hZnbV8EuN69
VqpHAaOqZjSPZhMh4RSSFwI42J2D4743uup5DOPHnpdjyeICh0ks8BSMsGLvJsjeofJXo3lnfve7
4Eq0/XfX7+/ntKUlrApmtg3UPEhmTosOVZjMDb2V5Ojwm5aj0f1OfQ8M+1s9s7HzKjiaPb+w0Mdj
SewbC+56VAGoxp0Mch0aPG0PXd3Ib9uhve6VCbPElN8s2V9VY3ua2yI9Q4tYjRlaL5mLldgiwIqA
s930zIZDiTI/E21WcrVukyDYZEF1nKY7F6QnjdF1Ffou3ExYO6qbXjnem43sGnWBy1u6nfzm0c7M
78BzQUznJTaICNbmGS6MXhR9WIAs6AvDf4iNranS+0GmGNSjSj3DY4KwCAI+qtYh4LhJ9G/BKB7r
DHIwolAI2lS3xLzbGvkh2zFPdvheWjAJlhw0To38B7IH15Pr7cUCuWH6Gg4ZINp+uZ2m4mbEpLoL
b/EKPyudhzakb7GBYRN+arBKvN4ktiFHyIQ4jhExROcISSGIZR4yRFMVvntJZ6+H2qvWbtzei8mX
OysjwWoBF2NAC2kordZNCUumEN28rQyIWEM1OBssAk/SwB/KD4dDVNFZ9oYE8aw2OpviXCLoC4oK
33EsfqrDEp1hh2+DOIST/dW1h2MKDi4b914y3w5z++QMILac8bFK1AacyX4SattogwOoMBHEdCm2
vQ8teZm3Hu4e4CI2oABv8jp6Tf3mWIQObQMMFs3oxW2x9wQ3X5nwusz5rZUVhTxdEjFnJzMLgcKE
Ty0OxNI5BFrHW7s92LHWrQ+MLf5fQPti2sa+P2/E0hJtPLnHdz3eOm17XRH7Cb0JvoDlaQo48LLR
39keOrEJyJMEaLWR2W+gt81NovZJaBzsAd2FJAvPqquu+1pYCBAf8deUsb0fRXx2Maj2ovQyYlOC
o3uoOwlQItpYJoixWs4FDWDzfQ6MjUQQF6OF1lrb33paSZAkjG/BQiBUpXcttalXdmWAdVaMpdG1
RXHbFVcM8HF9abpv1hgckzyEwvNK5xSVi7UVTAc7n6+HCoUPC6wXiLBXKXs6oDEWP3Nz5UW4kk3I
D6Bf19fNi9dZX1pjvmun7tkalyfkIS84hxzbfxllCH1YHyQNCnFUKtaTdRXJYFgjigROOn2y0hn+
Zj99mxYLs18kGX3rsbODLeL4o4/5GppMyLbeLbK+rhrxBkD0tkge584+puFw3YXuZVUHt0nYARni
H1TkzbK4oX459xZyJQVSkRngtsopvmFSt1laLHm96K5brqwW/q4T3hXIQPjK/ZJ0yw11Ro2nQ9+4
8BbSk/c9nRocHjOJtWX4IgZ5P1pXmd/u8trRiq7y2Vrc0zgju1W5zFriU5L2e6CXqw4pVmdIL1Fb
fm1999VyTV67ufVt+jayPagk2/Uesjx9+ECX7LzkcbdyUe8dgnFvLNZrP8SXWSC/IqCIudgivlTL
c11ZX425+rBngafNrE+fdSG7O7dDeiVL1XPZUbhlTb4LEsivWf6Y9N6DnA5hJ+7sob8xEuNhcprb
wMd/O36AKvcWZLi3iBwMWF7c+pWJo7JzAa7sf3F0HsutG1sU/SJUIXYDU5IASZEUJV7lCUqxkXP+
ei944Od6tq8CCKBP2Hvtk62tjInCeOS43GetHShbnuGzf2MqAV1del9IK88/np0/RhaMLFu3DkBa
Y2356Ez9IlbDESUg52biOw3Bwe78E4XRGc3tr8D0w+uMbYxrP5oUQcOMzxKqEVMgAEakAKNxks/o
fDDJtbhgVHKMqvyQAawmOzoo26ey0iGN6PZOn0zcXxWYBUO9ecr+tLXqcWmG/Uyuw2bRtB0co2eV
g07TeQ1CNjsR+RkQjA2yVZxi1V6kG13byNn1unhtokcIFkMhGRLH52EO/3lSneLWrbaJOCAAfavw
NEZqeh/T/sy0tthR773ZXb+XazkCxrWMXRzfK0N5IZ2FdwysUKq+pj/BJXt0rWdVj8/t6PrCgH5j
dc4ureMPbnNsb5gbDBJLWaZAKTFa5hQMCWDyM0a+sDl6NxbrYJpQcw3jZOsggO3lpQT8hIjT8hVw
41KSoNr3twkqc4k2Z4jjO8ez0UaqO3tmlWMxu6niswd8KGXEpD0pEi0VC5KEMKLRccGcN+7NlMrX
8k+SEI8A0q4Os2sYXAGzt7v18SwwSxU5eRPIuSptuKIU5TjQD15NtGImnnFMbHFO3w/F9C51xTJR
+w4jIKhNaT/YY7XvHUxJ/JVSUawDcpi5l7kud2gS9jqRk+i+HqN2vqBKvdS8abHDz9Xe5GKaDmzk
1HszpoK5iPUwWhVya4NkOMbUc/rQ2yO6TczMnvlkSI3WA9elmwA3K89Foh0V4tDSGB+102Iuu8X4
XuY+8Ax/kuY2Nuf7UpV+uK8zk7eH9Z7lnGWyfHRxU9gRocuomt0PEOF+5s0QqUy/XMqXvuLXD4e7
EVgknG8/bsVet5xrQ1wtdKlzZuLVVbBsxpwQdAx35tnp9LuSMKWlotlw7pdR+paekuSLcBe/medE
fu+BQeMFGJresdcvbbpSax2fZIgzgsUNRry79e+mmEnEJvR7gdfvmEHa50HMC3Eo9Uu+kAA8W8fE
ZfDRyMv6wzXcv73T7QsDaBch4sCU7tZ/PldboGO7KQd7HIPuKZ1TYw2Ax+aLS8UAiWPv5ZyopACt
k88aQKq0f8w8emorK3AxIGP4Y5PNujwBpJGVwWjNh9CW92EkADLEJE9lgQ6szFRUEdUNYIeviXRf
v8Stuhvs7iJq+ZJp2gO3ZEDIJIQWjZOg2o9Oc+eZkJRYDNeDvXOn+IfX08EDAkOqQNYCXEzO61ch
uPRjHtUft5RZQQGt+0M7kCNvyUMUEwbp5gEpz6zBaguLS/UlPSJd7SywGtwClHtN/ZkGyhzB8B/J
vLi5wFmrKvIp83xTDdcxGk8jadLA53cNF93k7mqLheF4Hdj4mEwmM5is1w/ZGsS2WLXJfM9FYiVd
P2MP3dnQCl6RtFOtQr2N7iGOvcc2Y4jMEBMjRZDCgWwrlzC4DjRFHhSDtWOpMrPHK8EX11V30Bax
mTrAMUV8bhqDAyk8duEPERxHx4pORU2OI80E19AifsZ96PjzIcFRKVNFwjH8ecJjSVQjaYF0K3TB
4FfDOXsh0OHkQU6MovnMnABGTxaMLRhMYABMz88d9Ra94QVuNSkA8cuqLYB0fNQn+9qb4gIgfIeA
Kiiy+GgIRqko9nrYC5pFXPHCBBMiVNQ5+0Y34W9Ee06GM8juLRz9qjYDgLFUm+2l9DjZNJOItXqn
8eBHce4b3Dm5RhFvYfiOX2xG1Mb01hEYaXTvheS52HBc70zCtPKJmGanOEAzIjFFe3BsSm2D2z7z
TqRqnNf7Ge06FC80FX3rQ9c8WETHJ7FHuqizAysIeDqYyV6yEg9UnMPgfb54k3vMmT0ObcShEqih
BFk0XlJlE9Mob1iFL4IXZke4vNlIqBJjEPXySuSZ53jA8dJjCyylKIgXzGCHySpe+UV+HeePbpwd
IShiGJ3vsLvvi9aBvWcdGRgFoZLkOFpHgRaMVmLX9ubWg77C5mpjD5O/6BF7Xumv7zODFpcYbiLf
waUkTRA2X0lVoR9o71Ip/fVCMK0JzKw7mHq+I8YR2XKxmmBWu55xmZcPMZC4F0XQwtPt+qUiOR8m
zuCZkep6Ea1U31eAIiKhDsKqbpn1kkU6dmHTr8lNbozubu4AdDkh3NP4wiTl0aqWNxdALCbuUwgq
L+wIjRpz+TwREdgq9x5h9g3p6d629laZEXvWJufOpVBkzDQcIyyp4xTzQMzVQRTNKWvsj6rwbmEl
XgoGORtEv78NuXGE3xlnpxc/NnDdvqqfStsGiJmbjNuJWtmYITi4NvGOczF8/P/vyKuGmaphfC4Z
hKfTE0+XuS0XC9c3J0I9pnEgcg1SgHJfMQcRbjFaL0r7q8w02mSuzXiItLgNaFJC7fICago8dMI+
XjKdrZI50fO13o0Bzd8i9poBeKGEqlK6LoEzyPI3Ma0Ukn0wFQs/abMn2uulKBfUCkZH1C4DZMTp
r4mDAE5F2slKieDOPaZ2GCtMP535Oqi5r43m+qMNmVnqTXEQ47BH3ghsiXly3xoLIod/Bq47CC18
c+IjNlgdiq2Vmb9GR3s+xxbaZRsqisajua1bXm26uqmIN1Nr/FVz/ou+nsbP0/LdVE4cK9I61lr3
CfxmZiQUG/zZuMhwc8gwZzMxAFYeWVXhDcImMxj3Urr7UphwluGYw40551nt4w8SJJnN8KLz7rR+
ptIkSBt0wW9k8vk7o7wZIvstE5yO5sLMKBP5nzVoAQnByOgbLhQA8WMzTH913V+HlA+k1ARwzog/
zvsC9/jgPfeDdqUGBHDG5VVKeRgZ4jdZQ/eqNX7UsbPIngr54enfRqIU5uGKfPQm7fS396ZrbXnI
3XtMIxKLt4qAm+rdZ+dxITGCgXzJwydlk7lV8o5X/cASGp+IAzE1T++RJa1ZIaYiZ/qzCNtb5XTw
yhP1DWq2CRo9vxXJVVAwbUitWTY1VxvvwEHX02+i8joyMuM7JrqAWYTkyo/8LM2Men7qu72QKdBm
YtnNxMXbbK70NYIk+eWYEm5GfM2L3r/EDMy4UOyujYWOzOmr2NeghBFBE6LWeWsgbyD8AxCAfF1t
H8OZQUZDhDFx2epvVLa1w1HImqIuHgfteU4179h26UujOcWdVl9KnqB9ac1MFobCglY2mVtliDdN
Afwsc68+Lb22S6LPGYot+AB+A3DyRKLK6qT19X7qmi8wbN94iDH4N/V+VMryk73RRHMwpvmlQ7/F
unlGA2hOT6V4gNpXA/3W/DizjBOk9S3DUPCQuG4Ca47/5gVGUCcftZwah6yGI3ZIngWH4DwFElV3
CZYcy+SnjmmbB+U8E73HrzwxfqsV4JikJulT+3DbgGBDop8j6B3uekn1QrvF0WIypaO077hkHXXS
jkCRKO5iX3bNzOhE6rswjNHAr/1vA2ZJrEs7LWhreesc/j/oMtNf+hXJQEwktft8KCKawEUY89bK
2c26ssbAVsk7A7aKweZvGufdkhU8cJWG39hKOFNdB9VVQSFVM1cjCej4/0fbhoDzHQDiOLqdXV1X
v1pV/FbmcIUggZC/4jJ0iXqP2UcfoaSDVdLTELx7Q0T9DLpyYlSpkvHObJJvOEEyp86ZFO/S9a2U
m6ybeZh+LYDTfu3ab6ljyPvcZJbPm3kyB19rIoQYLWqLDsRo5d4NWbNcwzyRd2Y/3YAWfQLIrffL
zFmq3C7fTuzJNpPO4lozF6qmxyiyPxyHoWvjpieAW5COY1qlrMYFz3fB7e/wEhMfEK0O2DHutZGf
0abAYsk+b/EkXYRX4fqzKBvqVfX1FybVBHuVnXlbJv8cj7a96ryeOIXhmuWiONTfnbGk2742TjnZ
6GbMF0scXn0j64ZiPUq8RqJ4JD6EXPGG+Ak+Xd3gRWQqbi7bWG+PMsK82jFyXApeLB3QOobZxT5H
+E+33h/ACX+rhjeUkQ77YZhOA8YA6IPZ1iQBHefTb69Xv6E9ciV6yFbp4pOawwCV3bAZuSWobX0L
Aaw4lF0zgQ5kKijCf4w5OMg6uqKpT/ej5151LEr3ss0sKP7WY7kkBI+73a1c1ybQhhtWtltofPZO
llxl6a13KlDzpPfuw4HawSqm38iVNtELoLS9gVeWpdpgxtrldMnA4S8OA2AtBuZ8a+HG57l2fo2a
y4TXHipEl+ztYfhHxBJvPB4fe9HvJ/JdOjWC5HdvTgrXJSZDfCsE/5Nb0yOfRxossRRUu+qF3p66
o+CzD2eYAvOkqpUHOntztO87VDNhPbzGzPaPTcuUDhiRjKwAFFgHd0T+ekTuDe2cIvqbAM+l09e6
9lpI0tmIRPcOjdMjippimB024U+I1zaaRa+iOOcBv2DjZSvVAsJ+94bxibj3t9FygTqrmeLVBm5e
Rk+e0onhigaEZFKnwHHAvA0zIe5hNWFRfDJsvjxgTAoQMV3cevnuTA7vUBS/bdXEvOut/Wxzo4iy
YyIxy9cFN8h+GrQkqCQlCyYjTiHocoBk4O2IIDEcogp4Sa+3iT3NVwcnAW0bN7Jp8fF3nQ6VpIru
ey0FuSZJjkOn1HvEY3a49vH1tHuVmteJLeYhT0Cjal9OmVq+YU/eDhLtdOc4AJjHOCf+q7cJ/xtB
OXXGTH5nlhzG/olklebsRthyO3Icm8V406yV0xsKEoIXUIH10IMEDSeEV6W4V037FZqThmjAMQ69
Jh+7SulnLpFOeoR8tZX1bxyZrqZeHu+XHAwrpNLcj+dI7mLFUC8BQxSkw3FmOIIKp2WUOlIJgydM
AyfG9OmNuee3LOaQmDIWraDr9GbcPxpDXpFfzxigoNQ0I4OJiJeRCaTAPDd5D+aBZYk2pz/4bgym
I+ml7LM3fRmsB2incplSJk5k/BV4ngqLbqkU0kau8u3IuD9bHoaq0Z6p4aN2W6so3U3IPdhU5kE9
IvkkyI2eB/giW9dxx9xyk3dALu04AtDa2qSEpuBEnJ5wt3588jQiAqjHPvN0vtiEMGwcEytnXec4
m+T0MpUcnvjLhwMmvVs00yZrg8EseSpoY2M6ePhAAffOtBFqfEwKYreiBeVfJ51v16LvWHCj2oM4
NAPTppAcRw4ksiKnwd6mOdCsGj0sUeBDsAhbHHSSvEzHvmI+e5tSzSBEGYey0VhPY1FW+MpHUPxE
uKc10ZSIKqo5jE+DzeJMdJg4N3WbLOcqMz8UEdVB1hskG1RYYwmD6ypasTF77kCsk+7QHfMMko/r
zd3e6j6TxTDOFmBC09aWIIyH+2VK2BaFHlTRgpYzm9iHNIX10oDMZwIpMxKZV5XiBGAOG7h20l4i
xj1b9UyIW7y7qaUwdj01B1idQtua9AolzjDQTuX6JPhqhY2Nb/NYf2gZ8J5qoJCrIuUbK+yw7J4x
aRrHaHh2ywkylaa/Wm0zwIlESxWmy5s3GQIsjb0PW3TAWCE7LHX6TnOyTwPVIc+Gk+9t+UkGlLnF
ps2MIOrerGY0/YjR3EAeO694F91NhqSoIQnKbsM80NFmbgePwVNKIKgce5Y0TUITp9LSz+1lT9ez
7rIpShfmqCNG102M94ACs1499ZuBEfi2a3Vj5/IOGnToxtGE7hPpUxUOcCALE8dogbU5NHWosdr0
Fi4VJCatgwlHiJTGLh2XZsv+un7XI2Gdcr4bawHuXq1CdEjGF7Pcxrsk7XnoyuXM4HST2iDhrT51
dkb/kworBaKSRDuXW5CbqTm0pOI5XFlBYtSh9GyxAQ/zOSSdu18N8Rw92LzzY295VKwCsgqvD+to
5WByyKTYjQn5wW1sHit9KU8aOdiBLNn/zSZAa2GQkC6JRXUSJsOKZ2dJOvYE0B7JGQlZPrwbelL7
WWNBwvN+ATpwxKawnLr6Sw3ZErjluudSGgFJo73tBdWSIAC0okZr9e6Ume0jm5fyOOV/4EDf2U4T
wcvptgU29a9aIT/sEGnSu/Jr9i7NyMZmwjvm13XyYCRDf1bHlGTTuzicz21M6Tqp2EOTgQe00lUQ
as4rdkRjl5h3Y9PrAaTYeqv6JD2Lxt0OPuyA4tLQ26GlA0k1W35J3YOom1oBNtHRs6NbU2MOo2U7
lFHePU5V8lUs6bwBYmUwybYI206nnVys8S506TsmsQrGmbfLkf9AkXnMdrogG9EjW97Jltd4/gc6
QyBcQjJe1NLeAgfYsw+9aXVBeImZrbReYieZaqxqbBibk7VLap0dJXS/wlZ3xIoSpWhnXcAvjgee
zsaMcNNnlTz1YkABXg/QOlqqINjSWlXrO1y+uFOUfQmX5KakdfUkiSN92+HtGb2jU8unKGLoPKZA
W0NPO8dVKTexzbPgTki/ErvahZkOXc/McLBnDTBj0rR09Z2ki+4nmDO3Xkk+5ix8091Peu0ykKjr
rUxe587wjrE2ypdaH19NtcKSEkMQkQppU4EE510+L4Ew8/ehzzXCyXipu2m983gnbtOW1+VQ1oxu
VLZlPkYi1HDqFcXHhICL3xzqvZ6eeQCdIz3zveuyp2vhQu+qDNQfwHNWrKZcDiggzqGY+HYumPrc
Vch/hftUg7UH6iFZlUfdNYTleKjX/MoceDnmb4ylCSFaRt0Qp84OkYXC2YiCxMvbs014zc6omPWT
ZA+YgXAKK9d3oyzuPWYYfsGM1U70Z7MVpCN2tBh4hKlVouZZs1K1lwwL6mmcwHQy9fDcSNtVPV8t
rTmybFwOERDVwAP41ZACczctrcekn40G8yQsb8lE5IHDAd/pDuojpfuNBi/LYZOzNw3Gs3PrLLuK
5Od2gqzsNjVrJdvcLCWO9EYogxpH3YFHWLvfaZ1zhbtImiCcex0MU2Gf6sbcD3nhkJcbjrtwwp47
zL4iPK9YzShad0ymWu3CAVWs23mMKojo3Uxp9e4Y0wOxYk9MIxEUtRnkxNCMfInjPBpRCsHgKDaU
cJfRKR49BWgrlXpyNs3qELb1wlrSAuq4hshQHZcJJKgQXzf0U68PgMWwTyXuhTFs9ZFq4Ux0bPIV
MksuCuINXM38KUeo1UgP6L+o2Gm6vJamZyp3KZ4TxhQzADPGq8TOXxyvfPZa6zwaarh3gC+Pdmn9
c4BfE5YaqLXvLUP2Fvqiy+1cXWJzmW6Dpz2ZQoZMjlin2sHkQOJSEKN1CJVOUpyFaJ8omq3A+ZCN
4BW0QDFb+JH09BVgwHaCGX22jRICj0B8RCjwrqr6X0je0AaS6XNAajTYBmj5NSEjB/Pr4YPeEh8f
eOy/8BbF0OTnWwMNxrda5zuyjIdk8fZU5k72JmU7BU5vIpIxim7tZd6nGvqJrLCYS9mlW2il1ADq
ZiGh2uR2TSKJ4JlDtbWrJ/yxbCI2E8X6HiANSdJy/md6FDvGgNRssFtiQvLiLosrjbkHf6Yoi2ul
gJt62OY3DlV7Xspsi1YfZM3CeMGmCJLNKVXTMdcd76p6yqx08IJ2sHXCQJJvu28lqaLmNc7Tp35p
NH/WdNjAmUSPxWRtE7sDk2TXORUEDGGxgHpqwaMja3zbIxvYAku/n5L6OiSEpejKOdaZ/CmTGvoY
zscN6Plmv1jxd028zVBR1cBtDnh9MmEqsVqakN+4El6D24Ohicb3iGQUHu2O/ABepyygwvCrzbw3
RXAW8tPhMYldAhOy7le5VUbylN3uum4+Mj25h/59U7ind/VwbGVfkPg0v+p95jdYgCnpkOgLMZ6E
A4pDz6kU3ezB1mS4s3j5YIgnzlxEvttVAAx0pFoIO46CBHQwNXgNbX7cyHhexmjP3CHEGUMaCOjq
X6z+w7Fb476NeWZmjgR7qH2ghmgZlPWY5QqPB+NoSkCLdCyMNF1L8bQs3gE5X+LDZPkbTe+udOvv
dkreho6Vwaps4e1VhHoZuBmRCsmsmgMawEOkqTFoCvjYDdvLfjxWhX1cPHZjwJwumu67uPsPNlIp
auYxZx+QES5Ta6hxtdz1Z9s9zkA8dkBARyyO5xG/5j5ktUHvT+qRxbsa6qYGyqHz05KgA8t1g2ya
iwClhcmQOGSUGFkfU44Zw64UjNfoRDaFcx7z9FfGhdplc+hgXVDPVhdD/3WTKsDV/s+sf1FeFne8
PA/tWB+qZLyRbcVbMwoLn6noNrLthGgLJEM0hbuM9zPu7cLGrp0FVYqvoUm9Z9hiD7BnEeU1HMip
B6wyB0kzqxyUfqc/d+7XVEj9Thm67jtsQ4X860FpMfhw2Ecv8EA6WH0JUV8H4rlPDtsxS7BVagQ6
LJeKT5ZAmPNauet//UjW6LgxGpDhYx0ljFDJK3OWkonyznY5jti0DUGj3nMtegdZs8/IXDkL2xDr
tRbB6oRMzE/mg7PfSBK/u6wxiP/13ipQiZxBc8N3bd6HgosfIpAzxYjWHgQTZtv3lP50L+J+ZXJN
BDjH/ZYYFn1jhIiuYsv5Y2H6IByWVWj9ICziVrXSI0MQv+4Q90/xRUsNRkAG3wp8NQ6TNrJ5Yhjy
MLlYZxgTtR/neOymh6VEdeJIpAtMy7epnvl67zpbuy8eoFv5tTB/PMUt1fYQe8rqkfkvMV9kDAF3
pvHQ3sMsa9EYJumm8KYngQaQdvUKEuDbUu5LouKr04a/ggPRLN8nDWUQ+PZ/miAesF5Yhhq9eyot
bes1FKFUHkwAVBnocrnxRhqOmVnunXg4WnyREB6xcha/0WdOA3qvRd5DTaBCpOK0dPpZnbCjsG+t
w1Cn68pOO5mG4fmFzfOvzd7Ca66PA2PQ2NLOTBiSu1mvIZGEU4B+agDHxW498v7/bvMgv/MGCFXG
QqKPqSNV9+24mLfJq9wslAVdaF6gtrPR8XLsAwbHoMmRaHlVT6+FmE+xvMwdou5FIemJa48AUL4l
dypMXSI3k4IUCXCQWj3fhiLmwNaqkm0DgektHwsZ9xYqQeQdrBj2RbI6WMpYg8+BrcJquld6opXK
9aSSHFGcSg20JXT9lWI8SyAp8JtPF5fNNkuG0zz3nOCKuBwzbW54AZBO1Py2aWKh3UU/BiYX7Wvp
YgYjqnMyvN2iVQPkt/CLrbvlj/S5AcazIHUpLYz4O9ccexea8saM4kzfwajTQAM2Fq+8rg5owf4o
NGvKQnHfRlhyxs6fBj52PWIHXOA80goMdRa77eVsKURU3mjT41WhwfOyn6YJQ4VroJyJoRmFCiXf
aK2RfqgOubVOXU3HZMW18LOQN5mcM/K0QAJbI1PHRLXbscgqWAh3Cu0SYACmTQw5DvqQPVNo/ks9
+UECw0TxXL91AmGoGOo7Vmi7pYucbVxwhIfUV0NN2Wz1x9RlU5ENpbHtbRREqh3WeAUIa8T/GEQB
6R2sWZYumxRbFNPRjOCzEPm2w29Z0wp2c/HIdKjb6RW5Q0SUFuqnEcxfqs7W/EjF763D1GdeeHRp
FvdTNUY0/O4DFm7pk0k+A3/RXhz0lrmTDixNW4cNwXwthfVS4erbFI9zzlg0D3U+6LEUW7ppvyfF
tlu8tz7xVvM7r0aXOWFHtq5nGatREHWfvlgmnSiI3xGStKj6MzERnIxhirQ4KX7sNVcCrc4TiLyT
Ge7G1soQQOUVogkPFXrK8EQw62X6AJcLYbkV2Y+E3Bg7mc6fYkiBv7FlHlK/aupL4eIGgTXxZpI4
gmYWvbtwPyOidkFJG8ewJ2CCAR9uqkuaTT+OcdGyV5F7H1qE3M6GeUaXPpMER0pX8YqOCTi6QD8H
hBs2aP4qB8aN9E2An7sl39be17gQ5pRbBI0MnoCNNrKD+quQmPog8t7nkaVDhC67T25mU7IPMgzb
H936VCNTVUvmbdki37sIQHIDGpZlkTCqGcTkEYCWC/dMS7jinozXdCzfqkF/G3W3XkEKTuU8uiQN
VIIaY17/YUVnuzQElTuIeNiv4xZCdWZWPB1uBT5sYTDMY8xpq6fE61jNjyuMo1enjyGy1KgiX6Vc
fwY9iU5zkd0NBKfHDU5TO2aprTOuxze0uEzuuhrdRmMMFKWs1BF/qK2h9xx69IR5WbyybXqKSNl0
EmJCGFccaFOpKKPopmuU4RgSELCIB3dYEuT06b3UzEtvF0dQ3d+Wi05H/Yg1+4IYvqe8TXQ27nOQ
x9aXBAC50qteRr1YE1jm+3iaXgviDbetw4xn9syjbQ7RrjUswMwPYhXYpKS+b+oct7OCPS2Iu26x
yUYCuLuwCPTU6je5wEwnBjX9ys3e3s4KLXtYO8TZD+/mSHgklIieYCS35CAih6GJXwhWO9XjgD0r
Jn85bM8zXFzk4XdG4ZkbZ5mJi9GPIb8mAXM0BBZNCY2wUXXvjZi/q7L6dDk9PRT+sb4c8ZY+gDw7
mvX4CW8r2rYwsYibouE8hR2aUfavKFmGEOwY28K6PZU6G2qmSKYbI0HXvlM3prZPUFEJUX0Z7w5F
cdWoW5mZb0pR8aU63fxYO8dBzk+dLi6uQx5g0+EDMTPDRuV1jjx1jDPCs5f0NNKVePqTjcqQ3ddl
lA1ddbgXRvWt2e3NRswxMSCPxkcms6/lwLJPTFiRp09jrq+2454b13wWxXiNuuSLAVFtSCQ5kgCs
Dq76sK8Zrau0vS0Jmadti0dy7JmOGREV6PAHCPqoJNDHLCTim57534wcWzPyK4oSisg1hsIhKblQ
j9jEzq2n3cdY/MeWDDHcgAiYkIqKWnwOfY+yVrFn9TiVjJzNRHgxnQvPDMFl679M8Caw3aJ1OFAe
vSBiJTK94E2fjJgAWpX5cacOSxb/Lpr90cTiTLJNXxj3g0F0RJxwS8+kTWvp6olel7wcmKyn72un
QzZOnklD1diO7DHb6bOyUrLV1195HJPdQrfft/Ex7wxw/pn2TF77oRz+NHu+6Gr1Iur7Tr/MIcXc
0sfI/0usC3GV/cuXwFwkaYAFcTWhYmoe29t1Q5CVFcHSLjej4TbJ1rqrCVDALZ1/RU0VmHVE6FmF
6HHqvINVRTb1IYMqRTdDycCXtT4Q1CJb5r3hmtyxa0s2dxyC6BKYh4RcL9v8Y5XFHEBP7kpOI0gG
3ERIRT5Chodwm6NP11HMV93uRycUOowN6GwvMlsDNyr26URPHYveuXmSE6LM4adgOWLpNpW3Idsb
VpBH7oeTKF82PROzaPm1OhudtA2eP85f54h8O9tg17Cwo5YMlZdIcTtmnJQVXuqcxS2u+01c4qqu
tOmLzYi7ogd3I6MCuhH6Dlt5T1ksjuO0rqmqq+cZTySnfMVNytPKkEPv1F9oJ9ccj3vHHoiQnl1b
9FhEMO7wEnIuUa8eLPWv7aNt2BAx3hUNB2UPc7oei6sVpm9zUlcMOAc/M7TBr3oixIRZ3/ACnztl
cEdSZK04f8SStktuAQ0DxS6BcyL7C4EZmjnzIvJKzDjG37GAGOT3u/ZgEnZt69RbEpr/7HhE5PAy
1ulPhSg3t5N/8IK/WcsFo04SZy4mutjup+I0Kao88AqdjnlBeo56yy8tDEzmQTPeJGNcGJ37Km+O
bieOtjfAWIiQbOr5VqQMsdPa3BMh8urlzUVNHuNKQRZvGdMTyhpJkUnlmnTXxCWAo13hJ3LiSbJ0
iRgx3Q+iEbjd2NcXJHFv4tcwks/0So8WXzazJUIcSf4PwnzSLtcdkSPsOxktT0NkvXRqORjL84gm
Gvn9xXXzW95QU7q5+dsN0wt+FvxTGiaqcpKPo3aN3OXi1OqMX0SQDrM8YRCu8uXkOtNHL3UMYS0D
Y1SiV73pfKCU6cbWo26zrIHN0iO2pGpR6mUOgwabuqyIsxMaWoP5CYm6Px4b2+METgJfgYEouttW
Yox2HZEYmCbti7TcbFuqNg1GG3e9wWvHsYfAKLun2LZIUcHT5JnOZ+Q6vvD4xNnncX+LsdrQ0d7b
g5TYwfBKzxL/b4l4yOJndkp95zAE2gLi/enblMVr1B9Ixnxxm/Wdg1xz00XZ8xiVRzvt1icVl4vQ
0jPpFhAs6zPEzsDyGAcaTcURl0juwSL5ce3iKYa407EdbmrP29J0cCnbiLpxeWnbdy8hS6Xsn5hC
vVYW2QhlWX4AiKLkmxMwzM4DnrK3Ql1Jnf9lbJOY7Xcrp88Cyi9F1Lm1bKbKqLPzOj3DcbxP6xS+
vwifncmWu6bPKNc53z0JQoaCc5O6y5XB9J1k8LAph+wf5XC7qUIU93TnJOQuMBE64rXDgaOfoUql
PZDl+y6d0NhZtfbU91yRKcwbGAxh6RPjYIkIYYg33uXMh7oGjgKHExqLx1pxdnXTzAVeSmyWLdmb
nX3OEKAE0mxfIoFIwGGfxFUmWXqkHYXDbTK9jsmZH37WH2+q1PPcT79GBUhxrvp7eCcUMD2lB7oi
sjl6hqptFTT1Byqk8mSbHEJNh71FJ5yVN2ONun3Rjm5+LCXLY8QDYSBIxFEAl9HP41LSsuE+19GO
2dkAhJbh3DFh5TkIqzipDABWOLnMU8T0rFy0766FHYCRrRvofWLsnfS5mHocFH2OrkNgDYnS+4EA
3K1mbSPd5fleWSHkmZvaZG8JbsPUelM4+nbM0m/tUH4NkvGpaJkWDPRVLD539dqlebZDupBAMvAO
/QTVq2KbZkfNp9akD/+xdya7cSvZun6XO+cBySCD5OAMrjIlZaZldZZkb08IS7bZBvv+6e9HF3BK
ZomZuDk+BWxUQYXNyAhGx7X+9f0V4f5Ytg+oaW0/xg5RJ5+iH9AbhTBNO77uw97Z6AkjLMrZ4cjr
4aJqtX0ZWO6wCVFiXXJ9KC3cWfrefx06CtaIHmnb0CzSC3wKpkuHHCLMSaIVDpsOysRoU3B71Iv+
U8zgergDEWXxb7yEAtMJZyFEh/pN4VusgEzLrqh3nONhHBVF/IiC6S4xUbPVFEJhF9LL7dTb3caw
nAdsZYsLIYcb07tBBAjpKPM/4ZI7bvRxAJZecVtrCZNQPIAQxkl/4+BCHBcskpXY3wChohDROFdL
R1yFhmVeq0zdSP4voBezbr75HQrnbv5nMtj9J49UQwCH8Nod+TrkMyKbNSOVCX/cS9DtuY+cK5/5
JuEL1SU1V6NGNAf5PQVeyLkNF6FT4ZXRWFey6WGmB/PFxqTcQtQH4U3XsUmi3wRG2kSoiU32ePxG
9lU83pL9OfS1/s3iKy20uxsUs3qb/BwLss3Q49W2UQEKIr68+VbaJuTSB6xVQdfwFuxBhJeSwyDp
izflU7BiYlbrWz8DZR74pHqThMzTIn5SHS7fUYhAJrC/FcOnXCOnnhvTTZs4OIp1V6afPszNotN+
zRs+3VRzR5EZ6qi6v+wV76cn82GX7qY2rvupVeQ3s2Sbj9ZbkBGpKtLXPDqgw0s3VsVVzUz1b01g
fZpvzZX5W5vCZycq37yAjBp8WR+96PwboYD/iopEI1X2UBDA3jXxs2ORZyXCtIvsjvRdl1Lbi/7K
FAkVclFzpxFdpy6hBaIODQjLoSrQn2MisEExPoVx/WaW7XWcmds0xxg3NqgaLEMKT0swGp5p3kyD
uC9R3NVG/soShqyX7gFSfCZ9egcr/6DVxRdMV7hlVejl22H6PBBRyq1NXHQPvuIzLGQ69NSDcLx2
W2FiHFC55S3E2d993t+0OAH3SO4zkg4XBmT5ycANqcnH7xRYvJKJvGxa44Xb0ZU2WV+gGf8h1xUF
R6syqJ5q8REyniuzumV17+qcuCF86H3XBviwTsy/aaSyUtTf+gLmBIqXi8nQvgRkW5F8O9d5bdU4
U5Ht062IaeSCS/fHx8xRA2p8/FAJCRvB7dyHqvps63zv5tW32kEXNKbtXeN0L5bLVmRHJI6K6I2b
J8W2Kd6iXZVyVVH9BdeOliCs/cgXymup5KOZc/hxtYOq52LbpUG2DcI7XbkHzG8vco77C8cAjeNi
eJLr7KSVJ7b5hNp0HmevHeQFRpMowmt144fmoxiNm8g1n1DsPAtKVjWjum3L6i4dBj4k/BjvGiJt
EnOUPvzUhdNba04wIJ/Bad+Q/nmtY/kF1f8+V9rnrnuw2nHfudo/9fhW6tVdo1nfMPbCy6+07vPQ
3bkmak0C/fjGusiYPDTYrf+P5c121RggKB8nobRNHiVbJrGP7ntce9djG3xOJXo81PnQd0fuFYhe
agG3T/JNFLQcJm4uP0d6AcJOXgv/h+NQVZCPNzY5QXee06GWfR0qtfOa8HJy5L0BYlvF9R6286Hz
2s89nxM+1yip15h1jfuiSVHukfdxhlvy6gZ1cElNJDM0qqeenFJD8L4J8/tARpyeESfs/KmOyzWQ
IMlle6KuMuTepErtxhjQpeQdMXNECneKf+rSdLjj6zeZS4Y14Ttzi2HbfdEYh3SKv3Z1eS01mzrJ
SL+PekRIZLb4blefbZcLgIcenmMbu6YuK76xo+2H5HGqe/Lc8T896h2LV92VeNnHNvVlDy7ySMRC
T5ii5jj54WQTs7UOJbriHsXD0CMTkS9xmf8ouLCnEXOkN1P2f+HtTDLKFwXpzisXhSMV4L+punrV
M/LOZVWp7fgaISrZBFH3pqMySilA91JCWH5+bfr47eReqG+xD/iqCFu2AKUvUgcte0x89kprKY0n
z068y+aMeRkMA5p3QEDaqIkyQuXbIKt+ypRdfirGg5Vl1FZRtpCZ3KujNNQgrFO9LsSvmA90n336
kuD3tPHQfLVJQI1JsrU0y960g6tDuq25FkRodQTlBT1VEZnIHqYumbcTWOLWRIjE4GTAAHMTBwcl
kCSJFvyWlNV1cochawAEip0GqAZCRzKfjnj1k5BAvdB2epOI2X+k4flkf+HrX/HR9Zx7xr9wd/9L
bXkaCyxz3vI2Q0P9+CuI8uw949meLXDWsS3/N6MY4a2J3v4Ct/z5l/5FbjFm2PG/WC3an/+dUVgd
/vf/0aT+X7ZBpY0nhUngVNiwTGquR/P/53r/5fEfXQfI4ToGtnv/P/DnmdP4b2jKv+x0HNtxFvDP
3jIlF2yMNDvzBSkPW91zzu0eOzZKW06wWf6mIf67jRnY8g7IMtg2HchpwxiuAlJJ5UPp4igwfsnH
R6BIQfrt3eh+wIAx/qYf/ruhBfHRwiCmiHqrvRYIjJ0Oc+Te2fVmvs3Mq9bZJ1zZevEo1HSCXzo/
96PBW2BLq0LX28GkvUz/EgObGVCBHO/K2muZ2ZbvhiyGvlaye7XXCEUusu52aH8FjF+LnejP4y38
Tcv591gtgDzhyMkZN0GHNPY6imBnITQ3/VN81JWBmV/Qu5/fVw2ZUiyvKYWu+La1NgYVA8d/98qY
L+k+eoC9k6T48bpvvfCHl3TW17rU2xNP/xtr+j+jIhfj3pV4LI8mpfSDnzkSI160vNRhCmcsTKIu
UaVTz9vJQn8aY1lSfdnLAOrW8a6tvBJ7sU6wpdOJdqf1NcVDhBQ7xLBDNb0F05RfH29hZfDs+e/v
3osg3Y3sSo47ravyPZ44/mF0pfhy/OnmPHc+WA9L1rFNjNLMUl47bqah+UmvdmH2wyOr3+794r6K
bUgLfGaZtyYgwfjVrXYivna1h7r5JOQ/lfVFooXS4hOdXVlDcv77u87WcupNIfk1dUX82gAv47xE
xOKAO7T+9niX19pYbJ8eEVJRU+7HDgC6J4iQfgw1VexhJbVvkP3UvqnbzjqxK6y8PrmYIJ2OOXef
9uU1n6DfhEEOs4hIThzvysrsk4u5ETetZ/ltU+JjwsVfH9o7G3jtpzpPs/N2BbnYLkk+dzYGVeV1
XaK0tFr7uz9ZzuXxnz+P+Edzb7GfWSoJ28mucREiZ/Wg+3wLZFTcPxkmYu2dcPrcvz3e0tpbWGxu
6JcEpZ+QWLSK+8ImHmo++GHwxPl5k2o+9N9P3CRrjNrso/ba7kIfKI/uXJh1gQg96CLS5qjA9awY
Tozbygy2553w3SqxOwuWE1Qk2IR9goI7bm/7ptFvPZWIfRKg12sjnBuPD93K9movlmSglZAnMg1N
2eC89sNo3bSmJJssBv8SIYa7sYbSecmVJU70bq3BxfrssBstasX6FNgekXWiFDlAZCb7xt+ZdYL/
UNpZXPUx+PaMZ0EoduQS9z9XvQ8uIyvLyVp0VcZU/WU+9LVcVwgQLS38hGXRHPBzvNfjTax1brGe
0hECjklgBUTxML7EseabFKhPUpcx9SpRDUaWIr3yGbkk0pcL2WSq3B1vemW12Ytzsgkb0cNEQIAV
eOVwZ7hDb+wMZbnpSzplffBtMjDLuj/e2MqCsxdLOwrQcDTkFXYBBfv+lkAl4V7bJgp33vMXC5pc
VteYXWftyjwPjX0/QXr5wu93Sf2d1YK1WNFG1CB6r3W5c4Suv0W90NASJYXIT1xbVkbImmfIu0Vc
c1eIat2W+BxEKOFN2z6YsahPYMVXtghrsYhsZwpLq6zTvU7Sf4OmxdhMQZ5+DTVud33ZvYZA5MIT
Q2WstTYvqHd9mWprSNC/F3t6RBkRnN8G9F2TN5N8oPI2J4PqtwTkBISEvieAo/DxjL/nvu1TMWa7
Y5vfdG4zpyMUUiV12xuDFdZ7ZIRWIgHoGC60xADv3R9GjyD+xKmwtt7nV/P+Z2uUCOL5Ve8T8tLE
kTUC7ekv6DwjgEJZYSRdnhihtZYWy95AH++ZYYsoGB+4yxw74G0XxHgGWuGpa/DafDL/7ozVo1QA
4z3sa5vo59RRVZBDbzwxW9c6sFjPU5NOVUEx6J6yNpIPFqQTKhv0bQFP7MwmFks6b5wWXzKE006f
fbcVVY4EqcvLPNDqEy2sDJFYLGm9rD1cX6Nhn7stYh8fGkjlYXVzfMNYGaLZDur9bKJo3sXEbmr3
KioL9UOzphxVopG4qQMqgovlw/F21nqxOKUMr0ckNXbjnuwF4gVpk7TfkBfrT03WtQYWewfffraI
XFAalpNEiDoi6RB+BryIyfvl8T6sjdX893crz7Uo9Zz6mDfhU5LFuy5ew6lLH0nY+Y/Hm1jrxfz3
d02UIflhRPpiLwtM6S41wBjDwc09dFDHGzDWOiH+boGKbU3Ly3ba+47C4XgXFE4U/MJDrAvKmbxX
6RTL5XbSvE7Sn6ofKQgxSjzKsBCQ72JYiDtn8qF5DXaoCvUZNzGjeiyAVhZ3QzRQy3j8h64c/GKx
M1AD1YQ4blp7bcqKHDwbbqNQZqowKB9NKBrUqJQFkKMTu+pac4utwvJaFZqI0PfK89MOZM7sMFTZ
SdAfsmYo9WffD+xT59zaO1hsGmhjhiTMXW0ftj4G7xs/4NueurQslgFzNopc//tZo7g0sQ4pr0/x
sYz3pWmIPtryj3LvVeBbZGhDBwvZZ4ByCYXPx9tb6Zm52E6qDrVX1JK54dHzRtui79p2nm41n5ht
4GfOa2axm4i6qmsLJdY+6aiKukCTwn2BEnTIuAFmx+Plec0s9hThADtFMePvXdwhKeLNa1t6mxLx
c65IXeSBdeLiOQOyP/qonK333q97YxpHliBGtEovOmrBqWKLyW1n3l0ZtnCjPJDtKXTVYB5S1Dtj
dlkh85pU8w/Jt+0wqgfQNifCQ2s3I3OxC1ltiCN3Bz5Ar/Ofsx1r64AIsrXLQgdOqQZgSep3q0cP
RUb9EfXvSMybgQzMsDGQbVgBZs2j9s2Lmh/HX8TKtmguNq3BjFkxJqkYCBrPdQoPW43gV44/fG1L
NBdbDXdmG+AEeKrUINFEBhFc2kSJfa0nw3gRa1GJiUszmUZ86019Oz7p5NWHq1hYXvxQcCZ4V7Gl
fPubrleEUtE2RU4JtRgk/vjZyPl4OhHfNuZf9EHs4U887N3xMMy8XsXq3ZnaSKrGIPoVO/omGPPH
Mexuc0op28q8soz0NTDyO01QKGaiGDwxUmuvYbFvZSkqT7/y1H7Sq/6njiuuuS1tnTLp429iZRUY
i6sO4c5Y4E6W7sMknBClevg0hH20M/AgB/nYeCfW9Uo/jOUu1ZZOkppZvE+gTP3QzBa8iZXWxnln
yZ9l9e4teWAslJ+nyV4ZqVv0qEKmmrz56LDpkhSvW6/axEqaaXPee/mzq7xrMDEEKgCkvvsCkCKJ
dacAYVP6OuVox1/Myrb+Z+W8a8DSkrKZJqH2fah0/J3Kyp2uWgx1wYL5pZYbJyy11tqZX9i7dmwt
Dk3RxeVe5nLGjqX4El+iX4dcbCeGHM8cL/F3M8qNDa1ExbbPOtt6sIKkf6RUXDuxma/NrsV2ghwy
lYQIK/Q2IWXNfgi4vjZ8ijyOv4y15y+uKhSuR+Oga4g5xyy7NqRLGrfuqPg98/mLVR4VbZNUZVrt
W33s/dvIbw35OKRjqp04X1Y6oC+WeS/KplJOU+29KqOCF3A7xixZM1ERfXyEVqaRvljffALnMQXA
1b4WFL8TRgA7F+rJxk7QCh1vYq0PyxtIhB1fExv+vi9C46m0rfRtCrTg6rynLy4eVA8GaRSHeDAE
nf0Se0Xxk21cfzz+9LX05dK0zfaoq60Tr93XJYEVu5TxveK+G1MD5o+vmcGBkfZ5Em28UlFR5g+d
selnhcnx9tfGbv77u1VeoFmFSd74RErs9pebxXpyr9lBVJ/YRdaev1jeulkGI9o2BxcNuPAXeg38
G0FQfOLlrJxSuvn3z080ksp223RopGaBUdK2VwNlpneFTECnIMw+PkrzavjgrNcXyzypBmQpLavE
rxVcLkBQk2p/urpVkQ10bRdoRWsb+On0qs6virxPxW1Wxx2Xr/N+wGIfSAPHSPtWOfsc8QdljlES
KdTeiamDx5rpXBiKeDVo1Lu0k+70PBIY1r80gWry/fFf8PGLlN5io8htu09rGw6fqxdOvc9A/WWP
Yxk0p76GPw4BSm+xUdQqgancU0du+CGkkdoAN0G93KYTLQbMDj5NSiCcOq83iy2j0CT4+gJ6qp4L
NPExhXR2Ym6PP3z+xf85W+Dz/z0pmw4WctjXVMQrPd57UYXFRk6lBHYX9U3jVQWhEOsNK99TkoSP
91jpzX9/t4jHsW8KiEXhoQR24b4RGc0oDsjTOMHHNe+tEyHhtSkw//1dM3LgalNKK8SLpHKoICs0
iAFpPxgnxm2tG4u9IlMu5QCiDA9G0XZX/P5ZhY0/rGVk1fXxV7PWhcV+QRTSTUwLNZWhnKTZp1wI
ZoyBbuknGljpw6zxeT9GhmOWCltghZkjF9lRZVh2J85zb6A0O6sLzmIhZpSjBF5oqkNBGW+HtNgZ
QJDjPHHqOF3pwuxl/74L4aRlltGk3n4qTYoJvAaF7mAXiActrdS/ntULbzFOMYRzrRu7Ye+7aXRA
1TY82qHMT9z6V16zuxijULhqIppT7n2wp09TZdm/zL7Xn47/9pUBchc7lU1ZsmerYtinZgiGeEqG
fgfABWObwo+r1+ONfHyySXexQ5l+XfAFDE5/8vD2prDGTCmoatz8tcQK43gbax1ZbFRlAm21zOro
kEXStXa2nVnJTW5k9QYhj/rnvEbmxt/tGh7RCGAvPSvCzjC3iXNr+ML9EqMYr7PjE42svfD57+8a
0ZqhqWH8VPs0lFrxYmqFl37NMruE6n1eNxabEy1YSWuw7LBG0bsLArfVqx1a40+RuuLMXix2JxMT
spItiXq/BNL6RgtEDb3Wi9VZl33pLla2gsNPHaIeHKoYx+ltQXmz9slpCLVujw/SymtwFitjKFEV
1IDDDhq0x1v8fYgEdnZ6efzpK0vCWSyJdIQxIuZXkLnTo9lhuCYm0nr+KO50iMHHGzHnp31wei/F
kXECgSTrh37vQQh27tvMjtP+KkjCMfvs5/og8BBKxlJ9CZhftdwqXVPd3vc6IsbwNcM+gPikLPMz
eUFMq+Kqs+Wb68oQSxy+DB3tqndM2T4aGhzUH1pZ6NoTc2su3AvlMOp3WUD28yt14EDui9hP2v7C
tTA+uUFEPz2YuuYYz4YkZ3PWFV0uBVxeXEovoIzj4CQCA7mW0H6Ym8aJl7ayxywFWQ6XYXxZUox0
9TZ44mdjx+n2GpblLRU/L8df2tq8W+wxQFyCEohbt8/DFq6LPnal2CGjG09lL1eifWSN/95gsngs
ki5mJXp9afhgQCIgxebWLc3YfDIHFYpf2tR3LtYJ2Bh1vzvN0Lt7SGSOpsB9NBRcx35H7TUQ96Y0
T2wYK4PrLDalsagyLxg7HF2N2t0ULSXsOWzEXU9x3In3tza0iz0JIpFHmgLOCnzmXRIClzMalHzn
vbfFhqTZbRunYZkcdKp691INs4dgWJ53vDmLO4ZjVZSPdQU6ROL5mXtlm+g6L50h90trF+ZOU5z6
il55D0t96oRZhK3g4u7J4Zrp4wgrSvsmnaKO7weCQWNy3t0Pd86/jjljsAF3QGI4mF4xfe7U5H1H
yITD4vHXsdaN+e/vTlHR4ClplyGmssqDzEoxLUXyqV1897tUO7WUVibUUnLYmSaURCWTgxeBisQy
t6QqP037/ul4J9aev1gTyBkry7fz4tDEOTrJNE/sJzPqTuna18ZosR5EXpNrln2G8S7/dV3BQK63
VY/O8YaWB+vyvF4sVobwqzi2Bpkf3I5MxlbhHxLcebab9vvjDZjzKvjgnJOL1ZEkjA/5kvqAYE3r
YYSUjZ5+Q8QNdPdGul5aftZEXhb475TpTA9Iyjow73BMDYo7RyQ+nC7fGqYvlV1FxpXEn9L6XU2J
3fz0soFnX1AQP8lfDTSONDy0CR90L55VxpVxbUSaEZ53qbEXL8TK+wpSjeXtvcYy1Ma2m9k6KArc
4LxXsVSiaWZM5CfMu0NKgXz+iYJ0s73CgR0SyPFXsTJjl9JPc6J0PS7G4qBPYaNt2rhT5aFJKaA/
ccKvzNml3HPQjHY0JlUf6lrW3SHMMkn9VjpSt9RDosm5OJ/ZlcUVrY4DtAISdyBSKvFrU8Te42jp
493xgVrrx2L7q1HfUMEXiYMCc/4EzgAkcto7yb1hi8k470xaCvLVAGJPStvbVzAOryzXMq7KUVPf
jndh7V3Pf3+3xVb4OvhlYbp73ZzSH7JFZIBTUWZPZ/76xe7n+VLzQkRpBxcGz66IrBEQ/uhF56nR
Adr9/fsFWAIbVpq7J/gTf3JKK/zuUEH/9azRWUomKQQsY0takltzTelzhByqwwG0arrteQ0sPlC0
QqlOnzTW8lhONbyrvviqG2ihTjx/ZYYuBcC+koY9OFl/iJzMeE2ToHtBmd7/NDXb+XW8C2tNLBZB
hLDHzVJAyllZ5E8RnyQvht5Gd/D0TtV0rExSa2763SSF12wPMUSmg0gLvcS1q6phgHte93C8C2vP
n//+/vmD1dd9Nk2HysQfhk+OEROnEKrgiV1obYgWiyAwrWIwptrZZ0lUWzdO4Al8XjTbb7pdlkcD
Zf/ndcT8uyNcvkHqtfFwsMoouyOnXAakOAIABuc9f3EL8HRioE3TDgfKO8dbnI6cOy10qIA97/GL
xUw9MD4FUzYcIH0NEfyEKQLPqwXhiTvGynteyiVFnTe2XkXWAXy5+RAFWEkTyZ/JTWf9/v8QTHqI
/SYMxA+ezMCxiygMYRJR0HwqOb0SCxCL40w37LzTKE1/6Icuq26rJLW1/Aq02ECZdGl3SfmgV6Ql
+mtQK/gonejXWrOLJY5uxbAKT6HnphbtUmZdf2mENXyauh5BQYrqKdVTdXV8EFcWi1gsdnsSaOoA
3B/AfFjiwo6T8pcfOek99ODwhFhmrY3FguemUcZRFtuQKXwF7yXS9Ghj1nEzPMd+SGX/8a6szbfF
uoeL0uIbHcKv0lJcGJSINO9awzPqvGIm6nP/Xu+6mRV66lf6IWwwfAdjX6IniNIuTbfn9WCx4H20
CrGuN+KQiIrvMBQ4imZMI8p35zWwWPICUFSROjFuoJM2FNB9ZuCE04hT8pf5IP3gq2IpcsSgpICa
rZv3HpwUG1Jhb8GUvoLAF4gKH19TamCkwVAX+a4b4ii8G10tPllIsDLRlppHV/VDk8tSHGpRaNgJ
RUYERCe0boVoYIMfH8O1Rha7gnRwkRH4kx0gt+d3wqmQPYLYLq4a5JZv57Wx2AJUg2+829T5nStG
R34RimggrLhaQZ0aewxIzkwn/Yfa0Uv7xnImeWjdQoHBDrAf3EY+tWHHO7KyJpf6RcNxfDNvNHE/
DXhp3YXjEBeHAmvd/MT+taKggHnz96KsRuViJ5h6B+o/2krfpE6ntK+5JQuyV5WKJ/xHC5kPVxks
qeHG1Tw0vyRjE0w4tnwPWe2JL9G1ebHYHSgHSLtBt61DLbFy2bghfnHXIvMj6FCRwHnkvBFd7BFJ
DoY4xqrhIJRfA5+Hv/iI9jZ7Oe/xix0igM+UhDIVhx4QL4C0XuXV1sRq+dfx56+M0lJYyK5jeo3B
WTDDxgBkjGhbcOMZrqd6BNR8vJGVWbdUFbZ4WqAit9zDNNlNesBBEkQ7gLzw/rznL7aAMGndUpYV
Nxvg719yTB2gamWGe2ZIYKki9BUfPir3nQNCDxDbWe614yWKgUCed9AsVYQ9hLIoKXXnPtByLJXq
2IXAGeIscGLZr73l+cW8u+LjCgnDrIq9e+rqIL3AAQLkZWpujOEA0o4Tr3ke7g9OG2Ox9HtdumVv
Gt590mYSXI8YG9hj7ujjnwo3/qrPxGUKsfz1vLe+WOB4qIgQCztE+xWlLFR+h4kBYI201OXxBtZG
bbG0674P/CbJ3IMG2n1fqNb4XTcCCGyTElY5MWjzEfLRoC0WOF6/rUZBnXcv9JQ34RG5LEev5k5Z
6dc6rj0nok4fXwVsseiM6iEbuN3Q3Git3WONOLoKPw0JEcn97I74Ft469uDH4WYUJcywCWPCPDgx
/VZE/LZYdNIdEZVOVFFj+dy/1H7h/CpSUHQgEBHlmqDbXqPUcC/TvJc38VBhf92Dx/k6DL6B1XUa
ib0OtxG3TN1V14WppmgrG6HEiUPL+/AdwHr5e3mECnJnm7G+Hd+r8gcL82/UcY2s4ddfBKKo8TEl
glCPHjA7Q0/LLWGRCHNfIeCd9CdmwsfTzV7elgJQpkoVrvNp6mLoTKEoy1vX9uZDpdKsL+fMaftP
nvXdTuBaYwISERe70iXNaQHG1juI9ahXzB4OpJ51bnuiPytZOtucp/y7tixpD0MzWe5NZ1LcW+Ng
ZnSxs6VgYbQwYxiQNZgXRhD0FpYEdRr0t56IshIGGTbM1d0kxynFlIHgcadfdXnsR6dq0teGev77
u18WN33kkJ7rbmRAnVG8gZGse3sJbCGXQG9V6Z9YdWsNLTZe+GGhU0ivvHFMfB4vmGT5K+GW6AdE
XSzvznuni33XyWCoZWNZ3Tiydt9q6sGjq1AY6p/KqXzzxBr++AwnOff3kCVOm7dGK6eb3CLReSGG
QP+UuNnJw2Pt+Yv9Cdu5QhOxPf2Ki1RlhN2LqsaZxHGzy+OjtNbAYg+SKrKoqozhAgoRurd6AFjV
vAjB2kJjPd7EytteXqZIC/k4VsoeI7JZM9ynVv3T9gHHXWAvfGacxV7ephxL4LQt3PC3aGO/vaui
KIteK/x5Tik71roxn+/vVoecggRxQ5TgmKGXQrEgxqnb6TqVts2Ex+KJeNRaM4vtgS8dE3ZhLQmd
Vg1GCSGxOm9m6KG1JktP2Re2dsdfzNoBtLxghbnW1kOJwafvm5iyvBSG0bXlTms0zdvK1uWCd1mK
PvQyfN06RD6bIHGxWRmaUX+ZPJiotz6I9gY8NuHLq7TqUE5c5HViYB7vuq5T3woFcj4+b0kb8yR+
9wooBPBqHebRIbDHVoabxmqFQd1xbNmAWd12KAHSHR+blXWxvLVNAnaOmQzyxo0Rh2Cvh3rhthtl
cOo9rzWw2DmUl6Ywc0vtXqtba1cVlQrJVSZYwB3vwNo8Wuwcbg3LtsIv6VD1mHffY/oahvcVat8G
vH7AQPUnRmqtocUOEtQ1/ntpVd3IzEfpZAyNfY/IPXIukiE8lQleGa3/KAExA1jrnqQRJwgipmEV
uNuwjjCbOz5cf2SX/3njtJc1ID3uI5kP0PxhGLHv1r92AsTtLpjiwsc1KwvKbucHZoZbfQ/N9Zqs
oY+vYY7GIcYmxaqnoLjUASiWF0qvYLtfu/rYRgA/02rEjqbATEMLL7QIwMBXzUp0oJ0qGz3fuBll
b7oulydNBNGNkUZ6XmwrfJz6fesAbejZagJQ6rjHF8AlCr+S8JFdMzWRmmdF4WJ7pFLV+WLjejDQ
k01cawmYbTTXWB1Tbx0AejJ9iJoHMZR2/Fk2heSHalFS9d8jj9KUg4lBFEZMoxdqBR552KSFmz7F
DucmaezRD5kzulXj+zJflQ4x9tFQcTGaSHA3nCIregpS8vHtdWGZKdw5N81zvb0eDaGqnWXWunbw
Bk8b/0FDkY03XlTX9zleNy4czbmO+mc7VGOD05vP0fMz7LpyuJViakBm6nnj8/sFNkVYvQ4IiNJn
PBd8lwkG3rK+yWVkh3glKDPcdRg7WN5F5CMsHDa+rwt5wDkgzj6bcOXqHl97NJh4bIup8os35ASh
nD18pnaEqS+hShTZBqORUv2j4dmGWVJr5UOMvxtyeSxEeJeaQsnkt92brMOI+qBoBJ9vgyCJNS/6
kmhh6kfb45NyZWnpiyPHU0imAyKU9z3Gx1/MotKfzSDQbsZgnF6PNzE/6qNpvzhuyMPiMDN18l5T
Qt6n/Ctbqav2uUwz68rHgfanB7LqhOR5rT/z39/t39PYZKOMvOQT8Sas21UeOtpGTaNrvEaeoZkn
PlzWmpk3kXfNmEMPgMVOdL64g+zJkFU97LTUsQz46jaG3W/Hh27l21FfXDC7KbTHWgbOA5bfbfNU
CPDml6MbwwHHIFvG1KBOyrPcq6qQaVJdFkEdldXl8cbX+rg4PkocdXMj1oMHz+qbPLoFp2qS24lk
13b9bdxInIuPt7S29S4OkkGMOKFl0/jQeE5s7kVKchrHRiAA9SlNl/Hnm/Kjabg4RLzIs4mG5cYN
lngKQiwqRPtRt9QMMzd8yH3aBelphVXzFHaF+OVGlqthSOhl43di9y6fzVVo9Ny788QqoVHGHaR8
LKLGCMjjwF7pfBcCKcmLSdWLhZdw6roXPlJBTKkUezylcwU34OjCw3Adi7M0ibrhR1kVhaDAu28M
84VQ0TQc2tlD+ceoM4+D7SjssICEVg0Y4l2gYyDcsm0MiwJrGPKOM6rt0PUIcS/Kcgpgq8e13gHr
mC0uvzURX5U11h+2qLCF1VIMEy+FD0rD3yk11bhkDkZda/hUtz4Jz804lNhCbloxUYVExkVk/W9O
q3j4Ulmt0tML7FOp0IMfhglJCIXIH8LbFFgRtUoJH8uWvh1V3WYtXgeBET9Uo+isn7FWYIKGy2HQ
SfW5T328uTedb7l41cQlolsLAvDYUVLbJzJpSfV4BsyLjdeH/AvbPLTj8UcARX7K972ChDxu/FjH
P50RxajuKQ4aWaoN9Q4FxobuMHuJ7uuaAJi/H2SIRmML5hPh/WXfZmylV8BSonCusg387KBwDokf
ZTno3o0y3LZzblPMlS2xERBiehMPLo3jZd6FlXzOS2DY/ZVKsBkG1Y1V+DNa6IpjJzCmGXtt1lTl
o9ko9dkTQXJzMS5qehMYV0YoRIQsv3UqKherIeo6eRm7yTS9KNfP1LCRYeoY/WXlW1UL+MlxwuCX
RTKn17du1dfFzaRPDhYdBZg44nrmlOm/fKoVM7bu0HbugbgNHMhFIpF+7ZKytawOX3NvML9KSzeS
+6EesgQjDk8j7bShHCt09cuwbrlhbc3GICuJc26DV1ZQSd0K8TYE2FH7l2ydk1Vd6BTeeTbpEXvw
wkvUBWnU82MK5Yhvx/eCj3cda1lg5yVpZJh1b0PdzvQa/Mv/4+zMmuPUtSj8i6hi0ACv9GS74zmO
47xQiZ0wSEwSCMSvv6vzlMM1TVU/ntSpxiBpS9p7r29Jd0dqOGMomeuV0sHSM07h9p/oPZChLrk2
9MEkUR5+BIQwuEtGdHIEfASR+u8v2l1JNNtdrdcn4ciJfER0gDdzLgJfxj1sn9EZBk3iSsHl8w2W
zIV2YmxK07Tcf7CpTJBm5PxjBK7/hQFdtp9wysNn9Eex0n22kF0ic5ldJby+hqOLex+F3LkJfbSc
4QThotAz0bckqgu4pAxhWW+Vpo0A999roLSoy3uIqZrvvWatXNnsl158tgsbByYcad0GD7ZqvR85
/GD27ggMKRQF8sHWxr+hDVb7+Yn5+SZFotle3GP1S4Qj+5pKbwzhxqDxcsGQsj/nf39pUs62WwmW
IBzBkurxVA/+6iBX61yrtBrYpvfh/3BRCwKZq9pgOwGAumT9Aytx4N8qZbxf1ulNtssVWvFWrjrs
0yMfmcvaECMMRYeDgSkeQb12sJW5zqylL2PYgOhf8OyyuiqZS9w4HKfg3OaPry7Mz+HdxmQHd0Lc
qy+TyMKA7L+xwiRjoFCtnx7gGMWzbRUJqw8YkGytDrEw7nOFG/LYfVC5vXmoRqbhqYLl0ccSi/Zj
PJ2zzk+uhckbngbqn4gXAcjHqJi8h0Q2cJCHlYTBJQS2TSsRden3Ty/3z+8XgktdRQa+Imriw7bA
DOgOvQ8L0YtSAGg3/e8DkGugTkAr94HA1uIbLB9gKaUT0r+gLOT/OP+RTkP6/ydEEs5WOC/h8tN7
wj5ImOH8wb5tkBvjBi4HVZt8yaAoeR29AF7dcBFb+W5LwTScrXoyDKZ1BS8e4LrGxp/gO1kYBIET
O8CqFNUvV6EZgYLacx3AJBF+HGg8L/oXy91CHwmO+0RussRJ6DNGWL2c/xBLozk7jxtWjBWBQ+yD
o3Dt9lxk3jaRXyL7fP73F8LDXB3M8iRocMG0DwnaaB9TeBxHAAb1kKCXrXHuQXVEBun8oxZeZS4T
Rh7FyQdblA8tEqvwdCRI/yMdYuHicf4BC8t3rvXTFez4JqHJAwxIORyh0hxZg8ot4JVIMkbk4fxj
lt5jdpJAu+4o9UTdh77o9VeVZeytdy9MsJG52I8lUVOC2Fs91rL0zSlzEXXoRIAT6XAL1RrP6Pb8
a3inKfTJGuOzQAE7DlgLojH7YUpsm0Q7NcCpA02Epxv1b6DmS3hHyYBIT26boEU98AoKvzEv9jDD
dcDMYEVPkDEJYB671mTwNxf92d90+ub/BC/Edbe2RV7cgR82ZuJLU1nkwUcYypqtMdphfAe4m4Ll
fJ67oX+dalSW7BGX4yGHuF2Wjblvh1o2/i43AiflmPSiB5AUdTjByk0Obkm9NqH/dgx98tfOibR9
7cHWUrbBt4qw1ncfkPIoO7JDhoWq4KGRg/K7m7az6P7ifVcb+NE2qeq7I/er7g0JhBBe0X7b4v6y
tdNouYSE3tKi+QKCV141z1yWcLaGARD8oe0BLV7c3tAwLVW1iRifhjuXISsO/1foN4dXpOx8vU1M
0NoeBu394KDd6PxkWVpas3gM1mto6Fi3rzqo4XTHVNq8Bg6j79ZJm5WNcekZs/gbFazRIdPpLeyn
CviJNl6ggp/UAVsK5JTR81dOzUvrdxZSh4mXhPpTfjdSS3Blojb1D7RP4fV+/mMtxNS5ys8LAwU/
4T55cmuUfK+hh3Qph2d562i57asR1qimilCsWqFgLDxvrvXzYT1at8i33hpftHWx89VA4a6HWQL2
L0zWlFU//Eyg6WFlNizsznN9bpuk0hT1pG5lmGXyjxvR0fW2xRQwdQ+H51ZSeMAKJATQqJ/7xa3U
UeusVMw+Hz02rw2oxjFTUA/hg4FPhRsndUmdgxvZfC0N+/lNhs1LA6mTINHLbfYwmRo2NAVJ3Knb
tCA1D9/By0xVsIvgUqJh4gLXdXGhkHKe/UU9uUGPcCaOdQmLxq0ApOjOIOG4hiJe+m6zY2coHAOl
dw0/z6lOu4PmEzU/0D0MAfcls57NsVHG00EOA6H+O3hUzXao/K+iKPjHlBTBdZbWcPw9/5zPwwQy
H//dIgKGLLaHDfcGuB+UKMbEjgcvmuCc6rvc/3r+IZ8vKTbP9iYoW9CpifLjkHgorG1lShQ6UdDD
jaKXNbRGo04GUNbb+cctDc4s9IHSrybd1EiC1hM/ukUz6Rg1nvqyUiqb06LK0pbMqUlyU3MXTC9B
nPBn1tm82MC1tlgbmaWPNkvrppWK4NswiCMPOIl7MRD4h4ejq27yQaK8hsLOZd2UdJ6a8iRg62Pv
FceiwuIkQGAfHT9X3y8ZDjoHP5ES6jfXOuKY9Kj7xX04Smg5WGHXttPPvxSdJ6PCtqeN7Bh5ykvb
0E071gzEaApylh9Bug/Lt6paS3wtPev07/8cqU5ovrKA1PWhhEfycyJhgnVVM+p1XxNKFFIATpGU
/Vq3/dLTZodKX6DG6U0BfWqHIHtJB5Zf0YB01zmqa9us7KOLkicUrmP/eSsRQZoPnTb9GBRYAN/q
IkjqACnxULHvxAjSrQFEPg83dJ5rQrK6gynx4KKyDoxWLPycWvBseWk2MAddbXY4tdn9/1ESjL3/
vs/Qov0qqS3/wGkhOpRTk+yKrqph3DuQ7neE9FrsAkf61sFuHR6FulvZTpdeb3YYMsaDCUTXizuG
uW6+hhaH1rfadZg5TvBoWlM5/hVYffZ+s9gg9QB72CotXvwcWAwv7oxLo/vSoZG9pwHtk3eQcar8
qogcyba4VHkwNU5DQYNtXoxE7hKdMli/q9F3N0OCXodthAiQHlikKLJA8EFn7EC1hztCXHkD3M4z
2pw8V8vRszviGg+i/ijqMyB8fZ2p4aZWxDtZzEEdfJUnKANf5w7+uG3NjNvdNEUOvfYAxzv7TEpq
TuZnjdM/l1Ftqhym24nJv7Tc8rzYoSHWB/Y2y3I4Tpcskv228Yq8/30+HC2M0Tyx5ophbOpI6bsK
HqJgDgM0M+TjxoVrb/5Ve2L0388/aGHxzhNsIzciLY2erkpw5qc4hxV5cJ+NBrDBQ0kmQkiMIj1q
3itb+efbHp3n21BRHdGIWchjg2LeV4nh+tbZSvw5/zZLvz4LfI1qTZ0A0n6kEONp+JSijL+pVB9c
dOym4Wm4/gmsAHKXwMGL/HeiIeS87kIqTu6qJNLvYw9kzldAd7h5vexlZvFuykfG2JDIo65E+d7I
ceIb2+rm1/mfX5Cs0HnCjQxZbkt3qI+Z9TXOUn0q0M0Rw3AFDezl5AX8AJd2eBmmEXpF00k6FVze
A+LdN0kwrtwAl0ZsFgTTagzqwlHtUbQZ0Tutc54eaeqoNY3B5xcXOsdNsbCDIdfJHzlxAh/yBYPj
3dc86C1sijOH647tI8fpggfBK1F3V9Jl/VrvxdLLzSJgV0B3QKoAlYTWptGt0xcTtLMg4K82NX2+
hczza8LmVrQ5KPEBRaNNYJPjWKTCbExDk3joJDYvxsVXNUX5ZeM1T7j5HQydIFvnVwSMsF/+YHK2
U54Ju5WU7MInm+O1sPWisGxoeoOAT4dthVQK1MztAI/I89N+6QGzEAFbnrLys649tokZw3saTny8
z2EpUa1sr0sPmMUIDvfquvSoOvYUCags9qEPvgsTp/B/nn+Dhaw1nWOgnNKbIp8G4gYi3HaKw9H0
G2SM2+gahoDTk5NF4xWMQzSNK7iW75KoTWXsqT65j+rSbTfosK/X4vnC8prDn2jPLLQiRNwAbzh8
02X9ux0dncZCdvpXMvF3X1r9kCHbeOHnnQUMnaJAnOjEv0rTugApjCRtva0hVdyf/7pLwzc7HakK
JHMO16Zj2WvVfIN0sBJHL9FDtlJL+TzZQOdGn6RFHwZa1ccrOJlJv9gnxAu/odkv0Cbmqs9R8MCB
E/bWeRKh0+2yt5pFIo8M7sBL2x0jf4LitjZs2Ac+rAEu+/15PkqHOIubJhmvZGcVyI1CQQNZ6Cxb
CTun1fnJWXKefnLL3IFpiemOjADYGVeKtQe/oeS50Grc8wDpp4s+1JwUZ0Q/wQMRgwCHHS/Qm7YQ
PavQepyp/uGyR8wiUFfgXGoROY/Q/fjbHgfNba3dFeXFwvSdG3Vy9IWCCtQMxzZNIDseomJ4h0Vb
uHIAWvr507//cwAanSDrkQQxR2+QFY3RQTNsQuOZtXCycCeaG3XKwoWzGMQEv1vRlY/TZN3o0Qcg
pd54Pdb4T1HKyPmCPX0s7yHtLsndiOvMsJIEWDh1s9napwlc2zCTkxsX7S8KrvHIzqF9aCoi98qx
OAT/Pj8Dlp4zW40F9ZOpUYF3hFNj8FQXk/victk9obrifzv/iIWBmuOcclkB1DGV6hgBqND8CqdU
l1/QBRUN2/MPWHiHOc6ppkmPWnA5HgOYXwMTCsjpVVYEnrchTBQrp4G/MptP1v3cthMZOdSGdDcd
E+uJWse0bHFviFsTFNObrjLXf8m6hna3ecja9tU0TUUG0A1xW24PJXUbdox0hTLuJtOdN74gCHoS
jVTo6WpZjBycJK/OgLNGcGVYr5tqD12z39GNSOuhptuKm9yFOAJdN/QaUq3UXFa5pHOG0ei5TZZ3
rj42QjJkgTK0XtnbyWUs3Rnp+WalPWlhIsxpRrbKXdEaicifJqqMU0f48CNG3/XH+Xmw9Pung8E/
EYFwp4FFjvCOVNX2+zjRMouzalxzxlq6pdBZtESFsmnqHH+/H8rpT5o1Xj3uqFfY/gZOnGqIPQiD
KLzE0bR3nfqoxu1LBTOJckP6qIJ71kWvOQdygUAEz588aI9lC6w64BEiardlV16IT6dzg+wQvQ19
5hp79MoOgbtO2/4dVecI6k/HV5dhtSmdF/U4FxMbzYTRUqaJqRzM9yqhML8WOJdcmKqd0/CkqnLY
mTeoeWltchzik6lD+qdGdeiy0ZgFagbJKIexZXtMkLNNrljR0umH0nm/1qO4NKtnBf8UTRcyhJTm
mExh2l2XtRma46gSl628wUL4nNeRM564uoW66dhyL/rKkBSu425y+sdBBfnKHnBaIp8EzzlBC/Tm
JIR1R/arQl9BvhVD25F70QYNPRR9UUNtCKTc2kV+6YVOX/KfOFBDO9cjRWGPsEY7Vb1hzNvE3SDL
J2SexZq4dmlcZvNXe21DJl3VX4YwzbwD9mS8TEQ88XLRxCKz2wUDJjmhqXGPVdTiHq0iwd5LH/SG
lWFfGpLZxIXMg5UlT839WPeZ9yZlkcvtiH8I0fGek/K5h2FTt5JAWjhMkdkxQwo55knu+weHw4kc
HAI/exFOpL6U/GSg5AG1/DSVmby3WUgQdzK2P/8VF+bCHLkV9kYoKH/G45RxD32x6O2NRd6bQ26I
XCs9LT1ktvEomE6SkEGOywPH/Qb1FS03zPf0DWhF4sJAM2dvJZ3OOO5O5Dih6Tbf9LAQjbYahqIX
piOC00T5Z9kMNEMrzZTSo2k8CS6zZLbYOGXptYfzY7Fw3ZyTtfhAfdtmOcbXNfUu0EUfbGA1Ge18
SELjNPG7x0nV/sf5py0NyiwKDNB8C527HgClIvgNsltax6xv+FPSj+EaMWAhCASzIFB6Td6hX7/9
4g2BematUBQaNd7zlUW69BKzIAA3806UkaO/NGUoZfxXUNE0TvoTgoBud/5Dff4OsKb877j7I06b
NcyVntzIhD98N7c/3aB2LrrIkDmiGdI36FqienrqUca8kVLwLubcq6/Rxd+vJTI+j2VkftWEPXBC
dJe5TyVpyWNS1fUzy2yzy7w+21tt2cp9+bSg/38bA2Liv58KFxkNk+/JheAlyG31TqaQy+cQQAf6
loed7e780oQy2kAuRdgPQhobrByeF/jEZH4f9To49+EOam5BJ/Pkd8f0gXxsTBlgrVYwWRl+QP2j
Oxr3Wcup3CQmLEN4IJoihMIb/zPQ63FbRJY2G5T2Kr5vg1wkXdyX0gn2IN7kQ7/xJFpq0XlXdqz4
VVS1DaddnuYoqr5GkiEbsT0/6T6f2GQOBsVFqXIT5ThP6Kbxv1cUErPrIECp6Z5NY31Zr9U8vwUH
PcXY1MK9G5kgUd+gupA7X0NSU7kyKksTb7aJwgvS8LaS4rVBoeBX20v6CJWMVkgGOlG4QQrB4Rcu
09kW6p5sCUw3BU9ZN4RwWM8S+odmAekv2inJ/JoOWzc1yC6rnq3bJy/hVIg/TKnhOQPaeq3zYGHU
5zf1MkHTfJaO5KnJczS3o/zWPtXp6D96AkCUi2bW/J6ONAmtofxsnt2onbyt6VVdxY3MyABAmDGX
+YGS+WXQ9g2246wOnqq+nK5hSahfYVcSXXlh4+2aoS8uSjIDLvDfkEMUp5MGIeC5IA5ysNpPsiY2
CZMrabS/u+8nMW1+2wMiVFeNT8pXH/17yRG5uhrt7gOyKFm78WB9lG7RfFk2Ylva0HWP6eiwJkYh
q/LyLQRHhBygtyFeAWsTMNSDTeeMYfYWDToTbGMUGg/fpkIDQb/BYSztv+b9yS9wn8Dsm38MAZpz
6DZz3d4nEE5HWdfH6uSwreLeABpB47EyUfA7sbh83nF09NC7xjddMm0KMkAXv7EqcE24rVwks7Mf
zZj4qtmYHDWPLsbP0rbdM4cl0GOfn2ALa35+pAyUC8atTdRbheZXKBaZz1PIyU+6TGCTGhBamr1n
keT6df55nx+bYBX/3xmAOgkLe5UFT643dG9D29qtlVnypQgHdh+KOt0lZbkmIVs4DMzvy70NXD+H
ocdTlg/jk45GN9yUDUvX4PELH28Ojy8GpbIuE9ETpIXTGDuh6z34mqCr19b+sM90VH2c/2xLbzKL
l4zZ2osiK96G2su77dCCvfWH5q47XfaAeTqr1Qnr22JKnoIRbWdx68LeOwZh1f44/wIL+Sboo/47
8LBdjwCFHuhLlNeUhwdc+bEdxw0v82BfQN7XZ1eRR4QEnUCMyN8+EiuxTA5jn/eJu/Gd1h+cq8v+
mjlcGNWoYqwtSd8gCXFCEfMpKqoX9NkS/m0CYdreGBk0YfHop+XQIMkSDuDFN13X8S9oOONe83T+
L1kY2HkuwVZBPcK4iT9JnaFTkSMUmHgyZg1buTBFyem5/9yDojDlINVE7EUlyCa6m6oTTX2juIS9
5BbmcpBren4k1hzNF5Y3mS3vPtT+KMF1elIZyGN1VkFKoFQQ3lewmbhFRtbRcWAbctmZaJ5WsGhx
KEbD6RMh8Ijdhx4NCVTpQGmvXFmWhmd2JPKc1K1xtaZP4G7JZjuGLng5vFT662XDP1vXEM7LgtuB
PimRk4+gRuPLxkuH3qyE989TFWR+zwZ0yfUpeHPfKwbBw0YaZUa1yTVqLk8kgiWPd03csp7INtWd
DZ+x55FJXQ3h1KWP519xaeXPr+KZU1Iq4NnyE3Sk7n2KqDpUmUMk7vuh88N1supPlE0ZUqWpZ49I
pKc01l20qs5ZGMP5TZ11gPgK7ShoO7KK1d+pwzJxxfuoX4OZLZwEg9ki0wUQK13plr9sJARyvujj
0faXqKH7edBUsGplui9+ytny0qnibaoayFSGnP5UgFCBUtN/7VBX7Ym66VvnEbWXdMta86QS5/n8
CC69nv/fGOIE8FBoGWZEjN4mYsDSyorqHoedARjLKtDTyqF9IXjMmZK+lm0JsTD5hdYbV9zBSQ3T
YoPZ2yXFNplS1XZxXo46LLYl6lHTmnxraYLMFiHKOKwYEhB0Yg99WdWRCb+MvlnPDdTb+S+48GZz
IiQdkjQavbp5H0aRs1ffKFLcgIPmoNgRCpkCteFmeRPcSC4ARrvs8jAnQLrlVPs4gw/vkTtF9a2d
8mn4LWyab6GthMpyJUYubDFzBmTKhgjGz659R5e6ETvRYKv83cNkzo1i14Eg64h+Ytzmt+e/5dLj
Tv/+z44GBekEMyDL3lPalsUB+cnU8WK3JCm/Zyhr8S8SmIvp/bKnzW4sgIhk2hun7h0KJ7f9mptJ
kHTr+MiYnFqQRjRngEEewVJrJWIvTZVZLMmkLZHCVupD84A42SYr8/LEFRmQcy52aF4dfIvSeSnE
Tz/xHLKWkV167iy0RLCL8Ghuo/cqSIRpD1WF7tunDi5n4XhViqpPo41J8fanKu84BsmF7zsLLkln
p2yaFKhQaAeI9F5VdQAGGOiKHt0ZD7MIdWfRduJjdPFvh/PDuvS2s319ZDla03qVfjSgsI7OFt4Y
Ob8jTu7BUmcIwhNcFh9cl3uQPWmxVu1ciKR/02H/zF0flAnm5lPwXkjIga8NWuxTgRS+nsx2dKCY
XgO/Lzxojo60OAno3kWRBT1jkLEReASRvcrBSUGPD7VrSfCFFOKcHYnCHRCYUy4/JqZ98Na6suIg
FfjR2OK4nLoB6mRf2iQX8jbwOQHY6QRrtc7L+VFcCAXeaXT/+ZyyM8mAfVf9FpHDomd4O/U5i0M3
pO4LpPoGF9iijIpwZaou7BNzbjfXYdPxcMw/ijHtqpjwEawoeB/Ax/z8+yyN2unf/3mfMCsdEmA/
fee5VekeCgq/izXNOn8vutDJV95j6bPNQozQpRw9NHy8g4mZ10DEeITW1ylOn+y7KAGZOOS8g4hq
5XFLn20WWXDDStEwUonfUw5g0m1EMw+mIBWXpFlT/C19uFkQiQrlVH6Ryt8sBVvgVQzOlMUiyvr+
ljVtl+zOj89C1Pgr//5nfEShW2OaQn6UUVCFLgRzIfxpN64L041ha6tQ/iC1dOFOooA3WsNJLz11
djxxJSlR/OHmozAKxgYxq7CrR0fjWadw9jk8KEkLrJjuUmcPq03P+37+bRfG7f/koYOnUIlg8jcu
ysPwqGpWa9Rvm3It9C8dZ+f6UDNa4Jd0m7yHUaUyeaiTJAeo2UO5QWzRZEI0vU1ZajiQjwWYd68t
n9zuC3Lt1KVbkjkJNytLb+llZ6EktX4VJbkWH6eTYPlAXIGO3jgpWJc+XPY5Z+cWx1OO9dFA88Eb
bvtDNrj+gBtZIFXqrqy0JRX9XDgKAX3B6wGOuTHPhOtMJ+1By9zbLrOp+D6Wvk/pbR4FUTHeAUOL
LQ8Gpry4IbxnvbNTLQBrdg9Ts6JTUOScThu7bMT9N4uNBED2G7hwJeniATBLnm6RlOzR7tWwTns7
FaZp1cdTg6PKuMkG60mQKequL9g2At2xPdQRIuZKPukv9fuTTO9cu+qhJ6WlQsNpWKREinfLJ8BE
j4bqJrr3QPAPnF3QhWihvPE5/CKugyZlTgendcZrs+UpyoRpXI5VTe9rmPIU6gvM+9DUdSWRxJ2K
PwUSsabbTiIXlY5xKHOmp6HuVANbQrdWih9QH53GRybDqq8fmjRKR3uIeieV/UYJ/PeraNykZd8p
1Zy2KzFoIXjP5bQDcSgGsWpAzUtSXDvBM8XuDoMKCyZ4syNtEwlvU2RhPTWH8zN3YZd3Z9FVw6Co
y4IeswqwycqVB9J2Awc3YYRSvtzBywiHpp5Sy+5gb6C7ezkWfrTml/X3MPHZSM/OaqD6VzhxansL
YVmff9fdCST7NrnwQlTPjl8Ksm8pigr8sSUFi/w81nndtAcO/1MO5JtvKjLeDsjKJ9kNgKqwp9uA
PDnqfDvSLGHcxCVHm2O/kY6reP0FhBCqxAN37FCUa7rhpZKnOwvjpidRffpuaRyiG30YvuW4WGTJ
NpwCm7+VBPYTYQw0dou/C/jyUk53tXVBDLyGhFpV6V7X1VRVV81gdD49BSile/mXlDeRq7caTJ08
u1La7cpfgO74xNtWhML89Q5QPYIWlRhawXSsvmkAd6lZmYw+WQg5wVw+jLx07SB4902cAlzrw3nW
azYFKkjSH54DsCcbvJZ1m1bwrY9SSO43cTFNKKIciFehy/gA32xTu3FDBzIeeE6NcrYkajhtihiW
SNQWO9CqgsG7PtFtzbDJ0QtJ1Na4vWe8uK6LNKs3SV4ruYPxQD4cZRSU6InL25COV0WWgli30STC
8XuDGkdv1d4O3dj/IqE3tUAGJ3WSuzHvQ5qouENLbI98s7Sh5hukTz3iXcuORi7Uks6pEN/noteP
HmOUezeZ8jITxENJOzpsMAhhl8VdhcPnwZRUJ2/g0vgp2QyRN/hvI652wDBT2ptkl4IwONotGiyR
j2pKEUJPzqZaKqxtkITL/CqoMDfKWMNbz4KVELl2BBjTGYuwuEqHSaYbNwyK6M+Y6cGd9sGouNiX
fCjUrnbQcd1sdMkCXu4CzHQLjlyf0wSWBHABLvSeQu8y3reZh4bP2zJUxm1vuxHqTXvDqKwJPCtq
MNqOfhBW9Q8zAsV4D6Y3mgLjErRhwCiJn/YP0i3C6iZwRh5iZ6jB9PWufeg7nceRGZiPbfGAyvNi
63Ej7aMcpq7xrlFlsOG7dRPElk1unC79RpAkBpLJkQYS0VpjGwkApchT++qXGUyltzUax5tnADDC
9DqgHI0KV7qAf0ASj1NmKXDPXTH8TCyAsUUc1AzbDb5uAar6RoxemN06qY+SLaCTjNsHsDwFZJhp
CSSWtxmQhuFfQNXs5bGP0AT5DR4IZS43VLpdfkUytwDyMiSJpSTuxqoPoY2tWv4iGSq/X2rd9Q3b
wyXaa3cd7nh1uQnQSjVuhy7yUrHBpqzxO7UH4FSyNTaB5BGkTTF0mzoSDXPiSAaAZE6wSxEl0rFD
75tr8DLFBHBm5ldFDOSgG+5ETXr/F9EykVcOb/L0RwGUdfQ1aYsTvo0I+O/dox8bDvVOFKA7JWZF
HaIVIdS1eCJlVJr7xMPIPoW0GflPBIUBQt8UXd/Ju4HeLVH7qTNAWaHPEE3IzI97gg1VxEGXhfRx
bG3u2gP2yJwguT9aVRUHXWok+7EXaTaF14XbR5wcoyRzip99aW01Xo1RLcr2GiCdyN0aVJclAUeb
OhBXZQpiinSiOtXvZU5bNDiGWZubPQ4ewFDBH1tOTpyhEDM1cdkPUEMBZ62bEBhx38nz27HzGzfa
Bd5fsGnp8cZl27afQqRFASmSai/htVg8DlA8uMFWBsYJ0ZEOkaKnYtPBD+tbBB26zjasxLLv9hTd
8EhIy1NbJNrdbYmDTSNPSewYnTGQTG9x4wybvfVxqqg2A0/yYY9wAT75BrUsPToxm0RlkdxDyOI7
PRQVZB35MEXTbSdrt77Twq8wS8MoGdRXQSRJoITGzSx9IOUIH8omR8lJbd2CkDyMmQWT/K4pUpTp
4hIsWr+Ada5L7IujE4O6cpLq3h6aMQ3Ec6c6JFNAPqDw3xGO7asXAn8eu2fBOPS7okf09DfG6fO0
2/ARKsOvntUSCa0KbJMuLjos4mbv9yAofPBsEGmGPyDgPYJjw8FWaDcla8bgT9q5fWs2qWx9Hncd
0mE9sEwDBb+8Qalabxs/I2hPRJUGLOybFJ8p3ExeCHhuZ6EpeGM0hbw3roKhb9tNEYxyeoB8q+Fs
Y0G8xune54WnbkRCYKIQl6mPKtbGa3XgXkF16oDinPmkvafQskvYAEg/rT6aERnBQwQjP3QWtqzp
CxUnLvRTT1ihiZriKrOsQ5l+gM74FUV6ye8GkHab6wKSFANUOveo+12jvJo/+kXpcIqMfkWqbVpx
Rz1GOYjLkIzXPSaZzWmD6TrZVrzLBgYXL2gBFnUC7iqsLz8YnDGh8a7D1q9+Fmimz9o94isEpEw2
QXWFvkTf27q5LPlLqxJq99QFtWCvuqyuUI1PkNNAbjhXKo92yHx32RU2Oo/cCV7zPDw4gZuEPyak
CksQmJV0nZ+dDxCre2BDHRbV6RbFsySGy4frZhh6bKD7qGt9711PoYY+IjWoXsQIWDAdTKAF6ac4
sSjZXZWhgUD6SLuMiVsBe93g1ViKMtIO9FcMFdj9pAV0F0m5IYWDC8fl/sgcFdhj0+MM/YpB7evf
NVrwsC+Htmxvg6YZcuB5ARz71jiZSeyuBkl2uJ5qFjVyC5mB6A4ngb7nxi53sLMBk5bS7zlr0uGL
QTmLPBZFTaJnHHODRsYBHGkylG/RYYauS0R1tBXFo2nN0MZN0Ivs6NQ1ra7cGovpGTnp3L50nRYa
8nU0Ngq1RRsCcpwxZV1WFJsc2Wvqb+GmpABYKQeYa++8EGtXY34XXKaxY/yJo2MVUpnrqS+dYMe1
tvolTccCgrYBOsoTqph2JH3BHuqrO1SbEHhiDC50LjdJNdH/cXRmy3EiWRh+IiIgk/UWqEW7LFuy
5RvCW7Mle5JAPv18NTcT0THdllUFmef86+ad/SIU4WXCURbc22EYnCgn+E59saPLr9WjMV9SUa2G
QaQg5vajJ6y5XRgI8NkAPNijD+RJB51TjylXBI7Y3PjHXEXnYcWcmjw4mBTa+16rlYe1a5WtI6Jr
I6//W4ti1R/cLLpWJ+/2pz8M1uua307ZqKJJG9l1kzr3rdBrfbHt2PFuCjl4UXKurSujN9vOko8C
Dkq1/5UDabT3h7+CwjukA2giOFVCLUredWsrPj0ea553f17m9UF700x12664nU/RxH3/d6+t46P9
i2/lXI1KguDOm0ySxHnYQY+felDE5IFKotr/pqbAmf4dUbA2V93A0oTnTjuN/54Eyzpdtj2ZklQo
OI7Hla+lP4ec08vnNAZT+Wrsiko7jcqGTjLCDEP/2FKm7mF+mlHuLg+8bf9ty+wEr4VHTcV0tn7Q
Nr/7xTse8Xkd2zXcZq88DXosxdNCndhx8gL4y4ealrgR8U4hu0Hnx3os67mj0cEbvxS8RTwQK9/x
+Jz49HvZqy6C5ehTSa+oR8FEdDiKtOGCxPS3m/qIsABWVH/57LyymX7Ma+wt5hRX3qGK9PCTflCZ
rLrC+yvM3nnhCa05Xczp1B9IETN3O0wZErLjEJh9Am+WA7irtyRg7LuIhn9jyzEUXpqmbdrjAcuN
NWMmWofMjlPnG6Kqn0gCU0d56ZPdL59UVQUMGyN3mLEpUWGNnS6et1S7uM7ebJzpxV/jI5xyIsuH
sU+bcXeOj/YgjvUXfAUWhnylqyDasm0+EFyduqVooBNXb3e3iteM45ntsvSDvhkz36UEk+uU/5X/
CAD0m/V+S2LfPu7Widxv1tdzA8wrG7G8NSSI6O2t8biXqyxAJZosV6cqPPej2u20kgHGsKFO69Ru
0rsrljbxhlMdDwKDPS0fnWPPG6Kr/e/mElI6ZNg4dqW/wg14pb763LtNQYHIMbj2VbObhf5drJUK
xrdk8rGJnwkw7czM/C499351GmQqqUPY4BJfyWQZqBojdZLHtW6OPTcLMlWT2dLtV2Y1UwV+cer4
rdX3yopZ/vT2QWuZ+tMweNdqCAX0x0rK9nYgjNKzF6WJraf9fWj6Trj3OHT7rj5rP+ylJG6F/Yc0
37EyWqVbcwSyzNbVEK59ikO6X8dMR0ccUJY7Gk2oeu7HnaR7EPWVG+P/3Cz5LGmw9LBQ+eZ2vSHs
PekXeZw7JHtOn9qCIMbybgX/6NOoG7eOWIlGNnLJ9XHUpc22m3o0Jwtr78eLKhjaRNoWwc30w7Sm
lvIRJBFt7wuFA+v8eTSWMEpOa8TUM785UZMIAB4OdtftWgCnhj9LiVfoORbEqAZUErgqTlK2X3x3
P1gj16D6xvEmmA3deY3MF4qiCaLJhyHytXqpeW9DliwllBPdDQvAVUisZOQG62eTGFOcnRk87mOn
0cS/h9hOti9hpNz9FE8lk39a+b4XgSWVdhwnxr+QwrkL4QFh8XMMPQs2uaNiJCQHv2zUx1QnQJXZ
r8m8jibMC5pRVHsdlrXzKEzwmDZq4lQbR/yetArLPw4TdPgLfq113IyxhK5ulJ58ybgod1O90uRQ
Bdd9FCp5Z2vmSUmbItim52kJJv8bk0yXXPjtOYKywecR5qwuqz0YbpEVznYfOqW35SvmgSbXY6IP
+W+hGpThvm6rSp+lHSbxGqzVUMbPBCvyNT+MRozL/DbvvjeIdAoVcc5ZuZhJdE84rBY6rlwvnurM
Xcf/CycTYMPhyUKPOP+Nq3scp8DZZjf3QyuWKZ1pmrDuZTOFGb50nEQrb/kYEj+RA1DOMszob/Sj
JQOb8RX7JlJaIACvtC9yXsz6fQqilg8fMXKwyWxlGou+MwW16GT4EcoPzoUjpv5+EGO9PsbYUAH+
e2uqx0XEbr+nK49E5F57+FKP92nsqDSxjpS46LaoHqe/Q5Ds89Po7zdPdNIQ4zul7rLr4p9ak52c
Bwx3EwKIQ8nQewKPmY8/PKLYY+ihiLm5wqPoyTejRmhSJzHFhF9nwFVDfOSjG3TzfcQRZvSpbF1G
WLj+aifhowv7oaJqIIIXvI6eRamcocmy4+9yPKLlLHo7mWeghw3gXy4x0zeLEONRFrqzt+yP81Y1
R51xd5Rd8NK4cuunb5sAjPCyY6HKtH3hni9pZGf6HsL+tHpeELn39P72znr2BK1DQdrGhlw7JzXD
YUGOVFKZKkmPAPn/ku1htx5sn7Dusr6g165kcnIsqZxtvgpio5moZzIP5HWdiaVrMn4n8BragIbg
+Jt4GqH0O93qzkiUXasKX4oXDqWyaJ4SUe3+kJYNe8+Dw0MgEB1We0dtw6CP0RO5FR1Ra4PbgCLX
uDadv9ZdYw6yVZDqezJNJ+23gf6OEBBAbLylabC6/q6yfR5M8jwGGBmhdLvJ3x7QVUXbpzN79iNA
99ednJKrky4opsj1gioKBfRBOP0KKrDEKO3BLRL3cxLYOz4D9whve6dT91vW6lBihioPbfvpcRqK
ZnwDcQ/0ndFROH+IyCHz8HVhYtSfXiNQE+aq6Bc75nHEEXTqqYjs1KUW2gJNr85IE5NdCeC1tBqE
BDrn8xggb8sGT7PGbuw07p7T3Wx7eU9mJwltZolovMvqOlzFtV9F4d/tBJBM9yVhuYKVbdaNbi/6
KKJJ3SvUNcP0Gh6Oib7WTdyt7zNkCsOzWaNi+gzWYfePFPrIi/ws4NBcnuO2IwMljyWv4tlxp+D4
LfuJqzQbtKdL1tZmXP189wmI2vNl5swDx2vcvWDyjDfHnCOa8MC7RuEcx7844qkTmZ03WugyIMbw
Nk8jjOmiqx09urpSa6GRf1fs7+HB0+i5kZdLz4ktC8ZcEI98FySl3xcnYzY19CwDvDQaQL4veG8F
hT6lezpCfwvviijS9FKMdiZRDIl3E/XdFQu9rIJ025tq/HSrMeIk4m2bg98btQ/quBXmAhfuKbHo
onvUQjRO+XP1kqFv7squnZT9tTWFZ7uPZAjJrr669VhKkyXcB5x0YdRNUp/xtsmkusDsxOTEUPhT
Ynw3zSZStnHnhS6xRXmXqQzM8lGXnTyWbFBKRUOeHFHv3x/xth3IEUIR/HJEWxhmI2nGh26se/Mj
5j2xl/2o3KFLMc8rYfnvkEqc2lJV85Kzsaz710QSTvkJDms68oo8P56JeNyUWU+O6az/FML3DsNZ
xJGHsbTo6RvMWAqmZsoofYr1D7l3oabxaxum4a2OnUL9W4ruWD7jXSbtNzyWoiYFbGiWJY1D09hv
Ffhzgv+1RGL/UbXOsHbpiFi5ylFZwN2lkxPcIln7meDlO50Iv+3vjcNNvZwO5uQkODterK0+lwF/
uncZKkvTJSmOe+l76n0aDY3PV85d0cgLqYWNt58W06yD/40+GFSLp3lHRfIbXxAH8tnlWI/eBXOu
bDNrtWwfJjfAHHTmmvPq/wa1y/JLwSi5Z3MgFUEIyZB0X0pVCl9nfR154tdB7KZJk6kuG7Q+K+5f
FvO2XSTN2mzK/GFmIlyb7+ioRt88SUOd30/C/oGv2A9ELB97w79fXaZ23YJL6a/7GN18Y02yEgU2
1tsC0H0kzW2DNRz0xudLAK3l/jHH6fa4Jc+TW9Tq3q89DRY19PQUjSdBV0n3vi6GxSDf2YYKS80T
SwEAnxd334iE85yncWCU7U5WB2P5VA5r7QQwHexbydkGXs+XHpt2XC9byagSnTZQQa5Az1ZTmTH1
VasEcfJQVdxrXazjuWHTm78HJZ2zj4WK9apOkuwqIXOqdhIRfeWJ6IvfGyEmvc1al5baLo2LEJz+
fPgxjeQp8+/hh+kmpFNmikTYKl8VaxVZ22uokssku4RnsurXumB3ErWqXo5E4rRIB7+0SUY81423
CVsPqdK4rUN8ZzWX5Y9hWRLUdF3VH8cTmu6Q/cJp9zZ4IS266O8SDrODIMSRj4Yor6BIzCdXZkRz
VXB4c+Cflni2eksTMyT9vX80QPnpSrPg8debqsXpMlvRq2Ov1gJn6fNcFJO7ZWtIS82ewbQEXXgG
q9xmfUVvxyKXHWO3Tt0lDqUX02QF6bDPuNy2uTcXuSeCYGLZLodfZOGy97a5m2MzefY14PMe+nzW
E8aVTzPXZDQE8B0jGRfXGtvGDQo4EKWX7a9WBv5bNVF5u1+0Dt12vEsaG87dHVFpi3Ze6yjxTPtW
89jN/kNp9mKN73j8xQ7AGoRBYojm8Y7INJlk2pBiSA8sU7Z8DAim2Ro/nTHdJbbjsyXtQOfd5Mx2
yIad/AiHc60MlcgOI0QpTqSwJro9083kjeGPhjPSAb7T7YDSCyi9M4m9LzYrHH1x4Vfb+CIOEUTq
0Uz4d+iDrLeuEulGVAgALFAJKY2PZRHbqHo6ls2vvJymJx2SPic2Vxc/5j4+lpr8uXikwItUiUI2
+RqaCdtMVFkGipNbAfH+p6jeKvy0KkpP/WV75jFOe8YPmmJnswzOloXGafgz2pK+zBevcAax5sTj
RGSVujsBMw9mHpeuvJRmDpenaI5Xv3g4nH12lpOob8jG/RFoV1wiKxmjUkTAxW2g2GJVsvNH/lCG
IMElEuysiAmNoJptp2mS2mjb+AqTYxLBMudxcxw6uNujXq0KzXlXTFRowXbyLsPhzcY8toUn+iMz
VFTyZpSbZ4Bv5nJe2P6KCpiO6OAAx+23YtaBeJMJ5dQH5VNV6dyBIzUbQc9+V07xk21cUxDSO+lk
IcYWle3cZmPfj90f+Jc1/K79hfTzcxNOQ/iiYZU47yK9bQsCpSP09HKewiXcpry1wAI70Dmgxi3X
uw/6u/FQSzRzB7VTwL/BIUEnLO5yvs4UefbSfg9ALYfxwh1hWVlrH8fCngd4Xto3agGk1IBkswn+
WUeRX597RPwz1fu3hrvxvm2cxX5zh14v8lLFTbM8OsYf2FntSvBquiGUWeOrkWZ3h5Otva3+mizD
uv4akPKrghWZ/rTy5BunD2lt19VSHH/wKnNf/HDXrtrE/VKVcvSeNDVJc/HWbZBB9uDJqYXb/pzd
YpyHV+GE2mxPokQJtL3qhPm1fUG+IhcA9J2y0CiPK6hS7MIHFW0goexwxs+WqmFU4+DtW9c+qgUq
rnidiy1a1n9NWM+rOcclYqnixCZKAxXljH34aveyGZ8O6bdB+Tag7KBMLYmrunnnOPTWRzYGkLNs
3XtnGDk9t8CvvrozwJP/PhAHqIZM+uM66NM2CuSd6T6hK5pPXMP4pNLOlHtxPzXzrDuL0lW4zvQe
u/4g+ocZ6ieRaVWVaCoe+1ufXJXLcHHkM3gbS0MOf0nZ3kMdVrH9sfTdXL+XcAVQDCVK8kRde+4c
t7rf9IJd781hJxnx6sfzIBfn1AXF1JPj5QRA6KOZ7HTvTSG/4tMahfXw1U7TXneA5IuUV3ojdeez
KJRh/SrXqW6G1MMWK+S1Eq3ilpz7A3yWYjrAJbfygnH7Ojl2Ep/halb1mypy1J8pUHs9v2+b5G49
DUnj02OXRYnf7uhENHOsMLf8XMbsNyO1Vv1PnsJjr//1beJ3zoclEXeDzVOQKPHEhQYPubcTXavh
2tu7yAkWq/N6oRSy+AKGPHtMp05w8AhaqsaaZTiucYTKaftWuJhinTs0HCGCdO5itd86ORibtzE5
IXkstZMvqunbEqZ2HH0IsWhoyWN6IZXztq2O62z3u93pqrpMl9j0KuIvNlN8eN5W8jKTV6/0eHvc
E1NTWSscjvWy9R4c3xqSNc+8OeGCygxcFl2vmc9LKo+Orxwr7XGprYaVym6i4TbOBKp2JYgHaknd
+FdTorceY16i+m6mxwGR6J4RXlLZ4VINhzO154Qf7fi5oKG9qDZWUtQP4WsIpVsMbzYZ0SRdIfdF
WLyPQ2u3L6Cm/mheqzXC1Xv2tZHDct1520Z2cjwJEZQKoxtdacN9abEqkMXQTasAwqdfaT03qLj9
9c0YAJroKTLGNtNVhjQI9m8eMAzp5x7Y4Rb/mV1uueNb5QAeyOeKCdpPWpZ2whfja2TE4jRnpR23
O05VR+AY+NiGm6XLXVcQzU/ruHGjfwZtzlLjbKVBENYlqivsnsgcyAcHf97s/quAyuPvzijPhLbx
4CRYUicESHeLNkuIRYeZK0ynTm2R+6xqfegoQ7WMePgaRF1Yzu8RV90sc7wzLRdLsQWDvIPeph+P
J9ORdsoWmFIW6zoEse0zEMUIHKDqoZF/kS4WOtWdYUcih6tE41AOV+Hs49jeV9s0+NOZVb4f7Z/S
0ytsYrdbr361q2SCSuNlNrOG7Q57BWanw31st69BBIKLDoS33r5sjafbD/eASqaKhXcDPpceaPqp
sqHyWmc7Taafhu0nSrFK9p9ipmivzBEnD+0O4MqexhFz+6fNfq/LAdi4S6WwmmS8oPNqlyxdEPyu
QHhWI/O6yJJCzfIUzkE4OD/LsYCifB+XrexjRtYlXBFXK8CL7rirXYohilxvI5dLPpuydz/oQ4MP
yzcD05K84HglRQjHEIXJav9D42GIW+kaC2fuxaMEZoR2OOFSEv4KuG4KrPFtRqf1PIu/KoI+at99
YhXQV7SgpOVDH+iEJFmENbRP1oeMY7K1CkMNK6oG44rj2+StyTLdG7GBJ6VzUCdFag+DagnqKOLy
enIh8oV8w7wX+9F18ZngEAw57prQEd2RFPTRyKNpyyxSBGcXGe4ZZh7axGum0ws0FITJ3RLGrRAZ
jaSl+QZFqI8ol+UihnPfo+JpAX/aLXlkwzqUykBMqBzmSmx62Z9cjt3jXnM9QfT6h0ccQbZNHTex
TLog/h70sUhCxCFe4j0z20x1l3vWdMtXlw1rrD+a3W2Sh6qQEwRfLWEjnqDxXSfIB4YplkCmyYTO
YbHGY4moaSHtCnghNtV+NjD45k2YoYziNGh6hEFpwPsp4jJVlmqRO7QijK0XQpkcuaYOqXPmT+Qz
1slTG3nVdLczx1UjaAHJLFfup+no7GkhcG+alhNcm+3GbAf6jb+0xYzCIi115ezdwwQXoXDFlRgl
3WdCaoLCfC1YmxkHsoV0Q8d8kVKM8frMk2GoNWkFQPd43ewA5XatwJREnI2JQx86jy3g84vRwLjU
S65qmQE3/CH0vnX17FIRZRVf1HCPHsSPVN4XIewcaH4nTfzsLMNYPnMadJ4js0bXnawoU4dI63+i
iSDo8bGQnuQCpyt1JZwUxB4CRHyh9qmNH0GdIvNia8lp/hMy4yZsqKSLvCObWWrc8rO+FXPEmQGJ
ar8qZDnxwN9upE0xD23oeUnKMS+O9wbt0qSQ+uN8Fug/GO7vmyaOl1+i9xv5e1WEM/+d5mhWd+Hu
F616cLQzO35aE8lW+mfVOj6nUuXSa92nHvBS/dVlcmYZJkanVB9RSIz0Izycs9zxVpbLz6o2Qfsx
79MaRinJCJ5ueEWcWj5toB/jZRCFyzwf1NvkY+fnulhOYz8043NlZ89pU3dA+vrD9wi6AXWUamge
hymhNDlTSF+Lq9/q8Xhc9pWiDTMph4289kgT+2x5Pn3nFK2buydp09aj71xIjufz3Rr+PnvWIzPE
+ucAP8iTo5tm/WfqvZz+kZrPg3lpfQE7jdqk6NQZlRSlzBl9x13zTpVbyyypxmEMX6bAm9iam2MU
7prv9dx0D57Ym/7e9qaKf3hjovyvNJFC9l5K8FArTq3tpHxjja63GLkuHk/kcAvz+rvaw1a+7bWy
Hh4e5ccvSeA7+wKFsETjL+P6LrN6lVDYxMe2FrwXmW9pn0wJhNjLV6L5KBXOJiqWtxw2yGmifKJU
Lbgh2MYtTxARjowvncOMdrFeL+oftgZR+gO8DDqZJe3stCQX4OH2H1pYsWQ9lU09UwUfFXNyHliJ
j0foVp18YZbwOw+m1UP9wA4wxt6pcirfbe5G+I/qvx1rqIpR8tmx+of429aXAX6u3zOHrVEaWgSj
I/iKKavZ7mhWdAmH4TAf+/tGydallbk0uLkwbkzJ8hgeU8JEQi5YyWrKKqhM5q/1WEQ5gR6dzP12
0St5Tij2jjtGnaZ/Wjqz229KrXK9LIw9u75DY7gc98BVIcFvTTTq2maJ2cPkR6TkVL7ttExQXdaR
p2zMpeXw9bhuy0U/I3056pMDV8Okeht21pTGCqUf20hYXAWHp/k6xm7WBmmGsYf/p6zgvqM8iOOw
/b0pu42vTC8Oz9WmqqH94tKZGO7ZchtiH4isGDai3/ctobp5HX3V/yMzezM/lWCoztnGorg7+zIB
+OYWnEUH1C2mip8WQLzdaPwuQDsYlpV+17JGOuJwZusube3u7ufFqWequUFUUEqnEgE0qU6gX4Af
qURu5r8Q3WO6Oa9pPkRkolZ3bB9MQvAo/Xe6vfcorCZWNGobmq4eAdEd9zVxJkjObnJFyIAJ9ru9
J631k/eFLumiyviiF3Ai2Fzap1OvKdbji7mpmxBvTRIkLuV1KdckhcgACtUclUNmjgiR3N1QOQml
e/EAtLOm2jtatfGjnMC89IgfbxdJPNdxmY8e88qdKEBd93PV7HqnLwMVR0/tNE0eCTwoxc3eudcB
6l3OIII/XipusoUNxATR723oucxTCiVm8woyOrl/yYpb+JjCePIZqIdwGztx4jzZkvMEAU+/cMx0
2r7zX5jl4ZAhY3DqWNCSM8sU4IK8pQ0i1HOIMwpyFTvOXp3MsXo9YydFbM6zXwGS4ZgFL+yfEset
GD7bDsg+Oq/TeuzfvRDAJ0orPZGDk/WJGoC/VRjTIoL4Y1h/gnLG1c6q4NfN1fUDSEdB1bi+G9qY
Ve3kuPFq75iC9qHKx7ZVR3AdZCD0NyEgm06OQ1NtzOBLd8gbl159EL+EiMKjKcTBlfm0JwTcfys6
sk7eNVvtcndo3npNjjod5Fd9u+qpIptXBIXnMnKVLnNaxBfkssTt8CINtx1sTYsi6prTEU1e/91N
4Ei/VlM1qHMinJKX5wDgYj4L1g1h8hEjArgmG6BUVlW3qt6gDL35a1Q17sTd66q+ne6mZJ397+VY
hfGppy5B3TGruvUduv+SUAqySVq3vHJQdhLLg1266GmuBweiRZhGlPAsbV/99uRNbJJNfSSXU9MH
Yj33h1gJ2bpRm2OVqbZteTpjW8CNp6B9sA/pfqPK2NpAwY4nVEflepYzbUMvwvCxPsC4LdP3IF4o
MqNWpjuuAepZ57kktqslpWsJxfehLnr56zZt2demjSP94BcoqJ/Uqkv5W43R5hLFa4z7zTjjUN22
4sD/vq1UMf/ei2bgl4IvLsJzv8XhEWF9mWKIHjdcmp1g4G034X/CO4LgLMM+SV5Xaav2p1M0HBtp
yARfSpgC1aFgNUm3yZQ66crcgyAGybegCqMmyeuiPboMrOWwDfKCYay/bfaoky8b1ZzNtyOSzeic
rIyayCVjX83bv32jUecz2WW7fi06WguuNa7foM8nSYkiCcIrwIHB70Cv0O2acOSR2b4ZhjtRy2r6
U9v5wNgdhrXoAgSCbYukasM+G4RnOezO/Iq0I4n7LPT3zYP5QEFN7P/hOGJ/pppvRwgxMFwtoJHz
3Lof1HWs3oueAnFi/RDfA0QPw3s41qyD6LLEENfIZkUAhzTKuAOQM/AAHYnHxfSjjfCLlemgqJj/
N5iut3/CKgrhJ48DfnvvO8fFcQpynvfohPdf41ps+VDr9eLqUX9tkMiLH7Nz7Ppl3cJXdyOS+d7p
YGr6tOb0/3dbbbazlfPh5SFkUdJlbK1mC/NNNFBSQVFxXzejP3hMF9ESIJRKKDUgAZq14+802Dhp
00IhdWUZClmYfYhEexR3HPJDH5z2WIbiftQyWL5SZV8eVwdc2y55b0sQZcjEOHxJbiTOZ7R5oNo5
IgpRDlm8eHLX2cpH0r/OsiLpPKM8W9syRWGI6gZJ5NR9LzlkP8Y1lr/nqguqJwMSuc3X0mjXPi9q
BaTNGfacReQUmzTVt7k+aiIPGt7pAhZETvH+Ors70OvZNSzTwUOzzoAkuQ7KqHvze4a2NYXhwR6Q
a1vjkci2HrXnnCFNt9ufYYEkzQTekVeUsDWDcX+J4ljNf1FZIu/qgobtPaskmMxNdFW6Icx3Gfj2
otq66P7GR+W477pZqvAH5ZSqQ3FvOlSLsLSth15YUb18Bx6/Dp9MzGo5ciB85GlnWQHevi5e6bjF
RwzBfYstQoW7Do/oE715PI8uorvl3NakWo4n3e+D/DBuDSNzKuSxtf+irWYLTau6hlFhrgFH0Vmr
vIJLp0cFXaJkFF3oXXWp2WTuPRGrcPziKwv4lnloPdSTh8vHfeG3TKzHzwiM+2qGejkemijoanvd
lMPFm+JGSJAjl20/TH5W6GlY1Avq2FD8h4+1QjOAYrNGHkunfNRUTy3zsIQdFF1hmpciRGU/04Kk
kv41mRu46gwT3lY9Y1Zw2pP20S2Mp7h1kZSmO/iTGlPonKi5BKMNwmeX18WFvEdK5nyIBMjuIXAW
7f4iwpDo9M8ytAEN0yLkPXPejtVHoBaVatyfQizd1fJu8EbEyYcRkAKYAhR0FByyi8Yvg0FnfM3X
uC1W4vKLrlnB7Dc5Tnl9OIT03KFkmurlAZOQbv8lW+uq/Tx59ahP3eHJwl5HNOH+CIfFNidfjynY
dK59l+7IPAko5Ob/aqUdP9iMtWNSV89VeB/bCRFWTkVt0v0doQ6XvJv33Z1SnDVz9KOO6t5+jXw/
KEUW6HYz0696KBS0XBA3Tmcxs5TO+LyBM6hn4mXwoqLe0bcK9rHvvi9VLIPPo46K8VE5Y7L/Y5XQ
yx0U/FAOeYTqv3rsJqSTf+qY2y1KTRCW26sHpcerECIznou0XLH6Ofk8q7LjR8Wicv8eTM7SZZ4u
9n7meXcDfo+bY4VbjIq5RMGpkIoqd//iTkuLyLak49J2XwsUFMw4cYH+/ofynJlobhsI1EmPFsft
9k4ard+1uRsnmAXasGjDIQ8xLbTTowa2avSfHu2PR+jW2pQTEo2jHuR/gi4LN8qTZgxk9ehEVWw+
lkOTcpOBRc4NOskeKrX+44DEmiQf9Vz/lfXYE6SLH8HfEYECUH1BHrW6/f1qGi88smDpY45a2bXL
tmBoxLHyqUZTqQAJNdqb8XESFlkn6hNUjz/lwJI7PTezJCD2slUqQeOwIC8Ct4aeVzjhd29v3+Om
UtXb7PmRJDZfs4ExsDeb2fzUr8Dvpy+NXAFPcvQucO9ZjKbAYASQU6dLFqJ45kjzRzLu/0sYYLAf
bGyVfvkIiaWEPLkomOWTr5TzP+rObDlu5Uy3r9Lhe+zGjERH2xcYaq7iLIq8QZAUhXlKzHj6s0q2
T2+p+4TalydiB8M0RbJYVUBmfsP6u+HInXfUGSQ62w6yuKHO6x3CFTPrNrpbKO+QBq30XciE6fCz
pS3iNZcIHKo/mjyjLwo+pB5qzEqjNEIF1xCdNye63iueRod0frWsxrCCktEotgiiob5e8tLWlubY
i46xA57ZMfftOFdEtvIg7ZGzLH+lymnrKJtDOTxnrlxUpqbz0Ji6bI4l/og3G3av7rpksqh22wQM
6htakLXDJO+10B41bU7buzwj6qL5GA6coTkZ4YT5YGyHiaoM8+riPMjUGHgH45uyqfStdp4vbXzd
GQxkpfISD0TptZdysmR/rmVco/Imoz4/cZ+oybvpMTbf01ReCx71QKLq2ghK55QCbdcz3hLuNwVm
Hos64Ttw+7RfZ5NdQktHglk62UnVMZKnQCXblJLtkainNYbf3AytX+VMSf2EFtRwU02aBR6rZ3Pi
ruFEqMbcBWwUmABhOtzleD7goBTLhlZRSmaIt4Dot+NqpVbYOjOnYBPfxmo5Zje0x85D38Upez7b
dEmU97XgYkbMws7dLmRvzX6bFfRXMghRSzczXWmxUVenoNOiSF7DIWPH32o3TpY9KoIBFQed9lWm
3jDVbDCcwxCXZQwhMSatqydfXS6ztdqsKeUBAmQqZgSWeoUp26w+KluCCpOaaa27x0W1rWtvdykE
8Rs2TiKZdiBPrse/YZh1YQcEJio7CimkrcTRlJWJop8oo1mebxebDOa7CtKgKX1FQWj/otYJvjK3
HspXbOQk8uRuRXEdHkiYj0U4JnXZfTYwKmTBjWbW40fVlAp1n0zpcaiwF1InUX01K9bZ9tSis9br
wPR52q2OZSuFN2oze06P5ZaZXRj5StbvxSRjJ6Srb7AO0IQW8bTBTavZ+elyjqbHNHIGDj5mW5iP
akRuEI+F57Pcg3VZtMSP7brBl59qW519S586roCknAndeWVVOlkX0kRO8W2raClYXRY9QnFG85fl
DQWutjlZEnJ3e7Ws0prkWV3Rfsqofyy0TFxLe887orMbG6Zf+gwPyyLtbdQFuZwHli0j2fXtUNXP
cYnh/L00LMtcHpieMru4CmaS4owncRYj/Ko1YW72iIoFny8cJPhGquPS0MvAqUbdibwuwVwtgIky
Wlb5NmvtlGd7DjRCZb1vSAGXXl+isWWeVmnWPG2lsAsFFwxLPf7Wk8ybDzxRw1o9p+Vi1Os2713E
nXue0WhVw8ztBdLy3JjVOp/p1LrDIY7J1uhsRtvVru8UxBb9MJiqo771NEBV44QAXBknd5LKyjxG
3UK6lTGDr3dmzZD7bcRIFP0JoivpeU+3pCJf3YK0KcZg6apkd6+SK7RSMoadg3lRc3saiAPVnbqn
O6RVTBVVXCaKzmKlOkAJu+636QDhgIPVInT9LWryUqwMjqEGEuKYEZQSAF2xKxldFxtiM6Q0iKiA
XudvznvytnY9eQv3cV7oGbY8gnRNeSovPooCwZ6AauEkbu6nhTIrLxI3rbg0q9YUHK5iTSEcotVp
2T4YVt3J2qvphVboVdkqWz6BPYodK4TauOOBdiz4n42LUb+6u6lSEjLTNt3M6ogtUEeWb620TDZN
1g6k6E02xlxv/QzbPkgoAMmBLHCfLS8SzH79NS1d3XU9xjFh5WHx09CvbxLbFM6J1iZgeW8iZ0g4
jKkJVYrJbRrDTKCRNmOPErUAdcIEtua+8wlBDyzqadfK2tlSYmVe7J6uu4i2btFVzN+2UnqW20zN
FsUlTGQnPSNOme/Y9SeLvZw1UMREbWdjkPdc3gibZeweC6RCtu+2JB2wy7qiUms/Gap+7j9gFshq
fkyko8suZBFSFpPgo17RsRgmnlPr0sNpyqKgqUd6OReGWRBmoRwnosifkBwWjQA7FsXoWwkJ+cbX
+qlc58tA3k2fvpuoI2V9hndNhCJs+yZVlMUjHMZWf2NfszMRGbCo00FdLKo5BMs0xmOs3LIjN6C+
UepDyDe+5I1SuNPZcAqnnY8UOy1Y7WbHcc8NsIM5Nh6nK+wh9XnjrcbdbDCRfeSw2eRVcVA0Vc7V
pkSYVtLtKOVg6H4prXYtvZpbX9lwixMNCVFWQo7vt2Qhl9Z8ildViKnyFXZipjKECTXEQgivH+JM
NPcMnpwN/HTysXiE1wYvsj3lXENPnNiiBKmo45yH00Tz4Hs24R+Ret7RYlSlRSo9n9QsfXFIsju9
j4BTma8um8kYmuRKsCH31nRakBwg9xbVUcuaJB4DzZqwFzNFmLkS9lBflWpDKFXIxvYzdM6kckJs
XSzEitpkFXWcltcB93ibk2NlT+ARaFcWSZCaA+TyiGidHCJyy1Ny0LlXRLfKojnrdVhthpH4Kd1W
dJ8DsGwOOA8/KAv//jH/R/xZ3/6daND97T/5/IPFXqaop798+rdz+iHrrv7e/+f12/7vP/v5m/72
WJf89+s/+ek7+MH/+MXBW//20ydh1eMa3w2fcrn/7Iai//HTeYjXf/m//eK/ff74KY9L8/nXv3zU
XB/XnxandfWXf3xp/+2vf9FM6BX//uef/48vXt5Kvu/02ZE5qv/bd3y+df1f/6K7f8DAd5jj7DgG
3CqYP9Pnjy84fwCvVHGniNzTc7/OFq9IriR//Qum3x+W7TjCVR3HYRruddAviZ4fXzPUP2xbuBaN
F8M1VRil/3xkP704//Vi/RvU69s6JT7En4JHDpXpv7gUgiwJ4XxXU5k1ZWLuGL/gMVLJKE2LMCC+
Ez45pX49oKjEW8Wm1A2WQXptD3GkRI4L7H6+xSt4of1k78l8+7gNeqKpm7V13jDYC89Gj6b4nDzo
LaSEwqydTZ7EO5kO+b7tVLAt7Z7VpA6rKNJC3Cs2rRNOtdKbp04Z0z0ww5uuphlnXBeTlQweN9Z9
kpRaOKrTs5oLEWD4zOGy2Ge9NuBip6nYpBR6NvgjZrCoqOIqpOyY9MftorP5rhml7kW9C9eFxMJB
z8c9oMQtOxsiDC8T0rmPq5P7RuUeVL0ziH/R5E8N996ttIe+oj2GFmVv0qHHem6ftETEdD40LJt+
ikLyJRzl8awoRk62Pm/0bDct/f11voaXiL2RVzSXao4Yuc6JWG1Sth8V3f0oHbPNUiKXleorSUj7
NhXSwKHk3sUqo28UXa82QikPJU3sU5rg0Y9OfKDl/L4qdbddtLuCeExIZzcgW39PdaHcZ9nWBEpx
J3XlZZK5FUSquBWN/mT1Q0l7SbmDR3BtAgXo4CrR8uTittqzw+tWNqD6YKB4RacNu2VtnifspILn
vuVReq0zzeglScOGxuNAEFrqVO6lShKEACa/mQSSMrAzmRJ9CpSsoDbZYFWjDTDFwCUrOw7lRm8+
mqsgzrG4CvrAFg9k3uxAH9UoqJV8xx4S3gWOc2jghqiZuqHOXZFotUNlrikt91czV40DvaG+ElnR
tHUqQx5ZcX2sSuUwjQUjuif8Uijn/FuZjB3lRvONbKcCwi2NfCYxvLvEh9hE5F8sz9bq5AyTRlGo
c6RGozx2xqweGkfuOLEe2QCd4nKdbpvMOllqTdBTIpfW3LphTvfnyckXj/nAmZ87jXmbuFvyVpRy
DVF4pYnn1+j90TaGUO0sZWOiubG30NZwtLvPpActybE89wfL3mH+rYhf3bOxXqhh9RuXPI/fkYRk
aagOoD6/s/OK9oJ4oNqp3xfHDUYZ5T7F39qvClqpOulJ3GLMoCLmjSCqgIEOH4oxsd3GOQzzSnED
loGLosJxwn3jKh9jfVuXt0CJDsbCIDwzibWtuagw5wWFdY3J5vFic3AdlMMQucy6UfArnb7Aa8qt
F8e2HgEbkFMpE39JmWMcN2h9Cnppg0Z67ZSJc+fScNOsFRZcSbsh39R59sIQi+WYgwqxhWmDMaRW
1417g+PnLKdvcGA6X6zNkyvsLFz1yfIHE3a8qgv4dWJ+kfwcj3Nk6Uc5x822TF4pqN6vpsGVuX7J
OLVe4+EJPqqzeGWnVZ51BTzM5msFvP9AneFgDYc2fl61Ig5lmsWebkz21jbMh9pYHuOmO8ravdgZ
J6aJk+lGWF/L1NR2BX58ndh2IBZLEkU0n/q2GI8roQpaiuOHHo+1JwltmCV/g2M1W6njnyO7euy+
5qBZ4TZyBVAAMJtnrPfEIDYmpXuQptitfAc5m/ql5xi7la3+AAYrycsvHI31tbI2XLhGH1EiKMFu
Q7bAJWIvayHLjVXdhMxxAH8Rp6de1Jzg+udCTGdnFk3ophZZYTEVWyJfJ3K47S4T1yBtnOylnie+
TLKv2lSqB8tO4cGtzV6px2+25lBH6EIOi0dIbR9Ok59s2Kjqah4hjRwc8I+Yg+4n20oVt0qaFyQA
1ItZ3aIVJLyMFneiRi99daWS0nBmXzpgR43jnFTeR/Oc6gF/UbyZxXxXdtPz1MMssOtyR++dMlqb
5/vZ0n0Ri3fX5BxLpXs+udlwh6bMPs2s9A12JiXVfg3Y8193eOKKuPh2TTIhWha53xsujrM53UZy
CjJmoQZd0poBGeGdjAm3iyaT17XmdujyyWcDHIcZq5XXmvoGvGjPPY3p53NJdKcfvuSV3Ww6vd8U
abrt6pmRdvXySfjnbqEfGlXizkDw+mq288ol7Ca7uOHA6eQUs+Kh2RPURRdOL7WJyECVheBTq5Ae
PauT8U26UxZoyCMbg8wU42Y6r+rsmrJvfibgP2wlB4ltAfdwWLgGZftChjAYW4600xCMRjXe9Fb+
HvGmYIJ5+T53/iq0bSqrd2VaIhwn+mF22U+HOP9oEoPgLBLo9QVCEHSNoINl7Omd+6a4FoQLSm1+
Hx0bfOEd2rJX9cpXqgRl0lxKh2vIaqRvCqUiYrqtx9oIiFNrG7dUzsMT2UsC9m0rtw2prUtqo4BN
DYSOtPiwZJEHWmkfdE3ccAxsQ5FadBvXedjVSRkKolA+/nNL93R+IHPk1RmjCVYFIQYsmZ/QCiEi
8GAu9Ven7GTASTB64Er0zZyK/jAMX6HSPNSsTjs3fYQBZ4Yirm4J/XNbImQC8QcxoNcOPRV2M8Ni
XvbcPHMPbBiemWFOm+I9kpQtLHpooTrp21jsmaqhn6AghQ6HFvwf4qnMA/qSqMV9gnHPYNBZD8jh
NPteWJ81827CPCtJQ6wsoGYGE6kWGI6MpnTIjIcG+LZgaoo9SdyYKjEKceWwSYj7eKvFNvWarD4C
NTm13bBjgBp/XTRA4RH1p8lNyQOfUG30FZbJnBB6TXumeoU2lXbPiYrSn+sv8H6OJs+8VzN0L2jb
7JVkweP1Uurr6ZNt2Df8B5X6WL23JoWuhFVhvJGdMp0h89uhe2s464aD7rwl6gszpPZ0LM2QvN6L
Q0RkS+mfWIfcGxE9R0cPJ6JRc5F9U1ablEvFRO7JXjdtbON1ur7Ta/m+KeBNkQbyFGeSx0mjhkPS
DQjNxtRdDW6C9l1Y1Od6zFRTat+0dVsOq+UrDps5W5C+Mar+ZK4EwTmlXJ0D7iZm6cPevbH0pON5
oNjWr8WbSt9EMWLdc6RzkaK/j3qQGTLjeE6z5cHq3BeoUHddYhQ7vcM8XifWKktEJ8uU+c1gfejo
50yvnn4kFU7uLJCrBfqPQzaYcFELeMd9ZVrfdBA2r616b3A09tSGwHZZXRKppLulX77XV0qJRS/w
lE7aUzSM8wb9JGCU6Q3ALPPoDP2XDr+rLY1dkUXcdyaO8dO4s6vsLRutJRSWzR1edEPQqOqt2Zv3
bsEJmmyMb2J7B7Y0v8REmxPSomNm7ukitakbSKBCXiG/G/N4JHnk+nk6Xoo2f1qyZkJsVwZvUGrh
E/jd1EgMmMB1l97hs/qa03MxqI3tDW6+V6U8pK4s2ZIxvG8ZlD2p5ccGrT12S9t3fYSuUxT3j2gI
cMTs5oAqstHph8IwUe+ZAhV5ZXNXDMnXVBx4FQGgFe15Tt1bVruvoIlMz0nZwaCC0kYaeya46W/t
kn+YbX/u5aB5zZIFM4NyQs0VKtICeMio2cGs2gzqJZu6s0vFcrPM+qdezL7BOGKfxeC0dkxpMc2j
LhbCHFr7rFT1XWOUr5YVMQoR8EK4NPJ2SHAEZf3dnp+pRs3B6ub9BooLtETSdGQdQ/IPnc8pH2yL
RmWaKLeHj28omW+liXbNz39R8/mDYSrdQYvy7+M1YVyO3OdVhvRwHOS9w5hdNy4F8oZ9LMWMtpM1
FPA2lGzekt52fd1qPtZx+VbU73SHKCaRALsw1XAL+gEVx4nU3TD2r0yhr4J1FEeDzp1fs2oBNyw/
o+5AkDOMeuedBt6B6TGvSyfTDTWtl1kco0bdoa6/6dQ36N9mXNeDgZZkZxdVm1S2rMjw5AHicHHv
Y8VMw3qMZFCjahXKdFeTf7hWrb9lMazCzAikPkdBWpW0LhqEvEy9OM2tUNvF51BF6TcxqbUQ0ayY
xdWpVeZHeiY21yNNUBGK8/Sh9VyzYd9UGy+x2vKEm7nHztXxLKeSoVCHsw6/QrYGu/OaYFJdNQ9W
z5gM9r+PY+vSx9fHFOl7uR3nwgqvLQ8HAoXdHSDvbJWVimdByCKwYX4lmOdbNDpiWuuD0akPMRwc
j16LvAa2GqIjbDCKs47EF6p6fBPNyN969DJZLuHhXveMSDwvekKeW7Bvg+D8TvKQhS0LCzKIfqkD
RyHaXZGW5NZosPj4xRdRxR8RaHRfCNbqsXD3tZO9OkQEVmP8rqr5lokHMnyBLnCwYPHwzlXPXM61
z97zKY46DywKy6A7jmByieO7DUtF3X+4ZfqakVQIiptBBzknrrqdVKbLVDcPZqTAK3SOQr3Xxvgr
42TjvTUM2Ua3y2DhSAfqyFPU6j0DaHar2GwRrCLa9KvDy5WbnLRjgiCuxd1DcT+rhCWm15wqNJMX
rV3rENvkpibtG0SufuhprTBxmz6Y3oT4IyQjIFucxUyqRmTqFcmlnAiiK9vFmSuiaIBlSjspQVmx
FrSLkj9Ww3oiaTYwR6M9lV37Tvu7PptauTzCLvU6B2wQJDs3cGp1v5ZjdZuu9qaZoN+Qj2K9Hpct
hDMy4a72hWKD4qvjJxYSr0W9MuB06E9pNc/7hazZfgR8EWS0Xn0IIRzZ6105pXUouyi9afxWHcZb
BPsWuXJEYDzDlLlp4uWooNPtbYZWYNJArMskgEc9w8njFsKc6beJCpSHquP32fyk5MphVazskI4w
Ttt93VaP3azvOiV+J5+LbSbdfczupMo6QsHxcG/U2bfJXZctWX7gSzOyhO4MDLErtjmPP3CseKbA
n59U0yadxloJ4oLbu504X91PgGO3lWGnvLjWtmxlmBnOM7FT1QsS98R+7y014m9gCyiMkk7zjIqC
YmPftYk+hMSMyJBCtjG0rsJpsp+LCmBFg3a1GbUCUp1ZKWE8QPcYcH8Q9wuJDpKkvFm1e2HsVrX7
di0vbmk1Ultw5KXPx10U28c+URtvLnPwXGiTRdI+DCqJCUA6Edd/52EefFKkLEJAbcpRTmetJjdW
3WEsPJFNvgxZax7LeIRNSSQuX6yPXiOeQCb9o3VN2IkFebo4ESdAloITtLuf1/6GXgjH8MgJx9rk
5WgeJ7uGj38lz0wVabpUblBTBy5k0z1mkA0f2DNXQxCXXXbKCCcHRb0806B6ZYf1QbrPPlzHLi5d
TTsFLBHtAioEmjJfTckH3J8E6Z6yCZmHLTiHxXPUxaHKRp7LQHgqha1vONZ/SPr8p2yZnlQEefKX
VdjR3A/OaswN04iteykxUWtANCkGg9fO01GFaXIqa/eArLVtKnsPhtIgL3QZnU7bos6wXcy4oAnM
wQdVu31vDJwUZLc1JqYdaPFiBQplD4XS9z7CMFJRhkbSGwGTs0gzUAEkSV2+NU25mzSTX2o033Tw
OMJtLM6tmknTAxDov64W/8868E/C8f9OUN5+1ldFtvv/QFLWr5Pq/t+S8uNbtb5V6dufNeUf3/J3
TdlU/zBNVdgC/qUtsDLBff9DVHb/4G6g2a6pCcMAjARt+J+isvoHeRXHVFXsPlWzqbJAD/+nqqxp
fzgMToRLJhClHZo8/5KsfIXi/1lU1uhh80OQti3V1uxfhya5KqOjRyJ7nopbqblO+zRytY/NWF+U
KUrCtuvtnUoD7rp8vvU1LKeq1rG/ovwmWj7/9Nz9Q/T+SeT+GTYtEL0dTZA2Qn53DAvRnEf7J/B9
S3C6paECcxKHLsgtLOrYHa37Rsmse911yASk1okMJwTJ0k/Z/wXGWJX3MxyqcEFaD4ZrFspoe3mM
xDD8Bkz9Q2L/6dmiZ6VCwRHXF9Qy3V8k+AbuFYNmAC02YlBDVWMP6iymTgJT/9rq9bK1rgR5xwgI
twocKbCfvJDDhi6RR9HHuLGXtA3nhOSuQyrnLHL36xgz0TlTWB0mwTnIrqVzoiWMCGEPN+QE6Ctk
RZCN0Wfdj+527AhRdoMKsjJfHV9SY2ZRKX/zl+q8jX55Y/CnGpgX/LVkNfRfB7pNapyZQGugQLF3
+tLr83l1S/MG+6rz3GKR7DjgWxfWCtSxVcZbre3aHefUOZy79Qtusn4zEpmo9O5tWLXp9scHhmGW
YcvBz1NjZ58uTqOBzBTtJZYwMcgdOBsidzMyrO4g9lS01uYOEhVebnOb4qYtRtefy66xdDrRkXaJ
M8PEiXzsI1VHkdCsx5WtSzy1zV09WJxUWwJWwGI/2e7NiAwXWvGAty1F7Lq6tIOBRgu0pkkcCz0/
UgpO/v4hIavlEYSC/n+tlSaNHS4D2yjOP9FWB87sG7FKBSppD5WzzrsFFqCvI/ssSVR/G0vlPeV7
vmrddIzo82Hp2bselxcMJhqlYdm3TkFbqDOiU2XH2kGh3osTESROITb06afbGt7zphOTdqxnEo6c
jrqbDoTe1rHbLLRy6tl13h5cy5iCQvZmYKGSHVTDb/GsA7KR61ZB7vaMYuHwPC53bJaSS3llC1lt
yYRXE0O7JJhaNXuY2W/FWokDYsWtDSBhSxWMfshINH5wCN8s9rOFpLcpJEdV1SzZ2Meudreo076f
7fmoXDE6sW2AHukr86LvtGmOzhkkCp8JW2XQ4eTfcJfJbkhSpZy3zfSQVubzCAzw1NhjdyHUB/ej
ZXgasZNsA4e13Go8NGo3+jan1BT0qNt3dPvsOAvBJvaPIE+MfQ0hBY6AWT1Ae3jLctM4qAnBQHgL
ys4QCUdua0tbID/DT74GjrtNRw3ioBSD7X/Jxr7Z2Jns2PagXjRj6otMB5cptB00C449HYCpVhri
AgvXRlkzUMFs+TWHynHpY3aUrds2RNWjcmOblLTsajw5EFy43Pueo83JlUp5JxI3At3D8T6QSzq/
DJPrVUa8hKNsr1S1PGwcUzuRRttnusweaaJgbIN93syOdWbjRkogS9uLmUnzpkKvxwTvu0MCs8mn
l9GHJqCHEyT0oFCHJ7vXnjqpx08Og3vVBtup61JCIjIFnLOUm1a6dqAtcr3vbfEeaZQj2TWgEGcN
Ld8hDYekMa7xe8Et9qp6Ac3Fx1kTnCr1dyPmfob9C1Y4UqTozRpHNgFa5Rfq/tSihBYwIbhRFtfS
cLEeZNwIH1xBnGi4/BMns5gH3Cazs1NAp4cmfObXtHPCAgMT+QpN/8iGzDrajJ6UgIAM4zfc+R8j
d/5849e5QdqmpeoOETjQoL8M1WiuqDE4UBg2vclBkzX9oENjTxcVok4MdWmdlteSMyknM9AD827O
8mgH4R2El+1AlE/1F6YiRad1zp5+t2hen6KfH5yhEZ6wsVgtB7zbdSjjn1bNLFVojcGI9UxTiW8U
nfMmo0zdr/WS02xWl/4L7abRB+SWPOqQKbJSMw6DncZ+jVkc2nokiViaIj8pUu4UfJkyMbWLSIR8
WvIt4wzK0zoy1yMDGUVkddkLB+c2nYqzjHtcNy6KDpLGEeW098bFSJ8cN/0agST1KpoYB9QjRo7O
UxvmTErfM3N4w6Xe3SRj4/pNnqq7rEqnU9Vr02mmjelP5aBtq0YYD47SPg+U19+AeNic/bvatyRJ
laxe5f1E+HhPKhv9LVHkPT5wfRMxL6TIDII31w/DEF+nMwOzSOlgBAx56e5s66EhdHJb8X+oNI7v
CEmWfsGd9wthft2br/vo0kqfCH9P59Ee5jPAQ/J17IDw0hhRb1FzbPJCnPHMqnO2AKqu9e9zpDr3
c5xnSH7LskkIKvlLa1vhUrXpZanSd1lH+gNuYmLUx6nPwa1dP+DFocBBSNun1z9K79Y1BMKahirF
lsKnqvK4iro9LH1W3khwf602QF66Dk4qXZgdZu6urGENfdZeqLuoX28jK5/Ppo1EVAFrPfZjap/H
qcn8LN9mUu3e2tLm9yKakPR6d93W+bSr6a0selL7pMK8yZ3NC+OTUqh847iHTzAEiNdxsMB196K2
uGDPWV/wDnaDZS13Fp5HoBUduSyl3HDhlnf868crdVWWbFlwKIrNnMTWhTAXWVud8dVOQ/o+Kasd
YLPmC75ev4cDAOYwbm+hlpPYf7XMcdmsmp2Gktl3jxY3NDrYZJhWo7OYTA77qHLleP7NFfXrpljX
LdfVr4xpEhcYGr9sQ6vMSnQDzcEbJXFvGuPuo+ib20hNkr1g9diA6q32VlHIretyUC2kJs+9kWSP
+XTrrO5vBiNpP0Yb/nyF29r1IMHj+XEnut5E/3yF923nsn4RNjCdbQQ0Z2cshP8SiBavjaYFvVSP
FK2aNyVlq6iisXpWsSnJQUG9ldqW6kf7qGKVMj1BhLRt1bAo2uRxdSkLOFLPbmIE20Xm8kK69ime
s94HTtQ/zbkCMm4g5dGkIJrSheyyS2D1ceFS4VUozzHppiNZyBOEGzampa4/sW69RvSWU0c8zJ1V
v4BW9Horu08ToJHx9YM1U5+ac/fux2dRBNM5r6avjjvVIUQh1LeyaN4jgEYENNPlPDM1KNO15Pjj
Q3H9X5S/bGrtY4m1OlxbliQ7KiZ1PLrFGDB2he2JYQgg6yZXR0nxuVHc6TXt06c0kTrH/L4J6aZd
6w2FQ2EdM1MvrnmLOj82rbox2CtQk+7ZSLLFmHVCD7Py7HStvsnY9NxUxgp3fwGHQ3M3uwFofM/G
BAbUxjBkG7QQb/xZ4d1RM97lEENd8ETKODdi+/phLdvsnmwfyeB6ogdbgGW0uLXeSHCN+6UasfIG
Lr5MJEdJqwqailvda9pX0obzQ3b90OQraqoRVZyT5vRYvmu5iC45Dus8lvF9TP7cW/NoPcdTnj61
5Sb66jB96mFZFUHxlALYb64aAlK/LEM2655rUgoRjqH9ukYOoLmNViMKAj26m43s3SKK4BlDlJ7s
ppbYBfZdPS5vjjV85jrv2NZI1FB35leGhQhorOqH/N2gth+j0n66cgwDdo3K6vVj8f71GNM6gIWs
a9XYIfDEq2gQd9DsZg9nXgm0trReOuKINzP6DnqwoeyA1GT+LMb5X95CGPSTab04uqnx3/VM/+dr
GGIjCrfhtIiAnAK6aW+upvTzaKnPqaznTZ0kRKTcSb3UAlIt9YfKqwlZ3S3LlwaU501sQue2R/ch
okHzm9fuukX4+WmCBQFRhXOeCcHtqkb8+cGxaY9URhwMsNaZWIHE+cjTEgoAuxEW27sK9NyeJmC4
WRRvm+tzJ/QK2mVJwIe5JrvWcpqQDt/g52XdnYgr5096u24rkrG/eSJNzf31bGoYjupYFhE4DuHM
lfnlGN7JtrbqGjOCBuu+jNL5hnDxnVyyjWQbd0k1sWkYDHSCTMYUUWkxscHet5re0Zky2qAoNibd
t02rdpd10BxsTuNGq8X92PTE2xPtLK8JubxiqbMAaO0d2tqwxMv0wA03DSPtjNb2rAxNhq0FCX7G
7gyG8VqsncyP3ihpMDXrENYVI0ssAMDWcyN3VgSxLY5LCJAECspsvDGn6F2fJ6ZqLOnFGrr7VmkR
JTF5AjU2vwzkrb3GTPYFhxLabREzE4zObENLDAfexdFuxWJxJ/dxNtn1JM3w1bbVh5H1m/4XeFaz
2Q8Rai5sIVgtEXG5a5W9Npn04HRqYDHPT+XX+8KSkGNixTq4sl08NGWvb9cTetV6yNzpKenazovW
lXMsRRdcqiDH7N2lY/IMDpRRJIxAPEno2oE7vIykpwtrCJKKH9P23/WLWQlGYFHa9ZPlliqVSyo8
5w7ZCdzmXl8CyFjZbSmzLohxs4J8rNxNNA3MCak5SQ0txQ860cVlapN7OOZGjZUeMf3Cy7aMFkd+
+T9EnVdzq0yURX8RVeTwKlBCWQ6y/UL5JjI0NPnXz5K/qZkXSrrlupYl1N3nnL3XTm2qf3voDw2b
trfvqNmPc2zoqxZ666WA2h1GtnJ2oNelIxek1Te6DU/P5QpQuwjB0wCWYmEeTAWgTZXinM/V70Ul
78CLHd610SZJqzui4Bgfri0GSmyHpj3ijBFH4UralrLqqWZWc/zZ9928evLmtr2XblKIHX4n5Buh
Iq8eNGYkPtH2aVQxiZvwEzMr7kafzKu55i8e2l8qGHYfNYTcc7KEBHDkoTxOnHZe3IJEAsBh/UrG
y3pMZ50JychNnoyk5hJXpNOLCXS89L4c0IE2JLMIRZp+sYACnd34oxvJZZaK6YAqb4AnO1bqL4Z5
L70pPVmZAm+mlpgCfs9N8Y/Wz2+vTf6iz1oOZoFOiDfDWpEKAyhm8SPjlV8cjpqqM9U3ETF+s8Xc
GIp5wZPjI5JtFRMmUWevT98QEAHnYk54HBInOZo9PhzhtjsH67WPRbr0h0UdXqRdHHCCXRkoMEUj
s9onUPpi4Gc9NtQpyZzoIeyvSwk50rPM8ZU8If9DDJ6+GxbkrLHzTDGdjkDCaAv9G4UNDq/q3qc2
u2tN1dxpv2z0Tmd6b4mDaiOonZNuCik8dn1lvfQEFj7BAvoa5xNUhsr81+pDs2kYAq1wFJScB0Ky
rxYcY3q87/T4pNuWpAsmwYyr+FAUTNyKgWixRZTl29hffS1RIZvHeXnsxy/8ZhN/VFEzDRhJtwPN
YvUCBJmiAC18qnni9Kw6bUCSB5juJ2siK+aAkT56qV58eXXHi+OwPbK9b5zFfjVqvORqtbyPUb42
cDaiP4h+dXaF/rzg7kzI/Ni1RR9UOQ2UTBwAksYBbZ9xzZcA+HSyyprB85e2h9bn8ob2JVKoJJ18
msCJb7Iu+VMTsJ59aUXUwo0x5FbMD6j6fIVot/qz2syIdK0V7HPagnn3sQz9DtCTt3H6+EWFkHdg
Qp7ttabYJqAIA5i3GCzt/s/SKkhcC5cBNSa3kysFcpYGP2+XE/FmaPNLRlZDIC3jkdUjvRJ7eNc0
8i3GwaXbYz4sI32o/R1aaL8e4zznyDRtoORlYadalCti6aiGonYNQBuLy1KqlIMzM+4ykr5Wj2sP
2BGFCmnUTSnD2R7PbNbpDjXFMa5rcz9oQc3cescZvF+1FRJou7VPJXaclTq4yTbpy/g8u+oG9mIM
9ug9QnZ2cDzGYIhJMel/9PFoI6V2AjzZ4z4VkH4LrCWdN0RbFKt+naZWIL3nu1V4Z30iNwi7Gix7
zHKsYktyEDAofW6U+quJxa3FcLdLZtfZTZW1Nbr5YxycYhOD7MPST53qtpJsGw/wcsu+7juLszV6
JVl7WlJvPLMrA9G8DsjBf/G+Kn4Ui3pjGbOgsz6PR0L83oRb/ZtgaVxVpRU0mv+69R+jG5JzhJEQ
Gl5h7nLMQ0w9R8Zfi/WhoYyjO63wvQcvmnaMWa2yUBDfeOZ2ipY7jZltBaVkq7h0DGx6mEUF91uX
9wF3zIka+DmnHt+GPqW1PFva3sF1vQJikPop9uyVM9bOqgHpvsnm8j2xotSHh1Oc6Nq8gsjcFwYb
YgYzfaOa+WaqtRm6VXWV4LE5mOSWL1PWoxlw8N2UdzABLL+LiiKurn3OichnJNoawm0h7BSsIj3b
UgUG1P1LqIPCRBfDPn2EZCWapnppECLLDP6eoXvVJ1Bzp6fPQSgQPj6cHYcmm27RnLm+i1UlLHq8
uxbWR5zT5o0p65rcMH1Nx/dzahptqy98YFoOmZ54DTcUpfQ4pvR/WW9epdpuOEwHUWQ1vzGyPAhM
674rd0pW2jAhMZzsewtlBzHd/C7JLVh3bSlZ5qdpbaBY4E0itsnN8nWL+JwYsQXNJJ93LC/CLaCn
u+ykc472wqJMKcYKncqQbzoCqNbOKBQfOdxfjMtbhjcpqSbsmF7h9xkRdYW07U2NoyzUpkNpoOxr
OB6iUDV9HUvxNcP+vX0yPnzMOciHtWxYsbhaW08BzpH2g31wRtD+wFfbrdtzh8ylPn3ICTNTT3GT
2XxsGZ6lV7lsEPTUGZBvpg7fGeA99Ieo99XmdwyzZquScAEiLurlLgVFvO5E+R1VSJ80s/Boy6nM
4/uuJHdWAQgSsThGbRPti8Q4tDKZt9qol29aFGMB5XuLH5siUdEPuB3L3eyM5anuFgzykaFtpT3c
QSZ6zxJtSfboYn/HTK9jdQTFMHTTuqynCNtd/Er6qx0aRbNX34S3BLHR1ReRJ9ahwE7PBrDvW6e5
dqi/bsPzsjhW2OG9Pqp4qG6z09DwpUIau/FkQTPu0NEh0zbqDyJl8o1iaeNWVp5ypUeMYka+ePTK
UbxD049yDk+Doqws0c9roioBoxSOc8DZ+QnZqgiXzjQ25OrgOdSflqjJ1J9JunzMY205J046AkAB
ym7QJZ0PVUZesBrLi9XPN27R8jrjd7yhgmqZqqeod5ymPlSpsIJ5oZveLiYzbSqpiwnGZ5uyWq1w
yye31GWSUqv5FSQLXg2jbDa9Re5kOyFGFEjcT0lrMARCugqHND2znkUh7hf+PsWoiGeV6SVlNMWZ
lhaUzhePH2vXHmfxYNLA16LaMfZlPZBoGRVG6MwDiKcKUY7R5TDzEGmi2PS+LTpRer0MNwAF0d0Z
VEBLdtcH/z1VleniEZqRwZdZO0Ob+Jp8FMSn3Lpnk2PU4m1Dqg4IP/MCh5HpqWH+mY3EegfTrTqc
yu04Nny+akZtyUuumsWqc97tXLi03jK5K2bEjUx4ileSGECzdEX3Lvg2F0rihWZpj8fMzqbjz6P/
v/z8W4G2ExlgswWq+XvJVeVY48S8pK78A+CCFZU7eSOMbD7oerPTwU6fZaV9eIjnqEac5C2DV7/C
XayFKT5D1A0gw/oi24GD1UP7eRG9sq0qL/5KAV2u5oXt1mlnMKQ2DkQNJtor6Ex1zRnB8iulRPTe
VEAdY9fdqU6ubAer9l4Sz1Z83GEcjLIkBPqgs27MethARALMPZWk8Dnx66g5lm/OY7lTJE+XUL73
am/dHVGZwZi48tY1WreOJiu9cobMAz02lXqlgxXelMaLEektZJO0PtEkQ6VZFgjKnKI/Ic7vTpyo
X4vSnEOIOitn6eeTkjjUXDZac0uD0R1h8PrspmI7zUb3px7pWQKSAEejgt+w9bI+WwzJV7rQm02c
vyDxVwVqqp9L1OoVEX16y35odNdJjsOePh6CKlDYV9JE46Nrc3ahOIxeIADCQej7kHDz6jXi8Lqh
L+Ix2SAFO+vphY+KCpdoWkbU6tpbO+rIlEtDP4NDY8wKWvFTbYiixaTf7Opu6M5CimwzYl/xDcWy
CUTu+S413i6OO+bjlpZ+Q+ZdC6hLfzITAg4tvn5dWJimOloBFzln1kV+KbKkaoaEcQGSzgUhfGjl
hrFPNY9py2aQhXEz8ry5ww4w9pX1LWnfwSI9to5odrRmX/rCio62IZXj2H2nJUf32eyoUro8Ov5c
nKV8JLPWHEiTPWu5jE5PC/A9UwexHz0a1S0RZdIW0SfAp5mDZBdf3EoyVmzVOJQj04q0b8wthUx2
A0WS3rrIbQMTysK6s/+6FomTQMHGwMImVjzDNv51XjNRQlKX56X1B3Jghzwwq17Lu4Z6NSlHjkmF
99rCiX2zjezRkSDzm97CC62i9p1T3rApx6YMMxgTB+xL4QDgYa1pRnwesDrsF4giO7r3mb/guQkh
tlFKCZvkheeYYR4msVusDDUz0torWRbiCl3KxItORxYta36yDTeYtb48LCz4q0Sb8HMDcTpYefUG
5EK9ucrL4PGL2WmdoyzZLrv5kNDHOWjdDdPzHMS1s/zosF+ZjDs7k461P7j6N27g7gWD8x15QYoU
HAGH6Vl/+fLNoZEU3bnz7CGYzfl1yDi3epCsALVY2Af7pGf2KeQtz29SaPKAbi59AYcSkXe2nrLM
vBaDa2FDYPwMDay86KhOfVeMvY9HaSO9RBw7JIZH1YMnJNgVNk2RZrRd8CZA3KnuXrRwrqizDYyA
ZN0aqn3FTGtfyfKKdk6t0CNryeKo5oRzdm2fOxTy6MG5UC5g7xm9aluMxnhIjQjh3ujuPaI9g4mI
OfZGVX8jOzFkYhDfVOLewEEpvpJm8F56NSqBy2TWBgSUc3zOefGl2e4xi0r6ppV2LpbCvaS67fx3
SWDl+SSW+FGbjmEF3/rieYpN7rpUvy2ksrWU+h936ZEm1NYXp8Hurtjg5jlg1xcdIW4f04m3QMa9
g+YBXTZDX0g9El/yHoG25r5lRDsybWhvFIIX6GDZuZiq7JylGr2KbDz+PGuFRK9axkk4lP3ViBvt
tRGo9wZ2GCw4zh2hUbnOySe6uI1kDG9fsT1WgZHMzUF7XlDKnRc5qTtoJv/tSNZzW8L7IC+cv9a4
65dQxTJyHLLYPVpVse5gfO5Ml4Fw1zjLly0UXn5b/i4T5JA1aXYXhrP2YRn/Ja5yazzAIK7TH5kk
6dvFAX83SN14yyDo+W2hM66epR1aeE5Xloy1A4uKeiBirw0dzuEISm9ppswHkqEs5JwdF0pStCZf
jpKASTWG9iOJDzGqn09ghMUephc59GJCmpQAzSAGEBZlTvu0i62v3MXVhcF9uaaGFp28yiZhOZnN
L5no/+YKOxj/KRFmeVOfUSLTTX9+7yYl9YmxJfkFotS9MsfugGqCPbOoh0vyZIQQTPmhqljhUkW+
xK3RvYh2P7uY/MDgXRTk95efR53XfSiF9dbZabnTqyl9iyZIYWQWKGvNlMkeYkETjHCiAh0G4KHV
ocHHWc7wbIyw4dZmuxnBfOx1fdK2xJVWW5O+QCAqN6JAJfs8tTuKGAh5WpwcrFQ7SfCVuwWOHM5z
8zTMTX5wWpuc01IsgUGkYOClTnur5AmI1mBMF5ud+dKL2Qs0EMaracqai84QYtOTGLMy6XXSu+zy
HCVYg5yz1FYZ0LST3rLGzCQbbXKoBsf0eVFchlCerkK/IONRpvm4HW3lSxlFtBkV2HHVCNkVlhDt
LBQpIRQwX/feOWcq39CfYMOS7HK18rE6JropgxFt9tZqdGJoAWc1ne/CrlpD1Y53JMEZzKAylvZq
v3Cq2yhE8Hzhgc57a/giHrFd9R1MSw6hyx5kLmXj3OIWm6d/FTwVkOj0OK0xLjDxutWp8Z6Yaofx
p5b1xwyTzEtiGrgL02Y/kleyLtG1fDf1d9dqPZtT1G3rgldHeEPxiceB1iBggHlw3n6cIWltryQe
Gm4tD28Pb87admvpt451xQdxNLwUWA/hXNiHBLlzimqeE70AweMu7UmhZPPVWf5JxkVhmCwotMyG
aV1Utd/msCZ6N/mV5K8zFLqAss/bm0NtvwlT4l+UxtecdU7A6jDvnkmvANDku6d2gVkZ06fbqRua
f3/mgXkaQPDjbAjt5ln4tefqkkK7/S0Uces4U74Tc5Uhq6kKvzFmBQciq5nS29/ORERCPUxnRoSk
ydTRzYiab4qq/GT1U35xU1iOSK5rDG208eBrvacyd3wvMd+LpdT3GjpoP2nkiz26S6CWC+gohpRJ
16n3yBkAdpAXcHEzszuqYsY9Y6T9r6I/G0wGv01kzOuOJWgDx+qXjP7FgngojFJhjdcZpZpefk8K
hh5yCuVV4S+zn/dAGuFZaqKhWsc65cC+dNz+q9Ga51HbLrcR7oqvKFujPXyFm5dek0TqL8/VIRZF
f/t51ouiCgpdpelFCuVxiLMP+qtk8qkp1P5x1zO3WRuVcvRUr1t7bh2/Smy9uLL0h8ms1CeOIA8U
HG5JES1BZ6YvZhc3F085Psl1Aa3hfFONwdIQEFN50JyXo6StuspwetIgab/mpanXCMCinSFU7mjj
r9rVby2C9rVp/K6iJT4x2XDphneNHeZVB2mRsauZu0z9XUzQavwxwwjccyBIgkyp9lr2XbjaryIj
yzU2VSyo1dMTBW4wyFD888FwM6BvpwIa8+vSuYxR+/ZvghQw4ogV2ITgbWYmw70bnzoLKXjjavFh
YrctvTV0uPwYV+m6qXScYkr1qy3xGBPM16snLZOCJph2+XkmkkYLpy55wF8aApFNH7PllK+DG/+3
QKRKryEL0K4xk9r9HbalfcipPbwML2ClTU8npE3vwi7bS+w6ypUww78YffTPqC99FGfYJSG847my
3xOnhDnKmRJ1m/zzjLc6L2U2bbMEl3xhLCFJidYdlHt6l7N1GjNhPMAkYgguU7ke3OyFZZxTozd/
DFjItvqY/cOHzHGyj5JHUyqVn09WeYjyKXmAor/2Qk9vDAWhXPa2xI//BJNzYiRo8mpp4uxKPJ4l
L6OW1t0z+/7RazHLvlkVgWrnX8WoaJfFZOLWRK3cRVXjbtEK4PtK49fWc5+KNbyqYA8VupOPKgpA
LBb0xvgoS2+8ZKw7cWJ3u46dD/OY9eYlHS4GAaUQ10swwI5/aDmKVE/K4jDYZvWQ5nCcFZ34ECku
jlqxpLCTUGW7v59EvXdvjqawNRbc/8+nDQzcbZQBHYaejfIA88Jn3jUvMjGGve3RZ/FyCs+8UK+R
TizcgLZkzs4S8ekmGzH7IKOpr85cvLlGiZOrY7XOY2PcOYR9ry0jKj+6+TnmmTVtTzRDCHt3eo+T
aENmQ7sf9ZqeFUCw22iJD6G/yTkSrz0W56qnb+aOHuYN3ZvvvaVeZvwHAR9vDMTVbd6rmheG7bc7
VJqPgXZ6o8c+Z8Ouc83HYjHMzvQGhqY6jHvn+SEuZKM+ILnzusD0b5+Q2EdpN+PKBeDmp3lDbPNS
u2eo5t9L/InCxlt1Y9MdIHPGV37lNyxo59HYno0+gj7+z1NgWCR7ts4jXXAfZ1FjAFjq35h5rKfY
Sh92YoqTAUjwv9usrlrLN2T1hY7F2NhtX/lWNcrw7g1YHGOWUaSUIn4A07qLfF6uJeifg1IziMAY
MSi8+mK0GyQO07W2MQFjob0t6lyuYRyZVD584sViiJ3zfIoGkBtHSHSzqGmBSPXKCYpUotfpGv4x
gV0ksq+yKjNuieEcIYWl8H695QCPhglbXjiH1BwICCbNYFPDWYL2lt87QN01XtybQszaouTZikbD
dHb6v8Av6cjiuwGf8ZwoVOOFkKxXtzaVUw1MjmlGZ6xqRdPYeoGLJeTibuaefgAA2w189f59oU7l
drEvBqfSfYr07CFy7cWtVOfa0GkMy5ifL9j22DPC3GibU4pCtx0146g7ApN64faPwS60DRFH86Ye
OF3Tooq5L+03DN8mxr6wMp2jEtNoRp6lbt2rKC35mJvYwPNlQqG0W/lYGhH5UWJxLjGrDVr2l2eQ
4YlJs1/BZ2TiwQuwWBfFGN2EmI4FYVsHlyikWlPNN7lMyUWMWEt+7hMpgCo4jBl9A8ju2uQep6WM
6K1QXR/QlxayUGQfFm9pU1TNW2YL60xEXQkzbLyP/Yz42Fm745yGk1o0gaobpLguzoa/YvT1NoGw
V5T1o7NZmKp84TCgL68SXyMWTRRPAAsZG7CNOylzZb3lJ5Wle7hdrfmCJIHQzVtqb5lqh541RCfj
5+7W7fRS82X9WdwwVusHKMf042XSP+J4jjd5PFbbupa/QdgP1+dnLZ0huhjwEx3JqwS4le+E9L3e
ST6stKcmMomCYzotA+DNyUZv811ERBRmQZNudta5H0OlPgZh3Fsi4DZK6Zz4c3ZkKmi7anjjDO1d
EnMOoOWbWyUj2x4ZOCJLicQnSKLqa3ZaZVMv666znvl0hISQC/W7xJLl9woBwBPYwZA0BXSr2XR/
guT2NhqrkHewCTsvlTuvjoJiUJkCKOA5hJtBFFQnJxhK0oJqPRkx9T/ZptncViu3Mb7jYkLMuzjX
rM+eTjGs1YNmHwVOxv1gjh8AaqON1b3BT5/3iwIBRIFeupnb+WswdXNLa+A791raXFODCDAByJxH
N9z1tB1nWq/OclNzvuvmH41YmzDSyioEGFGFUDL/91FCOHFQaMRkdDrJt+DWQuaREiRnY7XhDOQg
xORO00SFjpNqhqR7yGVp4u6/Rz9Ps2FR9gweqrbrmA3n/3vRkWyuheX9qWJN38WLvoHuOoYN0pGV
6mRDMOb0+KO52ai2hTSH/5NoE8DBz0eiSxBvqMk/2vJzqI/JHNaJx2nRcTDBecbvESYrHRTitEE6
oLN4Xsb/e1S54CDcLN0Kejx7CbcvvuDKGkJukSEErzKEaDKYXbK8B6K1Ljm0sm1bQaJw49qi2NVK
MrsjpKzPt+3naUxlGCzWra1SD0AQ3D0Os9MU49PSRnS3jpMG/90TpkC86cA6WP08/7nMNJMNE5wu
hIQOSbkBW1POsAmb50HOrNJdphxni3aRR3BroKh8snaR8lZZt1GOhDh58TOKL+LQF+t1qJGhB9UX
iclyjkpgKGY2/iK54YgiSQtmY75RwjMYd1PmByB3uTITvic9cxzFRYeW6A2BEaKCi/e8h9vni/55
pcQwFkHj9AYhAXVyqGB5EyhXZ/QdbPImnpcqzfr/HhmmULalNPlFRhWSeFSHP49MKfEPM1vId/pc
b4iJEmHXiwDuxt8q9sw17RKoGh6Nb2XBdNTWW0Wb9q1mYECZhLpW+LfQe15ynY7B/19+/q1hS/Cb
WDulDlvGz61NQNEuzsd515aLeoAqoB4ME9hAo7p7s9UfbmxtJdxjn7Q0iKXEVK3ohqpAQIUd/lwi
g0c45u+t041HOhsnpaabPyJIWgGt/N0mGCQRjrzyIKjI8w3SYXxVS2aX0tSvWJaaTeS66KsBey5R
LsJ1JFxcvRIXTwmEJFFgsXttNAC1Qt4YLVPQTLqOjgoHeYN1M6nJNdW9r2dGLSOn7oSAgNsy9j7z
SXxZoqh3Ra4ypJG4cxDRoj1h9OOQZTM2l4Gc3kkz5vM0/O28Z1GEbJg7hm6fQukKbKJmZrFeBDS6
PgMO0+gqbgHs8vNwBv151+z6lfg8PKMz0Tp9u+M0RiMhYjA/teSF2pKTfuxVH5Oo0B4nlxpKxLZm
2aBBfWPo4WwGqHWTwR2rEc1Kl0auWqX6C6rQB6ijrFWHCEtSuJjF0QmqK/L/yvZRmjLfqIt3oDG/
Y/1hlcYST2Q8DFS1f1QzIqakFwdG04yR7GEfGf1IVIg1bLHlX4nv/MQ0fyfC3UYY62ikwTmfJEad
qxqSZgr7ISVwjLlTK9HwynSHNAXvro2wSmdevbIjMfpaem5slEJYzvE7jfq0y3PrUXpud4BDSmsr
svYLqufLuMQ7kilYhUTJxJQiTfWsgagNg+EOi9XR0Bw+Rdktu4gojv1E4tMmTT3qQsK1BPrNA0aq
mPoUSawdGzAWVGe6UtD8Gcr3trc55SrVvXfnaxWX27Lr9s/krjV0+cVPhuVFr8G1k5n3bG/9tpTI
PHnxeJMKZ5e4zl8S1TxAQn3OvwG6NaOkjY7jWSMiXh9nn2k/CiZCYdZtDo4iRdb7RLNsFFFuKUzr
bduwyhvWb0auv54wsN59tl8aUonqKMw9HfwGKoizqiLsLwT8/cw4UTS+FYDB/CSDdya+x2Q4ekqp
A2ylEF0aRLdKhnynsFdLvzz6HOUbVj5yJPd4sk+GQJeeezDDagHct8YZb8zdl5K/xxnU7CJ3qDmc
FNga/gs/bfNpa7pds1l09IdDKvtjbX4PCbbisX3QR53o363V2uU77EH+gutNvAa1dRoNj1KlKV1j
2mGidImgdc+60Pa0avvVPNqPCQo3/hzrUBLVg6ud2NZshgvBZ7ce2SdTrF649f4oiL2CvOl7nwia
bVWaWzBeb2kLGp+O3AeqvaskUKCavHS9IMzzq7Leai7Jx4ZMBT3HWK7MuCZx1Srey36lJfapHZgY
AvOjnH7Ono0MbXz3iW/ihSiroImXp0+bCCet2qHK+NLb8k1QiJapKl4U12A8oSIdlE9ptZV/9N6E
udoAK6fOSPmbf4IQzyAqaX1W0Tc1V4EMSiIeMD9caEGrQVf0tciMf+3wd27KF2fg5jWcTgZMb1+N
yNQOTdGGwrH+Tg4iokHm0wXLBbtrhPeC0YSBzyHgHPJlTUuoERK0anUjDmC/01InVbrC4bwqY0qZ
Z6qj0UDPs5/JO1425VuGCdhHKtbA4RzZ0PmH4oNvH5P5HN5WlFbHluYSbUH9JbWYBZa2G+0Gu3OP
jigeCLzZxyr6pTWglMlzrFuvkNlNJt211gOywakI3XFfQw7ZKE2zBI2laDs18voXZzLwl4386ha+
XmTPTUBi0NfYXpiwA+4cesAbCPX9GZiCalccjsAqupw+BVoWKCiHNHPG3WQCtVdr4lnT6K0uwnaK
q9084W3hDvWZGrzFSPAWytrYIv/Z8vyIZHp+wnr1LPGgGAQALW0HApuR+fwfqdrgnSR6AbSXd3Hm
8o51fzs4uoWgFFk+LBaqZPpTfKFpyEUkAvyDpqTvbFIqlbKBO0HAXeCCTs+Go+ui+VJL4so1llh/
NqJ/TeQg32NfToHqOI14J1XwIytDJMHfUcEXT/bJpYPEC0SnV87kcKSrmTmQzqYzxxXNUu2mG19j
giqltJR2pVnKg3WEsX2+MNRwwnGkbWHRfW4ADmcSuRAn8n8xeT8dH91OaevX0sgYIzb4pIptvxiQ
jhKyEg4GAXRIqeyzhEiyTcs48kvzm4RLoJAa4diZextrGMraornb9mhNmLM60TYvSd/904ph42HB
fTX0+tLuFQeQFLjpoHWVPQiQj6Q1k5Nd2WtyrnqcFdkzLk98jm6d3BHVE+45QSwULfsT+Hp75dnY
X1p5ZZ5BMkD+VUbFw6tQG1hZ/ddtC5p3xDab6pVXdCC69kH/Ligz1fMtW4zbZia+tspDYU3VBcbV
mmiQlWq6/5aJeTac8JOBXbGnm77DGoqZCMfkTMshiLT5oA4KolIzVBk50X8HUAgZ1zQXVAZiQsih
sccSBqCB3+oHn+jLsCUfYp0n1Ru4/XZt9hnEUI0grhSRNX1Ty/bFVEKfHiuSn/hIbbsgFtSbr8OA
TtA+OSgRQYPVB6dq1nXqkF9se/3G4zsv0Wriff7IdKazjkZd07c4egxUceMZk270Atn4QDMXN6EZ
0eRHV5VZ7WW09a1R8NVhiNAF8fIiWwN2TRm9l0UF5chCUpX9S5UWrZ5MT6Y37zN4kgW9Ih9dAm7Z
DlqZFuaT+jkU8kADKt0i6dzCXNEvMKZQOoNXWGFiQgT1u0u8m9OXX23P7t4kZ03C0eMHdLxE+SOj
SN0YDuwXxG72mjlRuwhUAcTqrgaDsEkEX+uZ5psvRiAVxgDeztbQSRZltyL3HcPzxLShZv65YorK
nLWVX1VJvHXuIkiR6fQqGk6wQ1H8I+5NXbnecCdI+lSyGf/BZb1SKDzP7mL/Hpm50Cle8LXE2c2V
7qnITRUjuIXQImA4CpokmrttlSfXiV9HcNgvl1zYXdYazNjo33hIzgPdHN+jXJ/9OfsNyGIN8RY5
su09Ac74QuzP2PXOpmQfI1kA6r+gKYDYuGMy1LqQE2cSTojhfiGKYtrMTnrNxnyTpI29RzcHL87b
QFT9wJBIBi4jdOCoW86jfLV1HAzY3+OVatvEAdPPnufks3TLN/d3TWHtoXuPelJu1JB14aLr7ZuI
XKINcA7lcZKB4sDIA/hrq5gItM32aCAvnuO6OCejkGHbF1/5EldBhIRjVY762gTIv4rj7EzD4Duz
izeTUG5Usf2q2jULkNgx+pt73FoZ1mtNbFWr/1CLnM09Q5meFdlauITOROYfRxGvhVJsDcIyhY2g
BN/b4hcxMbBEH5BZRTJRX0+Qg8YziBjhwP5PYAkyG+12OcOufYyiO64HFamoEaYqTLmoVHZTl5Oe
QNj8qphaXyN0fYMHF/KcbiYBAQ72btDtOxGQ9INQxWlMlfs/mtVmvnBGcpSqkWM9QR4AEqMDG9+b
08YmUdqggkr7U1Gk2DaO+c/DC20pwkC3MZGTVWq0bJhz3EsKNcxyfCREEGdGs+5V17zkzBeBTOk1
t4SiBouL5CpW1Aeua18luSRpipHqeziqNaZm09YRkbWs2yrCc43My5WjkMumtWZAwcd7MZEhUHQ7
1VLf7a75A4gXG24KkDQfd4jVVD/38Dmq2ouIp1vv2geSdZirIZhWqumqFKnHsVHNEAFmWyxVr32r
bxxjfl+yklJU67a6Bd5mcvpio45sNwU+eGQhG2H1fOkgXXoQT1gf+61ba3VgbhZR5AfQX9ZqiueL
Oo6vQ7ogSM8m008s5KwTurYNQpiDErMO6PP/sHcey5UrWZb9IpQ5lAOYXq0FNWMCI4NBOLSWX18L
zOzOes/KsrrnNQhaMEgGrwDcj5+z99qRgeK+oJXRgknimkqa9Kq5xgvq6nER2cz8RIc8k2ETl7lm
LgiXIIwUdm9H/WiU6YIgAgZLyWfSh5hjOMT7eU8QGWMqZy5jkgCbBA6IyklPg2OSjNmB2WSoFDvW
gwJmW4EReM784qGa1gbhWDui+h41K3jLUAVvk6q4w5k71/DreCuDz6n5QFsCP9QZXqsO3FZZyBc8
bSEE+wlAK3T3ZappnLChNMiSzHsBYR26PutNS/WyihCYHUYvHA4/f3MUyBiHzWo5BHmFz4XeD/EU
MQIXnRiFssS34KssOjZcg8dMvXZ6OJ4RRdLCD4iijNOUoCzD4dKc+j0nLu8xjpW2HbjilzoF66MT
JuowOV5KqN3Eftl2u94nfjYJOKEVTpKyeVvDwTfsV7PMGRlBizuV0m0YPUfG2kjt4NBO7jqMIfWN
9uijGWr67GJwJcLBi1ad5eAVkNJEV9jxfZYXruIxU2us5xJUdmfeGBLku2ogdxwPtLvGQ/sWInRl
AlDHt7Ivb1Ge9qfCiSOY05bJWR/HSWMgmE/C8TeqM3I6ZF2xZNoBwAGsW1WMhKeuNxx5aOm2DSx5
+idnAHOXoe4qhPuTdaxNRd5YVJ0G5oiHgEBF3BOc+RjgvvRS4NXw9P5Oj2u4W4l4qhpRr0jTxb/n
G4KxBMQP0mh447VlYYnoPNmPYhoy7s6SAxQNLNEwxiIC/JLYNm2PzPgTIWm+MgQwMNcACKX/dU27
eDrquTMef/4W+laA5C1569Hbr8ghh0liBtnRrVpSXyo6aQO5mSe9ltwaKpho+GlMTsbqJMbEvRDb
7F6aYUT048WkvmExWExSH1fx3B8tAiTeizTtCXmLRdtSWoVfqRHiH+f/h6BvvfX0Ok5u2nLSyt1m
RSifeRwM5le01dFM+eEeoZSCGdvOmI9onTdhvOO49URm5KfMZcOEHQKaKIz8UW8sDfCZgmyd87xT
XhuPJGlCdThDTl649YLwd0Di0L0v423MKfcl86x+L8oKtLTUjF/9xORxsjpmX9iG6FYRLw3vd5eU
I3RYlrOpQDWQ6zp4STHYO0MYv+yg2bZh1P3BPAdd1dHXdsF/arOToY/Q9XviR9p2GqNqPzglPBQL
fnkCmzfLvfAdtTfTvvh3neuKvsto0JoiWAK9rLNxOcit6qq6Vgzcf08evsjacb+bqAeanWTaQQ16
sEayr39Ig4OblG8tEaZ7UkUCKHykCQ+98U2GzN20mJpUmU/ScibujVDT9+xHKYo65DTt3yYtRXpq
tBMjHZnfYoOyQrI5UkSgcBu4a5YqN7cu4nEW/RnmWDjeNU0Q8ohuOwGHf6VciSYXmVxMRwLEvf5S
16228WFboKK2Pjzp5FRnWbSqc7c78SKMnAhq8dJaRNURNVqtzKZ2b0gvjrqHhT8KAeb1qYXngGAk
9AN75n3mHee1sW16pPr55Jr3LrmMpQmrgPt5QT6kfmx83d9CqweyIZFBEPukbauILgp5e+bSGw/E
GkGrDbTqiZcaIEYXa4i+sh3BmvYz5qh+50HOA3DOp9g6il0bJ59aJX61s5jV9XhFDDxOlNsQkh5C
2UcPUjbpY4Sfgm4KOcIWUpmj39KE7ETp3YXFT3S+e5ZEEN3DYPCunhUsf77280HTEHBhtC6XjMV/
ZXVS3OuJUgXXwmUcMKbGYnpG00pSSPLRZ/KeeOqqgqxdFpqMgKXij5dYpdeqYOHIogqfhEKmH5t4
kcEqX3o9oyrRyRSyxzM47vCQNyk82JIuLg6Z8WKUzhuG7VfiI/x1rb27caIeixqpGulL6uCYUAOk
dMBABmpDPEL08PPBR1+TpR9eOJb3AI7dFmEMH2w3f+kgH/dhVX2G6I4JmFLeupjIM6yC8JqULmsB
o8XtJIV7nDPw0OkkL5FXtTcO8x4ww2PA8fVmOoSRF9DT9RktULbhdAjSmaOXtjNamiSCimTDhVb4
8W+BRmLIympFAisT9xoA7Uh6HIzpeZHGwlhyfCMRc1mq+NFxEYJgqEu3raFz6lamvsLkIY+ESNGh
RuMIurFfVgR0k/mb3/GE0Ap0GTWg/Cpae9WEaDozZNQctA4ZvYtVEgNIGRJ5QTeFvi4K17FMewSM
Ava7gX4tJXSmzSE8kcnneaiZwu6l0xQWyCxdk3XX4C4l0cR1w+cc9HnP0sEEdQnAj0O9Ny7znCtq
rMD8zqlNWlwviZ/com4m/EDYG4EZBXfeg6NN1ymxjmZU7OKIOzZANMcBDaLNEO6QwMFvEOnNc+qX
idxZx4m9uYAj/KaPvGULjHOddE9DmeGCT/RHv7cTUgcoQGXnd7vUiXd4nwgHAIi74LslK1Zdbq2u
YSBgADONxKVHK8lM7sMT8EjYWjk8T9atiCbiAszkHpX1l4zQVPrEqoBi7hio01uNkgT5iwUuve43
BlEg5NBhG8swL03Tb9sZIRsJmpLMp5YI/6sNNcB65L9fDb3+MEVduLZshtAA/Krt7Ctq+P9GI8BT
YOdcsAXK9LDimEfvfF1TbKwNGAn0Ckk8qqj5dlaEBNnPzGTFrXfLaMUtCHuiVkx5LcYYpVIzqF3d
WZcah8OM2jSN06iKCwvJIlbDGmkbeG9ZrbvSLzdW4E8omWgipVUHpgONE6cUTZCt1WgL2heAl8T4
WLHZgNX94HxWLckdddcaG/WytyaFOo6ef4FwkOdaeqtEpRVmjCLft6jUH0KjvKUpNP22kLO+eq7v
C/+QIsuvKV3P84mtqjnKYbBaBAQXMRpFT8396PkQxvtcsofgyG+NtW+R9QUiGdGru/FLZu/jQFJ6
dLUT+4lmnkmmHEWbZ+IRLNwPxgXu3m/Mi+EOxt7KvauGtaxIXLWjmwS/LBWfk1m98/qOC6Nqw61l
O8s8aKaTsm6m4aLXm5eE1uxeqRRRjGCiLrxxZ6DL3SYBdiutH34DPKz3JMqNoNQYPzFR5g73Th5H
c7zR2dr3dJ2BNeV/k+E9dhztUBqRuWinwltpjnkn12fYCi/Od53KbqrLIfV4trV2YZFHXclJEGIL
p7II0trUDeM2H7IdrG7cE37VEcaZjx8kWWRQr1Oe8DoqnjEstUQY6slKlW2JJiZ3d6NS3y7AqkBa
8tplQ7IPmBZv9XzMd5OeY1asjSeIOQ4AnWUaOBT8GmlAUTGsFNl3S7v4NWSCiZpRfIma9q1gk9pY
MCLoj4rygnrRFs7NZLa/rNG0LIfO42TTFPqqdgxEI8V0NNp+2LtutKdP/wW2ihO1RLveqHEnrY8h
JI+ibbvTZLWLJJvdG3MXfowOchaE2CJGScXpepX5HD9bmO8mj+MmkDmB2492SPzn1ArOCqa7Awyb
kAw+PGhVWW2sFPJNRVd8g0B2aXz2giZkm8MwlX1Jq9EbnzizvaE/2ExNnh7dnMoXR/CLwcxtm/hz
qp0OVstMoteCPR5ks8kQNsYNh2jnF3KNzxHsNkyxK5UwyirDpsYW4YNLB4ibw7pRRd8sWnIa0QKE
DihSL2NEYRr01yJg2hMpErKo8hvRvinb9vZMyNZCOA/8ObkMbtuq/FMTITuvoc0iajHECGsLfm6n
kaCKcCn8MtrhV1cTjToXoQP3opfRx0xo3nOLp3uDwC06yg5D8xSxxcRZzgq6ZNfK9sGCtEZPo1to
njdsLCc8+kPzPiT0PTCD0DlR26Qd/sgRT5VgLjs2z3RTvnT6iHo8/SlTQADOWFOmM/5g9olTpFmE
Dyg4F0YmvgjG7tmvlxOEA2+YVaITXCx1iaj54kF7k8MXJLFLUWD6aFoKRdih1zGP6bsWNqoNSdeF
Oz+SaGvlRFejjXo6v2TGsCD/0kVNaqinlg4B1Ihuog8tcod1aTYrP6IZ4U29WnUBzUJDcYDw2uMQ
ad1GNeEpMCnCgjE+RHIa1w6rAFMfDDam8E95225g+a9JiN6XBq75sOX4j9qWC974ZPn4apPpVZgB
/rT6wUTQoBuPCV0BzNfGzRSTBGzrTutY4J4bXXIqh/1kVe5qsDBmhr33KHUKSFkHRxmhV4rsrtmA
Tj11rX9okjziMFR/U3e9jRkd404fCCshPXSdhk9MTK5tkE3bZqByglZLo9vZKI2+1gC2cj042b5N
bUnLFj66COp936CKn2hTLbMx3qPq87fcl8tG9aByW2ZUtsU4FIQWJxoaY1bl1fssj1iMDEC3vs+M
PWOKWiJzgfqX4AeTf1h+Vt9hjy6kwgiAxB6iqzLeCj+ligvOUq9/0Wm5UAVgxG9WfSA+USltkOpw
P1UO5SPvAZW4dS8q87Ecc/D96a/Ia8BmFpq16KvhredBaoKLOsz2kqfN8H3qHvQA9K3vfiofc1Rs
JyTmBBzAo3AsTnQ7264bHzUl3Uc7szzcdAgVVcinfuf3OzTCdI7mTwfbtdB1Ya6dPxPKcR4CrJIw
jpaFnbfPBtfak5ueC0YTw9IZty15S08hv+pZhTRWMzt6/PkMC8i2N3PFhlNwqDFiMNLzh8DI0G/G
5FyA/7xZeDZv9eNQBePJgUWeTHZ+8bQ4v8zFrM5hli9MxM78/JtfNszZW5DzWjg4RyId3OPP34Jo
4uRbNpIIuPmDU0/0bLKK44mZUEf9fNPPV36+5+dTB6OT9EdMojMNTahCHJWPpyRNk/PPP/38zdZd
huI/n7u9zlgtH9mpfPuf3/OPL//rZ4QLaK6wyEn8+Z4Sjug/f1qff0uTq+hM9OD//R0/3yUzDtem
z1o+P/EowAKgsBPNn7QzzZW2jr0BlCyWjRY6nFSZUWo9omDB1eAMyXBTaCQfYYzsyihUbyaF5T7Q
u4rtmO+yZC6IRHVDXM181YFUGlsO71egLlwRFfuJNA+qGMxD1lbDYggztiHdJHBiWgwJpVQNnG9Z
ekeB3iELmGnpRsBtFcMMXzSh+ycTtJjSouz3LUgQf+xAgXtGtFFBUa3Il3eRGCjtQFiCzxqtugNK
E8yE+M89hxEptpeV7dGZM/xxrSlrOBFxhJePJByKOMbJAwePdqIjA/TnUCedfag0KGReTKZCR0dg
j7Imd4elp4nqYLB94ft8J9W4WhkuVk8GfIefD+bQ55B5mAbtQruHZsoX7Mbr6Qt62wE0CAP28Fen
lWgScIFsrcTfp80f0q+uYDSIZprCtyZ6cZlygZhJdoiHkABUwPFM3/m0JnBesGuTS04PeFvK6V2T
djTPnBTHh1PSaTgOTDgL+IogVsaWDzajpa7nRWscgpwqYuTzvP+2vf4zjumLEYWgeeWhjpOnPmJd
TlBJsOw5x3ZENU0MIyKnvHoq4uAwmDCpg648dL39PUzgKgeJxTL1V84M/awx8wU9wkO/aD/jKX2a
sP4t29g7JCW1WdrOAPiTkXZfmkaG0OCvGXYSkSQPmWrhBhXiGygLBgdl3Mf2e0oSfWEgfFgPIvjs
Sohm5A8/GPWjVunlEuIY2l6rXvvjh41vYKUNzr2VzjcTxgUpBMysJK8nBtYzHfdx3UcioidkXHsa
C6s6ikgZxuqxnPL+OUW8EipSlE5ogp/13EdyD7EWX2awp1YjsCwhmcNFmNnyujhjuJfDtSytz7YL
V6w9/V5XNJZT2wM6wVGK1vmLbuVXk1dtEU0maV2D/8boFSRX7u9HTfTw00VzAK57KykkBl9rjjnT
rroM7UPo12jgnbXJvJG3V1+VGQhcGF2p26IBRO6JiM+FRkGjuJ3ix8Bjz2b8DZWsMDDep4jwzDol
lSQdhlWk4m5D//jGW9PseknRGcfZSkcSuQ6jxqcCNw6IVTT63IP1Kh1avVpjkrMTWjuT31rG2gbk
9CrretQ+np5zn96SHLlQAxUBG4nO2jmwfZgl+Nhhvvrq0ju4IprtWAgNER8vBrdPyeEejmRRvlV9
PvtxDC5OfU/mpdhrHg2vnI0g52ULGLwEzYD/itTTKxu4DaSd7rqb4J3U9/hhtvAVEfQ1V9eb5TMO
UWZjtZADKQhxRjbZ4NbfIYPdZVEqlL+Bevbo+XlNtvJYg1aMyujrfZYc+ulTIBZte/27gqF7TNLq
yMoFq8BeRJzsAGHOJzVQAiTQrJ0CZmJSgbaadHtvd/7TOHXeMbCuBZe9nsN/MUe4qL3BRHskzzP2
iBQys7E9enKv0Z3aeX2CBWzrTGqHIv9E7hYS7SnE3DjlRFnpbPRVssK0Bx1lznHEATXhkOmBC5Bs
4Ob/C27/8/+SBWqYUMP+Dbi9zcL679x2fuIf3HYg69DQDEyTiPNcmz7k/+G2O/9hG0iyybGzbKFD
V/4Xt93kaxZEdke3DQH3UfBD/6S2EwVqkABq0CKE3S5mDvz/TxboX/lnjqGbJoQ9A1y67RFZKv5G
a6vAVzOOZVcbojrb9paLLkCXbyoMwmUwakhv7auMuuDgutUDFNh2mYa2e1Ka8WKHsbmvC7Qr/+XV
++/Q7X9NJ50fE0/Y4Cxq0LizpP43JptR44xULRpEWEvPumY6Z42j/RqEO5pAEB1bt5jlh+4w3Kch
MLatBLT17x/DX1HCPATIg550XYky3hSe+7eXZUJi5IuGg1ig5nQGCyaTC9c4VjmCy6pkzBIDDa4t
5+vf/1795wX/Fz5v/s2S586vtx3mw54O5v+/4vMkHpkCJ0myoPH6lBd5vfcjRpitTvcE+UZ3YCr6
nfjdjBBxqJBMmodNaXiLOfL7UMsgf9ZyIG1+7tAPLMlLrRSAhh4oQntF9IlwrPDPg1EPV1rSl9pX
0SZT5m0a5/3N8Ug0q0tjYSUE1TgGe731heLQ2iUQYjalRhfDmkWLjluYO+mm0CgCxte1EDfSklI4
Yq1Hy0LrUTo25U52JkKNCpud0+n2y+ia5HDiM9/rL1WfMHg32+Kgkbq+yJwmhzsnfvlZuG2VGG6j
RwxZVHXHQqJiDC2iWnT4m4bSSBf5pZfwrtriyxc+YDzcvNaEQyBy6SyMGdkc4wtTOwdftPUgIgod
kZvT3r12RM5wTBQTPQ1GwNJk4Z3q6XcNb+cxCzky6NIlic0KIFl3wRl/EPR24d3oDSmi5/J1l47a
ziJv9BhozAZL4MVLa4rUvTRzdMkTzhQRjMSOVJgJJ522nOfBePj314n3V0KmA3ZtToHg2aAPZAkx
/gZqTohuzEdbEQASymvRivziaHjPSyqLMjuSlZWdmk5/1bXq1XT98U4D/a7jMZ69XuPFUXkNvQ8h
St3RStUzZG9jislW98PDTHhdYlStj6AlC/o1ql4VZoqKoJNwh6i3VxqHXwZuU7JK6naTJUF7CsJW
bkVU0wgoGcMx1gm4SNyNFaEFkuZ9yOLf1FDhVnBeg9K9i0Y/pMJGIOKg9tjrurc1A5NSUbOPbYh9
RG/iT3fOUnHA4GyrGMVMU0sgNGZO2TTYG/qo3JIBYILx3ptTtIOJvJBaM+uLUiyGXX1O9dvka+Uc
UEW/a8yTnQap6G7q+T6xsJ02ILvuIo/fc724Yzitt21ZrCbUqVumowcRIGeKE5P57kjsEzRfzokM
v3B9xBuMkeYD3aBsmViF+x7G7T2s0RtZiKpWrqnVG3ksx8w/MwtfecZjik7gf1gqDcP+K2CYC8Fx
XEPYrmQZx8Zi/w0njvF+HFpL/laOcQ9HLV61gSDzqndZF73U53KOT6lujg+WpV99yE9Xa9twNFsy
NtZZy3SP049BKJDZ/OJeIstd+GfRcG8QxeOtapZZhNj2NRrMI1ZrTJ+zFMLB+Nl2LVW1S4aMcPq7
5dWIl5UGgEBox3CK75B/Q0rj5muKuwUCGe29DfVN3EbTWgajgEvTjctWBcaq73LGayPwmICU1S4B
y4JZp1tk9Q6Z7g5IKFeykCS/TYN9SJLn0THMR9dGnNVa7yFBXTh8alozIcF4oU8Tp6DdNeRef9Tb
7NUMAKhNAs95EfV3OiODDvu4mPNojbZaVp4xPjYAdaFb6tOHRFgJhGBpIyN6x1RPvL3tb/DcEXAJ
P8vOUrm2GE2Z4T0FF3McHewIgcTTOxLwlXXMWCgmAf448jEXlbuOS6fY2k3U7ZtptFY6ugB6nlSN
CG3WibTgAvYzzojbIWNgcZiVIctxnn6QpYFHi/TkFuO+csHKNuKjx/RFdFqzci1R7XUhKOeF6K7G
IL9ZLKZNXZEz0zb5hmiDXTvs/Up/iCRd+o59AIUzrgqjoHLM3BuwckAn3iYQoBvjoX53o/wc6EC3
oIhYy85GIl6MLplwJ5na9tWzSxII/aY8p52OPijbW1ms7wzcHEvbr8M7lLG17vSwNO8IIPOTjcZE
j4xbovfDxcThvKvh8ARRRWnMY33q0im+FP30XGf19NT8jGGi8tPw8QLiVj+U84y2wk1JcjBRmjBP
t34Z31GBlwztmLLGHLOtrCj3RdEtSltNvBVJBu0SSdWPOIitEz/Ore8iDp0+gX12tAuNNkMFPV1o
cmTLWTJfdRorf4jEAGMxZod+2BZ1XC1zu8+WzO3fO5NNse685gQ1Z1f6CG8t/NQHZQkE3eAn+3r6
LJgNPNcD2RyKIILVFCRXVxiQUW1ccWjQW7qax1yvcDxBwrCTLmOSFmevRWkDc/azZAOHDb0ZgiOa
a2h+vCJd/KQDJ/EV/zTuXXuJsOleTbm+jUDxlfsS992lm6JxNfWZvWJEJm5V478nIwlb+UyryxM0
inFYLcywehk7QdKw9UeHRXiVGrpEIE/7ssMIAemd+UlWlhuX7LRCZ65ooSVrYZ9tg8yekRrpRUMT
RFr2E8B3UvNGr9/kIzTroXVpaqGeLyA/ZSasAduRX7n1npjovKyIUWNesK7rpb/gAW+Mzmz2qjH2
qQpOnHuCTVC019gocXlylyy9huMRNKqV0RvhXvl/Og//lju6N0qwYVHrmOytSLsYkUM4TqMR2IbH
ZKkQXFCIJ6eizr41TfpHkYQJlPwMEFQlxCNSxRdzCn6bkWHdLLhY5Lz0S1h8r5LuM4T7u+cQVjhM
LaJBb/poXRdhtIdeq2odecLV+ap87RxgQdoCyuT+yjw2ltS74HHWNoMdRbfI7F5kVT2myDRR2wbJ
usXvudBHb9rqjXwsnAlRMpjPwikvtCQxr3p1c3FZN3SrWpsWz5/ulDJ5d4oySQ+dUfQXOwdl4cNB
TCCVZaNHPiTvzgOjvfKqWQP3s4a1C/eMFTErbkKAWL1K09uEh3fjFSOmplZpl8b8aqTRXJTdrTNH
0pzw5bPW9a8MJFedHY703Ppu7XrQPrCTfceW5Vz09JoDXDmasBY7ntp2iKgkuuE1bYN1UnfD0QQ9
txSmpmOLiwYOqR6eQoGyFQnFuGwSYE006DFf238mRkXPff07C3JxLmoup6bMcP549jt5Jf7JJYIw
iopkn6DBJFvR3eDS2I5x3q0brn1qGxwoZOFyc7JDIaIt2jVheNUiR1xiKc7iVZeBGgoIXgGSVC8z
sZIF6JdK+IRrqAAtERDNzIdupBhSyKIg9NUlBHvmzJq4aKhFC2eXWfNeHhnIexy5lQJNdmZY524f
mSNVNRkJQIf7AzA4RJJeUd1bEY2LdtRMBtF0XTufm040C01a/n5wK2PPUBHmH/aUW4ZNZDExBVt5
4KcXMiHQ0IP1t0rxH3cu+2WlZvQyDS0mVVp5NOHQLdCYYAMz3PckFLhQSMPBKcT2p3lvU5BuAC3o
F609EK9HEg0+2tlpDaNt0PDLJmpTmQQGZ/USeqqENb93LLdfs+l5UXELldteEZMDfx4RuNu0aiPY
HYVuPtssSVcc085GB5i1EeAdwQz/8lkQt6icqfC06Zc74nvuUENzCxCZ3SKGOnuW94gFxjkbufgu
s0jDxGKh02rEco5joVla3NL5g+rE1wC1dGGPNsq/XhXbouyeWk+DzuN4Z7gmaM9K9SdorHKFSjt9
7PX6c4JlSvo3OY2mneJQimttWXWQO92aHHDlhXsAjT79mI1TJt16DixtqNa3fmy+Bqa79eeGdjo3
+PNmAK43eZe4sHxmOrr8HHuxbOvC/xP08mWK6++893T6j0jefj4wCdyQhFIfCiXDAzOhs06q08Hq
JSDP2t0Dig4x28hr3emELIbWc1IO6lEnKr0jqZtMAoU1fOz7BZt//gw0YU8/bsB7BkiTgShoRGNg
DIBOKcIhEFebqmLoXzYu7b3x4rY98Yxh4m0q6pW1QPC7sowKjy/LCfpXAYaq+GS8splGJzhWmn+i
BTlt3VItOoM40dLPLpXWdTsqzGhugWbHuC6GBUU3vptC0BO3PFBKCflJhr0bp1/6WDrMJnxrOVhi
2jeB+9XXYXLHfVcfTBDYbL/ZsHMTpwbvl7x4pEI1H25JEWcIrThNeOh8rUagU9ZnzIdqOdQUkBWJ
M5e2I7DD1KgCwPdWbgwiUuZs6EY89jvXbO8JUK4zvb+M3TwYuWaD5WSlIxhcu+OpJpT8Ybt18Ptf
Mk5Oq7bBy61LQsaJJ/DwAfXdW60gjufczMdURqDrOvwHhpTx0sHfAFEbr4ZijH9yYsNZOGaJnD8c
31rHwoJKJhJcD6vjV6T9VgYHjgP+H82OFUUqzDcapMM6j/K1HZTT1a1ssTAtEX+xYP9YiT/yzMfZ
GfoRd6gJGx9e+64s4FnqbvZsKZk+VJFHompsLLu49dc/MP9EFfm5bY2zozRUDY5FA72ovuMOdJul
FzcTS9ZWJ31n0TXNxHC1+h1mHfIYFdQbX/GCd6pHb+KjzQGMznNsP2zUC14SaI9j7GV3i6HMWGEN
8QBJgQwbgdON2WukENM2en02EPUPyCUPQoaS8ttCv9eUb15i49cFMkgTdCjFwkggS7j00iM/058t
Q6JYasgRMdvpmHNFryx9mqO7RHRXbb0ixfmkiijaam4wh4PrIQh13EtVaN/ldEYKz8gv6XYd8iTO
E65ELm59NnLEwoRlEqB7HDxnafUbBH7xNYzDJnGwO+nZIzf5sEK4gQ6L2+zEkH8z9NKFFeumx9LK
j8ObDDztbIVeBDYnYfKUPNjEi+/90pWLyq+dQyY01mAz3NnaaDK+VSyzQolNPhTTTpRmRWEHyTQm
UeTCgWHFzelQ9Mp6lep5cea0fmOU6KN+ZZyepN5W6uQ/Z+OjAYz1ZOfUlz5wo4VIdHsbRaFJSyGI
eQqMW1GJsLmlA43r6VWmfnns3F1KbbSNNN/YgIQWrHEq3WotEfUK1ZgIAUH1I9ydGV2J8oYbKGgy
iLccQHksmDSrsn1QY/JYZy34uLJf097CH+vY5sGwCTNtJnQxXulpq6JIga7Zztry2uw94i5iI+qD
FRHb9PnngUhRJNjLnfSq5igQqAlOo9QZf12w0t0kXgXtEOwzI/jdo6TbY6Ei3Y+VG3GhfCgcZ0uS
s0+zXKYbN44hcIWdeYB89RAXmncoa8KOQuLQBBk5T3nIWLlEHOSoc5rEL2lXZjPR0joVpsPlbQYb
oUmkTLa2KwnOfVSmeR6ArbidZp7aRhRH0oWidZ1a8S7FrLBGaH6xnZ5kuLh81pgrHDuyc1cN5KPb
YMUrQpUeXa15sZVvMde1g7UZxkzivOIdUJXY1r2QRKIwEXenLtp0aoxvLm60pR3165p57totZXgr
Bboo3ayTVROl59gskDh3ODHxePSgA6L0JGk0kSCy5AXI1XAg5b1Gm1VxQ+ltsY5ah3kpXqYUSoKC
eH3QmnGHdy64olsNTmk2vVWjnVwMPf2tozbZlY4z4W2eqhVsSOeKVCteo2qnjWOo3wbKwE8NWCI+
OfjrMrX2IaTGe1A1p55hHCGY5jNVH0z2mnqGYvxYcNihVakDioQrXboMDOMYq/y8OaUKow7kNUQV
FaJOOFg37KXjHS/D2o7lV+Ko6I5H0FkUNbrzSoMYjNhe35YKtChra7AAM7BtGv69TH1/1aLTB7Vp
21swD2vEfM0n6RsV3mAk3d2TQYrOOgrD4TTYKEVHK7wnTeBgdP9TTkW9br2x27BtRUevuTDmNfaS
hvXWCItxnXKiWOl1bN70qFD7wDXfQ2Z4hwxf6synmhZVqRdnL26LawUwYi1zykIAJ7wwmbqIUTWP
SOi+OkW4IF0ssVC43s6eQ2y9lvoEIcL/t8x0C+AzOLaZbhPmxRgzD/WT1pYEZ5jte5IBiw4Cx6Yr
ci7sMiKKV//VBP2DZdckvCv3PZvS6kRCS0/9OOKGsSIu1jERZwm1GytDuJV5uYOQj8AJ3v6qg8Rz
Im/x2CqCDfv5oaT1cNfLboNeybxUfcuELp4EWkcBjcivO/iaIgOmY9/NrAuBytIcMeM8O1ZW49HL
EfYHTc+FXht7nX3nKa1DZ9tocbh1fKt4a2O5cN7Yu8RvQyPy3k4750Iah32cc1UwOZa7hHH6nP1s
77veKZdUw+85aPmXGlcIKqBePyYmysYcvsHGvCHcc3fgsKYnSRNq6SG5v2SO2k41Wm9Rt9FRdbXF
z9nyZDWdPOXRtyzkzgoMBdEImUlkQQTmvf5P8s6su20ly9J/pVY+N24DgSlQq7MeSIIzJYqSPL1g
2bKNeZ7x6/sL5c0q29dlV/Zr58r0stOySIFAxIlz9v52/drA2o4GdquY0sXXWyJcl8BjVAeDosK/
O0tNu1WZWNaOBrBGhnh1uyIMLmWr9E/ReJ8z3z5F/JRb7psKXSXQAM2pvFPNCX0b2elF5AJoqNXp
G0uabPZY1ThbeWiD6fgIQM53Udm9D3Szv18w1o1W31xaOvOKKYJtu8Gm3BotAU3W1GwYry5X1G7D
WhYERQkHZn0DsmyL95lQFs+VhyWmr5TbLh03SJoOs+KD12KqGbOwvC/curxXCXNYO5BuklS6Gzrn
goFeuyRTcqgSa8bxQiZb5MCt1FAIAeXIdlk9LscKmW8LlBM1RrARmoWAYODmmYLyukwfkHHdhoTD
uus6zzMH7Evidi6ClPTk6bW+l+lonbrcPWAI5tGXznweCjkizh3rxyFM7+MxJYsqcOK38M+AYJaz
3LSKsZ15dIeGtLnmSSb3KfbipwZMt+dhNMqSL5wuCcLQCaYLsERHliXf4nxbayYxLRmAlIg2E0oK
+qmUXdsIpfRjo5NTSRAk+AIXYOsr2KiPeXk8HynDV0M/04+XyEAyxQYywSJ4xnNrgBPWjTQ7ZZVk
ttyk5jaKPM7pRmsin1RvtZ/EtkHZwjA+J41Rc25l9A58YwCFFls9hhffdOj+lt4Z74OPtG4D0BRv
jls+mwucF2Szs59wNx/HCdLMKg2cdWpGZJ4GtyRM8Sn3UX3rW5rQWlCGe0e0m0aRtkavefB4aTyC
UXGaJ88H4rgeC1wWejd+Har5bo7sbONeKs2Mr436ZYpLZK6BsfM0LSKA7LDkaYBzCKOmCFLUdEa0
sxCa7vNJG9e1qN6ZfUcHLbHtvXvqdNsGFJM4lwqhINrFUiuXo81jjt8TnpTttddER28z4Cykargs
Qe6DTKIZUCpVp9CWlWw9sXfTsLivUcJhwQIa0ObGMRft23qwvA0ou4x1qyzfkMOI4BIfIcSW9MRK
Nt1K27mWM9GGlKIfmHRVMJ+IL8zM8ObSti45KCj/yjMul+6KNs1S0kJ0AkX5aC/2izUpGYoDC9dd
OiDWRhlhrjyzBWPUaPRb2hOcS1f1KwW7d3NdQp7SxXhCB4Pm1CrTByRZ4JKSnalZKBfxaUNGZoaU
STijC603bZjOWMparDkLi4zqgFvSAa/WAqcnHb5ex2ZdP5qCurzy4htEUFBgSXynQXa8s2Zsr5Ig
lzJyd2TV69fRKg7t4ABNmYW2wekxg0sDm1iZJaIN1bkrXDrd1oxXuquqfm2MSl8cWM0FKGTie1kf
n2Svuw9tj8CgNZyO5o1pnctKPKZF7Dy7dZftdKpQU7FgDCu3nop59raGiyEhn5ONHBfjxGkFuBj6
naZIra3e1zYFHPHwfWfp57iVCGZscCCJLVfLqGfPRlcPhziP3mQI1jHbTg7kmVYZtwmwg3iw4+h7
QXJ3sEYJuqHS6QoWI+7yzt4NhoZMok/vbMcZUMMC3GKZv5QLqTmDZh+8dCQ+R0BbW2qCYEQEZL9O
8azpfXCwWoSMetNT8rnPYcSAxYgb1D9p8H7kxOOHDWETabzq8rY4B4vlD8WCs6Gpbm4g+o1hhB+k
xPgwZizIcYCtsM7vBk0/hzj2GvO+LKCvig7dMIbiMfNCn7YLcAb017Av0m1lTZGSVg6nOI6+DETd
RF9EOGAklVyL7JzOLVqaqnxZ0Ad67S4McZ/DZTxn0ru3C2dDMPZLlkbGBb59skpNGkT2iNNMX8oj
pIpb5STvk7KKIVndhsCjHqcYAtHb4T0uOJJ4lAf55yAbqXcYdEWxhOGUrAc3C3fwkWiExpB/7ZMY
smU9G3CSEYpQmML+kYX9ZlHjFHKpXTIJAeTbI+ePULb5YSzKo6OP1ocKBifTbiKWXGuV4sbcMT9V
cJX+nuCv8RSV17EcD1laTXsH/Vgdzs8LzpbNgL9z283hRkcK5ccRF1gT9y7Dh93E7bVmnIQKLyHC
vKO5OaC1yklj8bDCkxrk5fsYUh5kE+uelgY00rLNOUS3DywCxaYdtE0o39s9LmxaVHxdMs7n1uvc
FWtbuvXGYxbzsZO2rG0NK3ir1eLMcv5ZM8ppDXp91VlEiWHOvqsbY5NplO6sI3f45YPTHJSrEdYM
c0FydAyoFql+bpqPAFirVR8CX7VczdhmDs8f2wlXhy3fSPttzDl2K4eW1BzRvimMuDzYkv56W170
pLQ33JXjCSJApUW7lIV2Zet6s+kFqME4Q5ZUqDFsS2vdrjyESTTbRWMsftZ1zOJc42vNGCKqhHHp
wrf4Kx+BQxnbqukEVs/+rtJ1xjhgl1YkjlI6VAnDkYLPeg4w00kwJ3F5I5z5fiQ8RjbaZXLy6imM
ccHaj3203LIa/NEwFC+0t3QMvc77DiidLO1k5830l5OOhhoABrtmKohv2fISmrm5+zyYbI95wbyI
sQLfe+7MbQsanAs4fph7bPtG47k7LcfHSrzqOWq+OB2EraTmEdQ8aCnJMDRrmwMscNsP+JTMU5rr
9xOTvXiJ8/s6Gt/bRbMrTKFvjSV+L4bFOgJcvSt7zdpPZeADRNf3pmT36E0ZbgdCyfKEkW2pQ1AT
uGSkgQJ/mvR1FsfbCIfJKazRlWUQZnyueXD1SslGBGG0bEuGAaYgeMYQDAFoxRP9gAMvyv2sGi4E
NBGA5BD4axBkpk4FgT9VSp/b6weDG+JUhwlyfbHsS21+B0eKhhuYg34ImHI30K/oipMWQtO2apoT
1Ot+x8hnZUfZ5NsT4ZxD7oD0zLXlEPfW12RusbiXWfg80PrVF3YHYzZ2MakQKpHa1vuF/m39XstL
8zin0A6i0XY3IG/JX6nCK6gVPQdjboNzMZfmzqhN8ZAW9doGvxkwrb4fOu+sWY1+kDqLbsV2Hk0Q
q5Et6wgBoktfR8WWJLDzIHp9Q1vN5zjA6DrDbkltTwYYYkj2cL9YjGGLeByvePM0d673oMp+DMHG
CbPuc2/aT3aGOojtzFl1JqHket1cFYX5IMcRmE24YE6MinPcIK0twwWN/XznVSK4zK0bP8bBDo99
v22T2xgP8dZpNm07hQwgwJbDX4N2wEMJeKU6kAfzUoXh2ULQx5oXhre6fvCIbTDcQj52af4ut7pH
NncUrvgltUzP1vFMakWaj+/nBJl2RnoK1GL8JOpTz3CNGM6+rUYMthbUNCOLN4tppauF1XHtqDNt
4sdT/JWnjwQYzb5reC54YGeP+Wx+TWbUhiTMh1tGqO7GcHUO9G18cxLyb43RuSubhrqdrjuyzibZ
5CXRpXUf4s4BN+/HdmejNxxJCLOjd5ZNDtni2FCFYSnu67q+zgajiCrqfJ0EiaKo0yP5lR2eQcEI
JG5cSuQCxwQ4PkTq7P24wp88xzl3WcsujsF6pVsaMfI9Vznko2jI3OEM0nD6L44icimArHxTGt7g
s6CP26juXlIc/lih1skbdzTma6nVn8eMEUIyjFsYJKo6GFjgWgYhwcGdi2o/VjM+Sa6a1RJoKUss
/VLXDtHbILDejCF05HCu3y+uRBfhIvYUdfKRcTidPWetD7q7RhTUg0bILmzgOdO97gOfu5JUh92l
De21mPIJfbBgQQ+6+M7gjLuyBe7+aVBhf96Elpy4Omxby8Et0EVADKLUbpf6wuyVOeQnGU76nuiT
dRVW9n0Bp5GDJjzSNHtbDLp5dfrOOFZj/AkWwjEfsKk6LHuQDZZPIUYn2/R63+vEG2l0HXdmyWxG
zz6NSp2bBukxzgI1nRUE6qhfdNQS69JBUEPepdxrzHNKzsTreCKqA/1wu06iODujR5vB0CKKiKfq
MRQVLQ8wnw8O8T+C1CpzQCsuLAQCrqUfIokNKTBcHhBi7ec0TM9Rr9+hOnuo08A92S5y3SntPrNH
wy0fOGp5uvMszMzY9CgDV5pac1LJyDOBXcAoIHmYZp3Cvk3C3WgX2zJZRj9zk89hhvFECpo8abZc
C+hbQ6NYPyJ5ik1Z4fo/en39mGuJtioIIT73c/WSq5z7XGuSMwFD2GPeJJpNPpx9kQa50YOcJ/ZA
hNdtyYClyawtEoVHt7TGs+s5T4LRIflI+F0Mvdt6rDMrbQjHDejRHt+ueRxSXaPbawVPgCawf+cf
azevH9xKR3Fdsr2TAQOYmdga0WIU7YlYv/ZemxyNtHTWYRxcyQTRnxuMZWSmZ5/dbLrPELwjso/Q
WGBYPFYoEcCa8rvXX0aVWz8nEYPHaszhK05IKZC8dSdnMJq9MTvpJXtNzeg87W52SoTZdAI4T6Lq
f/UbVEo2XzrRoQJSdBxiZCdBU0R4gbrlma/g7FfO969/GuPoee6sQ0g79DTKXH/m5d66RSPukD6H
27wkeTLKR/Be0nJw5JSkoA+dke+ZG8y7wAuHNxk0b9wQ06cywBHYpnN9dbE20LYHZ17j5WcqNXwq
1S8xipiNtUziVAlruIp6FCsdK+WBeDDGQKK4D9vRfZ4qbI6IIIydM6TRYzAj027j4jgOjZsyDeG3
kSH5bQdkbHA5Wi0oLTdanYn1gi9r46QJECFXwCARdmleXLATGjqS42TGZwuWwhXzunsgh6vaoAEM
3vacotbdBG8/aiNqPAa+qBOgT4eMWZij2fe1br+UQPLfJdWCPLRFb9iZc/iO5YUxe2/QMeqwF1hk
DoOJ/CAV/bcbJwt3BPvj6x9jcqhJySSpwdEb55bGzokYjqPVNMmjifvrqoFENzuQyJYHopmOiuaP
zpS8A+3SrmKNzZ/z017rmHO6NK70IcnfgRIIjqVUPBTXyN45EkxzBpILd+0GBnfJ/yPWo5uPz9jB
CNJpXM48aInexW4n/TZsg01V9uASknnadKN88HTRvEvT4ErcTHQrwGk+GDhAOKqLY1JQ1JNh253s
cTQqUH0xGo1ycHFNpjNiInYMQK+5EzXklLgCByLLGYNw+0qkauWLugMuqs32NdLKbW1jRap7aTNA
KWHSd569wj8zw2ea7jw7u1pj3u5Qi12MFgAAMkR1fRGoB1ZJQF8MnkmvyMmFm3711C95ag0U80vO
psV8baDdEAPuYKJgTPfcmIzd8VUhoxG7Qm8jYOsQ5bTQu59AG50iyCO9pwOyNcHmTEK/H0Qz4das
COVDMPNWE41+34AXAK/REaMp4vMca1R/g6VTI9FnfrV7/eMXCBj3cIybpnERBemE2wSCRqx5JMZH
7BmrMrTI4TrXXnwyS/dswkL03FuvOfppCKCzIwcottZIb8C0mm7V6st76TCc5GCxjqiTUr/Ehmc0
7Mlh0w5bFxvj/esvwo3EvebUjyhD+8NUk37LXrAuOPuBY53Hu9pjPtgkLVoa5o2pZ5KmpKPvkhyY
DC/P78bSsfdRQY5yreRYw64JEB4UJdIvXXEesmXmMG5wxp3LK5LhW5dY5v3rL0uvkON6TjmfkKf7
lusAfy4JynvZLaQbVwbpZ64GnSTltkxfWKUhXz7B9vq6JAx2sGl0R2dZbiZNvRXx3/q2yZ2NKIHG
YMnh4yhB8BSsuIdXvev/fpn+PfxS/ikKb1+F7C8lrg4QEd0Pf/yPpzLnv/9H/Zv//Jrv/8V/XOKX
hrL9a/fLr9p9Ke8+5l/aH7/ou+/Mq//57jYfu4/f/cF/NQ089F+a+fal7bPunwJ89ZX/07/8ty//
I+uBjTj+v7cerJq4w4X7b29iiBfFvx3a7GPxucV68Pq9D5///jdk9P90IiA0+UO4uukCADRNT1om
qvfxS9v9/W/qrySp9raLitQ2bUPJSMnk7qK//82Qf7gWUhTdMAxcDKbJX/3pReCvyNISAoOZ6ygD
g/iXvAhKVP9f0ncbd4RExaq+kekwNRHKq/Dy8RZj4+Zt/C/LGTqt7FBIADX70Gbll2l0D6kD6Cc2
KYeMF7MUFwVZIXXgTdzWt28u3U98B0pZ/5eXl7opPfX6qPC/f3kvwPPnkYqysZguB7lzaAX6ehRX
QSMPIGp/I+F+9RD8+HqeaXhYOfgohKGUvd/8uFHH4dgd8UrZmXVrDZLZiKFE7Ve0tD51hPpW8YWu
xZYybA9j6oxEcge+Yi8X+wKB6qQb4hwRx8ip6SmW3S0bTACI4oQWiZ3JuOAQPHRv59Q5yI5DSnNu
G8uPHYCVtbVx2WFlXgCTjvdziCik8I6h0ZxDGqUxZjtBgnWXbeL46KX3k7u8BEQeArkc7PChPdtm
chxFsk8i96C+XKTW0XX1bZV3O4DRvhTZERRpOyR7rJmHJINupNc31ziPXXgojeyhW7R7O8nRQAR7
UTY+hgYCq/lOfberXeuYRu+gwPo4KE/qm2KERuBvMZGTX+eo8f/1T96zhDAd6XDz/ei5MKTdt0VE
k1oUd3T6aFObG+B/ARZQh9nU/8uL2Y4rJP43R/5wl2tDQfE52HTE59r3vGZHVAE2hxOBHzB0o98p
xH/2UHG8E3hZuMdwDX1/l7lJbNs41rxNoru7RQ4Hfn5gZCW4xKNGFBLHi2A7CFDCFygKkFnAZ8fI
5IPlLba6aIW07mx78wvco8tsEazueV/JvvvNw6BU6n95FlwHz42jmw6Op+/fZYSUwS7oPm3mEjwQ
t0vWuE8FvXN7yd//+vrjuvrZi0ldN1nvGFc4ylvxzYNnmZ0VuBkvRszP1YHXAaMIrx0WfWJokBxt
amfYht7og985kihx1+s7M23vTR7KeR53icTiQa1kFOXVjPjnFcFcJIS37bluJWHb9j4dqL+Hgepj
OHGW3FjlF/JctlOTkuZAYKgBpmPiNJuHa8kL9Qtf1tqrocFkAFiJgTtKI4a9wGNwGm8EZC0M1BBX
IoKNx+0MrLVEpkkMChAMjrPtvImmCHlY6GuNjfs03HZKeAysGTMvra2jiUqmqeNj00e+Pn2srfeE
VYGnBJmsUWrwzVIc8gRm+ox8dmqSPRgZVhqCrun/wEv1HbrA0qZdKvJ9wxXKEJbyqO4XTEVm1R3Q
E9HMtDkghz6Dcdqlbz3tQdHljdFPcBeEkV9K2uItIu47B8ZdbNEDrSPGZOGuF8wG22mb0t2AeqSR
niB7zsj0VXszuIki2gUluaBuf0gQpIUj6df8OGiG/C6fN2OFfBfv7IwqZKxjdNB7QXIIqW9tF74L
Z4/+C/kuibadF6y9Q8SPTEZsz3fiWiUTUXqcj6DO+AQknWLGeen4UfSGvpqzSNwZFrU9sCZYtIiG
OfTuwNDUa+TpJ63u3MPkZjioBODXkYmKMeslQnMwhLlG2nrpQp/N8wG5U7JmEPCUETZe1e0JECEG
ZuDlvcKodWtOtz6pjfuJSPUl17ZY7dbqE8B/50MyWElMeVbcH2LO62Hfn4YyOnpNcTa08S5LpztZ
8Ukl5RrVD8JSHD7KGH9kn7/vsoAgdusY1tw0FPGNZ61CqzuoNb4ntb5HxAjf51PD5+aAUYkpgxMu
d2pPfh9sK5h95SCfK+UHiCCj6ym7honrlOsnv6Jx3lfhoMhha0miDGAyv68QM4R0Cfvprg7JPuxJ
DaKBatnrmgkG3mXkJM7jUox3eVxcZXMviBIBqPQ4jvzUfAhtZ6/mGGEgImP1k8lM35BpRyZdgCYB
10O/niO8TLPmR3q0J20N7P8uDu2jIGYiYTQR8q/i3jw2mJONoIOlVAIODne/XlC+t2JRtlCsOJg1
seE4lEfmDyssIBrYLAtnhkB8mIHlmBM4Y5Htf/MqytH13RKpXsbkVGBKaRiEv32/ahm44UaNGSfD
rMHXXAvdk7XvQWhrDle+CW92Hh87XpdoHWIDGQrUGARkRyJScZ0nYFhcFa8oVxXRFPja1yF/R3QF
cyh7r4UOYzUis+evLgkIRJjtu4qYZagylqFt3ei9lQDZC97M8cS0QeM2JZLNzs4TGdnROO/Ckb6I
np1no7lPeDN9PvhtPNCFzTbQm7d53x3KmJ6tHhByZx1RGe3QImzULa5uTiIkrkYT+VqKOR85/68v
3l9KO3XtLNtw+Q87vFSO029WfOFiIWw1rp1eDacG6m8tMkZ/JF8JeJg8D79+OVy6f/2wTBdrFv9z
0EmJH7aYMdISEpyISe/xL7q15tcEMZOIwaxvK+oZfb51mRfvXIzLjs/lDPvCr+boKPIOp5V8ZkLE
d3hoq+7eo1c3SY6EVEikEpwSxhBqUbAjG2t/jg+cZ9N1HxHZ+gOLvQznnfr/pgptSr11EdO+/rSs
uhnN1b5N91LER2HFR9AlmwaxqWV/yiydpbi+x4B2zCoi3pjFBcW00yLtnAumGDCF5sY6CjiHi9jP
Wr9t0urga/lwUguITTRVm16mbtlFVvTgTMM6T5tDJsYdqOW9eoa9zNpXGQq4KvLxrJ3QPqxtj6dS
ggzqwp3ZLLse5YSMoGI5bGhRvlHSGhiPek3YgkVVQgRmEIhjGYS+brfI6rOzyygiNJudSaTlSON+
QpQmwkcaNJc+stjB+POU0W5RFTXZKDw5C04MK0DRi05gbBHb8q2LeQR5zVw/DbdLYe4zQi8XkWz6
7GK7yUPMdZD4feI0unnltA3tkR90BfFnb7uoDeZl45bpPiEaSn1Xg8A/jZXGwl1LU3lFcNXdlDh7
ALAPlum9LcPmIx7jq22Q53gwBwxqw/uyMDagVVboP+8SncToUjvjf70Loaj/+gZ1/1JvqQcCbzkW
WEXf/LHiRcLOrqZrkmdTf0la8eKpweeYPczhuEU3gsGPZGIR+IteE28V+s6EuAIAdGtq/pTaR0hD
hWndeU79sTRgfxRwESO28wm1u+2Snx2TB0g8eyTT9xa1U2Uo0eRCzMHXmFw8RESrMX4mNfACsnzf
6O1Bk6wEOkihNPILli6gFPuAv1PFwYDTGeiXWtMH9pUwYBhIPOI06Guj+NDhl0ui6TRpX6NKoyeb
0bCBRc/wHlEmvVdqkypap91V6tY6wfGLgIbcjmaVD9zYdKTH4RO60mMgjRddZnvkNCt1z6gVFOjw
+dcXX/xkceDiU4objmtI+Wrp/GY1YjaLGore1EZd6CphY5zATLJgB92zxzBkWWzGuhPqu+xqmGQN
yOwS7kgp2dRMp6gdN00LZA+MUYoisWmsiw6nckIs8+s3+rMdxzWwlZq4TA1YnN+vmsC9wmlOPLkZ
6+CzodgYSc7y4uzVx1Mh4sg4PhCT9psji/WzDVWA2oHgR2PBs9Vq/s31QUzqLEaIKrGqSxQ9+V7O
+ZmYpiNwfDzwyXrMY2I8iIxkCNhOYIPXA6FcqiqyIGIKE3KYZyK1DBggznepl34IovzsRpFPZMF2
Ge7qvD+4HfR1t1u7LIajl+3LPEKEs+yGjBDt6lAOVLwhN3Qy71pj3jk5YERojR0UNEg5vtDZdUfK
ID3bq3vm15fe+csZhQeU3o0OBYIbBG/r99dAdKM+ksPloeCPDzbgRCbeHjG3ZTJuXb1bO+puwM4Y
61RjyJGAue74GvQGDHU5yqhycXDtfYPHtuveqS0oRbdrM3uZZnuP0d+fNWsNc/gIyXYNoH5TAmAe
kpL0D9bnrCc76ksMQSiACCN6ynqk5Bh8/WoaUQ6SQTpoyGIossJ0ry69Kh3bgkDaZ+VaBUy968Ab
6owoCqv3Y546PSMcBRFQRCI7o3+Qb3or10Xcb0OiptMWzg1VPUixnYi6gxV2h3wa0CPov7nBxM/K
ATYyy3Vc2zPwz39/cTMXr0ftltAdk+KKYW3dxiN5eCHv2FmRjuHJnou8qCbwnpnfgzsvu2TK4c0l
rBfikslHkrUZN5qEOlUIQ7gX1cWXLZU0s8mR9cMpPqglRP3cv741fvZ0mJR/hu0aAs7ZD08l/NsI
AgdmEZIyfPrNPvTMDVFBv3n4VRvix3KTZ5CGIEdyugfq7795CBtCgabWoKo14HDhOSQ9O/nw65/E
+NkuZOmSFCtbGnB3fqBsgJLCjlxAjiW09oYPFY0FVeFs0ongCJ0CGGZXkdT3qARQEFBBUnkq7YdG
Qh9e5wvOwd9c3Z/dGt++JfH9j11UvNk+4C31QX9odHs/hqhiGZ+jOqTzNvi/uQSqyffjZabVieGc
jqxjOz9cZtupw6DTQ28zltHNYpzODHc9dKxUaeirzbSuCpCd3VbHtFX0Dn0K4vJm6zcFwWuz8a/v
A0SIx9ZoYhD7/uemU2UMzLgxJNJGGDRoXW3kqwIgrtl68GhmbIuIIxXXNtUo5tBIYRP/9dUQ6lX+
8i4swDY2Ch92xx+ufqkhDQoHdpyu7VDHMMgMpruSBofnjXfqZpjBVevMkGeOC5bBboB5WT2VakfS
yv5QtB/aYfBVgaAWb6tJf3OhfrYnWt+8Q/V5fvtYtFXF7Jp3iAQ2sdL7eQjxtLybkWdCSVip0Bl1
xv71dXkl3vx4XWgbsWTRnKeH/8OCFc215joU9JuAlMEixxdMv8YiB0Mdld30rD4REMs4ocHl1fQf
7Muv34Ewf3ajukKnPS/gI1vuD5vyaIvBIlJcIg2gSWPTrDEiv4WRoU5tMyPuKAlv6vnt0YyM9rBy
TDh2IeIe0+8ZGHfRpqEG85dSXFWRySTrfcnN5PR8VCRZNB6fOPcdsq7VWMWbsItur1W1ZJsZT10Y
7gqZvTe06Mg4+CLngzXrB/TsvuzU6tuj/e/JoIuPqsDTqAO7tDuE3M0pVaM2D7wLFNjA+WqSMr1l
ZTaan7v2GiuBr272hL7ZyFxWFZjTsPcE2ZJgOx1VNXCIU/0zQuP3HTukKsNyoz2omsTkLqx6iAMk
zHCQCTiCkMWw7SqKEHYXvOnPk51+UKTA1/6hCG6q3FeHdeLl1yosUh3MOeQgfVklGCEhtCBdd584
O6CVGHZ3TWSRkJmzrdwF/Qe1EJQgWMAYzyHnOF4f4rawky25YwgKWrDBUCnZpVWfTOMbNt16jNqV
2sQXUhVUbyXFD6737mZsfVW1E34NuyXbFP15Bjhk0AOE0FZZR1W6O0/k3yGlSPdQRc6S9UfAi4fL
tJ8HDn49lZaYdwOlqGx8I6ZN1T1VLNg9LOu+otHWOGtDG1aRzcG1nnYY0n1VEqQe757GpZN+zoh/
LLXAt5dlB3Znm3B/dTk3A509WhjbetDo7H3VHW2j/pXDOryUzSG37lWpDhvJNwtrr04OIU6sIeh9
eAv7gOBdIlV9tGng6jTGSqPfhOSi4p3v8LhTdJjy1ZCCFX7Y2lm/1XT3Cc3kgy4xKJDYPIe7Jka5
UVlQ0BUZD64Rx9iAwYb6mOBmrGvy1BlYmNwb/eI99cR9hc3j4PQnEXMwbJVu0bwk3bgNFmoh432d
c9djh+RBAQ+g4M3zJr5mc/565rDZAyKSMtW7wwDkAvArFqRiebv9zSP9s0LCZUUxAFw5Ajf290sZ
MvvQZKrNYjsQ4i6t/RDb+wzrRQhtMYmLTWRxQ1JS6ua+G0PceebRGRkjtdPRdKh8o/YL1WfwMTaG
L+opijjfeXqIPTYhB3HZqcbTr9/zz6piqGi8Vx1UmflaUHyz+ray1jpPveVYfFgmhxbYUz1zZ9F/
VJ3BLux/s9wr0ttfdiRJxhSwJbzszo/LXmuUtReFLHtNG+NP4zwQFRvObx8seuotpWMmzYu6y3vd
OuqS/gMbperFpon2xqTbjbtkn5npvuQpyAN51qgj1ZEjLLmF2vWsk2bg9icnHX1TrzlmPGTubQxy
sPz4B8EBTNqXsMn/cSH/nFhf/7F3/DBA/+GP/3/O01V39r+fpz+VYfnd9Fx9+Z8cvz/UbSC5u2BU
29LlRvlzdq7/oao3dkVdMDqEzGfzJP1zeG78YTBQVrWtQXOBzJH/HJ47f4DzoN6SpN7ZUsf18C8N
z5lXfneruoIDsy2Fx30KcNDSdfW8f/twQMgC0/UVj1MRRzdQNdFtIbp7pKhaA68HjkDqMniogZs5
9IqDRxyqbwjX3IBlaW5RBKlliFKQABp2ZC+Da4bvybovujpTvr6VOQ7mvdkBAatlWnAqTjFOLObb
aHbtXVwjIW3zrATWPaCP1gF1Q4bdpUFWH/OsyY4jbSPLrKC7JxU4YWPZNhaa8abpN7hM2bdZPvIh
g0gReeBUTcJteDtbMQP7LUpchTOy8bK1/aFObppVQfyNER9COefBuvZNbu/6MVXu9uSDQzLHSpZI
oqeGNCGXuRrYO2+PeOcgK/dr/iaRIwOoy9SzfjSdaft9mZq0saBJWPYbIcDv51hoFgRa9cQkukYl
lFjQ7pO0oPlS+lUeD/t8kNl60Ijiod6MJIM3YixJZb1BATCRKRLoAA6jdeLPmqxPH2wt/ZSYpeqg
2AiPI/edSR6Ck00FQT4JzQUJcG9036Bn1YNTZJBZAGDmo57IS0l+dxl6VMXAWWeytKKvEYdAnMTb
ydMfe8N5g57y3Yw8AmH+SeoM9U0iOOciUYnKwSaN+gC8uHxjayMInzx9QKabNMXzouXPpN9eucM2
8PFhwsX5uJ5Tc1zrcfDigYbzlnfOvJBa6u371Co5ek4tpjzCb4WPNI27CFp/LGFPTKQ0mOl4S1JE
zshX7wNvuQojWiGXBegvQPpUbvVmqiEZIy6DGh9AssKeh/i0eO5j98GtTZ8Mrq/ZZMXb3IQ/MBUf
SXyYsO80pWwIgLN3UFP6lexfIupujvNvsfc/e1oC4U+an6NZvwy5bLdtidemEt773MXt1sXRIcq1
F8aFq8CVmDyT+j6m6TEnwbQS5HLKHFlbamARYPaad/bnOdHWbg6HB57TRD/8K9G5zSpYGpJ26vhr
0zGjK53nZLQZjkTWBraYQcjY7HzUJ3Jc6kbukBTe0mmASAKnlXQjRUXAfyG0+dEjgHMEla7jO1oF
bf8pElcri41VazHXDY0eqK2T3koXad1bdGNcxLlk4AdOTozIv0SECcwBlcu+84batKVD3z9lE598
GHcPegigvXHmfgWcejXIZGs081UJTl04bufMxulnEMPdFPO1jYNNZGYwZDF8+k1lnOupT1AdA/Dv
vGZjVxC1WwKKWE6SDapz+CCVPIMWezRj503ipGxW6AHtmocsNeif2Fgf/bAozSOTF3GM1e/+649l
MDU71LInvSRXdFa/GEb+5+9s+6yZxnLs9IHYifD/sncmy40rW5b9lbSa4xn6ZlCDZN+JaqguNIFJ
VxFoHZ0DcAe+vhZ0X+XLZ2n1BzWhiWKEQkEC7sfP2Xtt6xjAgdIxEQ9AKkZqRh6aOnH39CgOQzsD
QQ4x+QaFixC9brrLz0ObRDDsREDOLtkq9bU0219NS2ZIGs4vBWDAnE9kVfWDsekQ8mLRjHAYuAMG
SRnT1p8gB3tZG1IGQReWrWI8nAZqI8kfO6NAxEEAImxlLwjvInOBW9kYT6FQuPuBSHYSiof8FFtk
xIE4lFoU55+vlAZ1/PdX3UIzQVrYkia+mS35DtZCbpx+vAhHoIdUhMOaARaqOm9iTt6kADAmg1Id
p+ccivdGhhywbAvzRlbahzRr6tPPg9b+lxp7tc0g+ZySngEE0PN80+R8bkSxWSsfQguw52STlFR3
RpnPG6MGHkWqU0NYX5HTwav9+uQGDdYCppEYPYKMsl1Sr9o0niuyYiJ/OjmkP5Y2Jo4WfsXaBK1g
YAiga7GwZCDLmIZNs4Bs2JVMsHdWeP7thAgdgk53nYHLLFDVGzHiv5qxP49GCByCuLh+SDj1lc8E
WHWX0Jy+jJhIKW/o3kjK1qe0jxV7ysa2R/Tvqs1P9ksGe3Hjo2JcA3DbR74nD8JcDO0JYewR1sFT
bzTwd+oGZI7JkCOMHj3dEU9a+vc5noE97zIUO4kj2a7E2UpGD+WXw0VnWQpxlnNB9NjvPRMPGfO2
t9ZCkmpagTwBvVtVmyUuYVtkDdg8utcrE8Z1h5o4aW1oqkX7REO73XYt93LX+198YMauQF7gE8qx
zmO8HLaOOlouweNkJCdd6ptb2cNz7t+3Pufdxgt2Igcu5XWIQ6CElI36TLWzkL/a5hV1+IAYn7e3
c/kw6N1dBphsfhJOO1s56lAXaIClhwSsrQlRwVjCKWhM2BJw5XPAab+Urt9mUxItXGPBb+FNrEz4
2KQDxFCdZv5LZvjVTy1LhzHgpzAYRDRZADaiKaerF1X3pe7vJshLNEEBxNsTZgn00+tZPzhupjcV
JiwOF8hgZq0OfqUlbWJj3iaGl+IIqOH0NIIPUbYfc8P6DG+BhEkjOVs+YHdfjnuT9ILaIEfJnl/I
DujR1U7kFlaFc4OCBSqvHzZ+iuG0awLjCQDPVg+tBTal4JINKdxhpq1DmyT5eUB17kQNOl3L3PYB
rC/Hn/WdqBC2spONm94NodhFAVtJXe5FSk4dJ3QyusHCbpwED/IID3TVCPPUpiZ0jcSSD5lZ5nvV
eyTC2RHgT/XdR8HEfoYtmbyQd/zmzdn2bAzOHEzFKOtL38c4/Ft97hRnPUdg6renuLsO6Xfu1uFG
kNzFPgC4P5lp+Ujp4uU3jNs8D80jzJXpyWTwOi5SdDNXwcHCY7nlI4nvpJmRh5CmL73mJ2tOlCcl
w+EtI7TSyieXY3WPbSK0SuAly540kuhT+BjCIxBhI2SksVbNtkvzA9qeu0rYcATdYdp5DIWIZUju
oZWDN3eiPdRVXK2eAUOu6Jyrn5EEhqBJfxFXsptbBUwOjd1ujAOJYYgUhsFAx02GmvsQgHgqcL2m
vfjjmtl4K5IGUTSf4lNTcWkiF8Y92Ih52yMcuVZFZa5GR52Kod81E4bHoiAyzzBixQ5PUoIbgIyM
ahiAKusvRFO/CNENe1xsxcWdmpe6if2V5T1CM8uJtg7hBwYmcRIOjsrGVdgxAlkQkAQnGOI0bTbT
cdhbPBgDfY3/7SkSpj51DYUrTh/aIkjqYR3vJjP75aTxfNAlDaiUntDeSXEtGkb9UbX4p5KcH5l6
DWbFCslT1731efor9nP5hH/TWnlBcWxb6KhEH9nboWo/8a1bCF4hkdGX3smx/COKhMtjKIxzLuxq
l0GaZMDZWwCZLU0npBL9MXOdv6x459lG/9gazlFnWq1Spzrbil/ARzqybbIWwCkEjA1hkSNjV3pL
48llU1u1zkCOShtFLHlEh1qLqWtmzBOXOI9MD2KUsW1CgXQkBcGnjUGeHBAta9/FDQ1cn4j2eA5A
DPHJ2ODvkcMRxaoKokpEgb08dp9hmeySMGnvxxHiGW+yeco1FDOwAz53P+OYxr5U02zuvcF7j0DP
XUOvP+e+7K+5bp7C3N6Rw7hqIqBgXgHn2hRFv83CgGqvT+yDEMnr1HoPSTmkZKX8SuE0436HZZlS
EFbPOT3cB9cpsEW/jG6A0Z/M+bnGRp1MaX112gkzU76sO72zGWl5r6tOrcuJ9rg5+tYaw/V4yJ3m
C++Sef15MPz8EtlwSGfAAQZ+NQ0mxkjYkeL6As7hr8AEzNWXZIZ3dtuulNO6yGb1WncTRK6EmFav
BQMRdOLJBiSx7W39KzdgYqJMxbeTswBWPhwhPkuwg0RyFRK0alkauDosC6sR2Ges2Ds7FF8QYmvc
6PovQOBY6its/BZNwGKCg10UNXlXmmDPOaEsDASuZLNT08XC8xuiY0MtqAT+UrHLs+Y7dUKN7td/
13QV1yTDnX0xkIAZwvgxrS0Uhj9uSTqz77CcDKAfClk+1R2QAcX9tW4KPOrtoE5hUry6i4zDiPoJ
4WVykIMinVTqrbQyODw0bueYAwHuCZhq5sTo0CT3y3KJTav4eyZczk1L6ztSyFCAOLmokxb7CjWi
l6kLppJ1F2p3pafglZzwB9JHDSsk3bZOd3IGa56M+UrmZMkWFfAfcojKXcetQUcHhmy+BOzR6ll7
WcaS54dnJ4h3Zf/XiD3kGsfVkxT2eOjnlRmBXykNZ1cmzZM9elQ2KrRYkjwbBcRzJcpDXmY45yg/
DXLsiAHUmyAYEICqN7dx3jO/jNZ0E14qbb1buTp1JaaRmEwtsv7UOvTwXXU1XtOCsRHufX3rBo7s
PenaXlfdknkXcuhs+vrF9GYomLoDyk/2MzYY/2jPDkVXjnhlMqr3eKrBXeb27xmJ4cYy9Bd1zLCp
yHUz2Iy3aQRkgTn5c5nqo9URMRtHnJkBjrG5iRBdTQ1oiVUhmHNcqaOGcsJZKeuyj1Dn7RNpsP3a
G5t7+snhaoJSselQjHCOVTTn9CUNY3JGavkyeM0XWqvsmN/RZp1X6Ow5UhdGv1XdrPeT4m3MquDd
TKNXdDN6U/d3c+VtfbHcmAqYt+2+IxA+9ATRB+Rir2tcXeQJPTt9szatPuGawZc25e0XQIlbyXiK
btsv3xD3nrUAQxvksKWU+3LKr1o6950h98hpt53xZxQ4euKeBSsWxmeXgkjtAkAwyn6Bcb7+2R7S
9DP3uoNoGTTpYTOqAEIWjjZBwMsmw+xOhbnQqImRrAWAryB90/l8EQkhgY5hAnYU832QcmpLovSt
axKCUWbKrHluDi52B0c1B0sZBGSFHpmrBhVGe5iJPyHob6fGoKaT3H3MgtzDuSP+tdvanc0vLcCN
m+N6kSeJt+CWwQBmOORs+gIAQpgzs889SqQp65DxkB0akT0C93EXCOEcrIHrtFHxJq7NJ69WaCon
DpFB8xJzwWyUR6FVJ39FCbnmJckHVVk+Jk7JOKVr7FNPZZfCiJkaSq9JDBvAIRr7cGbMYq39Ml73
PtAOihK0y2xOscGtPGcXBx7xFoIj5LZZvgH084/d1XbZapN5hr0tSjAh96gu74mnGjlNJxAhdBbi
wq4dJjmw36Ssd44pv0e/48TDIh/rugTXoBGPpxX4lXafzi59WkWmr3NO0/arY6LhI9QgxM23d8ol
LggH8W70zVs4AC90xMGzNFKzQyQ88pMInQlQQC/lJI4Qr0D21spt7RbsrH7SnGrSfY3Ixc1WZuOK
QgQhU0b0H616x++AiCIBwIWzYUbCFWk265KqgznLKky/ggl3GiJ6BLxzdazoFxzGIHkwq0fSpq4k
BwI1EqQjcABg9u0mcuuplzz2gQjP2bbxaENjDMnWM8AwPc4XNy2PLLm7ZI5vRmXezMZ/6NX0XRgl
ZXbSHmNJoPNoYlW10zdjmN9JLLJWlFfo/Ak6NPQzpZW1NdNScuelr8nAnVmF0w3j687Jvh1hftQp
a4lfKz7wEEExl7WeWFxq+dv1RmA+pf8+ofUSDg3D6ldvxy9GKXKi8Nq/Etu7mRkreabGh6wJ/gqA
3jaiQctIeKXCN7pN7EtcUmxrMj8xenTbKGXlbLi+7RZFHtm4O2mm6QOu8LWu7Bey5RDlQ1ydEeUt
t0aHZpuUrPgZ2sUhSeLXcO4enJYI3CIivX2w2eySOP4iOuORlMtwn1FnBOiXlW09JFm9GY3hg2Gl
2sye8xAV40dRFh+Bk+crkO4nH9gh68HcwlGBx/GgNcKWsnNvigKCLgsHfpHsxezEoG0gUeNzeZht
w1oTbPeVeub7mHh/eYyMunY2d/nQopE36myrVHFKQu/Wwod0ZX0giEiu+tr5EuXwUEbh3dDPYHGy
+dtx6ajmwDcIosxf6g6mZBGArxmShLSPIl5Oks9FZLzMXtfhRGzQoQ/cJvZwUpkJhswgQoq3bZd3
Px6fbB2NJn6OnvV6Tok6CXjjFNgKhJxWsbVGiFvDCHlqOoQifOsXALUXo7QLWGr6hjIBKrZP5bry
jlUhm03r3Lu1rTeGTQslFPm5JpmElA925HAv7A5feFeAM7VuxBCyNWUvzTQC4orzDLhL/B2rJf+w
Gg4SUfAqDPS09sqGTIvU3NeMSYgdec9aa13qIV5HaeMQ7IQOHxrYjuz4e/oL8wX99KZCowzYAvM/
pF9aukPy4rNhAhWxOXk2f4Zo3pTLGFfnXclxyVQbi+sRI/NnEKSK5SB/mKYabU9ybXWcb7Q4LWU7
4qlgWE2GL7fEH/gbcBLBoXPNnUufA1xFd4HF3a6HUQ97MUbXDhcztfoJbqY4DmZy85NN3ZlnU8PJ
wc38SjjXOi4z9zraEIE7C9FuMbhPTfvakMXtWQOOgOLIQXHeE/LV2e50cdLk04ZFuatAkxIhFsP6
Ifw5U+iW+G9fqqElYVWRDtBGfDJJjMowrrpPkp+Th9pvfhUqPY2T870U02A85MUUd0k6cfzuxj09
1dwM59UENnOnMmc9ReWrgYm45D2MD3rKbtyfN87PH1lFQuY4QUEzEHxKbUEkpW9blDcH6xxsFfVE
Zny2z1V+BMR+SVoIN+YQ1eckXT4mqjNEqM0mtxfQVPYmgRRZrY2t3nzMZv+BA+W5nYmkHEBABW1M
2J47ffH+Fmtr1noletr2KriwOcBWAwa0zkPeTM75ygihEFnPsNa6FVkE2CBiHzVoZN5H+WKLOOWj
PNMoBI3P0OIrqsR7Ltp3N+TudNrI3DjdoNZNGK7zkkvFrir7mBZiG+oOb3CNopRf7tCCTt3KeYDE
IMSnroNfbVMcA9fouDtm63VsZpBkhIOYFEtCB2ptsJCvGsNi0t/QLoc+9hnWfQS0pPgeuaSRDtxX
NbEPXvFaJQN+6MojWNZB1vHox9FjEja/+lYfkfdBRgUPasPwWoVPXUEl15U1BmbZngC2jzsJjsM1
qL010IY0IW41DOA4TawWMD5p9RlEUVvxkfx6Nv+IMzB6/H4bw3ulwHr1FGPfXo53JJWBsCIjfsXJ
Cr3FxvQ0iE7XSNad07xPzKEu5BWShKPXlhe/0ug/Tl723Cz4TyfrQdZTf68CUk+xFOv3Zb+eB/1Q
lJiZBgzkRKWh+hVAArTrPgLAwH4Pij3OJkGsu0NmwSPT6VXLRY6xCa8+ski4GbJFfGeaYHwyrOlI
mhZN0nnm4LKqdIJS0hcwu/BedQl+kxRIULK4HWRrHDj5ByLjnyAMAgcXM5/CIsbCVyS+hCnx0lH2
1pnDs6pwURgES3sJO11qP+bFPuzZw3ofDdIsLaS5ebQqlRwPja3+EAKxH0eCICDQEsGWOABPXfiu
lkSi44/fVVe/uFFLlS7ap94OT8ri0geNubEmnewz4Dkr4aQbnVjlHTdrLqPoTkkrvCbOUnxkGRtR
TK9QGGzBDTLPQXWfPxSFAld/bwzvBpzCA/kPORhaYiRU3aylASJTZd7Wddovo4KkYpgepioyeGLY
1Wh//yoy+Gn5NJ4rJ6SZQ8zNXLA4wpzYkiYNHGkqwo0fzpys8vpFW/3zXM2fzgJ2AOt6F9BcDlB7
0z6jUeHF0AoAV54KHdWnQiVw32LCJf2290/sd5DoOQ3BoW6QZyOqnRg9KGz8SuC+7DrJrijW/RR/
BnRtB5MmuF3Lbi9y098EMznSuhDs9xUCdZB6V9yrel2mwwsxZlCAZvCE7fLdoFmPWCtWwEEXBm6z
xR15GhtWMjaRjzzBcTmbQ7OyfiNenSsgK0ZSPwIGPud965Dmar/SSP9sUmdcAQB8aj0uVT8hoJ3C
F0FtUF+WZF13GBepDPfQIkFbGiCzTQtjKKAxTsK8g0pOpb8tyVzeRK280Hfu16LmoD13EWDiYdHS
FMMfAa1/x4LxqQppA2BjGmY0GeduHzOiSBvvBPeFzd+lA1+k3qluXByybrsDHMxNKl04LAVOqTkh
2b5LpNyGdL4Db5yPIuCwqTosemWlYT4Z8amtZ2a52JYufgStgQ6edgLSR1NhrdIAZ1w08rHTPLt1
PSwokluexoJbuayGLwekQ8GJpIxR7gZ5xaWWc2vquDK3VU8eTwT3kxixIto1Q/EJ55KM77n+cCRQ
SDAu+8nJ57UO4KegbVhJn1RTsTjv/DE52D37VmWhcJtazlLSpiijkxoGYYxgWV1s6fx2JuuDHhkn
SI/tkV+eEzKAil3ZcqICSsyh3yOEtuJcYDYfU2SScVNtdCrtJUc2OpMofsFmPRFA5TblF8yCO90G
bNgCKKVdvMw155a0Ubhy3SfObE9azreYxGG7lU9zzApYvxex2FuRsa0LBmaNR1CLmcp3pyueSsrh
3YyRfVVN5nOqh7MrYC57fTjSl6RPxWRlNRUsnsmDMQjk2Z08uWwi28zRABHZ3BZIqZcnsItt/y3S
9UteMWoSLIq0cLA+VF0F0Tu+CW76ALBghR8IHDMPQdA4ayQ8jMYeldLMj1gEKLfqXYOAlYs63/tu
SURMlf4RxgabDWq8P+mLSdTrtk9RhGUG7XMEDtusYtUzBWG5fl/s0UMSIMeJ0wl4t8mRYy5gcy25
I7rQkc5lFBMR47YRcw5MSGSgWgChqCgbaOlcJWf25SO6ZaAzaGqxjD64lX/K0oFcGQO75GCUnzU8
tXU4Fl8B/f214iNf94OO1kbTNVsxL21m5J9N0f8OMlfzK9Ej0B3nzJm2FHJEkLq+w3BUGNyeU3Bq
+gFTIdOF1Ubnovqis3WHwvy3zmOTKPuhOgsU29sUAe4qkDR04zrkw5T+dHbs3n+k67YZiaJBWOa5
6067uAEc+OP2PGGaHJ+1u2lglq1xMJAENhZ/FW32jI3llbq829GO5HJqqeoaSUUa0TBZjRJVbxVw
Bh8lJbeIsOlp8hQ2ji3u6MpOh0xOR4gj3wGIDq58YDpe9NuOrGkLCHSJQDiSPNLcRNwU5x+Vy/+X
Az1Pze///b/+qoeqX2AdnOOqf9P3LEra/7cc6AY4Lf2P//zTZX99/o+/9rcsyAn/gZHccYLQJ34C
9Q+qnL91QZb/DxS7BG6ToMEU10LL9k9RkGHb/0C675Mrado23tEIMZFc/i1IHK7/DyRBmF5M00RV
tPzA/4sX+TdZ17+wKf9RDeKhzqoeSgYu1H+X+aGrB6XhuRbcD8u2vP/pdmcuGnojQ8jM0ks4jKKN
E8e3XmTJboq6W50U/T1uZg+bP8WzvqcMqp616urznNMFqlt7+hj4vq9ajY3WNhnqDuTqmZrZcuF/
/DxTac6KWo4sIjRHwToUvzkjxXtF2/Qk8c5M1ogzOCF/B6ye6o9Vx0miD5coDUiBK/XzcpuodUzF
JhMr+EUoHBEqIp6vGlg5KV/8MbOrHPoKJCEYQ3gOneY5c830Vsqlchrrem+5SXarTMu4b/HVJ138
3mNWGa9FPYHiidIYhUidPBcJWcYWNk0cr6FxGyCqbW1XmZdaUq2ooWg/WTHWBK+sTRA9/pz6T2aS
e/dD5GWbnPVo7ZdT9TAXFcsMfY5LWQrcf/N06sY3ur767HeTOsNZUmfw2+0Jit2qH7ziUiequFQ0
5aCXuownDIKfN/ZEhImHp0RKw3vu0v4NWWl6nUnEec4zgiTGxA7ISun857DXf0ZwGXeQ3MRLReS2
MGBKh11VvShjvsSt50H7eJdLiIwDofTenLwYAb90wKvh+LQGD8q5VOopmJqt59XBvqtKEFXZGB3A
gJaUfJx+VqUlqwcx++9+m1enoa1BAmT2Z6Sn9szhvD0r+mBQgJEo0GFLaNZa4y013TsxaPan5QEi
xb2NFOBKVptzcl1Jp3IsHwzVuU/x0Gf3SubfzfwNz5oTgOqy0zS3tMr4L6PUdbND3FOPjCmd3KG8
iWiEzEkExhbMuLcASH84wZmC2+wEd0Md3RsEWN8HGd6xuDGyg60r/dqAeAt1/SSRgKtpfOpcP70V
A9NrN72rTTleZ3pRDD5l/s7IdFc2LeD1xG5fMzK7doE23S1jt/ZVOPz7PtXKmn/4zurocyEbqoOT
uzwQihEcjIpUMop+lT1W3Sx5F/w9v/H0NiRSnO3EWexpw6cqM3uf1oxsfh6mBpT/ROfybGK5WCAu
A6W57W7hbDGbRzydbgNFdOqgxmb7355zzmsAzBHN4KnhNve6e/h50OyVWaCKa9iK7oHwo0SW/l1n
kITSW+ppim11Nv/rIfV6dSZ9XJ9/vvp54V/fG3Aonozw9zCK7AgH4pDFcwzhkIemrWgtByExTLF0
bMY69NfzkmlK5cGbTelWdwYje5iITKir7HNwrPguL0mrDd36sWYK+UB/0HjwMDI/dKDSliejG8M3
k5bxMDn6KAWlpW3ClvDyokV87LxYKHL27ew3l59v/Ty0Zt/+/ZSrsMSx0v2aEePJVThFKSZoGr9D
olEc/NyDHqDtifSQ9CObOAG4pcqXpLlxE0hXXON8ENc8yP/5lVdiztYamU1LlwJb9PJyuDwMPj+b
uN7o7++Vfexsu5xxfY7OEUyoB1830jnTXoP87o0zjs6d295qna88t1KPnjOkfGpzuyuHxt2YkyVq
Gobw3v7rVQzV/3x1qo0QE2z97RNReC0qA7Z7dlRZ9Fga4Xvk+dU2XaaXookTerulzZeBMa4HUuEo
PDue6vl5Zkp6pvl1aUl5uLZ+0DKFJLaJRsk+99Lwy02m8zin1q+6iVoUhCp55t2ykORH/okTWXJl
aBCsW+tDgdNBIjKH5S61TBO0qka/XI/y0Pew72MgQbAKsIyshpx5XEtsZdrm/jXM0B0xpMnp6DlQ
8YMYFU6JOL5eLVDyfZMY+4jjkQ7k+Jx13vjsRTatiqZ4+PlWYxM/nzhuekqCIqNdz/s/z1FGa7HK
7wyqtrUZwa39efqvF8KitUiIHa+x9tFP6Tw7WwKtwOq/fSnqmWiLBK+7Wzbynhgk+ziEwVtIb3qT
lZZzpSl39eu+eoBTMrw4OI87gpSajQtz++wDKOVt9aCX1PJXNeLqEnP8ZZqGWAOjB8AbttmldT0f
g1PTf4bNup62FporjJzAfi9pMBGO4PNU9TbSMQzciCRwIuLVDNhxxvjUj0ssNaDI+OS2peVh2eRL
3BhPsKTkgSAv+84n0Pou1bhDariAab0AUn6+52favqtjF+tqprL1399b/jDsl3EVRGxKuTIoURvi
F3aGVUF0of93V3hpDX+KPDy27Xsnr+E56P5pNMv+KcNMtut9Jv19WlqLGjb9o1RVwr3hVRkxnaLV
pDZx2n0AQfSfzXzkWEVziv3Ue/75lgVPFVJdQT4FbZCfnQuusrx326DaOU5f07phNwvB/y+o92Dn
BZJpwjCbNxV59BEiWqydk4lHF2ABWsr5rigUaEKS3x5d0bSrtOzr48/Tnweh6XMPkBj2P0+zmRZv
L8zLKLrXRpfeu7AI48iaZmBWztM5qe7EZBW3xGdYbyTlVbjuN7yl8j1x2SSw6iIzSsfyPadBsZJ2
2t9ng1TPJvTin+9bosVCURVoN5e/FY0oCtoKK04r52UknRlX2cHmQhv9OsVOzlVmMCwMxuw9isx0
p4ik2Ed9lL331vhrtoPhAYi8vlmFgSyjm06oZpY+jdNuGpMwkr6wypNvpPW+DvvwKUSutbL9YPwe
7FNk+wNTB+DAZLdF18E2j8XUsPZYiuzJOrEN4O+UVVOfRVfFqyRYpDcPFBRuX8/bZF4Tb4AjOxyi
avFghjKghwAGOCSz8ZxEbKL8ysNxwkny7Gf9Q+zm5qdvMgUL6qm+cpwKr1kxpetweaFohucoUYTr
VCaZrJRBWwlAct/5Mnru6vkhsJ0PrzKdl5I3ZWt5Wu7gfzIEKhCjqKqTu5+68F9P7aVM/PnDP6+2
dBmR7dS7qiXmdfLthXhJvdoiVznEMbgS0+S/UA5y/OY0HwvmAuNkhXs7cJsNqIeYvhD2+sGhkA0y
q/nEH41UqvfmewON4NGu8ksxJth9gbO9G7H/MJBI9Ec73ZZ4wPJLOlMGUycpnrpUtfuytiSYtwPs
xPikfK8nhRNFk13EiGkGSx+TWSAt6mvzoLuExodq3L3fRvPdHAIQoaniXTmMl7tazG9xYCwFkJ3d
x3GaUn7P3mej8qdZJ5DLAVoepYGXKB+UfMw8cp0RoILRAwV6AAs6nLLE02dPVva+puKl/1+fnNSD
R0U+y84LRfZEBV9MNnA5KMWnHsHIq2mD4B5a8V7CWYB+7ay4HaZ308cvbpbaPDpJN70LprmJF7ov
9QBzm5nRlqXI+xU2ryAnxSe5dNW2l0faunR5zSUNo5ucv2wIoYFQyQdymMWzpbtLIPLimk1WwqCD
hm9s1yDX/Vmdh7gijlC3/R3FYrFpnGarGBe+VUJL9OUk8jYpl2ZM9l0zMRvA2WD8NtApIbj7GFX9
YTnfM6iNGz9ovDVh0pM8m06Hn6egbGy4oxFNx+WPQAXF7GOLjQr8GcDA0R/4BwpUvhvHK+kuhB3t
+rL8U5gc3a1Kjo9cEWC10FDcFy4XKXbr5hqJhpBx8HsXZprjoVIAVOimeKQKaBKOu+Deyrvh+vMw
L1+ZBbcTFyJ6Q3/6cMyx+T2aNMIda8nuUNkWdH73zTL4G3mPAbQNx3+GduvJM0MmFIk13QWkCh1p
rjR0izx0831iHLn94UOTB0CDdgiuGP7mra5n8VQ3VYzw34leooSOYBCMyYftsCKa0fBNRs+ecW+N
nHCjvZyu3uBMOz82re/McN5Kf2iO0mF1YLdO8epN5rXwkvzsqDrfxWXevEaW+SoLX3/LOL0b84x2
WqcETsx8vIyhVdylYwwwnDXsV6XUsXNb/d3a+ZenB/kymgQ3pTNpVmTDjKwS7bgpZ3wruTvWH0qx
ouRQwO4WAdKjzLxvwMb1h13ifGS5qi/x6Kub1TmPBXEEH6NN8IDZefaJFdp8kUuc9PL9lgAYpDHq
W6Usdnkfxy8wek917hSfXoR+bwyziKXPap9KK/n++/uSjliGNefq5m56XyqmwpDgy08oK78nFaRP
NMQOqXQ4+8X5h9tV9mtfi+w8NaPA0utbr93cm/se7e3251WkNRFDHJain1cl8XA0hA37/PM0Nb3n
2JLG/c8zunSr3gzSxxKE40gz5EBh5Zw75udcpiI4lR67T+p7xnHO0/DEVVEeW892z0HqyoNpEpsx
xBkjC9uz7moc8LsxYhORr3JmRFuaVXZWP+Lzse0IFCgra9vBiniikQGFvE3I3pZxfwG4w0nfDjiP
xIPJWNaqXrqJMEAZqG8nLo6erdtf9TKwqatK3MWaQO0ppjNajGb1blj53RT18E3g0l50JHBBELX8
IJLePidJD7bSyWnaNvcqkvEHqmqI8VNSnbhuoyfdOL9/XncjgpcHH+OFn1oUrZMNFySDEpabwzmt
cvts1DDTTfQdj2QTTeuChPd3j9N0HNbQBZjgpTUrfTcTYVXM83vqmGi7Rq97TO063cu4Hc7ZKO0z
Ki1nbRPa1Bled9UqpMWakEEvCklypNlbF0ZlxKGObXCuczM9GjCuz1EnnWPMhOOUwdwgQtyZjwCw
q3NYF7gnxoY0g0nUB9nlIzMhgmzqomewig94r2uoHT9Pfx7kRGDu7MoHcFPljaREtaPiYpv+pHcY
37Kgmq9DpB46p6+eoUqI5yUeo+I89DAQ9vDszKSkTSH6Yiu+r7q43avEtyDpjOh7VFkcjHn0roNk
7e5Me7rR9CFloUmKX5Y3/ip4J34LNawJxGM204wL8jj2vyshvpKqtd4zGVHiSiFuZMngCphZGQtX
BfuqxvtCTKI4w39f/Bs4msxpzK7kKsbbSAr//3B1JkuRI+0SfSKZaR62mUrlDCQzbGRQVGmWIhSa
n/4/ohfX7PYirakJSCRFhH/ux28x4xhyJ8EdM39OgF4qVOhzvGb+N/XlzgsIHXhFZe0XwTMNS1vA
Yz/9LidLu8+XdHw2aHD5/WVQCs4pnqwomVi13a4cPpkGfziKjiktt/zLPLJx7+y0+FSPImsqHP3B
3jBjle/TDNcf57xbMPkB3ii3f4bJAbRrweEaKt7Wy+9LYpcPo9sWxHNUekCqlxsMn8N9Zzn9vbn+
n2sCb8QS5Gx+f+3/foPnKUGVGT/U//sN2ZIYkJ3H45g2dLbtyYM16tVjPbdNOPOFRb8f/r7MYr7H
cpVemyapH80A1Sx1zL1yGp7o6y8VBjuqUZz5ibM+KDk9lrU5PeYcYTd1EGun31+rta6/qzAN/37U
Z9n8aJksYoO2iN3vX/h9afLqrI12cff7EejtTWwEzhmWTXxROE3a4LJkS/zfC+7NuQ1FCTmqG9sK
Bztwj7JsttmieyFcAca1Vncs6/yv0bt0jlFtctJG5udTZ1NLYU7dibqUIFRzD1KxCCbosJq24Vlq
b+uAagBb07iR4+dCD6qIGxwXemLRhjLj8f99IT1E+uy//+06Es9NWeFeoFlpWHn1RpIABeOdwS3v
ydNA8jwdTP8QBKZ1HNpy05lpvHGY9xBrGvGRuUW1b5VtnIJu2lHJ+ZrCazk3fJWYF7BFZ7ilN8j4
GE7dn7gZ68OoEjyerhcGLn0Hs12wmdAdsmfOjPCWPbM6qajPxclNHEQm5rzBqBHC0cd3Ux995nU7
3arxoEhqDYZxKE7Ic9gA0iaU+KE4e8U4Fik5cShooj812TRL/NqieFyrrZk2u7jxvqjuZVBsm1t2
7PdMjHTc2hUlaZHteld76G9dVzfHvGWgNM31WTYKrcC5OU3tHGQxYA5d7ZDUeoQ+OTvKQYdma+t3
k4kIbPSrt4mFXPOMo52j3FDeyQa1ds8LR+gwQ6TcTFdrWaxz7ZnaacqelJTpKQc7aHKgOJdKfAcJ
QQlPUyG3qneYgLntMZbdyzVDZecQ8MZ1BuV4DokMmdwZBaLe4s6Qg6aeOI+4/V4t3Eu4aWm1eGvy
Oo3KJUX+8TOb4weJhu3gM0P1FN+mv3ojdVohNElR338vetCe6qEL14w10z6G02teb7Lm4jgVxbYD
nLc6gdBNlGgjKjnf0zayZDFT7uQG4bI64ifJQJyYgMTQ4yYRSPd36nvmk+173+j0mKr8eO+X4n4l
8nEa+FKmVUYGkQqCgf/0OEmwVMR71IoSPwQa4LyMw43s7MHKevMy91cDcRzsxviCVYOxbesdCVqZ
GxD+JBZK/4YMmRzSaro4E+FLazWcGKqFytEsa+0M3eU50hga1O9LZixO5FTBH6SdnUa5otMxdLKZ
wQv0LCTw1I2GJhwRnQ7LABrQpZSchMu2njTuaq+PYInfE67jEDXk1lOrHIvJmedzARCK47CBWdbX
D51O+7NjZ++tg/5nsEXsY2/YLrnNEK1rhs0UjNU5MIko5nMaFV5OxKWhozqL5+Fe9Cn7QYNoMppS
IDCJBeB4WVWojXCQjRsCDLvGZQ3VeuCilaQR2wiZLDMxRTumsTn71t3CONQRVxm+HEbOxrTGUFws
VESUt8tcYMM3m4sGn24xwCcSqeru9Sm7lFSUBI56Kgrh468wP2y/yMhHkCVKJq8JdVm+O0WG1kjR
zwH/NYeGnLridYzXSKCZTcx8kUUNV6y1d5GCN2M3GCEVzVdPW66jP+L18vsnqyI36AEBv9b8YHOL
rI7fwgGzkhWiYh3rZg7walCSIeOTn73HvkXzm3Co15YY1MdWsHLzggUNZkXRwZosOGYMBWPYDT9x
zAfDrOGA9Ssc3RjOqzq5CH0cT5afjpdEGcSV5HOlPMghGovFbC8ugSqcqMn0JlO+4YkzJoVMvHMK
9cFxS0IDAeVU9mjeG0b3r/broyFKKoFoCDlYec0Plj7mvZuzPcRXTm5Bd968Kdj0vng0Rkds0Gat
s9CSD6tDfe/ttRfILzzIlvN+afAfYtFOMIGk+XSmG6F48MHGY21fnlM2PEDEvoICL3vcS+/FVX7U
KcfYN65hbSNZJv5rxj4K0Ir8R4q+2WPSx0yfu+3O6tbOdOvVt+BHYESbtjHGytzIqNiqFJ1Mvv93
tLL2MLQ4MDBMMq7uXmrZyGuZP8q0l6HtYskXK4LH13OF5eqIglih44nr0nsPuNoiXBi0mo39ocCa
fyhL690edO9AzPjYjh1tlirOflqD0fBQ21+EsgsSA5QRjh0ZisCOOcJpnHSajLYQ3CAZloUj5632
vl3Knagrkj8We6ncdInx6qRsOnXuXaxVjT5beFusW9k4xC4geYZEWt9GOdsbGw1620PwcVASAo2A
r2d1WL6Wl7Ydf1qHnD/dx0+Bsk40zi93jdnuTYhsH3nBWjXkD0Wa+3sMZdwkyfAs7XFPXceBdTHe
Wg0HIUqzwtkFjwL1M9uWRvPYDfHWCOp9wKl+J3ITeNPUQtEMVlN+7PoXnUNB7zh/FHq/z1E5VHX1
CDxM7KTnmdGi6HHl0bXFV+p+2HG2s4tJvWZBhZ9A+C/6QEwxCVr5TiL2r2si43CxX+cae2yX6VPk
LX2IEITZNT87ruifWNE26fqvNsuMOS53UUabXSDGEmwlicKafp9JQcSpUXeG6UkqBlJMPL/Hwgcm
LHLjJlgQ9NKrw9JMlr2Vq/KYLarDemFilqU92MsZ9gSxfHL97oumNn2DBZuuuQC3WlbUDyg4O6Nj
+NXojBc0xxNHL4N9PdnYOjG3eFEjdJNzNX2GtJDK+xIvG/UcrxpItp7/IkOf9pzY4yhBV4i5TdiO
JxthSLy/ib9zgybfwW2aoglhvihtWmMS56pbpRfqI8WIjVE/mb3R7kfdOem9v1YuTFffbvsDupd5
ztK30eqRgE205wKUBfy+ONuMSVzQGTkam9gXxlZK+PACRKDDDCgsOhLTgyw/LKTOvQgIRQUEZBKc
P/IDT3YAdjXA6NS500bL2g+o8Pce1SChlMnLIOvl1HQae4v4H+ZHjkCl/m4V6SXDcrxxBsDpxlJw
euDN4fFwMIE7oSdnp7XBzhuXo6XNR67+kyGdMG2CVyJrrBB9U4d2TcRMpl62t0fxakK9B7xDfGG8
o3G3PZJL3dEJax7bFj6CQZF2YtMZZ1vqIgRdOnWlDs5hIhHLiuoAYSIvlwztEgV0JzCk+1txgs8q
nT0Z5fM5tchwSonQ5y0F8r3n77HliVlVJHoUPqxg2XnZmPBTw3GSrB62ohKP3kRqdImNY8xOR+rj
tKECF+817X170yXtOszfCB0q8mIjIpzgHucm3yMCspcqSUvlRRmf41REZQHcZ8KrV81A/i1gDbhK
7CNmHcxqill+Nqpd5yRJhAvmHuUXKo2eX+TSm3CLsQG2bXekqQhfraLsmnnJsy6ZUyPC5JjXvwvL
ZGxjJeRlCTtYCQH5xO/pmKOe3vAYCOUZfrLEOdrjfe4HlARyh8bIxvtCNS+S2fddnPnuZtZbuqi8
9gxQuNgC3SJbTPH4RQSejKrOfmgsPRoQvbY9fkkOfu4p7sQ/+uLELTOCSyeqN0iSxPwpbNrnqX1d
zAK+JH2TkB71d5Fp8JVoBxpcL77PLC4fAkSXjvf3WkwJ2CbenrKxdwlhxGGumSUaAQZIDJ++Mv1z
o5h02CqO0uTFczACmovjke4j7pvNWKYXNwFuHuPgGoYY6heI9WYJsPNwy2KIPvlrbaN97nX8jVz1
hm/UHxNGkSMfoB4C2G0cf4/VW3D5Gh9jg4G2XE+/eh6zDXCZJlAXlARO9VRWBcXvCjOv37jefZ6T
pjQd97FDNNgYku4K4eOQLki4hxOm4zBeGdMFDIZSVuffF1X/6TXucjNPCXM5ZGizrLqO9AbjrRs4
Hlzm2nQISeN40nLzvesmERYlGEKKrt4bw19OfuwpiFtadsfM3NtRUPNutjzV084gULK63pYeLjC9
COYJfs5R9s18Lmkd90m93omhv0jd8Nkt1TsueAFG3/gwhqaP8pyhct8wo7K7BgxYzOpm9mye5d3g
iJ2QNOcpz6Ul/UJ7eHauEPebjZpZ89sMbxePHgzn+jmbn02GWlrZV4cqx4U7PK1AnrBMxhays1s/
cIGI2cLJQsc70F2TUaRyz1qMp1t5Rc9kwTr2MqAbNadbyXb9P5P2bQZjT7x6eMyyxL92znjQl/on
cxLjZA9+fyPsQA1yr5PVMi54XLLzEJiffTBIdr+KYzw9gKvJWoP+y33el9ZtnHLjDiMm6+8UnGOr
vVqySiNR+wI++vwH9gbHc1pbTmM+/2ETON3aQE23jGHRsYlBdNASN93Ine1EoJJIpy92U3ISIMpc
T5G4b5M0Yszk3xB+/VuuFNbdtICha1RMnhVcO8qnSkFUvwqCOIRdDLA1a+TZspZX7ZstR849yJgK
02fQhBY/1JD1mPchL4swUNlAEm/kphTeIZiA+pEVQc9uNwyRfr8mzMo6mnEmgu4KqgXANgA+RobE
q+IDdiiaBQtoj43McKaMzxXleUcXMOnG2/WS5LscwBeZ2vKYIZQ+/L40lK+CW0QYcVuXI7H0PnsO
ZDDAILBQsPeF4cI/Gm7PDLtZddVl7zndfUIwMa6IZs9ZsEm7njIxajvq5XE28v6xig2SIygPZemB
mVPJg5mMt2npGDh18abq568+L37TLY+rJRrcH1b4wXTAxMj6RPlDs4EhHDF6/ZSjVVMrz6kuFwfP
HR8wWgXHZWYZQyShVHfDtiPdNFZ2083+VrPfvjBy+U6BdBzJiGIihH7ce/zLRKEG0z5Ueq2FE9T5
7VzCm6jg2AB7YKwXQ+4QCLG99POj+97PI2Pp0rsD0M9hCWiQxgKW0MgtnO4WEA/a6BlROuaQmIia
kWpMILbVkN+h8ri4d0Ho5doPVfG49uPHLG+IMZVkvihUZi2z6o2McfUrQcN4kjoYrGGT+EK1296n
JQgfxWsn86Ne0s3RtsD4uDguY+mPZ2YTB5VrhPcNyFRTzG5MjdIjBHq0JsQ2+l9FEAdbtg6ozLpb
UkqCf8kh+VTkFld4sWwkVcAhU5kwMRWXKlkODcvTro777WiUVVRVOLSTTve3BJS2tO1tNagg+xoN
c6urD7J3ZNdpnt66LcFWJOc2bP351Z0bA/TixmACt8SH1sUx5y2b3DKwb3Sa2FrAiUNBxHqDEZCm
ZAUnmFp4axEcz2uGnYxoIpP+gtVbzb+TRR2NqXVZy91SqKfAXO50vWW0jjzOQs6wwTcoQlF1KBb1
juIYn7zg3PdNdq7dMVp0M8FCGt/gQxtYZBueopl+18xC4afJ9gW8eFK3AIZLSRn9+GWRG9yZ/XBJ
RBrlvrgDr9udy5JHgS4ALcV5HcbOeG5mm+8sTp/NfEZ4peiyCogZxe20bG0+z6VrZtx2wENq0J6A
/NBCmM5g+rUCSD2i2E6ByHe64LDvTHTD4E+gWCLIXxPPTwE6Iejl5YKtuKy3ZYXjPbF5o39ffDx6
uyZjrGTa1aruPtQG+jsHS45ucQP7asSDOMZbbSx+dAg2W0dClZm6czPgwopn98QQeV8Yrw28PcYh
AkGtIBKyFgY7dKSmDA9tCgAZnDfYa3266fH3NQd6TH5qqq6KhS9qTvN5a3mAIWJoLPHAcFlStNi2
05UWSqa/2VFjIsDONqjX2JiPSU4n3kaMQOKnacVT7OtXgUtwo6McBK730QI+TQhRbNE67bB88xeZ
EJsHryFffKX/izV7b2bmTKOtxYXRZncUz1qbNm4eLE89ND10U5R4G2DUkOBUlKP+Ch7UopuZOg4I
cssBXPi+58iGaEW3bk/oVFvo8kGDS8nCXrM8ad66IaDAFGM8wsmHyJd9kHWvo8EOtXNACraJH81P
zDky2bi7dnbem4mnaIZ9lqwxk3CN81DtIRvsZjSCEH8M768TADSMuUnJQ6ZNCfg/WNufnb8lrvaU
iPmWL1uHP3+aOQdGiUMu0MTUH5ba8IT4y27Ub6l4IO/qFo63wWl29CdHhTVj4ItIjcPoxTcdaxNs
FR7N4/yWKCvbxaACaFZMS7AwefKwegdlBkzVZ+FydHl23eazFVyNtAxz/JJbSN5gD6wJhEedtBF7
qX2OcjA0lndyCvPR1Kpr2Vv0h/fpZ5Huq/5cBaMEiPoy+s7KW6pYuZCxhY7ThahdNMqleei9mZIU
HuC+NBBsQTEcU63EqjIjiwytCi80yhnbokQLtvXqL2Ht71G3xv2kox7j7t5MwgZn1I6f1Hx8Bkvt
Py1g8KiW+4lz3w4lpiOGlXMY5DlPWkRGJGwz9EbEot6MMx714uhIRKTWqO5zr3SOqB93JBQMlmMo
XioBt5J4bGpFFZSHUXdrWFWq3OXJh0n6q9SnIGK6756gl3FX6SfLpK26gMEB0l0P2MwNoVGKv0r0
pJ0Idns+I0AUVh71aegGev+oswx7jjE/2M29wnO0xeXBHs/VxrBy6LJPu/apG4s5mqoWDhKhGsqW
zfpQ+k0cLvTcbrGPXPxhIYNeuWRBFZKIGY8qVN17SvJg57Tzy9Br56qRwwXHSYB6AR+QFoJm0xY1
kxvYBGGHUvWIjeYYQAhqcspRUotoFvYVwupz/qjayQrjzm8iPcX3qRvF3UJadSlOdm9+kYtpwkrD
a0C+9r034ODU80EX1Z9qvOsM67vTVLov9f4Njkh1lFnf7ihf2Q0Nh3UHbf2ULvPzUrkewF9am9rC
OQ3JENzAizxjsT1XhnFhU2DC9ehfcUAfZsmxK7Oes8r8rk0vABRLJjnW2v1UJUevRRTMh6+clXHL
Yo/CREjJcZw0SiA6DD1jj9Hr3qkk5znIuk5RXhxs6HjcsHnLtoOI1V4GfRK1JsYn15V/eOvtKCFs
ECq/fU5y176b+xultX1kwjMHaUbC8LTwUlftTvP196YlxdVubTVCstWlv8N9+CdOpgMqN3GRWSdS
wopWLn/yabhmRf/JJEbf1Hbz2DaEAo0uu5jIK6FDgW+rIzPydH/xG49grqW/G5nZXBNV72OTxnls
QOy+Wfj9+YxZlyW5p74Cb4WkGDLMiu5dX93KJpuwce7NndSE2I7xdMDKKzY0vSLF6DH5v2V+I8n8
NE76x7TA7c/1kQNZkh3N4rNIbA/1fGLtsRImPW3GNrDXsy0QrJNNkhE01/Q+O/0Nez5nl/ZHTdmr
kjoHj3dXE/SiWFTASJYPBVTNXvKrwGaHb8MlI2oHRwyrRIJ0RZELSUaZi89RufmudxiPFp7+wUby
aLdOs1oUbp1xZJa5XAnYvU0jT2fZOawcI3KUwvogHBzmpFCPXQ9n2UdEJ7anv6UWrvE564l0xs22
tWnQ6TFe8ekxVAoZ7Frn2ZoaeXQY6W80CuPB038kTkHuMPvyXWY9k0/+hQjnBtLg29rge2js5o+j
3S/lFClap0kza3/oEpg5pE54Jyr+pZg/W2MQiOiRX4lx+EgIco3kL6kSJjUfXEvDvB909STb5Db0
J0NUXVjk3U8/LBzkZ9rXLBnpNg691gvW2jbvIW0QydZpfOi2y2dgcjdDOeEm/xkUAUpjAdeZaKCZ
jzk+L4q6rL8jzzJO65SClbb/FMzmS2Enf6yBv6o73ZPCgsUlycSEcl8vNFTyZeedzaQ//dLTuN0a
vv0n7nZFml7qZPgcXfnMbIbYqRh+gq566j3sBbXWf9V8t+Dt9Nfe6edVfus2ldu/G3a1z0rzGef2
19IuWySbZKtp3YcWOH9I/DzgSrfQQfSfrnHeCex+e938SAQ8ot+qD+VAurmKKUvrKXlPlvtWaWds
GsuXcngGmqOZbtPZubc7g6N1Fy5jpcFnK4gAjLVPxjVidvsuBh3jdV5fkoepdz8ry3zHWgD1Gprw
UgrG5QTiHa+/r2Wakd5LHvzK3Hups66lNJToCwQtV2EgdY2vMoVSlg+ErLMUw7ve0CwgrNWpC1pN
aGI6DPD0ucBsD1B3EgKzezZUfMizoSEPiFZERf3Ryqu3ddEq8tALoHksig4adHgK2Q/dAk4zXdLn
yhozrASMYWb3KZclRJQcyCgWQQnjvbNqIs2uvOakSZhPWFeHtGMTpOWJw8YnJNcfJzOojXZTjLAZ
3YXzB0cYXCIZUDDPfbUleoTRq1uuccvM7RE8jHdHzuIw+O98yvOcRcPsPuu9xngmU6Hg/BnlAkG/
nUF/FAs89C6wAFvq6aeWDax8KI++r58YJH2PZZcxDgMtbvg1EgRNyY7JfLV18m+N/r9sBQVpTvaR
Ixz0BunAoiveG8EOKxgvVuX1IKJoLRjNVuFbYTVeBTSzTOOtEoo8tyW3RvMPSyfmC3gnD4lVswH3
olqz5X4a9afUx6mAtTpGghd3hY9cD5/q2DcloV0FZdEwBM7lpDW2eZo/NSPdLgtGYo60jH4Xj0lx
C08Q3jvxPDSneIPg95k7ttpUKn4m78BGIyiueuF9qRkODV5rvpVS3+uoo8e2t+7IHz7IaoIKYtA1
y7O1tg2AaY6CQFmTC8KEH2+Ggl/TRGDusDlOfE6+jAE+t3BhKiE6bUQwnGROdoX275spPr3E5eFb
CJzi/vwPT9Q2Xa/cIPUshpxPxcBgJg6mJ53haD0gLjiaDo0lhSaZc20BVGp2U0+4ecBItQI3g65+
yjnshrb4IM9Dkx0xo9mcznOypnptwn4NrYQVyWdQgCw3GIxRXrRtXw7zJm95ttnkOIBQvfQYJpjB
phGDhxfA7Wak1E0lIPg96nLiuf0rWw2B3lg2tUVU1MXzwnW3NxXPWqZc0ZRmPCKUiy9vCaxDIp89
B3eSNoyfs27lBy6ZM64uel7hnsW+V+/1wmkf9bkTh6qi+LLt1bkzATuY+h/2iwgzRb9xsCZzNYiJ
pDXUp11ZBPtiyfs9Cjz4Gr6Gon3xfOtjyuQ2boFR9m22j2OqyFmnxRnfVqhyK71IMq7UhOMhWtyT
1zloitxcmfTA/smlwhHVFmdhzG9M/Mi6p2w91s8fV5b0EKI664Cb5J+YcLfVBy+balionAZX3yK4
H+MuU55+ByH0SqSBPThr5Nbu2IQKd9xRdXxXe7Sg6sWFA7axH9OCYsZgQtzM8A2hNG3YUHOMlzB+
LONfXY97c1DlTRRMccyKyZfhjAzb8hihv94Lg3a9YcqiXocyVAcVvesgT3Thc267EBJ1Q/+QQzY9
MQngx07p3woq2ldimA4zxbZWrS6y61CBevO5zZthH9irBtcCYEllM52LUmzjeMY6DhcDX5J2yFg3
NtITT2xeb4vCLtvN+HlkRYwujZvgwcydraFj14UjOr9oNdPr0jaA6v+uaR11y5Qv3sZh7+iQBsDX
3pbJ909J0OAe6NXfscsl403MOZMo8zuwGzgL8Fimsnxp/XcYoDlAF/HWGNjNi2Uwrl3K4bao/yaV
W1+trGh4lPJCZgn1T6xTzGWCQKIDE2pB5+idsy8gDt53nE+T0cJb1wwPzhDnB72kNVSl4j1NgHtD
VXUjd/BK8BEVIShronAQUreGOeclNk1zP81L8N+HmBgynEbGardidIDfc0/O+NjPPewNfLDbFM3n
3IHCexVs2rWUFNTUjxecreWeG6/DS0CQLMOr8d7Nn13PXpgpS7DXFjqlNL0n++815xqTdW7xwWy5
u47APufOeoHApe7NkgZUcLxi48nKvS6tK/YwQOJtRWlQy22JPwSHw8xxeFuWbrebx/YRhInaq9av
zzFw/o09umBB3ee8/eW9nF0/JiJYZPRqkywKxAPHueSQwUrELjCcVDZfxgE6Yh27JFmk97cDeLKx
lK5fvKl/rcZ2Dcg9LFZih+7M+Rg/QoZJngafDJ9/8+qU3CVVT58AMI9ra3i4IQLzoSQOOE/M3Rvc
/fTfwATlyQsYp7630xgwrP6V9IS13QWecQKIsS6r9wrL3G6x1kuBoaIe3NwhaTczyJCDt/o/Jy+o
gc+Uu3WDkSr9K669h1ZNNiBwh2x4u8YxOsuLmMl98hT/OyXLuKkLQgNF1QINVv6zCzIYBl4Hhhzw
m+RvTcF3z4qCHQfW0DIsUa7VbjSZjmJQlN1Z08j7i4uGHr16Y9MnuwlGs2KBm5m1FrDd+yw9mLxr
gYdDfRTdUz51/HFgKJXftgexfFfOCsViRTdqYnUZg2zqOPxxCKIkreJ9y2D9kAZgGpGY5OLDik7S
0LLxDAzLzdSr5tFWZnFyTDDm8Y8TEHUXC3+kA4w2FD+jSeKJnzOqkseJCv0DwTCcDA7SabBVC0CU
NINchGfjldLJDW0vj6Pv7V2eC5xA+MpldxmUfHTdlMRkdazQx+0czUJQk0xQNmciyiwnzCmCCYPY
eNBszf1cjG/VZd9p/V7r2B2AZn/7QzCgGLUc/vSLhelp0xoOvqT4fTDMMJYkIsc8uMMoCYjXm//O
zgPZtX0RpNdk8sMyxXDMTvHHNCoUtuKNT/+oTf1jyVNKjiYczkW/gObst45VIeMDdbUcHd6ZKg5j
mj3i20x2TQIsvo/9Y2zDbWq6/kgYCw5/npMaSG1O7mwVDKnx0XwEtsWWaVYYxbigzaKINEhsZnMv
+zK9tF3wpoYFSoTsLw5Qno2QyZXV6SK18SUeUyAps/VpOxWnYeQJfLjFFjM8IZJqPZcPHAZiwrOq
wCnoKRhXQ3dpS3nPnhoj0qOW1FTCNClFykiySyX++ANDVXd4zx2Ca1XS3iW9vM7QVwpKqwEhd9iy
1rfXfddK8qxsFtsMTCBrGmOCGX6XyWRymj9bG3JoYgCgdzZ16v8kNTWDjmGQZi3vu8CtI5Mhgm/l
5la13hsZU2MzwVNtguQ8ucF3wyBpIi9OMnZsdgbaSM75H54LUc5aW/MSVX83Wvo/3q4tyhiRzMBC
aGZ2SAO6F7acPMcMv8JQ4LP6GbOyPlSG98RmgEaG+uSN7FtShrhGCTVxTOZN0hiRYQNhczmAK6vc
J8k/TP5sz0wT5xHl1nBhYc/bVGsXJDOz9iGX1gOmyGS3vGOB/CegchUZbYoG2MAaP22OBW3Ek46X
n1JvhuZNB6rVMc+SxAInfp57Dn4zK9e+QbrODEx8UORNEuau9j23VE44aH62X98KRiSH2Z2mcIYa
Ekrl3C31VJ/iqPUVCYDAxdiZ/qGRDwJnihssZrltq+rB7+cf6Secz53kEXbX0pq32kK4IFMdjTEz
AccoH6YE7FPy5DXiofQh9GHa3YphOXWt+9OsG8SYkWhY67y7bK6/cI6y5XTJM9ZXk66WTS2871rc
z4SnoFid5y54JxsMH1SYXKnDY9rocKkrY4/3PuoX54WsLgJYDbdBI6uY1cfUTP7NuLHZ6+K1wLCA
pyflRK08qo+eCvggm8bbFcSziPlghOlIePkeBq5U+2ulEBghCHQbJ2agO6niNHT9Q0OkhiIqwZFr
6hss08Jg1PRceutKVpcLW0u2BQjFf7GWXQFlXBbP/IQ0EOb8Rfb75A0HhR3HJAMan4LUuOASyo6i
Zo+OPrFJKjL0iTCGA053xE52YImNWtSxFcSW1pNqBFCJ72+P//8V4B+l3gw7bIOLytJ8sCP+k5NO
zrUPCExNK8GlMQYOKd7HNC67NsNcxvngow3SZ23lWjtkhGaCUftg/ShFfO/M/gvqzyuINUoeteZs
KsnDcr1NpI+yPBuTDt0wITdC00AzlNCr0btJyOSbScNu40jmU55v/8RC/1CYBbbsWeQhYdymaRZ8
RcZWuWOBlJE4TCbysqJZOIAt8O7sW2LzFaFTZVtKppA2jeUphagJH+hvMfAGzCVsPVdUOwalR6A2
YyRW2TDp479m+0KK+Kma9OdqzN4ydASXR6ae1q9kl5nn2595Mav7WStYG8B8lE38BzDBY4NfIFRr
M4Y28V10r/z7a3NWAvI9UjOObXbzAl/vXst9EtkdcaRFYqLMmNNqct7leF1wCWcVDgfz5Nu+DNej
30ESLMc7poOY643T7P9RQnuzXNvDFUUTMwwx9P0c4SlYj+cLt3c6PCVifKTYBiAyPnesAfl9xbWG
Qqo2eQYUT6uQIn0xIMNCPTfdVwpBhE4Dc1CSmg2y+JvFKyC+O9PyZvt/mQjvBdTFfSEhTQrR7ocU
O7E7EGt3OXXVsvuYONqbToL1xpviyLVSfvRiIOqVF4whtDf7vnLbvxxdcYe35l6P+4fUTW4iTfoo
m1G/+jR3Oem64ZhThce4u2epANaqlUXktC+BSD6tccfylO28tHzBK3lnggLYJrwZ+1SiszgksbqR
MWUzAQnNf3oDTQ/fS7FTvYVsQxsl7Fs6PScLMHadhabZV0e7dl5AMfIUbbEG88QcAN4DzFTPkjB6
Ttpbj3Gy2QNej3kCk5hwRWIdqf556aG2ecDYL4aO6fp/bJ3XbuTIlkV/aAjQBN1rei+TMiW9ELL0
LmiC5NfPYvad6YtGA4WEUqYkpWiO2XvtJt4DAv4SddMCw6qWjkDhOWZtxYk/PEatTi9GK70KBM1o
K64aWa4uw3qzDr8LN3ukwDJMBDaic1hPSGY5k7HJjTxZKW6XCxMpUT5PxVJHPGUieRsE2qA5EsQs
4vHoYExGc9QvUqJyDoRfsC0TW8s0kNhGyMxZry8FmxhGbKa7qYGiOhw49EMW57eyjzB7QFdn3iYd
0j+EhqJkGo9F6nAEBNpdpSM0os79o0MCoY7INYZJ0PiZCweIL7/ARNGcuhnsIEIologX1cIJejDP
OjevUg+PwD7/6I3xlIzgtBEDVKnTbRyyhDh0FcUgxdLYcK717bWbOsGv6//xVkJyfhBJxpJTrich
J7ZKT2NSiIORe0+VokYStrG0sBtWuKhMgNTnsQcvnvJC2UP/2hSiIGsGkAgxa9x3H009fDQSQSGG
ELEYRXC2NXOFtf6tg27LDuVLldTNOW5D5pZUKVWUb8qGUbWUXKM7XTunHRk59OcLw84Jq1DmIQhL
mlOKpiAF4SYS8I++Akpt4d3rkgJ5S96th9gm9p3DGpfnnqjX/TSFr+OQX5B7orZM0Csn/A1L4Fgj
eO9VX+bgoovW3YhK4XV0u2LTmxEETElvjIoGlQgCgAQXWWyvWHE5S71QUGvnK0nZIz93MC1pNKAj
4lxv4hrH53QHq413TCpXTm6ckZE0iMiMYOV3oHvZRK7UGLto/cZt0hq7QUgQ+R0M9tqKDlHDOQin
fUMsWr1EqceYO/1IQ+0aCf8BX0e7RoKbV/z6SPIzAJ9LRcWXOTCnbCqAI90wax/TfioIjYhMjpky
buCTlPN02jr5QoPKyNB5W4DPWnhmeHYcNtYtDI2MIUrUBNV5/lbZRHqCQ+Fs6y3isrzhNuDRTw1y
mpZhUDvbcSTBGuMHADepxSswBkRsq6+JQd/JDUoY0oOMV01v08PmP8XssRjdIQRgp/pVUvED94a1
1dwc8mMtB3K1sGk6vitWZo3QKzPoOrTCJ5qxCD9glYEHKBAldJQCoR83HJUD0o4oPCXldUR0ujCt
gKl5winbqWNNbsqi0aoHrixoXEN3XTW6tzBj1OWNI+11U3CNihgl0Naf0jz5UzS6jU/EOLU6wwD7
w62BJJZ9yDltP0VR9cL5TW8ludHmLBgT9FQyHofr4FRikYDeYK1B+IoN2vi9SOEOBMZIHh0RBxo0
QqPMUKEG1oqu6R0OAduSFGKyY0/ekRwOBvwUyODusobpYGmSkRmZMGcnZm0aKeGe/ejgJmUvm/8Y
sf5pjSh6jVGDXZFf3aA6MgH5nCbvl/yAbFlyIK/tNRF6xgEbSLr0BtPfIkvAP9V/uZ3eHZBgvvqt
DwzU7tEiFNl8ZFurSQxI/ZDrePELe/z7qDZ+o0jiui4R3zME6dh8/Bnjahd0gCRT5AHdACotmmJi
Rf+4mebeN8Zv7Hf1xXMwaIiAEDBLkabUyBgzUAFKXBPxVQvC4i5yUO+SVsSsa1ZQZ/LKX6ZbtZiC
PHFvcyo/qMCXDzJJu4NI0sfGVuh7k3rhdC4vfP9R2dnRGu8YB22LsfsaTITtFl66Y81mh+F28oHv
HOGNpw2Lsdf0pWkyqEyN4EXPmUdZrKvWUeG+A6nc4Ux6Tyi8iIrBAWMEtQ7wcnytc0XxirKdA6H9
7f3rEGrp1vDC90ZqwZ3PmFRHR4ediOKt532Ae08liSt4rZ12ZXrGt199xzlgbybBxBmV3FAKfWYo
kLWwdqT/khXIzWOt/tIkBguHLNWw5Jg0h3uL9jQC/8QuWzQ0Yqj+IkRJq141xLtEcGVdTexN1z1U
ltw+wqljO2sWNyvPrhhDOmGz+jJSdC4R+WNQm7Z+Fqh1RhIPQqbEW+FYcewOFA3tAT7YaIWRclXH
irC2fMo2uvlHmBbmPbB1zETCD3cwzmaSHwBNqnNiyRxrOy7GtjWesNxBo7T5C8uc/eVkADKkh4LO
ee+6tE5WgWdtdJj6MdlF4et81XX32LaVvhz0b26aDSg/vApA2cVSIwzimDoA8tp2rQsXf7RpbHX4
kHhGPHeBs2vTYL1j/8IoN7Z/IzH9KmE6h6Hw11TL0zE3gYz2WeStEpfCrLAc5pQk/gp2YjhjpRkj
Ysi6Ty9rmKlg21yyuGID1/v1A+tytBOaCrjJT2e+kTEvQR8DHfutVrXtJqOvWVYSaiBgcia/5jZM
mVRCcqVDMHM20lqOIB6hPnx3slTs+A6MhrMaau+s1/pPwAJKOlQEobCXknkaW810U/jVdahseUzE
y4hDTCv6/s5VXrqhFyYLaTqgI/gYffgIqXzqgslZRgX3/xEFbVufi8TnaCzxO6Ax68opWk1+vioJ
utmwJACMhGsoGfNfQy/xDBicR33NRRyoEKIlGrfGaJ808MtBlK/MyX1hoT9tS42hPOvVzZgnCHUI
99OpHvQUtHnbI1nI9qwEXlvTY/jsOGvU5OcuYZrRuuiX8FJ7ayuN1cprorOJIn+bBeN7CE1qWUEa
y3RuGbWDfSiyEEypucPMDYbTwYIfpN2TGMlMH2iOk8NRBJe014fyZ2jzB93W472tTRtt5pfFaMfq
nllaXo2v4AihPcYV+bcFhs2++s27Gp7unExkK3XO+vAM68FdRHn85CQMWs3nDCfpYywfRGDjvcE/
Q21sfyHXQrxlXxK1te0ZwcYEVhm7eiaMkspzQfuLHTtN1x7WtiVXhop47WfZ5qt8QhNmzBFLEGMp
hHPdYqMY20gFmvs8wifbq+i5sLOdr9XshppQLPAWY1mB5E+c6WMwotUGg8c4j1wApMFrBpTeccIV
EKTrsp+RQCp4KFpolaXRncrJvPcz+NEo3r9HS/u1tYjTZOrnwYrYjV1MR2J5V5Y0/aZzVz03uOUk
/feydt/IXyNL2bDMq8TMHNPdLjHXxydWcXLTkka8qtgRGfFb6+qvGMKPHss6vFtLt8gOCKuSpcew
bJXm5bCWbTxPUIhjSOctAZd4VRvbIB0fqdt3XhKf46a8WOwTpjQNUTLVTz20Whx57NTreI4+4K+f
ecFP77vLzu4h+IoQmyJ93QRjZbK7XRESkFw0zavo6nHhky/f0HiuMAx/axdZ49iDrwwgyDhUKMH2
ajiD7L0EY2Ls2CCzv8wnuR4LrirK80kgqHGSB2QQY2HQkKzkpGFRE479arSBYPt6wbRy9HZNad9n
MnpzrP6ivJfAiNl3cPVdCLYMWHHNd6ccHtP4h2oHeao5zLJOgBt1YT/EUjDKtOyfEE4plL6Dh5EN
+VPMHFEDKzYRPCGHP3FAh2GcTOCImNiHl8aiSfYIm2v8VWpNBATEZwqnZz3P2bEjfAyn/lIk9SU1
TbxcvCRJxyAwi9aWE1FAu2w7JIlRixDp+KRbv00kOeWZzUegmjKDscA4mD9KOU9M2yDxZRvVN6Ry
KrTiqSq+MpmeULticWciMgLbMBqPY9GGjd4AcpfFyeydZtlwdV+ZDh0akjlelAIDlRDZxvItmDxc
95OG2LGsXkUFwStRTa3GiN/ZDi19mJnX2CA10J5IAKODV46rdgg/MtOaQcGhAlIUglyyu2PW9+NW
sc7mauyvyR5GvizGu65GQJqTLxGI8jBv0Nzya/5nDVwbPf+dnEuEFYjTjYE0jYbEDaR0+msmuk+U
hxV0nxbUBRX9GACUcTF2FTDXs14HQJvi+k9mXFdIqLgiBQ6xCfmckKGZ8I7Bxov5izVKR7xg2I9A
rev9QIM4EAaIkPZ+lGT9sGhDM6d2BEFVGwcA2cLlKPTs5HfqOLY6Xrh13hiPZs5+Wo/R7kS446eK
bNVAljELGc6CVEMnXcyma2XTFw1NfRJ5pm1akZaHfAheIiJT1rePRaA1sZ3Mn3Z78H9ir4sOOMq4
sGUmehhvjGPOeHIjkXBkG86FazSbuilDikMyv/X3U7euH01rekQj3C3//ilun1r3xwwYxD6YIw+n
xL9rAPBu5PwjCdnCsc684nB72gSZYvNN8p8qz1nDtGhx+x9KqAaAfYNyxQQGB3lD6O3tIYQBYRmz
0LdSs5Fcc/iAbmIqNrny3L729mrcHv7+sf7xvr9+53/7nNtv+fdn/9un3N4nUf7jRJ1f+H98zu1n
+Md3/q/P/utb/+Pjt//i72/9X5/+b9/h397HXoGfxzFaZ1trYvPPT8FjTCb5/NOiqEBW9/fHzcSb
Od/zh24/lGCLOHEZ/b9f7PZWniv/P78t3tmkAcH5f4fdf339X1/6j1/t9pTA3dmINX+RUMOU725f
/9evOVprSCOLLHQAafSKyCEMwsqQICho3/Mkfg5hX21zIOdLu0X9bsZpD+ru3tPGjsjS5IXNeUaf
6e26ytOAML13mKiWEsUQK2pUFMZvygSUBh7V0SSD7JDQW02CLJ+IAWZkxNjKJzaZKJxti1SxQnl4
xjHZsmE5urpNJj0wygVdL8Ehmruz9JKqpVz5bedtCcsTu7Jg9YBUGZnAMCCh439qZn9UnX6oIf61
YMEw2nd/onZIL+wQXimoL4aMKbFUREaACldSpa9pQ9WQt+o7Jenk5CpnX4YT6WJ1YmzC72ZsrQ3T
GiJNs8Zbm/iat8L31n5hua+Qp2j/dTDdgWWdRzf4HRrVHj7CGTWT+SWsAeOLNrUjPgf1H4O5sbyT
vmj2EbGLJDfBziPz4KtnH2x1Y7QDKMkKpu/ri00KGgIYex1y/kIau8dRXcEDZReVeirc4NyiVmmb
T0dy0raYdpeW1SmILO1ZVgDnPLnvHLSQfTHLLvqQfGrX3hnNrIqIFJ5gmwi9lszvtWHjDOO7L6Tj
VJs6QU/bN84wG/fxMbrUXalEv60m/5Wp2ghow/wMU/I7mdos6OjVwjcZv5PdSEZS9u5XLKg6c855
SW0mo9TVSwNv4qpP4PQCQZPgWDdeZv0MpBvFYOivU5ddskj9sg+InzPkKasRbBrFn/EVWKj6W9Xj
dtBf5HgX+k67jCKsoIGhlr5V3ddDhCEvZRzLejQhdeG+gyq2TEq3P8WDTn5UHCGRYXUcu2yTO8yf
vUGnWpz6FM+wrvvveBi/a6H95k5lroDMHWsXRajtDqwILGUTF2ZsBQ4tXoheQ4Zvbmrk4XoXsnSr
KYdb+EOrziktZkAcWYapI3AZ4i+dneOhSoDfpulKc1Fb2jYDeZWySUbQbiDDIIcsZIjHcXUZtKrH
3Cg+wcbtJz34hHjbrwlo2bDa/DRK29wRbuYvjbjiy6uOvp6p69QxwvW9qxZ53kqhsFwHTCVtl1Yw
zgDikj9SrPGveMuxTmf9a22u6paWu0yktoOlS3+Z+eZRS/lf20Q2S3uaNy8dbaKW7nSVv9AAv7ag
sPZkVLPOBFeEMmMRqPDSVETtFQGAE12zHsjvSpZiKvDeDcRkuTjJjnZO6iiL/nKAe1G1iX8iBfOR
qMloA8EN9w6MiVC+4xkbMI11pLd0xp1N1Lho7HaHxRFYrgPTxA0C7CQk2jAqKtfQgr5Ch2uvq9yn
0BDE4NQTRFCrXIi88JeDnWHwO00O3U/NlGmdl/LFHRh1Dbr5gieIV15+4YIFxRGjE9F2YAPQEAZe
vnTluKuiSDv0vjhM1CpLMhPXZYWuXoND9mruIerjloFQvI7RgbUdQgD2St2OjcEiTjllh1D8Gl67
Q5UAyj81iyN/Tl4PbU79QheQtYxR2FckrvGnE1OzcunaV/QbZGZ05McHWDsyvGgJqUm1KdS+8Rmi
aDJ/Yg/9yu2b0IeBqxtCWL42ZvMbf/sM5/KUZJnEmk6yIWpIYoxcjsx67NSLsUOG5NpxsvatKPc5
UqalQYes68MxLN/MUn/uEMW19WyXRdhskg++T2NtCxT5LiXGtQeCC71Wl+u0G09jT1pazVBdd+xn
lORrxtM1oq6oXUivu6tN+do0Pkv3ERCBzuZ7CzO8XCaIlHKTzKuh39MADmd7GLmYr7lGEFiQgRv2
AdeoDaBZezt1+YfWZuWJhvTZcezHTlW0CAyhF6Qxx7QW4cAJb4dInLwm5ZaT2g+9U6GoGXZWlLJe
0fF/sB3yj8gn15K58da2CdSpPvQwONgV4/kZWGqVEwxaLX6SldrAArHX1VCGCIeYDGXZtGR0f+39
7MUM2mjhgLjb1inSlbxFHaq7zz0jDiRdqOFU13/EtRnuBkM+kzN3cgTKV5ud6DSoD+HeJ445IQZl
HzOBY3TyPFv0mo3PqmN2lM3zsUwaa6MjsDmpEn8d6RJpgNpJjTV+ozPxJlRybxP5Vst8ONQIbDjU
UWnb2jo1BL6bQv24hnOHQjwcffTpMUts/hAvlQFuSSResuQwd5Bvs9Ft9tgYc8ylVXOk/3gIfHHP
8QAZTWhXqXc7O9+MYTNcYqcuMVqTGe2x3hkNfZNq+awJplWuPbzyTZ1y2xQaCbaeu0yLFy2MX4E1
qG3ktsRKu6N4KUxF9oGkNQB4wtxfSx4Gx7Z3gbQ3RSRGMHE4wRhkrWqDRvtRmnpx1ML2mBfaLzss
UjVDfozStd7fog5Pj5N37Pe8aiJyQRDAjIXINNI9+uz6wkL3nmXjwpbVWycz7+B2M8eaiqU1Zw33
8Oy73MCwtMP6KP4wq/jmbXflDdxIc8Qh9IwBQ3p8Iixv3X01hncFo+26NFl6ZBAOsoLIqpZthOl0
UBDbVcgqlfWlv/QwGffhPoBSvwhqBCGgvlCTq8h5YEFm2dazMn3WBclk7+O29rZexaTDCdniVphS
mP0xh8101yahE+Gqru2QaI0Mg4n8MG1nX8WKRdVAmmGRPcJI/HIsrvNO9D2w0N8JlT8jjRwWyVTr
qJ+bp9EwSWLdydHzjm6vAOtq4CBEgEhG5D/EOZ7k6DxiTTQ20ThK6sGTxOR6FiNGY72J0w3hPUsN
btKimaqKRcmiHmxUcJO9TpDa2CF6lgqssNU3C44tSivLPNgFDgilM774ytlqh0TDsW1hsRA7n+QA
zRmbTIGFRQBmrY8PaZydMvEUOUhnPG2jEZu9VKzMZRywqYCwinHE+9DK7o4D8gobYb7J0OU7MXZG
i6TqAcu4NrQnwl+zfWeXGatY4xXzoi1j9kOiMbD4sGLVyPXpbHWHVGEOemEJPEho+ZYDOoV5SsFn
BVzdU/8XalCzEEYAodSwQo40bp99xqyu6uk/wXmQSjZrcSlHiPcKqLHWiV3Um5H7Lwc066Wminel
I9CHsG8N7c7c+Wb0xxQvvZO8mO0VGTajNFXeRyIF4Gez1C8N+y2Q0ckM0bWHIxMge6BUn7p16H9C
J5SLzI/VkexqzFJofeKxfov86aR1FrzscYrgryHgy8uVHSBOqmMGjkNBQoDSlsSZvLem+VaX/Zs+
YUNy7AwddKzt2H6jvqqpMDnAN2nNYEpU2HD1GZNlrkxrpIa0EZqA7bbRtuDHLLTX2SzrDNyF9WwE
jT1Hxdqy3brm8MCwifQ7vmLrZulLNmGT5HrI2JTFt9Ul8F5ScrHCqjg7GZpis7ExSwGxj+OpWPgP
fQl5JPOWU2AGJD3gtuo/ixBRjAydfZ6N4uA4PWOrwavvUlhG7H078TQB/MR009iHLiIhFD3IT2Q0
DvIFT6578kugNg0kSAc5dsGQRbGixNtw4B/Smnkv2WX2fOy29kEaYbUpOgR6yIbm8LEweOik75F1
qSMX89PmI5ujV71Ie8ltta1a20Llovprw5rkjhpkX5lef8W4Gt97Vnw2uN2WBIIxi+rnnFy9+alg
MrKdrd/CmYGWQ53ZNmYmViRyecfbAyMQfQes5KA7ghk4+W5bgijMZ2LoMUeKVuNSkFhkgZPmdnva
RQZpYU3EsB37K6azRD9rZFq/1sTBj473Wg1DeC6cgc4vZUcf6vq0RwZcPXiRz0q5dzUsxjxl2FY9
AEiqMKDEQH/m91XzA1IFc8mRYdHs8vT20KL+W6FaYmj+/+8DZTliVyP15fZltw/IvCYqrdTvDU64
TQ+f90oktI7Gpf80mGhg3rLH/SDr8U5orX21nNhdmXH0IY3eWKCaU8jmdHV3e8sfiOe0Wn3/j/d3
lXMgYQHBrO1uJjB6L1AXxHpk77EJwBi/yG5OV0Q9uTPmjzax8paVrTNvDN16hduDzti1okuJCObY
zQ63+dlAhPDgBdqzyQyQuzmdJF5396HK6vdKxMGbQoYOTNbyDlSW4UtBljpD6AA8htFsQjmku9un
DelaxbJ+m1gR78gtdjAMxv6G7xXQZ9fpKagEYCbKuBEPx943avccMr5ca2A9rp3QKbvIJXifYxEk
U4IXYNBPtotZXJv/KHbgk0MwP8RtLtbWRAHf4ezoldtc7SIKrwGR9vMTRy/aa4XYC/9LmmOXnFVF
pSuOKgiyowoRvnRppd9bWpSsiqh5sI1Y7GrXqJ/DWrw0gOUuzfyMyCPk5IFnnG4fBEQM8EAyPOMe
JHZtHsZwgAYW6oPuHTM59NtC99K7utfqtdsL51FmqJHjhk0guCA6x5htYhqb967vDI8F9jW6W5cw
xqByaPk9VCn19C1x2tTD9Ds47rFqcfpZdJ7Qd+t3Jv0tglarxt+Dk3YEOscdkIJjqiv/oU0YKmNg
7BlUpi7isQKtueW0O66E+dFyalQOhkvWrDakpymlV9Rq2sdAKfcBq4n7ABxhJcjR3PUFp3wt3f6l
jGHGxJ37Bg7d3bieOW5vTwsDJTfXykOOgQcNlNk8dilrCFINksPtKbpXf9uN/XcZydcwS4FPWxar
kZJoxjwbDBKts4quA4FnE7BdSDlejELnCpLfmcztn3SkpvzAzS++2eA4hWLcjq71CDY3OMay62Bo
YbPmciUv7vyQO5G8TJ6C9e7icrl9wFHcG9HM8BFIFEcRsatV/bDt7WpcpWA21kFoDae+t8iHGdYt
GJVTbkyULX3xYGYeNswqrwXIHt6MVXQnK1y5xChckrKuHqKo/yltqKRgyj1KS0s7gpCcGzCvBOZr
PnfWvByuazTgVF9nxlX2vpTJfQZVb01vXx3LshovPqE7Kx9fJjWtX7COioN1XYpiHXYxxgXuk4jt
IKEsspj7d27o0WOZk7oYKL/6pFP+MGOjvTctnythNnJXrCFIeHlq3Xv+Qy7L9PH2MFiJvQ88lrJN
gvzTj6vD7YENQnUgLKg6eCwDGHtsaLydOXsoujSjVTAYjvtzoFk0N2zHTgkJPm4aBvsRZOCp4RcC
jOstHFCfZ9OrAsQ0+SaG1zXikito7hgPrDQMls8B+3fWYPQT0ZpoyPhuINNbry02lU775SDyfTEy
QoWoplg7UNbowJ23hh9az3ZfGBydtoHyVdAeDO201coMxlUymCcxVH/SW6aH33gv3oCsvsSReJ9z
bGcOkDnIIEgE4pHyHqjSedL8aMdoyjwqoeuMWGSwd+DJHQNhzXsWXEldM22NkOtg4SJP5g9Zfhqp
QJdeBT/88tciBo8t2Y5bwRTd3R6g0r1xxtNldo72gJzFJhEyd77VazUOA05KxJk1wJiHscSNQKG/
ZNLs7oVvt2c8fXRHcnCuOrTBhTWkBkC6tj5W8wNffmwH89Wrq/C58j1/Y2sjgrhIaU/YPi8utemi
ny/KfhRvKkvPXqRfiUMkjaMci6+m15ILTurYXGERHygWKFvCabhoeqUeuECau7RuLayuoXrLs/ph
gF6+YsEGFCzWmqPHQHTCYn/GiK5vYCyrw9Sb4aX1k6teGOFT02Rbtu7dHdShYkG1YL+McbmnxQyO
ZgSTwpwwcbFfpol3XLQDOUta2NTaIS8deeJaQAqe3WqPVEG45GPkF02fviVj1V3zmO1NliTZURSx
IobGgQOrSe2p0Ax7hz8PspgutKcKhUrWhFdj4HUOFTZjlyNVy8N5+gWZ324YVjswdCbdPsIwpYXP
OalalLcXEImCfAOCvZurLMVwiZIWvef8oCtrvGCxvxZmMez96j2n/c7RbGV5BTYU6u+uUY4Pk4zT
Cy0LGlUO3UdeTwYGfYeXiGglC0vIAsWhd5FCzx/QtH2rMtaWODZDfME5LVjoHtIixWI3P5SIhjxd
Tx5GlYNCYIjaaAaH2RjGd8zTy2NpYXGZ33V7wGANZz9PDaTayjndHrKJa19sONP69jQKpb/J0Yuj
nEz1QxhUz7cAKYbhxf3twYqQaKjSH3YS0vTR1u1pfQ04ye8myXyPCQBpzujOt07YAulIsn0oIwpy
LDVEuzjt2QIvA+8kGfCSYEASpOQQdOlEKEVIEri9xVSHijfEC628kGRHTmDHt/wNWGNaSgdn0drK
Um9tWM706LKOHDWaRXPK9ce8rrp9NwCzu31wTFFJOEOPKZeNztE0J0bytzen+WpUdmQTe5UAtS10
56Jcke6bobZ2jnQwfSHya8Cf+jCHo36Vekm1NuAE3GdThoIxBDJmW4RM+kHhAXs4UT1y6qaBcQSy
H7waPcIbyA/Pbp8GjNxNYsJCKa8JFIAFeAm1jwMyAEdU9YusdnMSt1iTc/MY/gytXa2Q8QJCtP5w
IYcN2b0OialB4c3aZSrqSzgWO0IjrXPZp7jVazJVwEGIczOV/3lIGz2nsDJHmoOpOGttDkwA69K+
CGgHNBqJGIXMTiI9Wo14tI4UQ/TFHQX+1DfPvu8lP9o0rjuG/8jU2eQKGkBUs+VpSGP3YRB1sonJ
B16lvXMHjaMCqwog2QIsfq9q+C9mJQQ4lFEZW7fHrNfPQwtqVkaSstxwO4LvxvVoRIoGvUAfacot
wX68SPcCSyUvV+UfkMlqW4Wi7BKm5o4y6VORFg2LtGaK+T+xbMfQJocIliFzdhXNQY0+pBxCPo4c
x9+5ZaAvmpId2+MPziq5gO1urmQbMDvBuMnddOuOjtwnI0Z51ZAnBv6PRh9bWWd150lv9kTqyo3y
R2dR9OhTKR8NFJMXxrtsNAqHZUa39QzOzHJqTnKgO7WQx7McWzWSS64IbWLniK3GPgDa0xpyJlwc
oZYzPjfmlJzoX78KlvAbkYnDMJbl3tNH9zSaeEQK6M/bmfPbOARYUaZeB4OcZoXFctmWVHVNyRss
k6yQOE7Drr44MN/zcnxNtQmsfN4kp5JA0PQzrQgcFZ4gPpUhLG2v3HhqnhVbpn4YGE52SfWU4H3M
Yp+pu0C1NpF/E/v7gujTRRR5pzDPkzX7G9TMhf8VdRR42Wh/dUUH1IH4gD6pxbE0+0tkec9NXHEJ
OzbqPFmuduSEzdY9QE8LQ2EbJPha9JbYu6i+ailpwDqSFpBJbMDJYOrSfpe6wPjRfG6MOrC2ZLt8
p2oXjdZjnUUoiREBL9vQAR/SMNGaplRbJyS/n1vX9DbDgB4qMazXyc0RIHYt6GIibWVkUv1K78Es
xLYNIQy1uccWok2+i1Z9xP4Jnyhg5JTdVlHLdW07W2miKcUGe49ly43cP9IxyHgm0HNhCERhjLJP
nh0ysHJpgEpBw5+GEIRyI12KqroIdN9bHKzfbIceUwepjwbKrpT+3m35y4Ec+gQ8s1OqenLCZk85
BAQiZe4eHjWne/Zsj5loky+6vP2IbW/N6+1AlotxNGCrZEyFtmjSxb4m8Qvr4p06pyEcOCRlcskI
s7+vlw1c2juvLss1TV9rjViYHUbGg+Nx+Iho3CfFMOwLfv6TKqdT3ejchClaI2Knq1Jgc0EvMljI
HVyWjAs/6Y4AszfU3sW9V1IYJegAWxdYdMV4xjby8Um4WXU2RfEZafWpVao7IoBgzKalT7HK1LJw
0HU1sVsu6hCQivInbWt12slP9GrjD7lax2k2nROBtJsxV7VOwGWI0jxrvnkAKVFC0wnvrAw2R6hD
gHGLdRmBdco1/6cmlnMBfBuTTGKTjWQaZG4BVXU9Y4vITNwPUfbZI1qfegfiLvo/VBabYizDvdmH
f3z9EVe6yikuwlZeucpc3AItYGsyNUjvYqMZwd1rb0TIf+GbRG0dC0LZ4PjX1vw1gIucxn1GnVEu
zU4/iyFxIAp0hxLbPVCdSU+3/TD+9kNyVjJ/9xC/7j3ZvqEfithSxF8kH1sRyw+zn7ahxVYqcHiN
UjR2TLJZsxnsnXL9040hJtZ2iuFcaq8D2plF2IAYzKN3U4xPmCcY7RpwoOHDJd5npQkQIoKRVdky
3nUH89pp1zFI3YXvS+7XFcr7JEItPDXNIquGLZqlwjB3ipJJEZ+1ttvxXsRmvCEDAxdsEj4buXTZ
NvAqqb5e1DXrJ0Of7l0dtLloZ+hOwR0NslOk1+2GkeAb5VvIOc+1fV7MuC22AZ9l/oY0vQR7ClaZ
voej1GBw74MUGRcuYk2/7wPjktvRezJzpxuCAFbsulbsPClFxu+qGScut9NDQWpb0XPb1gJStgf/
MXPLcJ0HJXrqSgd4rmcXM8Y55VCV3dpgRh/uR05Km5+dRNq8TYiDSU8b3ikyDh3uGHI31iZUyLj6
Kbomxc0O1I4b+rGfoW95qN4DIzd2DnHAixh1mUN+2gVdjbnMy0+9H7+RJ38lo8F11ss+os2YVABL
PM6jcvSOg+y9o4q67yTGrsfYOl7ZrU2ARiwWkSh+fZ2MKa4aXwjuXlozMzBKUx2z9XShchJ8v+CW
ho4m7ZplK+U6k1hwanZKug8z/H+pO7PluJE0S79KWV4PquHuWBxjXX0RK4NLcJWY0g2MlCjs+46n
nw/M6moxJCOnzOZm0rLSTEWKIBDw7f/P+U5mcoKtjEeiJX9IE0dW0d7EA+fGdkncEHn5NSiKWzbx
j3LAEaxiEBGNfxmY5aVcqo8C739V2S8h3mXI8d2V7x9HK0aDXJ7NA+c4onE3U2g2WzphiO9p6NoV
7fcp+TZk9pPUVCKMxlwTHoaDL0adXhnVn21k3FA2unJ1zTlNn4duTDrCbdx5iL1recd+hEjtsdrB
cjtHOBeyFWwfGi++1BR52MeLMLgKK/th8oPzNoTgG3tYR0hDOM/qDEloC9gYDjv3Q7+liW4jV/Oe
gKt2dxkrGe9/jNdraoZVOGVIwfojZyIoGynRme4PI2T6qLzc2+g9M9QhclEsRzhgke/bDiZgtGT5
wku4IlXgTqB17DRSeddmKQpHY9pGMngK6qE/K4eHBDYKhH4L7lGPc5FaSa6si5jsmyoGYZUgSkbF
+cnqadYWbrGIn7Gs6iw+o1t51AwzWqB4Es07D4UuETPDuZt5X9EvVWvHB1msaV/TscM/NRSXCtAZ
iGBo47L4nrYyIQXYv8ytgLL62DESQ5WeWXF1azXel7Sr7qsYB3XW0nPJMUn2OXpbQNGr2SzPmjl9
6iLFvBdlaOoC5zqo142/LLV1RLvPhX3meh1yYoLzAk3zjxOnzQlub9eC1xnEhgn+rO6sH9i2xdZg
USLCdtuLdBtobPWqBZlOpOA6R+VzQIZdBk6P3lyw0yIPrJ5DBCJu+p0I43Xoyq30YdHV7cFWSFrp
8e7rMPuCaxcRR10d0uhrV/pPaTmo7RT0T4UxxetcGkjsUjsnNIDgjq464OIAeVV535uC/Gf2kl07
PUxO+rW0k25Tl+gU49i/EOKzkaBbsTV7PtME2dQySidg1awx1pgQZzigXJjN+sWaTH/TSCITI6vH
gx1fUgS4MAOouQZd34w8RCZTo8AKRhhRobKDVMAq0fOZLF2HYCYPeaAWwrJqgvut6fARulNsS6Ff
EFKWABgkEOqCbUoryYTR8jMBjyApg9lGU9lv3TxTl6j8EoewIjck4L2i8ZQ898oadgndZmxxaC7G
0jwYKn5s0Ir70LMMtAOLXrsxsHg0RnEzl8oiM+ChGPCLSTHcY7KA1Q1iMIwwDESVcS8nSQthKv40
vXuvMEpEQHqtxg4fDuzKnc11M2e+j+YKEGSrQXkG6RZ0RQdnxKYXOFLyFIKTommRsEPRPEy/9SV8
65Bo5hWZD8HRryqAck2Cd+GTzoyr0mkEDTk4p7wOQZC+Fh/rZbMF2T8sjymvr/FnJd1VUeQepO+L
ORfgID0buk7jPdUV02Po4Kf1Svmlxi+yKUIC/Yz4W4SA5tzQRkCJbKL7XufPE1uEAaYAz/TZCzlO
28kzO4T+GkUvy/OwBRaAyJr6tdFSGywOiIozQmzbbt9PyVXWOMUOCUWzklLdmUbYEBoCb3Qe1Pf0
yqlI2bCJ8VnnFjLVoYmOLBYrJ+FDbtk0AuTptzpMozNFZXcNZi37syBCqSr7a9HpW7fvX0zmM3qa
y/6uxfyMXMlqu8/OiCrJj929aXMaK0HeRBrwaRbSkWsb/OZQFm7cMq7ZJWqDbs50VlO+2igcGJug
6zcNYd43jfJu6FjB7aa2yLJhfkcOsmOLTb5AO29aX4+bIAyxcEdUfnXc3cpCjJfaAv3gBvoZv8Wi
+k0OBXY/fF7ZmZqjYlMn4nHQ4y2WI4Q8I8WlOYUO4bqX47Jxb0ur3eOOQzYls3UTk3tALgtAgGQ0
91BO8dZbALLIK97Y2ntxOLMxxVXn82xdEGF3wbblsgmMb37cXmCL3NpkgvlF/x1NQ3mwnOgrAh7z
nMALXpIkXGPgDQ+k51LW7quz2cQerod0b9MhQyrMRhNx2RXBT48IeJAUk+FVzuUq5ixDSAFV6BZW
VO0FDNmZT5moYBQQUDNyezfa90GSfXbwPqTmfYngYV/F2Rcj4rRUWfoMsP95CyT8bCTFpskfgwzh
uPBrghUU+MUuVDjMa5By1lTuoTE3xGFgWa7JJ8jabzl5YhwEEBS5vfxENa1ek7VJkgb40i7HCJBA
n03riZgCGx594x4HUREwMj3g8LoXakChyY6NEnEakDX4GW+gG7bnbirDc8MQX9PEPaTNwjSULpIe
3ZNBSUdgHbXz54lyZzbMd5WkcpjMyI9tIFn5Quwc2iXFVOerzplRustF4ZCKeEuO+SdR0RoWZvt9
BhdLY/9gRu31VM/OxnSDM7CV0wVO9C9Mh7sGdG1iTDPzFS0DHesrz+qwiE14p4uk2DneRCOiAVUp
i36nZvVQJPYXp+VF6qORc6fveZtKe+eBQO0++sBFRwoNazWZawigYi8nOishmT45RIKUUBHC7gwo
ajUD12iOeQCh0XHB8c1zw7lNBN+8inpA6Pt8rrC4HMkOpgYAEJcDB+WaJgwwFg7f5g+XDGoEZP6h
7J0fKjEQuyIQ0CmOgYLqHpkrRziIj4NfE11CaJYZWQmPdcIF4tAEHXqUGwOjP1nyXCLZbpHyX+Sk
/6wdpekYRw22EMAFs69uKuL6+Kkhh8TZbEG9d/wK5FO1GSZ1E2hlSFABRBF9OfjtxUIrb/zChD/o
+UCsBDXnb64owiskzAz0zyNpkeSZPrel58GcQiw5+taTVbLgU5FGPLNYnviQRXzMats/79Ax9ElX
X8gJMKpssY9FQLNx13UbAGbOxm7sbeKlyOjN2KSDTlUfW9tYMB8MJl1ut/MRvUKInIZ7tpYSag4N
Bn8rnWebDNodkajBuh7J1kK3Upwhslzhhxs2caURYNjFJ4fW5qExFywv4/oAEGObtqswCct9zeEU
uxdnOo9PfBvITVTkj6Fou7Naw7cJwxSItEWLcHr0bQOWJXIV2qIbBXO0z7xbz0+yywTcaCacm7Gm
NNRwzLOHLrlNMNfS5jvQ2b/ric4pG3LwlH8zGcUCH6qfw2AOzh0Sn2XpdpdNn5L9g2W6J6Zrp7hF
UqUKtRI2mbW5+ZU+DZg2SZhm1yMkFOWyR5Cq2YRlycnMjWg7z4ep9Gkz9PVdRtpECmeScguKXBEi
6WRvW5GwJ3n3zRBmR+eR0EvzAguWs2tyPz3DcXkfKo/EuFStTYOry9w7N6KIbAPooGv3C30Egjty
9ImyPQSa0hOvM5WlZsah2AIeQm/QsCIYUBSiYWUZrmKMmPmuzF2XM8BUrSvbuioDSOPYOjVOr+5R
eJDe6uTQxyN46HIpQhS0iTonvq6Nnuh5JS9fLzxkbGhrx+J8igCERk954NzCSMSFqxE9lMDkgCQw
+cISv5vK2NjlJpsWpawnWRFL2bErYkLwiTY8hHb8hbLwTSl6MIyyJQLejOpV5EoIATPUUyRefHtM
Ge2Pv/3Hf/3nt/F/By/FzRIOVuR/y7vspojytvnHH9L+42/lX//34fs//tBCK9PUkmO0aeFdkq7D
1789QZ0K+G7xv1BMDImLnmKdhFV14QHkOMYAST2b0j8t3vEqBKjoA+Pahr196RsU3uQsKOoqYtVU
TTHTA/gbDWgghxp2NNJddSAN786dzsYurq/7RLs3rWNxk3WOx14tMonev/7gPty392Hx6wvlCstW
wrRh8uuT+9DTEJdZDuodeMvOLPvmDFt3v5Jh1t/Aro2B0VrFRtKFv63i5BGCBDLjrLnypGscK+17
Z6Mqn6tkNI6h3tl1EVymTnQfaz2dE2eQg4kwqy3GN6wnGEC1GIx718n9o5hyGIhh627evyXb+/WW
pOcpqSRnL1c51ttbGlgPsIJ40RawWcyDpdOeccKghxNdBH5qPpqBtR/YvhIHFKoN7M+ZE1dzC0My
fYmGai96l6khS46cCtQorOv/+Q+pv5QFovhT5ab3Ttp6l6//mcFQXFKub3DppaPVX4M8pAiM0v5h
OTqtq6K0IfMDa+p7EoiGDI/Z2IzNWVE267rJ2pvanIKVxQ5+GU3pJ2SqHLNcdz6nlZd+Ll3eHwoQ
dKOj8dDKrqTUHEfHTrB3SkOypl7/6OZM+rOdIgRJs2s7U/qQBdbD659SuwsOr0/6P96MguZ1VHwr
uPsoCNuTP/7XQ5Hx738uf+df3/P2b/zXVfStLpriR/vud+1fiuNT9tKcftObn8zV//nbbZ7apzd/
gE7H4nnbvdTT3UtDN+S/R/Pynf+3X/zby+tPeZjKl3/88Q1werv8tIAF449/fmkZ/VLwyv1rtlh+
/j+/uNzAP/64774//fr9L09N+48/lP47nSytCH23FvS/zbzBgZOvSPF39uba9VxPSNtjKP7xt5zc
vZAvyb+b/CM80wUP7CjJIG3gwPMl/Xf+qEBne7YQLpYq+4//vu9/zmJ/fWC/n9WWkfE/k5rLT3KF
sqUJNll4lnBPJgMrMzKEw523csiiixO905l/+9Oj+M3EucyLp5ewPM9lykFEyhz6dnCylTeUrDPC
kItsyDeiMBpjVZcSiWiT0R0drNhr1+9f8+0c93pbOCCFyawtLFM48u014Zl5YCGxz1Hy2eGMQP3L
rrKItvlobzN58/7VfnOHkpKy0mTRgdRaPsefVwbyC+AiRWQc4jTe+EvFs3zE0HMVV/YH9/X7KxGm
Z7umpxx1MtFVQzTDRPSRZVVAOy9eBasU4qXVfXCh3zxApW2HFpFtOZZlm29vaXbCuShD3guryu/x
/zynpJBKqjdJbZ7lVX/1/hNc3oE374hl8/Z5lmuayrSUPnmCMxwOFnqO9oO8FRacbayk1KjWZmYy
k1o7zL/vX/DtYs4LAltLCQ9EuWDJ0ObJC0JFGv0Bp2ro0taZ7z5Sr9pAC/3gKf56W465DH1TW6ZU
Wpw8xbKAIyrKlLK7+6nDHeBkAEIi9A1e396kLYHtL+/f1i8fm+XYyACWWYP13T19701mSZ8ingMH
edlA3NYYzGI01C6MSgHK7v2r/TJ5WM5yf6brLZsK/vD2JWlk21TD5Nqr0eQkFUNKa/wPdl3LPHvy
ZnANVzBvKtBg+vSN1wR44zPx7JWDhy0kYacSiLP7yHhM5/KOLOuLvAAV0FvmnqM5bY1xZYoHMJyr
fK6uCZG/RXS2cWsNh2hGrf7n+4/glwG5PAKteY+kxQTungxIKGWYSgMeQVBrANcLWxZPIa0UqcT2
/Uv95rN12LEx4QvhsJCczKNtUntR4dIJxJa7KcNmzZxEFbG4i+jEE2e5f/9yv/twBZMM+12PD1mf
jBAVNj3DVXNnIHIa8ouE7D94f359eIw9NqNsrW0WNHlyidLo8CHOKCF8Ka4DV17GUfeQp9PBa8wP
7uZ1qL2dYZZrWa4NJo5tvHdyrSqtfXrcEXACA0WcYacvGb2+tREhgKFuthxLxk89BkdqQ/mLk9vm
7v3nKcQvb7ILWNXl4OdIC37J8vWfzg+F9KJUlgQfqLD+PDfyW1Dl/YEgYoHLhShtGRDyQCZHk30t
nZYsu7hI797/HX6dj1zbc1jstbmMWnXyChWWoPE18sCTBkK8U8mLetSfwMsek5RqCuKsjSO7z+9f
9Nep1nWlpyzT9iQz/OmnXCM9Gajd06mJzE8u4iuh/SPd2XL1/nV+HR/sjk0PC6eLGVCeLllW6OFm
aBmKVvF94jSYOnSipj8zwFtDUX4wGH/3abJt4wzlAvv0lDp5nwTVuLQ0AVjM5PuCVLKeZ4FYlfZO
vOqb+IVDwL40Y2Cw1p8YaK+0Fmf//v3yRE0mBe3JX5YwxwBYBvrYWTI7t3ZYPUsZdivdATTwLeeR
/Kxi8/4VfzNeeWmk5bmmw7zgnixnLsm4Bp1IB0QnmpbSy8n/FE9mN3yLiTX54OP83RPWSrG2CM+1
NfuDt+MlnxF2pu3gApDZTYh1QZ2RfajupR+uR8hclkChS3R8l+hPaSgf3r/X37y12uIfGwsZw+V0
g5BTQp6Y/nhrw+cSkaDKwcl6H0yAv72IDeEE7x3rx+l4VAGFPAQoDgwcAhqqp4BdSE4h5d+/FQY9
y4bnCEbiycdmiGFuB5PUVN+7oRFtZy+F/9HktvyMt9OrNh0OM1QnXFcpcfJhxWKuqdmwgXNFQkcZ
0bOzuKadJ8O+ahBSWQA6AOXWOw9j8vu39+ukxqUpyQhH8a5o7+T2ipB9KjZDTQ1Z7mtjWpXz927B
xFff8RKtu/HH+9f7dUfC9Rw0LnR2XGl6J5OonnqraRGtksE5rAckbb3y9z2AaOrBOpq2xCbtKre6
e/+qvxkOTNkcBIXtcqJhTX47HPBlDQmB4S5ULFpr8fBZTjCPAmJFDL1z6QqRTfaMOf3cJ2Z3pgr1
/vV/fVW5PPMqbMNlr3c6HvwuDSb6hwAL40+4amkTP4fUWt6/yO8eLXO4I6hOsUCejgenzAM7L3mL
7Pp8kAH+dDoNILLHeJOlgGIKMnzmjwbhb94frrccdniyyjndV6XdQDmZ8KMV+Z1XilaCA/CK3lgd
D0TdkhQLOPH92/zNZsRzeJYswJTCHPYDbz9LMMZD0iyb2hatJW6iVeK2n+rBu0j8FIqAd20tcCzQ
jBN71/evvQzEtwPVQxXHEHW5X82Nv700nlCf/nfBVJrZN1lUqVUJkP+DG/ztRaiRmh7tVh7tybuK
v9Pv6uV0FWWVD/A0ewqT5vj+jfz6QnLalmKBM0qGvXlyjSwguFQQK7yKrAj+WhkrEM4D5mC/U9G/
vYVZrsUr4lEu0Zhk3j40KhYCWBAPrR8QEuZO1dwanVvdBi2Ntg+e3a/bGO6IgylSTI2M4nSR9eIg
VyKoHagV0a09W4ueFIOnN+9JzPzhdJTs33+Qry/46Svx8xVPNqbt6AOdwvS/IhQk2RIQDUwP2oF/
CJa0graIWvbL5NbnyNJwq7rRk1FO7ZlIXWQ1Eue4a4/qgP29vZorHxFXpNVDb2AyH6pefPvgt10+
19Pf1uE4aLPVY0073U4WQWDXugL650XBdxwJhLggt65C71vkReciSYCtZBRznaAkqD19fP/y0lrG
5s/XX0pmeC/4gCDPs+CcPi0zdlU+mQ9T3zdpBMsc3lu/ytiPdocMc8TCFrdDfDkB/u/ui8l220My
MNjWhVPoTKDUAyurUfNTurphbcxZMDGWdz/mSknMNilMUCQUonMN79MkVFeXm5AU9RjAFNZPOgcj
/+hxy2c6oHTFAxfI5L4eMZWQ9ShzB0Kh2WUjVMbJ7efPpp2aU7WlmZhEMY4btHufBZ2Z+dgPGQqH
Q54nNhBgGTYVyEp3HicLYh4is6UnS1NVO5jZhccPDMqUlgatpBSExpaTYVaoHV3O2IYm3U5L8dwT
abWrQ+xJgMyMsrLmQy+jOQgwao5i6ncC0XhJEOMCkwCcDx6HUkUmvWwETSNSOptRNSixqYvOg/uq
C/aimzEpyu4Lxp/S+tYCinRvLTNM6M57cQRgclXVcpqvk7ibiQSUhLjujL6AgIx230DwUBKER+NT
4Q0h/6gOE0s894C4gdNDHJWQKtuqaaLvPQWn8diicCdN3QwqvlCpOZs2MScnthakklTy0PWBZ1Bz
6F16Sgh9fBoLbtOW9j7Ab+WX0ATnnNibUTVoM4zZsFr49b3rzNd+QWXSWefl5E+XssBLeMCOHaWf
B4XrkMIX0YM4juMq1Ci9AJU09qPEDAMJ1Oyqubyvui7x5mM+z6FA11NarvsVkrJnkoXSyRipwij8
Zgbgznm3gjQs7HZ8NjOk6DtAlYaDi8cuwTSUhe9235yh8mE69nXZNRvCdXghEPZkhMHnbuik1gqi
Q5Bd1JHbqIsizeziqtUIwXY0h7Pg6LBlaK46YrCGA2BzaAIkWGEeXyIiigJWPEL0+Ub3HaobP6gM
cuhEbOp9ZcXAltsmbsFUxL7KLiGix9mFib/WIMzBr6v0QCp6MTwBCQubK2cOemIlbYpBZ1M2E/hs
KjepVqaB4vNFFTH+vlVv1+38I7UnHDyI1DuPzqFHuCRNm+KFMnxENofsmvTZzOeMbzEturMB7mvX
GV/QaoOuBB8MP623LZ9IVd7Q8sKFANWSyFhY6q5DZ+WqIg8xuAmS7lYGDkHYUhrTJeinEKzmRqkC
BHGronkLYESY5G4Kg7YwrvQwxipg2jVSkaKyw24CrwBkDgYjzR8SD1sjy/Wz0Vh5FRyG3MZNrQkj
pfDUz/D8K69ppnuHPHEOS8g3EabJTZ+VQRWuM9YkkARGMxTMhlmXNeUj1toouu3IANFfUyCxySKq
bB33MNswhy6xiAncnBa6y4smR36LPQnkXHXOpB14ZxNYnWjnhIMdQNLniPa5rPV475NA3AAdSNro
xvINOS3RH81g2gsaoO7RdKROaFOAzKblEE5cgpgfa9M29Q+2tqiugKYQqEz+NXIv8QMAajUyJVLD
s9cuTlQO7TbuIghjReEuGvNMmUQfD4xeI47lcIe0o00NOumWp75Lj4RAd51N2h5u+5TgykfqhETJ
4AalH/gg0qJ1iqvCh0biE1s76OzFiZMWSoSV4GI8DNryh7s+UHZ9jJtJRLehdvLpnNtOoXb7YwPl
MnZA/uwZfkZ/naVu5p83dQV7bxWqKqfcD6mo7f8qWP2/7rT9f9RD4/T501r7Sw9t30X5y5Oxiprm
qfu59/b69/7qpRlC0f1i9fcstkeOq11W37+aaYZw/u5SYqJSyU5eoK9Q/+qmCfn3pUqtPcpPbBte
G23/7KYJ8+/e8tOoc9quRy9K/1vdNK7x0+bApvWs6Swo16Rg7dmsHHz9pxpfFwnPj/Lq2m09SFbx
d5XEEyZ+ExaA/I4NoFvs2v657r7qSR59J6ku084kdQlP5IbpgxRE8lPReLjNngzlLy0GbRjaMC/l
HDlXRdmfp13nbJ2k0ys7JW/aGrHbsrFQO2IxEOmwkVsDh4jOrGpS1wBicHjR/wr9gEgJhjWtqrts
2ppGJ26q7smvNaxfQ4HQMMK1smGl64po058+yZu/dkc/ayfst2es1+eyNBfhXHN2FDBM3j6XpLZz
w2swJyJi3tFToNbI/mQj6uYZz+ZeyqtqDPpNxX7iTGMm6knUhCRubWJpo35kQK+zSItdkTsZ/KVJ
bGgjxQdLs2JyyL+0S/N7WRn5JevqU4Gde+W70kLyKWDTSfh6fh9fclAANj+r8JDt60n763jCMWeH
bronFQETUs6hD0Hmja+fHQ+Vr5OStc4nvp478n3YxESbSDYa649ClMJaUOqmvPb8cEL5A0mmMYsN
4HKJWvrFYFtKejOyR9OtHktaZms8ZEvG/Afbd+vthvivZytRcnAmt+kMyuVQ/dM7RwIDObKOcfTn
oNgP9V2js+IY4LKxWpPS8qjmbQiUYRNVnxuID0YTq0fDMR/IssWMWCb3JEVhh0O9INJQrUabRNo8
bnGQuBkxRxl650LkiIomyMtRHV9ZpqrPBLJHGFsEW8TMumAQyMWhCEMKakwu+MQOapMO9rk14lWx
4AEg8Nbejd/Cp5gwibZW85nCn//B4Um+PXn+9TA4DS5FBMQgpnXyonGMm6bIMo7pwE63woI3O5XG
EvfDauk9W2ENDXAQE0L922CyPpWDv4sBdmfxOG0KuigIf2XelrsoIuE4irJnssyKjSvjcjfL9EcV
N8UGNznPxY/GD0os4jezB7ZujhdQxcFbnNaU+1lg4CUABfqJjw64wh7VbsJhKncQEtaVCfi3CxGB
tjkU/MaBXwDJxOObVvh4vn0wZN+ec16fJLoARAsoA2waTidP0oEZ0FhudC0r8me1jaKdHXXMdtmr
4UyDyUS/JbYj2TL3JnapZuyaa/bLT2NMBqEDnvATE/tNbpPi4hvxrnfcK6d1cS8083DbocGNGsO5
9GzjeLOa9Fg9wI/6EzEzOTBpielH2eweMD5AkaLfBza4AfJ0pch0OMQs7YjUxHM7klOSpXoRlM35
zrd1DceAoQZZQe+GasLwL8nSFdF0XAulhjOB25JqSwSKJX2ww+iCE8HZ+0/utRrwPyfE1ye3FAqI
GoE/sCw7bwdkMsFCt5AyYzyAMZkF+DBmTj+1tnE5qy1N/LVpj9a6MwDMjA0c8hzVpVFXezvsx7Uz
IPyJraskgWs4c07YzyRXACAYECNeOgzA2ZHuuZGVO1yQ6pyE1pas2oiUTE4bo42k0nANva4ssz+w
ExvMe0fBfrLrBX6ieXcKi3f6/Zs+KU++3jTNe4f+JEspJ9eTm27yCe+LMI/pOEbIqRAtmzhn1Uh4
inBGsn2icjc5tNqr84agWMgpH/wCv3lfWXbZHVDXoh1jL4Prp2mwGWWEyE4dmVmWqIb4hyrOHMPK
tpPKbl9BIoM01n5sPvDkzu2KGY2J+6Pn8NqPPvnwlwKmqaylrm+elorMIHVTbzCPIfnpqiVTuLVe
fBDJtzj7sUh1NSlmVXI1lM6dWfh/pl5inbdNAJjeDNw19nLWnbq3zzrkl8gneTfAwPAGPMYN/g47
NhZq4yy32YAxHeAFe3o32IAot9Zex9nWUwu6ygueKh+mpB9Yxy5oW/BXqlpFrZ998NhfG9yn90tT
gXI4lAk6YSelsVAZcjZS81hF482AJhPtaZF/wmRY4qg5pgqACFuMjWHm+rY6H2YHnFg29xvElHu7
Ts+xiY3HzGdAv860Jafc3Vgyv1ErWXVTevRk72/M9HvTNnpv1s0t4Px4PU7GNwiQ3j6HHLZtiwBM
VjlKyjFyZ09w1i2r3OfoCs5kaH01J+suzqBeirq8KU2iMNsqMuiVWdmmtmHCpkVPjvYEaiKnrrjt
HO+zTQ66mg+JC8cI4kZYiGjndwMW+HC2uR/q0LIMCBtSi2siiKKLYY7TDQfOHRr1Giva7RCa0ZVu
ju6Dp6+dYArOS987NpTPd6iXy4MGx1kwjNMoIwd9hBT+/phYtryn21Far6jPFkGIYHS+HRNhO8Bm
Mbpjo4zmzPT8ftWK4mvu9tW5CX0cK/Vo7zhArsDnm0s0whIxc67zfJ8g68cHU5a7wuk/w1DPyEsj
7zHto51Vt/keuu0mNRTTuO5bzKrpB4qg18Xu9MWylwl02VILNmlvf/d40IaVp0TNyvCJnUd92c8m
TXqD+ECOcRvTnh6w8EBEJ3O66YZzeBo9Yna3TfZQTiDtFbwYhSUfiy45q8Yq2zs1IeKlP14bbRwf
g8VTW5N9Ete53gR5huWWWtCKwtgSv+x6Z3KgEkNdodxoSV2l9KGcvP8BLYPj9B4RWCn2K8LkfyeD
xwocOfm4BqaBlcAa0WazVK7nZnoqq+Tu/Wv9ZmcERgqVmmB/jfXqpG1Vkm0wED92TDKSnnwj+sGh
tdy9f43X883PN2Qtpy8GDJOBFKZ5OglnBQkp6DyOUJTJhCSUayUiBuloRecysWboeXx0SA/YAxJh
0U7Q/tk7JCAY9ra8REtTXlskwSFTD+CnhHvLsPemF5aLA2YdBFQPExVahyK+IPLe76ZiR+Rwumk7
ctdq56tvIDAup+hmirti0wvMaS1IsfXr/q3mRVuZ3nUXUYbxp4IdXcY3jE35KeR4tKLlJ1cx5Dto
rASSqspkC0llqrantert8a4McT1d+X3DocIu+g9mUvtt4Z/9u9aapRM9gU3bmaPS2xd+Lqn6k/h9
9Iz6gWCO4MLxTcAMAqopZu9945oE0lrgtUo4vmtK1KwN+fxZpflnbI3ikrBOrBLKPCsLeQixL+1t
naabISvMXTUZxMjVG0V+4XaOqRNPeb0zLD4b14fpNatIErkHNQ9y0Fo6trmlKrmYVBQwx9a4KOFO
UkXm82yleWEX5S10kGgjMC6wj6mcfcGY24nEIyAHZMpZY2J5L3sMAm77BSIUTM3Aw7uYE2DKpBKF
Gyf+winavcBO8B1nYIV7sLqjTGN/oPRjMToZZcuDRbOADE+gw0Ol+fbBFg3xYa4ECxaTlYYGR9zN
dItJoD2rQULcDE4F6acY/1qLld3MKz8RAjB4ftubdkepkTut4zQCP2UBQoY2eaBAX9ocJ4PBxoXt
QqKh57YP4y4mMhfKXjgAHSDIGPXU1NExSqttb5YRjoH+SqpK4j5KHhvaCwfI99llbOH/iayvYeh4
V3ORwxOYoeMmqRsTahwReRExS/e6keukxtI86uccO/zKVZgTB3s8AsGVzUDx15OUDxzwFhXMjl2l
iyeQ1s5Z0jov2i0NthTZDekde2iRcl1RYb/oWaQEACzypJv0JsUMkyOcDcnyg+6HumISDGduJ7A3
QUnwCRn01qFOOkDY4cjYsyGSVEF+lLaOLsO4+DYtR65I58epZyhSsr0rptxjLOfn1SBCNrhZeFm0
7jc9lwTk0XkdZwA74jzMHXXemOOflGvWHCperBhMjd0CWYcutKmdAtBXhIBS6MtmKaYSk/jg85SP
LrXXtTKjYs2kdFB53JPSqRUGKlpWrgVE2FahsXYdG8RJYW6Umy1q+fJHKQ1yXXJ5VaLbCxDyXUwN
OXXDCMulbI5O/72mZbx+3SkGSRd8sG22T1eA5d1EPUkbmH6Pp09X6LkcrVmXhAUm8XCGubxjZorG
vUma+krafrq2idLAOMr+XdehganGfoCoGe37mhDf0tHdZhwZxSWdGWrLxwK7NATRyrtEZQbLKgM8
66XttZ4EKprFx+s63zn1uucDzir4z/4xzACVitbjQalDVvNstZNuw64fD64Vn2dwGTbYJcNtZqbt
xuNYuB2WF3GK3Xvfych07OabxOD8EXnpF2/qsQ3puEaSGb04bXsVenxmVZaXOw0HA9sEvvIJB5lh
9CMhW5BJlItj/P2V6KTF/jqb0oC2F4GtQHx+eh6JOsz9qjbI2qV10ndxtq76XmNphsxnusmeUppa
z5/Mqb2yMYt+cPXTehcf66IsBpdiIa//5fBc977yDVtfjfUEiab+5Ij0Qjh1hcmGlb6LoekUMXGG
XbNVoaMOccZH2ghym73oZYBZt5mkuu7mQm+GVNHV/EgTJH6z2gBHQQtA9VPy+p1Mim6QVFFHRuAQ
eoJG1XedAMr2ivFpaPlVisy8DQIShUfny9TZ4cZbGApqosliL8mTgWfvgk6u/KPnO/kHKyGHxV+m
bA8Rs0V/lb0f0trTUxTeszT13eIK4teOPSKsrXjuH2zq76bpExmXxdQDXCc590N/OoRZfTNTIqHZ
xdpSG/WZbPE7TmRvRKC/6rmBBFu0+nMyPkW6FBw1IIT/H+7OY7lxJMqiX4QJeLOl9xRJ2dogJFUV
vDcJ4OvnAKpudtf0TMdEzGo2CACZgCgaZOZ7950LQE4sSjdZxI59yIGUL3tBJiXLS/OZzEiH87HR
oMbQzWfTwV6362tzA2smZbmeG1S1o93ozXIk5GTJcxzyA7TLVjrAVVZyWcMatlBWDZycr0PdV5yN
TE0zaxSs0oxBvZBgEo9Ofu5kh0rENL8hITS2QiJGCrLQeLMR+CoFtVZD2+yCWECGoQ5u5UDb4Z+D
DtbAbtkpCegDI4HfaxLtHWVzVBiShVc6azem5IFt7BWnT9a475yaoabiPwFMKenQ1UW5LEn2zmAu
CvBxfrqqTHPT1KSVTedkkUHrBip0C8l9qEQuFlS6iA0mjFiYyOHV77FBUatQ2Zm6nz8jAMtnJe4a
x9Zs8ue8Fvi6hceO6f1rjUua3tvRxmlHb2QY0GsPYuK6j/UEq53k6tnKj7Y0N3KkgAty3IViD+tB
xMAc5IT69aLCBQgkQGnBpgDLtar1RV+m/UH31GtEypGg+rBTfJLlrTYUazWVxAZjSWU9SHCVzdBY
Fn73zVZCsoUCWhYc15XnRpfe3Du6B8lGqzEYK0FnmC3fd4E/qyS7uw7PQ1h0G61TH9QO7n9glEsN
C0o7DaqroJzEGrCLCbX8hoVStDFC9TvYQHxCsC9hYpBthaGea73BerdxCTEG+k9k5OW5SayNJJqf
oaG6M5xBzjzLQGuX9SW2yyt1dETAh+QFTwuoxysVJxpwN7D3PzPNutmi/56B7IL7BXm8J0Knszjp
kMDOWo33jCH4SpUAYf5218Xtt7xy8QcF56eCyvUG8WmKgvw1QAoltB+jpCQw05wB2jsL3bUObqyt
asV9aw1zlw7pXAgmykqT2XPq206+aLZu7opZWMMbMsKX0gk/GNRfqAsGbB7s0l5aomCpZhhpxkS4
hltMMN7wyo8uwEVGlBS4i1T61sk6cyPSsicz6Z+pflbmQc8iFWDszAKxt9PtstkkkrvDWi5alo0d
gT0sR/+PCt968nNqnTVL37LrWTI4w9YDMJGUZXrEYHhYq1LzInWBDApJHZZRYIulGbcEUcaUCcSO
HMMgSsB7mJ0WbM6Ts6Iskzh/xvsUatZBtvjlhEWTnHLojJLRnmqDd7K1t3ajSAhj8LGItUWgC22F
4Zq3spqYUn4AUHNtqG7ZaDvhaz9TH5+ALE+VWe/6MwRGu77V6kMEtwTBklks2uis5Kp8gMc/izuP
iF2Vz5PcNAEvRacCSADOskAzJCOBTOgnS0x903kCVdFhueMRu963JPz7znttk0bGJcN/s4jLztUi
wbqt2Hc6zg7UgWXEkZoZjFfWMZJ9wBmSYu4ixyEuI9Pv2tpIqoczIgZ3FQ3hD9nIYazH+P6Krjs3
GMOZFbTjQi/AolGsyBME/iS+TQINsv9dKmwd+98GJ0ZWDkL+kOJeXjvei41kh4RPCLUKOR2FywBn
3YHCdYp8ix7WfxMbe0mr3w38rVl5v6oQak0SWQFJcUvCg2EAqD2XSvmn8PU3Z3BwovIlUI4Gs98m
egqGHAwF2pSFOSBeAjlHqC0deCOdfkPM8ubZoNDcnnFE1uK56mWfjgQzvsllDIXi7oUn/Yubh2Il
kwVPvL4BK1K9lbb1PVSZvycV9eSJvBzc4ILqZ9hJ2SPONW8y0LKlo8PIjaIXrZGTJSnshdKirx1z
xmCbXk2lC5c45TAKqNkmrVSYClalLBOvU88KJbiz1KlWoYvySkdbNSPtLYBlmfqGsk8eX9JVqooP
AkokTnT/cwhyuLUZPhqa570FtSdWvZ7/zAgRbzGEXVUaKK1Oar/rWnmk3rSY25HCb5epLQj0rlyb
ivSsYz28wzmj1Fv/GDQp7Pmi4r+L1Ce5jo3VAN+tq95Vs8g3hesl6ygq95lQkp0LwXpY1qKDNxMW
N1KhDqsfNYHRlgC7COSCEYMHMj6lm14qSyqFwxy3dLyVa0VckDA449NhHw3FGxFjfZ6RGgg9NdvF
f26YgGe7xkuBh7HSmIMhG3ZOwIdsvfdjIT8DPQArUTMFMHy5n0VRnCymi6rchjQ27U63i+ruhfAk
KAcDZ6lpI1MWiFLDG1ad8O01hCyEG1MLGIZ0V8XvZZaAECvzV6Mnzk3A2GPC2EnOTKS+yv/TLC1z
oRcmznXlz9q89I1ycpXoFjEfIqzM3x+0bpu0fEdFksdomnp1l8Kg3iFSeJajElq6qr41Rm2xJNRZ
1En+oUqpQgmUF0DIm2KwwXok+ml6x5FFJTuzM9ZC5YICW+jR4RoU60rvUScpIATBSIzEnvFHDqGr
nJU8OxcDrLq3QDHnFapWwfR8JzqoqCNGFUIZtDlq+ofA6dBXpfmSnBTZSiKdLcoylrmWfGRG8BKP
alsHPu+qgvqEn6HxZWtmOjmht5w0qyVa/QTaaanJ/WNhNeXWWYdR/ox1WXCyIZvYpt3PbQ3EsGU+
maw6Z8xF00MhWa9xwpTTt/JrUwNgskP3p1Sm6RO57eGMtvPcSgKHDs95wH5DmRc9PhfUX74imWTm
LqvPILz9h7A6WHrhHCEcYMwNE4fVCFY9upYshzIkxsui9shsN4OqZ2ZLJzZXZlV9dPCMFkCCF52A
1wY99IJf8TMeTO4BDqW0TaxiFSQtMxsKdtHqefLc8jyxLxLjJIH0XKFXWpM3h0xSyltUSD64dCC5
taE8OPLgU1ruHcoB0IPVGh9F8BB6uNMTrYw3aNk/29Lt+M7CyIiLGsaLk6z1T6WNH0VaR8BvoV8C
Tt66nvUim5C+bLC3C6F9N0wXaUugwjgFO7Cpe3JkOSuajgTxUwuvusFWjvXFAe8vlsDRzgssgmGa
dwUcf2r4zBU8GY8leDv8QZEPhZk4mcxJh7BUF25futgCu7hWO9Heh1W1n/asmprzQSc8zHe8Woc2
A1U2uC+AJ/ZGhadRnA0dMYy1ZRnNvGuj90BTqQCQQ4Nx3JfGUrzXASSyHcJT0xA2zLs02yiaN+zS
QJa2NawsrLRzGIjdDQDMJumhbWQs/2cDKessoJY+dbUfIfahe5PfU8fz5mwV+g+txQ8GOR5heRir
B18hVugDKNNl8ZTDWZ1pRkCdeqHnR5w4dxXarEvbF0Cq03yh9GH7KobgGmRdvFMyiq6MAYprClrm
KPAjAtkVHDzgx4vIwksMZJK9j2weaHb9Ioh37HwNlq+cmOvEXxWl8VFK700bhSfZFyeO3YNdINLr
5DfkXeKY5BaJeTXfRYN/FSjd5h4BqJNO9B+jGnkhLD+Hm1C026asZ5Xq5WetTmTUpVVfrYcalweo
j1ZvdJusgTGQEkXcWiX/r2REzrW2gk8yovlKhDDQQKDHB6yz6o1mLfy+sFcurksnPkV4hFuGbX0e
Au+eD2b13GC7iXaMgS4Q1YaAYbeIB22norM8qa2KYXKhHdJUhXQoM622mWWTjlUoeJZljNE4b1SV
t8ywIZzXjGVz2ZTOZt3JG8ngd1a6coNQDRi4YmVLfmigl23xgcJnzwhWz0ONuSKziXqZKYM2x4fj
FCeOhod1Y607I8LqHqfsLcIQqCSB+dSqeKOFJjGGyIgwWSN+Ryj5gBV2yNAZ3FJRNtt49PYLah7g
GfoQr6rmqP4oENH116Dtil0oJ98Kx6uwS7KW1AQuK68yr77U7APTfghtbNYD3Tr4lk8+VWjRqS+Y
lvGY1IrcOaQ8R2sDfz4H6NwmQpsxF8lcx1t8ZxvYzBZli56SgPwqbv18NqjEi7UGQ6UsyssHsx6j
a2RiB9MoXhPsDjpXqkEBUdnZklyck2qteSop/TpOr76SBU+REBtn8jwrILGHfG+oizKZqEpFtG46
gOCFE+B45dv+3ohb4McMA5cMF5EH8NpztS7td0IOsMP4eAJXa05+m8DeMu0rNmPpBsDHS6l4wbga
7lbuwPNeal3vzccYWGouMjLR90GGKZk2u7bNoEQ30c8It2WiTZ6zT5GEz2GFflf479cywn2CixVr
vtb6DMpkHokePnDkdXvD6J9aPkp+viU6DMU7G5mcsf7INrqSqS8e7PvCCPYtBkp1zqrJTLs9MxmK
Nn2cFxKl3w4Rz72SyuBNQFiQx7px1KXSWvpmupFTGVyzUqwDFMOrTM1eexPhkZVVeKiZ2TmxmnAp
A8g5ZJ3czJVK/hbY35ReLw8Ce/FdbGFAMjg7ovTyOjaAs9pS1sFeqvIdtixihjg6WoP+QXmhutne
x4LX7BpvXRvpLWKJCxkX8464AfImQBDXVelu9DFW0nsi3dcVRvSGLh7jMTisdQb8YLxoFgFPknmY
Orz1ljIQevDe4L/I+y4JT7GcvWpWK28803pEnF+s+JZWzDnr4KSicZlX6DPPRLgPYZ6eKmMIXuxK
BzrNP68S+1nr40NhwhbK/s1j+uDjHrV1W5yiyUqnuxhQa/UzYup368p0b5t9u2d+jLcIMtgL0tpt
gy/1QqltMqiJp+3GR1GCXd3eR0+6DnTlAXbFcIDcs8+s8KwlqUCE7+u7qBNzIhjVLEqqclYZbnTg
QUjYPAGs6MhYumcOJBrCZChZTZkvNhA6qrSVdGmGOLlH9SBtLNDk+6ghGJLG/hvB6RgfnebFE6FY
GnnEPKuFiWUPgKMMu11GeumsjVph/hhV7qkhpGtZhFR954IV4yzikdUPqr/VxUExiuAkZZqx7yL3
WLmys+e9hDwAA87JB3mhtw72JWFBsDL8kXQQV5npdzMTdcyjin14XcJLjxQz3Wtl+Wr1frDVQqnd
Z0W1KoPoUhkw/uS4F6sSLt3ChPaJHrU5A3G3F3qPmGhgugdnNEXglroAZHxAyWEXUEjetmLdi+4a
tMPJsz1pqbY2K/q+BtEoyRtKs8utomgXPYA6YXdGsM6bYK33lglM2b5GlvXSgnlFukYITKKpBho9
D0uTr4K3D6r+IEiELjsmGbgHGQ+5lb+zYEhw4ospprekAhf4jzYnTultmzwKTiVyoAoA9lL2PWPv
Gh8t6NgFjPV07uvrKPdHaBqlf05ofnP4nq2bOnyRm1KjRj8A31b7ByN9DrPeORCjOXkVy2DkRxaw
ak8CAYbVmCYNxmZ886N+JoXYuDslKztN1o6jwNuEmrWyCMEtCCczGJiYWwVetdVj7dU0BXFLA+za
4IgAqdcCimE8L5wiX8n6sChiV9khZAPInnjrBh/Xb8C7cRCf+1KiHJMwe0QSDAUwTb7XjmJt1PaV
eb1zkJFvzCjfrAjg5BQUVNHPxlR/lrBzZ54S7QyjVNci6/K5yOR17bs2+U5nm8cJHMO0z+dytvMa
jLta0/nuNcxpPEbrdQxOnImRVDOmxu4yj147AGYr301LjJ68J8snO8qULjpGivddiftnJI+IwRuZ
r636qNf4z7NK6ljNlrgnmuUqBAiwqNXhJOfep5IWzSL2GSs84p8PCjKnRiGtLPJz5c7xQkkeWFFs
DPTij4SicFExsp3bNwlUPxfjGERYW5lZgSw6+RhKuQcuMcLylGKEbeB7Mf40OAgXSvMUlU9KzrRO
KpCRp/omAXu3MjqpXEdGa509qlnAlcB3c4YMoJUBtHAsiVjogIPnVG9iECTUm+sqxBMrHTTGHodo
7RJuJaJO84qZ3F5K+SRLzXcWRAkYaHGF6+XyRuywRtBKQFrga7RU6mIkPYAiVNW4PAUNPqhmAw7c
lPQ5D95Ljx7+UfTZQT0Ah0mOBQ+lDUTPaFal7YOEjH2r6H4wI3na4SLHB2ni/5mrGSBtrfsYWF0t
wpLR2qzlpWjCZouk9KFKpHpZCT8luBYWc2y7lL22w4wIFkxe4byeiWvTENuTGpSUINyWVa8/4n/T
zfi1RbOy7Z7VARs6sICHXMYnGDHXSU21d4cM1SZ1pCdBLeBM1hL35rVilpQDcPKC8dEvsY0O6shf
S7V+NTt+IqGQ+51ti0WcRiRZy4Q0Qlxp82iIr4UjVTe7slgfYbcG7z/7DBvVPmSK+sSvGxXKLlJL
+aMpqE+ilkaf6YwMthb2S3Ng5da6gX/uGfP5+QD5h1FWVWlBVMRcMY7ky6Dtu2Xh+grUSwOPOUd8
H1JN5WuaBSeZ6de8yxVY1T2KvlSwiMK9IZ0XDFpRbmn7moGWGjSIxH0lbTEu8OaeVBE0DwKVco4K
yzL03YiEg5OLyxZSX5ziNOmHNvDM7CPf3lY4upaSbq/ASjBDKW2B2xaoSbdPVzEL0YWeRWBq6xgx
rgGtFScGdJWhubeZiF8aQzsWITVt5KwfhxixTId5Tlf6yZzYGlM6zBoZHhRY76AH9UrHCs4ukE6r
/YNDdmBte8yaAPSgywvSQ6o4vNFJ4S1qk6mt7knirCTtVe+d10BEPP/8Gzh+kzK7gGzzmFIbJEPb
UQMirVSjffGbaNVWGWxPVd+3NohHjC/8eUrZXVE3BrkIPyRG7GK5EgAhlypSf7JX47bRrYOSZGAv
DxIznCJaNjzy52ZlCL6SLdDPwHqKjF7bxWqAnkYMF1lpg3WsKwaWGjF2hs7Citr0qtQLKpbcfSU/
Va1pnJDczsgrNDs0xzgUkjK0a/IUFEJjknoMVOQLDT+TeY2r7bwEzBt4anFRnQLmGbbEnSDjKyfo
4b3AVZeAjJj5RhQ6hRaFfFXiMhtiPXlocvXaD0NNTLK2r1rnH6I8fhCUByw1PIMwCsc8qGYl9YAx
wQvaIRiLlKdfs9qYldjzLjJgzNiahv2aDJvjFsa+ttIF0o1h1iWkCSTbQGCrQfDNs4PipAumtxA1
0VvG0UViRbPQOirH23aVSklPfKx+lsasq15Hn4ycCUXYY4C3UBGzOT8drNCXqoQjKVmkeTuIJ/RG
v2qj/68LQv7fodc0coP/PXlt/p6+f3//a7nI2P9XtYhB3YdKlpNc4kh8ItV5rxbRqRz5BVuztf9A
bo1GBEYbBBS+KH/C1nTlP8YSNk0e2TE0/O9Ya3/PuaLNlwlNoe6GkWDymuTfJNVZQRVbH/GksdFI
D88tgaadqaLWb3F3PpG3zDEddbL1/ZyXODxNhZ79apk6cpfsSAGIeqwyVYHN0/bfpIKcE1VrRM74
fZ3/qSHX4hKxW5nPNcof9x5y0a/NdCjMjMg5a20Gr783qyjlVoWuQgj/47JC67wly2F/i8YnOzXj
Jh9LB0MHlPN0KByl/Dd12d/ljNP7B6tuTOdDBaGQ5zeFlJFT7ir0Qb+YnnOJ+tQ/lo6f7MnBEn8w
0moR6453nDaNwvsWUE4/LyONCKmtK8/CanDV9aQf/OrHhaf+6QythvlC7t+kinSgiix51xpBd7So
RJ2Bu9Y3XmjnObKxCOc1J2e3Hd2ldKr8crRl7E7HU/u0wZcG3W2qbX7vN+gADbRKo1BOwwJj6ZGi
c72Q5RZTICp7AKZTiBo+p03wI6h194eELi3Uq+91gugmTKP+RphyWNlh8G9sh7Fq6i86RN7YUYGC
VGGUuKlMI3/7YpoGUFvdiuqLXUhPdRe1+0at2301bqa9OPBC8gdA/afWzlLb/b3fP527Xws8utyT
Zm+s7HsJmumps0v3+OdROx5JUfKdqan21TYeJWXVz3S95s9iZ3LDXoV8r91qq7IrjZuTys2h7YzP
IcqxEh96i4iYop31EA/qWiFVY/ZuZx+IclvLanzxmoZ4ibJ2UNT3zdfJQCG6Gyks/EJqIvF7kKKj
LyzjMkASSpnOXbLUouxCs3PM4G1zWWNwTRBKpYxldP/zvzWRJP9AQQQ+vOjxY9FxFqlC1d3jomT/
i7bE/Ls2YvywCKOiEpQpggd68nthhkGZeyhVbX6pwC846OxTWb5VrfLND4fkk+Ds29AI5dHg/1iL
tA03SuKLx/+pQ6g3IZMFrTikqMpxVQ5Yh6iiOlNvWZ11N67OGiPfnEojirH+PFfYlrzNi+YhAQtN
DWuW7QGPa0+pDCkhybpsX48WvtPhvTUfW4lskRxr6gdJOnS6FF4DbOKuQMjcbeKTVpgOpwZXH6CI
83xf3s9JIvvQaiC80ymMor0H1v4E6tJy5qSGgYdNQFZ/3HPlgZPNn8f35rKqr37qi7Xp1/W/ag5/
f1QpKnVuCpWKGq+NQOZvatsBYbEhhkLcyHpYATK+hati02KFyPjyCKHctOn4/BAWj8d/2TW7GIe5
1M72vfOgTwdd0nSrf7yOr/WtzyIWnshGvu76j/2+7q+HhTI3uDelTvzR6eY8+c1w8dWuSgUvKKqN
fB2Z3XNV91TNKq52aEZJu9TI5aE2+nMu+vJCcr+8OH+cgssMSH46JLZ7Nqq8ukzdplMtF023mE79
/T5TV9spvm4NTlg/SI4yCqI0WzrVxNQuRaraO4pjPqYjE4H0JQxSf4usVSC6CctgTpiYGrMAk5Ov
K/j6bcuKUFMVkQyaDUhNt5qU3EzdS6R1Zg2bJrQFgUVNOAsIG94iwch7QQ2le+Ln1W9lk9iiaXvy
2ddK+YzjE/6QuGN/nbs34FjMmlmL29V0Lgh61gBxj8UorPcDbuF/3dzPZXX87oG4XN1P3fvez2Xj
TSqv6yj9UlNEyiW/zXtHv9STf/vuTiC6u4hbt1HQqoaBStzWUSL/l2lKVKg65eRFfssroRUfhYxa
aFyZ95mqH6a9WJL+ejg1IGZ6b5q+pKSBbtMmCIegxXnnj2szPH32cQHB8M9Tv90uVCUCzpVClacs
TPRV471kryXp5GX6XvJiFz+g9LWuJOOxkVTnasArpxbAeGzHU0MyrMygyi7TKUeHAh4oMJSnQ+ZJ
Fi5sfPTToR0DNtGbUizRlJiPctrpW69wEoS/3Kk1xmJNl8wvSX01MNcRqb9dMG6mvWkDOFfflXGL
i3ovRynG3ezeW6a96dzU8X7ddBs9S8Dn329xv+6320iBVSx9Hvtf97/fS53uMF2n1IQ40blWR8fy
MWOHbiB1hnX5OuoxbzJRHkLforEWUXIii3GejjyUnrd6HGil2O/2MeDsWy33ygbdRYGdCK1OXtza
2hy2pmMrR6XV3qsk8zbU4KBBtb02xiDlhbofcZw6TBtKY9TjpKxFDUVov5Jep/N9PQpX5WmrizRb
BCkWJPfrpr3pummviP4NWsqk5rfZDs9koERUIpMeM4AH/TbbCVE6loguq1uPm+TMpHr/WOe5e2Tw
G/Zpqy1yAsHH+/lpb9rInZrMcttI1/dz934OILK1LBGUvLdON74fWlgBoVQs97+dn/7igEXvwtRz
Hjvja7rfeNpzSWzjsKh+Nd6vv7/YXCGuEpn9//Dq0DH8enXTDe7XTn9ifHVmjunD/e/fX0SLyGYh
Gc2vVzdden8VsK6G/dApi+kUhp2LoCHLCIf5fRvGivVuUZ61zEgk7mLTim5t1qJq7O13GRXALDUl
60HDyA2LmRSDraFqyfSVlA1aXt1R/YoCkNHcmUV6lgVM2wNnIw3dVkzjoqP2weGrJzOUgOiBvywQ
vGxNAB/xy3ROCtCvutRrLy2BHvmzD+R6Ccmhhe8nSukiKW5JbB0IUl8YeGmMWjUpS6jhHJJTM26m
QyKA3baAEnE/NZ2vOyc51Rjs7SoC0NOpkZcrY9jFTZwYxYNCcGM6+u2WVVVoOFQsp7b7be+9PIGw
jpLBvLOgYpSlGPn8PaLMpj+6/JiOQY5BtNIW8arIhhJHmbGl8+ofcmcMa5cwKlbDQZJ3+CX0Z7vW
0+3UJa6D4UhRQEq2FxaJhG3t3nLs/I/eVNBluBkfqf4iUxepqfVvBc/MiP7+WwTpq6B4A7FoUDqo
sEr/e21GAoI+T3Xbe0ENLmYsNFvKSp7UMtXY/OXgjxalNYlVGpQBKf6TPHbDCOfrmi5Sl5XlF5T1
xdlDnYymHgEytRJDFyy5MPZIis6/1bWZTq3TkYGy7pYp2V97RFX71WNqnLoJDTeoxFSDr3tMfyGj
Oj5pVjnf3X3HV3mfu3ncrOwo/2PXL7x1oKFtSBKrw4Hd7nD4lrAC61tX37QO/jptiP3ePHMxezHa
vtzU03ErnUJoLxcqSXFPM7DEsoox24D56oughnDdG1iWapaXvwRejszQwwFgao0r49pLgQI9tkQz
0fr2zcoY02w/w545UaxbXuBu4jQosqZWgfzyKjXHqW0644zCxHy09BZ6bd/sgL+H0N5BjmXFhH/z
Fbr6AoVWVu4oWiav+nWsWP+wOzWViih3016PehZ3nfH4axdYSzkahHHptDvdNbJxvI2q3lm0Qko2
cjHIqCEy/aEYN30ki1OeYfraOtrDtBl5X5CmrGUcZ9khp3Z/a3i2v8UPPjs6WY9aWCOTqURKRgVA
2j1lDgBT/lbzDanAY45wluoYstTk80amkrdWmvYcmF51sUqlvCBuqA5y2Z2nI6wPKlzgybeOp/An
/9VLc/LqoHHhb6f+vFBXa+1QDH19wsW0XcpVkRwy1Q6PPQWQC+ri21eliY5mpZrfI1O6hnWXvNy7
FmPXFDzgKF5uXz0tOKZWbH0vmQaFqR2dNHV4yEkZHU1hU2dsoEtBr/c+Hd3PV1mKawruM8Icgq+u
8pDjqJOOl0799Lj72aVOue6EQwOzd4RS7RiOzqRsbqa6czJzERy1HKtjMahMzItRwFbW37B2U5dG
j+kUEp3g6oRDOvONtP0w/fJVStPsMdYsd2NnDQJrgFMvGVKyqcP93i02Hkcz1//l3oXU4kYVA57A
DSxb1Xi5zVud6Bc64eHQG4wkzPUVpMmI4fX4I4G8tRhCMIt2Yjpn6uvdWSO7wSl1kX8QrVZ3yZCr
qHPYTHvTuWmDZojB9Z/6dDhybodSnHFOUJeylRq32O/9UyGMi8BM8TadqmrlUrYJ2eYQOaqsxOoS
caOKOR2HhZn6J6ezLn7EUZaLYSdM94QXN06eVKeifYvVXSZ5TrZogkA5dFpJ8o3E8Fdzkmjq7utw
asYHqDFX44VTy3Tuq/nrHjhKVxvK+7wPNE9IG2rlm+HI7aKtqRdwZGc4lCzuFlGjiLdcydZVKQXf
JZfFlIG55C2MDXcdyP6AolZtro2dMGUfu/z9bnIl1cfKk4cDBvOj+ZzRvlUOC8uiFcdew8cJKNVm
4EYfzEr6eYNw5iizd2Lils9LFvEfIWqWtvG75yAvpfWQGFRlDOoBPLZyJHtcH3qN0nN8Ab15Ww7K
MXKDjZt52YUwSHqpB5yD9URB+1z+OoVdd/VgRsepvQtqnmeN2ISJgWDGL5TRGT0199PetEH1W8wp
Mwu/fNPvDZONOqYen6ofiHVg1RYh2SRdhCmmlYqkWUdt3OR+3DA4j7vHQQ2t49Rzarp3mi50o54Y
GSr1X9dMHY003VdF/dKTQ0UdlH+ElN+QoTXtM+7V1Ir0QbqWelm/BZKJFtxMze8xyampr5dFf+1L
2Vy1aqLinPoZAjq/O04bHsDdEfwJCfeesO5ubJ3OTa3B2OpPrW1qerteJF/XBn0S93jFuSF112OL
2+VfLUZQ7kjaqjjtYd5X+BAf3IbI9HzaZemYK8upadrIkYRm9qurnv/qf2/+S/evnp7kFMuqyXXG
3q6+Agapr3ISpjMLHNJuOoyyJnwITBn3KxqnDarfdG0X0HIbjCHB01AMqPmBeVYrxtXYVu23GHje
fAyCHuwoDR7buD52ShK9acU66dwMKokV7Ci2rZ5CK9+ThjK/6Sl5VqrCs/2gBNpNrYvbdF4JGZPj
rBGH2mvDa13In8bYX86ldG7Zknl0KeB4yDpUv2remd+ECIhDw6Q7d6EdnhOesDOme9c8xR++LdyD
IXljOl7FAwiFqjuesjLZPdwPp73pXKSvTSepvnpNV0/9p829V2H218iTKfwYb+ZkiDTMZFg6EmTt
EGfkD1dqN0XZZC9BY/ZrQ+/ctSk7/bPluxhPl2uBANbUIM19hi9uQaVEQ5FNx6jjL6MWL2qJYvqV
54C6UrNV5xjxuyp30SoM4DYxi0ueo6LcqlWWvJs28fcal+BIfKZVygupFf3aiSw+OF371pa+cWXF
ZlyhKxbzPm/8VZlLCyMvzHJGwEDaS4Pufm083+HkdOxDOlomBZNw58/m3zsGU3ezIGwR68VniDvp
rFWHaANvNnVnaaSo/LahgPtSkVE9kPbpQ+vMWtMPquXUu8msP3oPbaKuJQWlPdYpuTvTzsYp6P3s
xItw5hFTlsV0qFhldqrsngwF7K//0jKMzVMfLAsCZojlebrWQk0uM//8273S3PWU2XRJ3jJHm3p+
neSxr80Yvh1S6fXKbK34UyaUQPlLPzy0xCfJNEskVNGZvfFUXNWiSL56uJaRgCLGa6Mr62ve5iSE
Q8nbKppUXWWjli6+AhDdkKmKcAUVOiPSZmr8pwv68QJKexgi5GPXOZvE7OpDWln1YUAgvSocZJvT
4dQwbQo3ag73ftNePF6h4DTGBAR/unvr1HA/FLapUcQx/hHFyPaKwmLxfr97v+myGomeaPv8WBry
g50TESSbyCeP1N1fapmn4dYpdw82otuZPPBMoZa8XZpRGG6cpLRfULS9+pnfPihSEjzidrxywdm/
JHok7/6TtTdbbtxoonWfCBGYh1uSokRSUw9yt/sG4XbbmOcZT38+JNQCrb+9fXbEvqlAjgVJFIGq
ylzLbht77yxebmXVh9L1tJNYo7C9+GCQfqznQP+gePOz2RjqbzAbZBfLZ9eaw7zXoezbH5rGznFH
8eaqV92eh5X45blCJ5x4c8Pse5vVj9AZ26M6+Z8yvatuQ6rhO1as5JtnQPqPXli8ukgaw7D7u7ia
L8E0lT319d/KKDcv9I7Dbjab7E+aOliRcwo1Ix0TnI4EWcWentt9jyMe5mIdYVajOKP8VtTDa+ya
brVKRFe4T0ppxKDZjcNZgzn71GvRXiQZBi8az3IVZ/awXv1KFy5WcZlZu7C/y3cQvTUt7WiLBazm
mPrCqMK0XieFc646WgtBYJ3vzThV710t/M3W4YQTadPri/Gdrg5AqzOiXjtuhn6pwtrC5Ep09gTe
jeXE+s3/D+ciAezD0Q3rIM7vJp/asrkktU5FGIXOWZfG31Q/rPaWPqcPtHmpHwfNewFGNPk2VXZ/
WIqtzlmgmzCuz3vQRtKTkZrftYb3J15LX8XSSkdqJNjlf4JAa3UxKWuFNSPUmyfLnP9dl8xB80Qz
fvOUwBJJOxZVpbYzNDdJQWO4/J9MNZhblc5vUQ3pyKz8jN7GTBmfm3L4TFNvcBE3GSS07qvXUNH5
ikkfHG8hEgSpqnWbhID/FSxKb2LXbqm87Y0vMxWtfMma7qPr02naNV8pdja+uAr82JEBiAvb5MaX
LUhEXVffBRFHaYp2TgIwKXZFE1QXV8up4ewr88dY2iEUnB3nvKtlnKqLXMnQWTSG2l47Unr5D8Pm
vAYrXQl6UM+wBpteeUP/cr83LLjPSzOx7oqhsT7ngKAevTZXb8LYsj4bEY3NpmHSzrCIJQXCtLG4
v4sv2A3axzr1dyKtDpzN+hTGfViTDSoI2Ca/DhH/X0zVGVDQtxpLzlxZB8hpX6/YN3gsEs88Xane
3CgMbMBiaSm3etPJlTjTfF+cMze4bEarC+nxFjkq4zXxZt1C/8zCjDq9HOQGeyGf2BlTZ9JgUXj3
DidCNW1sj13mBwYd4FzOswvlaRF0N+K3hiSJ63HcBHjEEit+MgRxYj7aES9DVC53N+8MfU0J69sc
4uvTULHGb/OIAfStbwH96I8GZQ0cQFvj/fph1f8GUSn6TaEw+MnpgbKWTykn5Gzk+4YDcgofaR4m
vwoKqFM7cTb0Vz3yJhs1Qf+ZEnbzwTHHL1Ft9Z9Hp+k/OwaH1nW8CvXQfO8yI30QEy/vdMCzB3Mr
os6m2J3kWq19t+YSSRKSK43N+LPMlSX9d87td1qoe7f+XFbWWeO2QUMbzq6T2MPBOlDgrnzuHJMv
inBoTiVlli9DFwY3mjKnt5kRJi+g5NlH+gHKGwpV4xeHNd5dPzQm/JaIqtv1Fy2GAVlEhU6xxy7v
vkgo9Sj9B3YVjyK5QRy8jEfxk4lsoIvHsi4eajs6z84QPAOiCtWtqoHvW2gfqCwGe7BIHtVFJXq/
y8Oz7gQphxM/3fgyUG9hJQNWZNElFkcc+eyfiwlghtmh3rlc3pDU5b1o0vVLWWbeg6i6tijvtSD+
TWwySJAbwSwtIp/x5iPnd5cocd2HqRs8WjG7aPB2Mc3E+z7XWNPbtG6Uy5m6iNwJHRubSNf7HlQ4
/cWPtf9gV9D1Zef16hSQnVnwqEBfgAVHA6LKebczW3MIDP7pUP8WBTVA1VTt8vjvvtYmQB9FPtbH
otKnbyVrfxAtu6++AjKApVWUIavJ/M3Gv3vz3/T/9K+WPOB6T99ant/v/CX/27ySHyDfV/8lv1M6
ycFw2ZEvsjoHeqZM970dFF/LPJnBzfDGUwIQ+9eR0+x4dNPPmR2NT7UHKpXoqe6GzxvMfnhqiNLn
8g9n0KvnvrSLT2E7nsdFDco2DRwTH1wRFUsBr2agBchlnfnFq+8kOAwnXr8COiokNVD89YEXfPU4
QeQG7FujPMhQlYV9SZqUM6afKkUFIx10MeRhSr6FQ9zciXRl0PlD3MxaC7ZPYrym0rORs/ycNUGg
qrysWnN5Rz1T9sWCLxs2GBow2YzLv7DYZQU0jy+p3djPvVZ+FLXex815Yrtir1BK9SVLS2EIB3Rh
ycH2L4g/WZhQmoO1TpJDYv4A4Fu7AB7JyqVqAfiRwaRFm0MObaZs+xbA+EWgJbh4jIyM6lhzFxl+
CkJPWhuHXwUAi9Cw0jT/zpsedFweiMPBHjieAU6mUxb8/eSOcwh9l2o0M4aZ5fCi7gcPet2eRBV3
Ln5BM3H0n2mPqzh1tIsOtcqCe6IDcfJa51m8JX/ZUy++6bY5JL34BdQYP0R9BboIM4pKApZ5onnQ
HtfbW+cZhtd7EWfH6aY9RLOPMZtQaenV94E51/f5ctW5KS3mIqf21LW7mCOQuxDHzWcLEd3q/JYG
CFh6StRyDbjKt/nlVpaeweU7GGEBDIXe1MNB9S1eWABIuQSqmVDHNgcluAEM+YIwsIp9huVKXsyr
u0SKk7nkGHP16AFzevdOLx4zS5D/AEqCkOf995EF8aELFoy1QMzBePbPk6LIClvdG0f/5bXsyS3i
79ZcO7zWcwwgJwPRBCN5afo82d6OBrxS886TMv62qeSq1P/y+AQ9bWq7H1hWSUbLYyvLvJdSMygV
ulvqxnPQryhEyyiOf448D6SBIaV/yi6ynT+4/YUTLuvTr5xbjwYfcU69+to5z0+UH4DNHUFgIYUx
MkRQj515Zr7qpMympvzqDANyuJMqmnc6EcUgseInqX6l22JljqEAes3Ki/DQ5bp90eixm5Z9ykI2
LqnLdh5EBr4q39sckNyIOAPcMh9GDxTiJeTKOzWHdgaIDncvz+sbdtOM+RAuif45g+ReA9/NsKYQ
pb7snEocafYS0vvqN93vvtNoZTqHNm/u2x6sbbjZjUcZ6JimeX62lSOn0hxcLoZUL8C2lsturNYI
SgQt52B2RXAb28O04586cm+XhFlZ0csv+b0hDG63PGuyeuge6W2ftbq5S+kw2lvgXX+SoVCrewva
i0eRxENXzFePyrTDTz0bK+88sq75dFUF/bw+p68R1w3nf05WLX7HNryKgDDwFF8YpK/xcGd3iOKu
bJwX2/P/sjKr7SlpGp1LVQ5GCEwQMBOQURY3Co1il3oonIuYO8812D/YPFVQadtpuJhe2NU7MUyL
dZUlUFKsMlsoHGqwg7Vb5xFTZOd9f9rmSBPz78ntAGCsVD08bHdAFc3POTZvNeR0A3TBXc5mCLV8
7GudpgLwrJRuwtpQE/5c9evVO52vTO2urQuwoBZn8cv7qDrOPS8B0mDpL12WMujU/YCMucg9Nc/H
cfHZzHJlLmi3+1Ap1Qtvq31FzQzYOLyJLNdhUT2Elu/frkpvoCRCosQ/HOb0bPruwaGO+iEdSwD8
WQb+XmcUsGpFrd5ntWp8bvXoNOZ59/vMydAxNdLuVsQ4B3ZNd72XOlTop6sjiHCH51GdswtQKc+F
0RW33Vxll3aiJFoZODUGBRmcyp1oi4nemb3TUNK6Kq5s4gC6NptPpd7urIA6ON2rk/gouWQOTrxJ
tcnbVHIlPmIV8Soj8BMwFIEh9H/228LezSEG0a0/gswkyqBMOPB1mr9FWq1yuf5oV4rVwfGzfdbT
D0YBEE3DrfNH3NNE2PtZfa/PbP/R20Z7b+86f3Ba8Yde6vmnKcvBq7ahJmJ5uJDUhPUtJCXf7S5z
T6Ea5s/w1zIoRXGKDDPciW4zdGn+PQbKYfXNtCZnKzEoTqnqhCD90YQnvmJY8nqFle50uAkoZW+d
pWHN+cCPcwporX0QKY7L9hlQFppprTbes7vYX9zI+yr+8RLksZFG4a/d7CVADKXPG4DNEfzNltfo
85Yz8Hw49X3WPmnxAs2gpw/ugpihtZ1xG2nzN5CJUs55f+rZwsmuROB0wj3IZXRVvvmJ8wAZBKWZ
S6o44TDfcShkWFw2PzEW3QToyDDxNXuo/6Y/b+IMF9i1iVq9J2Ce3I+0kQd3Uc2GUyZWliPPuRcP
D3BRuh+pOrROeudNbEniLIOlGsEud6ljEtEH5Pgy9+2fElB4gftxqYHfOZHZnMQDagLlITb6hy1H
M3s6r5ORdqs45I0ms3nm3Hq/eZh5AIJIq8ZHGMNAy9Pus1Bvz6nht+cm4h93t8lytQ3/4SNm8V7z
bPK7FJsoV//qpxnpVy3tvZtfuZV1+3rXsxJ9p43ePBZLeacMilZaFGgHNMOJPCrtF8AijNt3LkHd
JuwK63g3s9Kc4j5mJ/Znli3VO52agEgCQKp62Awy5SZusWb1ddBZL8ssm3qdWmT+f124LozXm90c
aTEDiUYtittcaWgAhFfrVpdKIkB0VrEyO43dAkqlMhASnupuTp9MQ3HuO6ACRRJ9VaXWf4BAr9j4
/1hqc3CmOeAdGkKx6b6D6aa2xmSns5xe8iJ2T6DyPtWZpf/ucDf7PsuLD36V9Qsm6HTuHAMCjlAF
ChtEhc8uh+kAHo/GnyGNsWVsmn+bAKKowZ8ZzbG0qRysJrXPcMJnlzDpOdWZAEHYyaUoxe2dqPQd
3/WiFPMWLTolJg+ZSy8CMrujibpaSqBk6BMalmgdXEqgFCvsjoGrzceqG79TBcbrtVg299VnU07m
/KFIe/VWXCjmDWjmAAdXKepPodVm53X3edmHli3sRa/XekbJBioZZBv7zX9TydWbXvJIijf9lieX
PfKpbT/Fy5ziIb4Steg5+87OUQxZg24rlDMXVQ5APIOS/7x6p4sjOMh2SaowTlmIu2lwjgguCGgH
izJRbBdTOb9m+rW8+kpuySL+rtd7J9BT/pH+7ZbEZZ1y0XlZWd74wB+BCVaAWR8q4Tp0+QTIrMg0
Kfy83Oy5l//R9kNy3FRtRMXguzRifafrlkmgicn/oxUGwpD/WRU6Gi+kdPlRSKirNPn98y03qzWz
g9IneLEzerX9zyA7UNhmp013aIAVeWjrqnjo+/6l86eSkmaIC29Fl7TDcFvU3p9zU9EpL85+EoOl
4xvji1LW5Z3owH9xOfmhd6hvfItNUAoP9zTKgjOq6/6jQEwAgOM/llqU3gEkHu+aosRRlGIGRZe/
tDc9iPQ+jfitIZ41pndtiLtmjsm5KrynePCNB78B/wBwWNDzFOPPJNGm+yuVuLgcS95GHPXsqrkw
H0S3xYouaBLa/Eu+IjfDmlTkLP9RuOF0v6qKbqYKcLTt16y8g5Z728/Ki0/T0a2rcjrhmQCrDIpZ
Htoqnb+Ovv9cjYP/lzZUR6rxpj9yAGH2Ov05H4DJ8G/nWp9OdkoPuQQl0Tx/1X33uTW0P+GfT07G
ctRI+YKvqcV90HEEKZpBjhfl0g1nsB8CerBFFB949ex7ZVyOL3vX5R0PSrZD745jCYTz1Fz8OJle
L/VFFqWScromV5uOwqEbO1DzkxjBOGkucrXmEvl/Lt+5Skanq2BcAPrwKmSbqpqgwhyDvgJPPS0p
ZLRLtqw4gaAQnie035ePvILOxqENK6iTgH86gqsIE4G4i52fDaTvFqKVPnA+tIFSn9iASlTOTOzg
UQ9oh2Zvxtj7UzFSm+Qq6smn7mcVgygNHyGdOUywg15EWoNBopjiKqMieNnAHzoTWDFafA51Xo7F
bTRV+V0YBVUV3GR9AGdov/T7tMuGQJ04h1UGmqO+iW0fvrI4G8L9Jg9gGPOxadRD0I/f4jGtP8JM
od+rHGXtaXiYvgE8/I1i2/pjX6b6faLxR1adYPoG7e2VP6uTK391rv4aA+B8W/a3mjvbqHg1sRyK
eczoYXK61yH3iwrkjkUelMG5iQp9XsV3jpuoO215aGqO6CRsMySlBgqIyGOb8vbLpv/NqryaRuwq
UH27rm/943YrW6JNxz4n5X/miz+r2TF36/o5UPSat/ykOHklzYuw5zSrTqxRmj7CmGJeOnsGh6gB
SuQIuc9ICxx+iurBfj478Gea6tPq0noJf/BJn24ks++TvlWr4IFumNtAi507CNq0m7QDaA2Uk+mb
1xhfaUpWP/qZ0XOmmlj7wDRWvaK680dYinu46376Qw/6NQSyd/Xv+D/dU05ZlWbzmCu2/1sB8i+F
Hl/mZOATFoEAUC3HWzSblEc+VfEtYJPmF4pPeS6pUfsWJF52YL8G5VZr3JXKAlzixADsLwhxdDE9
lTBl/j6rYLQUgLZ+SKrZPqpqPfG4A6mGFbd+7KDOAQFDLfet77u/+9V4spSWcsvCBh+0CL4NfHtQ
aIUqzdgC4eg9AM4TkQ6x/KmKo0sa2srBbkv3lp7G+iHT/eqhb43+6AAftRsiBSZbUVpxRc3AUGl3
uh9+n93OPWVTCaq+LP7iZfG3LRTX1SKLP/HbFoXiW41gxm6+Yl0WlebbAnQNNyjqF19Zj24Bb4tV
vgOZX3nz61UF+S2fLFJlGfoun3jUldvt2zLLbxIn4yt6GQLNBnLNOdXT8KoxgWztdzPAIdWh8UsA
T/hdgZz3MyIvXeyb/G8ZJKPts5HCb55XLZa62Z++MbxMCvhhWxvhptJsvosW0bGM4bK2Ii7isARs
osQr5tKo+G+xmkbLmAE0D+dwReHegYPTPwxA3UgzarR0qWqcKd2GC2y6iGKgFDnZmzYnFaKTIU7d
YzZyKryqfibagv410VhSX9XGxl+cMKrnIkycRza12SjzYvdbtOAvaZ39w2vav/NuCF4MiryOkRMD
b7S4wsN65arQ0yyujcUZ6eaaghD52FDVBcvP9C6ruPpUgx7lBqIoqu94Bgz7baEwZ+DkZI0KkO2y
0EjoznEgaGVlcLV6uFps/PpS8hUQ61ylWpclskyRfNl2CUMz8KElX3SWzu8V6FZKNEdAy5aB9/Lf
OirzHwTHLHPt+DgbHC2LMYNZ4tEKtSt/EC9/88qoeYhP7slcWimSmkNnQ22fdV1zXyLzC6fB5Reb
mtBH32WbX5zcJs3uWsdMbsKlG6MejOBgdWBCg21SfIE79iVV2aEJrcJ9mdOvEjMP42uKDuzQU0Ov
0W0b6LeOMZh/t157x1bj+AfF38Hei1LzY1P001HPWoMD5dplg33sjmpeLFDAjQ8ipmP9URPu/Qz3
w3h6H26AmXrMO9jCFfYvkmDwz5pWeWCoNW5xV/tVx39qnj+vyjcfmmKzZzulzFH8moXHB6INWO91
yLdfcj69j6OjUTeDlKmgeA2l+dUIVfq8F9sirZ5Zu9pEAoquvA/08Cm1dTC+qYm8KoIcAze7Xwyi
k1rGzUXv0/ze5V2gYgt/LacUN/EQowocbAT/FbXjbITXe6fl4UPxAc39FJGb2o2m/+6OPWVCvGfa
VuD/ldZ/ggYX/0jpR6POtq8/9YapH/klhJfOVIqHFAxSGFrcq5iy/Z6CTfMDqGyVZ3rBGW0F4DNn
jFE4P9dBAiy3CX5+uqDoDXafPfD1/8VNLPOTqNgDpSaq9R6H5cMa5X5K0Urx6t8CzSn+ETXwhwH0
xRtDpUIYbMfPw/K5AjYhOHdV6e+lywdOtJwmCye6E6vFxw6iKlN5EGs3/IDeTn95SyFai6X6mTcN
HzR3Mmq1k9+EY8NRYl586kcwb4cFAKmte+MBqE/7MCQURHejxzpAlGIGzdp8aOhxoIHFuRO9qMQo
Q6b57kIhfXyn33wjfbDBKQMOaptxnUfkJTsNI85db05gHpZT9VmFUidh0wYQLK6COoHj8J9Xiqq+
6jh0f71SDbpNuqH7RnFDc9GWgbON5uLkLQsCkddL0QIiiFYulXLYA0qpnUSSYUvx6xBxUhWluaRR
CutjlVV3wYKUwA8LL6bdebeFl9Q7jsKbp56lxZNcbQbxk4jN0GfFa8SWigJp71YMm/O7OTbnLZVM
vs1raHm802OzuUzajb7896adE78M10Lf30C+a7y0USQWTf7lgYp4IWZehGIRiNksSwx49DtA0sKZ
N+52MM6ekhSP6WwV8B1n2mlqp2dBiNn0cjX23o+8KftTwho9oCX/DZ4GCMIAWgJTvSnKJt9tMDTv
fUR+Z566+qNZaOC6/VmMdnwKq3Y+x2/DNCbz2Rqac+k14y1Vrm0Ghgcu4rfK+oJALkrx3szv0ojf
r1PA8tMBGrVMJkHiKmLSV9ENfYPdrWcF2b7mEOo2dRLlQ5NZ/gcXbqOihEtLpHDUmuemy0HixgFM
EuUDRfA/AhqW0j9iHVg0iHbZheUTJ6AdAtVRxHrAl9Ro3Ilhg+/YDAVA/RSALh9Nh4bP1XscILe4
Upa+adyJz5bbSKJnVdP50qsr0BpsDn5bb3KA5WEwAhPSQHumTKtwHkRP7QPdMCKXqp3s1DKpbsX5
ytx4/RonurL923Lz4ZumakcrLr2vGbXMAKd3xlI1qD+rNdgjUroO2jNcho575WFFzX94SA4jBZIk
GnnLrIGKoBAmPMde7p5Na3DP/YLzLFdz54P9t8miFMd3Oj8fJhg5lmgZ9LeroFgsIq+Xa2JKM/Zu
G4IAu00bRnTOXclvt3GlEx9JcTXl1W1eTbfdjVzJHftVXx3TtPyyqt7NuPldZVTrG6Wl8jXpOsD6
2A6s6J2PynHnKXZ/rjznKDp/skuKlLvqgb0AZ9c7+bQfnEl7sBYEgdIqANzsYiiZUu8i+m4xwnyj
T7to8OlCsqxzmMQc34vzeglInwVIkubs3uUSUQZAaHhx54TiZtNJBpnYyJU9cBbZyZq7ClbjtLPP
MgBa19+MWRJS0miAAaVnvbmQd7yaxSehcki7E6WxWK7kwnVL0tFKzt9xSbrm7yPWhmCq1+kHp7br
c5ObNVgmDH423Vta4gD8j5RbTf0BAq77ru2ce5FEv3g1/6uSwFmLaUJdAhevLfAt/aqiE+nUF5Qp
0JapPia+3u95PepvyjnQHlWH3k1AVWvtsYxvTNVKH2czVQFbXKxuMlIAPQH6CX8ISgmRNG4NX09o
mScJXbPMWjacNK/5LLFrGnFWWXjTAJcUx6vp6AezH6gxXVUSIum7ri9vOitX95U2g/AENO+dwdbj
uVWWd622n2C31Z2+PKvLsMpGb/68FJPIEiWiDNRKAGGvDVA5Ln87R/7+NbVXcCoZs3lwJrVd//ZT
HaBcTddu19eSQ4ZBvNcYlf+B9eO02UV3NaXIo6dNQIEV3f6qGh70onvHKO9FFUi7kWl3H/TM5bVF
CulzUACgxrRUsFeXHhUNZuN7j5C1ZYUujPS+T3ldU2lvpqTWUZ6zOgs+gE7lH+0EOGXRyWD2FMZq
Vfy3SMXipvDl+ZCy3ShBm6tuwhhbmU+bZ5sHHw0r0y+bZ6UEsIG5eXknbmJQ+X84yL1IfjHMYab8
673UUa9QqlfP6300ehoE6z1zD6YWjPd+5hp3atzmOTAcgX3u6EeGIiQwrbO9DLPtY5JLz7ZADwfq
0zpfBYhplXNaUCnPzL6IbpKkq+V9qtUm2m24mkrmX29F7kqcriaVm6jrOtmPTvKl8UMYwsao+r2d
6Ozw+bIBJLfgid96L6JPq36+6WbPuGtmtfw9z/8eq3L+ElS1ffaCPD/MS3S/RFsgvK7Rmq68iPvQ
aDPvdB+1yc/3YD5HVKZY7XCp5VL19WWHBLlc0NizvsU+LcrN4qWmfptN6uNVSBsBkbHffN5Hr4lS
L/yLB3QKVpXsvDDNathke4pqvguWGbdp32a8utNqChs4XqHKm0qDc4eljwL4taVnsmIxzyHdrejy
pW9jcxFxGzaXsqqI3eR3PhXYhTuQsNjKXhLK4Kkd7R/rKDNspi2PBb7JTRyEzW1dUzdPVQ+HSGGu
0zfqNaFCpe/sH0bDiA+rHcLC+AkGe3gUiNqFIRv4NE+xYtR5AdTDGmsZJE9NbLcmTfnT3QyD2mUN
Tqlx9mjsO0GNXBYcDzic1Jl0Ul1AJuoOtkIbxKqkYw+H3q3S8FiK8xqyjvCaQlmxerZDE4G5PPww
Mt29SUZ2OmVYM6w+/xu1Zlj1kqEHuL13tfP19NfB602sNyR3nLC8OMwKXEAtJ0h+dvRma3yeFSd/
iGYOC6Jx+QA0ye997HfAsGOUwY9HE8j4OoaQA9DVXZ0V+dLVcBtOE22ZS4QztBG/05Tuzxs1gZrC
buMM2FjahufBrO9lcNktv186Oe+B9qUSVy5Xy+Kt1JBiZUM0wJP9FiNXWttTw7uGL55hg+evEy3Z
JWZNrnrpehdAjhg3Xhz0yqeoaF8rE6kKNB+dZZAyQzAIjzYnEBTmUdAoKhl03ciO3RCH+81XDOLX
lPaRlb95oYPlL8+dfXp3ef8GP8p5kCvA6zW+PcfiuBl0eXfXq3I463F4Yq+S93TIs5yH9VJipoZ/
XFFWi2V0s7tKiQblUzPG0N5qIA0uNRWzamsf8iDkSEE1Xvox1j7oVXQnmC4+fXQfTCSBbglipMW2
xb15vsW5mXURHiUF6jz4LQDgksFyu9erMQOFa9OV4QLFJUrx6ZxEu2k4pNrrjtGNO4hl64fcpyOS
9QNrMiRR1XP7erXp+M774mpufKf0YfMgHu/cuhxiGIqCR/qNiL+aYi6Lr3VBf5y2q0HnNuMw2AHb
4n2ONAUyiwYcYrMGSWME5o7nlKF8M9Ry3drdfFOI7DjJ8KbVN9cGgOWcSxb1zXPVxsq5Lzv1xvfz
8nd3MGgdAwISkE8PJpf/g0fhTt4OFIF/z7F5RKBX71YkuIEOC5Ykis5vDlq9agHzFDFgjQrfa6+/
dGlpvLe28AlcOdeLuDmLdRMlc71AgdoqHTVbbPJj9jL9uP0byKedLryGR3+2/nu8+weyIsDkoqqA
kOSf/0FNFLZnI0seYyhpH6m4tJd+BZj0vhsJkPKqtDIsYua07V1oezRZWBNwGYv1FYN3aWdYXKql
feGdTsIs6ZMYsh6+iFxpjwKqMLE7eTT8WduFGn1V526iy1AtQaNZcRhSkBjdxvvEfqR7KMbEvpMT
MKqHPnvA+z83cRx8ji2afpfjszoOwwtslxNMk4j/FjQqgXXDRljEV0Gff3LYQJctm0qP809NMC2n
IfR4Fz01XJqlhPvBtnmkmZHykE2m/wAImzPvCm1s7zR1+F10Mmwu0D4qD+PCz95byWUN2Pys0qMK
tMpm8BXJ9y5WzSb/pI7O/Ro2G0p6ajLvyaD56z4q7eC+W6gjRFx18JvetKba7HiUXhvEujn/KpZa
kg+Fkpu3/xoqUdtkko5CcVgdjO75lymXmxC3X4UmlrPgm8Mbt1m3W1RauznYKmxXcdVAc2rDtqEu
36KmNZqHrnOttVBNrCJqC+jVJkoZ2+b8fxULs6N9zpT0r9xwkuav3Nb1czbWLtiBaU3lGFQcV7qG
FkvKG3kUQOLYFQY0QPSntlTbEBbCT76faITYA8HUzr9P7BPMUfwAuYg+HlqD16iMSvVjrvbQSdgU
r0FbmqoPIsM9fM5Ndl1E5QzOvOpFzLyUPQZrde88kErWSzHOqTOcjMKmc4pk7yJFrKOpPS54SbsI
wMd9aLT2QXrlr9ropT1+G7YW/LKZABnVOnqiImBkf+WypgnHUT/lFbsO+jg/qEHO+TulxoekqcOn
2Bk/UpQbQqU6QJctujkBi8Szg/KmVrTwSXQyFHCu3ropJF1X3orBryTs2UFMfTuAbqr/GHR1eN7C
JAvUDjBq6Fl50+S9dujZSKHY2ck+l5PzibMw6OcXiZ7xHggpSplFLOzCPPFPBweQ0WWfzdFoP2R9
DwFv51A12XAA/s/QcurrW/Htu+A6lH7HTkLF+DbzVCvhozvk+Wf2wbrDu3CVh906s7GE1yPd/G8z
e13lHBMl+9a7yXSRwYy61ysRC90ZL+90Imqj/qc1m+XxX0MDv1zKut4yb+lrP6r+o1bNeF+q5qqg
y8Pw7nkq+Kr/C3W3MHdaEYufl7mCyATIauMUBj6dVD+ReDS+YVdMHtEF+bx6rFA7m588KcTKm8Rl
heARnbhEC2JP71TGaSnVmfti4B24C/lJxXzlLp4e+yo3S6nBfkux5RFd5QbpjRFDKPvOsObaMrz/
AZY7kRBxYZ30muFXM4nLNomEtXICCqNFAA7shx4wYvbLYAKKVf2DswwGr/8nDfikXdk1n6PKXtoM
E6o8LBClecoVtKY+iVRoXncPts4nQNc4qu9CazhCzpSBNfkzIGW6nRUb/p1EiOFfkohDVSvuHV/s
wy1VZf3t2MBjYS0LN31Z4MlQBRAG8vC9df6pFzdjaWjqqcHZ/CO/Sp5yepZ3c2zCYv6WSALoi88P
oNU7hy2dGLb5jRJIiRi6gKMYxM/RaPBZbqKHqNoEqWtZpGa8S6fL5OK3TbRNDsBBpPAKAqaVzLn5
yJVtUnDIYQUEvcvPRvlhfJ5ZLt/qrgXdTAbj2XkoCgemF3msLDJnvFChLsOoWZN3YSuWS3fOT3T+
7VpVt+lblVGcNnfNXrjcJ4DcpqkCVT1XrNta1Z5Fylg2s826GKK8s+qdXMpA251xB2ze6coA87B/
2VziHHoT0SUSDCOsfpoAfxmWhJtf6gcAC4n8PgQEMfMcdxHPJULWNKvjMlU6OBQHbbJc1YPuXJyr
OUC8naLDrAfjYeEX2a9VNP0UdLvRyANee39W0bArUnjsW03DaYrnU6i0ffwJJJFuF7RhcOyTFNAW
cZc6Gio42JelR9oYbaN8HIFfdF0luMzGAkeeAhOhma0CCLnj5veKQbnNQS5Xrab0j01nl3d2Pef3
E2wrwL9ul0UFmy27//9IUi+ZxEkSydWmo3fs0aDl/+5KtaU1YTVmuf12bxKc2dWzO9vByQtBRKKe
gWpYaEODh9y6XKkiKZUtK+MhCkM45oNS2+VjoE8HiZBh0G0Ieqs0hXMeRy0x7ZugBSfKqTsDWJjE
uI95Y1mvgK776CtddrepEp/6zEOZ5+195f7uusaNqiQuu/tALQ8TW6qZlmY7Eed5cD/AMMse4wzB
jOhk8AZIh/y6L283nZs336okrC9mrwAFOvXRTnWn5lk87BTEsNKxoPpkGhm61ipO2jxCFf2ms4ZW
ZyuiNA/bPbEznsCAEQZ34hfYoIn7gXlfgaV0yWalu4tt906kYlFZ42iUO2NIOkrZp/YiFhkMscjl
ZMdmuZNLcXILg/IDjkxuJHAzbOL7FCLLcDUtn4r2bjk0vJoLdNrwP57EtED+s5XY1XTL9lTHNTzX
W5hY3hWNjxYHTaVe6Z86cIxuWMo+9/3k/2CBdRdVEE/v+plNZZqNoQIDxFiP4bsdu0fHMeC9TKr8
0Pq9/7cdq6fMrfUfZa5/AH9z+G7U/XfN1MtHUGT+KoY2f1QBX2I57icUpPQBcLp0Y7sLsRKHpfnH
2i/nnVf9f5xd2XKkurL9IiIQIASv1Dy5ykMP7heiR2bEPH39XUrcxu3dZ58T90WBMlOpKruKQjms
VZYHXc/kAynaYReiAft+nqAY5Wg4CGkvi2wHT0hRkcotuLpsj7eFuU9aw7+vrPJryp3iZAABK14l
wT7AM8f9rDPs+hxr4wPDPQAolhHACrGEdTqK4CV4jwp7EjHImLm26vzG2Da89O8RaNTuy0x+tUVa
nvqqyrd6X1TrSK39p3+kHh7mvR1DvPi1jcfSmMSNlizuaXfaQ73qvAcEeAJ84DLe5n7M8ezic5WR
sE3F2G51aOAW4QfZWvW6jhp/R4yoRgBWr8pESnAmSE2Hdt87frgeAdD8YShNQEf6YAAmbdDiGRR0
WJ81HWSqwZB298A435KOBueu0U3nia79EoDoMju2Q3GKxn7YAXzOOjZq4KUE1uCU4mmZV/hnthnu
/aSR1eSbKyQloE/6rtL3pEMpLD8aRVY7GzKbL5Op+4oabPANk7/Z8vduy7o3Wzq6EeWIH6ntSYwq
8/S/fTNm7PM/WpEEeCtcS4CywuLoqHj31QhtX69R+NR8ZB1yw32XOCfgKX1CR1CwC1M8SPgGQM6+
jWwAK2QU3pza4CA41KpNZOnhI7BwkzvRDReaDaZEuzN4Qlc+grd7kjnKAjXFswWzgugRmNNAaajD
ce+Hujy99PePKzBfOHd+KX7VAEr8BIh6c5/VOCTTFOHPeq1ZbXkA7BcK75IeBeQJu7IELOulsyKp
bTTO3Wiw2UOiM3MPKlBrTUry4ExZeUgLoOnUKEedgzCdj7h0GWdiNcdoaJ6xTszPv62hKJnawNxU
KL/2agWbB4jsU2Zq/SczKgEBHbYgm4hjcY8ukxeLjKEDyzSie7PWj62CxLJAFH8wivKXUcTglsBH
ZF0EwAnSfAU1yMcQrMqu6lVWmFqDGoq8Mg9F3LxfYWR4mJ3JYKbGLXdazrRr52rFWU+yQ1WBypgG
kjeAsQNoJeimSTYWpTZrffVBjSVoy9UCkjsoKgF3ffNZV1Zt14HvLM4ydHWV6a7jsb3KDVE+mElS
PugJb5CJ0PkBBRzlQxmNHvhx2d2YatkNLQgClXZxu/NzhqLDrMxvqNADcqMdnslikTfJILzALNsd
maXtYAI6lIN2BzVj67g2ALEji/ScN2EOwGfX/lz1zaFznfjHCGBGb5ya6AmYxNOusRSgUBS797gb
IOaoTBI3XgW+XX8lb0ZWuxfbGNMzsBXyTa68FfCWAK7qh1m7wGCQYfSUcg0ooRnYjc36S6fl6XWY
JvYxwkckizLtUdZm8DQx4CC0GfsYuGejHnD0Eqi5j0Z8AtXQqyHvFapihJ4Jmg25c6dNzotFYiQx
GnLbdD9rUb9uekGAsF0RIatLDkgTaeETKiycI4FXGEg/6QNwYxcoiyLqwJ2RVCagS+1A84DUiC48
no6gf0/UXOMST3P+eZ6+unFrS1xmmZ9Wjtfa3NwtbqvcRyDX1nYG8FTvAx+19CiC0L9GIPMVGoi1
pjC+z7ty/Fz34Mwtuya4NiAGOAAZ31UYC+8XgSTI/2mH6X0D2tpDUdnM3sVj/qsuzOpA+K5BB5wn
kCEsUK6DQJX1UOOmErWIDq8EPnNegkc+fCDTrZun1hX/IOsKLtL0BPagO2DnWNeyts1ZPgAZeNsY
oB1fFKQFuBIQP1Nfe+OEFE3D9yNAcc6Lc9S98DPSiVsyWBz1JSDqtG4wwEP0+4WQCZMWA27lIDbv
FD5rHhxAYuGr9/tl4n423HHn6zvfeojbVxyhwSwoGoCMkjqs2mENdB/VcPN7Pb39qXR+VmaVHt7J
9XiPbCLOp6/mhRalR1ZnHxcReShTu98EwnHf/KFI0YHRFAH80t4tK+Y36XTrKO3Ly/IegdtsnGSM
Tir191jkJuhzUZ4cpG+ckw80r4O0V4K1czEmxZTpJ6fIGHidfv9lwRGPjI2s1mRALwZgo/G2TEEH
hZ5D4+L47le9xaNKVoWgHSFZ2DNcgq05b/oLSfqwNi6zBQc/3h79e59JhrOWcTEQEB3XE3ir1mDl
BHk2raeFpP+PGy0u/A+0GQnm16BeHF3RhpUpPi8Oh6IFfbYb4rbnFsmljBAu9XL2MXSBdUEiExWR
0W7sANZY2M0lQXKrWcdRkFyyLsShwOBgswB7GAgzFhXpaRD4nntVwvUNKuoA3bho6KoTwQnl48Nh
3hknQWBBkcZkmYlfMbDMqr3AE7xCduWn7Vrpjm769EMwDc6GIelybdXvQN6BFsy6ldVUHouyeI4T
rbnFrnwZdD7dcqdokK38LR86M0HDlEB0hMyUInU185oBqVRJ+gA1+qMa/AI0Bm6E8pZFQTtJXj0v
m9ACtVMbTNjpdfPAddHOqnYib6QIKwHITdCZeyGgN2xXTg9p5I4PqEwaNqYfSPxdcS4kWRAOBxen
iTua5QhSHAF9knk0pWEIONi6ZVvuaRX4zfr7QtwvBqjyCHbAyAjWiwx5tE+sjeSZRFqFLrlMJk80
oxdURADvw6kAhZfqpdEQg0p1zFHyQ7OOc2OPakWUzygLWtWXqCZ28zA7kizxRXAdjH5HMxqW97i8
b9GNhyjt3r7HDGfiN+/R53q2Ml1W7mmVlpXDPW7ay8YFM4KdloThm/c4xPqb92iElnEuuwNw30vR
nir5nYtH20Ahgq+gm1HohLBOJTt/nttO6sMI0yoZpmidySdm2uEJTTmI0czWtLCFv71h1jy5cDY9
1UiDjTh430LFatTge4YafFST0tS1J/2aatE+UwxIviJKwq/h4DGTF0eauji/HNLGtjykol3wemdi
w4qkuGkB3OlAkkcDnQEYTrWW3DlFsicl7UDu2u7lBdU9Av3UWx7YqL4VYRrsqMF8bj+PXoX9iE7L
DQu6F6MZwjVpeenJuQWBdSO65O96xwp3uQBji8h799Dozb4OO4RJlIiGhEXhmymZOWhleCdPXxfQ
KvCBwZtbvjED7DyIkmkZbZG0F6QWtbEHBmcEPh/HiY+EniVjfdpbdtGtaArmOfaAD2SgoLRIAjQ0
0/NLPT4CNxEAWi7oud7ZR/kDmdIQWQV6q5X/v9n7Zc8eYG8pMK7ZfwiaFno9jh3GZyeOH9rY8nGQ
Sxlf2VaB1gm0aApUjb25RtWDf6ShV8YJb0evjNpp/dbon9d5GGrzsre6xdm8UagLbBrTCJiqb/gZ
RDOOAG8UGLeME09Q7WPUoTEP+usVyUhLdu+mpitLLzYZKvDVir/ZkeLf9wD+0sNYJs2Otq35aJUe
LfsfXgbZFTXaZtPCOCxv4287/k1GWzSgWT418fF/eBOLSVWk+DbMbzk2p33qIjr23/+WQSC3ht6U
h0kBWjE11AoIK1AHXdQgHBvfHPckIuU7M1LUBFm1rAWndblDe+3TrH11t3ihK9piMVnc+7HbeHll
1JtZS+7/fTH5snTUgOnZdXkl717tsgVdWeivWI9T7WwjFu544wDBQGGZoq24PBms+PEGuNTo0NAJ
DLDtIjObYJcgDv+3RbLMtJXGY+GlIP265GqwuNZfZAO0TGaBHkLN0C45XIx+svq1adX73pg+AMUg
vsW6jG8AwCqyvkQANSnvE9C93iIUfqoJiYuxT+/LU/VqQtKmX7nSdG9kB67ccss7/DZZZmsjA2ZN
XqZubDQk6grc5CAN/pu6NGzc3yp19xSxGW8BEA18Xjtytk6dDZ+msD4wIdm3Jh4BcI0j3HUaY+1U
h5KvmzovvjWpRwa9DjTL3HUasBKZ1RW1PihD0rj+bbTBrsXK7HOB30tgjfHmMGR+9oh2p1+0Mkqy
b6nh80cE04ID7Z1rVk9726b5j73zIeJrNMktewNd7WVvoGFX1xppvBVr6ugqBEqPgwqAzgiCfwV1
NPI1VdNd07JMjhbL0a9e5/LJ7o3ECxL0j7LemG3RiW0CUDN6sdUEr1ad7j9QFYLfAVhuihKxp2mK
0NdaBjV6y6cGGLVKu0zHOkS+49V4WYsKse6uGTQfKPtSrms3D74MOsAkHNMA5KWd3tUsdVCcBrkJ
wEivzvXqznGc7r7Tsu+lkuN2DkIvIDefcO7PPgBWA0EJyEu3cTZdHPJ9isjqM9JGJLZAtrRDKgAU
qzYa64DKUq7iyeJ3Lnrx15bEEcuJWn5X531ueigHqy4SBQ3zlDSpsrZMdHCACVhD+l0ZkqZF290p
d9mRHJLdrPUtQLH5zGQ7wP4XDvDThbNHbOnr7KvKATE82tVT2RggXgxw7BsKFpyKlcMQcmmbqHlg
TcT3XV24Hk1pAHaGD47qxNi7emmts1gY68YNjUPdheOK/jESyLqHVk2pWmSZ0v+Jpk0A1vvFePAB
nb1MSbsYkyvSgo7bOPwPa+sgXfddaN0byCDte+7EO4SU6s/d4K8z8G18Re9xsubhoJ+nUCJ8BFxX
pCyh0HjxSQy2+zjw1DoUAF7ZGKkUX6IRNXHQyx5s337aB2Cyy7OHeDA3MgrugLYzftG5wMP4WJtA
UjOSe5HXwINXYAcyT3LQr0UvCiNF+oUUTRDk8wonQBTKRE8CiEfMwgyBfqyboHcBNS5d0WA01bAu
GgkO2lcFGA//YTcbJ8OvqGTu7InM/uZztnVPkTuEZ7Lya4msK8mXAfge2g4AC09W5DYoAwTlm4Wa
FIF+rB54lj7b5w2qfDw9ad1rJMdsw/uqWFcRd680JPiiXyfNvO+nQhwXee2X7NTp3ZlEtJyu0hyE
3AiKGiBYja9N1SsG5rLUPS1EzsSwczdZ8fZSAqEKUdA4f0DPJmitDLTXz1Mls4PWXNvx5G4WWY+n
QNGX7ZmrPAkvsuiKwvXtYhBoEVqn465d9eCSPSDjG6wsXg4nvHofVZix8dzYIQiBApB81dJob3bd
IJ82MPYcFSxbI8AXn2LGio+5r61Jrk9WvBvDIt8Van2FA7gW5P3HLMq1Y9qZgABTcmGHIZrNQNgB
bGYLGFS69GSs+KwrYImnE5AcZTbKK2tz9xQwgfqL0jG/cM4B6ldl3/9/Fkz5MP/w0Qz3TYn8HPFR
JbxCcVKKklrkPiafn6xgenYE51tdzXQn/fXv4KL/pFDVcaY3hQ7EJdO0gVz2Lk1QZJYJtBqePLa1
uc1QPLQyhnz4aGuBtQ1TGW45Us4fZQ3OSR9AsXvSdhags6uU4eFUaX2//CyB1XMlpZyMtT8G/aOc
ev/JzgJvFvc1ju1xcaMlE35Oz7k2gPascPoHB+celBWCwTEpLUSaB3bEj2n4SENpld3KL3gCehrI
XCsy7lzE2WhGiwSqnFYa7jT7MXCHdccKcJ79eUJqGXJvKIEYt4uCDjwIlMt6vagremCg41I/Bdlm
CnCs0d2kPDVBW546NdC0cAtwTXQjv1kmK3aLCV0tdrSMZH1rR3ttNI6L7Tsz8MbCJ6md0bzhh+TF
8WL3sq16GZYot45oxR6oeCjLXDai15zodrQtjGi6omFouoYMv4WWHcqtrUdtvAk1+RO4xzFuvTBZ
7KYBiAVWNZ6N1Berptf9DZjKKhwFNZadRyQbprbn2xKAHmcarNB5wMFHoeEGfBWpvkecnZ2j5nJ9
Zyb5aZStZoEkA02UiDhlPuDAYdNTDyZJc4ZEkPfeYAzAy7knKS0YEF2vu8x+rMw6uiCT+zVHje+T
VVrpkwtugUEPigcSyRZfMdNysmOHjr2noHRAoQFAC7N3whtTQyHCBqHjqln1wxDeaAj6PLppkXMv
p8hHfz3LHVCRdeERVR/P78xQN6cBwLm9/pevo/kOBc1heFkoARaWjnw28G7eYWNPo0RLPLqAH4EA
2J6RAkN9vVkfXOSpke6X/dlGFW3r0VzEOS6lBb6Q0AIKxGJEV6E+9OfZxlEr5+WmvQdGU32g2SJf
1s4bkNfGRy3K+13J7WJOV6+vs+jR1RVwtJmHjvNLSN99SnU2bjNeTkddc507E2mLNVD9/S91Crjq
GgSZMUwtfUA5femMW6S0X0x1TYLL3Uz8LyyrNr2f2T9QExXxTFfHHbFeAHKSzo9v7mYGvFEwrnSV
89iaLWlKmDhph3PJi2VHwDmLla+5dy+xjw5sfxstjwsQzCHzSQM3wotElvGOZjafOrTz2HK2CFXO
tNS08zsLqflyFY8F2Gv/oqUdELdKJHBQ/uGd1kpLAVDYTgK8pw8W+C+SVQC2g6NrBvgl1MLgQehN
8JBkgdjElTl5oQvAiw4ktukEiD8/ylGCpqbEZiuHYKrm+ZtLPAtE0boCCC3oi+SRzAfA9rB7upyH
aKhXboJmHJq23r9/8k1DsPe1HNxF6NRwhYGqDgayij8BAPvUkTVAJ4tHi0nn6HNpoR18ZOskbHJU
CibGlYaWyemcu/Y2BLnkdTZjhebvZDY1nhl3MtkMIu7XHUd9HS3x/fZlMYruc7Qc1+1+cUhatREq
tf6xUZDgoPi6nBbRZsDgbzyaVva3uK26M9U5Uj1kW4TylIDfm0Q0vCn8ZLmVk3apnZw5G2n+qn2z
wpxiALSbBoiFVWekCT491A+oS9Rz2kepBrpybNUoSZpMB2qdHjpvtBP1RaLL1D421GxJC2cpLR+p
5XLxmUzyQxCjjB0pcnmhYRxchaxvNVtfD7V41kgDNE9ydPdk0pLxILRepdblpdCDn70lwTmodbs+
4il+Qgd516hhbrZQHRtK2cQRQK+V3JA+QgkNQFX6HA2UwnenHdUKmCl+iPqhri80zZx4hXiR+zQA
k/PeRLQBJCIoMMDd+pj1gF4iK/Kh9bU++4jr5K2PaUrAFmy6T4VA38OMQGcOIP+qFCA5DQQ5XqRh
tQG9LRJOSrHAkNtlM4KR5hWWnNSM+9bK92uAraHefDOW4N0eWhtof6QuXn2/c0ZTWhKrrd55Bbgs
tiKbN0NlgdISWXHwV1cHesfF6D9HXWpeA64ZH3GrpD8LetT4XVDVQJxWZRiTjrOEXlt8jcxedtWa
sEYAxPkSTF3+zP0UVeRF0TzpIHJAJKRPbmGsaVtdxPUZdXv8EDInOfRAbbikeJDaAn04uDc7Wa7T
KW8+WEVreEOeVF8SJp4acN79DJoKPfVIh3mD6wOfpY1+uSjdQiHMOULb7InSxFkcIIpdoYRpTgoD
0Nry8AWLD5Q45qJ07tsMsBEgBKUFUdfVe5yIYoQvfpOEAj3xO47vJthhByF3nRzHNdHrhJYToSi4
HtdEvlMYzdtpblRia7hRtuv8vn7yC+CkInjz3c+dzzgXWE9clv6ODU6y/9OgL56BPWSeKqKC1AVo
H8FxH13M+NsbEbiE5d2AxkbPalFMyONvXRCAaWXUcxBHj99IHwPFEn8bsCnS/QBcrm4N4NP5LqLK
sGcKV5r/Vs73ijf14FAAte1l1XKfoUVIeFgAmZwAjZBo0zbCsRxJKfAeeQAEys/gfJVnG53EJTIP
x4QUibIhba7rwQbcfzYeNpC9xcE+G8BAgPolWjc1naNf6NJpwLXk69ZWWCgpCjVb/5DjT+tl0sl/
bVy7zn51QxGjOiafPsSdWW9At5tdUl44YJuLtS3LLBS54Q8OcEATfRVVXW4JKtSoUILHu3MwKVLD
BVy0wg1pXbGSr9iAUPC6K/oNywDRjkpqUMMaCjVoGSaF8ENTBNcmLwK48ro0h+nF8K9r3ujfXJIT
u61+1aboAYaY/kIx+wTaBMA/n3Tg10ZbUwvTk+Z36KdSQhpIVodNJVZ0WdIl8PGvAMgFKWvrotu3
bH8R18youZGxzRMNLawOuMbOTb7SZN1keJRSstkorHFZD0WAgtDGQ0pbaUg/r3ecSDtkFSDwbbDK
vtW4ssCRPkdHsqLAi4lFL6Xxn9f15OCwESgePLcyjxozIpCsCpQVogkGuEtpWoLgXqnTON/VcdQd
HTB34lMtnQzHMpasUZlpXhxV/YsyCzF6NNdb8BnpUYgAXz1Uu1ya3SkN2nXat86I2nRU+c6XYSFM
nCG4683zmAxcZeCCl9fzbZZ7OCmGK3MM+2tb1f2VrnQOZNWJIydCUxc/TbantfmvwBn9PdmhqQ0w
0Dkfb91YseNsQtYoqt0CnWcAjPhvfyTXQP/bjuPdIm4y/ISVxffINro3uxuVm59R8wJI7CHwWJOU
HuW14jQs7qxI3ijVRfm0NsweWVzZlzlR1jN7AwTecUNTKQCfVoXljUxp0as9iVJQjGz8UQzg+kLy
jOyVf5uoa8xUPgI+8cV38up7TrSBxhdP2pZdfjO02FiNbOxWoasNiEihE4OGPuiOE0Inl3kGfOU7
u0JxvjKgVgtN5vYOyFslqh5+L/pPjkoJnjVahXLU2REeZ+21idPhpvWDPRsGjvJwoKPQoER+k/ML
oaMQtooSFaVrXbTR+oGbHV6dQlSJdW3nKMsFmOVPf+ZYblqzBZizInNIiwTPtykix3RYoKGsdaCV
+uUsIvxMkqsuv1UNRNut1k3C8Zj0s0sC0kfytKwnn6WymzFDyR/intvGNjW5AYz9y5bLOjJRrsjL
fEJZXto7O+Vq8oMPvbTu3LjoTiJpN2WbA3RJjiCTSA2n8HgnXYAloPz9ZMY+cOfocpbSIpqrlcMA
uKZZ8WbRixfmHHTk1E9ckYvio4nsvJ86u97q+hAHj99z3eiRAq9LRS3K8KyIsjCxm4Uhb89DZoFJ
pUg+pAZvj1SZmDU6ihpH0JH1DujqVcUi2ANf6hxTBw/y+D5rc4njoohZtQ9q1p0XkcMBpmC24iv5
sEY0y3itYTQrV3PKLW1j5DqORGDgAF0zfkEapL7PdNXadY8XB+5kp9MTjxTc6HG8JvV8aUnc2KzY
jLYkrNseCJW2vq+Um8UXXb2TjVZTb33lOgL0BgKecY/2Wwv9uxszFfHJyd3sJgTDCwN6zPeoTzbp
nxa29Jv9NJbhWQf4jWcamfhRBI9+7NffzcTMAScYm7gTFSi6DzILoB+OeKhi3gP81LRfTVGpnyP+
v21cZNxcL2xKsa75Nh7r5ttQinrtNyy4ALsyunML6azMYMy+/2EAeGE0Otns+lKyAMpcA3eLZPqM
vBz40arwh7QKsS1MbTA/FWHyA/QCYutwBIDXpjDr9Sj1ckXGvm8BfuF1HRnSLFMcaSD6+63tlkvl
MUvFuO3jzRSLEY282XSjqyz4ASSm4koTGhDrRzOrqOpdoKxmU7dL9n0Y46dALZ/aYbqNtlvf+MPi
isxZ1PYoHprq/WLpRCLZ5SiDxMEjBYanDgBINNagKVVtULZdhaRNiig16qm7QxcNA5owkLUUimuN
BoRWXq4m10kLb9G8U3cTu6kn9d07OU3fr128Lv5I5rvpuDYSyVZaLi64v8TnDs9kvmcZTF+FfQmY
IEDCAIRomASg63Lbm+cWQhp3qIDBaVqZD8I0b3WI275yQTMaFjezW4B0vLhpTc1GnTc6fnWFMdih
Pb1SfeqEI9r8MXPQ4merjnbCH03sF0uaqXWiqx+Huuv2YW3hht1EaKJVVwA/HS9xBZxGv0OFDylI
RloatAp2CRJN66Yp29Xi4J1dHmQcmRbRr5e1i4POKUAQlH+ykxr1uH5u7Gsuswfe69kDimNXaFNJ
byQCFZF5iltgo4XcK2J7A5xw51oh8vqostm7bEJUyzbBMlaZEajGCmdjW41zJdFiQQtI9upjscj7
5sXHqwX5+NsuZPGvuxQtItyG7Av0XuryTrThs4Uyrj3NOuQEAXuhFOhanBUVE0DUbA1nK6dWX4Hi
ka3fHEvm40jdpDoAujlbzwcTHoPMxYniLLqbqtjZBWGzCw00w4GE1IrXyG/4Gy3jwTOSgtsEjF4f
gC+En9/c0tSXLHwGZba5GnJ/OHWjnX+SMXAvlbwP4gJA/0E8L2fTFHlV1QN1YLLse+G0H8ht1qfJ
lgM1dUerXncRhgUuo9wBvK7avTNBjzz9sQvJaRccnjeG6x6QyXyesjZ58LsoAYCaq21aHGHXNJ0V
U4g2Pn0AXr8yQV36zepD99w43wEkzm8kHdrEANtI9hyi3gpxvVc/83wI0tYLy0I/2H1jbzQXaeWk
Dm+ZJthT3rTR0XbAmIy7a/41ZgNuJH7wPA56h6i7P+1a37Q+I9zukYEOZMUNQHfyYyrb9om72T2P
/ewrULemVdYWxUUL2IDPONh1STFqIEKbHN26RS5AYawu2ZgSUYZyqvOvf74MhoDahuTqZagY9znr
+35rOcExTvvpKvBve+Ru36xztLTu5mmvh2DM5bVHUxAl+HgufQxFzB9IUoGkeJVkZXOgaY1iqj1C
PP2KpkUSWfc4Mc4zEo0cSPK6DjBsxj3e98mdqQa60tofoxv4Z5rg+fZFbEhAh2gDcJrG3joscjKj
oe50oGrZPXDtle279Rp601dR3bnrRbHYaRme2UcNeHWLZ1T1DkitMsDICtv4tWy0mGj4Ph7HGgXf
9OpCe9Tnt6OlZXgX7RbLCGgIl9qf4QjzMa8PgH4DiR0okMLVMres7yA0aNCTLgsNT2taKti209oK
j1sKLol3A9gPWGWtSUiDFdcO27o4cycy3qB9CAWyeGz9qAX+plc8v76wcJBUcvGHPHAgJ/vaRLh+
GBHZUYuArjN+EfY4IFlRDwcnb2ZnJF8WvW6S4+x2SvlY7iJV5muZxaHmNjt3qlyYRINflxucGJt1
pCqLSdaHZXk3BLjPxxOwc0gWFSNDXhcE1/NUGYusx1PyGCUeOJsZ+HuUV7VHmAzsvNjVUV5uUISC
PdSroMGt9PIOoFnIdUHEg2nCxwflQqHe2wDQ7n6iDRcpCN65961tP0o7QitKKKatWYhip02wymR7
AcQkQ2p0ApR51FzcBMjidP+us2zYt0MuV2xkyBugsOISNSK5ozv5e204Fu+1Ha9Acz24qkn/t+ey
ds9WLtOz27fNhk3oBe8UQPiokMPpKsqfGz8Ir200vIjLDtS9iylZBekYbNJJiFXrNjrYM8YIpHJo
aOg93OvvLTxW7W3FFec22RTtBoZghGMhJqjs3hiLaHpu2tzepnhemBGdZSBA9NIhcHDgAVtzwnYm
NOY3l50W/wDENdsioNSdAarfnfVSsq1utwGedBGHJ8UwNn4zzx0/a/J1Ylsf46wcd7RkiADmFRwK
0YI2NLO+Ay+gByYUqOWJPJ6JsT71aYq7hQE+p9p19ngW62+NGgZ8wnahboPQSk1JgVRWjodLb5HQ
lYuIr8eS0NgtCrjt9y7Dr4ONm+uuSSz0IQzpmuUCXBJ5FHv4NtUxSLvWTeSEiYfacDbVKSQojETO
HX3eFeKXjuxTxX4tdpXdGD+rpDgPrit/pIV1X3aa800O+WcrBxq9rMRPq6/yLzZDlrXpTBefRqBn
VcFYr3wt8be928RPDnq/KShKswnlETVKuT686ih+usxedcryf1tXRZFn13l9QrrJLL9NIZLJNUJS
AH8AXq8ijglx0FqVmR1cptz0SZ507osc4AThf5Q7AGdd/HBLe++H/LPABbXQEO80K7pSnRMf2xhf
1ehKBVRCzf7UBW5wJaAeslSzZV3CkisVTxkjj29Klw69eWbo611NQDVYjRpLwLjd5x56IqtvuF2f
kjQCNm0bbsDShRa3Cd2XnczY98xFs5Q1lZ/xq1esNI33jxrwA7wgBV1hHz2YrHE+J9XgrrQsLW6m
VeXAUx3HQ5M67V2P1No6buLpo/TznzZ+d36hq8oPu1+8yX7hpN5+7HxXrNHuld0F9/i44+Fr4OZN
R2PwKpOG/am2x6/qZv0L3HQo6UOWIE3a+4m3JjD4eLkSgJ98mLqq28aWm52Bk+/j+cN864dbsfjk
5v2rH9YN8FMiGsNEa2ynqJn2YYuKSvApieeg71OQH+EqVrIARKrPi3a5+ne7d9r/6I/sUE2H7sPO
Bpmx5QDMSbopihgAURb47O100VYKGq2q+IuWpotWK0c0iCWODyJxsIQcELevjmUF5AU6/aImEXiF
CT72SPvviLCTBgT8P6CwUDstHJ52ewmGRMMNWRGF2kZ7Ec10mmcKGCADQN+hjtDv9GZNwNgmqDRk
udUqUkhdpCvazlbLSNF16YcWgAdv3EXiTNvRmsoOOtT1DvPLaYC3emCjTDxzYNZVfw7wObs6DMCx
JHDsVFEA829V3KEymGRtjs8fkvnjOgtrLdlEjvw1AhDyMDSVn2xefIgpjoT3un42XZb2GkrI7Kk5
4B0lJxosFTi3KZwegJjlRPNFPQU2Au0+ABDZJM09KRa7vKmdY216JJ5N31ksnuhq8U5O3sk6QEci
PNJ0Nzss1xSAwYc68uIqGJ6iXvCt28XlMbCc/Ircilil09B8DbVyTRGYrOGAHBBT/ySTCF1hIGmV
AUAckB6TCcppcZmOGdrC8gCZQ6uyZzXJSAt+1ORMV22gaMOWeRixY44UBxo32ee8zNr5KjCLl6tI
XfVyYJ/piuxIC1ox9vmd3eIlj4ojuJR+CKBYrbLMMPA4ruG3l6IzPgV0rCDUVm2vGXNAZ47yIHmC
aroACVfBwHw3Nui5lRlgcLiakswqLBt0Oh9IUgJtaRbrZeWiCg1kXKTokZUvOasvtMZNEc4MHe3F
D60a7EgoPzSJuvwJlQDDk3ZP7CB9KlKv7EGsE5WavemAiHHO4kY76RkLAStijU9FjpRF5zL2U7sv
FOXdsqYaUrFBM3N9zHtwjKk6EJBDT2CbtcWBphN+hM+Tg3v2qAo8gOv6VgswDfDOiv9j7Eu628aB
rf/LW384hzPIxdtoFiVZduzEiTc86XQ3J3AE51//LoqOqajTfb4NDlADINsyCRSq7hVX4mk3s+4F
73P9BDI8sBa1Db4zariwxefadCMiJwkrXbO0ky1L+USmyqpqulvRr3NxmYpdFen6RrRARKyBMTeJ
sHqsEM2hETbc84iwOt28nke2wvj81fJjRLoPS9z4uJvEKMIHWZeP2tTGL7yxwdEboPDdi7LpTcmb
Io5fvDz+ErmR2A9AFnkomHxvxhaX0ojGAuSsD5kGStqfGsd2UL0NWpT1IlucmYxRIm0n2awlBdLf
PZyoQBy2EzL1Vos1ngnv6yFdq9+N3i8rFWkij6iDfs54Fjzkhi7X8ZDY23nYDKCEVAor7u1DEMof
d3IalngfR4h7nUM7LJHW7Q0HBZDwCPpm7OFj1qxoiOfZ+Eg9EV+9DuVpJIlsiEcTXwc5IjK0mI5M
DAep3MnkRoEdapiK7TtBTtmIz4kiiZgpHhD5eyjs3PMjJZuI9sGGrHZB5HJDDfEhA+S0CxgC/c02
UJkNPqoTd2z5iZrG81Di3HfAqPqQmVbxxRV5gaA5rtp/dSKRoZvvThLfg5PMHaQsbApcRq/zElkC
+OMY1nnu8oQBnCHLu/WNELBqgN7zUKSF3al1jj8aNqVPhsjlgYx1UD7PyruhrncMHNvejuTkPq92
N92yeGwwfC6yvPkctACuf548nBZ3orQHYK+Fmusi69S2N8x0vJ2FYOZLAZIavxQSBBtqaOh2+ikF
OdNQ5MDcq2T9tWVee9GTPn8x7cnejHy6dR0DVAOSK4gYpse0lX92llafRy67F5ePxiYdRLanYat1
yAe05IiQNrQmQDYemsh4ohE1Wv49YEH8jBQn6LGvRXX3z8nyynqfLJFh9/K7yXRnQhiYMRzvJiTk
TLqNLAV8M7Q2QmZZFWjehcbCwg2m7Qb63rMqRIQ/FNQrmMd2Y4WH/o3zZOuYgkuES3joneYZSd/q
SLbpeZPtAl6HCPGAxWIcJZgM7BgglCzPkMTnoiARQGXpxXRBB7+yVNeKrU+xAfRt2SMHBwV9kDWq
zhovautkBxVS5jEKe93sfKcBwBWPjGpVIr32QsZllNXx3tIMhHSTEFTltMy8wlT1ivamtXb1UNT+
lKVG59dAIDq2oX1c1prXxlYo28atHqySHCCyem1fjVLl0KIEql3pnqZIIkDJSg1pNKXm2Z8trrhP
HZg5W3CoKA/VkNkyRCpHtAprHHPBhgjDZaqWg7+x4IWPxPZsn/QlW1khR6xRNUnYi8egdc+l5qhU
8p8ihqLLfY8a5xVZLA4B+MWsJvH8RVSknXZIIhAad1GW3czL3fCtTETsB8IxXRRZAGujN8a/DbVM
mClZPYLE1rLd/NjlveWuBLa8fgsMEpqe5qMP4IZhvXIH5FPSkBQZEpJPozs+TWmKqUjmNhxxHNxT
75cJslCyk5fYp6Zx4vU0im5P98RlX+NJC2i8ORYWAP7kCqRTUMp2eNySVg3Jlq6LHcAVk8NsQcPR
s2YLMqM5lik/5rD78SU1Au1LbyJ22kkr+sK7FLWTVqs9ynxgO4S7w3ORy86PtS4/2ABseDDSJt/2
0uXPuItHLEFj1jfF6wfOz/4tzdJi5bhy2OlxYj326uolKmN7r4cjLjXpPqYtcAVv5+22riKz2Wp9
eeF8zM6zVndBykUzALQOtzesgHfJgPqsBzh1meNg7nDxKq83jYHd/NiKYBd6E65vx+Gr41Y9uDai
DhlCCK3gs7RnGlKPZLXjXQoAOKFSM3QbpPfAbu6S4aCcuyKODlqVf1rcbkwyWfanAvkhEve0CBQh
v0yTWvGopQ2wlVse/aHV9ksClMKXNvWyY1I37a5rqu6bHkYggSk2VRV7T10V5S99G525i8tnCyiU
L3FmOQiB6cWBlNkI3KGxQbVUMhRIHB+j6NHMMCGNlMOHO9mbzQRk1yotDxFC7wjCIwm3SvjJRZL4
J9wQuI9JYn4xJj39GjWJvq/bhG1pCDZtuUrBIP7QGQMgIzpzZSmzAlkcJ5Mjak3bdVQeoDbRiLCC
idKPM7ecU4cn7WNXVx3ynlL3EjKAJpOsAFDeI/DfEImUiPrTkBQjw/MJSEZvmbIYWBUda5G8MZXo
ScmcYRmD08amtFFjGh0fj//aWlMmKFmFAoTuFUMsLJ9KaaGSAq6knp1G5IJ423kamnExoB41FU36
+1Xy0UTcAkSz6WWg5CZm479bNUk4xKf+Yyg6DkgjI+/waIIiYXFyqpKiAp86WcfOz26KqPO+HspX
7ibuoQAy/CZV8FFG6LQgwkT0PFZD3OR8bybZXsvCC1/zL8yRxWvYRSid1JO/yIOFGr+ZIC8ZSMTV
BKQdNT5PEFogSA5Q5r+eVDFIQiUXbDDEfvL4Ewq/q5NUDWmpuZPNHqTBFwjHjsVyFqq5aiR0L/LZ
haeWDwxPdx+ZXeOsXTwMi5U3DtHJNhH1nMpB387CqsC92U6MnXg3uPWY++Q3W7gDkBY0IIjtgdN2
epctk5P6VjrPjkzN6ESzzGOuPsjyaSQ4wLFRgs2NP6lpTJrZkYTkHdCi84/QOpp01hkCYVGC6Gen
8LXaSBse3dFwwDMyPMwcOSQLbABfAMTlNMvkCDjeGABVm0a5ke+/ufW5tE5kQbYD4y7isA5H9SYW
o8ZzmXMa7OlhEZGtWpXcURyincBlOD8T6dFHIWh68jWoHjc1EHbfyUlJQWrqkYNd2tPO5nE0h6wX
Bfkuw8U3adrvCBSm+ynPUWZ+t8YyfYon2RHpzciJ+vkUnz1o3Tu31GlBLJwhOLlMsPxAdzILFbig
rT7cfbpAOvg8ixctUfMKkGi4IZxfJkE57CTSqc6NuoKYwni4us5hvl9AvhDKbryg3SAJOAW7Ffbc
gEMxe7ycj15bQEt3FosJ+ZVWwta2BPsavbwi1LCtMvBe7WlIDb3pAsC3r1IvRUhevf0KbvNTl1d8
pTv91fHCCai2TnZdGpclSNGItGC/yKg3OnJAwhj4yRZFD4rTqz4l+XaI0wDgnxiSlhRli0Oe5wAw
/c5DIGsF6dT55zs5aLDt85SPm2UO1uP9vnKSJ2sKyweadopPZtmLqxWW9aXnwUYEbXAFwVpwpV7Q
NuMWF4VsPWr9lG0zpj3jJ578xa6U1XSqK+8cma+WaKaB+5VEFNCJGjDgBIDouiyN3trAt9AFwy09
dmd70gCU2T2ESJIIMvvdOCrsEJfSZfc+BgDYux95uFP7o+wBRqjrQIIE05W5LaOQH1G1Vp47PMbt
o+V0xZnGTtawNdIX9TXye4vzomh1BudlTGpPGo1vmdq6DKdWbJATlW9sp8zWXechhhjIEbc6SMY6
tRPQpA/UpcaLTe2YSFwHKsOGBTCk7mJCPeSn/ZzC7NKKrxf9Ym71DJoE9BpItrKOZDJb37iTdMJ7
A3Wx6hOR+2wFGs30RMJx0h7HyMGbhgyXJRjSSb0DjeefKsSWRke+3D7j2KgwrepxeB0c50QN0xLX
F8YrKeu4rVEKhH9KVJwqE2mEP7uzTmhBsQtN429S2904AfdHWU6ute1z/IHMJK3OtmrUwWRuWmwZ
3bjs/Tt5hZzsG7PZQckGpNGuQsdt6XRzvpsTCEGXtg3Sg8sz6yRRqw3YMB1nuwisWiewfeCkHfY+
KahZ7GiYIV+tQkIi/O7UlihQzDTW1ZoUNN889Z3h4kw2y7DG91kgaIKy518+1c0s5EF6csuQMLCZ
dHG2QiRbd6Ifv8aoN93EeTP4cRuPX43qVbJCvCbAgzt7ohaog4AY4al3K45/2/ME/Ii1dLFftmsZ
fQMdUg+gRcAtBBmvn3mBO1klt1ogQKAmHnQhaphlxdnm5fgMEunqQSAotQKbdPhNjKLYpClobHjU
al9TYxZXNYv9zg6GDVkBiL4G9YJVroegq8A7YsvzOPafpyBHZU2XAEhZNSSnRkTN7ZBkWoAduTqP
L2b/autURnSqG3CDqKWooRVord/JunxIDu2UPP3rlHcfqRhAe46gYbdaFGAxyDeZwPZ3ei4BFe6H
XZ6cqKm7AM/atk9O1MsGaR4ckHKRMmh/mtGwDaqmQBo8hHduJPudy2KXMEu+Ow9Asj7YZTwvcjff
MkxGJLYyMIxpjeb5XV97PvVGNaRejacigMXUeO7e6cmHV96tt4Yw0irRK3NzpyBjw8ROfbUsSDZ3
w3mpfze/0fMBSBxaGeZb5PcDzBvXwKtCEbh1VFcA+EvsmZnijiNphESBuTfrfzvO1UxNZQIImtxT
qmkIdUUGRw40nweqDr93DoJxRLC5NhxbCdwjR9oAlQHpW3hp3B4ntQ/NbEgaowD/GwiYp9mHZNSA
LhEKkQfpPo7HZJU0KKwO8VZdofIydvc6K45Vg1rAxutMFLNawT/UvBKfmihAHlM6ojazlt0uVkfz
ZU+DbIJ4PYL7aD6zL4pc68M1ymy1WSEaibTs2HIDPGkrc1eEhTw54BzagMvqa6UgohHvQr6KyPBC
rxRJuxqSgiOJBeX3jruzUwaZUuAN8BZUU32iEcnlcA6aKn6iQZKO1tmogutQM1RmTXkCLuRyAh6k
8iYTkL03GyPwknnauCsLZHSPOUgPtGsA6A2Ay6N6AX+EbtunjrutFKqYFWbA9jC9Z1YAd4xEH/aF
MrAlu7VHEBvwjCNIU9RkH/Y8DuoHGpG9YeKPLfp5iYIPBi0xpiVgILjXXxN7lIi0gnHdHBt3Yw2p
iSyrftJP1AAmwDghENuvG5Y560VxYyhrE9zXpLqRLk4a6sJPZueheikegSFYlwCKJeL1RvG4d8Do
XVnCK1EYZAPuHtVYM8E7DXHL65yD8pkGZL9YUS+IwACL7wlQaM3gx1RPbEfXh3S7SI2kO8XlGjJT
F5I8GECnzazDcgs52y1+RdTuNT5yAN40KECoGO7oHCQfIRlmSLvTTXcwh2oTpR5bYXvWnbR4FPaZ
vLRyGtYI/KeIuAIIBtspRbcAqqnghAAAYAGpq0ePPAU6MyktAVKizWJHPdQuIcHiwxcOpcSvrcnT
bIcI61DsK4C7X1KtfMjyWgIsLAOmE2JKqM8cm21vmsAiNpzmwIr2thc3cTvLwo/end34q2+vtzhS
5N33atLKDcvMADtwDZFHrwXrgNZ7v4xrRwWORI6kPbKPO3ONijtPoQ+WHCHWGreINGLVgFuuJMq2
85DbiA5OwP0EzAeyRuIQ2Z6FaI+hgkXMAU3qt07YrGhIHgARBfMTTguBQjqMGfadNB1Z9Fo7TycU
cGIxDeDO4PjtVDJhRyQVfa1R1c3BiJl4gAStvXUmKm07KiAaTTWkGCpth7oVBzBZ9rvow58MFvky
BymaCTuPd5obb6g6Pyvr9wpckYcTmC2K7EvU2/Weil/vamNpSIrFjWTKa9RCub+T35Tjkh3n2qVD
ktWBJvF49cWox3pPutmWusssRoitUSYHBP1vCuaEMFRuT3ikEjhqborqaOzeV8vNlXOLjnpqojyv
wuNcUTfbcFWfB8I6xLwV4+R/F+Fz874E3zWABKPjvpRrhu0ZdyX4laj0HlmC0adS9sjQQr7guA09
/e+yHqw31UHo03pLTOtvRHTtl1Qbxo092vkRZwfzUzRY2Uzg3tT1NRyi4cvUONWO9fW+qspyvcBX
ziAruBB8h7N04trZNJEADPWvsC13YJeLXQAmoa2Op/a68ziQ2RvP3VWNmz9YRNZHXW7F3crSu3cN
0iZQl6dsuCo5j2uAL8XWgAwDsGgRx1WKx+zZGewfkWLXmjm1qtfaM7xPNDAylHMYYcV9GqKCpt0h
vU5sCx14IEVXhAehismqkstdM6J2DpkBiF+EGjApyrrfGobV4LrMrS///Zdz7H/85UA+gZpiMFO5
Hi5XFK7Ij+8AyAzl//6P/v+qmBcJLrmBsF0Y7rlnuJgBE2AJBmiTv5YZQ1EQCnnMVAIG1TVAl6AV
DqBUuYt0YMk/RcjOR8ZwULonZLJ+ailHwZhC99TZ8ilKjfDRi5B6Tj2jnlCRQaVUAOt+dFVDCht5
TxbAZLwOMdlVILBOz+t8TUqnGVP8Jqr41QbKCe7j1BBYr8yvQI4dqEl4KxE6ArfRithhgRfS7HnX
sdXMDgvQFn5NuuNMHauu1EN1ga4Vdoeq17g5zGbkJnv8QYAZAfz9KJbOlbPZbfE1lJudV82Bd6Xi
nm3AN//ffxVP8/7xZ/Ecy9VA6+lyD0i9d/9QLsJXDMSh4XPeJN0hVid83tZoJPh013NXjReNnahz
XlocSbnIaWh5xVCsFjdwyGEMsF60c3/RzUsUOuANElNDgtrH4rdeZG+rj/D7WUzXE/GODErkne9j
Vs8/AcoSrKML3stsMoKrxP3nUxp331ORVt/avs+2Ro1sahpGuEkOACXfm2Huaz0bNyQGb0uKCtiI
XcPaEot3UhnZFqg35bHmyNUJPBzvcaOvr6Yo9PaE7zzDQDdhfmSji621ysNeFAC8R6Qw18+LvDAt
pIo3ntyQjBpWT0AbbHFJr2fIACfZvI6H5PzFTuAq/5hN2EgsyNakzTV5dG1POy/ySq1TZmA3WaCt
OyOoaB3g3GAd+pwDrsNXY5e/r9NUz+C+qh5CHZFIha/yPTb4s6oCeXHTVB4zxCp2mu5mbzL5QfrG
RgWaHoxPrY3vlQKfCVUj68xYG65m70mWhoa4Kgti5yBRpSzwlX23YFoIpNGmPQxTOq1S2+0AI6EI
ZMz2LywxPs70MYjTXUJvfLB6RUjjipHt8cQgAms289JYWQho0ZwVu5lTRhHLNMz4OxmZ6RNJDMl/
TjtLTDz/k3h4IHoaEiGP8H3qeWGkpz4tUy/z/Do1yXE2T3QBYOC4A5mHQy2zkNILvgeQjjbxsYlj
/TyLZnXbWNqZGuwTo3NfHWlQ2gB3wVnQ2HI3FucelVFRDCw9bKWxJyaR6tkfvTtZgPDByZPAP/lp
tRiQzGo7UJ5Sl5qxLhs/a+Sa9YYHqvhee6sBYRIHY/1Wtt20xkWF+SiqODtIBnxRF2Xy1xDYpRuU
P4ivuG150ccShbZ53OzAsiH2PQohgLqgOZ8nWTg71Cpp28yN+OeRGe0OpXPBrJU2MFEbNpY7FsAY
F332ti4tbUe+AcO1/Wj3w8YG2owhwuxiloa4NIlloQZVdUk4NZa7ljg8bsyoAvv5h2FVpzCkcesG
exDVpL6mtIvJ3FNuPS+bg5nZz4uSpmum3nyfBKn4QCiv1+2PEcw82wbBkauWyAB8L7n+Wkw5wzVt
Z16pSUejveIifTYg2xYJ8ceJW99NaXjOiswmYYkt0GLyzY2waXElyiKZHsgGs3sXYaJoIs3A5puH
gy94nn82O+ZTNUw2hu4GqZsDgHC0/HOGMIqJI90J5UvFxpNy2oxm5p2KKHAeJVJJVrIf4j/CYfqq
TSVyAFpNO6LoLtlNXZu9eR2y75UBeU74qWdPNuKdhTzSGLm3w1ewoLqzZ4Tz4C428HxQnmRAnmWb
tDsLUJAgIsbbNpMMBUdleWzHLHqkxiyRhcyBjVZLIfOtiVIOwKQCIH8xoR7OJirAqD/gwYqZpIzy
/Qj6OpBeTcBwnW0K7Y96EsaxU5hqJBKV6E+NE1xINH8Kkdj2GughHAmZP+2CkKfYNlh1aBycAkiq
9eQwtnYaVzvVutABdYcw1Ao4cajGKpWApKR3ymSbGn17XESz9f149iYpTSFy8alVCNkkmkBYt0Uu
CzZIHEghpmoqp3TXIxh71osMKe/yRM3vZJqCFUEKzakOebBH3dBYzvORxzLpxBFCXWT/PR9pF2Na
926YJtPXFG+lc1kmePpNjtABUeRqZ+xkEz/LvC2NSG72ozYrSaYpM+q1epL6gODaBvawiqOdK8Af
UeIscxrSNJp7JHOUgnqGF8TF6k79O5c7GUdFXbEqbbdax6Our0lNM9JcE9cSnPrBGIdLzuZEjado
7AAbrKsifAhpzJRwGS7WiK+nSIBJ0g3ZoXLM9EtAab7h9PPDjKL+WZoB/hNQLgrc7Cr7Cm49ZGBa
CGl5FqjkhEBSWjw6nxykge+TKRWgdgvMR8tF4nZS9N2PgT3qeuv8SaYNkgVuTDkvrdk0FdG9qZEC
ASgBxVhmmGKF2ECMpzqog80RKUjUKwFwv2VDwdZ3ihH1mEen4i9kC4BNsBCTieG9osQ5uMyiMe4f
nKid/AEoyzcrkOmyQtbiVm2RUY9WEKP3ssiXz4VVDCCRXkjHbZGDfvTXnyGTUbgOcvC77aoS7B8A
lLqoelufwI0IGWlU8EjUCwSflYtoMQMn66wk00VOtr9OS8pSABaFeh/KGXtpcf2YchEtrsprGoPQ
7zRk0OIeMTvjpYdKfYaUm0KBC/cWv6K2LX2RPK5Q1Qa0BJID1+haDs1wwR2dtybwzjBRCR7UvR8T
SucNzieN3YBrWwvItChE/IkvusB5kmzG/XSdNj1adrIN087QPpNfjar6FfgykvhomdEfyG4Z0njd
xIhO0HZmQCLaOdTZWiB72p/3P7QVWrRcxlq7cj1vtpm3UPJjd0QzpG7D9mZXuuAGi+RuSErzNQfE
wAqZc9UlngzzdULoFdffr7Er8bdA2iIwpWDlglJ8/zsn0uIK5ndOgXIy1EqThX176/Y9UrN/or5L
ZFb6TlBsB+KvIEWgKxB40tgovElUJCH1qjbcc0T8AQMFsHDpYKMVJ61PPWpkyvBvuIyplyjDGkR1
qEtKpn3hJXxPfrPspkvmd1NmxtD49/PO47mdZ1lcpXQNsbr3WPRp5CLOH+XeJktl8FCbxiMrDeCb
ysA2VyQDrClKcEozm01INisAVHEaisFfRIP0WQY2DOQXNMF64kZ3KkojQMwWKHeoBk/KjROG/aki
IekHZSTKQAZrUulRbm+MMeoezKzf51ERhStDL3HIYgFKx8ppjf8UQL1ZqCI3AoPHyI5/dKMCJdo2
6JtSEyQZZegExyAOMn+y7dvmdzKJUlxUYujvdjRc3EhxJ/Ow+0EOBkJEdwpyu1tjMZnXKIxzwGy2
A5h57SdGUvsmQpCg3FXjuSsjXvkFNhBiRQaLKQ0XGWdNqq1JrUVa8t6dJyGr+0lurIzO2/cFs5Gr
wMNH4DYWR8TJwlVLeyclI0VqJngTVCABrWlvpxQuK1GnHOsrh/ZsjVJkpg2ktQbQbTQBitERqemn
yQ8jKz6HgiFjA9fKV8StrjjZ69/s2hiREMiyp6YZun2dicHXxlRcgE46bXUg670k3MGzI8/tH2Ah
wEsNBX2W1j8bXfi3RPLuASV5SCdtOW6gUAT1YxJdcpyHpEGs+XuSj9WtLAHkbm3nwzHx+gkXV6qe
wXPlq1uD4Z68SBTjZHdthPw82TV79yeZ17XPMh4zn2ypATOMBCuQ+VRnvJnlRZX7/x3xMWwV0bmh
3UTszOS6h0xNywOookvc8TeBOBHF+VDjF/rkVF+6JEkfNCuv/DhC5XdcyvpTWoNnggP0+g/c1qKo
Elx7Igy+yKpsX90hBeWwlmL3m2vdKgVY/9mKtalbBTlKl1NbvJGMmhubuVtp31p7eg5wiEfVaOR9
x30V6LKZ/gVH/uhQOI7cYy/rvrZdhmMGggwabufWOMIE59xq+NUFFMYqz0zFsVns0xRU7evE5qPv
htPom0U1+qChNbqDo8YkpAZp3i7QWJtrx8383QXpxlWGNwMM2yyo7S1NxCXuVddeDxb6uLfAq9C2
8pTXzUNlOuyqI6aNo0RjxhsUmXTgsreDbFtn+noKAucCekCGrE2Bb7zXFwe8YOVqNgFbN4D3QgQl
aB6y0asAQPlACW+zxkSeg6Jp04Ku25bJGK9119Qv1JBitimQer2yqkDuFvViQ726CvHJ3eJ0J6eh
NzSZX/fOkeYkETWCGOtQMa5ty2pgCMBi8TsbkhUGcvIRxkE5ozKpu14/Nn36p8sVQn/f2Dh412B0
m5phJ/DIfYnCoFglIOP8CwlGPM7aP1F4ZIIUEvzTBaq9mVhPGl6FHg73wwqlBrj/K3p3y3lgdsC5
YRIIOmVzUYn8W9wjFWuvnJpLmJpatvfwmzig0uNz0INh02cgTjxHuj+PprT4M46jb5UXp4gKGWCU
8ZLxKkuUyQTdED/FGpClPJNpuBaQ6SZo7fIFmH3dWgCl5IvltACfqr3pwuzO2Y0saPZtbpjAW9XH
w6DH5QmAss4RtF3eEQzJ2SlxEv3QFuKv0OjAVD8Fhb80Wp6jUhFYlNp2EeLrnxSHZUw9BEOGaU1d
crpTLzIL5aZiXie3gkSsFtX9RDemN90br7l777ZMePPJ5+6iuvm8y0e9WeWmm9DPS643C94Y3HRp
rmWVtJ7i91/VIrxZ+sbz5sf67QdaZkbhlHv878erZfwDHx2XG7rBbc8CD53nGNqv9xyJk/U2eDHq
T7yzVCInSx8GBBkeJGfg/wGQ4KZTQ3soG2NjV7nY8QEMm3hcT9qKLElf2Ul5YJ3+B81gVUVrbLxM
t/zJQbos6jJBRKrm7nML6UeZBwicbd/bf1koCHrQDOuRyzryDTVicWrh0gm9psiGvXDHClnLAf7V
SEM2peE8Grgn8WcFyYKuGfbOhO1RwVuk3n9M3RZfgI/gJdlFr6dN7+jpt9ErnW1R15NfA0HpqUiB
CDNpZvgjjBOfx7EBkAEwB4dWoB/xaqo+hSEvZotiDB+xdSu+1I6ZAzpGJIh1GQ2yMazjyBGOIxis
pSG4LFam44UZMQolBudESpID+BPotCAM6S7e1rJqgL+SnCy6xEM+BN85Ex4remwO3gZXaQD6HWW7
w7U+YNJAx2mueOKxfeeFmbrrR5Gl2tAujRe/yU44F5LUHwY0U55N7W4xpV41gROUZpuXJKGjfVsm
ATvPZ00PXtyqtB4EnnwPPLpW/eBeHCVZxMCGRw54AWitG5myJ7tRzk40AzWolrMeRgDdbhLlRDLL
TL82Yy6OpCQRHMG37l5oAF5o10/j4kQjWjGsAQhG5q0ZMGNFmtq8X40+E62mtiPzamRKip8fMYqC
HtWqWZoiYzLEFdMk0hm2M83dP7K2KxDfACinF7blEyhYaUANwA6B1jQA4nCRlQ0wI3R9QiD8X+aJ
UXx2rWPEOBWyDUfBCigmH2zdaR8QuO4eqlprjkbDn1twsusr0lKj12W+TS1UKZEdzjc/1brmYTsZ
2RFoyX/OFTUSF0CuK7Y2LlRP4IRVWIONl9QbPQRwJw1nvMBMQQfSWC+BtCFtAUhPZT1jCBZKPXdJ
So2Dt+mN5c1EutYBq8iS+8WYFqC5uxYVWkiQFQAaNd/okIyIFYDG6vlSgSR3J206c5Osxnb4w5TE
y4G7AO58scm8lSn+iqZEx3l+KBrtzAVQuET5ngJGyWDTyO0zvb8DY7BXXlmDttzMUhTDQQHgmG1X
lcDoHGWFQv5JO1G+fIXnvF84/CuN5rx60zO+FUg/RZTHqmpU0SNF+0WsqW8oQVxEr7oY3YvuBP1L
IAGYZ0sxHvIqPZQI6F2tCinoWpI9GgCdBTQXCI5A3pVaOzsDm6NMQBmJq1/T6N0nkozaYOyBuDSt
aVgpA2Hp34xOxGcSGXouz0YWvfJoMrN1abXWujOmdk9a1HbpWxMs9+vMZdHeBKranK3uqazzJfV8
zmNvNDw6WW4f7jPTKR99mWHxIwU18wyWJp70OLQPuRd/N12k16SKlJX3oBXWS6Cx0jBWstoe132W
lo9DNoBztrOLIyCezBUpSZZV4LFrkmI4AliQYcs+RCvRisqnpo/b954th0IgFvlzvNgkH9aLS4u9
E6IZSnOnXmyWGVzbLf1pSIztyK386BYBSpBGrVmHlBAQVSg9vhnLWmb7VvQNACpUwsAyLvqxfrIU
SsEyBxBn6idpVin2hmBrYwKEGa0zfQZQM2KxnTsB9M/K3+Ip+wQOl+Y5E3p9tjKFv6fk+Fh/M/AO
PoW5lzzU2MOuSN44uFISOMlcQTKBE0HVIr8bRelvI/4OqI7y+osmHPZUGeF3K+rz83/vQXTcq96f
8XCf7zi403c1x+TWPVOF7ihMCUe0n4Za4rqMc+aXqhkMK8hX87hFSSSKInaZNzKfRBZKovPV/Xj2
mXVzf7RTAHh/uFFPdC58Zz0t1erWsMx/5zLPRouS9/2YNOTzz9Vp9r5qv4OsoNkxcE/swqAOV8xt
dSD3Auv1vZvlZXghKTWtV4Bu3bK+xLWBmxpLUZ/qQPQML9RtnAKeUZZ4+ylLHshFlG1YP83eJa6b
R6fbzYlWXXV0M3M4NVmGrJWfI8rLQqD0zW7jDIfNTN8CpKA4mGE9fh3a2i/rQnsGfFZx7SL8E5Cc
zOoPs5FJ30DdyjO2Q7dmppGuLU1DCJieoqmFuhSvKs+WetgmKuk2Ug3rAUyv5KBalAcDme8AsMA3
v0hBxmy6PFw1lDpDY2CJh6v5H2UZkzn9Z+hG+e5DQ1KQDKlV4Yr+l5a5aS4akqLKQA039n8Zxtjt
bATtnuO6LZ5ShAo60wEWSdQ32sYGMuGOWLJSpdWzHqmXMbSJ0pJvyHGrllbNyTaq8Nk00/gwDmDf
pGFgGCGyEOSpaBy81JXFMEbtgfdGuSYlyXgXP2S2yS4kQq2LfcDbC2wlNGVvrQfUouiZnq9Lng+v
SLkytmGLgtmw1IdXcOriikIk7YPlID6CL8+2mMKjifyiryh0FDsjGXLfq+P6CZByE/6q+Er8/1mI
0IkOo2TaOUdyRSrH7GsCTMatUXYodUpceUYBVb1F2XH3Ghfak6VAlV1RzKaxLqNtPohbUzyzZ9NS
gSor0xZgwqPZviLPWd85Tt1H6zgfrfX9OBoKlARHpc+wOVsDvdx4MsbQ2YcGnwBY4aYoT8/+j7Ir
a44T59q/iCpAbLql6dVtu70kXm6oxMmwCcSO4Nd/j05n3I4n70x9N5R0dCQ6TjdoeZYygmR+8YID
iOva852fIySEG3toXu3ZcVa1K7NTbjC+Gzp32FmZ1u9KgnHVgfz/TQTBpm37cudhiyRKWnA9UttN
4VJTWfXeE+WOYq7mVFGJ6RJVTWJgUZAu3ph8Z7AM2FAKhRRABZDOhwIv/LZAuIIO337Qz3fSqVGx
+XeMvv6XOjVTIsWg01nAVjIIrjN/wKbienRNiOBNsf4K9OIWHoPsAfL1e1v/ppPcb3bSqBdAErh6
BngAbJ8p+5Dm6LQ4+y0NjhaAIc7ZOsGLczebEJnJmO9/8R3p7jwbW5+LKYMvGaR78SdRKoKCR/Cl
N4S1xdwwjprZCr6YPdxthlp2a+prFoW5cbvRW1PfKmlBt4DB0IZaS4lpSNeUcEXTfV0PU1sOQO6W
WsHU86J5gioyVVsOwUrPBO5M8LFes9o1Vn3e43jVyTRYQZ+02pb5d7FeSk3m1Qeu0rBgyBwbO0qn
xHOfz92pnmsGXQ72DI44oc6ea1i0eL9kjFUbnKuk4axB09TAOpCHPtQpCP5NF5LZFUkesWrajLZr
3VINlm/DtoFVxapQCnKTurV/b1W6FeaM/INFlszGTaPg5XTpz3QG9pvxXHofXbAgeeiK6WP/3+9P
hluZk7mbGhzBQJpb4BOHp3SsANaBrgjOKJf+qRHXbhJ3X8tmmW9LZXyjaO9A0sfOPSeiKli6OQTb
cm9/7pMt92oc4tNSdd6jA/VpGrng/irtk04W+9KFiYN28Kk0QJkusstx2ubDo+nSgHUgZLqobow9
RL4oU9nyV2bpp5D7eh+HqpRyiSWNCws0gSnR3DovxAQrbXgU5GVcbakaBMO9HLT4oTu5J51FrDIO
7eEPWanXnbPmNHBPsMc5j0VZQY6NgYzz+fk9630spRlqdEfKouo/s6hzFaS3ap62nobtX75o9PX6
U2wsgbplbQEHp/dvJX1Jz99XCnb01b20B9wfsJWIdwsNe87MBBPgNhReOIGI8ACk+D3w6+xapuby
AJUALP/S0ouosV989zRWS5QO4LyCHzqY0IjFe5hapxSIPiy3ktWUatAHKxpgxwQcAfVQLqTlowWc
gS0lN4XrHktvejkPpW/b1YVz7XrV/77tuVFnDDis+XBrvwrgyTcbxvkfQXfQtx8lpOTduhgO1PVP
n2GslxfKhxf9cvnnB1Od3cjE3g+ah6E6f7iiUqer/x6bUgiZYIIJGrPu9v/q+6d71B1+B3VRVutP
N/eILkJdmkABYGn04KH6OaZNfp+dsE+W3mMT4KF0Au95MSsTx3FLvVUygCxPUxVY2nK2KXw8Qk0s
Tu/pAtwxnLmdLN/1WQ4QSNekBwaB/+vaWdL7NoUJoQMb2lbXKIRdIKwJi9iBzjgGEdlogNZXZxFP
dlXuQaXTHZutM+X+Wz32PyWOOp7nspM4FgvmB4Pjc1Siam5Z76ptCnLN1WSBzqkWMEl64GNuAg8v
jkH05X3nYs08lK3/NVcmXDmsJP++KH5s4aWRhP91PxnL5SErs2LdZ00bZe4ABWYtRhF3Cx57VIRj
xht0OMWGe359RReKU4lV6d95l2Yq+e/Z57E6lql1De0RnIA5K0um4uTZcNtO4D6xA6avPg0Vs1dD
I7tXODzu8bbjP2WzHJvWUS+ej4OlVCXw58P2zN5cJvjZmmmybadqgwN7GBfri6VJI6Nr2Oti6H3M
m35rWIrsFQKAPs6w/o63Uxwffx8j1puQKe/raKpSdS2gFHA961IgYBpXD84PnJDDmJ5ilJJya9ma
wv8hpjiHxdp7t67GnojbacIFuuoMahvGBmmX0TmwlDQw3esSz9QMQu1ldP1JKKXyLdCM3j8P9ajo
3pcR3rsVcQvdLCx7Z2CYcSP9Mfg81e7hfYDzeIUZVKsWU4pVEsCpy/Scp7qHgKiZu/HJH6f6NgEv
gmoUx7c2PtnutOEWzH+g9+YbIVYsGbB8tr2nPLp4eK6tmAkrlL6rkCOqstlgweCvLjnZNC97tRg5
dLNwN2qwYVJ9zWO+OddofNuvQitX/S3dnD5GI9InN1+Sq3Na0M07x4RRTDHBVjAc/VjcVM49jNEF
viPJx4uhqv0QDMvVp3hQgHJW5wzzK92hcgcTCgl+LSI5cuiBvI9CgwLN5W3aJPPCSwOE+qZtX8bO
9WIBHb1UTn4jTGe6TmVhrPK+YN9N5wd32vi19Sy59tu4vIJgiA0789wO58myvwOqe8y70f0qFCu3
MbTRcFpVyUeTjS+pHkEaLZSblYBni8qnPbj1EMjvR/EMhfxtPTd/YVFyz6CQdMqawTnlo6dWS2cv
m0RXKaaUNW/Fgo2QUbnOiZINqxmvm7zYUo25AOxaE4PsrBjjA6hPvy4zZ26lCVTxgVqc92aq2u2c
bLPZOX3qBqDv/xhlycCsByMRd/lQPA9W4cwbO1u/daUWRZ2oWKrkLsfZ84byTCZ/BotQ6ySexwPo
SePB1xc4XWJpQEXYaKBI7TkVKYvq1E6lS/dzzqX5kv2h5Tzmhztd7kw9P9/oMhyVPLb8hP+tF0N7
N3O89YX8e+YLT71wQhenuueWSjOJP5CGC4cn15ecM5OYgqlVgzv8v9svN6ISjcHe73NptRaotTow
Ulg1PcgW9YxvH7yd072QVr5luVl+9TlkrJK8fPvXjNlYxDljrtsvDl5Bu6bgEA2Yu/HV8vm9HYzj
Q5708RWHDnYESMj4ypbua+eYwX3SYKntu627onhdiNe5y5t7uEUGx84z1IrGWbzuh3R9dlfEkLyv
YPp7jlvShWJ2WYm72VpeQG0qQyh5tge6+O+lP8X8yhnw/dE5RVG//cdOoOX9YyPQ8QLbATUXKtD4
ZJ/cmnOwjng8D/wOs4H+yNsuv4bXUH5NJQhY/SqVwIYKONPuKP4/02z5JuYWcnZ6CGGybgqD0s6h
C42BpGi7Q9/gvEHXLvFPo1kgWW9lZ/11ToMp5xRSyqWb5eVmVFXQ3fzUcKlSydLf3jJdzPWHzwJz
q2oFMFwdBcqutwzU+uhsNQDz73Wu9Avd7tW9gH9nY7lXdLESY9qXRr22tIs9hQQ53VOxKN0SQiTv
TTJL+qvMihgDnCjs6mS+En014Zuii3RJ5ZBuK8t4XMb6V4jiTexsU9fKDi3mJRAAYm5z3RumAYSw
PNcopAywsaIaszpwgdufeMsPWwG/vWtq7QYTgpRUZzAagpkyjMTOAypZtNs8hwBHPNdvc1/Wt6Mo
5dOO+Un9VOB1d5vH9ts0LfLJ6atk70HCHaZXaGyYDbLoWKV7qrbsP7iblv+ZAmhjV8D2TNPCBdCj
z0fjXJnlkAEAeiegyBsO3dB7QBRW+cE1nS91kZu35xhQS+lWNRJifxkUvNd9WpiRn3tWVFnZtA8K
cGDBJnDEvHKht3uCy6p3m+HRW8UW9jVG4EcMQ+HoRzfSRRosO7F4gmDjCN72e5zFAOGIHE8eii0p
DL5DnPl0YTlnze6S2NYlO8aMbeNS38MDkzKUhQ2lEEzlgeKoviZJhpIM5Ffw1PNVCaHor2nKcSzm
q+4rZl4/OGsjUkg+70iNZR25gATBzZC3Z+lkpWNw4zPWBp1e4FCwjhy7hXkP7VpNbfqrD41DmsuX
2KdxwFkz1pQHdIq7Gr2yWXtVqa4bCRDw4MdNhEPf6frDRU7qXKUUbM41kaN7UAr1XSYc7Yd9b/0a
gfuFN30YhzpC4um3jqOJ6WmrB487I1kZ3Cq7bNtgkQHdCAhAYJcnDicmIUUFqOWtgbUCLorvHJwI
UpwuFE9riV9ba+6FbQROGMRVdrQs/jO1HPBKjDrfOYVtQtWwNW8kVsU3gczYVZwvm09xqsYO/onQ
6x4j6kCXXnelUmJbYJab8ZU5gcMHl5QMzMY0hs5sOhuwfJTBJgVmMqz8ClV9KeFwtGgrBeP6HKXi
hybs5kEXPQMIgYJTbs+hnMCUMwBlvu8a+F9ASE8dAFm17sdgFDfjDPXVrljKVdtDwr7jIMSf655o
Vr2TjCfqOylsHjaQtA+bpsAhpbDb/4AO+v94mdg2dFhNBvBg4NmB++llgv0A6HhUpXty51lBJ3eE
Kc6RHD953HeRDcQtdsyheiFb24XZapVjOgnFC4qNTrKpADMF4p/N6JyrcW/heGpPlpFkXdkzxiAF
p97IWpLiVAIhGiKCZpzCJW7xGHYEYRYCVWvIq1jQbNw0+fT9g2LKWUiFJFgCTUanEl3O4iqX+iWn
wtoXQrEA1mVGflq0G1xmGDd21hQnS9cS1KjNdnv2xfDSWzsz83ObrnWO424DP19WRuFxPKOMCdbV
LaAZZZuvW89Rj1Xl2yGegP036TbHZcCOKfSHYc+TjX9Bx+KJVTA+iU2cXWIqNNwbVlxsFlUbRytr
892/zwycz7xf27a9IPA8DuovHKf8T/+X0DEB76uPx7vKG3CcE6YKrpZqtNZxkA+wWhD+vkx4C+vI
qr0VNVsiyy3FV+4aIuS8q39YwbAa4dqShAyiuVJl87dUSi+0W+U9JBb2m63Z/O77cCEygxywe84Z
BEPzAY+defKO+Pl0TVRUKb4ViTw4nqwBKPVL73hOgpT+CJlG7D8aE/8mM2ctCiFfkoHhdZ/38YHb
RnfCWSpgegb2yOtCjdEZa99q1j72YdSxSTcf4PfM//rvf0Vm//OV5vgOM7E77/om+HKf6NM8UcnS
tk521+VQqOoaCLsOvrqPZQngtZv0t3wa1FUnlrfZ699cz2F/QdlZQp6gzN/6IMmf6hhL79jpitup
MfnOK814p4IuvzWDWkUeHGGfJnTFn5uHPpRxdrEZvBmuPbxYKYckQZ/yfdP69vPIN4MnhxcxyXTP
x2ZYU1Yh1Jd+sgUmPDZMWG34IJXKUzeJk2IvX5oLeA9ZHVW8rh5LWHje1PVw1028fGS5Kh+bwFz3
ykjuqOYJU2Cjlw37QWdwPJK3PnZ2IupgLBJGL7K7o8Gog+9qCDY0muCfgue2xiqZrmxvSpCnwN5n
ZywRYYustK6iSQbmB+QQNRhQqtIdgmw7z3jcea5b3GFmUNwVwowU3v7wUwtUsmqK4pQLoMSpUQxD
cVcm8L8wbezRYJmGFIPncWiDNLfNdTPleP4ISmHMiw3rljnBbsWCQ5U40P4EyKHb2QEEaQLOBkgQ
6HECzLl2cSqhy6Vz6Iaz2cYH6Jw8nz9NuvT1dVe2IBsO6vRLtLwogp1TNzjuaCVmIoMNPXHLjW9q
XaPQ5fKn2LnvezfQweIrLxDxFctMcyM9ww9zYfMvmRxXTl1DrU0FbG9CZynq4bf8nM0A9Uiw5a8p
rU6hCKTjaWmyPawq8JUo1eECASKA0Bnr4/jAXNvG9I1aIaPbexs/zgow3Osnmdk/fMz67qoBHumW
I4cVsU51nAGB96d42Sd/jMc+3BssuNWvSMyUtE1NlsEnIyluzzqqUFsCx22sNfsBM7JwLlq+W9JA
gv2g6ySbapTA2jhwQDrH/DSV2DZvswj01h8wnzKeq4kd4asofxrGcgOB5+m5zAVket0eYLguSDHJ
d/tNlTXmY6LsIoR0MRaMtv06ZJP/hYtBhm088rcpyCLVpdpJqEvhDZbxbwkHzHkp5+JRYDNy3cbS
vu7NDmKrY6x2nAfZbQ6sfxRMntyXfvtcVgAywoDbu8q1giGVKBYkEsTdyWTAUf/d4JV2jR0p3eVc
pEyqfxhnhuu9N3s1nrLviW0DQCawLKucFjWpXgK1XVy18HFEkS59BQPAQnpgm5ptlUad6TxBJ7bf
ZMviHtQQuIesEd6BqoWEQVt4qeeGhfqok86Z731SaqHgpZmqvdtjG6576ayK7yy9GIkX961oy+qW
1iI/MhGXTxm2zG45h0iIzrAnBiP2rFMRLWZYEcwRoOXGeaUToD+UgMpf/WfPqbCpp+rbWBbYI792
PHgqjQfPzuCKkoDbThfHdC3gqJvkV73QLKmqlghSe/0p89LzU/OlgYag6mXYRcbz6t/fRNz5x5uI
BUAT6dkZ5FFMm396oXOIheP0Ox/v0ixpQAJoPCjLwOn+O0ROokYbxyhWPfalz5+WppijfHENGCPa
W7zAElD1cXGC5lVC42jvC/tXiOJuByZVZ09V9KlBDHVywKbR/ad4ANOdW9gqRYrDIoPG6DNzzVJ7
BwAMlnkS/KAYYi7P8P8eNhMwUFuqFr564lbHTw7Lh/vKN29S3jbPYwrUwCLKZU3VJm37MAAg/MYe
kvELHp1wgEdaB2ehwzwUUEec3ea5UeDhF3XtXVGrm69qTG2f+iEdICObbsccX+AqygJ1l2d5vlX2
DHMWSBiYV3k53uRQ3juVMCA/XwYYmoWeNUy7xpOCh6U18T3kc79TyjmW+s5r0NYZBGN0SgGLyh0I
TH0o9FiXAYU7XPuNLHZWYD5moweYVmrcZ57TXvdFLYB+Ef6LkWHntvahaYG97vmuyN1vzE6DlwRk
rcgHQ+wwLXgcBVAyaZbFf4FolrsJ4n4D+Mm08mwICI0J9IR6faFSIsB48axl3H5qoGRqHXEStKUe
nwYAa6gMyzzDNnTgWPvMXm56zb7E39g6Dlq2gqrn0lh7QKebcn2JUUOn86hEFyWU2tlwbOnWBcSF
76d8ae4x25P7mMPSNxhmiIuqYRpXrVna23PdLcdVUMEFj7IBeh13sjxBARCeZsDlQnrXZ8CU9Gl1
ZSWtuztXx96RxxY7B9Dx1UlUpxKPBbg+QQMXLr/RMr+6+ZyZWsOya+p0CTmzjHWciulZuf6WAD7F
YtlYCI7pXdPk42HJzTYcOURRMLnA/2Bu+DeQvLewY4NtAljiZN8DJbapABQe557ttgOYZsdVJb7K
djlSwjImJcjm8Ie99MzMJH8Apw3rzwSLoJGlf1ld91yNIn6OxdhCW9Fl960P+UGAFsZr1gft3gwS
sce+onPtlAtb99DgeBh9KBe6U9O8ZNiPaEYsOhh/nBZ73kogjfYAKUbusFTPbQLAy1K38xZsye65
wNGlG5jDtxH0nsiUVnllpq0FGBT2W9ty+KbkwkITgFHseSTjCu9fzNM0aqvP69SOAkflN7yF3C7w
1IdsFLy6AtWsb7EdQG1Z1yR21Dvq5AeAMrsppCZgWWZwnGJkJc6xjNsFxsrfRhgQriZmDzedDZH1
rgTaFqQw+5tvzKcqto1HAYLoflxktXENbr76+dFwO/tbHgACEverCjBBqBDhd3WW7ffHPFm3tujC
FEIhw4laxAiT4VcvbvOrIu2QP1aVt2OLBVoWXr+rCSuPCYZfW6xdF71x63eHGe7k3Q8zhXKmATXa
1WAVPdQ3BuE9UDsWYkgdvPLULWUSljgZ9VSGg+PcdR/NavlRi0DAQUx4jwD+qVWdBMX+3IiT3jVQ
JnwNUxnv0WJBua+6dlpxnexmhrxelIU3HWq+0xb3HuQEqCeFgA/59zsFHE97Gsv8X3ei0TIom/6v
O50TBCBD7/8mGDv9cMFLEcwzN3YNr1JHXwxAFc+lGPKbkErVdbqc65ekBVTID+lyXg1zl32IUK8P
WRAJXZ0Vw/LWffSAqVxLbeeLpQ1YBkXytW/85PB7XGTM+KIwY/tTvIP26IHVabW22uQNX1EjTL0G
zhNBjFFj41n2WOfxLlPHXMehDAnH4S57gRbT/Kd4Oo/qvgPi65w/YPli4dAU8DozdZJViTl5mJkA
mA4wnYW4j52IjeVY2A+iujUNw3GYKrzcqJiQ00mvBLizst5QjFWF+NUsFg+DuG0GRersY79zA6XT
pWVxu25gZgQWObxTKHbOISuU8x3LJf0Gx+5ie/4slNliDxY3A1tkW3Xx/RkqhDdTl4B31BKwiGJ0
ERqGdKl+iIlsm0xGty9hvgKtx9dO5i3Warx7DmCHtGCRCFpM49zgySdDijt9ydaB3eS70mz7Z976
WFFjt6zvu/GEk/hv2DHvn6UN3EVsOfGGOjXj8izU7MED167vrdm7rYcuA/6/rzYyF8sVXYJ8mncT
fhJUSxsc5RZDCfS2gvkyYMU1AhSFshHqwcR+daRg1XDoTY1GEZ07UTBgHXTtaTy8xeutC2DiPIVV
IF6txapv3W6ycHwIbyRIA7BkPUJldiXMqoRhJJovFyzhONZqXQ07nc5J1okcrSjv6xESCp2brCdw
d1cSerBRrM8lC6A4t01QHQPgVJw1h8frgcF5xVlTM8hooDcZn6OjqJNHSqAOgfKx3VMu/Truubs1
/W68M33nL7gBqFchknZlzkZ/TRoTQ9XKaAIyJvLSoL2dlf/auIPxFQi+7BB0sMygag/2/RpwA3Ah
YJT4dWCQDYilAya/TnYXcTvyqrybl4x/gQWuq5NowCpxX6lGA7pm5a2oauN8/zwgVY0a4m3wpg5p
UArpQSUYM3dKjfxL5dzQnX//lBPHrI0G/fQpqQr70fzDpzQZiCSAPZ4HdEAOburk6fdPmaVLvCqy
coRLEpbnedW/TYVYNrRipzU+xan0HzHVfO566Y9nLnxyXBcnBlzO0IwAsn2wGiAdBwVizpw4V6JR
KTBAf7caYtKmf2VuRCunGuuXyfecfdPFftQUbfOSD/VfgMPgbZzN8ymv458GRH1f6kHwCBNDtqfq
Do/GX13HOMf6VHfFcuAvdxDqBPmpaQ+p13qHP4B1uFwWYJAPdTO63pqC+ElCH5+KaW/KFoZIf+db
FiBCcY9tUXPMGAQSuhU3oJsHh1kgTapQYuv3KtDWLkWHn8ERT39osSvTSjaJAB2lmXm1VZXf3oJR
WO0g9onvRAqj4BCn9N1t3ZTNbhLQtEg1dV8tAi1Suf0OaPniV5B6U3YO0hoexnl4TqQh1OQvkA5I
YZo6YXOrLuw7UdXN0zRMQMHCLDrzLG+dm47Yw+PlQzxfgLYCfEPsPR1fsIbFond+FTpO+YOXNQdA
YYKQ1EZ74KMz22B70iO9CJDOeNzhFF7LiLynkB4pKyBsz0SPmUMI1g6U3iMIV1tbIMq9KMitIMJc
qD/1KetPoEF211oWL+YZDOmpIehhtNCWlrkTrIMkYGaJNvI7mFhmqj72pSzxhtLFse6hR+PhjI5i
zlyhucGfNfqQmcbzEbTtZUfNcvHATtCdP2ePgRhW2AiuoqTycQdq/1CkTtTdkhACmO3vjtG7wJvN
88pZ5mFH1cWfazCvXTOkaiU9nEAEr57v9vef8jGbdh/M0f+Vn5YqWwHs3+B0aoFd+17weblNCseA
InF6KxlfbilEl8AByDYA/yO8xChlsT2AeiDCFVHDpRuejnGIry3fXGKlHlRV1pcBkqSHy0i9kuat
DdkKOHQnN5eB2swLjhm2xi8hKiU+E3DaZj8uQ1Pc9bCvuVhtv6LqkgHpB0MvPI5n5c7nUaiFbshG
DV3onWFHMRqLPmE9Z3sfIqvHy/CBWRo3KVZf738WyhQexIkyZ/7wl6KhDXjqbHESuUCIA5xNs034
IS8FwEkgGHzzFms/ThlMG6EYtRq6ZPmR1UYWMgPqEJYPi2IfAKBTGoCQMHUGxO1w9nDs7L7ZpDYO
S2QwNSvZZMuLObD7ppunBOe4IRhAGbRePChM5LX3DIbiDAEBy70bc2lvvMmH0249wh1K1f3WACzl
pNoiiyostazaUdtyhIeNY0+5FVKxU+XW40JefYgVOmeGCLVZV84VpbVa6Yni2PauNyb8GLCqXFY8
gOIwDpDmsKw748US7museuttybuD9OclCbERgf2nxoFpc/JXD5kDaNaM6SGGDvhbPFavHAu31x5q
ekDBp/ZNC+6hqUm+vlHVQFVkQ9gTRZeCBW23W+aNUSzNwW/AJXb1ZZCm+x9ngw77h6yICz0Rz4Mg
r+NzWP5+OglJeyfPraUZT4WJTSVb083rAUoVsWygwTeYRbAdqmyX9my86psBPlaX5lgsKcOxaGcd
sdKKYD8IQeSuniKVm+NDOnnifrZesMQeH4a4Gh967MOs3LYYd1S1LOVe2R2H5oxu9aAR/wD5UchR
pvyaehWyDjZ5Z37FvngeUkhWZXlvu89UofvMnfo4aoonQSQskKdTwZqj7PumDzvMA48BNhaOVMp1
Cy+L+9wt4i3VznnUheqU50/1q0zHFl8KY97UAoJtNRaaLzZzANwQ3RMOP4ZDV5oztukD6yUx5jfX
asUda9Lmdl6wlnKmwXrJ1cRWLRwBrkAnFF8KVu1oHBrWBIx0G49f/Oow2YWxbPIFGu1z7lRHw8DW
fQtX9A4qSNY1xehSYT6KL67mK+rkcz9qoc6VZEYX6t5VwQfYZ+ph67zyd4sPm89ZKFgcYmtjlv0Q
YjfAOBnt4F7JBP+L1BCU35MFCFw769INq1y2507OHv7QsbOYe+XOPTYraza98umNZzx0myW7IXht
o8XaIcPBd5MPTOgFcksN0DOFWqEIsEf9jsWlht8HoUaPD/HnQVrmFlcyKF4Z5pUKTJunYQHIGu9+
rL/1u1zHRx2fdDz4LX7Jh2LOh3x7csynesGetOELYy1Gfh7nkk/je6WT4mOXOAZ03bqMEqfalqk7
Q0bJ9a0N8cHPtuW6JXWmeU9c76IfIQA6MOz8JUcnDeqnTqXzRglm76u0Tu/LhHVhptzy7T2D+2Ab
UEaMded9ZUG0njKgLnXEJsi/jCFZHiVKHPOY+3uaAAFyCx9LPT8qVfUVIFN/P1nGmK51Veg0RQ7P
7ykfYmQK/d7tbP0cYOGwjvHYh8uC66ZFdPZWg1FoHeXAxq4T8l4TRlPeNs49EcPJam3IVHmKdVqq
00Sv3GuIMSUg6ed8hghPP9/MkvfGQ1N5yQ5UPY7J4FIbh+D3ixP41yCnddtL3KmgTwP5rAQUWtDh
Dl4jIHzYHdJWs0hJmDPhmnmq6aceiYBSkOpUCuT1NI/eNax/YmYVN+3ispscryYIcPDEiXy7LSIK
0gVqRGiB/4o7tsVNkkO8g+I4aoOWh+4g2Lgbhwx3fz81pCWENTMX5zg4Fm7Dc5nCpWuUOGed/PW/
LznmGnKO7QgOZmoJDRSf2yFamOnhpC1rXAgkot4YIwwe7dgIgYiElC2E4sFhHFW4BEawtgsJayaq
U9M4z+01lfAsHK4CrlYZtVIDtJp/tVIVMPb71ouvgrQAuivTP3x9qdioiSjxZK4AY44jCjJPZjdj
zXHJwwlvNTz/XRFmuVO0K0j+QH0Qi33yT7EWpwJ5SvZbqpoA2VzZ+AmGKTxH7mN2Hceib6FxAg7o
5YK9xCaqYrdYJcZ7cy968ESbBZNjyqT6ubQ4eoyqfDTGpN1yyMsdZpy1WxJbgj4sPxJ2NOfePlZT
BkwXFbH3ICPZWMvKhjcwkPCX9lYy+9gAKhnW8WiuP7RDnunv/lJk9346V7sPzdTxQx2HJuEE7eYr
4RLYXt8CzFD7/GHojvD+Gg4Jd3BI9D70+VOOEGrd+pP38qkHVWv6h+D8JVnbVZus5g7AJMY8O4Sw
tnVLF2YO8XXeOmGvavsconjh28m+KTE1uzS0OsXrO7leJNhugbk4HuBDCPoVt8JsHiHApEcGyL0J
//30zPc/w2S9AIb0cGa2Pc8xrc8wWSW8wu4AfDiBhw3CBSwdbxnwKbvJDSbMez1Y8VQLjwqny7+W
HGfRAvpnPxMY2AF7+9c8Dk+O5SXPtpWIaBrwBExYWqxEgZ1sZ+7Fda61JxWDcHbHv5oq6G8G5eNH
qcPu5ORAts9yQ1XqlP38pZHZ7RsAe7/MfnPVZ8I/tTi2vNSoLR2h56vbZGClG0yqAEzVnHC68M5+
wbRg3GdMeoe4L9UVdsegvg1GMbaYB2jie9DXK6w+/yHlT0C06++WcjjcE+r5Jlv4DDIDm9eACxpP
+D4fRx7kP4ykBUbL8B4HNj/OXlqpO3ANpr1rzZC3zIAMioPSAgR1MY+84ubxUxWyQct/AJrsz4Am
x/MDCzvpzAM8wLFJl+mDrF1sKXzFMa94VODkQSbaOqbT1LxgLqE2A1/AU1FZ82L2bJ1UpvXFG2Zx
hJvRtDJGpPkaOSEAkbmeuQmCL7q79bL3VWk3382kxVxWgb7hKxaNzmh/KZ0jNFa7FxzJHrDrW3/h
KpsOovLgvbRYwX98Py3b+vQFdXwfClAwy4Gog8WZ+UlVCv7DXiLjIXn063bNhuxxCFgGvnzVPyQm
22FPx38aoKtxsAcHAAfYLj4lEF2Netg6HKg1C7J91s7Ng+qAUzfB06KsdumX3RxDhOVxgDDLqWNL
eUzg2h2ZmZl+Z/4SytJxXnyZNBsgvLu9SqDrZmTNV0qQJlZ0DEZiJ+jTl1EvoOVeqyIyzVLes8Cr
7juRJjtfmnJ1iWEdlK88c4SttE6hhnnMV9yxxMkWabtN/c6C/SBk4iAU//Z/pF3ZcqW4sv0iIpgR
r7DnwbPL5X4hakQg5ll8/V1K3KbK3X1On7gvCmUqJbbtbUDKlWtRQJkVEgXQpRH4UMy4+KxOzB3y
s9MODL88wA1p7AIwX7yABhcYkIK5ryBR2uK1Fyf2OujlPRPCQ04j2SdXR8W28heDPW+Z3/XHKXey
U80nVFBOJ6H+MeVcpvg6YO9Hpmc0xc6XVbYnUtg6bsEP5YJ2AEJU7iewvTl4QL9I8ASeTfyw0SS+
ej4kT7fcAjQ1UryYiRt9G31RPPCivUsMUPI4IAwJqkroT+2ssc1Qyua2QcHGXuOef+rnZD7H9Vjt
vTzJ7wyhnWMTsIW4qdPLKDe97gyX3m3HC/UAfX/rkQ9FVzjps02QV/t5h2JB8H3/5/smlJb/8r1k
+JdTNQY6bpx/gRG2U9bJssz5E7LS+bnIHPPqWf2hIikpMmUKuiceQTkqKlLrmrfdIZ/y9l6A+/A2
jssQwOnhrszZtC1Le7iLBf5m1CPfL6OtCzG4ZmBhZ+b+Y1Z2W1sBQUBYLy8zlNMDU5ktKAX2LRCT
OxrtW1mFtQdWKRqVen/Oczt/QBUC8p0SoM0oN05tYho3je3yx0yM4lCV/RC6Vs8feVPIi1uzr1Fd
BNmg589R37j3mRFfcN6rfRI6xJUFhMkDMjOn7fcmaHO2ZDY43QaJYTJDpxbBPBl/1IVmg/kalloR
2hPsxFIvmz+NFY6f7iuA3bpjGSk6p6rf0hMBcD0RMmdmZ5e+YWMbAlubP48y8W67xv1CUe7UYnet
JjlGF8zQOeuOrTfa4opc+2NhgzAujkCSCqG++oR9FGS1DLP8bODf35INCCt0E5gMHL5AuserPpcz
MCR6NLY7nQ2ofnCwNzlDfMk5G0MCtFA7lxV4CUBdGxl+zjfreFkY38y0AvbX8Ifm3MXOHopAqKBR
f3U/8Zp7T7AvRu5BmeXdFU3OF9Ts4PWaCCoKzVxMmkRh7y452cBdkzqQLBj4Y6tBHivoBYKOFFeg
4DkuUJ0olQq5umAJcO6uBwcFRNZK6Baw4buvOXUgWxE/6wBnQB4pa659zPsTDvynPZQiivsm4hJa
fwl7FX12w/LK+ImKMuBFePFN5MB5e7kWQd6g0rY29jmAQkzZucBtejcjz/vgeDWy+fj+fslq5yhS
23vhbnHCX9m+8i5zrn3loafMSS+8APtof0s+NwYyNoZsOF6Y2dadLeOzO6U1jvFSS/HNjg/TzypC
6g9qJs53kAqFszW6X5raMUHBYU+3Fs+TEz4cBJCREnyi2IKndVB7JuhTRru56KqpGtZ3waD1OM7A
zahJ9XRP1hIyIwk7FrGY7iMGAUgwspm7Kbf6Df2n0P+H2eWh3tTsDuW59X1H3zdot8xvWzVUDW6j
ORuu614N7CDNDvVZY0i7tlrepKNjbXskQV94DfkO9WW0BfZWpq+VkD+oQD/VVgzwcrMs9iyum91y
HcdJ9KM3CCjZxKhD7cC6tYnrbH7IkYqwtfqJntSZ/VqxfDVAtFA/0YsTwmgEEpztxc1z9Q+T+N4f
vvYAMgwwQ7ccshvTXP+0bWywZ1RX+17xycn7/ovTAFcaiTR7zaJPvXmxutkN/VpUBzcCz8KUN9HO
qBEz9un8qTSSflM6hnk7zjI9GIUlTpCHTK44umTbZIi6x75EDQR0hZIvLU7y1LerGjJxXyWp9cyz
HGxUf1pSF6cy93Vog8x4OqjshQkSoi2LYr5JlGmpLfk6MLOMb/A8QYJjUDv2NZoCaUqG+qckraft
iKTFCQJr4F5Uvbgems2saOroGIKY5VaiueVUotfProC+JPlZZhYhfkA70Ebc0od+jI9j7OmvP302
zq+TPiZHs87HrcYr41Vk9f1slcljyxL9CgJAsAuo4KyJeejIcrriYCx7xI0B6l6Ih7TttGVZJQJP
xA7wuTix5SavwnlGbVo7fdKcwv3OW8iXGHUcPwIxau6HQZZHF3utotS7s5baGYRBYu8apwDkUI98
o/Ilykc98iUM0nGAp9//i9j/vKY21r9ekdbTUu1TnnNg1xXhoZvI8TaBVOJiKTpDm9fmQRRQaiQf
NWBf4RtDsQqsvsnW7iwlaAroN4D6RVKB0RCHxROqDiJsEw/ARcYHU1jzU975r+1Y59/+a0AGfB1K
dgO3MNPvOLE98hpH6KC4ASTC8MTFLPPoqsd1sZFp2n3RIAA7aHn63WuQepnxlnVflCN4CkZgxKe8
TJ78HFWSrcXt2y7SncBoOgcbDyRXkrwonwseW7hd2uJIpg4d7w30r4d9YsTVc55FKW7eWbyjUTt3
5z3E5swNjboRJGMGHOKGRYJC/jJ3IyR/8Cis8E6N/7lJIn84lV/BYhoMUe5+h1IqkM6RcB9LQAv3
E2jUjhTrC5CJe4AWfoitgKB9rFXsoGJ9v/Z2//ldyv24B8XxueVAX8sxGHN9R1ecbr9sYPrOSHSf
9+bj8mxD8m1fQcRvpzs9f6qRHQ1AUi9+yPQb6l2ab9AcwC+8sMv7SQBRjNw2Ck7qqb5P6y4Nvd7r
vrHmj2UKEPpQqBPao5N3bAcSxvZk4dFxY7NZbJKuSf9gQ3ugWE0WtxL/tF+nBEI9rGHNozEZzqGs
tIMwDOg3gOlRBy3oFyiOPA2GUTxFFUoQfGwTt+Q3oeaZGcWXsZccT8JiOPa+dwFRJj+P0WRvwXSV
3ml289aTyjfGWnJXCNveStWLo9fStJA97sx0SyQy+O72QeM1FTIdjv1k5i1UvKA6now4XaWwmev9
f3m99X/fUzqGj+IO6K7o2FpaOrZgHzC1JrJe0K8ogd4H1hgZRvcE2L97op7x3lt9HT4CyKiKw9/F
rmHr/P/JBywo0gZgt49V5dOi6OmrAieySXezT7MnWXTR7oOfIsi3TCN7Ue2k7jpOyyxKnmqxQegR
CIr/vEhGMqKLxGcff3X8tOtAeljo8aZALu9U/d4IvDGcxpYh568GunZ2sGd6j6ERFOi6IMx/Xt0f
ZtEA+agHECZEPFf7H+etIWy0QUKu1K3pIFUw0W5TMLWFi861W6P8ySv4tWjy/0LFqIqqftshOdgX
QQ/Y9SycTZiGq3+k27en2WSl3Xh3hWHhOHfaFIOTf0+LCEUkTlyDBDJzDtA7FYcpcsoH0wWsFIT3
uEfh5pbX+Xc5D+C+s6+EZ4u7FLuGptfvcozdJBHnSHsC6KaVMTARWfo2kGmQyaABDr1ywBmi8Q6p
grmtgjQX+hHUJy1YWfJWR7ql9O6cafbu7LZgB96AtX711U2nXRM5bwHW7bWA4qC3trPNzLqSRY0H
EaHAlLUBdHTk3dH8DHX825n3bEMhlrqE1WvecgnyUdzgDfex4gSdM2MnNIM9xjHX7vyGA9E5WS+D
MLzDqIGtncxU4zOEWqfoROZfJ6EYpwuKjH1b2QghTig94dyhcCy7lN7wGTISQGOCqQbHszj+qfFu
tqltQP6AqfY+izocUXT0KkFdAXKXKdnS4RGqhb8BIuHflVGe3yErhtIidahEsxXHBqjxLXvT+LW8
lo4GXF1Rpc8WXjiD3AVCdITuFagO7J+s8e/dTqSvs6GBiC837DsISdr7oc7zU8/it+k493ybPnvN
QyryKy+QoQEZyb2h+/H9lHjZcyoM6B3DnXSDvCL/1ATLxtdKnH09Q6WARhsvtkH8i6JQGu2i7t5S
awx/rgHQQhAlo4/ySscVQWr1+mYwBsC5FJIc72JAZOe1V96MdYUvjV3HGweYiv0i84vSDjBRgZ5Z
ydJC0St/moAPCyZpdZfW6lFMhloxoLyzYkchGY7KzzluVZCsRDCoE7pHE5sbZVB8HZc4HUYp7jEi
HeHWZuOuTyexnON5A+gF/RZQzzrzLqZWFCH9KTwnzkJopGmXcR7nJ/wkR/oDN7il7VWh955OBdV0
Wx/sG15OJ4K7EyK+SVWmKZb1ZgXI8ygpIPP0Qr8GCrBqVi+/lQU3nxNYvbDfpo4NFBTcuR2OmiMm
yAegMW1enOo5P/Zu/+Yi/6hMwRP8vt0O4jY2zvZRnTHv6RdhFPmAJCBA8PQraRqN39tgVCKLIuxo
utfZ1N2QRdPzxJfL9Hzoh2OD7UTgs2E7M/+U9+Xw6EPD9lbUkLmpuSU/V5pnbQFezQ6OqheD8Ni5
qFj/WAJFf8vrCMJNtpg/55An+8ewuOaooFfTG7UathuZjCJ8k7gV57sSFUxnp69rFqZRBWUKfYwr
qMGi+9Fu7YRXAU1Yuni1eBa9tJZFFh/NFNUA5Tvq/jKJbLcA5YsLtibpuNfZBds96ODZzuuQg3NU
Qz2zAoe725XsNBliv/rBWwstxE7GXZi3UbqlOOSskYuheQC1T1dLJSSw+uQl8FMI2bbTOpseOZ3Q
A7Rq3iSCl1BymaZ9FOXfV4ryOsEREagdweWoXv1pYOz1IqhbU5xWevN22lt5NtyTp42i9PxP6/Tx
926OmhfPnPF/runGWbCq+dSiaBrgg/pVIWIOwp/ynaNMnDPf2p2WPEK1ooCIgGkEo/Sq13U6w1vi
IyR89nFf/MiFJwFMhlhoFY9A8spcQKbURGp1talHMWoGBOLmHcWRXxiuG4COUm5GE9kFoUXRI/W6
qtGWXvPeq7jgxzlyweMVi+KQNm29xxuK9YIvzp5UJ13fNEOA9PXrVM3spp/nDPxqOK92avti9a0A
7JTly0zw5VovXDxNE/hl1Kf/8HOsJo2a0k0Okz9fs7kyT0DWmic/AZVYWDYFXjwygczhPEQJzuYw
vjidyMYQxRoK4bjYbxPel2FWClK3qftO9DfEtdMgax+APrbdrZQ4RKrzwex5emd7UEnVAKif+ri8
UtOC9GPpkdmbLVSZ5XD94P8Qa6syCI46rB0KQ36dz5rWPjj10N2NrSxD4YwWOM5F9GS10Z5uo10f
5XvW9NGO7rZ+YQLC6PZP4NBPrznU4Za78Do98cboCbUZex59KZgxPeAw23r28F6gVdlz+6vRqEQX
RoRpZs9/hll293mq2BbQEVQe2+xT5sn83gAq5QHHABLqiJCNIZOaSpNNyLosUrne7oF8mDS5ON4A
ChR5udGOwqFKcPKf8k+lPvJHFFGIS0J+z8RReWZ1mxhv8SDDBVrm0kDauMU9cMI5bxRXm9iMq1BT
pi4TbT8W7BZyygghH8XZbfabnZsvETbAZ4qgRZfl1PIffMvVQCCEok2w4gUzSnoPyJPIMzWNmME4
s9omMdCstmbIt0gJ5NkucecfNLj6lxX8qAxxLP0FuVmIPBZ99zB0SfcgAUQP/NQpT2T2ulfe2aiQ
JIsa6HrU+w+zLLf9Q3BAhvVgxIMcUA2RiL2LZNkWGEMvqItEODeGNe4SbRpPWtd08oQM/BY0P9V9
6hbsUWHskV6xnt8tc3DNxQJJNn7iX6117H+bV/a1jqyTBu4S3Uw+e1Cw5Nbw0qVGfs04yBnI3QIK
vAXcGUrGKsqZ/QdoGvb32DkND67orhSFl1Z20J1OQxIGUaDSSYAU4NBVeFva1qvhxdait6VRfZU9
mpqcztLNu5tRNdBBjlCCD33jLK51A2/m6kk+sPamhBpIbcTlUckXmnu/Q3qr8dIrRSzBUZz1Z+n7
u2IGGHazzK1nD4ftRgLRS66bgFtO4JI2NDPM+tnABdTadP0CHC3LpZcrvF+QQvKxcfGyZ2l7vPbt
4zh2cUCXJ/c1Hx8dVC2jRpP5B9+InI00WvtltAY9rCBOcoKuoPVSgUeRJkEzNbkvBhOsmp9d7AsO
RucdPIaqYvxFJTsP2HgvDf5jfGSa5xlFdMoZU9etzQsAL+XbnDX84xqLXUTcD+1kmkB2gzVoTepZ
WQ5U5zp9HXn/VMsF1xDqLctSdxlvBq8766gv87MbP7K1/UoKlajyaaKP+uCjgQ++9/m1KvimCGqA
Vn2IWQpqTs+y7thUVSF4H+I9mSbQLXdl7JZIjnYCvEIIocZIZXH1/eSALB+o98gXM/Nomjm7TB6+
hIFfZm9L0So1RDLOEuX3jl9au55D32KIeXo/1HWCYliqrGYNKgkMMFuoxs9d+wykwBJBfqU+cGNn
+GWrSdSQP0m+1XPs3K7uIdEu9uhPl9VV6VAEBZAQkHa1PA3IvoC8V8qr/XpdvaqdDaQCyy0q5us4
tNTndWZgZta16PPiv64NVp8YU+ecJu79+mMNpYfKog7VXmn3ElVj9mr2qCQyuYUEpTLdvgp1Ps6f
jKq0zx3wXSFT/qrrWICs0HR1sM94qrAE+cXciX0NEbIdTefVCJrTyntE3YOHjZhrB+RHWaEb2rE9
HqshCjRrGm81HCfeonS0CcEflO+ikcH3PtCBAC8whlrb0wBTo9SrRuvZKSBVu8aSP3GRF4H+yeWD
H2JPEBPzb1Z3PCf9tbeVXiI+xnJd9VlwS4nPft3dmJPZX00LVCOohAdVavtrQz5PacrTALM2fTHa
578LLf9mJpNAVPSs3q3LrmEoLDXaj1cdkQ/ZN3x+/XCJD6akubRqjpTYBlKTLtCo+OzT3LITR63A
ZIOIA4jeNCA6CWqIXWJGuXWblfJm9esNKo5RFzjjH0Of7ohLQiDt+3F+biPTAw2xAlzNhnvhwJkB
2S9FvBuNrA9iKcFoY5qNewGF11szxXk9BGltHCeUkh9pgGYv0Ys91KhX6cavxCeuzb71gHMKMji0
9x7bxmm2JgoctuRrp8oG3dMSQJ6in6EZYGr6luJt3JMfalS+KsrySgfpWhaLLii7CbJWLBKHZAK9
la03Ge5nwNxDOAJvv4BQQIsKTa7i6rlBAn/Uqh35WhcYRuzTMDlWkyGaAhunqQnoZU3s8oMW6Es7
ysV5bczfTRrwo0Gc69b93Pdxu1td6ywj8oGeV2Grj3r/uBzNWINpLu8gweP1wI22eoE3ngHaMCDd
Gfa9ByYR7BqATxg0VMaD47UIC6dt7tvCbu6hz/jmI5MGyNc1OzD+HJrEu84QnD4ZqikjC1z+1KXG
mgT4ZROrjk5Ldx1aQgsvdrHpk+xtgV+i5Nw3e7U8zcFd3Dz0ervLHRu1NXim4lvrWBcAvXDwRt0q
SUD1USfaPd7DK9BoJMAoMfCDBUtXhccSfAwuEqWnFBz/zpBhNMUeZGeOOH6g0iFqOs6gG9azQ2O6
qDAiH5UZUQHS7yHkJ5cHsZO9kbgPvsaxCZKzgWx6bYAGEyb1SmVS7+/MfzHNmnIjB3XE+NJH5eNQ
WMahw2bthrFR2zSGXj0D5Yf7CMRevplWg6cGOL6CIc1R0S6nrxoDrlU6g/E0Ol65NXrw6Pp9XkFX
qGUHqRXgi1MroXaseobgF3gAsxKixQMeLhBmsC9VN701qKw3t0nryYB8NOoB7FZtyC5UYAdSjqCR
mbPTIZ+OUsDUs4HXqVm1mXpFQg+2KLJogJaY2ipB4O+LL04NOuMHoIFAvg9shalvuirWLzyPh7PW
/iwKVAhAHhkuavSuTMEjzHeGhht2ElVv/iVOKBuUR5jCkUH3QWN1Ip8Dia/kRCsIHKNEGD1Cpt5u
+lPScex9UYc7nrAZB+WBU3TdoYUM8wnolMiCooRUAWrsL15y9HPvGWcKWJdZ40coJhohRYKmWYSS
IaPd20ULqgm/WZphNG+6GUVnH/xkZjiGKqBieF3jye84aXdhdh9+8JMJsUakqBLrYbFa6MuVgw1K
/xCv+MWVa3M3QTEVSK6jVsrhjEKiW2Afx32UVsOZqYZ6VoOy3R1AF/2vNo1D9OC27VH/5OhJFYEv
EnMokBaMkf6MwnUhGoH0iQ/C9D8n+hmYUgKKWbo0kyKZ4YGjyMu65QkQddizour4hh4Fc8+bw+yO
4ImwSsCZ1PPDsbVza8k8HCNILUdxP4ChLxd7TdY1QGJ8eMx4NT9IfD9zF+eF5MnwipjYLSgrlAlp
6vQCNPx3sgCbQVhVI92Ol6TFAoZ3WZBMnP1PZ9RtfR4iaOkAxsRR7gzuSacAu6SlGjKpGWOQJTAV
MqHqadwsI4o9kkYmgfdhSTSU6xLrxHXtdXS9wLrCNKlbwbK2+iQUI9Wl1xWEbnyeOsvYE8kJmxIw
s+EtayUw+cBnQmwnFMsn8Iqq2NVFs8hcuE8UbwqZ77HkpyUF/u1Ob0eobg8u7jJpn3DqAxzjzDiA
OJF/nuyoevS86qkgnoN3f2nI6lHFe6YDIouJo5zNRULencuwq+x902ILg6U60D6hZ4+ix1daM6tg
tam3OGl8nUPmLK0aesU6StHfF6MBd5qst3UqNULDi3O1yUnhwpqMA9PM5TOt/o8fhz7tsowz4b9C
9y3bb8LUqA30oS4wxD3w0aohkxrg6MJIr/Xj6qJenEKXeZlGdpta9dm2rPLNSfY6h1al9dWCbT+6
oaZ/1nBj/+RLf5vrhfPqDZG1q7Xc2JOZQH4oL23rpdXy+OR0KJwmvzSzTzPeQx9aPY2hB4tdBfmL
ogT/A7RzrswzzAdexk+mk7qvHgNAolXPitEwbhhIV26qOTZukk7/XjnFcIhxH/SAty6MkwU5QldF
LL7etTsUOhYSu39XN6FJ9OcKaWhEfH4LswtT386uhjMzNRdHh8hhUbdDnUCTGtMpH3EeF9B1gbaT
0G7qv82KIbXXOxAUIk/mXQbNSc4J+JvPUpgVKFPebXIWaYm3T+pSQ8NLJNnYUdRhmkgF//i3a6wL
WTFO1iwd4PkCku/9rMlA4FRsC+BbGQIdEoEPeUSVh+uar2OBV7ao1a2rEL4lUQnN9XMCHQ2KqOfS
vlKPQqg3yPxtKTKpKar7xPyUgP7zoRvam4rL7AoETvpQtSa/Re3RlsaoqfH0OhQSjIGrr5W9G3ac
8/3q+30hEGCPV6Nw90C8gRBJIHUFAPN5HHxxdgfkbkLq9loky4C6NM76RpxnH9A5R+b+RuaOjoO8
8dfmf/IhIfE2l6Z1JykjPPvfV/wXi1VQnckBO8OHoNXA7Hxym2K4dl7X70qeoGRMRO59F/V9kKQz
WN5bAXoeZ3zJy6LfuZFuglLIwPmXCQlK0OLyU9LGw5OIomIXQ+lxmzQOzDJOzthbTQGN6mBLufch
iTyBsuKJmqSzj8g6pHcUrxsNoGYm9tI06OA1YVmtFX53jPMIRFlFB44aD3Xc51mDxBz1VhMAgh5S
b0myJZ/pme1ZV00BSVJRJ9dWOlB9Vo0L5Snk0B8q1iE3R64mzQLsWt3L4htEc0Spi3XyrQpvd6xA
IZZnJGcB5u9rplj4qekn6BKDouNE/lKx9a+DvGDQYG99I0zAZhj3Hv/aCslDHrfFLcum+lqgiC7E
/TL5CmKebQEB4s99UeA57YrhAEZFIA2FvKEAL8GGiGZGQPImvl5fK1XUXA4QWGvH7AveRcsbLnl5
I1XPs0p5fEsFA/3jaEHXg+MbdL2goVF/jQte/cEXwxXJjJ9Jfz/b4pEsLYGrI5KbXwJHyaowtuZh
88tQ1E31IS3Th1IloqlJYwA1p9Zx95ScXgeoNxjND8YacVgsxYS2zNKz6sZqvS+dJvplMFUuB9TJ
UKZD6r51pcRDM/VPheO1T4NjeUqU3t3KemifALkHAW3CZUCjmc7ce9xqQsmzuQuBwbxhlZneRkXZ
PUHtegqtyWMHitWdbNjXwBxvkJTEmUvNjzFguXUwt9w8kxTlR5s3XnbEwT8orKFZucbNoCJ+E7Kk
EduvUNTuCn6JSl3gudoN5ZMpalUxAtlfVdJ2XZscfBuL2eOw9QwqxCVi9X+MHUDCNQh7n9v4Ovxd
2L+4lt0hIwlyFMhSzs4U2HOdbC31Y1ER5dqQD9yY+MWQ80MMmbVawVQrUIhW0a8RDDjAF06Q7kv0
5kUgnQEiRNfzL207RJeicJDxb/Pt1Iw2tCjnLLosXTB7RBeyhQG1Ji3xTz7Dm/OGJr+Fs/kHBDfF
fjFpxWVYTaaewbgV1nFdbmhBLzKqiw6qEd8cywCVO+LcYdtVgrYJN2uzd9IzOQ01IimInDScOfMP
oxSeqvjB7f9vl/hltaVLsQmouTeoZ852UGf8RKUuNTd9lEjX+YV3hYaHVftJqIrkIZ/+1v838bRO
+b5OZs3NsQahICiBp43KODyj1MhBLmncEIX2u0UU2rmclzGi0Cbr93lATnxYZZ2nxrK91sTzeo31
imp0jVXXX633Mfo0HoAig1mAUJxX9cYSWh+kbe1FKM2r83OvGsMp0nTXSZ6fJ33Oz9RjfeagdOA9
CDqhco8c99WlAa+dgTFbw3UwsKBMdio3rBvba2kN/U4AUwBUd95eyUe9qXXbK/VaGTdnrcFGUE1w
VUM9r4aS8DJNr+ezBemM4+JbV6FeA0VknGyhgPLDwHoN+hhe7iNtrz7GOkAz6JrvH6PxwXA1VD1K
l2bdPhmtU+sH6lrU9XvfBmN6V715acgdtARoM6exT142AapGXWfWG9ATgjohnEo2hTSVNZoDJRG1
yrKgzgwRoKLWCWKdF3cDE/khbyQYlmXF2OJE1S+YxjQQdoA36I7icDt+iyOTGhrlDWgZmMnPq5/W
9FmPNY22WObTqIrNkWU7RzMuTS7sD/+8voqNhtljwXvcOt+t/OxgOMYQ0FXXgffY1b+uKXDD3ppK
yUoLTGE225Eq5UE3jC9A4VXbYSmkj9TJwC+2VGmTKYs2gI1s8ePIs5308ky9xZxmKEKtI5oBEiGj
hsw5Me2KWvH2qobMv/NRyGjL54Xy9z32w1QyaT4tJ2K334Pyye/To6jiLNDAjIS9l3tlRcMBueG/
Nr/4Rj8+costEXY6Qz8F8l64N+O/07GcxzIv9TsQtW6pepsaZpYiaJLCPC++cYDOC15RUMEMtQGN
NBJRl1kzLVf1680ViUUTylmAhpuqukQ8AuwbfV3HqwpKcS0+LHaVMtLszciL8raA3NrenZr+wsy0
OSaiiY5s0KyzkXb2XhrgiB1AyLot/XK8NwcT2IAi9554wsBFyMbhc2mLJCjytP8qB3HTydH82UE/
0fSmCbjD8ZOrKU09Pc5PxqhP32pt+qozb3yFfrsVFKCvAAOa54ccn+GBV7Lbrh8LqL/+MkxevXws
EG6D6M/O3j4W+JwZwIcmaphALXPMReM+2IaqpR/NCxRi3IcusdyHWmnjGBUqGrMct20njc37PH2i
MYpKcT6yFeDY2lIADdj1tAHJZXpHETEqpQ6aXbYhXYR83BmfzRZFMRSPd1l2mj1gGWgNiuiVsLw7
QdWNzK6HEGSC09X1Kk7B4k1UJpAKUh9XGo1575uPSIZLlBtIcGOA45S/mDLCPjzV77liudA5aFKH
CIl2PPNB8aFBC/49wu6HLETlmb8bWTYAow5xFRyf+82FeiXE4QDrqLWQTOTn22VgjetRlvdfaJsN
4Mk/4oM9gP6BErZsDEKP4QPGHN86sKtig3DXOCm0gFFgbrJsDAaeZV/c2L+bIaz8063B/zqnjAMn
OG9MP09+RJ7+eagz/RXZRhbUfm89ec0wb/rZbu7ymnkAyKMoTXCJXBOEbo8mC0Wd8gMBIIFTDdIq
S168JM3PGXfjDfmbRke+QLj2jYSKApQms0dC+uhl5G2N1uwOCQ6TchdypTbYzV99FHB2OC782jdz
stEAqMb/uyxvp9RJwkYN5OZ8Blxs/lSAwAx7Jf1kZCD7AZDERSq1K249zbpNtcJ9YlPdPQ15mCmD
PIPNLzjOjW7L1nOe/KR96Mc5GGtePLl6nN1kZfVIVq9cpjQ3yO0297gX5E+jSIDIcLl5bKyueJqz
rNvrqHPf0ARPNHKXyiY5Z7NT3mS2NQJT7ORbFy//1sbXRHkD3vUxzJTTyucvJSt+tsLmeR/krAHF
vBy0QO8a/WASNsk51iiFfagU7siOLPeQ1hULdIVUoobinWLWD53OgWWqz5WRlw/5jEMViRSgk3sh
qg5TQI0FjuUUXyo1ZMZC8aUCPYG9aGOiWwzyZ1/2qDxUgbMaoNEP8/7RXJaiabQeaqF/+vqP3lDk
V1BSNJ3SOxm+5v7SrD7kzF3Q0/2nEJr7L+L+RQgDc8seG9jLv4hdL9vOeGwHi/37J/2wTD1eIIZq
nTyj685gdu3O1KNGuCaUvlRDPfJV0vZ3WZs/r64PU9eBD1MpDo97HLauKzsx6F484/uQpFxxd6K0
AyQmqKZDQ73/j6+p/I0FHvxj7XV/WQ6CLi7YhdNxa3j6GDY99/8YBrz1lFP0o3c5JBGa8pWh9nwz
TP10a09GfsTttTpkeuLeFbK/ycf2IpxhBwES0G8lFZDPtabomfjBnzU3DWKO73uvPBhboqDDtatq
EFlbmXsuwP0OMQbnIYv58LV25BeJG94ffsHBud9H4gFCAtMuQooe4lF/Nl41lFcm4uQ6vX7wrib1
ei3TwhG3sQ3jHZ8CmsmhzDIFb/Nd8tsg6AxF1xouEhMjd7fg2UOZndD0E9UZDcWDiw3DC2jn6ouO
99OQ3BTFbPYTb7juUotmeDELIwuVFEIVrqFYOdoM+IvvnbarnrUJJALCzv0tspbls+F5xr4H28Qy
ty3dtzo2mgu23xQn2ikkGtVcw8epUmR7OO9Qc0GEkeDG6P5RzIX/zTacW0ggJi/C4dluRhHlCadd
DHdXuwI3i82+GXIn40J864fJDqtucG6qVoc2HbgmNzjrCvHgnPBYBfmlr+O5g4PT/+PsyprkxJnt
LyICBAh4LWpfunp1234hZuabQez7+uvvUdJulWvs7964D1ZImSmBu6pAyuUc7xHxwexBuGKjRCAr
84DDJzZ1nmQPZEXKQO8S+fIdD0qmdUgH9FJsIsAj6z2SXVbhrcwZz32yo+UktPfJK/irmurGvHwU
8c5OXPDkwOPJ4G7BsWWcL71nWdjwzUOzwf4IqP5SSE2n5cO4bisbeKHgWFhPVYZnlNsP2PA7abe9
twQc5KvgnrFfDFEesa5Rk3MiOwvwnhdW6ta+t20uXevtUKxtsRao1P4KfjZ8eVnbAdu9lgzkpu2n
UZecaMiztccL8VU3hXOairJDtmUJuoKaA2Uk6pNjM6BAGO/zAvWZQQLIJJStWrjtsJ3MP3LA9Prc
9rqrsq3K7sNWiNx4b4RxWEAWQPEQr5sUtMWeLHVnyIY/jkhATi76VJ5Hd/gjAu0fyCXROHn70fSh
djskLdmRya+GpCATriX2IUIN7tgBdAAgcEFy7jkOym7+JZNAzymcvoicy24tyePJIs1HAEUjTXh0
PCA9rTTXi59E4MRrb3DDCzU8AVbc2jD1cmu5PfLPmqkNd2WVBAfRNy4yqsBkh7TJBBCCrO1PKAis
AsBBoOsqou6bcVm4bKM7uFeatBiR/maM4uwOodUZQTKD1T3KIhLn3AnUh5kZKj1uhJ7VOuCUglrr
GThC4CLhO9cJ2MFg3gtlG+MI0j5XDiqf6qAzNh2965GJf+lQfXshk9AbprOcYNLGQRmTdtKwQ81r
46jywIekgqM3AchWbBTBDYkrZYmTHSsAwYKEumJcVT3ySWuX+4jnF6dSFl+ohmSMCjB+pUZ934d1
4HQgnClmFCfLFZQxoh2nAdvr3Z38ftFMXv1mWqRn23QYkse8BeR3DwqsEh1tACOWBdgBfPJLR4Af
7p9PG6kaHG68Z8DVcqqt21vuasmo7Ot/4sQCapIi6iTFXUrlXebl59wQ/MZbGlHS5s0qCO4j/Q5H
DuPBmrXqCMfAeKKmNJPxlMbmx3AqkBSWlGJzJ6chTSDbu6FaqQaFQbUitY209LHXQA8kL4YYxMcl
aPgrmTLh5eSHjBfHRv7W4g6QY7GDlHka5vJHOPUREOZovHTHyviHVW2/JZk+sr3bRMNe9KgrvWHP
ozHyZ6oTQC4+ePR+JWMD4lLO268s1cTa9LrNyO0Wjw3UL6gShQSY+JtWUpjeKWioZADi2TRxaMJz
8dN8LYnxYo/kKhXKj5ZV1FyEjGoQqmUt1zfukBo+UtnA9ZsYzXkqA7Y1g+BvEqkGMGPNWQ2pZ8sJ
TamJDcoFkNMuF1EKNbybOyNbA4CdIYrl5AJ0WWVMMhoqRYiT1ArwdN0mzyttHXezc6xRV3owhqTf
MlH12ITUJ7t30r/qDKcRoCu6T13u8UPget0WB8H+nTnlqZFV/mSBxPph//EDMnLQgHwmDFOq8JI1
/NuE4Z4SiO/yjimLmNKQm0TUG8CduqegD72TB3/YiYYOyuKARvipCeD/OwxAa1ImNIMaJDTnu8Kz
TKDVjdxnBiD/29jDvnsCkyBqcux3/FcupsWi/zTe+GcLVP9XgeKUnWXmwwGUrelTaqXI05UWlvZ3
hyTEP+F6CHzewlETDU1wZGHfr4tcZG9T6Wh75hmWT8MYsIynJrYZ0If19I0l0XiZyvA/pARbYfrY
uIhgyZle2EYvnckB3dhmbyQqgouWmkAR0AD5nPDg1Ya/8hLJUkarHLELGdJs18oiSDfztIMwEgBq
S+2QAUqIz72P1yCIZmRmYolz7bZHmHq95CgOffcxptRDIMA0CD673z9QMj0XyV9UPYZg4rifEA2E
K+BHRZnWoNRBcwJnSzJq+GhdkToSnGkUiay6Fq52U4Z2txCZgeMruFlowO7PXngMgEKTI7k8n1cR
S/JHYJp7OPTy4Dr0cX1ahvAiBcizrD5satbDnSttbC8D6nhJeJ91379P6TB9HVD3jzzT9LWodfth
TkZkQUl5U+jNRpuaGajtGE4/zIRT2g+iG7/Dm92fyk7HNiupiofICnCuz2LzmI72geSWSCLwXCTe
ewO6xlPHc7BLGgUIJGX9bGw7bJv1fbsAR+kS8z9xbLYAR9VxcigB0vbsjUn1khvZjupoe5QIAnyq
8ZaiW1pDRKzdjpJh2fSS2I89SxwNFJ9hl1tkawWhwo1m2OV19yUILDikCD5lgXylrlECz2ZCfr1I
wVQBQrTxkZoxL4AY3gJCIZkehY2GxGCyBSZ7C2/CjSmqKXco4Ing2fphxxCDvlrWMonEtg3s29ob
Hpxy7s4NeJS0aGqPwL/rziTCR4Jvv4ufQOx6eIDTGB6Jeae3+Rca3dkpGSloqUTrIz9vbXhX5XpW
OCI0TOqlq+Z4XbLcwr9s1GXo8lqcfqG1l/uiW1TLCOcVWMCVCJDrXOY6qF3zx0ivkgsYI9vnNp7E
ZbKtx15PUf4kmyAcqk0R1c2GhpzbzXMmykfbCj8mMeS7XQRny6Q6BkI093pvNUhPPDW2dMdTr4Sf
F/y0zoM5IBRL8lAzY7ApkcloFtUyTwC95Kfu5yS1YuA2kvY2wO5PLnszhWyU4UDr0iWShCPLKDN3
N7KlS+Yo0MXNqJkdAumI+AcI2iftAcd5VGOZiekbOHwuQ5CPmCC6gdaUsT4aKi0Z/z/nApLIQa1b
sWdI1dmMFAuJJZQRShsAjyqFC0QwQQmnTYP6D5SubRQCsVKQtZCTSfZbRSkrKZoZoGgRQnU1KtAG
JGJuqIw0uzAUuwC4izebWkv0o93l/bMJ1yGKWKPoz9DV4hWyneGeaPB+tmvxOXFMDeePqAjbZWKB
YvFHs3FfdW0XFw2odQuUYAyxEw5rGveT2E1tNh1nPUQ4G6W4HTLKZZc14j8RD3XUGEpZ6mn9Wsgl
wMuKWsiozzeL4SL8XNyYgZLbN07t07XUVZVdjmxWVO7jv1PMOi4lfTw7Pnh/dyCgOlFjegGy/eOk
LzdJjIhhzRMdgSUwIpxsUlGXCWDvbFsAhEctoLmXIc1HwdGs+Wo9Pug49elFWW440nFXpFmEyqhH
Du3pZhEvijAJPqldAWfQngxvrkvmJNSruN8O4/x9FIgOMpkTRr0uQgBQyRhSUGaHJQcSKbka9nK+
Gv7KhGT/Bzu6C3lF8K3+64pZGRYIGMur2VYd+Z0t4g3qSPULz77VqKZYQJ9NiaNPQwNoKSBG8EBZ
JrVKQZM866uS8FzXGMhOGh+EUqjlFC2QHGLrQPB91BBan/MJ6adkdyY0RInLmpWOuczvkFa+AAEq
26S0u3Vq9d4eFd8gNDTm5xoBg4uu48WYmhr7BuIr4QMtcpK8zNpz00XPJJ8zu9okQ10fpizUAMa/
I7FbDf3eaQH3lCHH5RtA2E4RTgyvSej0Z3wT4ZenVetuWMGjFl5d+Iie5thEZhOuBucqKnO4M6AS
u47eUfS02Ltj0O4aUENtC7msDpw6RL/iL8kcpKiXb9L1XODnrNkl4B+TOttOZaSt3cnJXwKrRoa4
tQxGIy9erFaA+V6rrC0ZCGwRryhR2zfWXLyQKGFp4ued5u5paMTJcHZM/o1G1ORWG4PncK5PtOQ8
m+6hsIE4StpiHKrHssAOMvW+5S4gpWcCYRENwOhBHlFul7EToRAtYzUQVlmOqERbYtcC19MTYay0
wF9ORkdcCWwllCDEAFlVMC1yca5P85H0JE8S8IPIROItyRaEF3kRhqwfX8noQng8rlM4S+0SFQ1J
MAcnwAUFJxq2xiypjqkl1aLnXrLRan0GZsSPOXcTacjMdtrpdvjatxOiibIBXZYNZw3SWACn0Ww4
AIs/ZKEVA0N70ZsyabvT2neaqAvPQjkW6U1wN648rfPWTTZYRxdvlqWZUd1/zHAWyYFdhi5pyMYr
AJu5CG/0N90IdBqmr5ZywS2EOgD+LnTLXXOBtNQ6u1r1mCKn00kvs2yop4bg2bUAeIfcJbIre24O
K+oKIJ25epAdF4UW7PuKBQe1nFqEekj0A99Al1z1OAUTs7xW5L6w0MvPd5Z31yR7tSz1YiDsjjlo
rZnL23nVeJODrJHB2iPu+0Yj2yqcy2DrFiKP2fhPwLHXcdK++zAmtQv8TZqxGNfJdMEuEDAN7TNS
ScoVBW9T3b50Vep+yYVtbXXRdQeyKMOuBGQnzrKfFlY+WVunYLcWdB7GduASx5Zzv4auIX5qjzvy
2acO42un1psDDUHbtDasuXmrwti+cAnZTXLQ1XDU4LsAPJbnDR280HdmvZR7Fhz/vzOz5Go0nVb7
+aLDGLbLRYEN+HFRdW+0uLwomdUaggqmC16EpEnHVWAU01M8GQJAriV+pHblvDu2d2ijJIO3HE7A
MfXAavtpwVNgN1VZ6K4pUblmOZAoOJx7KgN5ZPCSg/0XOJAys5maAEjnem6CFUemN08jaFYGPf6q
DDL8qf6XhUaWoja8BfSfDRL1Q6brEpsPtE1cNl3ii95pXkjSj1nuaxoQIom0SdkTTxOZGMVi37fG
SYTpvE/mrpX0Jua6wf/gj774g74rHJkkfgT+0YffGGiZNvnCqj8MOA7cBXBgvGpA4gBCAs+mDeCc
FvCsfxXufORNrb274axtErswjnpe1I9zBt5GsgD1gD91SfAMotXH1Izjc2kC/YjumP4rWlzsemyQ
H0mEDFzwLyPDZysCEJCFiP9vnASVtIGTWSfRAV59pcYkpMa0hwAIyJ2xUjLqaa2cQt1fzQMtiI3d
JHjwACgAqkFkoLB/vLGp98QQtNAESRYhL9PiQ8aHryRCvq8M1DuB+eAY9j84KdR74hVaKIbCMk/I
mKWggsEWJ9zSUxv0FXjmqyf7zbiowcobRw/0glge8Q24z//1ghhYcOnswTuWhukDeVw8qLQuPiUC
RaiOCRAH7UdemLQDRlaIqgQpqwsQryHkVuHt73d4U+oPTQBei5gP0daoRQkIbadLLrk3bsOhb46L
LG5Red+AQG5IgLWwyJCPnW41HIWRMmY+/nfIR8RA/4UO55muoeum4zlM1717XHdLtACwGtvw2vdI
TMwdrQfxOnLCMsazTSv9/pkZatqWA80ULw6P+Y42lWsT7GRw949MOy9d0tuWhTRIYff+IvQYtu2j
5uYFlSXvKE2AUgJUrsBvUwe6wY7WiOUmvppxt8CSinC3lleDzdNyxSVE7T7e1HP27a5nmX3+TTRw
feegDrjXNlX+MkZ5umWa0E7abAVIHynrfltJshMSllqJ9IMkXJFWyWlIjWWM16bK2CObQKiXzN+H
yhM7q+XmztY895tjbeD9sVeTaHAMs0rUMsvUMcofE/kzQF2MZ5KYHFtBgALDPScNMhckbYnIzBXl
pg2SeMTqur/tKYwAm5mWgL0ddcfXEADekLDK6ugKzM/oivChsRNImcWDGLLFOq3T6KI3nU+y0fPg
jEoTwAEhi+aBGtRUW/4MGP8N0mNKtoK7/0ODwku4TJ3uNJOCrHWvmQ5JUb8sMnx00wPNgA8t8FEI
5qzvl3EBi5AmCTJhRAXiQ61s9oBTDh96r/xoahzsgq5B4BWSKMSRFBFodOW5dCUde+uyFAeRIFce
G+O3uK2GI9Aw3DVi4dN3a3SOeqMXb8A1G47RADxAYkKS8t7DDrlB+H9Xyz+va0k6Q9R8HBELBbGf
Dop0ONIAkSe1ZVgHTwUbVrodaM8MBRt6PrBD0DrT2gn1yOclqhC2cQTAEI4NEEXHhFEiMGbmtQnA
jBbFubJoonUHXKiMAhA2h1qzT+cu87U0sw9CUjKPXTQAF6JptzScjHDeMwcfazE09ivTp+GMWmBk
ZMkh4BTzp1HTF1stwvx06lYN4rrPZDCw+Gtf6sGFFqNLZWUL3i/duVQS3pmayQvneN0h4MvtdYL6
W78BgsEVmQrt1WWIOAFj5UginQ0T7hsogacyA2mYNLMFA+yzbIq4mk4INRxJlHd4wo1tlO0DT/eF
rK/JEqRY6VNqXMvQmFAJOOcbIMhycFeCuoE7lr4yhhS1U0irew96cz5zCYTv5AAxn3OgyBvIfCx8
1xxvtLbU0lx9BD0esPPHd/y55zMhhau57sAGvHUtttKMPE12qLIF8FjvORs7YIjitBLQihq4e4tL
UUwFMo/hPSNtWFrRLuI2YDNiMe+cPAIslRbrX4LMPjqyrkVHMZ8vWDU86MGIGruoHn2qhJkaY8/H
KX/v2ixDFnw/b5ezSSQPLPQqosZKNeSxNaB92ZitfHzS0cU0pwcHrLt7G4G0A9IML6owZ+IMMWsq
wwFVO875drZoVXlOOSQJCNZkGU8lI7SzwJen6wDE0KAs/GrKhwf1yipCKD3st46d5taiJUWHCuTA
RaaXsiV5YNQAguGoO6ahakSRWwBswyWk1/kgCuD4BXPfssLXGMDLGqKKkM1Q6FvgFvFDj6KWc0+M
ElJeGvWQA+AD3czJ+o2dafNK2XhELqHGyHsDvyfTQLMOB9h6BCXfi2lHcDUzHVgXGFFj2e2fTePO
Z2QKYwsY2PM2j+r/iC57c6Ieb1neRDoOeNRSLSxkmol4nN4kwHjr8uDsavgGxGY+vhko44JXQR/f
EFf66M1S1iJp9dgmzN2qwjhVJ5eG4ww4DFlSp9S92QGTetTwWUrFTW2dHQAN7cNczUSxO74KFtvM
RgSmnBgUY3Mk+k2cg/4mnZuKoZ5NCqW6mpPvwMLkexIlFvjmV6imTs8isNbKjHoBqgSMGBf8LPtq
svqlHIp6H0tRRw8v0qpv4afJ8l1T3z2yG1DvUnc9UJxzhx1B2cGOmex1ncYzsFah26gu6VuRmIg7
tr/QzxFxF8lVbrrLWjfLqmWKLL+GEde291e6mU7WwPY+9lhoH/xMH0QcQqCB0s+dM70h9Z/vlIh6
1BDfEE1dtNNwbysmwIDYIgOJoQYoYg2wdQ/NmCP4k3xvABD0xoahe8Tf7JWkCKh6B5zmQ8Br8eK9
mq10E7lVuiet7oC7eECBOry5SC33vGcGNrqVwHYB51sci+mAvByGgVwOrKYYDAPyCE1aZcfsGScP
FKWA9DNPNiKu8QjKyDcbXHPCKql+HoKOTnpugyuLURHpS+PW4enKM7idXMoYWdI8iAr3EOI5gMgS
TzcfDIKguRCzRGjzhwnMsITbQaAeBONBlMPCEs2GxQUea6T+wAABoiJWgoqE1CjoDyXT7cFdDUbe
bBZ2YrX4MkbJ8e06i5AWwj4XJW42It+TnYTIuJi0Y+04GhIw0CNZHUfvWmm1yDeEHPG4D4uRWUEO
YI9/T7OmSsuReAjLm65aW63Rt7XAr5zYf/FeQuWU3HAiiW4TG9NwyPNWR4az3I+qZhGyhD/rYVKD
0rxrVqaYyo2C5LvD31MKhcn3K5OhQWpVAt9i1AGwsNHsV83o8/OYTNmqlcMsFt5jGTm7EixQvZ/2
fyODvnzR7QmZ0lb4JaqB30+WzWRFiHNrIGqWE0G8U20AVjzjnVHzVzNOmr1tgbc9jefpmnBxiMYJ
2AhI2RsukZ4gaTKKyi0qUYHAIBtkb8UTAhXo1gleZ6Qma2p408coGzfeQjgNTo4ONyrA9Yy3wDH/
cBoGzAh72GmjHX9ncVOukWhfPngFHAGV275XIPiVRbAc1RvoqeZGZk6ePyR26NshqMBvFL+bCzzZ
26V+dY2JB/j5qcv9ykZdCZx4f32Ui9QF6nXx9wB1rzxnIMJf+vHQDZfMbbOn6Lhw65QhIABm8T3o
WLkZgfBy6ovWvlrGlPimWaMiUktKv+0AsJpKbFWUqrD91GRgUpVwq7KhHjWzG0/NSo1pGjNspDH+
mPGraXeyMg4fE+BNXcNsyE8VCAh9xivrHThH4SZwcn2vgWTivZ6yL+aQGHBraMUrGNZw+424dqAP
2CUSwNJNHSBjyh41DZCV1qPJ+gUjc4HCJLhLhXSp5i3qTtux0UEO3+dSN4iaesoj+ERQJyOG6dGN
Th1SRp9KsLQ//ZDQwG7K5qlFHFbakGSQhtPHLBqQ2MscZfPTOl7svnm9VYdMnjrwZk8670qUsUM/
l6fJmR4MKVJyEPCydZCX1rrDKRvVA6F3KVjYgjZn5kC6t8yDh90yUsgBqEhBUxp6qHDACbI139pJ
zxctBVxJy9PkQxujzqv0AFuTMYBhjiUI4w3h+suBARkuh6qZAFJH/FGaZB0HIIR9ZaNhLY3FxBMq
jUFb8Cn3wD54sUrhk5WSj23u7ZIpAWKZnK4UcSdsf4oac9O4Od+zQvvaBiYTWyeo45ObFXb2NnJW
+4BSxL3QuEzT3J+cIE+SPcgBKhS76t1xdC0nXRkRQA2HNCg2Y8iRNmYH4QrwWwAtHjVxCGobCcc2
IMWCZBTvQwuyXTM0+7UrhwyPmk2RM5QcObF4j0vAF7mFyC401EY8qpHu9WKCO/plABVuDQqLyHgV
Bmr+AQPXs3URI62zzlB+3PeO8D3p/69Hw5v3rYwHSJc4diB17G6oixvj5mJF+sWUVDF5/alrhU62
ci0r2kxyfgdfmLuhpUktgFaDjK4y3gR8wMauyqfwJMAqw/37rksGXuqEp6VbIbHr4CD2/2tLZmnv
3hQ5hfmshWMO3AeB1KU8hPNz1nvNx1a8SNatw0wfpZrmqdSfp0YAEWs2+ZWDyev7gC01fJfVDKeH
Xm3Bx9KeGZhKjqgdnncBzqOPegZKwSych3ct6f/SkeD1N9bhWYUUV2fdRqCuikAnaMiMATkakDyp
RhNLUP4GiBJdlsJEiNrscY8ACpZDqpYB04i1Qi1adCCZheypJxdkm01pXGf4n1LsCBEdF3iPF42p
HalZxqS6GXcWMtBXi85inPl9gm8bWbXwoJ2UvZLRdKUoQLJ8cBMBuIJtHgD1MtWNbSO5ApkbdxtT
gF151uz+yy/kQ9AHVydMql1CSalCYoJOc2CfgA5nn2h4o6HxnG/bDBA0ZBYF+ctkhahU+rQn+S9n
/pjewTFycwHbGJ4bkBhzByzQQl8B+ZufQ7OgHzBopTzdLoFLAaFtzzuw5ngHNsYWmMkSHh4NLd9S
FXRZ9t1uqswHbrgfhdEAustO1BRzyYsV2ZGahDSkHsnECApVfBaYQ3XR1KPG7W3hO2OVi3U95kAO
Xnn1FK/jMY5O1FRD89G7kwUjFydQxyF0XhUl2jtz0qdMR/a5HQBcXa5zY7jM9Or4a4GKWEk+MLke
OBwy7OhRHndHHW4kY7oV7jgsCvXoH8r4nygewecoucZRp+lds2w2LnKNTOuObVxjByTRFuBtry9N
E9QjPLoYAwhvbTV4od3IyIa05uAW/hyBUbctQEa/aocKE0nfa266d8z0nQwnBo5hBAL+UOm1Iw8B
azR3+QhwkMfQ6IBnRLm6yoTyc1343k/UUw3Jlin4vWzbNosOwCa+y08iwZJ4VJeBexy9+4wnyiVi
gfMnwHX+Qsmre6Im5e1H714WaTagG1Axruzyn41/P5eW1/sjnuAooJOjO1t78tJNGBTd8tSgX/jy
ZFieEvS7z+QDxaBnCxnU20HrvaN6HJABmd4+W5b+3SPFCcFHVaeIkwIBFr5vKsJeutxiqEXMrQPJ
vCSLUeFAhdv0V3V7pOPknP0FbtBp52Zgn1TkXrGuV74Bp8eOz+AEI4VI+d4EH94DicTMvUse1Ed4
HfrEp0VAluqXJrjYTEmKiQJosKcnbrAbZF4iEOdl1NXgF9IC+wzUMW3/5mqd9ZiZ2nMoEyINC1wE
U+KiLtGt4k0Rm2HYXTUbxCDkdOzF8FdVweVFjkcPlCw20HfaG5nyTUp528B5pkTU+5STu5JE1Mi1
lb2alDM4yKL6aPLe3lI8+y6oTWHrYnLms+fs7iLtpFNh7oq3YouzHQDkfw7LKztSeKhxXtEFQyOK
DlbjfME/4zVOCmuDrUS05XIYonQbELFD6ZO2EVbzYEzAC3Y647UHbeHrBGoWaUmSkfNHkLl6DzQ5
66bIn0DLeRBuqz82BjikKoE3UKcPGypgjZEefHbjEJSCOLM2ftsAbzHQX6icteliRNGqCnyNshIW
zrF4a2f1MealvllyShf+Pg5c+FUm7AmAhihux/3ZF5WRKqxhUVACqlfZ5SHVTRnPD0DSJipt06YD
ynLcNliTUOgO8Eup28VWANAHWFYghlt6M0KG2kZpbhYiIdDhx8NQuwsvgyJnULwRd7ICFfrr0gUk
PSlyeTCiHjU6HYzUmJgdkIRxO4W0TpfytQtAh7UT17l7sIIOqW4hA96+pMXMZXJ/GbHMviBKW26x
GUhWFXFlkp7bHK6VHo/YRaUD4AxIA3LqUEyesaVZhTYlq2XMJV+xFSLcMCVI6sU5Jzw5tNUDRBu2
emrMPLhtVouOxGQwgvTvpH9H2h0/hrRxVPO4nLxMowmgdPsbSRjRNgxAR7mlB05PT5kofjIy2zp6
lPh5o7D0oPTr0sm2sWf2J9GGgAMeu/qFGi+J3lK7zy40aibX3TV1YPo0ZNKshzfKMGfniUQgQBab
pkIVotZGCESB4fkKAoYtKWeDw5eJ3MJVJ1h5IBldVIebmPXTNoTHER5fYY3nKfC4tbV7jnpTC165
NnEtuKqhyUWu5euwjUHzoAPWS8puFFXXoVjYENM5L4MOxB2iXpOsTkNEy8B37iBt/Ss4ah891E09
t2PdP2VW/4Lal+Ir3id812rAe0qyOcdOwcRPK+irB21s9bdCDNi6YHZReROoewG2QUOc8HBQELM4
LUNRr6LILb8k6WRfghG1W7RaaE2I9YdhvqehvAVkyoMr15nmbWhxVBnKJi8HFB/1KLUH5xtfFBqc
B4ibpCiEbjhiedIk5pbJVou1GZfroghGHEVjCNU6c2OsbH0UFydL2bI0KbMw77egoXJWXevEzhpF
68ZDp2Uv0zwYeD7IES1lN01+mIvonS5EClqKgXdzYt21sLpNFUTxxSzxWRuyCVByehxT7YlEA6jF
wWHpIsWxxbtkreyoZ3XFn31tTIcISKvXDj7kK2C8+weGHAoyUHKt9ebdIBrky0hbtVAM4k7fDYSx
Vcak/bw5EYwPIyqB92bA6hPgFz8a+PBlhtHnmHrKxhjh/HNBLKBEypZkCE7drndnR9o7GS0QVi4+
OpQAgjv5xwK/srNsuz8UNdgVZfGH1tj2JullSia5ftV4cRQDANEG43gCkl6JX01zwJP1LxnZtdht
rbW4b57ImNZSc6fP6ynZf18vRk6kjwgmyrzADc3ZDY0WEWpx2yxP4RhsiTiLANsWYjFSxJa2Xcwk
45hi4OrB+atmqanU+1lJSxpuuB9rrzyqaGKRDyAOy3W4yX+OMGLHVHXAIwMfW2mwvdIuEUcaoyD8
djIre5QdkUbOQ/4R2yOsV3drkvHQ+QeMtk0FsMLYuwyRU4GgrA+A4yMBBmIJJkC9qNRdIEhNZ4B+
38pJSU3mxkAKuJum1LQUTSZZgAKmVRC0SC36vIYy5vLiamgSCAGNf3t5lClpA0Jhyupmllrq7jZ+
dfHWHT1UTjMkmv98G8rYmUcD3IQ/3/ndUN2p4SWPc1J0O7Ue2aq/BilIVtBf8bfqRH4MFj4GmjED
AQNHt2Zl9YBfbOX50YxGwJfSWGOtBehOKaXmZmyQ1WKr1Z3uZ5PZ+MxC0A8F6sHHhGXM5dpBrAEq
dZlGAmfkpdhSV10c27pqlJSjcsqy+jJlsiqcS6fR2QQZvrxOPj9U8dy/moY7+QAadPCdxHBKUJjG
WAV2QzlMUtacwdESAaxK61+tyItf4IgnHTVysbpvQWa1oCENk4Rt6ArziZqZB+86ko5PShRL1m07
jK/apJlPA6+qx5j9o/QO9kHYt6aPSlS3Wn2YWw/IkKH+sTID9uwWxy4UrMl1yBhYYP06G1wPwUvc
ASks1+UrQA/0e5KB/KACtSN5Gj0wkk4okang84vANefiVb2MuzyyTmZgwQEGhLVqpcYkjFhvnjwx
atCk67Iom9ONiEyoMeQK1FuMyWieQmv34S8yPM9chcUXu549bPAK7DuQTwEOltEekVxZDMaKg5tt
g+O7e7YSXpRHF7gYW0BqhKiqYkb2khrLbH0G/qUGoos14OoAKj+B5Ocs8FY9uy1zN1knMQ007UOm
tPmQxf2KDMNwBpaDYyIlBmlT/YqMYuQ2lGvL64szMtdphUVboyx+ZVoj33S0h+1d/F/0sAexuNy9
0u4WAAiVzJHl5gqFitnGaFEut+yZSR+0kThgp/FQpkXwaLSIOtZltoysbg4epwaP4EpnKMiTFtSY
BjJrDA/7bCVLPIY60coyfJrmOq736GhjcmRD/DeJyNbq8bW3meYvI3kF6oVtsuF9xn58i8G75K7U
ey4bgcfbtdjI0muP3nPOaIS+oeFZoN6b9qcsmkC40CeejbCqbYO4suEg5IryekVjMzLQHW3t7OVy
g0FD0vSyWkKrmbnykEO45emUP/ZgbkUZVetsEcJFtqJV9oDx3+YxM77Z5lD5PDKaZz4YzXaeiubs
2Z15LMtS3+l1ox+QgTv5fNR3lJezJOdUme3PmamjGha5OmCcbK5GMd9YRPCA+6O0oAmfFmHDE7+d
gWStUjk4G0LkdcnMD0oH8fQgQtZPMmzJ5iPzQyaK3FjGZgBgWGt6UOvgFDOCWpsqrwEcwXwD1FQn
d5g/GntMAF+qxpPDuhMStcnM/LS9mWUi2q5FxFE6Ilt307UWWA2iyDi3Nsg19Ww8kogaEBkgX0A2
muUgI4vsShAKHkqjP97Ili6wPLPdUCLh9wmHtj/oBJwVIDvLwung4HtsX0j2syJMw6h9HiVamDQG
qgc4Ljt8Zo2O4jR7EBuQCICg1anbA81cDuMGsjd7D4whN/WeSM7BKTJqkQHqgA9kqRbtPPB95pk3
ot541lAk6uj92UON42kwxE+ysBjOpA3aoMdDAg31ZlBUorrIGtY0BN0jPlxlWIm3qaiLczk6Zbf2
sDtaxRF4eDUJtpPiMAmKowFEZEaoX4LclpulUt8CVY2DitqIHphjOnjXuelfZb3Db6P+E2XQLTgw
J3tXsDbCQoDbLrHdnECHVAF52yh3MXKpkAkIVG7ShgWArFcTSoL34Jl6jmiIv+CHmmxQl20AoSu0
1qTwQICx/0hkwJEF6cYSBstBisWBuoM7wsUFx9S4EgxY2MuYVAmSNv+HtO9qjhvXuv1FrAIz+crO
QVLbGlv2vLCchjln/Pq7sCE12j3y+c6p+4ICdiK71SIR9l6rwMK9BwFcN2yjsUzBoI0mxE8e0NNW
VwU0HoYmdHA2UrDDwJyA1GGY4+irFS902VWey1NoAx6EEgzLxp3Oebh5TTQUOYdOZ5dIqBCKJcOD
1y2622TENwW5S0iPOcw74Bc25i5Ghorj5eFJB4DK1oiKNIhjH1nWJGxFnsL9OORIVCBNFmEziHxo
qBTK+U4mY02mtaxj22hr/oySK8Ei01bPfmxsbTcrjkmy+Gdb75sWRQTo6hJiV1AN1IaxudGApMUY
g0F3+Iax3gCXopk00j8yMd0aOlQPihDUFNiIDlx3qDa0mS937+XGPW32y+6/dJoehjt8O8d/GYnZ
mp7PC07bRJe35lHkE+9VFocvvis1xFLUAsA6tmxJgUk+vmlKPLbrBl2ypLHMEBHeVeJYYJ3jxupO
oYwLF8gI9muCG3E9AAzyu5VhcaEZOpLebhPgSJ+x5MecAW34Vk+aErS+2EvCsSM9oV0XR0bmon+R
D2T51L5L0KPneWN3L1hBTzv1lFbP+TuZn+mryR1xGJbjBLkzJmAzNHq9ntqoLQMSUvO/jplAlVPu
/1cMXWDNkRHdQjbVe+z/YWkSasNJsaDccaqQ9r+QDUW3rOos1SUpCxGsKDfq/U8yvL9f40luFsH0
UuQF9n17+0Dbn2qzdAkBV1l7dr9RCiBbvW2ovrt5Snur9xprbkA71Q7L1ivH/OBntXdyRdM4mnvT
vCdLEuQGogoPuEF/Mv7P8UYv2Y6t2wEI+u1iM4hJ5sJovk9l9rERREiVaKjnGsD5pF7tGyAXtwx3
pWQoKQf70Z0hy5H9OYbRgeTUUDydOJVoDJqT5gAWw6MKRb0cWPTbdsgHFJgDqr0z1ok4ki3tFvO1
G2QgD++fqc3STU4aMpJdAgfKCmym39qLIMnVSQW6CSx9kCKP6ssYuVxOwnO8FoHD3gHO5DdWsEQQ
hNW5z1+5w2hMpGBj9VLOBeAjBLuY9LvpvutHenK2ebnYK0UuBoyo4QiGJRSwL+vERxY/gY4T3LiE
Dm99gUxOAmomQhxHyuIImgnqk5jcANmmbabZ+UEiAh0nubRWdjIyygfjZKuk/4rp5OmjV+HIWd0T
xVQus3jpXjRxAowlGs5+qRs1ZvnapTE1yC8AIQlpQqDXnmgczUzblHPy486urAwgzihhAazR3Ssq
iW5aFxcIIU9Dn3iPHdhPxaCxfADrUc8rwu00YulACt13mBukOQ7/3BzESyQsQnAB6T23O/yfOFYN
1PcKuD5RPa7p5tLajeKt/Eh+iyz8gG5X3ZD6SNS7+cTyI5J5VswG0kcRlIwKpC2+Tr3dAhvI2pid
RnAsgAo+6VC1bGV4J6IKW2rY3M39maRkaWlxfloSoK6uSAjCGiSSg12Otyh4Bj3ydCqscAFrMqZw
ftziv4cmaU4UDrsqB/G7FKopHk39mmJ2AH+X+pt7Rxo33re+q/hZq/JmxVHiuE5Q53Waxdlu5tkj
dtSvY+pRYw4tuHd8ACELpWrIjQvfO5kals5cbkAQinLJqx24uHHC5fZI7XXYOG7ylDkF0nwbJJ26
ufcCwIhyvNAEEIVEPfIQakHSg3U5leWnjWWBEA7c2pizAdeThF4SZqcsNQAgM9jYZ08ywOvi4EIa
pmRIQmwbAollMV8NB9Bqb8IFBIUeAGL3YFC+3JSvTKI6TIHE/W6i5OTBCB4ONcDdLs3WvOmLr7wc
j1VlOj+Rm/nZKPXp86hn9ma0HOMEEHP2EI8LAxEeAK5RS1rKtVaFM+QKBVML9sja4qDWX7M1sLOO
rRWWl+05jgxjbaFq7nMe5/8YSCD5p26ATQ9kN3yPf3faNL4UQ9mus6Efn/q51DHxB7Zoy4sYREfV
OppHsO69Qw4GQOrpocH59WqMdUHMh8UwqnveCMTIpTGcSarvFVeir7rQphVdhAK+eyVxEXUf8sLX
ADSkKHQfNJSkZPIWhGEpLqLUMoLgMVOx1H3QrSpfMiGZMlHau89FF0rEV6YU91e7ficqsoonja8f
mIZKS0EB768fuIOF4vVTqYvJP0NDn+16oZu/jYqlbvXm21KB1IcFMjRojFoBdnpF5IiQW4JKNGTQ
ClGmEDQkmAbhbciu1Mn+CDzqV6QN8rsDBwFSC070HGTIATblgY+gNEX2N4oOBYhBMxrNuKWxTZVB
v9v8S02Wke896CKOdCEZ6j9Rwkgxf7dBNl14ckFoBAoTX5aHyHqQCTVH+fJxNrDwVhUiXIi7sDZ2
hTMUwX2dSd4WAMDLXOwckb8JnmjGFmBYmI0/AzSgzjHFAYa2vJ+bD0ZdasioKZDGQvcWpSkqoqhL
6qHIPjLw12xDHQV8toBWNsSMnnp3Mi21eyQlChsAyw673u6RdIaRsqMhEsVeQ9Hw/0dmgZJz3WLn
CcvM+TUnGdC02jFevpNEphxrQqksWoCodDceUY7MmawDpUAUtQUS8a/5zThjj883McwUDBVTje/V
FORPbdI2O3+OP3hjKGhVBHuU7JL6RjqNKOTFezLUNj6gioNk3FhI+36Ka0B1RFFRWIFb1V9r1Jsf
SEZaasLQqNYOik3Xd4qU9/O+wJ5UoIypp5miRun1CjrgjVPPaer4w1wkfEN4qFoEOrcgr/wfDLtZ
W5LNnTucBoG2Sr07GYCe4SH9vBpUyPNi4UjCX7D/3k7INFqQCr6hsWub4Y534xBveA5Gn3v9/Xjs
hnLLOyP6FPIu3Lj60OytqW6+AkEYFCILQCIqVp9KFIatytFsvoIhZEIdk8keW5BMfwRM6kccLHqP
rtfM07LVpirnn7EL6O7K3CpOqe2vGTbKDzQqgR2ETBuhWAoUqE+24VaBVAnhJISkIRkOO0LMixw2
74do2MkhabSyKU+akb15k+NNdA1QsS7q4xCTWzV4zRsXgE930XMNWzx0NRmZ9AldU5rS3fEKj0fe
RcVGXkTEvAkvXdU9k5G8M/kRxUXVJxTfR4rp9UGGiM0E5+sdJija2CN/WIKIEthvLvBE/cxPkNId
V1vSUEMKENthpVO4MXD1BBipUneFkwQ1+LC20oY0bRp+aVrT3ao9YOrRji+SzPGYCjs8u647xmor
+GbvuEoW/KSUisyV951CXeC9sCH4yoKaRfOa+eCVVOSPwPb/1ZimtiH5PYeksiP1na8aUo/IJKkn
gnLxALiTKyZLZUsyHGojyVOplR/JfJY+t1MVnb3Mtp7BcNAgtaCtdxOVXxa2fjKLElDIbZa3Ildl
g39T/ziG+gcd2eIPLG42qJDXqk03AGHJj2KsWAhPweGNVMeCmYeaQpDiKDttRDZVgFzlEZRi7Upf
Yq633zLgT/oA6TrKZ0Hq8eebIYiknsFRgcMsLbkQUvBoAbAwUKDBElMYhMSQ3uMLyzH4hQ5e6Zd7
BXFMPauo/h5R4Ya6PNSjDqgweFuyASYtXCdeOq3v1nK2xS65wbWjkgMNxDyFMeYBwr1JmnZrjMim
iQocEeq022yKjWejmOZjmz6TnBGhAkrXnRRwp8iuLiJwWkyhqJkyMm2dg41nRZVScdXOD9STJVVx
KwBfhZqKrW7qrGTx1e/eVIBF3qSN3bxYvS5btXast5oJftGGz48AKOgvjmgMrarXY70MG91C0UMQ
GaDeA9AVMiXS/kINGYcJsAA7fewOSpG5o4W09NwSh4TwJcMo8QDxwIA842BDhHZFRDNbFtDQU6D0
kUyblw4rYPO7n+jN0QOC9D5ukCuNpKQFCWo9+EnrggfY/wDEpdNXlwT0LALY0rO1MgQIS8qCEbBY
oBSARR6OgLwcZmOH4nksaIVsjvRoYzIkkZtI3HpI3N598MBDsHEFtsICXFQO3g8bqEQt/nxdmtbn
Os4xZL1TrSbghDxoaRYsQAFPAhTiv/aEbAJX2AV/6xSLRMAc98S5GU1FjoUpxqrxZ6d1AeIMIak5
ilwCI/KKtZK9a+0leJwCUrY9LrkB7vFFm3YGMHs/0RCzt2mnjw7wFoUWZavzzZC05sLbT/UPFTwT
Fcx0E4UbFivelZ68sRhfJebC4h7J5u7OCipvJsd3P+fUg1gV1BezXHKpaT2tGCYPb1QAPF/eWz+Q
rAzBDgX288v77Mtv/nLl4AIHiE/+YSh693E0TffRIow8UCusejEkGWl9L20fkG8RkFw50NAH0pjY
dde2pIjsbjQBV1Poe9tOft4ZU8wpwqFENgEhVlx6qbD14wPrezcuSYPnEIjfrAIpktiuih9xtpuz
IBRd5qM6u64+x0keP9qmb01IQEZ2ZM2zA8l81D28OmBebK2sZrHXJHR93utrFbrA9GyF2U25ou+Y
FkjyW5miGugWo/9y9+XL5RRpPWjp61brKmWsd3EFOGxNWpBZLUCD49o4gyXIPYEjB1RtDJDJMVLw
ItFQb9R7ti2NBP+sQqv39fSo7BgQc1Z5X/vICYCCPJTWj6ujiSnnkeQq8JB1fKunxYjyKBPFxSBD
7MWBLXFoyyMSMZSYADS+2t3IbrrS+y0WhUl5hWoMcu6a14tU2YQTqmWZO2PVl262b2sN+LypV1x6
0VAP8FxfwyjNjzRCZXd5sZBxvTeaBCT3VzNSTHPzVVvwohuSubiQqPYTQEwLW67Xf4WLEx3kU1yV
0M4tci+7yjU36k1AD3Rq6PlOJnofW4JBY5IvC1KU8oUyRai+4uWr+lUorkDm6gI0pKvgrf7Ea+8p
0zRMsAwPIPzh5FeBHMegw3jIatPgQaWBE6qunFPKWliiLBUQJkLtGU0MmDqzX9OQFNLFHKbsZJf9
9jYYXScxcVy9xC3f3URb3BF1C/4/Sf03zWRuplU1zXRo+mMRN/fN/IdsaRy5IX5Y448bEzvFJlSD
PFDUJ+U9w07uXDtB5mHvt6InfireDbFophkcGGlf7UCqB9y4q5x6JGNm9MRwXM6QHOqd/bQ3VokA
lo1EM4zAmcmstgD0NYYmTmtvFK2L5TnJqBlBtfTUulO1VwqKQr5KUWrIF5Z+d/HJGpCMX6YwA4Es
YOGjdT+1FjLR0ICb3gIuq1meOvYv5QB4vlMnGrLF6hHZyTQmDcNZQAC0m2xLamWohm7lwkWNqUeN
5rbDhltRJwMqhTKWzpG//AQXjr2Z3JAfqcF3P2FrVYwB+D0WgMQB4fTkGuiaicHFH+fN4FUFU4s1
XTC2KOa8UUunQYYW/hRVOVE4Nby5PGmk+/3l7+wHujFypcYNt0A7r4+h4LB0JfMlEnGOvuDLvBnb
Rj7vQN93kjLvzpzcyYd6pKaeUlgZSNJwGo24mNQAY4K6UqqckOeOSkXL+EsltaWVH63KCtnACyXG
/TmNTeopMW7idnssmwm/a+TFkYtKmHs3gW6i4JXtDgAXzU8AnnhZarwwkaMynplgfyamZ2qI7pl6
pAgBK3Nsm2V1J3/PlsKNseGtQYGjBX+Meed7vR2QQpRnVJH22gCEvsxLztjZnuYtda05T89dYZ7B
mtTvnaScElHrmqxYx5c1R+EJWFOFz6JPHY7zhLmLs4R0PelRDsAuPwUwlcm1Dyqc7eP3DB6RICn0
Rj9Yk6kHSHMNge0yYX8NSXzm2q1ROCDHd4+gWP8rN0z3fPPcoqcSuaFMzVypBxf1QLDnPshe/OnG
VZmRa8cKE2kKsJWXpYehvPbrFdWNSAucPGKjAi8ODQ/TVRMv2kPplrfNNKXW0eHtXsntIQ55QOPW
nj5glVAf3nNte01ftwl3kN7zW0wyBqKJqQLnV4slQR5DYLrsg4YSnYNylZftRdCkGW6DnlvUP2Aj
0gCmTe4YxhEVd8Zx1lEoiNpBdKWqiAZg5Nhm524WLDX2blNsDM/uTMCnwYjU1Lvx8eaB+Selkvao
oA2ipov9BgzUuok6iwgE5BEWTKfGHjeAj6mQvYim6b3ykYZXJZkqOfVICUSvzZ2cYpASLxKpvHPX
wGYWzN7QIsvUDTLTTy5x70UfSzDSnx17eWJJFX+UIl71u0XrwDsgLKjRkpljAQFERRwKvtoljn5Z
Yt0EmzTMuiyrL74+Bcop05fwMKUZFvRmm2Ur4LTVG6NbCgDDvAUxBrytUeZjH8iPFHrsBq5RpZdx
HBmeJVk5jaDtFkmPSKE8j4I8QMNe1r5k5QcaLV1em1vSmsQq0Fhdt5ritMO+9ZuLrY2j92B689ZE
oeJBGkqf3kvK9dLazbYLI7BUFLZ70VHDf6l6lNOAQqvbkEwqmqnYazbmwUpWWUYKUIX0oESz37vA
17BRyDnzR5KTyABEK6jnzPYQicu4QLzSJ+DsiV8Gm+YcD4V+3kUFyFMCVepgCA0Oy+YdGd6o7YX9
5sM0HqHc5yrtReC7qgrSqmh0GRmSNHqBJeZN+YWIQDYq6pt1hbuku7Z1NoPV7fe6DeF4G7HuA0+L
OmQqXQHPsEUDUm88kwm6TCmAfG0+lAZ2IX5HSKMhiqqfUXgUHmhU8Ql75YCwQx4iEPw3JMy0ku87
mcNu5IMNGNgI816revR7xztaAioPGfQTyKZ5I2WlDaKQAPls0s5qUv9IXtS8IyfRNS7Zk0jFJZkc
0hUBlwgUpRN2x6oTeBfZEzU+ssmfhi319bB/lZrgwDp5/vyoDElpjPGwA942tjGuEbjwcqaB422i
G+s7RYdKNTyH0mWnopOHhk2/GsCjJ5xwNw9t760Xs4qfuVYj360apiMNOwbY32KcfsYWi59JBDRK
pMFpxq1FXvCfpAThT/TcGUiYoRjkFbeVfbpakFlbxZce1aI1QEBGYMAd7BzPImqa0HjtKVkytjEw
O5CiQ7LuanJnXDVhua2TCgi013gqKO8tQdSdANHaRW4n+apQyk754qj85vb4PL+85vrnSTQcADSP
dwW9MESTigaMEIAWIyF4sPGuCWskOYJXXo5IYSONDW/9q6OKU4l3FClIdhOsU3FxjtiYqztTcrox
khcq3KekBaUcqHnNI0MZxTGu33pKpgNiZN3qA3h5hIlStM7gF1JImjv1/yRTUcktG6Pwvwqtg0lg
0mIkEdcA4UiQDx0n4WercPpDNTK2Kezusa+b+gzelDNh47jeNF+uI4A5yhHB6MQRntN5gTw5I5mq
6iDrYIEbdHJGIzn4IJkj0U35bN2Z3zJQRDbZKcHKGElmeM5FDOBTtVYdaKTeyPQy1q3RRip6g5S1
tze7etFflSS6c/9jWBbyA/5Ptf4QRn63s/iCqiDR6CPqg7hoaJhG8685zvUNjRi2GKSchmRGDjT8
L2SRlTdAVBHhXy9kYkyOKo66umFjesKBDASCpxm5O6AM8fM8BK6PpcfrRch6ZoIfCecU7omaxRmq
nd8Vn5QI+YxGvJYRqKtUWYmCJB4Ny1rJbsyndtH7LV0HaevrxvSwN80A8Z4lSMyRsCWEQaKwS25w
Su6gTpSNcqHe6If70nSrPVmQ6M6VZAR70txBpSiXd22uoUl7dwft4KBi17S+EXyLa46YWFKXmhLY
U+6SnGlQ1V49onrWcc6yO5htu55LVIcpD+rdh0lAU1lhnaPM7i30GTwF74WiyzU2f64E6V7n19nD
Mow4dOXR1xrFOsnOtHgG+EM0RrzEa2Nk0brChs6Dn+szkH29aplAMwDHwp2/tgZS8cha+ZFSyb4k
JeZeJLyJQ+OQDwsYvDCTWFWu1RynNtGclxx0ulXm83MS49mx2P3wiZs4nMRBcfgLqH9YieS/8sTr
Ajv2879q7lXbDgDOyLBn/S6aEw7sRC1HCQ/AoTbg6cmBdF0YgD3qwTUODNxvTmUBCgzp8mB0iFp3
I8fCOrRT5OlaVbousi58RJ58+Ei9REtRbIUEti3Juqq2wb5ZYx5WVoAUVIZSMwDoqmiHx1YEkCKK
oOE8ZivHFHaZMGOkCFKo4iTLBsx64G8W90EXShaApa/r1t85rEvOoErrQGGOYjUdiCPnOXm5X4bS
CjJDaSFOnWYLCLgTlrRqCToYS4k1Y7wEbhuhjELMLGguMFTdLsMk5olE2Mziu4y59kpNL2Kg2+Rl
B/pbMZUgCxWDvESMVFjQqPVKoAGLq+im4BfkOEG7S4BLh0Q/GkAxITmlzlFiHDXK9nczZYEVcwYw
JBRwDP4IbC2wOm+RujGg2jmxOSp7Z2/LNLMBWJU9T/scuCG7srb3zsL1IzXdzP1ZjplZI7uw7zwd
AKxJAiSFq5WyJ/WNpeySnlTKknq+OdXeSQnNBu8VYCRF7i4ynD25mNxyAqcBqq86+/GWcunPaqwO
tgBohPRP0shTo26ps02uI71DHhONBXiuxzZcA0QQOxpuET6qpsZRwkO6fCHJUpao/11m5MEbfaPt
SNg5oDEKhhSUlUCPC4MwKh6HsDw6AtSRGhzkOjfDO1mf4xX7n03IY0l7IDuqqHdhaGhdrzmGeXvQ
alc6/DF8HqGwqJ0rsAyJHT/wyVjHVtwQDQ3MzMpAaahHajKkITWJcFZD0iKpBc7K8M6PjdjJHm32
t7K4C9UuDDuE6m7s7pttYguOMnRVVZWjG0G+IJtDVl/Joqtubpyd4TY/KV9XyqS+a5Hk3PIBjElU
y9UDNgEUQThPrgkYZdSGFlt9VQyYoQpbDBMKP9cktFL80rc4nwKLuKBOTbXc1beuKCqVVuQFnDo3
uLGX8YZm2WYGptNTDdwHIFIXKBPD6VNeNeNjLM6maKgbDNTZmCNuSEZaZWey/mPSGRwsoW+u1FsK
gJoMeiRDKiXFUBccWidCJmJV7MAE6pzHLC/9bZu6HhhZlx3P0qFZoxLHOcuuU2c8aJbE3OizY9aP
kwBYYyC/DuNlRn4GnlWB3oOWmnwoZJv0KEFfxo83f7oh5bq3UX/km9/Ujcr2k68O58heavBeW9Ef
XQa5+1Hc+MgfWGUDglqPFn/dCrQUKy8Bu+Is7S/bc9ytHJLGcbL5TL1QwKzQMI8KvMyqHEQkVxmZ
tAWWXzJilABKpkn+JgsdeLoD6shxJeXR9Kiz6kM2awVeZ6w8MIGgE+Op06daf5S/E/odAA4bpZEp
NB2S0I43P5NFuNA4w+1sYhBth+BtRCEj66MVcmGS3bKE3QpnwBhrOE44APMI7OM0NpJWFyf4Hyfd
76LVqE/DYxna68g00w9m26UfpihOP7QpPlKtX6akHSKgQbIdwNDZA+nIlHnTl3Bm4VFaDCNb8M5m
y55iUIOkdhz4+t28lddqsYbYtEiWkBfT8Jd4DGM/MGoDDFGodcDOqdsiXS4CF6GQuX0HhRhSj2R1
g42PxVxOd2akZMKrz615N2Xs+x9jkCKbeBgkjD3aaTHge9CQuWfOSbXWshlcgnfjJc9+esnAz7PT
DJeO1w+GwDLlYjS3LaZ2YIfsQl3qnDZm5wzfKKgr9WGX5fh3Hnz8YHeux1v/Ke90pLJFIAvQFi7K
ea0zEsa9Pea5wH4PBeo3NUjzYWcepvk2nMATDEqINjCb2tz7lCUCaOh8ZwLOZqXRGLDd/VNhvrjJ
DMxqx8He5xhbfxWV124UHe7czKhBmscnEtlG4pxzbGzSiHh1S2O2tubQYy0heHWpcWzbxRPBQQaB
oWPSseT1dkBe3aUXKVPJxHrMsTEkGRKjoksxus9FPOGFL+QkGixwPkaO/heZSpFQVshXWJnaiNdi
52dewD07fMpWZDDOc3zRtCR/SJN205tGdXSH+oHV+N2afn7bhGnUbkeAwgZ3Cl3Y6T4AehNgeW2U
lhQ0BP3Ni2ka4Z4Ce7Pb30TvrYfWZuzhXixuBtQvD6YDCsccxedLlrjgZO7dD0BJ2o6o/X2kESs4
fwrBawtUmj5dJWGEU9hB+0n2Tmu7HwZ9jHZY6IlzEbiTou9BCltn07AtsfWf4l8bzElLztIjuYAv
AesGx7U3YTri/WmZjX2kZvZiYL9ybgN/Fj2StbX3D7K85o2hzFCnBOx2YafcqHfnezckExVG+f4x
lMdyD2v4IgM4rt8AapFKbFQzTeMKpAnDIckq1E+Twi9ty99TWY6Dnc0qIKlF3apDMrYxlJ+jCfnK
ZZegmEkUb8tqbepS02KLMQ1xvkVV3CTCErF6wAK/WQ+oQgkaFB/5y86MULiMt1fSfHWHGUhQDDjE
HWf1V7+ofwERRr9wPCkvUxH+Q2Kd2c46GibnYFdm/nXc+B4rDshmQe4ESGXWVVsKmhbLfAEw/YM9
8uyj3yz6R7OvTn3YmC9Z1iagWAXMrO1WzScfpIjcyfXzknvsjIpKJnskczNjOjH/h9IZYdtsfF/X
QdHUlRejfkFaNPh2RK5iyNEYpt1tZo7HGcmowfrml8kne1cDjOsQLyNYLqwIq040KCABPYwaz+Uk
TcBLBEV2NXzHRImol+pJ/NDG42tkijShzJzXADEBwEIvmkFgKdiEukBj2XWm9p+2FfSSVMk7CHoO
slQ+JCtxVik4ny/SNwLwNFJKqo1ptMB95RZmK52P8gYD/zHAeF+c+jHzgVcABGYy0YWdg/OXDVaK
xkYTOYsAyyj057Lp2bgpqiNN2AELM2NTlRe7op9v5/oxiAZ3fGJzICf6N9N76pL5WJcB8+cPGhAq
wE0J7F/N9cFPbEw7AgEmUYKq8W2d8m5NQ1J0efZjwMbXZumWeDOaVbcdslJ/Acbd0Vha0AJOI47X
uGt+KOI0PPzfFgCZqVYW0/nOyiz9RA3vYkP2/rNs4MkzDv2bG1c91H5YmscAh5u8Vk39XmCFZfxn
Yxznz8sYWhtwSZunyNN/yRJZP7ST49SIKmQDQIVYSzln1aDsC3/DZcFWzoyqgjPvQHUO0Z0FkLNv
ZeaUIF8n6srdELMZeCPafFkAh7LrItsJejEkBeg2ygvQKWgQaU0VIgMDp6pl7Kd7oI3/hVPBZ+OK
Jj7alYNUDw017lcZ9eLJwsGfodmAcX+DHqfeUParClROD6BvAjC02/jAkcyTy0hDHsaB2SJxPeFx
dZ4BQXwu7b7CiUC8zoSI5EhDKvP1TRfLLDdgIKVc+70PFZmmdaYBtMnRW7A1jEgEjAF0OAhIb9kT
j/6boVA0eRiv3c7ypHHVcoAakrXdVCmyBH4P0YohyTxmALJ2ECFHx/JBRCe6N9KGQikHVgBV4xWk
yAmB3Ul7e3Lf8Y/wyWqf8G5rUe0JahUm0JkWNqv3jKfWWHlD3nzpUpxM+J3+4ueWM62rJIm3RRRO
QBaql9MdDUWbcVSvlqAsRs2Q7QdyTJa8QSX4Fmc/HNy6bDkaTv7TL5bwGQn4/Z4tlr7rvLj4NIbV
5zRKix+oq/+ZzOGfDVBiALTh3N6V4bgb7QE1OJaexuduNFBkI3pR5GVILbqOScha8Llmrjls7hRz
0seAh0VDdjNFpPGYYX2BzOHd2HXDfoy9ozcx7M01YEqWR/pyTAf78vSeTvO1hvXmiro4LADeAnVl
doDsihOgnomcAuk29sjvmHQWYopydZDdQe/1/VCEmP5Ew/gMPETgcoCUHqTywJ7s+AiS88zakNKZ
G/PJN+0dKaMY9mVmgbsWv/kjyUpfdw9V55nYOoHWwZTLqOPNzZo6TLES5w4yTs544OogvvHiT/G4
JeYBGgzVlngH3jRMYLi/DUjjcGAtlAk4F92yR8ESsvvQ1q5uAiYcpzCRDzAVKnOiAqccW8fpYRy7
bFNxMwx01ACBCA4kvgCndp9HjnMwG2UzgS3wuWm4CITwYYlxzia01PTXnlKQnT/kABX/zy4UP7Hi
Q1tWIzI8o+VL6mXYkG2rxwRHr4+dh8QFwJSU1kkoABKKI/MGdJdSPWFRecqhyMDssKv9KAtcIM2e
zPwXlbmqqleJHKTQht7MbsCFSEluhD9EQ2wOjCKa6a5qTJ0e7pM1Br48aMvhveMhTega9+bQSTlH
OB97cNMjnTmBHPAH71MApgqcDAVpUab9xmZmcVAihXLh54Yo6aqWEbw3v7mRrPVttmK+afktsFTm
WCAqtB+4gIk0h/rbNCDD18U+d7xyou52mPLhm75wB6xT+D2srsZNCYhKEI60yr82suRDmKPKKzEO
ow9w5aUfqr8N81c8uPH3hYNt2kga9zQg4eUyMOQOV2YXf5/C6GsMzIVnC3v1B/9D044DMrPAO1b0
aXoxsGGc40nzTCKN6//YVQeyFSHqUZa1nXBYgIRCDDWAKSt7skgG68a+01i4tUNkhXngUTpNzdJt
3Dl6mUa3PXeZzj5ytyvPSZF9qWx/KVaDWdurEEkpOz2K9Y8x8Bc+4kyCdJOVADZKVNqTJzWARH8x
HX9eVV6zd0X1E4ik9RP11JAtEaoGLd3e3CnUUBlPSV4dYzA4USY49kEWnJT+lRouiDHeRm1ZzxVS
T8S/RVSvCEuTUjpUXkcaWYFjAlxbZZQos6g1g7HLmSAbWEDyAARvzv2nUTQGgBQAfawdHQGbQPIZ
+7+n0NBOJFLyJmIhONiGaU0yf3HYjoModP6QMd84ol7M3SR6zo4e8NgusxFaQc+d4kfoxLuWVd2D
N+CRLWkWwHPcr0MHLLBElkBcCu9RK5BWmSylzld9huwxhQoUEQwQjXsLf2lsrgvYJUNz10NngF/3
SleqUIGUTCIHqbGXOq9+CiCIesDIFXmEIzvYrZ1eIr/f8pSNz9gaH5854JgEMnN4mIXM8ZBxbmcO
D6RWyJK531kgkn0iUWEg0R3zoXlDw7xvbTyG23rfx9ig7kL2kZrRb/stOOOmdR9XrFiVevNYo8Lx
Yawa/eNgmUCYttrkxqPxjWKlA9FqTwGwkIo/iJiLzfVV57GvkTcZazc2tVMSTtnFngsnmFAm8V0L
YxzXWd1nrUgxYeB1sgckvf4prfoLGYAGkAcxa6xLafnDqct5tCmZF3/vUGgrIlDoZU789dwNHN/T
dy1Pkot8tkT+tz+OEv9bk/fJZRliPKPgp5v9dw9oDduuBpsmIFwr7ESJSRGNqXGWcPbOAFV55IVt
7kjWDD2lcLabLrTKl3z6izi+IzPmx9gxE4Cr+MsX13Xz1VC63XkGo/yL5d1YJbYHqyFZvhgxqsOU
VV9/IjGybpdjbcWptOJl9mpV+GAvclmxnXU+ggI5Qbl6M8fPoWEaj/WwHJkb5fG6Ecj2WHrSIlQu
W0dWLDs25N/UEvV+oUsmPKpuTGjtCjJtzO+06BwLwgucz2API3+iQS3YL/QaRK04YgU+nTBQClZ3
qDLDXscuc3PdDcK0CVKUPS4VUmf0caNyg+/SfznqeFHiPn+9SyEmhwxVmrhUiuI1GrtF4QOQco6A
Lg1E4+Au1o25xuMVNtmcI/mp2DiIKdcohsN0NK+nwI6G5AIwMQ/H10OzWhwr/Qa6o5eOF/VzWIBl
q9QdHekMkGdLtUtHz/7sIdVibwCTZ5uDGfsbH1YeH9nfQN6ztz1z6z1oiMwX7JKsSQ9GwGSjYZP4
OJZt9tfk9R8pnhUVAI8di+KhbC3nok0a5jviQgb7f5x92ZLbupLtr5w4z81oDiAIdHTfB1FzSarZ
LvuFUR4O53nm19+FZLlYW9vHfeO+wERmApJLEgkgV65Vo8bZt8M7FM8es7QDydOExLVdFONL2tR8
A8bRcC9ZPL04pX5jTl7xWDZsuEVdNPLbgfUWNlZ9uKfuX8P0xL5nVbrGGmCLQ0n7qR2C4oIDg3bW
sA895E/9PvMP9BVlCIOsqAEQbpevWWhpjzyrPgXZZL8WDsSVJUus277u0/MocSslhx0k+6Zqos+i
nOQuBaf5bpRcfvYHtqGAqAhj1EAW0wnEKvUdy5FAHsfYfgXK9zVEgfWjaUX1seZIp5OdoxQR4JxX
P9X4prAL59CwUnu0h+aTh0R7kOFpPkCJ7qFh0+AWArD08F3gfozjG72HBgKZmixoLwVuSFFkQkcj
q5AM7/D5ujHkj2Mk7jFBCgHjDxPglOz/ZQKa3mua+hKyZFsrDuqwwbo6FeMNUOn5uVUmslOXmqhE
OWjjDLm72OhqiRunpDoNOrR7q7XwvP64LDIhte7ka1pvUvMe4pC2Kie11WV1+h6Dc7zhmLPgX37M
cWz7vhCnJXlImj60Jqc1OLmXLl3NMcsK3k+80O2cIVgvgTSOcQ+yW3P+x9RAaeBkqBf2RV1uAlVR
w1RFTaSubOVwNChOkYNs5F0cvSqwIdviAIjjbYQfOgrqGcXYldUsB/CPCoRMK3bcCHKHx1irxF1V
x6huVWdK5oATnl4zXuI8kJvfRQS82hUohH2xNI4K5lCr1p7HzB00YA59HU8QGe48bR2LwNkE4NFM
sSYu1qkjgruqjI2HLs/Cw1iXwI1QNKCQJbA8bX70W6Y/+Fo0XNRc/pghj1Vk9Vaow9rlOHc+041M
a2sMOLn23r1O0IDRaAkc7ezCW+DdyCRYH7nZgANRzpCiD5VYKV0xfHkaZIwWM4QbgOio03Rct1ht
uwMqiCZkS34NwwhU0CHHpCRNIamMclpydkP1NqJSHnKTg6fTy9v2Aet2Y43Pg12IIQmYG2sd2Fq8
xvb4F20SUSIh+1KF4BCmsJlTKVbBwo6TNRk/jEDwaHvJHGz0YXR5K4hOy0NTm+0OO3As3KLpTqRM
/qvpXx3h2wpk3G1QbT38ANvTqy0M7aVC4bObNr3/5GOZB3lxPt3aSYhNRFvYqPeO66MOKYf9ZBYo
g0grsenivNvaZYrkaWxAPkRpiIDIShwKzdssJrJTMzBnaFYf+k034SGanhcTMS/T2EBHWRgQbwNK
yoGy9xM9vOCdJ8+tFkMtyu5fBi2qDw6r+Lodqv5FB9szaKCj6axDd+hZDEi1qrDUsaFCFAnIRGjp
8JILiRJEjVU4v0Ol28HjuefmYF04RzlAsnqIm11bG2ClAvZXJFl88PQKZR0UQo0W+Tj8L2PLrXnN
uh2NA7+murlzfR305iVn8lMZ4H4vWjw1TVXLnEy4t1LXUJXOS5e8uQr2VLCugq/GkjeI4zU4W5DJ
LRzQP8xtANTLr+ue5+/XKdQ7uG4CCyNb44YaSx39Lt3F9nEcWd8Hz6/xNz8FRRW2PGMQ3wSZb52N
ocP5oe4HO2mAAAWrIhipEYoCNwE4sjFmw2IlyEVcQNQkQfIeUr6/Gdn0Ds4+UWmOh+WvKQnSkWLz
PQJdD9l2G5Rn9DJLCKqJw43PUPbT217uOmDPQ1YByh1JEXS3kWr6Ftl86YPDmBzUoOKnu81isIgH
hWj3VyPCMXqJ8Ng/XA3wkRoXGTbGyxx0pfXV1gvH/kS9OkJicxU68YrjSOCyxGamAYQQEDhNqFjz
VYMzMlD0Yj07d8nmJani6VVGcn+IxgKucSBH/66W5esyg4AkcocknkWO1pSPbRdUJzKh+jpay9AH
P03FnY3FkEwCKU9+Rl4EN1O6XBqj1XdGouXHxURXjroHz7ZI/zgLOaTyxtk+xBnOg/Q6/Pa1Chlh
tbHD/qU7pCnWMpDThBiPlN3aQDnnHe39dBzeb3jgQB0AIq6PzPCz23SSh6BroTZ7NZVelN2hy025
agb8PNLY5Lu09vbAAAWPEFkMHlnDcYwDvZ5dyTjg/nUa3iaamCNG/wsq4XgC7inPA5FfAc0wiN94
4G3SOaDzue6dqJ8l+Pxa6Xcb6ppQSNW25B6xCF7jaLd0qSuyAAMdNXAZ7eTDd8a0ar9AEgnMKE0T
n16c5zs8TAFOSRs92vUOqnLGPNBmuGLtQzUr75OXsEnwrOgSi12w52MXW6b/AqCs3lNvsafdEB7w
a/iiGzW7mKrxoAt79ksn/ZQ77acYSS/AgFYDaWPmwnqusDJ48Rptck0zHO9BnCHxn/Ommzaye2gF
ZNq2wsh7lBljvzvm1ks21J+GICjVPF018C+TZj7SkQLwCJ9L1ntb6i3NouxItkJmfJaIvAopG3k9
ngOd2oJSlbZyHImnfjVv96pIW2UVoCXkWbaAOKRzXA9CMEqGo741GeCQNs7FFmU1FKcaJ0gT71IT
lBValYrdLAsxoj7eh0rrGhTr3RMfY+McpeOLnode4+IJkvDsidQkgO4A40tenGmcnKzfT9MJpSVV
yeTgxHW/D41g2iH3VD2bbQX90Bh5Ay36acSMP84BvMNjhOOIT7einSGr76Tz7hA8hEThSe2dGvK8
x5GpBjhsPaWVjadBmZcBJDcidmepJjPGnwwEPIfesaw7snttLtZFOGnrxTbmeGRKC58sDg80b6Wn
nn4nUMeMQb3DYGGN8WEiYYNnc8AKAsrQ5uRsmimUx960xZGuqt90lxCKAwXl24hlWB7Vqyqw9MMS
6/TVZ+Rtyy224zrAtn99iSWOXnHp0tXVu6CxV3EDBOBWVlflLlcEi02NLFaaCb5lqgvdtH5uyEu2
JQSfGfhuKsUIuASGI/gyaQYaUjdTfcAHCzGSQUz7USvGg17ZwJfIptvUUoeQHcMqxrKS4JsTmfvW
8SFdyyTwdsKwv0M6GbpNg2M9l3ina5lI7UIzgTp0PCRdBKkKmXUbE+C3iwySdE93fu7JCODv6Znu
/NTkbCy2du5V61lB0VFQZsiUA5JmB33sDoG1srQwv6Noq87iZQIjAt2aBp5hWwPBFW8gf4f/dJCN
/XlN9BrUfCA88Qvnq9kmziXWfOMB0u1taQWP1BTYBm7siJmbCHCmR6xB69sie82zhGM1inXPuvHA
Kj/3Rxuk7APomo7QDYUf3ImrMeberQhD7X508C5EM6Huv/Tuo9b07kUO7d3MQlaGuuSQUzqtk9qW
GxrFKie6RY2kDkge8q7ByZNOcoPt8MnK7fq2Htq3Jhd2spFpvPXb3Dg5pRjXnYzE69Df132Zfpcg
esc7ztqLZB5kGEy89zQANtBwknI7OAK3eS6xQfWcirsLfA30YsglEyaNmgzADDmN1aGceuvNAW3b
dEbCmf1obPFxfNJLE+sI07lBvYcCeiWNc8PxprpDxsFKTX0G7ZH12Bq1m9dAIncdyjod72thxTjz
mBSOkGT66KqCzOoBPGZnP4l+QFi5ei47r9pq0yhwXF6AS68vkzV3/P5rlnRbLfL4DxVqM17OoWGX
T8CIRfYRma3u0kfgJOAgfv1cDHq8k/GYbZPJtD5PEico05RHZ/Li00wzyT8tg2Ldzu+mqQhQiKwI
98A7J4tVazbdDc6BTikYNYHYf7c1iq5v7n+Mn68HMBjcBCk08SxR2acevzE3jKb0exk/O6MwX80J
S/Y8zIZTHxnDJQEnlluCpn6rxwHoilVOSCpKc7vL8Sao76lsEV1BXhQC4IMxuItDUEZp6dPV9RRF
6Y9bYyq/468SoCgdNDpLQzapSHD9OhFrPIPfvOSI9PA+6Jpgb4hoRNq/tZHUASPJqR0LSE6VQB2Q
DeumNwddTRRNl/mIp0pqx1Ac70IQhZUZ8pdKOR45kupeIVFnG1P68osNS+Po0Bgc6awlhty5SLWL
nflANXnDIzibxm3Re0hsxnF01kpRQrFJCz9FPPpZqZoTzXzqmFb/KFCDtgIWa3yEIM+4NYcsu4lj
5JWB7X82tb4+j0j8LW8tCbLZtLwzMhVcHCSWbZd//uM//89/fx/+y/+Z3+XJ6OfZP7I2vcPH29T/
809DF//8RzHbDz/+55+AMkKXh0lH4F8LEuBM+b+/PoSZr8L/I0iqKsua3LqkQL7uiGqHaHUMK9nq
BmocFxMx7yzdmX0nhE4L7uVbJ27CmZCHIq7IfjopQfBqMBPoPi8+2Rw8ByEyiy4ep/EJZ8z4mOkS
Ig4xcGGIoS41kLqI3TbW78ORMTdHvvIVGuUu/vz8xwj9oFVaaMWThhzUVq/t5GimY3NrsRj3BBP0
byT9o9k43cdez9/PinrUx87S3yeUvVz6swIfVjLeyudhsCdxvNHbTHI9P/8iP462habr0IwoAEik
fqX6I0/tfg2wtHaKcXND0eV9JoR5HwaQQq9G55Z6VhoOt13Tuo6PhIHbgdLtBmXjT0u81cf2HjqL
KPmmkLQO0m3KvXxNE1ADjaFobQ5Dva3fX0eHoPnKDBz/ME8dZuwBJGfJiabWDRZeehmCoUoGj5Rf
6Mr8kmAle6ZeVOgG1H6QunC8Pnf//E1z9L990YAuFcALcMkcw7T4X79oVWL7Y+zL6aI7pn9DOkq8
GopgFl+a1ZVyVPeFIY5XZjeUZ27ApJu1cz/ojDxY/zVGnwqv3qImE3c3ojDU8Xg9NGPjr7zRTO+I
0ZAccTN8B3WYdUC6AHJNY2hsRnyptpq/SqPR+ZapB5nZsOIcQLr+LA0L7wXAS8Ab7e3M8W0HbXjh
5SEfUJK18y0w0/m1YOsG7OFbC7xGqPYqI82lbBNYQQFJp9RSxRIoio7pLU+QZpl74BOedpWflCcI
h5aXxgRYkDZzaveWW1npQmS0mbdv7xH6aKS5mwQ1vCx88/r21z9/VPjpX39WEPjBzcAC4EOCedRR
/g83ha7ThjxlYrgAlum5wyROjjS1R7OsxWkSrHCLzje+YBNqrVC6W1xaKy4euKk9k90LtGgz5dZ0
wCmh+RJoR9a3xheU9PX7MTS9DUVxbD95mTgbv62bPUuK+jYD7mSjEq0udSM51beBatrY+ugoUJl3
bidkkCsjciP1xPWgfLfJ/MLfj1Fhfe5D8BJKgG2ymhfPeguuRhU1VoMGrRgM8trpxfDrBqXBMeBT
Ou47a82qpEtL3lwKnMAGMl3Xhjh5ht5/aVvNc2unt25DUQUHKM7hz4/d7J1hlKgdK6fpax6Eh0Ld
/PPMPrEx20RaAH8v6gfJg3iVi8Y4UteQI7sd0g4Ho8Cju5VI/R2KWTxIOhXaQYscnJiH5stYeNE3
dQE+3vhbiIteWdQFWd5dmT4tMXDtjCwpb2i3uDS0b8RJhLOGck/uksPCrWb7528Pc9j1t8fiHAgF
yChYJp4q9Mj58O0ZzdiJ/cCOLhoQd27JBTvb5oiflIT2cmMZPwZVkEQmcpKdulmkpzdWoG+u7NSl
Jui7Zu20uTbP+7u4xogPg46Kkly98jKUXmEcIBLkxMbnKzu9BycT3TEq/J3dRuJoqUZPkRtD5Q93
joM24JJc8yVZqU9X4JgQx8V2HUPTLW66QrHh3kd17z7pg0f8nMzt2+v926k+vIllrqupr1+ZAund
zbNT+PK+UxDMpuq1F/uHuOVVlmkW26CFz7xr6q2Hj+4o4xiCcHRJTQTtpCO2d/pxsdHVlQ3Z9QGM
CmoKaj70aYq575QhGJoaHEP9bo7f2ehlAAbEKv3KHYCkblVqVbY1JPANRu79BOYO6Ug5fWqSCnwU
rOjPfJicI+CY0PRztPARaQDwJAIx8F1JpyQN834ahfEK3tTpExf9r0FqkVIWQ7dtCueMNXwCLlIj
yVwnqyfUv+DATsu04BL39tmg+/movHkbv3nTrgjJi0xx8EgDpjb4OJ4iQozXkZDb9iIOtwNgFSfH
tBI370CdXYV4ig9mDPktozWf2tYC5Kgov2B9GO5iCzXb/egUX8yM7/lgGE80fBTANtgqbBku8X+m
4chiBRBZxr5uBtoZmi7XEBXH//UdYzdj7sgjDHNbOlm77lievOh1d3Fqk/9AovXe0OL+MwMxz6bP
WANO6UycUssKNmltJi9yaJbQMoJkRROIZ1EW7CJrB4Q8DXg/VS9xPAtESxMOC/lo6C5A8eWG4shD
DcrHUJOOEVf2CVrjrj5W08bsgcXXRr+Zs1xL5mxJcPXcxoo0xaJEJcnm/BnFdRaQeK0XvY2lEVfJ
MTUWTxgIcGjBjqQC41RD4SRddkivNSvD9jd1E0ZHsuWFROkbOQpn0g54bnBos0yyAPBGVRSXdmkc
6cpWXbpaHK2qP+6o/pguKZpR2TAFoZQaFcTLyLZMitUoawCs5dRtnbT5bqtVV2n0b83UhVBVor6O
M75q1Srxy8U/5AmQDSnwMZmqoKCmVqURFdVbUH8AZG1lejrfxAq+sgSiglA7+Dh4n//H9J8PBRY3
HDeOWSsxVX+Q+Y9mRG8e+ksBj2K4UaNQYV2b32RN8taUngSz9NIn92gqsCoZqQ9xF3ODhWC4mj3/
P3PMs/G62kaabsVnkRYJjo1BRKtJKe9wVtofDaxPN6MBMAeQGjsCUFNEid/KnSlAx0MROgg0V0WV
pWsgA+wTKFcPvezaA/Wokcq+dFFM2B5LvwLOFZWCBfNz1Ifow2a02rJcEdcJD9vxZu7TZVDaWbGl
S2pS5Ln1Mre2II9t8wPZaDa6Cr1CQcbV7DbIfXHMyptTVmNTHtXAytyTZ3kdGoNj6goAv16L3Ko3
8gPBLEdQCBxKBxrihNIkW7+tbU9/pGtbx+6OwoUiOEcN1Mdwv+5ql3tJ4YI2WnJz1Xbdj8mw8EpY
r++oRDGcQD9GXUMhna2apZtGeSfVJa8ZJfmOKhjH1EvBTW7+YewSTGOFbR5zPxGrCmW+N7H6njGc
yEM9Gll8VPwoq15MGVJjqEN0qZ+guhL1XMpFTWSm3ab3bSQJVSTZ+iz04y31adIleh7i9d36z0sz
Qzeul2ZMoArQNDl0Gw1pcbV0+7A0c/RA4ziWMM+Ab0XNQXzRoxfLKd0FXXoFSl3Apv82BLlh7aAm
CUz8ahsP2sFed4uzpfzc6UmD+mchT7Hs79N2aB7I1JpFvrHbut1Qlxy/GZR54z0FUFOrQY4atEz0
PqhnXbnCgj2Zt30FA/tcnohvtP9LoSQB2vQpCFa4D5cHMhombvrR0HUojkuF5m/+JuOBp43E/fLY
k6gHweEzQsLTpQldta3DogIPtAz5ulj8YIWDFUE+fs590CiY4AS5t0DyvY391j/V4CSEPmbDdtFk
2bcd9u4AsRr82R/GCim4XnxrOcilcYjsA2EvVrLfSewwblAmCIHWJReZRLFcsxo7xCC3/WG1JCjn
fmMi56sGhhDf/vMXSP5tY8gEZ1zoXDcc1L6YV6dFkZc3JX663dmXIP3xLVT4rsqpRM1rnriW5aOr
lSlUqB2RgfYLFSdg+i4gpJakbE1GajT8MnUcL03eGsKttevlhrVxbGvCIgk8fitKYEUtOJTbbJpc
6kL2FZgh1VD04sAfobmlkMVBcTRimSpQ0l16YWdfvTpH0hOVKI99qEFeWYQQGuMcBVQoynI93Ub9
WfoCRoRibyNt59bq+LV9l0yhK7KhziTecS1/JCmVxf672A8hiWduu76bVtE4hu5Yp/qp4Ex8qq2f
XOH+EmiTHjMHGbtmdIYXiqqCXj+hEEd+srOfTEWVIyBzvo2EHEVhK6ZoTTEXRWEuMi9RNIjmMsC1
dfrzN8Ng9vWtBalibliGwxwBPXrj6szABGFkG0jWntlUC3dSzNrUBJEBSUEOjpzFRlfpOLigYIku
weBBZoLiDDzlPsRhB5beOdWIA6k6urQi9A99y+pVXiTpI37rlGan9LnATtoNzYjvyAZsvn5yuujr
nHmfePVZqyztRLGNAQqeBB//mmKrrCwfs9Mc2Qe+dNuqsuZ5WizxTnXUfBExAJTuGKYvwgFrNM2j
t+a0K81GA8uNU63zkdWHGnTpADYb8jA6WvwJ5yy7vDTHr30bfLQXKI8iuyyyj3YVH+nx9NVLxi+a
XT82Nrug9Lx5wD7UuxNG/jnEcdELr518p9gHt4nRlC+Wz85voKjIYoCN+T9ykDacCXejepPve2cC
5bz77Kkxn997BMl5772PA4Xgh1lozvdxYFvwztTL/Gh+hTQGsNP3AWJVU/27wQnC//T26M2+vwWK
fH97k6jdIWtREJY4tpKdNwsHgrFCu9W6PoUSs108+thV4eiuKR4znb/ZFu9yRXFaV1v/y29BXh91
qkN1YTuOgVsljj/sq59C2wOc76d9ci4cVIwZTYdlPmWg5rQUqMt2JmsmCCH8yk9ZskSW3B5O2lQh
A4HqExekWfxJ0/z4jF/WTz+y7Sc2Cu++4cPaMRL+JFWDsm5ocozpAwVIp/we6bw8z70BRedd2+QH
CkXqE5jGwPC31DXMeNyYrP8CnpJkBTZD677NWuu+qut0NwQaYLXKRk0TlHIdV067WWxa68XuGDjO
zrbttzhAfH+YrbSPreXgoBmQ1l3i+cWFRqV1lt7nWAapVyELTuLKM0CbN8sMVpf4x+UdxbYdAKLg
Z8dJRyloXtf2HUrtenVWGuE0PJtexxb4vdpLPssoDPdVF+a7stDNl8TTXQqASra5HmxUHQw4anmw
BL425KApHeFqWoCD6FXmJc7hf7krWtd3RdMwua6bzGKMoTZAV1+VDwuusgv9ASJM2imwwaa+FJHY
yPLZyPXMgtWLfSkmubJBnrtZC+GjhAVVbKsg9acPdK5LMU+QQ5xAl2ycvYuDOGPNFJIINHZxWADh
GCvy2GHSoAy0vmsIuZzrQD7FEbBStbpkQLduJfPHFbk1HDLGO7qE3PTBM33/iPfWHXWJ9UCaa8VL
AQ4oNw/tbJu33SXHrfuHb1dXF8o1REX9Y5qaK9cAy6Rcf4lBTiRZWfZQ7qsNl2VxS3StglYO5Zos
c4fs1cbAMv32LxYg1qJVrSvgQi4bN1Ol76niuqImm7hxisB01BCbFc5lwUwSO+a3Mtec/Yc4NcwB
yHnTGUHrTgJoZKOqjE0fogjKGg8Lj01YFG2zInok4rVZGlXdOfXFtlN4Aa+ogke7h54elneAuaoe
FCv2Hs558EtuOcpRocycJJAy7IHhr1Z0SU2mjHQlxATSi6jlm2tHNz7++QvOraunvmk4uMHZHJVr
hmXZ15kCXk9g83MABsj8HCdEKGh/7nP2UkQmr90HqFAlTyE4kZ7azEAtrR3ZN43Vpk9xVADtGJU2
+E7Q1TUoUgCDmQLwxFFY0UrFiNngUCFKdAk4SFzuKIlDDWTZ41NQRje0jqc0D9n1Ij+gkCEe7vUk
8nZ22GpNoah0NoH2Y2hwW8Ld79W3I6R3gT5G4eJ7l7zYsL8270ni+FfEnA+mCLAQ34fY8815GPAC
GUBnIqVEmRthZcapl8nngc78Oqs1oDrWvXmjZjBOLbylRMnNnz8FnKz/7WOQ+E1L0zCkAf7jvyXX
uGULLPlxUtLFbEIZIpjJJ9ePuzoAL6JeokLHt4fv5ahHlwpb6kczSTfgaoWsDyBIj1oRWNiKtR2y
LyWWLqExbXLpi4coQ838kDkWJApq8RAXWneKsZgC/WWXuZMsI6ghSnNPwZkO2kEw/ey7uBwyt+rG
dF1kvredPN15KBLL3gKq7eivU5jp92zqmi0I8Nr9FHpYzYI8o0b+8msQFA2OogecjFf9+IJaslWC
PdpsX+ITnPEs9r/G0zxZG//oBQQ0qJ5Vh9bwjuFkyLWplnXpkztLwdhnd6YHHd+hOPkRGnvMICg1
cTSR1h/yPNmRiZxLmJngpgnEN+LMEMXbohXxTd7bOtCMaCwU01zaXH8qqrw79ElU7OzMwjbV96dm
JRO9Pgm6HJok2rVj9Tp3ofF0n0+lvx0TUPuvNJwoHLNJ6kdsF3DFJIzU/3D5IXS+/BAwD1MTLFPN
Q8kT1C0EXkqgJovSuAnD9ks3Bta2iRrwOJmjhpY8AEMaNx/6c7gaQ1eVBZqGHjeuzdyl4fMkECgF
LVex+vNX39Kv7kCWIR1HCIaNB77j+G9fPWE1TVjVkGbBPkT6+jjg4WitIC9pmElxyfIyFCh/hGZe
DUjLeu6PbcLPWf9ojpF9acHwLtZ1j1NM7nnVZu7LUKtPUgf1dgia8dlW1SAbGyLUGlhZ4VwCEC/u
KyPtd1CFlU+jjL96ljZ9t6b0KfGlfAZWRW4tre0O+Bj5feqLAcDbVv/uN802MIP6ixeYxWZqI+tG
5BLkKxLaavbUT99F7zb9GH7nHpcuOEGzi+kNqDxgqLoHZqv6WlpIPTO8WuzXUEuze01tthLXRx3e
nsnk0UqxjgIuA8Av1ehVH6GCD5CIFtncjYhApUM28g5m2G6RIwAXIJaqqJZRQ4Jcs45tY59nGzTW
41XTmShe6YduHfdIOmQEYfNMMPtYYV8fG4VKowYgBBA3KfIsZZoUbI3bw02oEGuxamxwhe5rAIJW
8ySgcTLWddECWPk+iZ2zdGUgoT9PDBRNeUD+B9/7EfCqETx32wnfPGuNk+DiAnbGYtXHkDNI7RJL
TmVrUjDe4I/OfwY4Yd/P0eRhqFbznFbu57FqBA2jLm/ZrYaj+wOZ5kno0sidg9E14NzmFiYmG80C
Kp5POQ93dhdFIDvwgsvw3pgo4LtofQr1zcZst1cO6gY+sJF+CXla6tKIJY5xzTqkKLm4si/dVgtX
jswYilLx0ouduj0fgxUE5swdORzsWqHxBF7VRXwKpBlroYGswQc/W7/u37WmlMNTjsU0y1HZ5xQs
ZhkYK/N0eG1DgErruhhuDZYA6lmKDrR8cACIeKlikT079lQeUImPIzOzSF9TkGEqvwDl1MoA3Zuu
CMwgd4/kzwBmMidEOo05BugtVFdEEWAWfujzFSph663tg64Jap4Yo5fZrWXgBJIBaQPAjAq3Q728
BDuajgyzzysrfmC8Qd2yCqI5Mp9l29jWxYqiuzpNgKbM4+A5TprosUCy2NRvy6I1QQKQ2/fTINh9
bO0LZoRzJ8pSebba5ECuVgVxtYmJnSpd0RiysQ4LmzTTOJBMCCEHCxxUjyVeAvKjXzZTcZ5pDChV
mo+awvAvQ59rp+UlUO/VVn5zDxEv+74Irelc+N2x4eExHgGKCzTT46u2CsbNZE8CeEBgITpPB3pB
XZUpQ1mXKcYdRDsQSEapgxN5dNhptjla1JwS04YgI0bMNmALi93QZmw1vwC5answ3aQW9oa6H14l
6Z4Az6qOg3phsqdTH95G3R4kUJKvyITz0vJgdcGP2Vb6zfnPjwh+vQcD6SlujMhgO9iVM928ekIA
/dYZdoKSuGrIggmgepRpQ1izgBC8wZ6j96t8DN5sy9W/jcsZw+M79Lr7zHvC0VLyZUpRti3DztzG
Uz9+FeVzzofki6HMIRBRWy2wynOH2/Qqzn0PUpwCB1IFaz6xTgd6F3XjXheERwPnSOtIFZublfgm
QtuMz4lejrf2hBW263tQRXY0vzr7aaoqilrrzsND7NKBdgZgGLy0zAtoFUC/5K5FLe8HB42AXOPb
iJGB9ZpGoPAmXfkdHBOI4eYRnvDGr0kUYSpkwP/8mUip4F4fcYfcxJNbFw6Okm2DC351ktzYetdb
PB/PYwIAqDl0kJSpQpHfUDPGSQHRQjRJA2Dpii5Ho90MGST3KERL2+KGQwbwbdyH/hytRlPk0q09
r9ky3NBWqaJoDgH92eROmd9Gg5Hf0lXjQM0VP4pkfeWYQI+6DQocspIjVptKugLHLWopcFqLDNyv
qRI1XzB64TGyhsdldoqQtp2fMmvafphDjeQ4X7206W4Jp2loTNVnWAgA/uYPsXETZcNwKYs0BDAh
x2aGp4D1Klti1om5wsFWqZ565XNqAKmQp6P1Y7DDVRUxBl2+7FHvO/5S2ABRQsEKQqs9KvNqqMVu
DN+7ASSottZVlX+N+h6UHxyL1N1vukjCj3sIcuPwANhEVxshUBikhbEbpKnjCILrIFxWxCC86aFr
AhXeXWuZ4HzDNw245Ns5AuRSxq4tJn2VDh5iacD7qEm0064BY+VlmhlqLOu7Q0XO0PRBtmA0sjXh
TSFRgEQLQVKpv7hnNGtitXyr4eCuXYE2eQLHNRizwUIm87Wg0ul5lHDKmwL4mS912knXRBnI2TGB
8AVIoVp34TR8a801lbO0KkBXARB19w5G5IsbKgqAErGzRTEf9k2DAv8u5QJzDcEEaWzUOgFUpGot
qPkQGLy7F51PUCljnoglYFCBrqabqZS47weftWCCagz12ASTalrCDswhqNffm35yKwfLeUiqLISK
Gerexgx7t2FMys1Q9tNm7CPxQCHm9NnCDm8V2mxv2Zb96AmmrescNXYlyN4eA+BhTn1RfwXHIsSm
sw7omCxs11HJOQ7fUdMdJuBnBWvPdBx4d0emQEJ6blWkTnNk0rjHrW8C1MMBsWjUyodlFF2NrYhA
Lxk/XdnbGrJTqBB//jAl+GhQD9iIT/SiBWksVrjhHNokeyHbPIl6X9Cy6w56zL7YgQ/CwboGipMZ
5WunCsyXMBSbJAfBvG+ylP4ugbbNylagj1qVPENwB6XVmgdMKp7iV3aKIFscjpnbSdD8OlQ9TcZA
VWR3BlSU1VgK/uCdB/PmbRwF0zCgaR0XHKwZ6CTCIwcR5rf/y9iVbTeOstsnYi0kNKBbeY5jO3Gm
Sm60uiYhoRnNT382OF1OpftU/zdaAj6w42iAjz2w2IXfUN7Rp1b04xI7/+Q0jN24GfsUVvcl0pxQ
n6w3KUAycFAe1dJpo/i55gPcIYvK+pp59hY6cYkIuzoNZTaQH0HBvsghCb5MxdgsPJnXR3DloewL
I4IysptdN7EXYypgDld23xTka4qd5FtT36sI4u8NdCkXpGibFR4N7+S+S7PTNTs/cl8ucdfx9ChF
17+P4sp1VW8M7IniDQSRAT+6FH2XB8cZ9A/T6BgkVe19jPCaIjrGsttdoVPkV4Sp+32MRjMnK7v6
7sJsCultuQdFBDu1IMRQyUDOzv3sUmeYMn4/MiQ9Wj90+olDR1lLGw/MXoFUmd0Qnlu3QZtB3/jS
HGltY92cj5BXzGAiQf38YKm+g6Bbbid7lmKLwBhU5Q0solPl3RrFgzKC2e1AkhQZC6glmINpSG34
XIgYGK55GLBP+i6c8Hdlae4Bu4CNitbavghsX1ONA41emJogcXAVd/9bxx0bEUHBX5LRbTYf+l3k
uid0tHTHSzTYH3kIb1IogvWJOLcSwr21KB47ffBr60Wk9nhgyFA8tg72fQkdQKxkbfHYWFl+Q60W
qkE6ts06ca7bBCwANJoOv3cnCdh2SQwGlz1kqwi6dNuOj9MXCOqts26kj1FH1RFvgRbKjai3dBjX
YYMuqsZdJ4GkjxDdWOQsG24hzwyNGUqmL0gTZ1p4NNiKTF5GTPWIlRe9j2jqzQebMJIDkJtBJhw7
KP1jmgitQlK9WMSNDxIJ5dDx4+rFjqNm43e9h9ULin7N+kWUAkZoilwGBwir2fdmjDKPl6Z6clOI
+ugx7F9jJCUypA3xlnWGif8lL63zzV0JUSe89C9V13rs1bCFFUFNw9RdUtdjDoSz62Yvl+IsPCBr
B0j0Y3PqVGFRGbn9sWh8Cof6eDxyOds3Me2whUg8LztNLa5l8P/Hja0ARltm5ZBCz6OPV5hXwLhL
dJBt7f34ZA42ZDC2lSJZWOeijJY8n/BL2tueD+8RgcqhxVFI7y8IhMa7S9H0hfumtQR8FC9ZHd0n
ubgMmpJu2PV4yJuwa70pzu1P6aQOYJSwOm5A79vAmw/TkdgXkDRQ5LGv+vIYEVkeLw1B2leL3ubA
NYFmkhmuSeeN4N0Cxxh1FURxr3VgikmgE8FPmUyMaTIdf0Wbkq3qfcMjfhOsGETDPyicmNvzvRYv
L3UazV0bQGV/qE4X+RJzX3tLGJNC/jtxn2JVkmXTeuBDgd2ElXuinA4Yy5FtuZV0h6nQoBkCPIvJ
ebO06xce1EHW0oBcCktdYq65cWjTzhvk6OE4o2lWUjOxPnmllHzYQy+v2V3NUcxZC1SrpvTdQFH9
HkTj6bEERf2cdhL+jij1nTs9Dm56iDI5nEyV19rxgo5NDBgiGiMQCFaYqnkr0zqnDaAsbfG9cmUJ
RTTZv6p+wlzbpfG+LLvguXfLRetO/WtakmDTAly0NmEpj2/xTI4fpddlB2Cn5CWMBCpZjG1fYXUX
eQ+ygOxxgQu4or5/I7O0O8e19dRPFCp+oO+eKfYwDj71bzM8dM6FPpC6pquyd5PVtc621dmOXffW
RGQcBMNC5SPoAfvBpu7T6NP2kVuvptBDdfZBgFNmSi7+Jw+gHcBYQ3hPibCiM6C/y0skV/0ZTyTc
2ZH3iFVgLSH/lICmVpEES1NeFvDBsCEGYtaQkiKlEeMRdmp9Mp+mHD5KUcn4E1YVT1cVoDKWeBsZ
PcrBh7FDtDWKQTCtaTHptWq2AXZuxnLbuQMsq3hOSyvFDjRoDPCqJ2e3bWVooIky8u4YMPjPMQQ/
LxHVlMUPdVv/zxH6UyIXxqm2pNVqArs5hDkARRpBwYmub6EUJ8Zh7coxBqEdL/ElMAbTqhdjeueI
HOx1wdO7bjeqlpxMrTmURcBW1Mak+30gHT+lMM1Oavh36NIlLo3cDYFcfdjh7ilXU+q9Zl0mbsyw
lzgvLW8Gy3u5RFRJxsJ8IHAbgmDD+1ccmh5JGT0A1Kfev+KlTG7KLiGn63CAtrFVM1LgRkwH4rWb
Un8pOxvjZdz79YaU/Ztv4VVVJSl70iVa1x9KUhB1VLltPznueGlTUc+eSkf9W79fbRD2K5G8IbvO
9XHNtcPXNOixBtAlGxiELY8gD2KKo1s+5xxogmZaFRH2ciYtLNirEhYcUVMhiV30D5M74T4KyGNg
4C6NmL9KlTe3rW5M4+x9wEvr4KySwMFAFR0WBXSDN16F54j0posQ9VWSmqsUE+cquTWi1aa+ZpD7
oSUVK6NTbermPhv3xBvuTNi1/lf3LCLgqefVsObjIEMHCK3XYbbfz651n86qWcRvM0RGLz14o05+
rvbtXDmwi5/sZ9A5YV9ExjNkD5C1GV/8JrOf9av/rhL0odMx0KBj+wyyUKHnpcUhE5Zagf7TnEt7
vIXLgvMCx1J/N4kYK1Itf09mni2tCEheU0Tp1kvH7pw3PZQaYOHg0KSKFoY2O+Ivj57ivgX6TPBo
cSHYNqyQ28mH7jJSVCAQ0vbg6S820ABoXU+cPaciT2m3MbWpaFyIXZGTKSnYQNwKBvkXU8xoT7cV
HshLU2zj3Frhxy8vXQu3wiY49k9ufLfhW+JhkQm5NZuF4LhhQqGgAzTC6yGAAMg8QsMN/rmm2LAx
OAo7+JHIYNzimQd6LnyvbvoAyotDo4YTgyTHKQXDf1PRGF7Juu7aMOFfuBpBTFxc68xZVg9qaUEn
evmpgdOhWUy8zdam4drKnF6L+COZYD7SNJhPA7jjayA75Bj1V0k8fz7wYJ5X7vQaAcuLa9svbs2Z
ggloG5rTuEOLCLD3HjpRLhfWHEwwQ0ClaTaH1DSb0z53kZgrerJktJQHe+juFK/drSnFwyQh+6ef
3abMRj/Yx3McJrrBtGYQ2PwPrK/tB58zbCzAapdT1w3cANTaTxk2nwfCGaopOdCmHMML0HaA9TEm
eMX6CqttS7iy1HQ4GlTtBEa+NnN8uwbk/08noE29dQv8FDxm4nwZZXoPQ9szmANyJQBHiG/Xmkv1
r9AI5ic8NGGB+OarapG6kCmcbHGKWz9+rDjUyucRojEBK8Qj4AwUzioT8GW6dXaC6AG4QN1kKqAP
jtQGUc6NCadcZXimpfhzdTjMmIJj3XoHUzK9YBd/6IM5A9CPWeEQpzG8bnDJu0MR3TQwK3lSsLle
YoGcbFtdhFs1RDkcaK+aYCvl3pYVk7swxZECiJbouaQJrpRdn+YivbvEKkAMc/hc4QESD4suw1sM
MJuz+ZjZyp9cEg1HE9pbuGfx2pd7M44nvFB1JAeyc462tpbVwis1Xk6/F00roMb2pZU0/sdgqJZ8
LP5b37qEwI3sy20TUUzt4RD3EA+1uw8Sv7lHQkzd6yo3F+5eYlVxb+oral+qglYti0qC7mr7EASF
slNwGmJ7kXA9O5ddcJr1QSQlnJpG/tMEXOuxVuvhZBHla9NwGeRX/2uwUBBgGmfaLS/MAQ4kphzS
N6PwbKpAPr4hqilPhksg1QRuTea262s8EHVvplQ3qXXPWvDOdR7OM9ImhvxpZEyiHpSibMKm5Gyy
byaoaK1g3WPts+hKkZ/crtIXTjm9Kcjh4ufrphNEd/NTmyVWWGjYZ4uk6KXB9Ejgf/KhRxI5E9DM
uYccnKAbI82O9AYmW8EjWJD2U1t8KPzdYsJqsjVhf/cZVXIGDC2ABRvYQpM7sBcrncqbWiIBZLza
sCAotzZTrjykM/1iXv9mZoBNnTXxaHQypQKM1JU5mKJp0BFmCmAmCSCvWcjyUHFjiuYMGiwAnZtJ
w6/hzCdAafZ9OBOc4EI/8QjPDRd3sid63JXC4ruu9bIF3hz80U/r+ZCz8S9TYn0OmWGHzhB296Nd
QqbksSc9xQRLYzx10ZF5dRKYXBRVByi5nJNDxrC9jX345JHEdrWccr1JX5PkcW5gLZRCfyE0XZnM
i9tpGpdQKy33sQCqtK4GmGSRtDLFKbKRZSFFkW/+vP9hGWDUb/sfvudbAYBTUB2zQcn4tCnFqrSy
kL3ASzom1Q2zsXThFfkeRGRNhh4aXZDVHjtA07XUBTRHHAjSzAykXiyIv+Hx8JdDgvjNcXB9YW/L
fVY0RaahIO7D1JN5WQCKe1/VfbyuuOqO6RjNcHjxUry8624X13N8YwVOv4d5ULrtR+pg9Vl064mQ
8g4ciXjFGtEuwFoB+AzTzYXfjP0LB8MF0Em7+upm8QHS2VMclt2ZtlUCKdohXtVBDgMeD/Q+pqdc
VqT54b56AiqqXMpoKu+nti/WSV3NB1ISaytGSwHRMkCCax6tjROnBKpx2IiwJWbdWcvinee69h4y
IEFoRY397Ix+svVZSzC3QnGk4P7IbnQ3pliU2NGC3aPam2IQsGenqu2TKaW8CyFI7Tx6TS8fGpGu
TXXMmuo4Q57g8gFDad3Ahtqpv7quA4WssLUhewtUEvaZOgklH42b7oLUDUtvrvcGp6x+FQeBtCuS
jA9RlN93Yz6+ZOMApmM3g+noJ/zWhnvdCqB9+QWbA0fL6rzvSHDdAxk3vERYFax6qIPfQubIv/WS
zFoyzRAYmmFj53VxN0ma3zEwJsHAm2575iEPAKGI/I4EkOJmsNLamKIJ/hWXsrrbUBIl8IZMxxUp
sJ9nuzB3M0UHakugwYIqdW01zClOG0i8kUTemveOcMiCxZV4MKUO09RryZvjZQWjtT2X1AGAH1CR
Gert0sHbDgtgDneGobgdFfOWI8A6f1Hrf45IK4AJJtAA/22MlM7Of4DpmKVvvd9uzQCQNWwZM88C
T4/7euvyA2aXRtDRIDUGbtgA4eGr9o7R50mkJVcpT7uLXI+yodlzEeIxzZ5R7TGdLIvRArJIkOcx
ZdMTK/wOIn4glFwioTOSLFpQiJYRi+me6wMWlPPeFAETBq/JnJpK0ywBOVt6hQdZSB3osQAx5vTa
8dM4186BQ+oQ29Ux1EyQzpmhIxIaOkaXMNCQEtlvTRHys8XdKCd2o+NqE+dlU3Fn4gZkkLeXShMD
ObbHC40jAYNowQe9RIimn4bLMDLVLGwLG/sQGAc4Uw6X+inBboOpny13uNfxhhNhtdbHeh0PksWb
wER861WFdSDNaB3MmVaKO4huFYxT/qEaJuYzkqlJ0O9E3hxNaEwieOIy/w4I5PvRS0YfcPKWn3Ls
li59iOQsTdEcqk7l25hMe8dOi0dsZc1LJKcyZMYHFG3s96VBFISiZvkjw2IPikLuwtOxpgNg4E9I
gXqHa3dZ82xj4qdMkB1krd+7WwLJD877fNc1PTyVOpcdoAcKWEin9hSksQmb45hFJY3bApnivJiw
fgzIFBJpRVPIsArFRBjmLKazOXwIwjT1MpipM2Nd48yovLZfTL1FfbUjsXNL+9KqYH5A1P56YGnV
fii6pkjHGklDe3kNM2cm9hKhB/nU1YR8/gwTI1TMV24hRdgXNq3Ca8fWlBVJUWsGNk1TIjCpgdsO
Vq/dWUrOwPqjfVhz2p2VPsDhrlxQf5ZbUzQNZQeDpVacTSdt+LOtmBuFsx33lzqgqBygHma5M/HE
hRmKqy5tvAZ5KPXZkWE2Cosypf6SNruJXKeJQ06xViyC7ntMAdLv4LD0HNvuCMWNpD8ldVBuZ0yC
N/ja29jDkgRQXs0eKskbhV7IrN8GZRX9DOyIP+ZNPq8B2dOGkggdGCcLr/aiNwiLrcyLg8OxqsWG
aTNU7AkiSNORNvxL7/T2kydhboB5xJdr2xi4X2rK7SdiV1Dh+TvyX/rpSLyeQWFWYhP7DjZz/GQ6
pFDRBt8dSqym7trg6lZT5HABgAduBD1FEJaxVtOdu5jwVd00zYpYOV8DNu3f1EU9gJkPpQUK8a9n
1Vp/taqKfnRJFQrpON8CiNCCS1gmDxHzTkU/PAkOQelwIh1mDPogLKZukhEb2eHnU9MOTra6kab9
0gnQokvPa/cPMeY0gUrUn2d67ue3iU8dx7PBmgw8y4cwyifKbT95LvT3uLpt4SDKbC5uCqtLAHvs
sc4y5XIe/y7XOabVlW6fsE90b7SnWJaMW6gnhI3N4ouABCeTf+wbgBGHDPISzuRBwx56iQuSDAHm
jgRKCYvWcdfXlRG00EQoJSF4RYNmnUdpAilQOVyWUoAOlHccStsZ1sgsbbB7os0mP4nlwg9nWk85
qy6cU36V0b1yUCM4vcLMVO1U6tD9n3/Lf6Q0fGTnATxgludTGGFZn97MNiCgFrRa89t36U9LQiLw
8g7jMW69IsijNQR5Ah5OM4TJeD+9v6XMqwv7Kzfe4EOB6WR0+SIuoluJF1po1IFiW8r1VClkxbSm
nwoYpMWwBDxOQT8//7NTDv22xSDGcjto1kBkQ59kIHG5q7TInKlzFWkuda6C0pxpiNlvcZ3ue61r
K7uBWqSAvSa0M3i79n3kI4M4PwP+Hx+LeuRhjN/nNS8kMGSMc+y0tvV5qOdnU9/lmbtEdrK4cVVe
vgRdtRi6yHu1lP7DkNPcmCKlM1axbvISCFrfJMCELU13/XE0t7JzL4W4fJyJbzIYCZqPyyMgGf/8
j8WL5NOcy6celI8DbrkMHMd/yNDJvvYcH9ojt0EzhHPgAJyq7w+S2slpRNGIuJnbIfh/qnDhLS7a
bSZCj2HuIdMTd0560hGmNNSgDuH/vMd0uryBXYVc20B8fYHjx9bDOugbo7Df8Xhc36djg4hSadnH
4osn6P0sanU/VAlceWyxNRcOxDko7toZn5hWcAOB0xA8lh25M0UIbX7oZMXptmSEhBBUaddppEk7
vx+UBbpqaCoV1Ga2bjsc/i3uWlfT4gD8vuO9YRNqCBNth5Z6DtvWxfzFlK4aLZbflEehGzHn+gLb
oPJoqq5hpueMxkt9xO5HgERC3h3NnJ7PnaZKkOaI3TV2Sys2LmuIJn2d5SVAgRGzEF7dHIUPbuWf
AryornZzECwTsOdovv3zVfUPjKHPLCjOuUaKynGY++lxUSB/007cEnt4s2E/LRyS/ibvpPXcOn7I
U9o9+rKcH6LUXoqK0edhgl+3XRdfo7Smz20zBgArFJDK0n2CHEIB3JcN/MgRO9V5tMQnpNvLiC7E
L6g7j3BlQ1+98KRRRE+/Po5G/pKN8MO+8piScpyXAaT2V9e6LLC9EwQ8Tc2V2pRRgLavoabBhKph
YXZ6+wE6vq4DpQLcPhXcswoHBsB9RRWkGQBE8Grnte3xDEsH/C3YmDO1ECJyjnGPXPQAu6YXsH2s
7WxB+t+0Zr8PUfnWZYjOGs0Qlh44cej7EKYPVT69DBFrdMT1W0je/JxpFO+ueCgwqu9s7gEUZIBS
VwiVCOwMLyeg/w3m6tpgC/kfiRiur4GPiz0f72UOwhQLLM+mgAr/vtjzauF4czWrG+SbQBXUKdRO
L/ghAYfFvc63qt+LwKO+t7oFZR+CVeN8DSj04tLKKVYtpdk6jgL3ISARXGAc+QKVD/cBSqruA8S3
Dr7bQi1YV8GJ+T3eNErAdw9pm7yY0q/4AtOM42XAuhngIjfB0qH0OgsWNlGyNVxHOyMAa43srYXc
16nRB1PPmkKZelMaXFBjgj5ZsJYXa3+w5UM9YzkjUxt0WiA2AEqOfuYTpKUonLmiXvuT5dJ/sInk
K+n1SE10Pr3BBm23yWGWox+H0P3ypvSV5dO5gOfsT5W9iTLNf4x4CIcuU+lzBomFZRZAARLun/FO
eD65gxvSl7Yi/hdaR+maJtTflP3of8lAWibFKB/j1CP/8S9nnxhDNrcgUuD4jmt7dvBPPLgcB8ea
C+xQ8Z4jDTSRQ2eByJaJlq6mghNYO6Pueog6LQPqJN+vVeaMIOW/tMGtWw7l9DzA+u5HH0SwZsfG
fxhUatmmXvR9aqy3KG7Fqz1ihgL8svMwJ/ChVJ2Sp4Zwd9N3Y7YXbZXuJ8FyJP8BmSz/41mItOKn
Cx2KDIz6uAAZFBowefp0oUuX9UiJls3eAbH8Fmw+f9sB1bpr4xLsAu7q2bnVPpIAmVzIuKVfKXxN
azAfkBer0iX2zMi3Igez1FbAE9qM0CXtVH0qvKrZThPn8Gzz6wNo1w7QDd38MOKJGSa5jVTljHyV
GUl0WDwMZfxjLnMBMTeXP0+xWy0ZfuI7ag/+xu7T/gbJOBv06CRfe6pzz5GEd2QEQOwb962Tm7tQ
97TJXc8j8TPI8q9CUPcFTpTRwgyRwLqlOeFO7OEANE6bEoIYi6srJbHrP9QpbVxpgk1cleQA3Lpw
xIQSDF/UjQCiYhyaMzCK7tzY95Ejm7OHR/lOUlhpmzYxTvyYjciC4V9ZPQvsdAAiPfV/4Tc41T1w
X6EVPEVW4uM6mbCNrnj/HYL0f0U1rhMsp5MFxz7REXYq6ULkydt18liqHgAEW76ZqaSZO/5eVUhg
z0o4vmxi0SzKmuJa/P0sZRIM+LGswQ+1cPahdYV1G7AwdjOos1lG6hI8IT6UTJtZVBblvHJ0pFlU
/uqn9BJTt5l+pq1C6X/r92uUX/3MKKAyBLugY+OqSaZp71tk3FcFzcK5q+xLXQy9BDhw/30wcdei
OTN1fQbPB+R1twM82GpQDjBemY0Z1Jx6e3WJm+rvnPrTjvpjcfbBTd4kQihkEVDs56A4SwjRLgSf
262pa3UdboEwsPPqzlQhP1TtE0d9M6UuTsEEoBbdQAQV6ZAYjks6c2UOtklWmVOFLcZNhzwxFlg6
z5XN9EBNsyl3lgBcfVIJ7HZ0gus6hjmLJQjU0PBLNg6YyTuk1pFOBBb44IEHu4cNhnvjNuJCGS97
GU+7tqvoupogcSMDBiM/v612EyuhRRnz7NAV1YNwYBGUMR4/XCNMHeiM2QGA4gcTbw547vzrGKlf
HpH1eurcJPnKmFr66eh8iWLfXQ/ccbdVY8mnKiruTYCAiWY4WkjaF6kPuVnSJkt4sIuvtdUuwWR2
vuSJ7WFNA4ExTD5Amo+7aI2UW4lZJIqWEycPObAXvMkBQddVeCq+R5hGU/d7hBljctxyCfB5c2yo
9wDMKASYrAQpRHA+71LgaRbOyPhXGDgiRQFteK4gSQGeTgV/zvE9tpqEezu2+TbJmnEBNpX35mTt
lpQx+VE5DpCiUf3aBq1YjoU7nRS4KTvsAtZbO6hgpqo7DbpTC/6za+ft2QPgGf8YKR9Lku9o4blf
ei+LNtIdxbpBkhH6uvPbNBMf9hdedc+J82KqwZ4mwDTCHQjeg6cgGxYZq/17OyXefVu6/k1Vut8b
iNOm0DdqgNeH3HTEU74TICm/Sphp2RCIBFFsZ4Fet8zgX/RKG/t7mVXsjlS9Qr6gR8ZLh8Ghw10y
qAPvQD5P0LmYZf/y59m85XzOpHDolrm4NwPftaFe9llXNnIjWNnaVrpvgx781tAatFmRyFbwv4Rm
FratVlyM/JsnIxk2jrKfaQtNmNiS4x0LBIjXzFH7aO5xQBJj0wAof9c6GZxlZmyz2bl6cjpsEMJc
pFiAZKKe/H7u99h/pqHUxdoHFLdxhzQMirh9amk3HjHvfjFdedEWdyWPD6YncVxyH7UBSPbo2FHB
H4rhe4vdnKUSwl9WIyvBNMGhm+Nq3ycDEl/Xsp0n4DVdy8Rtb6knhwaaR6K3Fr0WRuqSMb9rPTvf
gAlAQlN3Pdgg3rE2rbCXhFhz+BDrds6xzsgrDBaDMG0SUHzy1hZrIdMoxK4lnTCtnMjy4jIK7wi2
r/G8NcahRjn46kJjiuYwewHbE+iPXKtMh0+xJgz0y3DpjhklYdRY/G6y2EGVVnnLMXcg8BOFiR7o
CBzyWrrsAWKwwnNjeu/jRx3Z1kTC4qzD9wzjsrIOyMmvzWCXPlgcLmKfTceAxsGdaahrKD7SpGAA
ZZ2dFnwCatAJAzK4rTecL4ampq4Am2bp5uChfqjshgGqER5B5kDjGTTOAdD9S99rlamvI6fB1rtv
L/7jPtATtY8rFo55HCawoLPa2EL+h4bfAEZczNop3ft5DpmMGslkpJBzrFNFDbnsIjl3WkukJIkA
4RTqoiKYQenVuhie6fHn7+N8XkGBWWlBIpwG2NGmsAn/NLFME9etkCCDuJ1Ps9sJEAdcqjiYs2sx
L2vthVghxaZb8aTp1gGvGmyvT7Dcgc7IsfEVmCMoXQ/c6+7zREz7a1UKVYNFk2L7NskZMs0D8apt
Ac5RmPQw15J1gA3cTEuVNu1obwMJomYFoubacK2MVbY5uxKsHIf+HaJtXkzrh4OuGwQ7//l30z/O
p/+kVi6gHjKaFncxHf38yykVjeAZtfVN4WH+6+JZ6q4ijw4HpWGiWJ3EoSm2GhnKGijVMw9p81ZD
QwuKDWsJLuiygQhLCH1NcSjTFhv1LN/zohEHU4UNOCC4TdnLyZnKkd+LKgo2k90Xq8btyLNNJ4j+
jETsTJH4VIbSmSAUolszWGFVAW8ea1XNZ1gubD3BCbKhFNyWEk9GU+TJNxqPztYRTbZIFQgSHtwE
TiVgGZOvQJdo3P4RN9kiER25NwFxXyn4f9X93jRCKQKC6Vk7rk3rbEkLDK0c0kMFCUFQLF/Ay4vW
DTb314Y04UdesehSPMxNK9YON0mVNedYFs6DU/grw6XA4wx+wjohAsN4thcgSC4gaUScb9j4/J4O
FcyQAvhmTkazpXlJs8Y7G34Rg87Uqo+gA193bOm1mdA44mcw5G1goQpxJ8oBk6mJxa9lAS7JBGTb
DsBE8UqgEGP3efqi+sTaV41tLUx3ZA7EosybBBOyLnsCBnUNS1y9MCTxth8i3K4DACnOALOcmeTR
tkuGDCYTgNRdFCwtJV/5VOXgeGtBS6hCJ2Hq8TRsCHjZIKdMABU49xSu3mc6xfYdacc3Uw1Xy37t
JBl4YZpn3OfePUviBJNWRIlufBt0Zz93+rUZqxPTJkLSGWsszb6CUMOCxF3/IAQOdrt0HFxMpgAj
hWzpDH2zMUWipuIAmOuTpB5s7MaO/DUMrL2NfNE/dBZduR6MF+YpxepYK//UVVIevdQ6QwsXd3/E
ybLHdu291KJBNCjN+mfeBUMBupCq+s00wBQr4dORuKSApUcyOhB6H56j2R3vzIHAOfiulN4W1nv8
9hKWJwwAeQiBrLIRFnklS9wkxuS/fvax3l0XEbwE4cDuvQ5N8qMMUnkP7y0YT4H7Ejqj8l8dCvHh
2AFju2VZ+8ATdQezWf81iSzo9zVRt8vHpIdi/5MZJknLYEOYN65NMWb49QOLP7UAk+2hXQDLpAnM
NYEHZYjkQWAhE1wH6yEovl2KcVsJ2BJDXawM27i1dlYnwMjLxIRXtGU9sq4PtkkUzQvYbluPXAl6
sMvg1ZScMWgfRPVEUkSaGtx2tzBNsk+ms+tkbpgV9XxzCc/dBq6r/cLBJuuKMqLO4OK3ZwsklAbG
JgdTRb14vC1o+Yh0GIVngbTilekQeDUciX3nOZ7cPkTWAJ8SF8mpsmfsWWWQ9DENfhmz0wS674kq
9rHB1j0IgV/hpx7XhkYPJbUKkEqrlR00otvBK3AjpM/XcZWWx7Kk/zhLf7WOXtbjxy49eZgAu15g
Co8cf6SewTyACWNtQzFPNvEeOXtsgSGtiX+wtLBSqsR3n/wAmTv6IbAv0PfyvQ8rQcDHzlyMSVzj
wDJboY/LKVwlnWsf2cpv/aSimyFCerjl2M4Bq97fEd544IDBg1tpX62WC2jqeOPLNcKpIBlDk+hz
ROPO/Qr4+J/NCOs6YQ/weXIdv113UKcJfWt6AGLPOkmQXg6d18A8rHPpq4oVnjxdNRwmrIoeWDTf
kb6AJUdUTCsPdmNbMaAYLGG+Nr7ahKU7bgHOazpj8XUPK434YSDj3QAkxjpTrAPfKPAeYgv/8tp3
2XcvO5ifKVMAqmGu4D7lgYCN5DBiDSdou8dm1HIap22DqwfrO2RBe31QcMGEt7d7Z6qCri6XgOGq
jcl0AoQ27ScfcknuYH3zAx+iIEAPhhf+ccm2o6f9L0dwk6mFdIeP3OT2QlWOIMUEiYGtG0AwFkB9
iAf+cou6lLt41GhdbS41qgyMJjZk67adFb7PkM7P4FoC/qBhUiQ6W/DhfrQ1JrNgD3Y3vReS5iEa
Gm2eSe36a6UGVsPUzs/m56Qrq+ci15IkHRMHMOvYS1NCZTR2nvvCHY9eDzVoU+1DjAs6iTJfD2wY
8a0F7KcYHnFeNU3HvLDsJWhu6dIUHV1nzsyhdaa7QQbBjmaJtkvTrYLn0U0TJzeXugaUtp0LjvDW
ilwLs1+spRNhP7bYK3jsyJBjhyDo1rRNQbryoCGrA1Rh1Usf7OjbEmyZux6c3nFM8TYmdfcw5EO3
Ak8NC+UuGreW7SdaAHi4BfmEws60Le9rReB4A+u8ZyjM53jPAw02a4Jeqgr4jwL+xZ08/Rln5JnA
1+HVydJskWclZl/TGAE0hUlDIqsB80FCtoCp9I9Ugfc6EOkuTSskhYtb7JvK0LRKUgfnuEdiS3ft
9UH47K6PscMxzu0AC3JkcTs8tg4yc/dZ38jzpB3kHQJia63+j7LzWo4bWcL0EyEC3ty2d2xaidTc
IGTOwHuPp98P2Rq1RjEbsXuDQGUVQInsLpP5G9QEpHnrcPXs9oDE5KLPSCpSA7pKa0wxqkW9JlpR
t0RwHQADyfygeks1E6k6CKZ+OesHB8UpnMIhmJpa+7/CetdCy391c9vbZojIXUhE+ScODsk+qTXr
GbxlvTaLovkrzrsLFmHm3xo8ma7Owu8DIH2EYQLzpEX2d0tprVfnW8EW91XuvWBI10D+s6OzdPXR
OByjtkB6eWmWg9qt1U4ZER/D5nFw9H5dlpxD75tg2fCadYd5p4vYeZDDbw5KaOJ5lf+8i4gNQE4B
GMTAauXuPu7fvZFZmysz7Ju9UzXmoU2Vx7v9m9yJ1Zs4vyF4axxrxzoEGc6aUV2D4RxrOGOJkf2r
3fuNs20MfraHI/fsPbhQTR+8gVM3dO3gwU7motlEiJQda9t5wG7qu+bH9ftozW9GqxavBb/vc8LG
bXPTjuNTog5M93OrUYfNtHCDa3h8HIAhrAG1BB4fgyL8y+wgzH4aK/3r7Pht+4qXAsZ/XpehdUb1
3gimFnEp11jhekPVujPAamFWZiBQTPctVXuPib+cPCNj5BVuhE9mYHbmroptoPgLqtyrqEIbFkQC
w7XCg41R6ab2M/OctZtsscMrlxmtWyawP5rScY+VIzDWXOuPzaQEWEYMyicPMLjI5FkNevh9ZASn
AUzZPe5PqOjf426YH+RXdh/vWUihNEzNyBA/itZ24COc4VbDUUKivP0rPlKAPUpIRy9vpy45JcQl
Y5IPbYBHm548a5b+tY+n6gu+rum2ToP6mEjWqdkhzzZ/sCfOTq6CKtu4jOKQHK9GWD91jTWLVWsl
6W4teerS+CuZMLS+aw4XqgBbx9ZYaVnYnwUvL73S5I+CQ8Ay+N6bLoOn5Vljme+lOfh1u/b5e6xl
Yxo3DXrlSUg1bNmnztRbzrIxlWahgjy3jzcNTLTF01WBRtQ5DUjG1QUCKFGFEATi59Z5Xi7SlEuZ
V+Wqnbx5mwI3qFf3Hhkoj6QBS26cFSY7Q6NUa85ceJK/WyB/HhRPQQesRwQ1Y8so2AQYng9mFMfQ
YAPjxbYphi8YhT5q4tMCAtrIKNRTqk0ZV08YsmXj822rlKju4uA45w8lafIt3EX9DQBXu1KV3vve
henaZjX72wCfpZbm+KXtcFYeGyt+puw+7qGtdKdpLL7OemmRKMcWBwAZLqLTxVan6FsVTcOGasVi
axGV2ML9M6ApL1E8xN9ms/nXAD15GWebWcXzckQuivwtTPpH+VSqBlYz/xHXeuRJ+NwU50bnD7WM
l0+9pjTdJnRZaQrfnRsdSpkbXQZlOJN9xqFkKfhIJWgJGWkBPV/wKL+a8wLPSqzGu7YiVtplXf4w
+hlHGGqp33CGWKkLmg9icgsqsCteO0UZ9jDJu6NXBvlhCjIb9rxV27iytpppnUo3/31l19Nhlzeq
fr4v9rL2JxyAcDAoPkvcCIx/ln2otPqapTzdyptyJ62YgM1pJfOPO/ds7zC13t4rR3/EZCKyf42T
pgz+M8YWE10Z+M4F4CfUDZWvbESbx5smRbbEJsP9z9iw6K3cRS3iqlD3vvHa53xyeteLv7VsVMG6
2T+saUQiZ5y918Buk72ZLERKWzcfsZFBJdEtj1ZvGU8ZOJ5NPlXtExxoVlE7QWIFOfQTEB6FI+mU
PCopzIQCbsgbIkAO5hRT+1db6M91tGyhNevnniRvgnNn9vG3buJ/FoaD82mc08+jbyLONabdXiDy
YYtRUYP52152htKUXtkb3psCoG9i7+fg/69n72+WH3R/Nvz3P0N+Lr9C93rbeDYkDQH/Naj1LFI1
QCswPDb1MX+AOvYHkuIGuRjJ7KxBYY8bQWV4YF/Ok9kemkax3maNlFnVlc+zNVlvjY1aTO5646Vb
OuMZyZ++ndWDNLF7YJIeyxG5OQZ7fWAeTb9EInZpagMSeWnLDL602jh3X1J/XMmT8qMSFIYG+Lk/
7elt581bjvOBxUle7tzU/lr2Znpy+pJTv6XWyjapFG/tSxbANpLpAf/VXdOr1gnckrXOrAbu37Lz
yhzDhrSbFw+K3USfB/5VvYs6CCk5+5gm9ub222Oxf26mwYYDFDAZGo5jn0Kfn5Doc/yaF4h/Dq4T
bYvSLXsSmYxMvQfTRlahDMY9jkjJE/5YzQZ36fwzVbpiUbqovmMIsBsAoUAk6aKNAwj1R+GNyPKG
evIeVwoW7FiaP41OH+6XosV50IzoLO90e6VYN4rnXHI/gWNtk3Ua3U4/ahWZHCrt8ytkhAqJDr4w
Gk7KoV4Mz5k3+2ur1c4OUh1Xs8LsU9fLEg06cl9i9CkXbdH5XNhgSlhWn7zEPtZ9kD8LC31Q0bGF
YfUsTPNBM299eCxUu6iF04GYcbBNbSs7z4GpP9u2ka+kSFd77g/4S/6L0QTlyXEGqsluW35VNCx/
KP+pDQQdVHWejaLVbl8pFCXYhy5N+eBLc5pUmsvye2/KVwqRXHejhm21K2JvJda8Yp5bRfYz8qvB
5W6ly9oEA2cKLzcD3wWTuYQ0mEWQfr36WYYuIXmQlGH5WGvRp06B4Gfb9RCu9aaI95zJ/tWOmCVW
Sk/1TIn3eTORf8unnze/Ir/fKIXqxWyZkQEw5wdSsJiV6SDBFDW4yr9B/jUSIg98DWQP6WuMWJr3
/yNafiS83MCj7ocK2VwhIU8mE4XOPrK3bYB3yTxoOJPq6bwhJWMNt4fNBXraxPV2Dvrh9hPlpUuo
hpN+G/UrJA/ef0FhVG0lFC5/pkpRQbtW45rjlvHOEoErLtnBgzQRqfpEFs9+8jEDhsCb7iSMI1F0
3qRQZh5bW1v+tcnLDDDuZWJuPQAGcheX5uRFLinL6bqDnbO7x4DcP0Vh7gD75ak8jItHbSQNwtcA
8HOoK+uRQsI+q8bw1cNB/RGJ7SVNBsVCcj5dkT7DsOYDP5fNIVv4q0Ji7ZzxZ+xOczXimuTUKEKR
DVsdQ8EfbiZBS4mj/tLGT5KGQnHYuoWzMa2/wPeWsIwmmYe+LikAFTpzpGk/moXn3JW43Kt1c1YC
JfsKfcYjVTaNSKw1/O04hT8gFxyevCLKDmZkz4+Vo/YbEwHxz80CoeoVy77qavI3fCzzOiHKR0LM
d/bS7DMfb5tAUdSjPriv5kR1TzrkMvtmukkT9Q2V4fnZq5M1JicJB00nQbIkqLzT7QSpDd6+tyz3
dmREdjLY3DIhnGd2ApzVEsc72Li2r6QpFzudf8bukPUwr3/GBLJLzhsblKQLD7VqWuATKfpXnhW/
yMVX4w3igKisLiFfQTSrCc1naeGOmry0AynacUC18x4zcvRjKr4GKVXRXRS3uLcvF+jrP+96SPdB
ZD1EJsgdRDLo1CHN7V0Pr7T72NSL6O5LCgH58irLjMd1OqTLTnaRM0OeeLzEUITKRQ1taozB22RN
+TU2q+AoGmZNUTIuC3N160Qg8ySYJJO9661KO3gOysNmyaZFm9X61e2L+nWM0AIo0dRBNrV6NSKO
YD7Juq10Vo6PsomqbKVTHgKAHK2txoiOMgLRRgO5/GX38uuVmet/1kfw7PbyA5Tlh/LnuRRVDidY
j9SVg1jApgrb2llXpMjPThN07cVQwvTs5liEU00lKhcJykNGUUK+c/w8SQ4gSdRjiqVIBgsyjXZ1
lLXbyMRrezapPSaW/78ys94tUwVJao32Rinj4NoGKkpkvUOGy1X6FzcLARq25DPsoVx3C+XDnJx3
vc2L96qCHigP5ebBJjk6GbCyGswzn+KRWoRc1I7vXaGi2ElE+kxOldssRQHHJWnw21ANtXG/qLXr
/RUhytzb0BmgqC1j/cACJK1l2MoBZn4tegQxFwTomI6/tX71CRx00s0fbIPY1Xd8fZqk19/gMs84
UUzxw4gj7mlWCqTSTGV4toqoW2tZnf+VafqlUAPtbxWUAsRM65sKG2wF7xigXJSmu7mKCxyL+u4c
dIOxizuAlGPthmvP1IevjVUefMeeP2Fa9u70brcuavZe5J6tV7OI4xPC7kjvLU25tMmz6yn6izTu
44NSMV/1ZXykkZ2Q3tnwXhtdzR5AU2/nJvEfzUVZzyoATGhpiD/30hTxvIr6zVD1/qOE/BSQWRNn
IbWMxZb6P3qrpfdmgbq8vZl7KvlF8zUlbburE0ChWT19eNms/8CO7VSSzf5SAGxZuUBoVgZlz0Pt
9GgP5vWnJPONp0Cpkrc6wEJ6CTeuHZ8Vvx/Wdh0Z725o+xtyfRbLAVxnak0VWxUgyO8QC8gqaPXA
TJu7B/E+tdKPohyc91rJtRNfJlCciyVqNSAjnrVu88hsaT6DgX63rfKjCOd3z0zmD1S+H0csqV46
H1gFtOwfFc6OH97oZFiJw7Lui7BZpZnR7ub+mumh/SKzK8VeNFbMWj9IM3OCEE+b2VwNRmi9FoVt
vTI+H3bUtKuHRGcPe2r6NNskTROv9BQMrvwn1RK2ggIQbC+/gpKE6KrqcvVqWYP6OZqvEqaK6aM/
xENQeHYOC+gw7bz5won6qdJ7iocI0+VPpllNK4dj0CGFeQNpxoX4voxZOBFrPLesm8dGpMQ2ZCx1
2N8h6fwy3HMX/gS0B/pYHm+Fmdqu+USAs0BRK/o2x2iTT4FSvJQepbrMpIwlGeZgpfh58C1V+PZi
UaGfSGXWL/JgoFNvdPI8Oja1W7+8kNGnGrXUpQDSGAfo+aBspQplVoO3atlXHWxrtp6tcGcJz8Ys
Sab5/cMtH1fSLMxpeJDT7Iy8+6ac5wnWZ1ZgIctF7jgsJ+vIiIztPVYBkf6t13IKEj/LE/cOGSzP
OkuvdMiFAsPPcffe+5tVO1xkr9N1VAwfrt7xDfJjfFIDExhVXMfRa+NXwyUpzbVZa91Kycz6BkjP
ZtNcIbZIdWLBpzu1i17f0itzlzTvvTL4/+FZ5DfBl92rqCGTe5eCWHPlxBWiXLIegEnvpLwq4zrX
VY5DO36XFsZ6CUakzXOcL0Z7ZZ6h1jy747oYA/akroqqSOJ6l3q2DIwZKPuknYJpYJM5/7BdhPgy
dpT4XMThwdJa/ngcC6eGtlP0ZGnGOPksSKYmm1t0/sEsStPrCj69ZeueNfRlb4inRs/whk/b6aBr
Nbrbbfml1HPsw7DAW9muVr5IURkXEmMFVgeq4JLKwzLF3nkDW13p5WtzjBpKKSL16Rh6t8lxFluL
1qfE/EXkUy7uchfZZnxoHON5miqf1I2HnnJpP3Z+5nFgg+xzj1e9XvU7CfrqWOwSX0vmz6NePHZ5
hYFFgIeNETA/lr520TkKvLo1tvE4e6K6YJqUFALFgtPiRw/CFoHVme2dBSwljJA7g6RsqtPy/bxY
TpUfTLePVn8kiCWHLLHCdT+obsX7e275PnZsLSCFJC83YLv7xyF0fia8fbbjjzV/jdv3zWGLZO3s
uHPICeD/YpXYFdal+mlKyu65rdXyuRnazxIuSWhv4EIc4m5CLk9tjey1cYP+ySvSnS06w3GIdnUx
OfZSa2W9Y1bc13bUbrSOUyIisY7lHD8yBII+1UXMHof5OMq88ajEmYGWN802YyocYZg/aJQ9ULZF
zy/BHOShVIt1qY3QfdUyCx493VGupT99coHzHO8hhBCDR99x+g1f1GEjw6RXOoxhZuOtDZ9MIDsg
TZbBMmRA1Uh+jIwFuRGQKeXCocFadXZqQTekeXusWdrF0vNb8Nc/Ul6a89HrENixk9I9l7binOe0
dc7PcnsPSvO/Yn8MMS1b50uJute9w/316nvsj/exQx8PnOovUe/4K5SFzZ9Sx7eMU6qaGYoI3lZy
SrfYLd0k48PIMG9dt6Cwe+QZ6vXbcBFKvj1zz1jdfw6p7mmHgLe6avpRYxczBHsIB/YLUySsnLLu
voNWI7PEvtJGgkStZmw1fbRL2yI3HqJGy8BOsi+sqzJ4hxp2ULTZAvZXpm+ZHm8E8jRjyfBgMgWt
pFlPhneIM3LR0hyrNtlWvcdhZsFH5X02keiJ7UtSh84pwPJ+GyCOdpaLqyIoHjhZgrg+HYMdICMi
wdvtbVCakvaXW2ecqjNiBj8fv3W7nbbTxyLYsPiaUKL+OTg5bZdsIArNOzkmSUenNy8N3OuLhMIk
MIH+2uv7Q+3ABkheNJvhcwQU5SKrYhCTxEA1LVsr5lLDurc7qVdJu0wLCmL4oV05vGwkQRzW3bSX
+D1fLGNRn8zW8uo/3i81MbeOyYFTrt+TmdU4PVT1LoTuTYIjsbTjrHh/j3U1Pd1ijYOUXqikqOOD
QZDLZM3XcHFlj+sSKYRUrpY1Jusk89rtsOgo3IJMbkgqLBc9a9chKeiztG4P3gbq+Fr3mvtVWkEE
KMTI+mDd5qRHHhrc11d1gMFFZjtRuI16e7StjamiSPxvYIGACbAUaU6DWiMfRY3utyG5rhSHwtL+
BuY87XGu9Pc1k/ZnVEhOQeeE31SEWtahXg1X1R+DqzH149pLqugbdfED9P/8vciKmJyN92Rrfsge
CKEonL68J0OJqLAM3puEpv7QFl7yJhEnya4ABKZH6QIM3q16zGjO0onxSbTJEoxupbex7HqH0cG8
lV6twVGtQgdxLb0VE9RFMyGt3F5sHIFMlL6DD8qobEc7ay6wXPC5C8ynsi/HM6It6BuBo72M7mJ1
L+2+4nX1UrhkOdwnSgJsBeN0dS9tV+VUaxVGaSAHTO7OQOlnhYMMXFq3sz7naJOvFD7kAFloxn13
yAN1fFH4w3zij8UOlnAdxdOjMxYfJAutz4nXeKcuBo0mnWGYpfuyaq2tNKOuK3GWUZOjGyIll8Qx
x0U12SUYjG0Fk9KiDXJFTxt8C3iVYKH0+eH0uW67xYKj6s5m1GApDF/+Nxb80uSUuAZIWZ/vcTsU
mbqlt8rCZDuDvGaf/c+zWW+VR0Mdzz3IcKo3UTf9vO3dZKJQOLYHYGRHabUwlYvjbQy71PMtjW3M
3bgL7KB59t0k3rdlzwG+CUhm3tugI4yr7xlrZamcS/lcLhm+TycjGvf3srrEu9Ty12Uf+JuZhMNj
C6bZHDh7rSOMrU+BiddB8svZydV9Y1s0pbm5uz2FKSn4vqnVg4yTjrYKT3E/U6VfHo3jwj50Wfs/
NKu2QWeqL3JRAk7WeLlngCjcOVtPir8fKdtdpdevLO/oaEm/uj/RpoDL0D9Ay7hKtJdhgoQ7FN02
DvT4HMXaJ9mT3SnXv7GtJci8dHGyuDn8Mc7qLHcL3qNaqYVH+kZ3x2pTK6m+vqsqA8Cjp9OdjxvQ
usAP+1iZnvvoLI4WdRRyzp/NYW0tTYlJr+uGf0MRLI73OIk7+D+xt5YBLLaUN9TxipKZxjk1x9pM
adLTUKstR/A2ebETZJfHspu/qVOIz9no/8/Lpk+elluPQz8Zazm4ycZQB1q2ic0elYBFrfHecQwp
zz5NlXfRAJyQoPKsg9kO5hVjTm8zuXn/KaXgvBrRbfuuoZMGcBfNE/QT91TZm2+dos8r9kfjm9JF
NahIiIVmbDX42YYzGopsu2KUCwVpa5X8NtHDuqUS0LNA8h/ZtjUInpEKASjz4aj7pZqfXNXo1q7G
1qtDizk/4XLIWjtQQVfHD2mErFCXoYmcVZWRykG9Um8BmWNQnpc9dm1p7nfrrI0BJC3BsYJhuVHv
t/VQOGe5SBCexcGvIuUgodvb5Pb24O02ICGmR/ODjdBkvfrtZVaGg3U3hvVGX7KwCLj164CVbCup
WInJXZThLK2P47qV3O0tZVun3/VYRyva6oatMzbTF7cLUMgN8++sD8G6TN30CfRfcv6PEaOTBms9
GdOnhXR59vXZXutVm19HBBee6jpVWNSMAPQUTbmoIxpDWmK86FFs3kISn3t/pWse+eZfcZLu4wqG
RHeQEVWRXPVkcdRcXFPH5MFSh+T6h4+qm872qlJqbWfzWfQ2CMgae0o3JcZh+eht2mz863boiREJ
hxVTssMyuZMCiBL8R9vuJ39725B0HOE2Set/mlgObkuLDxMh29xWmcxD2XjsfoRqWpx7BA9Wmsr+
EqjRka+ucWJ/VBsbOaczpx3VJaYpc6Ct7lkBncHMXMbpftifZcjyhLwlMrLKuOURfr35fuz/95tu
P8JQYJHq/OiizI6y6usgc1DaC9OrMVj1Ffmi5rbqw3E6qVVvfQ7xV9mrfafvvT6N3nsnOXaTizqU
Xj0bvq1foyT7uCUne2ziYiP+rZWzDk5U9Q6GF/RwfCu0yGMzbLaqNbirWrfhBySlUV2m/PGGexgd
a+1HM9tKscpMmS9ubeynMKDqfvXfMBGWpf8cL4gJCE/Fk69fXcOccQ+Qq5yP5bhshrm3R8r7TUJd
V89byiM5vxKkVyNAp2hWQMCVf8g9Jk2BXEgM3wi0sH5hNKzWNlYSk3/A/Vmn6dBaE3zGjMPVqcVk
dJ+k0bCTMyLI+L+y2QUAz3/sJSi952xKwSjfkBmFzjG7BnogfISKtOcBIuDC6QM0ps2afgVV/Dws
LQlNyo/A9ZUXaTDJg02ai/JGf0jDxNyEdZbslUWXpdb6izvHpO/RzfxtgUBk0XqIp/G2PtwXjsBD
R84emMVkgbh3tM1LjKTqwLrzUpip/Yw73VPo9NEHLQxU/YlUSutFH3ZhsQDnjXtZlHDfM9xMo+ij
UhrtgikhdbLlmT5qoTFEgXqQXkr6rJy82S/fbnW01hnM5MFpPnAdV/Zd7GpvltF/AcqWfedr8tcA
UORthuJ6wMhsxnGj+5ovOzDNT4vV2HL6lg1ZRxUmcTTzBRCY89ZNJPqXXZvlw9pOIveLPIM+m3Ea
nLm57dr0Kgz3Ruu5t10bmTXkP0u9PDL9Bmz/OrhWqP/yoQZh0A3sC8aAFGa7YBWyKE+u6Hd/7peW
nyL+qCcp2lRKvuyNqn1kFuGzdKZIw66Koq4v0kxIh68HnLgP8iLDUYbFPgwmWl7g0J6CCpHpUGe7
vQpGB++rX5Mr5DV1p7hUk+6zqFGF9SXirw8iy3y6x53CpcbaWA8Sklm66Q1nwxpfPIRz9TWLc2MP
7qB4YBuUJJx58doYdfNdRvhLh59bVbcZOShu2FU567BPv/ocDva3Dhkolz7h2BvEzjtSsaiH3t4g
Dwdh8TV00oaUcAacOcClUdfNKT9WPmB18K7Loc038+cBmiSO5ss5cTTT5xrkDtt5SuquR1Haq9wz
KucBaOHFRvx2C2Cg3CrjyBNdUKBzx6UTl/H7mEnPNrkTsXa5fXquXXV+xCfG23tZlh2KJq3fPGf6
itxd9j005o96au03oJEUvC0Yt78GiExNVY4ffprmL4OXJdvcMTHUWC5yN8HpZNbTovABRmE8Zf0F
clWA+8AP6gdkovPxQ8uVauv64EVNjc9P4ZTJRtFS/asHM6AstfjHhKzMqvNK7ZnkQHK0CxUp9lwp
ySQof+te5z9FPshCzwk+ByiZvgI5Ti9Wi+i7GuuoEHNqTXBMbpDMZP4arPFEIfAqMWSnMCP/dXG6
4RJ1FY7Vv0IyrPWUZuMViHpLh4FMD2SKvW12FSZTefI9jb72OE380KrlWzb68auiUaMIsNU4apQ/
nnCdQDUMv1l8kvoHXLbKVxj3R2+ZNHIMXo46CgIbaZJ2r1F29PWzNKv+axz30+ccjYMHn1s4aDwE
yQDHE8xy9jIKKbh32+i1pzCx2UA487sflz1FG6VDKYc7Kg797Q7hh/dBdY2dxC1Rx78P8XAdKjEN
nfpzFg7JucMHFoJSeahEsBr1NmsFQ/xf7Zy0wibqgR53gwnNv/e0lWA6QyOcz5a1oOEXeOi9KfBQ
GSy9VRYY7HOiT8JvjzFGiNmucaSFVJ4MU3/0C3Lv0imX8J8R0jJRYzvahvpzRJi23SEZY+BHwfzN
Tarh7NhW86KEvXlVI2vfqWn7IiGgAPWuKu12c48tD5Wdvembd32xG+jN7gspnPQJYr/9ljX5plts
B1IlR0AUQ5y10prGuwlzbquHIwzJUHP2cTE2O76ZBUoybbjTVPTubhZ+AXQNvEaW6JKZAIHMoHa5
yF0Mz8DGCmRfx7i5jQiWfkb+Z95j+j5spVksU3KVWe1RmnYF3gEVt+l6G+xOq5Bs+Bush+hl6pST
5vfBe80J5ML0Za08fz5oVf/dNxIFTw/4j93kqRsFY+S9EB57JUJVS5oLHVKa46wZq1lXcYI7l1X6
ct9wyR2C5rieDNa8kw2cKV6F956I1AG1cYo5aR3mu67ItXOVbeY5GL7iBT1umVXaUxGjQOKl0d+y
WTMNJJDVKHCf8TOPzpiBxdu8Z6Ne4zjiknVQY/VzZ2XaVcEHnJqZZ7zblOT3g5tTtxPQTIlDdToN
/kWaPGT3pbuL/AaqwHIiU0LFuMaoH0nrfkjzWyPCKYct0y22FNZibYQ1QgXRR075aAcWa7mAO4Zk
Y2LecCMH2J6Sr3U7CI9d9bVEL25fYo/0oKi1P+MKxC358nbd13267RJDeZCYXhi4xpTU/Q5oDLz/
bC6j72MUJ9naWTecscwMdq4T9NDVOgyRvJJMp9yqpLCAYXPpl57/ig0dFYfUnF7+GFvKWyToZ5ey
ql2g+bW/xmiCssikkl3P4uRi6zgXxvoJF3sYkFaF41rvWJdYT/KnEjvdKh+mq7RSCSmFvrWtMthI
rPWmJYvUsxR25G2LJqjOoyRq720JJsHM/0lub4Oi2lgzu7TA4Hkm0KD8rEAW/nyHBKtkV2XT+Iiz
tbIqiyb7rYKq60l1oSRzkmO5nMNJpA2IsTveShZ7TD9zvCIv98VbwvdmF3T5JkCran3vuK33IcJL
/4CbPTOPtl2ljn8CyqMFiH6/3EDnN5S54M+TuuQDsTwI1tfMqZv1YbxNOWA7xcoZrAmpviTa/r5h
lc1pn4CDrFM32krzfnHQIFGc3j+rKA44qyzJrZNaxi9zmNQPGBJx1lXH5YQ7Pnla+0ObHPd495Fp
FXw/UgetXRkGRn96ShrTwRbl55PzYPdHE5iXt9cKN/kS2AUJwzkqtknANsbxw/c8c7U9EAJ77w+O
+Vnx05MgFzM2YGtADxjx2GNynUaMtUSQRE2SIxvfeauEcbJ34749d8asrtvJGT/Cho0upLzhPCh6
/4FZg6UUb3hy7Es9Gp68Ef7rQq1NFDKrWGe3N5ru7GlPQ5EXL4svF0t1OjMfIvr6WfHabwiStXtU
D+q9mAtcTLsb/rKXoF419V6MBb5IMBux3ql8+LXaYLUPMKIVmHJgHZBGatj8AvAJx7b+ZLfq7gZ6
QAx+P6iRcWtWeXF2ujp+hX9zqyFknHrQ3DJPUjGIbdzbneu9vDA2Ji7Tmh6Dm2YVXsM8wM+1cOut
jG8Mc7z+tLKKqABhZmGfZhK+9wKp3N3Pg1JIlWa1pHhCNE0FI3b/kTofuQ3gIhVUM5UP6VjwYQIU
kxBpfu3RCsLN/SGBmMmLepwVNroAXROXM1EVDk3y2Q+C4AXKx23tDudpF4MXfJRlu66Mbu8Egbe+
renLYh//X0bITqAai/TCpuFygxvn9Ve39KanbtLTlynJniVsU0Hat5jU7YYCzYuFvb4RAY9pEdqG
6mJ0WOP0MaASicyLsInS4HUhsYzFO3c19SEJxs/BQtZ0/Sja5lWmH1Wgmx9d/zB3UD1rJexwJ6+D
nTQLq79USR696RNmZh6O9Wt5ugMNDOdFra8du6iX5a1l+CWv2yz5MTBF70qlLg9t4LC/hO23F7/G
zulVxE2Rp5KmORbls97i0VM6cLeBGb24mHhcxc2xtdrzIGQS9EINLF3wMLE9dzwWMYdES2fpTfUp
3VZLE32O6ax3cb2SXq1S45eSw5l0yqWOkdXh5P4oLT4I4GkRztJnQ7t0bTqdU8c3rm5VknILK9hX
Rfy3hCx9Bo1gS4eVfcH9NDxO+Prg76C8BUFUVJ/gcVdrf1925fQX4OtqP3RmtzcSo/vL3weson9R
y6r2s4rcnURJaAX9/2aEre3S8Zpd0UbOM2xexGD9OniK06I8WFEBrFDl199x1rig7MQWfkyCXdOo
8AWXjt5uhovcATiAcyDt221l16fU0eOjrQ8BSvPL0/dnULUwssWhYAhj51ntjB+CqHESP1+5boAo
mVvnZ+bZYCsYHMvdGe5QfAU8rW1jyyhODQDSU2+hs41uOHK+C4AcCdhVG1X1t7HVR4hKqf84maN5
9LH+2MOaMV5lbNld/Q4PSV+1cDNIMveiZTYWndmwxrpjvFjoVlyM5WLPaDvvGtdvV0D7gOa0Vthc
Uw/3Ny1ke9Nb/dijYQExTfXwrFPmVL+wZ7eRXFBAAjjNmQ0+Rl3SYZRTc7aWi18bp4j85D7yyX6t
Xb+Oz4Uyay52Z9xaftiihVkn9aHpUWjFR/VMjhpxG7m1vLRj8Zrr9kgp9LfsvaE53XnS9NUtjZ8s
PomhVpLRl9tf3XePRGryHCOlncJZzIIZCTLPDA/AIT4yw6owMvnnwim3GVfSnjzKtmlPxcbqfx+C
uXN9e6Jqp2ztxuwtf3vs/i44WNkuo47QOSn6bTGAYETgAIIbFYakZlIcBWTTSWY59bL8IAMl6C/w
4RtEZxmtqm5+NJZMtfTKZRi6/FAjH7OSDj20jjVA79Okqv11WC5uYMRk1EtvmyLgcb13yJ0fFqek
4bQqnWGoYGm4DGtVxT5bChoMS0viMl6ancYaNQeIUElTOtwq5GsZQvOrQbw9wvH/jL8ESntNHT7K
ReK5BTm6xD8IrNy/O1S1OFhJic3x0iGD5c6Iy+xq5dcczzbz1ilxZ8oP8D0xJ0yNwx95XDlCpJ36
kVKROEhLLvczRxdMH9jgufuxJIPwZnpRtr5lUvCHfXYbJ9kE/4ey82puXOnW81859V0bZeTg8vEF
o0iRyjOamRvUhD3IOePX+8Gitqg9x/7KvkGhu1dDogQC3Wu9YbaiOyUpg1Pi+uWWlNj8ha/50W38
6JfWsWUCLFq8UETF2DBuYkwBJv2x80Z9JSGIgJKF0ebvcjUSsfW6nf1iXwSOtkF9SfmkzTHO400X
/6pCaw01mgpNC4wKv1vju5kBgq9sQ3lGcwLbgaKeSIioxkEZPV6NpZHdp2oxL/DFQxCy3otzzb0V
Skg7CVQw+tjs3BoYyrJXk2BofB+bc62Nqyq1+iPSWNo6sOCJYRu3FrYKwEP2N1YXvth+EO0DYDBH
Hg/RUQ+oLk5jRjmo624tG4NaYznImav12W06s8nPk+Gu6vq3fhmsOyPd1Sq1C2leR2V+oKEb0FCL
3l1Hr1d5/4E1282OdfmzbWMx0zhtd8ADI/ha16hYJMNrxmv81u8aey3dFs8K1hBefYYRbL0AN9lb
iwSMN+JIAxAcVNcy202jF6VVw6emQuvCdPBPdZYwq0AswZ3Ce8mHSHLjmhn5f+iTkFyflYNT2iga
k0q55EmG7jGcY41KGjQSq+GGLsYjFR3W3HbMmpE1QLr7I5msF+46STvtfO3PU0T2luqkrOADS9lR
vKuOcxJ31cZNauemCN1zn6SAzOGjwouqF15U3qGnaKXluLtE6paNht2IBAZqmdNDZbePJHPaW6F2
ySHP82Sr4927uXK+qCFnJxPTDpl0IXoVTDWXqdJ3naph7rCJE54B7M/epsnoNW75qa1a3pRIztwK
p670Q6Rp46Q8S7N+bwrxKPGSt1FpfhhdOMPipnOdK8FqZhdnYSldgxOt7LazOvHpFm9glyWx0odb
bzEAtjYfGuEe3yaMwd2YEh2JB7bviandXg9zE+ofm/wWIATeY7KClBH27z9nGVDnPtrkTeVACFSp
UTyG+ugfTRjMG3RApm9xMJzVDqHpJq7rvWxV/9i5yuY3XJBMMioHu8nSbdt6qK69D/SyVb62JVAm
t7WBRAxoW4QqER2oF581bOv8GzYRj9KSfjFdk+Y1ojfax2kE87C6DkicMuv+TW8hZXY1bJOQasKw
NUydA9mgF0Gr2wtundcdX4wmaUnE0SRji/2sU71ISw5IM1IamTHKlllt0Ybn5RrXCLkGuiBv15CI
5RrXn3K9xvWnLNeAnOLcTqX5l5prwYuXup9sQBBnXOHCl6iCYD/1c7WTwQis7C02IfgiLaPSp4DU
LKhtPEmXxy53PafRfOiXiBr1OzJmwHJltAqL5qFaTA/fp8MN2TcW9MCFpZ1WW9/Kw9/IRFB3wsL8
sxprJkXqVr0rlKlk2+VNgIzK+Z4vI5VYL9Ne43n+6pEyPJpIgVQ/mgCSYUq123Be3cIkveX607fK
oIo/Twku62ietnOMmtg8INVDv6P49KdNeasiC8ItjWaAZvj5TjBhaQzv09A0nHMFY0Ye7B9tGXft
wVsLtszMg6fQdOINaJbRWvlVNh6nMng0/YIvTh/1POJK/4HPoH4anJSdcm0b67Spox+2Z/Hc7+1X
BSvVfTp0xU0WW+FndrJnCWgB96/ZCWM/huUOxj3BwWlhqLj8m85diEEZ4ljONnW9+rMbz6/D1Dq/
OsM+xGbRfHWUbtr4S6hmZ/Pt1PkfQkUr9J+hvDKjY0fuo+CmPLlFW25Vv9S+DJAgEq2Nf7mOEcA6
7vIXxOeGvevP0QGWkfkIQgclpCWkTNxVGjrj93y2UpY/Q3jHQjAkV/SlMfN8TR0HsJ7VF9+UJvRu
m1YZnzLVLc9hpdxbvPmfpEvBjmFTOna0+3tCvgWCp97LKMhFpGUK4OdFr+bs4EZLWVF9NW5k2DTs
nP3H98tUxdNCkFXY1Mhg0KKp0lCj3qGyH910s56BKtDi+6bueSYkaa+e2gYF7aUP84fevAyrHj6Q
lZdjY9xECs9CbuHQ6M19j6joW0yUqSqrvYpb6jpRfozSI82hYLQTIkx3clUVujAZpoM9JciWDxr7
8iW7lLRmualye9gq/oI6zFXWqy7wcr8K8nu/xEAw9or2AcWnkK+L1+H4RHOCzfSASI6+R9UV8LU0
3wcSvK4VuDQ4eS5hS3+gRujSZjBPYteFkKhyA51yxzrKlS5xfQO6scldwPV956W7anL9o6bO/rFD
FQoW/NJGN/08pHXD6uS9LzKqt0CJlrgPwxWVQ2UrQ9dD4RuqtfaaJF++QCmcnIiVfZk4Ks7XuuUe
7UDvk1MIk8znJt/zsMd6nhQGiQhe9OtJjwHoKoZzlrNIs31UmObna39qDvDOQ54Y5xaX4lWWZuPe
TnJj3sRLp6ZNlynS+jAwKG64sjx/2MuIXHHo2AnZBXVskmcxwijrrBg7/N/D8XzpSXNjuLSBeORO
d56WsVSiZUwOPRBGxmTetdedu5L9ordt3RTBU8WiyIpV/FOrVAHCQDujgJEEcA75YD9QIljKS1tR
++eyHu3FXkZ9UlEYui1G53sTIvyxZqMxgRtt2n08bCSTI/kb/ELdvYEr00qSPqX4qaEIcj+1XXsr
Ie2S+7G61t1neah+kHOVqyyxbZm+xUJiv+WzeOexTRocwOzkKL+Mbg3aHZWcQ9z46pN0DRaMM946
JuxCft0BjZQnE0uqxC6x4ly6AgdAiQukdXWdRRn2Z2P+ytuZAo6e+o91E37x2kn9SnLD31iDjYrZ
1BVfsvhT0Qfa177ReKY2kJMwndS+kuRAbDGtXvKxnE9aZLRrme0bBXUSuHJ3edrdjy5qDMPqgpYj
V8uNGTjukS20stIWbgs0yrem+CxemzJ6DRZTRifCAzGtZ8iY5Wzss7RVKU13IL7hjn1XzGbLm9D/
S4knxM3n/EsZBIiGDCnVt6S3DiMqKetiBigxs1c59qNVn6MEnnHQW86LnRbNKtG9+BeSASvHLMzf
caw9OINSfc01T1tX2FxBqHLUveOhje9YDXx8J+iOvPmUQ5Ca7Z9nCXi9Y18HyuHfx7FcKnYDMlO4
dWv1IyrIsPt+jALqbP10aYRlOZ5Z7xus+IPGMhCvQqkYzNfxUvS6HJvWPXVYHn/AM1nv7Cct8U/l
MuO6ob3goZaBlDfOzku95b/ll+EneIu7UA+s32mIoSoV7u8W2sTr3uqqp7aI7J0aWs0tZNn8lFdK
ttPIbT3PvmutVJMM0zLdAfu8peKU71Qb0scvXNWfbPwoitmzDnbuTxD6aKYIXK5SCgF3rO5qZLUX
fPG7y7ScaUP3HLQO4Pulv0xNf5d5prt2AlAeFlC+y6L82pTlvjSrJIzOIjtwbX4YpQh9ltW/jPaF
+vuNC9s4CvVuJ/P8be6a3tFJobHcyGm6tIdpRINCTv0sdt+iAnRzjknJZik25scBM5Ic0jZ9gxX6
R0Ab9q4YhmdnmBFvWA7mmLDIl1PVdN86r8PSNyjGV71sdYw8/p7W2hEsfTPAbLFmVXJEBwTfUm9u
b8ekte8rJYUCPlrZz8hhk6BW5p3n6D+A4Wr3rqkgAelCOrMhJ9qAWekcBrZuQWK7u3os9Xvpk4M1
B3euzZ7cqkq+N/Wo6He2/ShR7XsoSsQQh83523W2DLaWQ3mxsp+KriZB+jfsK2nxUMmT9nSBm0lz
iciwdW4LxG/gaYEAXQ6y27xsPP00p5DWxzvpu4bkJZWx1bWNNDR8L5g8WwmsEMGmRDx5SIL54CLd
tDCPugrT0M2LbDskfo2sfBJvr27VYEe8+36ej3mZK7foCkHIiXHsuzG1wIRmyeP3rwwHp0Ew3KFf
ltVqWODbcvjQ/nAqQ06hF8dxkX0age14w7ApTD/+sfhI9ArQFMsFT4n1QQUrNWkOGCLn+1HTtRez
739JhOPACEIs/ksOImWbl4VO5jPv7hxNU9aazlIfOVSAaU6ar+G4lSfI7fWrnSwOTzC0jEE7xhl/
CWn+16gIGsEXpFLfoqJFSlaiqMtVJzDHci3p9gdLO+I2EiKoz6WvUVX3kEJjOyTRED8pAKywOtDC
H24OAMemus4aNZqPKIi02z5pre/1JzVIoh+GkSAPrBvu0Zw3dcRuH/ottDgn7uDrLcw7OURKCzE7
VbzttY8cGwy9JVr6kOgFlyiBcZ/6W79InP1Y+J/+r9rmea8C9fbhH151zeUMIdfgfFFIjyo0YyQm
XlBF3RDUtway6Yg7pcYATIj8dLhzlvw0MHPy06ZkqaUjlDR2VIJjx2jS2WBAi8a9ZKyTJXl9meDo
GpTaWNeBUVe5fkJEcK/0nXqj1foEpHZJlyMQRY68A3WGVlKNRmNt2Tewy1jfjNMXXkTxYUZdchuo
CBR6VYJXWJund+jBjndj45GjMPp9OCB/L5ohIgly7btqlbSW/xYnIRJ8jZM+CZa+iU0C2b8FLHaN
uV7/eq14wMawzFqdYiL6RUIMEw7ZnGjxps2haEtTBi7ksUpX1XP04xpqVn62Gq0g23UT211oX7F9
62LEsfIVq93aQIRvpU/O5KDil9Xs5NSINL5+1/BAz4t6JUOaF6bdIqn2F8uUahculXM5JFIpl1NE
6Jg+LZpuID5feGlUeL4S+CGmbnxirtPlTKbI2fu8yxQ2AW8/xsnGn8XIq4NdIPev3MqIYjnHBX8g
t7h0XUadC+p2ufFhUDjHDOLT5b6/jPPFasjC41fjGG1z2/ckAD6ejrbxWEZevtfRDLqVGCPMCv0k
p1poZ8dgjGYWG5NTe/xVwqxZ1b0enoaoRV3n/cxlHaxApTv80R/LjGvcdW7scd9Ww5JKfL/KNU4J
yDkix/IPsYp8RgpkEa9Q06aLdrHieDu9UZ6Kd0GLD1oX6EURzkZwXPfyhgz5Rmz+ZOh0GETdkvu+
cHOEoJMI8LLT8MsYALxupdPFjmL7pt4Odb1cNwo0gzbo8xspVKJWaO1DA28SaQ7FlJ5JRP6w5qx/
CUo/fmFPKENyUCrt1Rtm8ywtuVbkKy+qqxnbro+VV7sq1jFI82+wpuPdOFn4d4LHxIhC30M2tVbR
sukM4xlMb8xulIeWeid9/bIlVUBCbHBEHraR7EbnZTeasRtNEOzFpXzZ7Jad1gGeJVrmTe+X9niD
Y0lgHfRRM+/lwAewV2Xfc6MsfY5WmfdzG1j3nm9uTa9Cg+A9NkVm47Y1x9trl5wZKSkwp++wfF5i
gciUGGdZ/QYWHhBJEF/6Gh24aYMmz3iWQxsH1ikvtZ4dsR6tRA6eKnV/YwBMJiOALV2fadkmtsfp
IM3Y9F7HLgseIiduPivFMVzc6Wo360DeOVX0zXYjco0Z2sxTQjG3N3ow7V7HSs1sHd63HKY6/j1E
qXGUlvSXk7dOcpdd3DIJNUDnjozDtrGsFj8xHfZKqBXImi3TZQI143EX6cguygy37SlaJqHF1j/t
w+pQ5+iDrfB7xix9OVzaBnxyS4FBDqQyTzcycjlN5rBghV2ZO6sKfyUYS7JJWfoignZmmeu8tdCW
AASwZF9F7TXQrWrTxIinXfuubgeiDysh1RIy2xn3mDs+hWTPjrELC1UkvcElfgKnkj4HxRyeMkwM
kXJEn/u9P3WQ2fo/9KOyFZ7CNrkrxwBVNQeybufqWxGDvQrENlJZlbbp+Rpuarz3FBDwwf4aKbN9
FuEbyAMuuSCVvbRwMj1wk3q7NnO+N8wEYysaPbANqFik5g/pE52eXkR+ah9srznpJ7uu9E1cTuYR
G4GfReCV30OrvJzEf5+8Dy0neIFV36VHt/JvlvOt9IdzuyAU07puH5aWoBnzf7TexzLomWufv9Ph
AlQw8vG3gjo+PqSLslcRo0Y7xeYXwTJEro3HZn4jaouxjuQi0JquXhjkfgpY/11c8e9uiZFoCSDd
L9HjMJA//a8XkMhmBJ/gFPnvOplZuZpQEF2zTG/UvsSFQ5umWzkzjYDRSwxuE6mylu4mT8ybYlCg
qxCuM5lMSYrbKnZ7bxf8MFGCrofr1aUPgh1ipNmXyW/rY4Qa6EaKaW2kAzKskNDu8Gh81tXyLP3h
mClghJKQW4Sam2k4p8ZHCJ/df39X2yN1/KU/Cfp6Y8xVe0QoWfnySzqNkN+YIvceZfgY4iILW9bS
WFlY7EMWUMtroX+S7nyCEpJAf758XvlFLx9MTi9/lusHufxpNIT7147BB5KgHmWmrVY1+SoboqFd
zYNZn4y4cbWd4VWflKlW924YNae0ZHdio5zPOn+HCor1jDsyWueG56xAz1gHXLrN56mGoJ47drmW
0TaC4NCVWxL6tlevEaRCAPw0ITB+0izfXPt+Y61rQ0U1+H3g2kzzYG5WOKvMN06gHQP8jO11mU/B
7b87dRHNB808xMUKnP98nLutdNlLv5zJJeSs0hE+RaMTaaAZTe43/ksT7UDQKSepNEoFMjJ6+4CW
+DfTHNhiyUBvuMhOBqWxvXQWSfxgli2GtqBxqw0Kvas83uQZPk0zUhjmKkS4+T6exx989ODQjGl6
Xy0Hi6/SvabW6ClYi+X80nRaC6x2gY/JNgHMR6HCoQY8xQauwKb/84/JlBVsMDnoPSYA+FcyKpep
Rm8tv4F0kbI5oGehngxPD2+Nwl5sLLSHfiw0f+X65qZT/PCulWaaz+m6TMp0X2S++mAigviAhJQF
lpGdX7/Mk8lp7vp3yOm8dcncsmy/p85QHiVMDi75jy08Em1z7aOeevktQMksnCnv89jUaPV6Rr6P
l6pNjW5CWn6TXgxX3nsNWy++JSq6vtLbldESO+u98oiVeb1qCgRemnHQv5V9fW6dACxDgXA/brLZ
X30ECgEUqv857/RyE8euch/ZvYfXXVcfw1p1To5eg7vAeeBZrmQ2rCjTPq2aCMQsSOpwKZkk2NTs
TMVNX9jepIs1jPWrLeZ13s3W90FhpeBl8XjfLKK7Udz/aEc2irWto4hq2qD4jKh8TIsO8aMIhaul
IIjrCtJuS4Q03yOkJZOGxFA3TR49NJiiXB4NpeJ/Nts5e+TrNzxGSXh5NOgt3gh1pFo72SiPpf3Z
zKr8MQIe+kcUylUW7ke4L2RxympseZaHWfCkJXmDVgst6TKWxzrFk6eu9+sP/VmPAlYzYDYwLKaC
0xTYw2awu/GMvvB49jI0XPPIJuGJ4uQWl6ExxGDPeewCo7jsT64bkA8bkjizcE2SzcjlNEsWsxbK
2isP5/jVBPf9oXbJ26kQ6LYiI2omPRlk3rWLzqhZdwkiCeG8x0F13OaGZt0Mi1Z3PH7XxtF4jdzZ
ONq9VgCAwk8utHmHuElbUkDUnMfIBOCz+Mm1iQVKYFBeDBt8hUGe6DHRFyUflxSglgX+o8pHvuie
pigU+fMvRBfeImMvfYtEWQj4qknWUTAnOFS4rfqrmTc66YbzhfdwoThonwe7yc94qcGMECbEhf+g
fQ79KMcFBYc8RPfOgilQzW9x4VT3LnsJf1W6Fe8J1lv7C0RB6QILvNWSt7to1caxskfuExSGZ6cn
YS+Bx8ediuTFU2Sm2iGzh3kHoyx7JVlzskuLPac4daFqQF6wKF4zCMUnCB3qEzdCceoL5zUQQjxm
LNYaeYRmL6O2pc5Pv+RUDiRsKxBUibPum4TSRaJWr6RpYELWyik2AVyskmHO17j2zFtPSWB7eJ2z
HtR+Edag1puTyHmA7RjeaYYZrWXtl7Tz24BOteNuYO28NmszwhR20ZMtKtT3c197plJTrpChdn61
A0n/Im1/KDDo1n2UUYEMQvNQaHOxj1jrbWBlzhstH4ZbUx3LjTxezKR61APDeZb+lv0NSR8Kzu/9
YCzPKIvVP10zzV/LolfyQ+tQpHLUNj8DlkY4bZHzIxOXn8caHJiUDfppZSEccwdQxL9VWN4KjutP
uNcyGLiwzhcOzBXpFQ1eeURRIkPhajss3Cq1oSRr5F6JEWoe34xlat80RgMvGOk5NGSo9TzXfom8
1zBqd45r2+fSoDSqtEh+YMS4t7qie8XOot/XaCAt907z2TGAtBZz/gDuYFj1U1ps4LabQNVt7VWr
fjazilad11g3WTBOVPFoGmgqkTB2H4tFRKr2+2qljRFg8GV2EyFMZEGFeSPtRpBQoKh0N5csq2rl
b+0L6ZfH91v7Q7xuqN2Nng3GemzLCUHIGCwGkPRNr6M953RFsEuc2t5NGG5+NmKNMgRv4oOMkmNI
UG7PrbOMOrF5Y/RJ+ZQNjo3Q9o0EQbpyHrSqupeWYUcTmOqQqt9y/ayvybGmaO/m8CI6y+mwbfCy
Z/UnANX+uV8OZo68pY5O1V6afe3OILOLb9KSKW4TvTqmGuCiRjwQpn4fI7O4iQrPuMH9iyroUoer
jAL6RBJWa6nXSZ/U4QbPBrKARvy1X1FCbbekQC+2jBIro3kC8HaJla489cHcVhObf/7ma5Dzn6p8
nDBmBc+Ax3B8adoRnlBUDkYQ+bl/Z5XNZylBUKH071yl/CzlCjf0PBmTaoW1RDpECvro/zBvuYpE
+gXEVYv62C5Ss70sH2XR6Cso1jt2GJ9kmRn6YbD38nHcyCir0vRhNl4HHUvhRUhZDiWy1mdfG/bX
hJ+NHp90XfJ9eEF4WJn3e7/2ULBJivQm1YtXf2GmpaE53PTtGIOChLdmhUDIm1CryXzShCC7NZuo
f8nNqH+wsJSooq8sfvy/3OGvBOjGr0zBbSmcrfIZOzxjF4Fjv2UDhNJbYC3OFWnz2bfLn148zRs3
sJs1suAF8FXcW2Nds/eOiM6AH/9HW8bTZbxLdb7CFXSRv+mvc90XKyHkVWHXPOGhwtOnnM7SVSsF
8oqx/iwEPjkES+WVNCS6sAvP73L4/5xUhhQbR2HjquG9V8z8OlnsbOOmcw+u6B3ondtu3hi6PSDu
nRN77O6KtgK4MimfLDjUkv+1Xds8oKozbZqJNQtmDNH8uQ5BB6YkhjYifyLydBfhvX7aUKPFbdk2
rD1M+mfbLJxztAh0yRm8KefcVjz8w7Kdtn8MSMhAnQX/JmcjrTzDpS4dEQlJJ9PehsizbYVAIf7C
nrlDcKQB4QPfQiu1m4Zy4VHDMG1aXSFiY+4fvKCMjgL6mmVUTgVKRhoAcP/4j9HLFZYRmSeXGpxY
3ZrYvrLad3hJqQpYfqfqM/1k9D9HXu6IyJP5ZGXBYt6Q0yVR2moFUoBsMhpAm9qqCaCHZ/2kby43
k7RHz9A3BQBudX8dv9xMQ9LfXQQvstGDe6Ih5BH0rXIbz5q66xIzeFLxHoWLazRfB8N9ikU1mr9f
Uljqb9/pv6pIE39Jwxx+dx0Fjyn2eftxcIab0dJ/zmP33AqSqrEbzEVoXr6HVqxbt50+PEelsp5b
/aIjcMGDjvy9VvwvebbKPstV4ugO59rLhuvSlyZYtrDaqREYNwBfBs3LMI7qa7fh+Wm8UqzT8czI
OyAlnvGKCa66i4zG2Mlo7WKzZYYWsBGrA6NtlmgqdF6EcpyJ3cBiN21qU3hrtzjHyn9f+vo6jleG
DUxemobqvIVIUw5ylT1Q4uFGm9VE3deh/W32xuIN9con0ch/JesqycZNlSJkhUZ1G+yFBC6H68i1
T84GoYjLqdZhkIDYMTSmSDvqg3OIQ7hYjmv8pSvqKans4FeeAIGBwQnSLPnRp4r+za5yNAb6PPla
B1Dh5xbUmNYANYIxFn8OfKT8RhLbL0Ope2u7S6Fq6iw30pQd1RzyWMzK8U7zrOyOAhjl1zowv6e9
u0+zBc0HET/qavV777Eu17PGfgK4NO4qfuHbYuIZb9eUhMXyrFW65KDo443okUmXHLLFPehqinaJ
XcyEJG4wjezQp8mNaJpJV6VMn8PB7aHOdP3zBFW2S7Cd9hZrRwhPydYPfVACSxNGeXyfhv3Rp4yA
8BaoaUrJCrnTzO6f0fOrD762FJWXK5VkQdgnGovLB5BX7R3oeoW8BpWjV6sYDN7OdPOvV9irnH2I
S7ivWsQ35s9kTIxlh+eFDiBSJXyULV3SI5cHX43bYdkRSp+OcKXuzuGjdHGjIjGY8eqTwQlB9RME
289IquYvkZPPpJ3gzfcR7ytXx812Ys0ifKgcZ5Y1GInqYHhq9hKBf92Ps5FtFHVQdnplF+tCCbwC
3leknZDY3flzEBwvfX5aP+f9YNw7q9IwC4R/MgsLDZty4LKGsw3td14VA+hGY34YLOsv6aZa5vGU
dvSDkRfhS19V+z9siK1Ig2kTzHB4l7q1HJDD6e/GMMEW13rrkv6sDPRdVxvpmn9+D0RtsahxyBmd
RAbs4q7lqjUOM6TZ1qISFlgRT3E7z1cd4g7Uz2HWl0V97mYneOApGD7Uy8EsIm9tWoALZED6ZDQC
W68u6I4lXi5hByoPCAMc/x/XSAr1x1h42kEmyqChD5+Q5DNutB4mTuHi4Cd1mcshs5DFWCQ05JDY
jQOwxDlcu+TsWvuR5mDpv2v/CcpwfnPZ4WlhMu/zYHRXF4S5Nk7RQ25ubIzGmi0aMQhALtG90+zf
LDsNNjDgrnPreWgC+zkKv7SNPzxJT5oPI+iKZriRsaCc8qNSuiTCAxCWlz0U2Od5d4V85NHE7X9t
C9TjAzikbfLPFJ2C/TVEH7FbxvomPYghHjqQFlD0Z8Rs0asJigBLvlA9yVjuO+NmKudmL6ORi2p9
FE7I7QIcf1EstbqbIu0ytZ60epU1CxZ6DMw1OhI5xZvFk8Ump3HI3OSvEF2MZksqB0B+rJwvf0OM
M7fpjLZpXWg29WeAOimYx4cyKOu7GNa6dF37VT4JHDRiPVRBPsSSCfkQ6y/muNfYqRx/A/EGfozE
lFHcwcUe98qkFCwPSelqfvazCcbqoTbj7gkc5b10R3X8FiW4B30uP0YZ+r10h1QpfETvNmHVGMj6
jN5R9/EgZXlrgJ8omzUZ7/Jb0JinLMG4r+2HjaEr8c+wcGe+HFH4kiWdu8WLsFjXE+qSqNm2Tzaq
jYew85rFaqJ5ksPIy5VVR6/u4YzgtRq7ECNRvn6IFzR7Z9vmpd5mx2zEY3Oeb6ToJvUzqcF1AFdH
9Luu3bPpB/gj968SdO0vIifdaphXba4DPRbcfxc1q8aHEFcW7sYHVbFGAQkDxAGPhcuZFk13OMQ+
pRZyudd+GdTZh9z63OahuTgwSJ8cYhfOaOfov9nbdve5A1KxtGF1kWd6HdV+viU9k6zx4ChfqxFd
UFuJMNuwm+IVhpy7clIzO8loMJs7T5vixy5Fk9PapIWfbCVFMw/hLyus/IPwP4RTMsO+3FmOZ60v
d6QbKPYZ3sZlgoSkI87LCrLFmB1jJpXbvnOWs0gp3PMQaOg3xbN7npYzEg/ux9HY/Ey+KVhjUm9+
QYlkI343PmvVTVCP7mnUKv3e9cncC918VDAGrLXk0+DihuE3rbULgGiv7b51DuDozHWgNP7eD3hB
8lpoTwNWyvJulXdmFM2fUKLLz9IyFv9lbYRXKO9XY3Fn5jeQMTm4GF4BzxJXkyEh/V5b4b7PO+Ox
XQ626+UYZKv2IZh5g66bzDw1wH3Pl6anHCgD+g8SaxW8PHxr2Mn0Amjn41yGwa2ljT/ewqPFz5q0
5VrrWrYH5KSmrVYjG+1Py9VTxVfX8hvIbLvqXydDx4BiKVFmJMjWTlsG22t1UmqS1+Y1xHUSEp8y
AtSGSoDUO12t0TbTXOlLkq03qtcwHR5ZI5CRrqcjJtrl71lrv7fliAZSZfrI8icmImDlglXAjzOy
q4zyK4SSPDfKJyi+1brsHFBSXnHS5qHGaZA0r82iytrPk/NnRXsaimiTBDwE5Tt1PcBdeWGbWB2l
S76pTsBf0/B/SQ8FHkQMgxpTP332ipV01o6yGTwfMSxjhHWVz75306f12Vh0EJFzrfrV5fQybGBK
2XM/oAqyhMMgp0oXo5gdlE54b8xhvVKUUt8bCDjeD8j3mat5QtEqNhTc45bOS+ByZlD9PSp6/vgh
WE4bC6HHOWnP11jHVaybxnU+CaRJIExxFrjrgZrzOhfIEwJf8a0My+ECaxKE03XOB1jUNfzSKdeU
8KxBvpsP9h0H4V+27OMjsr4o+I6/1GWXH6NxiUgTuYa7EfsQGbjEJX/HudUc3Rjq+Gt4lwduuVnO
GoXzsxIZv0wgjXsZjEVbWE6nSE9PbauurrF/zHdCLK+sMsct7P3CUxweNHT2To3TK/c4mMgz6spP
68JqXJWWX95cBxpWF/sS3MJK+jrHm++r5Cz3egGbBDuv6cmnQmsdjVqhqXVPNe7Nxd4Oc+30r//4
7//rf/4c/0fwV/FQpLzw8//Iu+yhQLy++c9/2da//qO8dB9+/ee/LN1z2c44lq6jpuWapq4y/vP7
Ewo5RGv/DVD0WERBnh7BdmdbK0qg0Ll8yZfcqGTQJXNuwNAlXa0/jzi9NHo6vui8vQ+4hrlbbNbn
73KgXOluSVFohzivpxfPqpHXWSitmpai8F9Od5oPPrweRqRxzVj9jvrp0zh2+o2ezDZ8tgFawxH9
PPOIoN1t6ZDXw758cRXAJ3yFNb2/s3NV0bH6y4MT6pA7StqUkXDHvWTogtHHLqCCAa7lUQ9WYmlG
KXJLKk4RTmHFa1IRMY4VHJIJfXRgZekeuENy6Yum6Gwr3P8SUVSzfTfifHydBII0u5ELpSnO8//+
v+Hq//xvGKrqIc1OtsZyLUPj//HP/0aaGKRdwF0c0wScz2QF9UPq1jUFQ63Z4LZbbqVPDvhHaOey
iS9d6MjB2uqAX+tmE2+ouKLvklbDPXya/nLAkCMHK1rw3gVYjbhLGg6glDttP0VDE23bpvqFbu/m
TeajdBv3TmnHYB2qZJcRxYLeeG1TaKCCNQfNfb2cyYBekR+QPjd3ACJ0Ld560nmZXVqtjmLAPrUM
HyoyG8bLFjNHMWMu3jacSsu7PtWMtw0ncoExqKP6KKEyaTIbNp1hZxzlFQinojlcL3np45Jp7dkP
0pJLdsUY76SJnl98j2LRZc8q15VLgpU2Lj9GLunpio/GG5tenS/Qzb//V+uq5/7x3TMdz9McvnKG
xX9dtXX3n//tSPVy29ZK6zCraGSFsC3mtadlOfYwmjJdTtMipUbqLL0U+/pDyddE07tgZ8LW2Gpj
5b00oZ+uqEN5a15d5lr6QmyXTs1Y5is1NbyXDLmDhyGxjogVqTBt2LIn7otERnP0v+k6s+VYdS3K
fhER9M1rJtl37rftF2K3IED0/dfXgNz3+txTVS9ESoi0nSaRtNaaY54cDVKJPg9ESJAROmMdtpwk
W26tIx4c+6WJOELZeLWmbJbBYkCr5Ybuh0OR3jrIR/vFssfpHDYEeJYmNk/ykYfYtuwAQi5dICNX
TR6lcK0YD8DxDdFnfl1a8M6itdDN+Ni2I4sMJ3COZuhhFUK9iR9RH7dv+9Z+9eK89PmICI41JBlk
JcFnTbF3P6uHns003haHZfBUGGvNRUWdk4A8tM3UvHZUUbPJK+R+aXoqrCt+r5RVuWxec6FhMte3
VJrOg/W0xUxW9rNZHk3FmEnVYTL4saYKpliKYLyqji/OfKB4Mr5Mtoryymv9pUXe82//MuyrD8dg
ZGNJB1rKyX+3uQo3cT7YIi/ur776NE1/GITj7L+6hjRAlDwflj5qP/iSFqJY/evEclYZA0GoSlTH
vEmtw70PFxpkOXCUJyt5JqCWXbI0DFgoszXYGjGQyKXzH2e+2j07X8+xQ6Ynrvs63N/BkHM1p9k+
aIP+9+yUu+QnQHdu9UmqTyOJkdLMn5ZGorr6bozMcb001XlAisOmhprntHQFgvrK3EoerVnXtHRl
hJ58Vj3jdulrmih6yLvCL7jBCie82Y2Mz2HU90+9UNPDJBuTqBTN5ZCYurUqKkccKAfqsU9OxKOU
MyryPyPIk5FHKQPQ1XOfNw8TovhtDRNIsLlLh/N0LcEgLK3lfQYiORvHifPN0ke0OPKtwvK2Mp8u
DhmLixRF+xRBbzgTDXpdWgU2wk9kek0WvGTalr7lQPbn0LGvvy6thtX2CXu/H8v4pQt9UuHzWb8Z
Sd/4jurWn535S+lb431QwgkRvwTOz3aJu11n41K66mvqDIaPuiDyW1d+WlWuHIHDZDsnTwbKW9qC
jHKEudmkPYjeRjNqTBlh70r96DRx0VzpPQtErMj1pu8YMNe7iimNH9JPG0KT3X4AW0gkJoPnMDTH
QapI2YZ4r2ahfQmtIIakioNX7HbOtfKM17wiuOI2ZXTy+CU8rU4PNWLUjdezBOgruSttsz4r2QUZ
kuzAlnodKgaN36i391oabxOjwMKutOJdmaeE10J8kcdJrJwssh/VAIyVoSrDMYuEiv+M9lY6Q/Od
mkueL4WpXqHgWVe7CCM240W4M51K2zRDat4SOa2LUQ+flgNRD/UwtaLhzf/TF8Fr3lQk9Tdffb0H
Kg5Di+AAmi26XxvWs2tSmj4sw1TibmfcX25fF6klDtKNCgb466KE1dRawwl9t/SNpBHPAXLfzszz
FLjPWB6VOELNtrRzs/jbXjpt1CDbcFTPJSnidHU/6qi/yX50xTFROgzflrbemcVxecUekqHTfL5e
rlp6/16qFsMqkH3mLzPRMknhYkSx+HxY+r6aX33/Ghcvc9ly+v7y6/zXW/Bldf5OePeXUnZkmrWV
BQ7lONTN34MI0dQk8yF2rChdLe3l9NK5vPrq+zqRCJwZVl+n//0WX1f/HUkB8640qgF/JIEu2HIf
FeqBnkXa4RLZ/kqbbrqpHYIvswt1vzbdYNtpMnieUgnWVNPFb8v8jZFw9nPq4cbwFCdija3BvvDq
Ys8O23zsegneQjTJLyxcYkOLf6OA70heBfJZaYp6l2upeTDwJGDFRfLdNZ36ezw6/qSih7Y80e5C
IhS+RbHHCUZe+opc8GAhF/mI0k5s3bCa1nyZe4AVGMn3YRy+ai3fzLbGmFvrwlcd1y7HxFQJDn3z
kUzJZmhN5bWvp3IvMKNqBqc/2QirTlTVQ/A1N1iujAcvzSR/t5I8GhgS+IZdeXtLzw5iio1DGxK5
oWC9xNDIeHcV/WN5sMeqLjZubeV+8MrsOe6k3ZAKVTTxEVfKY8UH+hSLYh+RSryqCL9WkIiRWE5Y
8RbQJF05+aPS1JsS81GfgjCyFRkuI0YI31pvdcPnvsFVBNii77DOJUrhpsDNECXhtrY3sTtYBTH7
Altz7B9Uz+8hbSNEH6L+3Calc2NeWUsFjS/axN9TGD+anmJ+DGmMN0bymhKB+l4ryL5Dt155bZVe
c4y0rqDuCB7MWMDcVU6BaLM3Mpf5PiMxv5scy3zG3HHnVWKXuaL9WUwogQe36h4NZXIP6RgP2zgA
vlor+TXpvRKTvyHzZZCZayRI1Qn1Vvqujhuegtp6ktwwJII934pYsZc6fo3lkJ1SFzsJp8xvQIRh
KzVhuq51w8Rix8hvnWZ6/kBRkWcXfl/bxq4Vpne1dfXd02E7sBJg74T66BAHKmnIUP/lAEw8kjEk
S2g+uzzGUOJnxy7GmV4pVAq1ZIgBn2G4FPdgoBG0hbq3FXk0e6x/artYeSJtMNXKSj+nBvLq2CI9
2izoYsiTSlOuPBW7L1wdg29tSRVPIz3nOT4I1pXk/fTTVHksTix5bGuRHUsYwrsxHl+Ntsyes4PV
i8eusSFmEadGLNBOT1GX91s7qRQcgRV3U0lWYaN+gzikHAMDP+JBDiFUfPldSrIhsRe7x1itzm08
PALMZ2v0qCBzXY1yFDzuk/as4+kcxIfgd4tX7LYGD3JcDqVXpf6IHn7M8Ykm2t0cy4Ki7VJ65OOy
ZG/hL4yLpG5v7KRscVmxP1QGODravj56ZiXUAOQd8uNy0HGrvb9amkph50dvPixNwK8xj/H/jv7X
6VRQmeUUWM9C/j9Ws/CfUpoxu7frLP8RWT+c0uI+iJw1gnP9mMtUP0IZtuQqZ32bRq8U6wWrqCk+
kYfCbuMpgvcLTCAPX49pvbzUE/3V1qNiGxWYKvQxBgrOaPY+1T/DKisPQSKw7o46Hf8ZFL2xVHYC
I2t4zi7vkFfFOo5bZv3qppulS2Xp7NzhEAf3qPNc84yfkoLHuxEnG2q+H+1e5f5WV6o+JoeqsjNt
PaTyzZEOGuX5N3A9zFnV4jA2r2WRDUcv7IejMh8ADKdlRCFF3mXHYD4sc83yirB2tGvHAi6CDZbM
73vSmSrEkmMEX/v+qrO6n0WVvyCpwelCTfgEynmKNdLe2o3MCCjBK27zPthOIrlSi6wcq5nmsBwC
QZxQSTHPVRPS9fV4sAR/2PL/08zyzQLZg2EpgNh+nLIjCyAME7tjrWfmwbQy/Io1yR7NqdEFGm22
MdWW8CZ1Qsfck59GXlubTI3Hao95PbKoMnsLNa868i295vMHaw7KyY4hc+DglTies1v+sIhU4zor
ME/UwCseRdlMR6shBZSyQXMstziK+f/NWt7dObFgQZKpx2QWhsuqaO8f09834mNaXqVZ2d1fJRRw
HhqDfV9AXA4+vI6fWI5JJCTKaVvb1qORS5LgoUdVvBLVx+XgqmV9bJOIEEQVI6a1Rtbueb4Km6Y+
ShF8It98rPCf5QtWNmvKe3wlKk9u1a7UAKoOZPVQyKe4TLH7bll3diHlnJnRrTTH+qhsJbjEQzet
mzh7zGM5IFPSflAGTvVy3Z/kYI6Ud4fUudiZu5IO1WJ2ew4TtXkqkzr0bZsVEaTceiuoE12HiQMg
sjTJjomtSY7wbdQDuSVmG/ua51Qb6AK6Dxs8ZOdn+qFS8IUz020WuN8TxXV9y26ex7wY/KEIXS7x
gnWl69EKAmy6jdjZ25PZP0cO1UXD2H2w/A+ZZ71ylVg2BDSHbJE3qoBNnAaRfuysxjng01j6RkML
sSX+naAfLE2fLxUyMbey9k4Hfa/2GhYHFjDXyIuYJOSjxO3WN1Q8n5VwsPa2RYwl9CGDhqtA5zuh
BdmwI4Fg8KMHnTQwf08cTRqpBljiPPEhAen8lS1rmardy+AhTULqrVJP2YUCdHlsNXvXbs52ABow
iYpDzJwFBl/sWhk3fJQ4MtsBTJQUbfAKfa3cVFMOildXEC8r4TUREgh0Vakbnq32Bs7U4IdO+gbo
Qd3YcREhByyRKQ6h/SggqvaeDoGOGopN4oZv0mxreKwVXhDNcGWyu/Edqk5ZBEvK6c7ztLpyWu9D
JbXti6aksN+FfFix6vZd1cnXtqZ9dq4kHtxU0dENurVV2SOco5qgM572G6dtWt8Ly2sViUMWGS5P
QfMG8SVmYvbMvR7hIOXW9YfXpvWO7ycFh3X+qOfFi65X9YZ/1rS3XWntUrvbUF5f7+rBrFaIDLip
JTzFSPB/VWIYyga3nG4cpmoQWzYT13n1f64FydB0HPKDZnRsDTp1hVW4PCYTNqhxy0Q/FvBcC2oV
LNJfp1QVf+KxlX7YzamQjpJTcmhQAjDmCVTyAS5mvdhlM/l5/S1MRmdlKRPha+BJ57R9qLFp8dWC
v78Zk19WUWYbzVWMi2KB8SEC88czY5JhafXKZuo01TrFuFYdbHoXT+8YqH/hTTtd8S5mGuVrSEfe
0dKS3i80AsNJ7G4TypSvjXcZQi2kMDQSz042BGx/UmvvKp3jE0OygCQ2D7HpkqRnf6bb0Cs1Qfly
RKVl7AXBJbU1lDWEyK4lpdC3yUIAG3ugP8vxqKTttDOV4jPPoYECVK0e+v41T1PEGT34KBZ82oZ1
VL+uKutsp5G1p0Kdsi2t+jmMLFcEoZETs9E1Tq1yD/2bPLi1spq+3FWWE59s3JY3bXRxvK72M3Q5
VVe4t2hARmJUDaZtvd6sjNDkHgkS51JOKk/9CfY/eWUN3S4rqr6Trh96Ul83rVGsNMOS26HwViQ9
nSeBjhTbcYxAPOnMEzfA7ATGbdkhqAxLyBSEtqhZm01TUhRGemvNv1R8jfCEhuZK4UAY1BtNp4Qr
8bhPpG2rGDMKPJtLx6aE40jykz8fadBU4lGuTCZFfdGEX4hLWE4zOx8E99uY6EzRZHR3kNO38C4+
scwy/ABUK/OHnh/yQqS3fKji9WTYa4z8Gn5e1q4xdy6A6eLKSi1Psu4J3azH3hmOvdQe9LCttpLp
+SY9eNeZJdoVk0D0EIb5K5SKM/nrawu19kop2Iha+OppRb8N3M57NK1ul47MP6UsjY2twkOsSiFv
ozJi1DG089/DUjQr7XFbqflzWnf1xjUwVsmV9nuSyWZru3ANweVrayNErJ9E5HzBXutoueyefwSb
/WBSe1C6OUnsAnxs3ZvrOnFfp9xUXrxYeUjgNOqUiV8IfXRbXY3ZAMECvmpRs8V/VTtFc6ttRH+1
pYEbpBJaRxtZVZ9kjBCRxY2fF+u0f58mqfgZT7WriCb9KpUQaiX5g/XS5KF9HFAToiICPqtNU/ke
mni+NEVZvxdFj1md0bbvQ81v6WHT8U5Mt1uNPOzfQ+ZsrNTS6R1+ALwEt1WxRMFFxKJG692bknY1
ZJ3xXrd2s5pv6HcTlTk8gcp51xL2PFQEuO8sP9j9FAGOwY1GRbNJbKZQ3Pyd/Q53VNVo3+IaQ4nA
MKNvsy5gZQSyA0WNL7aT9O5rJRSBamHfV235amcCvzS1sV6iNjPW1hAWL0LyVB7tSFs7XpDthxoj
jLS3racQ5II/mmb4GGoXPZaCFHTnPFiY1W+mytFvnt2X21D3pmsVUhM4CGCoXizM3Wwafc6dqt+b
8J5ORNlLZAW1dmyjjnxoASvI7cIYOwM32CtjiuDdjtP92JcGbHSmKClxXI0xJUZz4PgIJ/iVVB6L
fVaDTxQq21jRPqajCre1lg91haqlIce7SibTIpmSvVQJlIZ4Kr7loah8exzVdQ5vL83Mky3MM1Jh
jV2Q9rOrjTcs7v5kNmxNpEQsgstDwvph0G3sz0phHwc24i1ePacp6v8eukQ5Zvwu8H1drJqT6mx5
0bCrnPGNEoTet/AU47k3mFvUid2mSGV5YncCDRZFiOZowz4jY7geSOyvXANY9AjHZ+3MW4nYMvqD
2csn0/twHVV/zZTxd9SxMze5XyNl3yphfKuw5NumnvMeZMB9C8tqX90QA40AR4xdV5XbOCSkq1R6
cw0Ug8143Vw70bvb0Mt0ytRHOCjEbzv9DK9+WiPtU1nHJO+aNqR+6cmD5RFbNzoeqEJG0VZSC0SN
jXgadYNSwzR6K5z6uS5XODdbvtEeC6FomFyIRyYuvzcxbdLGBvWIWv2hllKzqxyH9eYPAVnMn8PG
hJYoxAquIg54k9ZtpqzNgKpVp0h3kl0eaO/0PgwJiXWIJJhwKOfUgbhaIChQWATeszb9vGtM81cC
AGwpqfEgIOgSAs22GHGInW5+6Lk0tjwfX8oOpB+O5v2l5YZfuQJKKJXHO6etkpM0OnguBTDF2O5f
h7S0d2EQNGjRuk+1zgkpgJqc7Ihn3xB0eH1oLKpqUugZnoCiKD5wbcm3+Cy+4hgmTh4LhslVntsq
ID4imJmUotjkjQbU0GHiL9vfSYt5qcQ7aNPmdvRSu9syhQaRq52HXi1jq4ZrZAE10LTFMY686SFn
JW3H3U9FJ6eouQmlJkG7Ar3+LPUfAxJ8HjEo6uTQfjw6Uer+8gqq3FElrC3qWOssPAa1lqwqKmOR
IEzeI0Ua9rHRx9/ViDdW0s8fiHCrG0XpPDJqQdCTQr1b6Al922dTfayBD/gmCgM2EMQKZFn3hIoI
UUggyrgTVTdVV7nBhce+oxjZcmQFmK/nSm0PLIS73bicXs5UZcmyi7Qq45eO+xv849zyLrpUj6aQ
4852/iRlUB26ViFvUrlrNYCiY4CqQ27X6L5WqPYexRte5OwhC2q1tCi2d8a4SUhiPUWBfU0pClqL
pnXZtFNsNnjCeYVziOit22Qm+Ny+CcRaSTIelrDqiN/slMx2foZxf0DrUjER5JNvTzkx/ADpjKBu
UyUIBf7aYJ9f9Kciwm+oax9IrxVQopty12gCKZrRPraTxCRcL8wDOvtNFB6iMKnY5oKBGROzXKnh
DHyQCURT7IbJi0ZPOZ4WrJauCrCf0bMbTAksgwR7FfhBEL1AYfTWunNsuk57bdMXdTR6P4lDDAny
/jcy6hHeYxnvSzUifYbbnphc1pUVSV8RGut8SOq1oozY2CIqKKr6VQQVmbngT9Bn2YsadN/Z37VU
FNfbMZz9Y22+i0WRXG20WQeoN+Has+1NF6gf7MMpZpXttGmdgM1u7X6C/0j3k4JYzYg7UkcGPjmy
dMIVWjruq+otMW2sTJ36N0VY7cqJpxerwDQ4ey/zyPwelM0FlAD6FArZ5PgtlDLHeQobe0BsT0hg
260jnCdjSL/lGVg3UX8kg/YatM3vLGWd2obfVTH+cUWVsaLwWjIHYUheTqgnUCA3zxKHumx3qt1O
39HFUHcNsUdPO5Am5SpvCKUomVZutdJo4P1n2ioWvxpk0ySu8ubSd5SbSDWFml+WFOd4/UYTde0r
+pE8gkxAL1Ht9afO4RZZDihn6jjVh64l8sadKxzoRmkC0MRt1urI6qMDSuJNjsPeOvhUmx6eqDW6
q1ZOnykfDPw49iPtQ14a3naQRfQQDKa1csQ192xfsHF+d+rhYGFwiOPxmO4oaHzFF0TcplxBnRUo
TFGNh2Vd6IFnDL8rjvzIVSM8ZEGQP4VV8pMCjmHlasDrdEM5/XB4QLB8cPJjSKoPU6sMPpLXpWt3
4AG/Z9WdHBIw+L3LyguHw2Kdw6AgpJBRrEgF5ipB9VEaReYLBRNzzWZDJSJP206EXHxVN5H25Tid
LK+MhnCrY8ff1D7vP3EgAHXtVOIRINkhrAtnb9u2ss7jQrkaOX+qg4DMQmfGLZwa11KMWD6WRHNY
IClv3uiymUiTaV4vKW/GpKIgCu10r1t19KDEOb4XSmRTd0jJzE2npIK4ikdYO4ynamOPDT8J9ljz
TCUBxblpe26watyGydSs7nrXv7pW+NJ50kUXcOntypzS9OzGduVjZMEv5kzBRW9sv7GBEADjiX+r
FHqxWo+I/WnUEiFdFub6Tk6NRhJSxC+wnvNia7XYkFahrE5jErLpyVSSd3AakJ9k1goOoP6qxgSq
vwYvZ5cmC8q1FaPnTgnkzonhDi1hWOH0qEb9Vg6Bd7Nn5+TlgGUsMOX69tWtGxoUh6ln3TpNC6Lt
79BKgWQXjwlbt6Kl0JaSoLNCpJAH5Az7LzCTqqmvJ7Xm3sYq9Z6qcbgs3csoG2fwu2PoPMplm3Wb
ast90q3ugg56fLdZQzoemb/EIOkxg+xY7dWPbU/BVpokJ1af7DudSkUcO4jTchIhSv24dM0jCBch
CVya83sYiX5w4zxiqrYc7Hw56PJ3icr4Rgkxc4jK/4SKAXH8GiAdI/Yntl0bllydsjJTd9hF2C6u
xXIJiVWEw6jDl0uyYip8O05IJNnxO6uq8bloxuqoEna512ppwaWiTPnTicZ6W1I4eNCscAT60l2W
cq1ohCOvhKp5ybS6AZ7QO6vlBADtd7eoL+1AQcfoIRNJa5zITYqVdooXf+s6L9pNUOhP0YBXYJBF
2ZshqvdFzR+L+jBOZveRgzL1c8Nqz2nwjQdf/JRPzG+2jTdFHIOoJR3QbNPUdK7L2RBE4MVK60ui
Bxh/RkaQ7DRPRapqKvGTSQ3/tZXaS6favtKaGlpdV3/NqUldWlVfcJvSGqtEf+rMTn/978h6Hjm3
TCB+ftwYty/RyV2XMlkzi10a2mnUNRwkFrHKIkr5l5YlHmxxmAEBC1Ksy2GT3ZFjCJTrHSH05+VE
hECeGOPMKrsTyPJJxAdKQmbiVtm7zvle+Ko52TqqK+P0tw7wP00KUBHN2c62rvaO43oPAZKDraFP
2tqbm8tBBw9xHHP5+6srFNTdQZpB1xKZCkVNjAXVs3Eq7DK+hg21Gq3crLUOZNKDB5gQ3sPkEqkD
GFWg/+Gq5UQy9i57YcIw32PDXPWLG1AihX7pp67xJRFUX4+q+KbNBOjl1SAMatvdsVz968RoT9k5
sdLt0t/fSdDztTV78DKjnGh5E8oyQUsHMwM6U0NBeI0hXwfFVhu/mDRknO3weykpz4bJ2hRuV+/u
9eejPptWSHFZzmJAsrYdpXvJp1p9dNv4CmM2/5YQ7z+GXUVhDHay7OIw08iDsNuWPfXqi1q5yQid
CkthzTeLl1F+gKAzLXFZmnw+Z71V28elNTI92v2blnbaY0nZyNJZN1V+iWsACYtgmg1RfzDqKPTb
IVbfojHrCPKRYTNd+6fuoTeSdVfyD6V+xZybSTRK6mco79UL1K99ZLznuV5flrEqKEk/aYW7XcZa
2FjfL+1mldNyKVvLv5d2nXW/NMbi8QVKik0K2XG297FETVZgxEhCzknj0mnhUQZhcsPr6ZbPLa8Q
2sskN5SQi3tDZuorj6j0upzigPEa1BD82Riut5RUjX2jbpazAkOgY6WCHY/aoV2HhAhvCOSvfYkQ
UkotgszZAPp2wuacsIffjNPQfSvk8OiK0P71v0NtV/87tFPd8l9D+7G9asW1TBC/FJTPtWH5QB2d
TblQ/mtRW1nTGMKhTsdDj9fmR/tHghH4KDoZsBQh9L0MWi4OoEI9ZPPFsBX/cXEl9PGwDKvYh1qI
n76uXt5Tz+NotVxtVUTsujJR1sFAkVqtRHKvicB7cCMFp6mA/HI54fU6I40H3bh6Uy4+qlokftsY
9U1FPb8CBkceZZYhqV1PcGTq9fXSHKUiniy4HkuL54j13CU9hr3hNBzrUCGFGzvp9JakN+FN9Q1r
mXJvhmq6wv+Vks2ls8wzaBxoYFYG8pf7wLEy0WIDAF+nmHitsCcU56r35IvSp+qmiRtlszSzWhtO
cUgVjB4P8iVyY/cZPffSWAaYBVE68n3Yktf10YLjzp4ymd6bkIV3XZn6cZmg7fyhr5vmGzNJSSFe
oz+o7O4zbVKuizEN/Kw3iouVazXb1MznoNAoVwGo4lBCAPPDxAJtawW/S7wOKLgPWNobAdH9Du7/
kKrHsZ6iHWJz88kaUd+kSlv/NHjIaFn9UNwZLPHwAKsr5KmbrDLdj3pSkySaCdfiTjm/ULq5pyAV
8n+NUdEib4vGQ6Lp9Oq+qwm91/NsBO1B3aslhvajlxWn+48ybfwNOwRqBkGiRXQ4meEPNYvCy9KV
uSSFCJdQ4zd/kXVb1Y5Dak+r5WyRCf1pwuHPxvmOKuDmU2gq+RLMY89e0oQP2Hsghcyj+sfQukhL
ovQtt1p3R4Ld2tmNV7xlMrsQ06x/1A5lABksnhu+zOW5YYOMpNJrT1mHsXkDqgSG79Ttay196lpJ
hNwp/vRWts/1qvyjEi/73xfzmKVn4EXvpNQXwqB4cEDO+JKK4EM+r7RI/fll0bSveEkZl4QSsdVy
G4xdbPtxj1/x0vzfYR2bvPuwoX7Xhfetb6w+2qiAdQnzgwsHW0SsRGEH3Ko5fr9lfl1eOfjf+aam
2mutJ8lM9qA6UAnuQSvJ9Md/veLX+9tnZH1xotg8fQCZtZ3Ydz0tFkpzq4YF+VSrGJCmkQ4sBdgi
HCy4fdCXTOeFRY9FvTEVNnmpj59RNZ5lRN3NAlZpsJffL6o5TQdcJZSEqDZe32y1uqa4EBLaLgI6
oSLsTXBETi6ZGqF9W0CKDe44uxrNP4HqmaSfFY2gyIKaPso1GnWv9ANbncglxT5MuK121DOsSEvb
xTheG8MdKX/j1XJgXzNs7QIzKoiz/zyxnB3qMSfx6kD9n88WYI7ub2AMnX0xxBkmlX6s0v7gDSIU
T3IqxlMDqBbbMzCiPclq6p073EFxx15QfU2IVwblNSjr6FoOd3CfUsTXypzG49fY5ZU6TUga59l+
aVLK5O1bJ0c7kLvBY2bUW61nA9jOLUHG+wpDgUQgreUwYdx9MGwCYV991FZlG2M+LFctJ1xCNis1
k+Xh3hzD9OZ02QazPWJcnYFJGeK2qW0JIBcdCcxosQhoW/ZcVa8cuhnGn5rCvTpKvm+Ws1EapBup
KwAKFreB+f0SPepuwMz1VAEk2bXgsuzwpgyT81gSQn1MIbXvm0RQhDA3lxMDzBkuDOKNlbbgKJUo
8JDhh/U+hPtFEtMMHibLHM7LaG9+L/sxZYN7f0uRCQNvMTvZesNWyRvn2pt4aW4sXIz/fy3WPhQv
EEtZ5g6hjOKc58jxd4niRH6duzzaWBP6zlCC5nXU3iaviFZY6gE+ePNhAFTLLNudvvp7MgCdXxQz
Z8Izcj4axjX5OLvp/fe6wKycXSH1z6+u5dX9beKNbW6jqgofGv331/5s6YFOdt+etXUYPkj5J81Q
MKynDH2KhZ8y+eE+UJqNrplgE6Je8Repiz6x2+uNYI9KfyJur4MsSZpyW5sj/MG5mQjcGBuhlddC
08Nvo7tF22J8M1DwnK3BqXZjIxC5zY96JuyX+4PgzokKraG5StyCQO7aEPFmobpljcjxB9jlM7uM
igO++0SrfM0MxfNE6NrH0knuQGhFzwIY0wPSnI0YC0mSOkxiH5Ocv2eNMo4fAu7QZWyaRuq684x2
MxiVhraJBzflVt1WC/VktSjVa4FcfXm1HJYhlfyQkIU3CrHuI7hy/dKkruInleW+SRl9lkMf/G6o
1WGd1v1Mehy+dRHYTzFxs11VJKemjgM/5On+bLahdhhCStUSis6fB22wnhtjnVEm+Lz0EMfP1ja7
34OcELHmofFGQA8I7/AjNobKB7MRX+qsUC4VyXrScqP8mbIudMLxHwO6ZlIuZki2SK3G5qlOwxro
jkncNAy75CCvrZ1Zt8nFBwh+rvyZEFAGdxt9gtIoNsScuhNiisjHKs+7BnKKWJ1o1XPEon7vTTap
3VGzX8fWeiqmITm7DXvwBbGpO223istc3S0QzuXw/zqx9EkLJT0ZcnvrzlDzyFCbVaSO8zaZ5tK3
vFoOygx4TkNTpdA842lPMustnuvRHfs/vJlE1dZKIcTDAqkZurY5CodqrmXE0ueUob225rJyxQk+
QhO706BLr/h99C9KKMWpoazD9yKieVGZ3fuhD0WnpFb+9ruMb+bx9twv5/7YDmuEX026qbwwXlEE
5lyLRKnezPSb1CHBRb2wzhQlEwhMFeObpnfAo6RS76y5qQ7eo1qE2fRGzMP24W31G+LQ0BzQCT3D
PvDSfN2AuPCb1lOaA9U0HoUxytCEZHVd+9zirEVUrxg/Q0v/ngMFe6pq6fyjv5HqvV+oXN931KXb
mY1CycOOyknUD1eBxTavrvW+odYx7D+lUaprVYfCYLZqtx/tStlDqENF7Fj8dAOL28SO6xsVXvZR
utYVJV2P5H1o65sR6vc+Em8soI26AHipJmJnmYXyy+DOal6ga1tPes8irW2bux6awgz1NKpKvF62
p6kMqm01tSafFftQUn8uod5UnpemI92tZlXe5f9wdl5dbuNcuv5FXIs53CqHkiq7qnzDZbdt5pz5
6+cBWG25e74zZ865oYkNQJZUIgns/Qa03541rsW7pvTijRQay0XKFjDbe55QUmoTMj/4BgevauE8
ukkVfVf10V6p8LHutbSIdsuSI8QE8hDorbFlEwTLzoEUvFZTE7XwsFOOmurGT/JQe3eWagCfqovk
qfMwArO1/rvskiHLaUWpAxqK1MIKdXwckC4JucOM2YOMSXktSDXfNa1y4Z7gGeUlKC5F40Q2Q5r2
uJQiShWpmiU2F3AFwig6FWoMGiLRrMfb2ZyV7iYcS+sxYAm7mS0cG+Ipu0aalT2QzR23pY6XWEXt
7EH6wMuDByWgVAL7KuN9Wqpr3cNxfgTSh6Rkoj1OvYVhS2pUO9/0jDdPAOPFHec2Ig3GzxFGUZtv
SVEsI3SKLNgTquc+y0FbR/3crew/juykccb1sgQoc6feweJrHJWslY8U22xMwREu+Ec9Q3T8w8QV
6aafGdL0hyrClYtExs9UDfpLg95CaxtKsU0VpV+77KJ20mFees23WqyttMzqt3ENY8wxjAcEt8wH
XRwmHzWEuOSx3EZQ24yeJ2/d6TWMDMbJQ9RW/g63k2otZ8iYr4zmnXg5/FeAQaKryfbSJ9W7dytc
mck+CUU5R1llk+rfyZgUNZbWzGUz4veAkt1axnRor2Zmm9X3pG+/uRE0eSXi+xBWEgEq+MegzfyN
bKLhS+qfjcjFtMKcJzHi3o2OelmdT/kaggPSFE2DCGzkI3AmFTsoWFAUqJDeXrrrcVpFEQCOxqg2
SDd7W7lGUOK+ebzFblnbQoxregErlWnbeXQ/27e1hZzXl7W7aVXNfZD3Ls1TrtY0OxdT3MkKbzAP
kV1yPcm72WSF97JXjg3D0jy0fpusHWAK4FMowJaItYc4mC6HTDQTEHhrhN2Gza1jtLNmGaL147zt
Ox8EjT5012CYtp3v1Y8hbvQUSeUtM6wiaseNZQCFDih5emX+MheGvUsxEtkYYnNOWaG6THXz0YmN
fCMOWTWvrKYpn+T4UNMM6ID2PtY7BfYOuP8w0OKHeU4/z2QsFrFRxOLBKnYjEMS/qgZMcOON4ckS
AqLoglR3ANA/MiRLnx2rvQ6WimTVMHDPRGJouqgUGvpBCfip+SBAG3vYSX1tDWHFLaKS464RO/1b
c9HirqgmTyN1Ta+Fb9GjRUh1on/sKgOxMb2ud63nGhvZjOs4eq6waNWCdN84g5lcPqXSTFAXnrQP
KQ0uKgvM20Ya2MsHsXwk29J5gbr/T5aezoo827dIm937SgmTVwBOaHtx07DsEtWACb6zJ5odhb+t
pWhUO4WcFrqqy6RW6/6fJk1Brp37WnzAysKRSqwtA6BER9msRR5bGZPPpuwNp380k8olvSDmJroC
MiqIv2S1WW1KV0tPmWlS6sAFK43q+YuqWA78JHAnyhhlO1Obg2OmsLv0SqN+KkYSNJrX1lsTiaPv
+G2LRwyCGiWcUMU89YlVPHkTKwNPdHiQV5VaAVXBW5w9T72qofYu32HRz+rVmaf3HorCqxKU/+5D
iO09rDEMDiKHYqbVUH0pISUiBqEeF/HKIQwAuc+Y199chnoktP5jzBWFHPkyYW+3+09voDnSytOc
VffkOFykdKhCybMkIomdY0Ijkh9/diCZdukQtDjf4gVIs7M5xYfMBXopcqkyg2oZzckmZ3QvU7Fx
ArJsVO3hIBO1sY5EJzgeYy0nTPCw77PJOM15Up6mIR3WWpoUIByD8GgprfWc+7p2ZN/irQYKzs8F
4v/PQ7Ip1ax6lhGe299jgHtBH2rfI9xDhyr7KxxKf61GuXehwJ1eMN6sNk5OHaWVv/9W5zsWqsTo
9UYXKpsbuViVS1kZbxOcskRchkZ5uf4zJofJWb9fQ469idYn/bQFh/MAuhbkbpT/NbANx8ulrSl8
DsGZ3+a8zUz81sSI3jXul5xYrbVbaQshD1FRj5dAHGST3Pc+toCfj2BAVyYg8n08nsomA5EihCyl
TY0PSi4cpgezKZtF2pKImznTQytul3IgEaNy97rekCaG5sQKqQP5t+Rf1LI0Dg60zJVMz8gsjDyM
lg9VJ+5O/uS9acMUnkuThF4eedfb80R3UpTLDe8qHx/ygA/NJsVPYgnJob8nLttV0Wz05tTqNcA0
YWk51tX0oDcF9EAwFTsZk4aX0A6g3yQt2zkxbinbOiBr0NRTr3r9fZym4T0KWbBXqvZKhaY4sa+K
tjIHJeJal3/GEyeNtjCs56//HC/jGav8BzBy+K2HeHumofk8Br12USZw8zLrbSu41reek2IJGFIJ
ZmG5JM1rathTY4w7mQWfK/JeSqpipAicsq06SFp9cwKshVS6bFmtyAvaFgQKYWiPBvPTcqtu1PZ1
cEP1sYmAQv5xRiZ80NpqOyIzQUZyGtbzqKnvUZp/aLEe/7IRV+yQq1+VwOTyNDa+DToIjnS07Jem
K5RN0Xv+VVHA6o2zFwukgUE9NajApvcASVyYrr/4MEiVq4Wd4HQ8A1XrNetL6MX+zuO+t/VkE8H4
jde5zVH2moOTgVJz9UtVFtYXgX0vs9p76t1Qf+lRQpCTQKpm91lgfZVz4D/NJ7Xsu7UFb+PqhcVz
5mQ+vqNBtekH5G8a3QcwL4NqazanOKnvZUse8nYkjSZmuMZ4ruJeOd3iJnKjFKTBSeDQh1Kk0e+k
5VklxOLkWYCzTDSx6bvFrdZwDoh9xCsZAx7q3UvLNPkilVtTywiiB9LTU8UyUGBPlDQ93NzOM/WM
16N6Hl2t2mdF8V5j3diuJmGNECsplArsseu7LvCW7mSgKLmRMTMWzgkBaI7NNGEwr/WbQVfNU6f4
JCLjXk3OyymOs8l56L3kLM/kwRqANK+XdjBiDfRHNIDh4NTmyZ9t3u7snStR25fPEGBwWHVFj/89
sjxyyl99NMWPi7gyg2VLPlX+L9MVivWHKGnxrENc+x4t8w4gKJVb2awVLSSpSAckmvIUm+ByzNkK
DpRFVmjDlpd8HpD0WeYWeIPOkHj2t2myI1XzjW+HGI+gagcQXR0f5MEIyT4PbfalFfeJW9zqgiPF
D+cuUIRXbhCUKHH/nioHy6lOnHyRsyZxK5Jnv6c60om3TLrPqW6rTceCK45lnWeQElccqgZxfFya
ilbc+0VETZxOq9XMJ965uyk9NaDIWppPGKibT679vStZpctR2OvOuOOGGN6IPjkKBN8zFAH3TrbU
UQd9oXdAGMUIOSuxpl8ZDElSD+ZxELknLKbg5rUq5s8JfExSkulzku5kn4woLOtX/1/j037wYdhG
I94aMQmHYbB2UqHc9t0JUkv5Z/PWKwfLXlXgZ1wx+NZ7myvVzRVXB49UGRhez63++q+5t+bt/w0D
kNKV7uyl/WuVquwBW9RtZTramZx817ZQLYvBxIvXyP27xmtcVPeRWDBjC/OofEhWhkxWl14Vr10s
cA+DEg6PpoNxX54fNJeKVC4qGtr01Qg15b1Lgj/DUfity3Ll/TZ6CApyN+G3f42W4bH/BvPCX0ab
oWtskYPlF11D9Y7d4g2OzlNVeu4DBeHqNYAfIMN2l+gXw0VJse3K8g1suLPH0qBBhLgr3pQstNfL
a2RfnRrJJtONgxgpDX7trQnTwmrN+Kp6QLIwSrRezZlV6+gExU8rfc5y0/iVawBFgrB+r/CE2DTl
kDxgrJYdahLC2In/PVv7Pdsux/ynOz7nuE7K2bGeVu9xQJpxLp3kIYO2dhh65D3l7ECD5ui35bNm
DelL74dgGB1//HC08o0Ft/qzgbXHrXYMV/h3bGat9n5wf/uqDJH33o5ZhrA/QJ/BoojRkOi6amau
7PtS8U6tCSbLwZZ0j1pfe6+yzdo0bZK+JNObB8xsFQvPcVQEVoBelW8OEm8bkfW85r1unlXX7LZJ
GRbvptue3cYHbmjFPx3e3AuSNuW+QtwK9vLUUr0gFWyECY7cwKyp2ZXhOU6SL6EAOaVa5DyACdYf
xlPkpQCdJq8lrJcvoTMX5yUW9eDE5oaLRfYuM010TYoB8ZBEzqtG2EV2YK5iFCiVyPwaeEC3xElq
mMsJmJRfmqoaX8XJ/3qMmD6LWf94nf8+/fcYFa+43giDJ8t3+gv0i3ctHvKXsDLYS7PLapwqfpIt
O4ElFDt2fjL1OH8hg8yyAbrYxvXH/gLgPNkYSbxeIHVu3z37DiRNcUeIKds9/+6j2Lz0SSye7NOY
J1vF3/OQ3wCfMkbF2coqtA59UkigKcxXe26uclOGLWK4Luswu08or1wKM0PjpMOzQEV9hNxM86XM
+9Us2IdpMYK3KEi+xuIM9OznmYzJXjkO2YP/off2KiR1IC+FU3ucII2jyYG/tOeQMNWj+mBGA/7S
xmMVq+17GCrm0Z/4n+WoaureEF+LyEvo/RUDXG0l4xRumrWf1PqdjgTWC2Ks58FDKjhNa+3JG1DR
souuebD0WjnpZq5uybaXH0GpoQri5ccGa4mtm3DL9rqyPsgaM/WO41CTaO1HPbnH/jNbaswh0Lpl
mKxYi2Ess43nGcea+xrBk2XY7IX5JnGztaqEhoBhFvvCbvX/89n/PM5NNfWMeOHaaYxiTy7jf/9K
jYoeW4hIkSlQHI3StOvGyIJd0TaThc0UqhnNhK6OhFjgWtDv5efXQ/wEe6V6QmO2e3Dd9rurue2d
UVHnNNRGu4Or+10WeGQRJ0AvMdQMKIOi5lMKZqsBwmQnyz0YJHV4Yob+HqoCUE1TzXeyzCbRqvIM
9HVxheZjr4Ky+7NXys/JcVpjbqc+WUkjHE+zyBorVjJeZNtRyAGo8MR2qVOQENUmHvKmF1zkoUCJ
+UKqZK0GHoo0v+MDCe6DZtRUNrDjkj5dlVyXFvGhVzT7LEPyoLV936JlpgYbB2dN5H2AmmLnWaNu
zndGGmM42pVePmhd2EIvqR3cUGJSUViI9NOznutP8nuFPUxuDNuC5WuOLO2e7Vz3VPRAiiAL/FXp
qNx9ek6Cl/Z2txo8TiQ5dG7tlyy8y6K9CutfX/lqjQq6XYCZLf9RsJdjcu6T+VR4d7JUP7hKs/HV
xN7j8vqqd47xZa5rfQvG0TkHJbeiIWoMCuu68g4M7dznUfZNc22MwWHuhDm/aauwmnt3QKLwpX2x
KvSOgagDcDVtNdg3Niop+Lo1j4k4yFiKE8a6n3DIVcEsq9NcWJekryCRyvIOqghQ3tgRHIw5q1nS
e2jhisPg1939bP6VjXD0l3ij6l9yfXTh0RfmMkoVq06jAFJ2izVt7B4Kit1F9avhAXev6gM/dyOx
wkMYNiVMSp2qjTjIbtkRCTi5CsdqXerwNNO+Tp6aTtcOSIhDsxZIUxkrvZ7HY6RRppFQVfDHDxnS
s3dyCB6S/T2a/bDTmFB47PGWTEYy6u39sr2f5nr6FDKvomPdJl6D4GoyHecm35Zq0Y9wMtjNtNri
4lYLP7fF463zXjrySXvYjAjvy1gGb+LOlvCKDEfww9g5z5NM0uiKo59cY0L2Q0G4z7MS42TZwz0q
tLgL6mqIfpl0lR8d1BPlNyG+Mb/g25MteZDflYh7OGsvcRn6Pf7f8Qj0ok06eJ0rKd+63zczzgiC
aseb+N0S72EcMaye0etADQooDs5pIiUTR9RnkRtf3A7+blEFaLZRIbLz4i9q2+gRKF1mLs0sS9sz
wJLz8slVf4JwEfrHQCS2ZiV/WGALmd5fZA6m0+AEhKTCDhicAQnA05QaQev0h0/AgOhvNTBOMj8z
xLOxs/s6XDxj7bCFaCkVxcd4Tjau0YPkE2Lk/9Ibv8UAHqseaTQxSIXzvPu8yJvQ+5DB5TVRVMm2
javG//Hl5Kt7Zc9LoCEckjBFg/nv/3XqqvoYQX+I9hr6mFOsqafB1kf9aDm6uc0LrL2UhxztK/Kx
v/8deBCI9vT57+9+F/03xHF4P/qBVLW7INX7DJRklOUI00sgOkkB54BuqHAVZI0nB+Lj5l28FqM9
trvYAIiOAAjORNnjgkQrMW82u1VgaPrBtxEjtMg1b4DU6MM3W0+/Rroz7Dq97c/tmPRn2JoVOr5V
VkIPKpuVFEi/iaHLpjwoPoVV25kOt9B/GiZjAIB6cGFTvCCRJJJIL3xu7QBk17J5O+QYQ95VJM1u
IQldQrnBv6ZNARWmjpGCAr/UBaZ9RNIClIPPXyE20aQ2Kwh19uQjZaqj5H5pvV+o15JnCec63LqZ
om6ybmyf0LDZqMZo3/dq2j7NBoKraj4nK9kpY15iQl5xXfSdxZBqUt8bPNCoT89eNywYVT3wt5YP
zcYy1PyuiNEtkGm4LgRMlhnufMmNyn4O3PIuHIaKxJgCRtmwJvSoJ39l2Y61lw/kIJzdQzUnb7cH
9e15/M/OW7wa6p1P4evUQ85cGCIGom0X3QegtfBHSKldZK9a58Yrae4/ezvRvM2VvWgYPc8BHoh6
EAn6JJxzufxi9U3aLJieRgXxyiCKf8STq6zrfhjPwcjW4a4f4gQHdAT8WCkevSJQfqqND7E0Gj86
Ab9FGte4t/GHgM7jtwc1bucHKwdeYCDO/lVM8of+rGm4E8v86uA782UMFVjGIgvyOzUbuun30Ucp
SYbkIYjFUjqbvXVslMM18YZNVAbWCxXKT1rKQFnFslpAXIKlMupKt0LxrrgaTrMMk58yGOLgiEny
fxumlFiOVQJw6aNL6YyP8pETj+j3TpH/Q7bkISHluu3Q8d7KB5iMYTADNlDVs1M+tNDwuVxLM28O
PhT1JZUsP0Qc5m9ZnOmnUGaHMgSWtrNLAvv2OePIUO4KE9U/8ZWY9eRtfMVxN/IZDgPuHoiEeza4
5JcHdu5BL3LJv+7kCPnULswoPIDCMZbHvIzhC1pcawQebysCvXVLtBE1neoz8urzvkeu5Ao+g3pW
2oNtiYFlJRPek2nl/pTPia6fDjVl9rNsLeuANh7/iMllAOxP3FSlZ3gNsRACxMowa/fRmwf7ONk8
0XjW9m9u0ZwlBOk/jSjNoX+DuPLHiKYROqJWi1KXWNFEseLeFZp6NKKEJY38mPkcH5q0zS+3j1lm
4JS8DkjnLQY3Jtxbjl+s5ayEZ91xdmN4w0r7fRjy+lWfyLDDNKcc0jX1PbVeMH66l5FFm1bws8Yf
U+PyC7Nb2E266ZN+c+0DX+n42PIHW4bk5D/U3PtLvvSg66Lo4MJNMGwcP5PoPcN/7RQ3dnuquSBP
dhVgIqKR6LPmrH/pw348Z7mBhEk89y911oVPc6CupyLyMbJP27tGa6f7xko8yPnqhHUUv7YgNtPH
Go7bqcOCaZfHagXTsj3IOlGYZJ8j8NipT83/bkTSZRU6Bt0fr+HNZbtVMSRag7lI9q4Wp+vchuMC
WNav75X4o5scGHHJBC3WD7GwW3o72NQbs0p2mV6QxhPuZgpKoes4sKM73UvNN5PiUzYV3esENP2e
bNpfclQRlN7eMjom8RH4aNM5CkKWdEWgorkgTu1e4WdvFc9wXIgFaGfs+khw0wVMWS0UvK6DEuGX
36hleRaB97ummuUhcJWYyNf/DWyuxZlF0mzjO1628QYYwmhUHx1r8AB0gyKB7IwXHHJPGbwhTQiC
VPnDhAN0bOTmq6F1/RGNjGLxWR9ykDe42k/Yy3TlmxqDi9MiQ71K2/XQgr45D1/gLbr3vWm/d240
X1FAgMFWVVCUlND7Zvn6ybQyLwCY/DF5afqr0eZ3pXCs97mNOlxIzPYpZAOzA0gbXtxcs49urqqH
qB8GKCRGulFhGcSV1+1KUdOzRBlPT3PuqiKG9gGrN5TMP9uDWEDKgTJme3G/zJMx3x7Qk9D1bieh
Em0KJkVvLRbSjuvfzdHs302VHmyg0yprhCJs5PfVTMEQhO5MN8jiev16Ut2vKME597dDbdXJxh7C
eitjbsfOCvxCiCkzpke3cVmG9EEet4jNMT9N7XBV+O6Mj5Ufo0oSqH186exyW5GVuUf0yEIWnrNh
qJM9u1hXiMx9xnBN7091bP2YImutIyH9Sjaju8wzXpA1/sHv3YREqtlb6tEM6gkaIL+ULH7+BO+I
SrGsH8vCshHrey6F4EG2LC1SN/FUejtZVK5HEOO4mP+SJek+HL9RHXMumjjIM7VV3/3Maw8h+b92
j0tteFAb73vktJ8jWrWadkh1sff0MA3B8UwsGAdIFnYxUc0etH0EJvOyNFM1I29bFDXGXIzJ0XN4
sOt24wqz7wJHG57ACNSNoZ195FNmIXgwjziQD/aXckRFM2myD0i002EeEPMxdd8X5adxBV2nOcwG
Uydpy4gMab20yVTyM/J149n0tY/JtPQvYz6/Oo1u/8B96Mxlh7l44uubBHDIxRpT54wAvU71BpUt
1TNMzLgbu1LAko04M4xhsZmL1jh1eW0AwoLWe8dtItkGHbLnyxhTeDzAnBn23ApnaAIqckg6jojr
vnhh3fiZvbjlK0g5J+j7AZa+89WXyUI5zIm3KGz1RzvlOtrPjhqBlEgKPmmBkZ8MQoe498WYXQJF
aFVW3XCROJWBS9Q06jdgB9E16cicy3CpQhzTeqffyaacFGpNvbb6EdceUSTLnUpxvdXI32RHtq07
zqn2nHKLf05rvpjCRA5FAHS/2pXxPHnjn/FGPKf/OX7G0muT9t4Sn1ArivO9nviQ++UuNxUb3Pz3
AfVvsfWVR5gbEF5K3gf8NOR27f61g7Jy8tEc28j/Smv94+DMwysKldUfcTE+pCYisNPNJa/ZtBu+
+Wg5bvhcmtNR3tlb04M61zmARqnhv6Ef3bPnZJdhl2ny+AmyKlnPJBfNSuFmga9uI+H/ZTqo6aQN
Ba0BsOyC+ZPd8mCnuQVQPtOr737p+McK7YONk2XD3hMCB3MYTsepxqkgSRz4U6WbPiYK6jL4f7zI
UKpVFMlY+8jxKlrNel2eUhIFd/9+xsg2wmwaCaAatU1fiXeq3ijrIar1K/qhSC5qMWlpC/P5XOmG
A3TacV2PtfWcWu345LtcVTRmiPOnRNX/kr55UVc066nGHlE2b4eE4v9FNrMuRdMDbOMeZacBooDL
N2GxNd9VVJKO1GTenDFKuVCqeG8L2BxObvmD6glbNIEBLhT9e2d3uJsJyIcEid4OddqC2Kidb7eQ
PBty1upob4wX20hRMTRx1ssNfvMZeG7TrldumR1brZk+RlhxuK8Y7qXperaZGmr6Ua5mX3xTfQ8T
UndUrChshHe60rxpwsEJ/9SW0mLwqwji9CxDhZdm9+2Y72YxQIZsy1d3caJkmzzsDCTrhmYbjDgj
GoMVLC4V+Aa7WI5N9rFXST4uLhVG/kNBLBw3HeeRrYdzrCKn281jM7zpaXmWyHXgZABLRXEACTfu
sEF4xVYckmhgvNaqjmgeLYOK/dJC3ukvI0SqZ/QnBLck4KdhN7sa1fgchrr+NEXAfN1cF7hi0Gqo
YR5rBLQAFtOMxi7aaKkbneQFICZZOE+sZtNFb3gIAe7Nnl2c2VDdIdxJfoesF+80DO+Q5cnuO5nh
G7QdUpFC145vT35DuuNPa8NTxv3ta7XKEYiyOz/IEGI/wSlIkDucmrgidQtGJ1eMGOS0VW2HySk/
lGb+8BSjfQxrTb93eBKsZBztRPTB/bA9tbGdvzf9xRnK6sNxX3rdI22SJtN7avDWFUgiF+i+/ivy
WEvcSirzSI0BjYbY2YyFWl/zEXzsF3lbCRCnkOgHJSoctmnIXwCFkBGJjIg1zdvNOMKs/9WRlygs
9TXeP7JD9/zg4OO9d9LRVxuD6lXujK10HU405L6YHvQuq1ckKeerpgF3Ee7vtvmoBa56F3DpFfvB
mKgxaZX20FRVKtR0s581Vg8ZLpKqMrza/PLeR/RWkJ3U0wcPraZDa5jGEY+A+DqkcbQd0ky5H3M0
qSyUMfA8cZu7cqhe2R4iyqqYob+Zm9ra9m3UPsmDRlbBTmL7kuUdKQjXDw9uZOnJBSSHtjcz9xG6
hnovf5Fxaj/y81PJtfIbFH2yBeTNe5q1eRsM2a62uPNPjhJv0HNVr1qS2yfMXlpcTML8FdLSj8HP
7B9i6GA22boIE7v6HjhhcuxJhV0LLf5iVWWwtHzpcy7iozhYdfjFp154lPEEGLG2spMftWG+1dLi
VhwMnqGwKMXpAGhxClS+Zx6gGKc6FzftuxmAk1pt9CyMNwVaNbsFjrTQ8Jyk/tKboIQjjyWQ/EM6
7fRn89YrC3qGRyW3H4M7PU/4uP/4BaHSbWwA76Ia9M+OXC+xbw/q8y3e5G59Fq/hTXWxq+aCV+0s
4zKKQ1aXCsqmMQWLFA7JH7FlTONkh2BSPmSHPCRyhjxFFiJf57FTbru6/3zBaB9jJ4cSnWHN353O
Mg++UDgK+waFSXE5RqFTrsFwwFpp3PBVDae9jJO+p2ilICMlmyh1nTCqqV/wIEgvcnrtBF8WAQGv
DC7qoIfOxxR68EF4QTcozgkO62e26AHSRa4K0LfvgCKwUo9Ar9Lfkj4oV/L0j/Yy4Y8+z1UxczfK
4oCkpnvvKO2D/F0mYefeA3l70KywxhxsyBDvQ8wuy8ry0giruqGu125lWS9ZmTSPpTOjEA5FY8Ls
5mSTUlsbrlq++SgCb1ssHvZyUvdL7wAXzGeJYY51z3qoEsiQfo8cRTdZD7/7Ar+wlxavwI5EC69D
CXW0rZXkhHy6QeJBO4ECt9C5HYOnOMuuqeShVc58NHygyl43Nw9uhbKDOWeB9o4Zz7VBUfDqz9b4
ENtZzy08/FDMZHqQoSWedPuGLeElpKC2xPmo8Ya7PfkgBEAuS40mHPKT1vuHfAyUd2tO0m2cx8Ud
9k5gzf2s3JgUm79ZJgK5YQaUoIU35xm8U3Yj7oHHobY3LAXXiMxFWc3Uox+uqxxYXfnHZRnUOoa3
ZTHnn9o8fG4n1P+2eo/6kmG25eGPrWpEbnY0z3PLxuhUjjpMUCu37owYMWpNja/yFkWNLr5Ti+lN
3qJkqFA1SFDkWpc7GY5d1WXomrs61g8k2IyPdo46EldNcHULrz4zG4MdCI9fMPj9kBuB30Mr0LOo
qEefQxvfD3ajkYRf0Jq/DfX6yrmbjeSnXBE1YR8syyLHVK6w8J3DbaUkl0uTrUFPmRLY9XrySVsp
lZcq8JN7SV+RrJXaMeqtM2E0K2Nlrl0VpXUPta8DmXOCCqlmFx+OsHHAzZWD0p+QPvo6DfxVQ2nt
6+vxswt8UHgv+cLaSDxb1+kcuXvZ9BJ1xCY4+CZbck5TNF+meIovcpKX+S1ic1m8oZypYh8zq1vy
0sGlneG4kLXIV6UoucqD7JBnpO3COzvLYHRN3rTy8a3+0W9x2bZ/mDG221pvuI+lCYfV9QBRzaqp
PqYpOWtzyNNtUoNSx1XoBYZQ8Nc/TjDzCGWEncZy4paV82bhi1d2XoayYWI9Jm4LPDDC42rw2/B7
DY+3a3FQsKj7WywpTrqFuGpnjj9lv5xoo4+1LvE6u0eo9+iwNnxygqF71oR0qrz+Z56FJbYwK0U4
WHazgHx1iBXI3iIlr2q3GTeAMYpeC9Xctjl4JEh4MM/Cfd03BkvC1vvQwyWsIsO6V5P0M8zoWfHz
beVrAzJor424c7BX6F5oSAUE2YhMlDShRfSxLnskH/3vRuDXSFPiVfS4kL6srgBIZ0PIqSb3q5si
uJCww7k6OrcyAICAdNHafHGb9hcCydM3S/PJwIxvDWZKh5nq4aUYQKvvJ2Idj6OE5PnLBDYJxmRY
XCRKTTbRbS4uEqU214iLyV72pngQx0m2MS3smwZd7c6OanvPWaw8VPyfyktUd0tTS5zxqxxWeN/V
GQzMXKIxK9hY/Kk+qPBqL1HUK/tS7+JDWKuIN/rteLBNbXwc4APJHYU8pF5ibfTKKne14NciHD09
1t3niNqEgZuLEbk9lSg1sg8JneoFvef80TAtFlhG1FxYb8UvWGmiO4hjMw4r5q7p0nbfzGBJQtva
uax6YKb03V2c1cjX9XaD1hAolcdC165g2MJn6Y7u+8hzkVyBuzs1CvahmMLI3kh4pwcKvdInPTXc
4Hlugu1c2cnDZDf5cbGXp1KfHMIUsRhDxa1ggaQWiP1Rs6CN6SXFeNlGPvXv9tyb+Kuh0gwX3AUA
CRc3KBW0TjOUnWRTQiAt7I7wGXiWkcwrEbQU42Mx3tKwhbiNl0NcXDX/w3gjw4kuCovkUAvbz94x
9I2SNzMJCw/nzQVDXSQ4g3eaTeJFi5S7Oc2nOyNbyf1truL4WFLZWkdiB2y0Tg4vw7mTO2C558Wr
G1eSKn2Q460YW4Uc/vHBRtr2TEH5A4ElgSFWq5e46oy9V4CgRaKx0daIN9fbXNXmtd2wllvegp7Z
MzQMVikyw4iOE4w5BAC4420CtvDIeWn1o4sIybVPHQFt430rfrQ0ZaccJkcombWpYUrva6OGuy+W
kWONIYWXmcY2ijxyM7/Xl/KMqwg7Xc+Ey866c1lyLtOm5qgvzohNhPwY32Y7BdCG52bcmSiiU84m
9sehGFABy7EclkNuHbhOg5nh92/cman53c+odcuaSGEF7QKD6CIN8X7RIQv8zmLgJ4KOHw3LaFkt
kd2eKJ7KDk/DZOtn4aZVgWhXVt6jAGLuBwvqg/yDtZDPr3ERPcB3wVh9dModSoLW8qdTQHauMwxa
j0MyBg9TiInIME0/QlVBZl2s4SMU/Y2NnmeINb9FMVip72ASJ5gWbPJDfiCbWKWI/K88wMIild0N
NcWl+5YckKOrbFbXLjJjy/ZgCpX63PPYlP/tHzsGXFlYEUSI38i34porrFPii18hCuzmlbIzbYTl
0FUVW2xn/AvcE5tdSPKaBc41qOwvKM4EuC028XEIVQOHTHR3JCQrTd3gAuZ2M1QlCgyyqSj1Ro5I
Afu7bia0YyPzKg9D1f/KSV8cbiEVbNQ1mML4CLXyXcbzTINDYNf/xdp5LbfNc2v4ijjDXk7VZUm2
5e6ccFLZe+fV74eQYzr+8reZfcIhgAVSTiQSWOstyL1yebtI/JM4Q9xrXOsJwlFznxjQVSNY5pQh
N3HqJQc1aF/m73SVIFuHENxLMP0QAnTKIakKgiGEGX69UmsfULaMqKdnFIFctHd7dvM/TcTFs979
GRhQ8uTOjh4xjDXWaqZVR1kBKlrpzrjA2NW4V7QBQQvbDC+YMQfZqNMYlk8CUCZgZC7uaUmKmgdE
2X4RN7m5Se8RwPfB+mbNTdIF33Q9mJbqfrxHKaNdiWYNUmeVerm9E03LlX5Y9hDciFZ6PzoGXoQi
LTK2CEPVJsI8iaZifjbpJo1ZpqEvd6tpXVQui0k7KVHa4EooK1FGTJeNr27kiccg2AqC0SDOLofC
0HikBw+ifw6TVLdca2lRQvDKqmslMNeXQsanZuyVu053kmWbVN49D5RwSclg+IJ03mmoJs9jq/MX
FrCpn6PW/4r5aTznXZZBdJUCCjy1tUXctL7SIkfHPw2nNDWXko3ZlT/jJnXivZmQOo2M8murDn33
dQQYj0IU7EjdVg4sI98OczMTZvWinboDriLsMP4WJ/rUZo2CgncSzylzelhBOVd5AOb2QjyY5geY
GBVNz/HUNWYQbyHzQGWgHqLoN14xZGsXquwKJdr0VnCexVkY3EiBld/M3TyGPoZKk6H879DGiIsP
oXUc3IIBvY7BhJyjVpI3nW2kR2nshitfrjHrdrFEaLDaXlHibR/btmsWIyuybzWP+Au5yDWUhWam
OQq3/Xcbf7nnsiv0ZVPauAWQFMTToTCXPviCbxLCHHFHErIEfLhxg9bdq5mq37EpZk89RcBn+o5K
fncfOXmzd9wRAWi10V4andrIFDCEME7x6Miv0cFTT5bJsww4uXS0eWiepAkXNB+a+rWphuQ494iz
D6Gwulb4jvXLuY8s1cqiJngblFW+aRzAKoaZjvct3o63DhqdwJnH+062hvu8Mlp2nkp/JZpmLvl7
lbUNqEC/LpZa+6SoXXknBvVpL9LHZLtFk1UbD7jR+HYJdWt0OiX4R2KwtFiT1Yl3ANCLeSUJr2sk
vBB2DkLM6tFuwaTQI+k9tcbJsF6EhGPX7MYo+iH6LwcxC8OcbDmOkc6qSk6vMjBTCzNjC2irTnPT
8ItcwbBpnxGzBoXkGb/iaGlIcvoLFXLEY9zxyXF0lURQqV8D00v2bii360v6ayQdmbqraHKycrrC
RpgdtG3oOEA7mgrReJw5D2ETDC92uE6mqMEaf0dN3TqZkj+jpKCQPl7rPWpskfIW1/p9xzLwV24C
z1EaVnaCdO6I1/Vdk4XhFr1kKAdTcwQsdNfCVMcRdjwFbUvLGjBWU8x8gWcNbHHJCMaF1qvq3puG
fa9rr5W2vhLzLzOyChMfOHabGCVLZgyrrsUD58Kj7jNQL3mLaU7U9+TwQ/I9k/R7dnhbAgPdR58G
JW4xHE/Dvuu/DZPxgUU5zbYHjG5CtTi3WLkqCN3V0Co7SpKfagHgfQ+mWRv7T6928X4XfdiMHPCO
N/ZivSC6ilDqrnoUdf5WtogU7XZsTXlX4gbWLUQIsBdcFMSG/X1YDKhhlmHzYfGUE6MIVV4mDySE
f8/AdxUldnbmaNVGh9FDp/tyKtr51CnOmldcJ6Urca5LfnzpNaWU+DlKDH+KEU1PaqMD+sKvSeKU
lz+ta9OfWogqOKXAt/TD3/7kKUshx216mST+kDlfISZ0SYoOtDWgBJl7kzuTbINK8LJ9E6j+AUDU
2wF7DkaRffD8zdxb2oWCb+0UegkQQ5NiTGJh+KnlxraagFDLZkyfZD0zQWnX1nmIAg4uauMsFi+N
gO9taBtXl3C399I9MtVo2k/x4XSQK43UVR2oKzFDDHielC6t6TZtIbW7N3drcAuT44FaHay0xiLG
bl2koW2tBuMz9SZm5OHUIjnrzyOGiIdkQQ2oW7lRld/UkVaACQmT7yWl/zTM1S8dkKv1GCY2dARK
pw7Q4n2m4X4tO+EZS1MNkBH2Upu39b3UfUW+IHp2ozbft5OFiZC4kXuJtE6fLArKHJu0s1wwNWVi
7dQhvhrzllqoYhvrIYhwn+uxNctL7O0y0+QLa4mFX93wTexsZB94oWvYfa9EIoGFa4RJJLRscgeh
q7I6K9YidyBGaMwjv8N+z4EDSAokSjXKV+3EDa37hcDuCjp1McAX7QKEyF19gmf07zFiWDCxTTX9
xzwkSCLcQqp7l5Teg+lZL+pQJt+dIUPvvagekpb6BRgqZ5tVmbcwMhB71L2CKzB62MHVg/08pAbv
HXIEKfoYC9s0uvN/jmiM5LEqwxqLy6a6uWj49PCX2hbYh634gJiF9M/Uh6iudPwUJ099qTwoW1+u
2Nw3gb9Jldw7+lKfHVlUW+s2KqUHTYNHona++9PAyVvRfmq9jUqnUsgP8TRn8EfviBZPdnQ73QIq
7boPsCXe5jTHT3PEfZwOz8nQDp4UHvAnMKrKGv0ODD6nIkDTOxQB0M3VyHXSHrv0p99H7M2mlovA
yLAQ89jMp8chwzzmPVb0X0J0t7tGBXTv2O1OURrzR6QarxlCQGhuKv6mKuTi0GidjzcAKA1qtfrr
FFqk47hw4+QXlTmnwnnZaustyq7Dmrc1dhMKSjo8Fcv7sDS+portf8vbAgOHXsnPWO12Bw91xpVI
xwXKLaUB40tYaa9B2OrglpRhJ7sIywTTSxHXs5w0Bk4KSDSFD6lD/lAKq70nWzpsVspvvLGQgq8U
q1iZfsFS1Bz0p7oBCw3yG2XCzENXMR4SxBXBHUarSCVrPgYS+r8M1I0RHSfHtuVo58bBV/T7SnOD
uw663w1pfNxbUPF/7XwMewp3aPaiaeavrkqezCtSNNFjpCZ5ovivfkdS0za06hSEtvaAT85W9KNR
x3MwcthETxebbmKDglogmm7uyqx1D+Jg2rGLKLT+1iyGEIZPo2Ku9R5SgtoIVnbfLzo++XrI3ea+
4tFxVfc4yYmmOqotCzm8YrxIugaz0t4rWZ5gQYeZjhjELoiknGEuxaCYFLWqh6WYlO1dvWEHoxc9
X6URgzyrte6koov20Cv8rV9E1ZNZsgUp0uqxtdXuqprc6yb9wnw62KYbXPHAiHlV2OZZDKSyBEbc
Qc9CcdUqXPqTSCGiL/720k5s5UeUNdaVK+QMp3mINy/1OpRvxFVQPFOvuzDbdFKTbVposle4Sf2o
gyj5juPAk+9m6aPeFsq2NnlyhOHo3pda9reAok+aXdqSmVSsaBPr2MJC8/sZuC74SQcspN66MPlj
7VvQgX1vvEB97CpsWL2EL0TIe2ub16mK9EcfHpFXhyuiddV5hGwOWE1Vn9FJ+YFYQXedTxUf8Tz2
22athU5z0RM1hg71hK45h/2kqR9g9aNmIKtj+7k1zb34o2CisBOOkUNuU5xFWJ2lR3lCIdiwkzLZ
125FKy0MZ28HJuL40yBgjvoOgYZ+2ee+vJ37MAv8PMvQ1GohJogwozfxA2L98i9ntSklHQjB1QQn
pYA8z7i0p3uUQ3PgaeEeAUf6913mjBvDgTEjdzELRjyv+DFZfPXYD4AICeWNTy6FBewECekZJZPn
nStl3ZGQfDZa9h2+3OGU1DhH30bUqp2UpMZYpiimxRGOljwgNMK02O8/hIl+EdYkSD5QvR1eCgCy
IsxTorer9e9Xs6arieYUloM3X4zAi0+uzh4+FhVIXhjPJgWjTW8hogUej62A5E82vLZ3o2Bf8Oiq
8VL0G1FbHQYda7nIZ5Vf14OyUoc824vRnj+mQK3yzhx6/Wy6PbAYLqaG1F0hfXlr0cxH6uGSXboH
0fTaX3jWFuBX+ECuZ6xy1TIXZYga8+gl4Qtqakg76OXTgLDaNaLcNVKBRfBS9ojXpm02bJGTCF5U
O3pVJL29tVK7vR/yaC+6a6UY9kmPk4uYVHg9XMLc7Q9i9M9ry2HGkn26Z5UYH6+NzP5rY9XtbVRn
3d+urU6foB0nnuL7tZv0Re7IsWnacbQ0H4UWDrJcv51pOc8RS5OEiJl/nfQpno0iEBEMdxVrEcJ+
UzQCq4yI2b0dV/ugac4wb4NrXakbZSWmwAlaSJ2vHzu9MHYIuT4FqH4i8ynFlA+RS2rl0sBbqM7T
nZTl7P7dWlmJGMMx7JN6bDBiTw6aYr/imYXcwzRdHKL3M3004xWZlzTR+006SS/5NmuX1vLPlt4p
Zz2W7tk9o4vkV8gk5LgkCUgntbVPUWKyiJL7QUUH1dKXMc+sK7sof6SdEX6dTvLfJzqpAtEjTka/
+SFOlN8nU/D/FPOfbiEuCLr0xL8pS0QJLSypy4cdC4D+JUv7XZzWwUOTTBUoJcgXol+EuRpCAyaL
pxdeLjvfjcMHcGr/CHOmq4kwuW0+hBWtxKbJR1Z6vtr7TYcBtfr+z6vZjlyvxU0NylyrXMK+2A8w
IosG+A2ikCWahl5LR1Hminm8XEaF3MI8KoQcBsn8f50rPoa4kbgydXHpON93/pDzfcVo9/4xhqBu
t/AKrWVk2GAmHOdkhJ1+I0umfiPOwgovFDfSe4xapoG2CaxF4ajyIh3rfisCVdFZlcUqNsvqNE/+
by863c3LYv1mvnCdRhjZinu+X/jS979cVMyPAdZdPu2HiyogiWXL//hpfQ3FAU+TLv8El9jPf/77
v4u4qG3K/VZ88Plv/ncX/nD/1DWTtdashAB+60fPTR7K2BYivyfZeOiS7fS3ogkZDsBHUuJcOSnx
VXntnvOA+sik3CciMtX/MB27z39Mt4v04/TKzJbiYu/TcSAZF3lYySevIYlpTiDnSPuajEPwnSop
21gUqdGMtKETYuC4zd02uvcoO/8lNDKrt9DehI8jQgel+Bl13VK3gvhRy3R9HY9QP/BitQ8A/4Cf
4lb3ME65t7IcOnYki5qH/c8MPSh6kmRbszxaKFNZY5wOWt66S7XTMReb6iBG2cKdQw1Qx+n1XoSJ
fsszsNmRVEqmLXYtDaqsB3E2HzQ8EKg52m8h88CnYNF0bS1fJhZYQKrA3SlySxgPnvMNheEKYZTf
zRA4dwZ+1cLvr5XGdUZFAQ2RGMRQkA6THWR3xeLRuHdREgMqhwO3Pom5ISAZ35GUh4z8C43E8AEK
cP1QSk9i2y0aufQkNuQZKrV/jkTDh7DPcwQagO/fP+eIhaaua9WDXD2LS5upZ28cyUL3fnj6Xyb+
9TPhD6Yu/R4nT1lusqV4O2FYIC2R9devxDsMMU8WZO0zMLTk6NgD386JreDn+scoRTnBqW2f2b68
Rclj+S2uxxQUnBwgYNkre0d2jfuwc18oKPnfGhnI1qh1NkqnkNmHEfE+IX4bZj972c6+9NNE+JjK
vkL84N727RcxDpLl48TQK9DDma7Ypr/ExA4U7CbQnqrRaK+qyMXMHIEkcDMKxCqDV2bvPolvsBQ4
P+rci54oERRr1e6iE7slLDr/Mqfon4Q1xfucdppT+2l06ossOVi1Nm7UbFfpkrph0VHgJmQbhzZp
9Uk+ATn3kt+YT1XtNZaRcoGC4i2ccpHnmTt9n15y9AResJnXl63cJGdtDKPtGOGDrCWT+CpYXpTH
5dFZj/rkC9n30U1l9QpF8C78nut7geSSgjhcBmE/3LLsd/YNurKbBHunRzN3XkSEYqg3mQZSM2++
Sumg3UYT023MMWTDCoDiLS3Rn/kZxgQjr9VcrlmmS/hMbvRYcZdiWBxMWaN6n0jnUoSE4XNvYuwN
KCI8aVVm7ovWk3eUOoZrw9HjtW2F1UM1YIvjg9r7ivDQKSun/VnEPl7X5V95NjxZbRS+DoNSLmOQ
/Xeexv9mndiYlTRtuRG/bXFIzbxHaJafupV9M4K0PuYosO1lFhALj6REfT8MqP47N1JLKu8b8qQZ
KvUTj1fo2oZhsw0UezxYgumLGl6+sZpQwgdz1K8pKysotQbeISwBRw5N/Vh6QCQjS+13IYpm95qt
/EQgI7v1omhYZmq7hNpKee/Ps0wfUADyogbP2Onsz1GWi/SxiXwb/TMukyseTzZ+qdOsz7E+s0Ix
/89rfr7jv4rz8mNieXLxDYB1DNFFl+94myOyV3U96sY0TSNpbvoMn/sYO9ClW4ztOmBNve6qiDZe
aduKTeCNCO4KD80umcRiWUTKHUJdyVZDaHWdU2NBGPEryT1nnUVau/cTP39UR+MEw6b6atgRAvPI
Vp1M+Ii3+D01CzEQJzxsh95szim+qMfcxPpcXEmy8j0o8Ao98tzY1YXebqrY0r7o+qouAPGhGVNs
e5N3DiS+RzKwSCjExQ8BiU99xdpmiTGuBWPErDx/2t/FR4GfnyZVIKYyn6oeslEjq7HLmZeX8KND
+nrR54Fl/TAaWRV1G1sBZ6f2a7m0KyA/4NZxJNiPo2viGUARGzYyijOVW9zjTfaEK+TP1IzM74on
nYqi4glf6PzEWg2UwgDENYwdlhKejKdUeOi1HBSIazpL/CDLa2P0wOyTwFo3pla85rq/TZPQ+j6q
EpQJKx/vrBHVYvZRyjZUyuIBL++fxhi6t5afIHMcwupQVeNb5ZXknZ3SfnA9NV53RZVfq7IX71Vb
8vad2TfsTM1gbaRq8GjkGjay/JN8l0YXu86OivZ0pSpOxzfx9wADDlTVqmipaq1Joqr3rzN/QAdT
782vBltfm0fmE1XyZmeMPXaIXmW9+JSj9J2TnAT0tutz7cExT0ItWDSAsYmREUG1aeRDWHISAN3+
beSPOSpkTBhiPBGjHm2U3GjWlFrUV9LqK8HO6MrCXxZYeN7+54gxyNIDyPrSrxGOWuAPi1lIimG0
h1Vmx78Jghgbm0u/DHAhNlEHr0lJ9RooY9JfIuKiO8iFnz8XmNlvSLE1rNh65U7SpPgtIjPPdZrb
j9iPN9uoJmuqlLp7b3vp98tNmvG19sfuQaGYu6sAKW4RRreWxsQeBOR3m2iWf+dZcXWute6B2m3+
IitIiZGc4G06NRX4eosujZzrxPaNh5IEr+jP1MLad5JSwyAx8hdUCyghsUY7ilHnJUPP76VRAIMU
Mi7xvu1kL40h5Orqfi/mQCfbqJ1UPLBNzG8kG01hbK2Tx0zpdUiTGbLZZ96i6wwPS/xPORvVjjM/
NT/0hVGFHXuOVNxcqMP3Ol8l2cCj4r00Jgpfomn2mX9smgcFatKxUEeSeGny0PQ5hJWpCzBzTd1l
Op1D5qY4syWcrBt4batPA7GcdWirY7KN0S28kLTI+0M8HarI6w+GDdvw0hmUybJQVHsvBuYQMeMS
J0YsMWUen8NBjtpIOnjd6sO1xakTR84CxcVhFRSKceChYhzE2XyY+yI/fCRxSx3RKNNy8beQua+q
3N8xteFd5g19/6OGv/lSYslV4Gv4JYsT+SbXz6HUg6/JNX2fIoV5gWmNTYIBfZTgDwbEay7lijPR
N0WYoK6Oop4r+sXhzTvg9+g88Lls7Ny+sTYNV4v35IS0i/o9LpdY8tS2vJr7GvhDkN6lr+okoT/3
V8rG6aXooqwvuuELRTyQq3o/tpOAMJnbTWWjYg1Nqo23lLSKxaUdDH52rVglPJX3EdEHG91TcClU
s2sxJ9Sxn7x0+rB812GDxjruMjdu1fgvttWFa7lG6qJvmg43tgjyMBimZ8M1bgVqHb7vDQJKb6F1
1OHM4ZPQtuCI/iW0VCRzyV4X3qwbVwDP0c8xfMNYWiFu8bPQ80XfmZQXuQIG5uBPA+ICcRaOy6od
IsT3QSsKnE8HNAztd3C3cANBJorOGa5oqFW/NL0CIOVfAI6ib77CfFUBF+qsoT+wR1zpedxs0x7g
qWKb6R08n/QugnaLbZtk8i5Lsjs7atO7cvxWmZ5zKxpF5xhXRYKlhWWoyOurFNeBzvv2ussbKVpS
yb83E607issFgDuvocNtREtcYL5rDNx9XbSQzmcFfyHtPzedbML4OXq4nKX9xWiFCmWSuM2V75QO
bFvBWC9b4zveG/G+9jRz4aSxshHavg32LhfNX8Or9C2ySvliFv0VZ5e45mTIXXQJnbt1sK0LylPi
ZdcDUl1Gg4KRdqJCHJyaTllXe/GS1LvxbXRuBlNwlcrG3lKnpZ9bLtg+9T/BPX2LtTp6CRJLWQ5j
op8dpZ5wq6QD3NKur1QXL2Afq0E0qUwdX7Qmf8TlsFuMQ599G0oMNhWYxIu8pGwQB/j5CCh7CyzA
qtqHeMybtdokSIlUXgtoneIDNH1qVNOoAg/utpFKfroMXiaQFG/carhMVwqvo0AJkzPx/eRWleDS
FGmBkrPZQ+PLcLYsU3cHLmdciibwOOWkGsqraDVq3tzXNpkMIr1IUR4yrUXPWFZvLtERHMPUbYer
YBpUG79Yl1WvrwMqAkJCwcAlYZlbdXklmlhCnDXZ8c4YBSWPoTXyHkN3oWjD8YQvWbnouzF7TsPC
2Dqj365b3h9HrSt/pT4QKnHQMrve9wnbxhaVgbk/fo8QfWIU4VJsNWXXXZdjwXPpfYYY+NScpwGi
IzkPo3/1KU6EzDeyTJA3i6RXXl2oANv5s8w3ny8qLnVpVqBL0gqZ7ukj//tbGNNf28BkQ9K0wc8O
NEglleZDMqTmstEGZddWkkFiRS43KvY3axn26oMXSOo+5VmwFE24+vZJUs0X0cJWwbyLWnkhZtbT
dNkDRe/ZxVkESK4LYkk3h2MwGugH5vxrFNJQnoCsrzHsw2hxSPzbZjpEAK5Wo+4rK9EUAyJEHduN
boPVmyf4CtRrSq2Q26aLXA49MmhlndaYoITpTvSJK2W/b6ha/rrtqJqyj4jqIyJTwfJSLnVszNio
KvXrSzt3eAuxrnZ2c/20kpUjiPDsJOqnZBaSMzICl/hUcqNjEar3ojgrArwK/TzS9MiUGqp0DcVo
yd64PApgK7rJk6Q32Y+rurAv4t1iVK1btBPF6SVGnL4HCmhsKSZfBiYwrRfhr2GNnr5qez3MN6AO
UG6ovStN8zDNrXJvODT6GOQbcQp0dzj4kgKJHvExEmoIkm6gem4z24beNUg8E1BcMUws5jOETIpw
kUGrDRAqAcLe1uhjzn09wo3z6Hz238S1f5k7Xa/zQGAIi2QvUlFbZdvm5Zny+uksqyL1tZf1ZDEW
6j9G+6lvnEb/fZwYJWHxFvfpHvN9P8cFaLBlCPFPuUqhA9Ib9Qpbg4A6O/lKvNejFaxutCunZpVW
sH8aC3N7v0nK5RRspap/Fqoic7C4HBTlt2AxqtZfWHA1t7mi71V8vZ/CsuuvYW58z+2hegrwvjvI
5oAm0TQY4IK3lxU7huzJaGxGFiV5xVqL0dQxsO1LTMQApuCmHydMgJ9fsaQsn9JQAuEp9x6P7Wk0
rO90NHlvRaurUijeRn/vO1b9CF5H9GZpbZ5dVHOawXbg0SJlI2llsJHSoDlSoE0OGJvhkESh8k4O
MvY0Wq19QWfnYGmd/ktr2nWKNu03SPRYO5F3uteNJlhX3t0kloeFuZceUwUNkqmlSoiogC+Afyza
4aDWVHSHcH1pTgoq4qzrJeuqCrTtJbvkSd2wqocOwbhOgbmHdjSees21HozIdI7oOgZL29fuHSsy
Qagphb8hfcAyVKy1XGn8lciKc8Vap16wz4wOwoHEkLNsU3ZjuRZNr5ZarEK7XyNOG1CajIOSuPm9
8C4ZhxsTgvZX02HpEBS5+RgmWr+qHM248fNah++pGFdS1nhHwwerX6t6Bi2rsJd1ZvXPRez+7JDP
/VF52dJ2JmsGxeq2bl6bD13Hktq2B3g3Q7YXeRQnVm8RsO3PKJfm92Oq7vwGeYLRtjtoDsBmRS5G
TEpxJo5KYLfl0i9inNvzCoZ3rVqnZvDs09zM7GLhRmZ9HAtJH8E1EleEnreODK1bln7araNMthcY
lpVH15N/aIGHc18/Ynrvsh8+muJ0MNUc4+S4WMcWn6PsrRMAH+42nWWl147TPzDvGseroFPTacox
Lxy/glbu8MVFPMFaurb5xayL/sqvRvecUTm57iodtFUhnUWX3zrWboQ6sdA9yT2LAStunJXqVey3
pz5xyAuzWEQuMLieuk44GSaukiIsbzykt5eJzLe8HEhkevnPCo/aRWO25qMSYbVdFHV0raEVuQ8r
gw2cT3525dtj8WLn1qNh2+mvtgT8vpdCKJuoDI7oV8g9+VS0xHIDuzzFCP1z5YZYUpFNQHoKYDFo
sTnUij2Jn2ko7ZKo9fEi/R3KVTXJjh8CfRwWUeZ2myDDj6nty0SGYhcsUSK5N7Fow8BELtdqoQyn
mhoLUmeNsQU0q/HWjYyl65LqhfR6hkel/5IQHnYDqf4RT5SUKM2LbVUozQp/soJ9PK60VmmXkGCx
vBfpm0Qx72SLv3aO8JBZ+RBh6PZdzX/WY9qpLN3wBdl+4AlRFYDvwS4R3Ud8G0gLP6eKpSFBVEir
2o/xhOoT46FpA35Xk4AjMqnaia/HMZn0H0VXpUnKCgn1pa843hpKZH+nZeVw50sSaQfLOIku0JXN
wdbqH3wRswRNK9SdTNuptiJWhKDCrtSApETDC4dip6lo/IumOEjgVlFoxFheTHLaMryxsGWYI9IS
zqpehP7lc6iN/RxOAAlgpS1oYDO+NhSpuK5gJy5bIwi+ea60l9GGeIIGYW6z1lC3vPq859gG0joF
iJmdCzi4lvuFwy/+Xb9UnM0HoXWKbpGxHE23WM0DH8RXSatqRzXfurUpbcBt4kycBh+cRnO8bBAK
zJorIVNdIdC1gwApLwWjqMJP5y6Eb5F4FIBaYHwoOSGjgrQLAH2cybfq1MxxJ127PE94pCGrMo8K
7QAxiooN6dr3YNGMkirbkgzFktfOTrY8qj+mkxS0rTjxvMS7TyOT3NsiYMNhGqusGe0nTTepraOM
eRrtoDyC0gnXbVCFrxV4iE6CXd+HuKdbCrXPWnW1LSgUc5eXaXRntpjdiRB2pXi0j9ZDqrK20TTV
XgXUHp41x9JWg2cMO9EcalSfGoiYJ9F09HrNc1e+z1S1uHf0iv8lRXoa8X48hfi+L0TT1dtqJy5Z
avzzvunYBprdHU0IC2AB5eZsxkl9SDob58YGVXlJBQurSl8MZEbWYScFZDKL9F7XnG85ggwvMX4N
aFs3LyGu9pSa5Pq2mw6NUSLBaOeHuV9Py5S1c6hCrSBWHNo+sG+ibDP3iLM+DpFLLOB4zgMxJZEr
dcxf0kYdVvxj10vVU6wxXcSlgv1J6QHnx6MdKw9fD7YZUt7dsAGXaiyEEjBCKcPBs7JH0RqUsDr/
2VVOCllSN16iROvPiWpImn35PkmanAiHvJevk/DN0RpZvbt0UN29EJmdNWdtZ3RXRYJEkBioshxn
v9gEThdb/ufgPDHV62T8Gvok3DX5cBEEEC8zAHJlsmJJGiFVs4ns7heeauZBtR3jUE5nVQlidfHh
VAwFXWceXKqDu0yvTqLLk4CMGh2rGT+SsfcNmmSPOgDCMSFNz+RVIz+R1TfvRcdYNx6alNjSdX3C
wgPvtt5f6WWeLXRsVg8Rm3dUIf44w9r6rQ+AzT9G5xmeGyPZKA+gc/8S1+W3bakHlB4J+Peh4oZz
3KePI27oacYLwgb9VeZW0kkcCgf5IkWqB+xXgZXMA5em37NijDIAlu8zPsXxOsXjUj3N3RiNW8sS
pzOeEEUZSsAL8oJC7VAcxFnojTmeh1P7cjqPY4ZQL7XQ0C5zxIAdkyBeiFNxGNTA3gWZsqvH0bnJ
W728hsmw8OFoJusY18PNEHR4M092eCJEnPk9Yp9IsGq7eaCKmsvcdrrS3C8ukltluvw0kLQl2Kjp
ImJAXL1oY7IWKFpbo/xaWFglhkmV76LSz9fCSHGMpGxZhYF8EMJ0jpGsfCk2HzQdBv1fJoko1wL+
wq/3X07yjFI/56b9kzoKNgW2g3oJ1ZweC/IvIeyKlWNaxUmVe+1YomvDL89XXrXe2chjE/7wSx4c
bYAPgII4+C6SLQTF4XPc5VoEklSxKnRCknHfdFi2dNMjsqwS/SZVGuTz1HGSMWpPjWfGT7Kau8DA
HXVr1O3wZDjmQQTUXuIv4yRobgp/MI+ymiUssqPiG3JFi5SbfqHMLq0HKC57peu9ex6XP8VMY6IS
GsUo39VthnNrXxvoV0ftFx3ZHhFBsqtE65JBmN7oBGX+Q9gbFweMVAn6naJi/VJMILpRxW1LteFg
mZ3sPzSRvhP9ImzQ8LEyJqiebCug7hrcZ1zT8sTVPoUJSWNlutqfYWqcvLA4xRSa3ctNNCAsJxd9
u8JJDPqFSCrPnSKpLHLR84AGoP3iUDgnqZ0QE+mkgAyvy6je8lMZtplRatsi9s3noNHWpPvHr5KL
elMDYesoS1J+NvwkW/jVIH+lCoQgQYZCbqPqaBiDiFuJGUODuzu/yReKkwXqNleBZbgomJjqI6QK
59IUMl5z86IMpbHrcgzHvWhh91VYXbXdfYW716IJ7eTWjIf0dozQswbT/RjF5XA192u4JO5ELP+t
6Mf1f8Rd+hpVe4vpkmKAQqYFa7c3wN3LUHEy3j3HuRliuieaTmDxpp0O0eTbwJd7qcdlcgOR2jqz
YDf2+QBFyogbWFoxmeON4aTFyqvjJlyOGZBBnB/y7aUtFepXqcMPE/EI68yCyzonWPD2he/figvC
Ni+ukU3aijGFJ9E68wp3myn1Vs7y8dd00sfG5aT9ffLPIdEjt9p67LvgZi5CJH6f7dnXfRVdo3BD
eO8T3x4MRXHv5h4f4kRwV1vVje9k/0U/0BQgH45VXooXovYQqO70KlZuRU3isv0WpY0YYsXeVcdb
s6XEvSgnnYZR6ruN12bKsu2SYSFbGBrFhh8/+mGOMhswdmGIXCIXczFENlV53fvulXkl9isFVpWr
1rTkk9so9QlDEramQeN/L/fI39WLt5fH/1F2XktuK0u6fiJEwJtbetde3TI3CC1JC957PP18SPYW
e+so4szcIFBVWSBbAoGqzN8UsBAOMQCeYuVFWXYG+rNUJqMWHZKlM0j67CwHLJ3fz6T5YfjD9Fu4
rYXzzmyAxIWTcodCNS8x7CCVu9kj7RLkpbKTEdfG0mDjLCKwQQZnQWKu4TJe+IZ2R+VcGtcew10F
CKI8+ihUIanj3AsBIQSIerat7seNk1Cj3rzh36rbScQcjOXJ7bJ7vUQjCb18dCuWMgYqaP9pLio6
WTS/NwVtd2sKQu5D8O+5+WI4peZmjtpplJLphDqUVjAay2Ke0o0W+QUWAfwGdyo2raukovTTgkmz
j+aUlxcKwQmQ+DnwdkhY/HNt6ssI+k6pfUT3Dc0BP987buXsoiCyXp3ZpwIEBiPTu9e+dp3X2Avt
HWgi4wj3O32K+N9bxQueI4ff6IEi+B60DTo4rZbdadAXUWQax02ArvG3dmzW9Ng/yqnFtd7X8qdq
yPSja4zObi6t8Ti0UEKqLv9mkzj4abfFYbB9+2utIE7hQHZCa1Qtz01HKgzhTO/1dyhAp2toZ5p/
DzX88nrV0HoPbZbQblDfr1ra44erpqSq2IOAdCjm8eIg5nNgBfCMqKqXb6KlTwbkMKrleEG1dbxk
trHVmhGmzNKlBwn0yj9Pp2RxvYyycSOT/3at60SXXesBO5w16nbYzveryQ3SxWjQeE3xN2HL2CWX
fnEtvo2KwbGMlp2RXNhEvAePfhlvege1u+WHpoB8BDiWmtnZX36N0pmbw7hySjaBt75EfpwyLAcZ
+WPehxjw8v0KP/uwO7qlbuzLBTaVQKDZu1nN4rEz1efrwQSsZ7fzRVp4QSjnxki+XUFZUw8EsNO1
aS+jKOcXz4hMysWkJ80zhEyrTFkj3qFmIBDT1/q/r1ZxtSuk63Y1uUDZTRDT43Us+K+CjfWudZ/c
ZKj3dVG1j2mNdkUUuePbZMDN9cLK+BFX7baVIqAd2hvbqoKfmo8Ra13q1psaFini7Kr6mOdOtrcS
tT+XhleeKRPU+9axYX6MBQaGbDUe5FClk4PzbJ9vb31B6YQPhae4eztGPPmPAe4mnecr2+jfF5EJ
0tS89CW0bf8oLelvp/BQAKk5ZYn9FEJLadZdFRz0CHDPWCEGMrepyS7Iqw6wkaNPnq7Ex9mxy7WM
dr5TPelzy4a9jj9FyhR98iflSxbZBcBQ4uOJL4/RWb2Twc5yx7Ne8r2TzmwwQgsBaHb9y3UQ9DIc
H1+Fb8rUztSDvW5TcZam06MgjELfk7TqMPqaLMLtERWrnZ+m89NE3mGDOC7a4qSMVzYiCd9YK39C
g2f+5WjeGpgSnKIsjFZaOvj/pl39UJaZ/n2uzGpVIIjzhmOaDv7cn55Ze45bT62Neyw4bOTMUdmr
3Xk+DayzD4PnO3fB8smxAcepT0L2hwpFTqMvnXsk0819ZZgdhnakfM0e0KTZWuZdVpjxDtv3/qkP
43TjNp322iYJevtuV31zivk1aObul1/myPAGfNd2/Jl4ShSsFNW8n7TS/o4+KgsbPQk/x+Ae1mWs
6c/yyUUG4lXRMn3TkRszNiUrcyQ8eEGqTXeuWy98tHqKx8qQ+BTMjeCrGRU2mRk46nnZ9sD354OF
U/LXTClUdGAKtFaWsBxpMFW1que+zrsH6MEsMpd+MFrOJtNj9egss0aLu1qzP7cLqc3QQvBKaWes
hbc2FQheTdqgn4vQzr/YuAwvNDfH64uz1pfGWkhwEtVDRISOlBdfLAx8f0dRMzPWwma7Rcm13OzK
oANbWICfJwo9SnUfdmPKPQkcJK9Ua13EFv83C0REDv2yarInsnW3AQkOlhm3gUmWYtJZ/uUyMezg
M3z+R9lN2FbirAYHbwyghMlbgZyI9Pud7Rwb2x9QDccyBFHHFsPeoP9keuxXPSN7hlHcfxqyELKr
qmpnGXR0wKOBa2k7gQKg1NYf0bpEomKZWptZ+2Da+Z0MBoWiHFDI0dYs75xr3is3/W7v1868lTTY
mPJQT31tOkqzVvRfVZ9Y99Iy0mKlNGHGQk51nmYIu5JgG6ouvJShieRaYVPdrxyL5VfehtWrFr/6
VN+C1RBODy2Kdd80vKPXbVNrzxrEgV1jlsNFQwrwhDKvuucPbB+Ndo43NcuDz0Yf/HSyLP/ikN7C
IYdMEhrua5I5c9OvXF1tN30MI8oOpmilFF6HCl6U7SgvFRcHAaAzCVtnV+NF8TzjvkMFrVQQ5S1P
nm6a/zp6jKSh2/7DRa2V15XK1pltFW506e6ykrS27FgoSmAzMRbZoWpi8yK7ExmQOAfFnWtcIZuX
ac4PoW7B6Vt2MbLvqUeMv/PQPbY9hiSiMuaICFnNS2H3186ujt3VNUjib5FDzQ3iKXl7yiEEPnRo
Fv637YVeIN6AeCrZ3cUKw0BS7hTHw9cI+9SD27O16yoDucA6jl7mebr0kVfeS1etGe8RobkIY0SV
emnM6X3UCL3g0Ou2eXbCyMK9KdHesq7oD7VlkNovDfUtnyp1G+FWs5fRLiSf7hhmf5LRLCr/RR2i
vZfBEs+bIDaCFyNBVjdSfl2vUDQZe4zi5drSeImjJcGnqdTjnBqLduRA+pPiZela0ti3pqSxHY1P
k1FJY39oSpL7L3OzmN+fJLk/BIcqS+vlUskyKh+UY+O9D/kqThba51yhPCHVuQwXgS343eQgJT0t
zr4njeM9qGoVvTo1q45FY9/1SrZ+YRzsABWZn/vYOQOIHSi6jOWzOi42HKPx2Y9KXLYCN99Y1H4+
O66TIMxv+se2jk7YmkI1VI2jY1vNM6zw9jnNw3jnz4kGd5U+Odhm8FWNVO8sLdWyEVhmUprzI8yL
7lFx/enbp1ZPx2+hMiB0aBj1fsrS82wX+KdjCYK6VWt9svECWlXW6P3ibYTa2ZQO+coqA+dTBMdu
m+RzekHdOrksaobuND9MqdNtsxKIyiCWeNIuQySCrpvSMvbTfZKG5dq28yecyLt7ETkcCoyQp5Zn
sTSt2GuPuaekaxHZy7H1fPJtfVvGvOFRWiyfEm+hHpuYbrq/HS5vXpfzArTQBJwRzIa2dS0HRatb
p5ySxyJVLKc5K8Nr0O0ajoqPgImBNuKdxXaMS+OzzoNx7RfqfJZmlBYbJIWsT0OJArnal1+tKDE/
u6pRHrzAO0yT+0JV8hQvPBGxNpKzaJ72YdzVd7f+TAV44hl1/cEVqTRVf+fXCpy1Zb4cYFSYlz4u
Tm6GFVsYLymcRb+Sio65cULb2ImonNkh1dlM3o/MdeFqoT2HFQi0RCkN3WJlqjpTsFtiZVC6QhTl
Atc2Hjyjmh6v2I5kar2LJBHMzLP389w0q+t/cWhr720Z7gwgfKgy/RTVeGhm6ZbqTHXV/E4dCLyr
2o5fal7/p0Z3aIZZGl00bNVkRhVZ3kNd1BDuGrM+9F9qL1dg+Az+EwUW7cyb58tQuP4TqDH/qUde
cwf31VpLn8QCDkKNs7DzvfTJAb2918BrQwQLuNAUqsaT/y0MEN+9Sq6jKZOsw67iP6XWBhYEnBWT
O+zj5Qx1mvcz6buNguWJEaNMnLPfsvFq5rrdkvF3HmtsDB4dXCKoa/c6C3r6qKkzUKnRXVAVR+lC
BKRVeHHh0d3p6v01Yok1Sph2rjU3x1tfadYjZuE8jTH2w1kVMnRc32WGVWHyoNbIJSxtimf6qWcj
+6FPYiqJqYL4k6ujeCl9dVU04+oaGRSuubld1zJw3a6QQlI7tsamkioP3siOsR2q7IePIV/SqdbX
Ms9wnvpLhDJgJzJE9jWiUbkDQhadT10Xf/UiXXmrbDzbvDhHhhtW02nSA+Dwele8VAY0V6/AMMJD
XiSbnF9VpbNPG44rrTTdqyWBKMUbNUtPpXbh4ch9JZ2eGmsry7JmCGHIz8s9JQPX2ddb7jZTxiXy
NrvR3R7hIb9+04NsUyGr9DnV3OjY+BgOd168yEPNNhlotjEldL0QUZsWwOpmis38Ar6ajDEakasm
r5Azlc4P4xKP3RQplSrYm7Y+HCXkGt1YQOITKwRN6bRnOZgjfJbVbMdmuZKOTEVU2TYWE2vptCXg
GnY9x4O+PZtD0p0/jsnkiG1IWejB8WN8VHSonIESac9DzcZ3UTnaCGQ7AZaDQjrSXg54bgF1S7+A
uJte3WdAWs5/9EuEZqIZtMyUwdv0dsQaQ7G8n4HXaWcjwURKzv7WlD6ldCjlymmZeN4mDrlBZJ6S
DjgMTf4jb97+PPI2ObdA8q5n0tcsA7fRv/VpuoPVRjHu/ohV0TnRyWGNlU2GWG0PyQyqmrVl/tCZ
g3HQWTVeLLd3L6gTFv6ubEEsZbh8ra3WClG+tIfpiOOmRSYgn6JfmavGiO/pX4ROybtujZVd9sOa
FywYP6ZnAN2wGM15ONX17N7BRXM32Frk/I7MfFN6Vvw8t9gP+XOl7uaGFfm6LIJnpTFmvkKaPE8Y
nDxUJVzTJVYOWjDYB/DK1kqaODC7m7AH3I/CJc/gsX4AiWG8Vtbwwua8ftCXRc8yJi0Zg2H5ofV7
TCKXeWbl3PX9mALANIa7G2fhxm9AFOZXMKsjvBoi5HDTq5PmEtHW8PBJKvq7RHeDY+o09zx+9Nda
VTHOCer7ekk6RXOZP/4eKxMnvmAPAO2CJK2l40jcqU5Bda9FfVU6cydX7vQ6KfcjeUtYMjRvA5bk
dVVc2KwmR8OewWuXnDZRwI76KPpNg74pI6v93s3jtA1tpz55WHc8K4P6S8a9bBF4DnL7KYC5ecaT
MNqWA2QfXCzMtYMK4Xl0XTTF4+ZBDlhHNg/Sz/bkfFXmkoHffRJxm1ApcLKQOMEgBcHWHOPTL5WG
Lo9X2S03KE3HsY9JpAJjCzLtsUR3YwgxNmzVQN878eihDE0Uat/LtqnjFtNjiNHqNzJpCJPkrX6W
S9vIcx+6sZs31lIgLXrjDAjEPFemh7PE0uWh33VydR8hG7rk0C310TpQezyPFEr5v2PJIKtrk232
ChRrsY0DBQhmFC2WZK31dc6MT1lqTf/W1RsbOsp31WwdWKda/wxhRk23ndq3cQiWVJjrPhomr4mh
6LNL0YT1qXSA/lCE1e7l2mUfRevJDvPxaXTC9gGZTf8QYDCzHXgifiNjvqaqqn3mHvEPpeKw1dOt
8ZtCf1zUyR3SbF+6FqOrZjnImRycXll1qaucxABLukazU1EcpTI21Wq6k78+RIjcYxV3J3+8/NuV
fjUco2j4IV34CamoTlipti6TSNlKpxxMaxpXdpS9GouXfd0EG9dJ07to0VKWLqwSAKJN/gGFStPZ
9NbwCPGTDQFbTwdocDTsFQ3UHynbGnfFXTQOFibFKlmarB2+etSq8Jf8gi5IdGpMH83pTOm/Nkb4
UxsH5VFVa1Qr6o7V/RKOUma6caYgOqPIbr7Z9rRGO3v4Sv7G3M/oN+1kehE2J71Wu09mpRgXSFTV
WqYjY8szDfuvu6JTohfdx3h2uax8KSV3Z7TTbZ1bDGuwRWt5jSsa3lyLgpMcYJbO2Ec+i6nSGOfK
IYkSXBR+B/xt0uxcJ0mUHys4erj5+yS5kOPMlJt7VvS6F39WcHQ8N3FfPbOI+5UWWfO96xwczTtN
fcCxw73zuOnXDTuj73HSP6dqU32CI56cyirqtzLBmn8oPsBlIGDBPuq17AB4vvmcd+lO5llhNG5U
dCbOYQvXfEbD8SCulGhY25QIYovS13/ZVVYrB12Wxyluqsu1ZIwfJ76Oy8tXXQ6x4589gLAnaQWq
61waFLHCPGat4+XOdhoCfKCWZi2r6yy1v3eeqh2lj0eY9+Dqenpnpu1WuqZlmcR2lk32bODopSAA
JV9SDpI+sLvp2UkU5STf9voXBEFxSBANNBAKSEPzVSgzReAHD79b9VyED1FlvwrZRlp4C1xbQzaH
EjmD/sAvrsrReNUbhcpvoU/oiRTmF0lXdXUFgp0C00VyWX7saRvPRPZTRi1quIcWC/NrpqvE1uHe
LoEjLyQZOZB7bDMnecm6OTjbRdivWlBBpN4UdlF9gUJfSVpJBqQJEKJ6SZzuzjQmXuKzWr/YYx1S
C4UVIoMSluxLhLIRseMKdlC0m9nDH0vCnSKe7r1mvNyuJx9ZxJTvFPRmhyjMHo2ELPeQmzNi2Yn3
SUus/BjHuNNJc5HjvqBjTWZ+GTXHyn1s9PIgLTl45t6x8MyTBrXSe2Sp5wdpWbbTYphVs7paJlv6
FG38tgMkuTTlg6dxb5lfejdHpntWE3XfF/hmLLh3QJR1rO4dqOVbc4zrNda/JsutwkYQp1FO/LSp
XkBMKhBAy3C86RrkG1pYYkrVwEztqwxjEK84Dwu+jhf4o6867qOjtflbDec7LZS3YrLgR47WF2n1
2VycDKvX19LsunBxTCX7do1dLhiN9QVZvf6+D+fyPlewxUTcq9m2dgzEMc6xFAyNEYF9Dl4ZdjsL
Kyvk1qLp0Wqj6U6nyEf9iJUOBAByG4BXeAjQhP733pRUUVcr/0/TjLT34D/mSrCM9nlsYehm1lu2
ttkderrpXeNb6Z1b1+ZlUjfSLT23sW4JkD7u+2SnYdq+ktE/rnGLA+CWoTfc67s/4ga1AY2vDPss
VJyetbIdz1D4pmbfahRJpOx/zb/cOj+AT/TQbvZU+OflAdqFbImRLRBGR9k5Pt4h28Hyw7thzlqM
6t5b+ajW0qpUL0FYY9yWSLfeQehyN45jzV+GfL5YS7k1zbWXrmqiz7nrDVu31uJLoWTTpnHNX/1i
vebq5rDF3hyO0dIUY6M4rp+b3LEu0mVAdbsLQuNexjw3xA5I3HaaovvcKGBdO3zQZsdT3wqo/HcU
nNNVpw/qW1llZM4UzVzLaNcY1nJfhTs7qLW3SjUwNG0c5SCjZTjzFp7d+TIul5q15CHwMu9RBrPk
4KW9+/r743pYhTzST5nrBegiDuXn7penD8pbOvn9Axml7+Yi2j9bmDLGatttpKlMpgZrugTx3mrF
Z6cbfjmW4hwpZyvbckztjVMMlB5nM0cQutNslntT2a9C5G3ZdOJHiLMi2dggsDd6dzTI6wH1zyAS
DZhgnK2ogy4UxCN7k+XU8VpMV1oyaZ6nUSAr9c9izno1bwXTWm9hu9skMZbPk6ERKXcWiEqJ/6q9
qGN31mUvuQV3wu3RLtJg/SF7IKdymMgenFl5r6RlqOhd7OU0Uap/JtCF16tI14fsBMUtYDylEoEF
tHn4bFo8dJ/U0TWfugwz5ExX9V2ZNuDG7SYnz+8lzvHazpz01LWzdifRfVc2MArWQQ3Kee2UE2Jm
hXN3Dc1b4DBlSx1ZYuWA5FWx86y8wJSTT7Mz9x/US76PXkuiJsQXHeWeu9hLO5Z/Ia9FNcj0g9Yl
7qOEBK4RbCO+Il6+lvMYLIeF0HIYahNf1OUqMtC5s79YUG5vXdKvhSxMtz6Vqc/tFFc7OAMhf041
P+HQOay0AK3fME9PEpHFVbXj9xicADjMT4mKgQu59fz/EhFmsBOijA235Wrcu6qzSR0NYMv1OJlR
dLQU7eUD2uV6yi9hX+RGcL6iXQTGkto9ElImfDKl2PHYTz/ZBmg0C+mnX21Eirvwf7WFhUJ6k3ev
rE2B9/jk7hEr0851bRW7oIizTzyz3yfZiMO2pv/Lq2GvlZmK6Ti7q21QmfNlKLX3SbpiZWcLJsmV
qY+cVrnLSFDfOPp/8vi1hf4vfH/8NbN6lSDPzy9QufBUqzd+WFpvXQ8l2jSU4JeOVDL/yOTJAVBc
qrJ2v7meoqwmLyhf8p63BSAc1OlSH4l9dwgO2KA6D3Il+EB4jwSteooBKJ/KUPteDlP9JOzmdOlC
UOXaJVbeErV0SUtCpUvvsKZquJWla8ryf/IR90kYIjtJVOWS7OotRd/m3N/UnVjAXTvnJPoWp61z
vOW+hpK/tM3TXeDVp8L29QEAoB0B+bxqc+CtlhwwM95raT9/570b4bzez5coM/VHZ4DmKgNREoUQ
/f3k2W0icku1aiB9wYzUx+kcYumXbEDdLIfIfKgnO/rcslPQ0KBatU0RY35u9I/13B+Fddov1NMC
Zx7S2C/SY1fVS0op7154qFOCTgh06vokg9WAEECVmc5OJkadEx3wWwcsuhBiefq6ZzNDcU3mIseR
bx0vxlYtdn80kRIdr2nr35T/tLU+9F/fg42hX/uueDqBWfLE+NFO86dcgcjktGF4J4coUr5UVWHt
b10so8K7KdEQPMkLkDPoAYCpUAsPnfKbXVxhKDura7NTshjKSX/vFL9sn8fZMLvqdi40b4PCSvws
h6zlYZckcXxyluyO9KXGwWqC9kkaU6Cl53CwftzmTObw6kDvCP9NUElYDWLSpZTaZw2i4Uukp1QI
oNcgiLaYdJlWCeCx4zFlquELPFQDM9ukI/O3jKZTBZnEsFGToOzZit0ta7kMyGXhorIyok7r9NbP
1LhUiyHQWPXBqrU681V1omELSsC5qC5cHr0Iul0WtoAtI/8ezTh9k8b1tNPHDv5RVycP9gyUbGnJ
oUgTY9V1VDik6Rixd4LhWK6kKbM0W39UmsS5k67eCru9W7ng7ZeLKG1UY7t2nPxufp41u35x1Yr0
Talvu0Cf9uI6mbvWo58pw1M6JxWVxvkgrpN+m4wnraVgJc0qhatXL9K1/99JbgpXb1rKRLdJOVVn
XlW6tq7Q2cclF/yDuE+jgBYdBz3NAcHXeFN7TfMCadueUcL5M3Zo+ug4o5K4DnBKeOlCS2Lj2CQN
5Nk8CRFvVTYqqL0qfwSi6G5j9Bd3sCl6Hr54pSQuhiF7YR2lBl7iaW0fZcAOW+qJN/4R9cdsp0Dz
XH0Y+XDKtz4VDflQP7P+c9nbZ6k1Zp2GO6pKtq0VYAIO+/TDFe9uZK/9HNqP5YA8qW8kO+m23CI+
Z344rgUGn06xv7EbyA6/J6m1jplojkGdNsd/TpIoN0U1SyZFZqWtU7Ufz6EDgF4bEXzF9oRUfpm8
1As/L8sz42BQan3qYRyzpiIE2YWVRmHzH08djHWDmfBDoUc8v/Ui3xkwrN763nsdlKD5ybuZ3F03
ffZGDH6TutHPZWRgUgv+aRPjV/R9+WCqct3BKXmhO1kCh8krs62lqePb1CcYD1QAtfUxRyLPxuIl
a9T+JKNzjwKQGQX+nYxWanBqPN19kkF7X05ji8x3nTyzFj9KiFk1yX0Yo7XlLJefs0Y75T5bNpki
Hx52qr6uzPxguqnxrfSRU19MKV2r+5VQWH4t3BwVF98xTp2C/1QM4XbzO3SYWuenT6hD1uSvoU6u
frjq79B46N6vqvTDopNnf7hqjvavriflM0YWxU5vc2VPVhIPa1CrehiVb2CpjDO26gZGg0P1NUs6
srphmN6jiZO9YAD0IPG36eFAGGr0f51e2+P7dMO0Upkul/U9B65VAiW8KTZ5O75rjIhwiGd0Lkae
6Yu0Gt03DZAshESVAWujG84y0NozJKWxaPGgnvgF9tJ+D8SRD9WElw+TZc7vK/zxkTqupJsANNz1
u5gZ1L+Ziv8qHmeq6ZHZoq7352kyFsMKK1pzI+OZpgRnOZt1/f3s1vdhtgx7LpoC7+8rcLObys2n
+8QPPGyYta20bgcLiPw9bNxym9rGxBOKWLDC/Ibk1KlgT1pTeOR+mu4/TIt9hD3cgUwzUCl5D/sj
GjUeShM7acqAoNYxpP84cH0v5w17Ey+FYfRhvyqdbmT6u9tl5RLucu3/xYAERzzlRi9TzpnuV3dK
ygqpDPWTtOSQqwXl1WVQDs0U9Nikqebmj4HcVKs76Uu48AFJ5RdkoqjHtgVMm5VM7gusViY3Rm1x
qXrdDrf612AXlLlu7VsMzFOkpcO4vk5W6qrZwdRGOmaxopXVBPJJi4nPsrDIcv6XaiMk4SELEOnM
FSeDr1M32F5rqX+d2ftFcjKHfgfZtqFMhy+MmMNcLWB8tmOhmoUnp+oz/SLDVzOZ63hdRvcdFGvc
w1I9BOqfx2w8I0wzDDKbZ4Banr32O3plqEKipIxxe+i6ygcOsoRLoE6u8liM9coah9beSXbdVBrU
PpE62EnGHXT01K2cJlKBPS+J91tQ2tsEhblT4Nhbf08rJUGmxsCsLPbYDc+t/nprirS1NDMPEqO+
cFpuoyJtfWte/V2jENR6Th4FSc0id5+htqZv7rNtD82bljndc9xW+9KMmzfy8DHW2d6X65hqL1/E
VPkzGJzRTzim1ERIXDGzCQzQCePIKmkZLUcyLoo+9HsZLROXZ58zsXRYRnMDE6Aw9LuLjMImeUM+
sUdgjMFFgl6+WGwU3nGuleFdlEtqsFHXILcZ+cn22lyEud41upYRpzTfR8pIAwXKX/re+aeQ121E
Cr9ytb9eSEZmspzrq2eWEsO8x9Xa1L97qvs02TZQmNotN8aErqQ04SSZj1ljuYcYJZqVsTRlQE3V
Dm7/D2ncQrFCfQO+6pyka5wtzBNtPGYsMnwHoL3+2R5c/6xbJQKKRjwAjyAJBjF9xAh56UP186ha
5U/UX9YC5FGVXDmzuUP8ZQHwpDPinU7P5g6JHuNzbo//lJZmPLRqW74uk4aqbdb22JYvVqlufHcs
vldgldcawm7L4gFYHhXinc6e9JMau+EK2x53UeAgZLI7cqa4ueD/2zzD1GFXiShlBLN8W1RDf+gn
DOcbBJK6sEw/170Sn+PYDjfSL9MTGDS5E+uINzeL4nI4BshQW8itYXuLmJmTzm++Z9v3faWfYrXQ
OAHs5w9actCiBHq7pG9/j/qgyl7Q6k0O8zIqwYE1Niw9Rlq8kMM4huL0ptQD/H9Orj0Mhc3S8zFm
ACi97VMFJ5JMGR9J1qSUQHwNeDTkEfb1sL6SOf7Sher46FZ+5q9q0Omxocd30mdVlC6Av5x78nJb
xzdUFjD/qTJei2UmKp8sbo+3/pgnxh1ESYyAKUPe+h2/20xgiWYs2YMOua4sMZNdG7B7T/OxQv1F
nVfNAmn5S8Rio/jk42Nxi9BMlMD1NNQQ9s2qu75G++A3MVQIn4lf+Fu0jfQru/TGDrXi4IcatdNR
SKTST+V+AhaTh/exWfyMen3+zsYVAlVZFY9G0CuXIFacNXWs+bs/DMcxKUf0lzF4MYzU29WWU391
9XElAUqInXUZ1eGZVIv6rAXxQyd7NpA2ILSrqnvR/Oq7SBVAZm9Y4ivZUxlTBvNNtOjaRcNgUJ4T
J9S/6Wbgbct+9I5Ime+vPvapQf2cstOwRnIi/Zp1QPhFmZlsoVma3r9WnX3pM7P50rQISGRkd56Q
2EjAtFmw3PXOPscqdjGd59lXhedyTNB4LWa0Fyk5v+SjXm8UK7F34bIfNZEWe6xUUW2u7tJ4aLed
ZR3gMGMC7Y3+fOcgIwJFEe4fdJu/Nt1W3w28Zl4TwKIIEvvzHgBM8i1HSirBhJv0aMrSGs1P6eZm
DKn7fPsjerlHqbC+KBBQ10NWP6hWiP/56Hce0A4e6te2abIXwwyrP9wAGHFQbHWc4B6kqxmt4G65
QKbGyipRdHXvTXr2GCxun0DWPrkdP9lUa/JrV6L3/cEdUIjzx5yKJL/OBOgEqjrLiz4mBYgTjbKV
5m1AmhEKcGhkedpuKJvwIWZxs8K2COqxTqHAyIAySdOtcMlWEn264EVhfM7MnzPZhjcv17a2HVgN
YkCRhtw79MlxSoCcYK+zl6al9u99+dLnLyFRo251cn2bYXG+bQfFh3uFvoCbWOaL9CErWiuN+yw9
9eDyIC3YJVpF+Kj1fXiBC1afbOBmSEaU0zfLjk9tPIT7xqTK99YMKEjoKr6vgBimPUK2ERqwurqe
jbj/GtbJY5oF5r9jHK310PN/+GOHPlcTmp8qpRy3vg3TxHDMaJ03LR6dZnkfqzYuY5QmklXgG83Z
c8L+JWhN6zBUarH2S5DR6wH46ADa/inN7P4F6qex8SwHxl8IG2UI0QlZLuXjJb4afLiQN/JAZAfu
FjeaYS3EABm4Mg0m29kGzsiviXf4XeaNa5TUeW01GaRLiO/++UO7Vn3KCnaylz45WKWHV1bCDaKX
/oM3WzxOO6s8hdb8LbCS6dHpSx647qDtQtJOdxJxDavZscRp7mI1S9xgR/o+NlU8i/WgPzs9KtXL
/Si3odyesck6JtEThwT+f25NMGfdOWvyB4m49buxpq5ikL3XO1sGBtNKzpN+8CLtRF49uKv0xX4y
W9RpRxB4lGP1bjiS5z9JnxySZfRvIQO1wguIdJaKMeV6tbi/clg05KMu4PRWfRf+A0FH25WRXi6K
OMErsvMe/kYkaGPEmj/108IOyu23cGlRjUyfXWhJMibx+vjDRAv7pQkH5ZMzpQ85uv4PMuQ0SB3k
OurMEq6a1NvtIfcA/HMtVYPGai+ifDI62Vl4cDOn3Cgjmch3QZF5qkOUk3IMGxS8WDax2gebCqrx
HYr/xvWAYAr+doqb3eNDMR1lwG9U4+4W54aAZo1KPV1jb3ODtti3uXWWAqpaqqSBHJ8Hz1KRdcZ4
X2ctqAzVcXjkmsCu6R6jVr+b+75YSXNGm/kQddgMSDMdAWsqY54D0si0e8sGW+NXbbGS9T3LXORp
UvKAkw3x+dq8LfA/tD/sD66ncINwDdatM5ZRyUUOZhpNzcodKwpBbYvgmbRlaOaNRKWzd81tFTvm
3tNSyHK4/p3FbiuMYCyB9olX0hwceICIljvH/uTO44yxd2Lex/9D2nn1yK0rW/gXCVAOr52mezpM
8Di+CN72tnLO+vX3IzW2Zs/d5+ACFwYEsliketxBZNWqtfIyMDYFiioAlXjeSGMQM1Jzmr8BrSiu
i2j2SGiHM1DpO4i4OU+hoBKeRC5BtmKZS5D9pSmtteQHBrc/3ok5Oqm63WulchyGICz4vcsR+fxU
wxxy5/ilt09FFxXmdOdPWXWa+BJ/QiA+F3mq+Sq7fYMWHWip59KFFMJr0AQVkya7rh6CKPwmnSiz
hwtd3CCEFO5UgHQ+eMCBkB2p8qvewBy7jZraohKg+yyRdcpglbs+8rtjT9UZrC/+a3cdLWq9OwIO
DbZ5UvEwmLzaPsqNXaRf4FTRH5Zt3TBowZYvYH0n93CvGzmnP1p1123khF5sB+UAU2MrMfg6id0f
OIBgW85JTRVZVUBTw+776BPI3Thyx+jyq/QwTefcrvkh6xuysaiXoxTY7axsSu6kmLmpDy7xEfAI
hpQzJ/+B/kIR7B01DZjaR0dRv4xAqLiFfBX5r5oS2sflJkZBtNyxkDSXL1O+4HXW8kIRBuXH8gff
y3L5O6RX0NsWCdjQXP5yOZ3UWHT0rOYpNbtTTCESD2xBgycZ8STlHXoMm4SSt0tBnf1vfjzhyOFe
2UWKO2wNsCzHyOkMoqmlAilYlAaUoBlKeWoELnLtyrcr7xxzGZU4ybUrR1dnm0foZ9d3v3Ve5cDR
0Rx8y0Rew7CSQznM/l/gGNnPASOikJz6odo2mxvMtNFJr9z4VHRDddNDF62C2PRegtYBKo163Un3
U7DQNpXjZuLGVwkd9W014RcuTa4SLSpHZXcW2IvAYXR1tgL1icJJZL8b6wHC9vqJY+I3eeppiVQA
2giykz2U1dfBviePx7MNBtBhJ00l2psbw47tk66k7l7rnL64o74LEdyMtDeH9ok5PrWDU41ujfxg
yU9BOuygrI1fPwYo27gknvL5zcdYAQXMoYxpWh3sQ7Wg9hz0fRburMpJjskEFp7HuA6tFvsXqMPm
gR/NSgdNA1sShHjdpTb1K2iH9hCB0F9OM2qUAgUklk6JqV/5x6Uf5110AytOQBeU5WKTE6lNOkfT
90wQWEgqi8noPk8doFLZA1LdPGVB9Tkf4+q80GE4NUg00fUVLT1BDqcC2IFoBnB36+4ypVQ3EjHw
HjwA8gg+Hrcz5r07wEIa1dWxDQtQ4X6NLEmmK+q+h8HuOWl89dmhYFdze7RDRG8o+QVTDB0mvwK4
yLYN627DL7VyCkiCPEe56dzEejlS9DtnGFD02KGdAMAtcdRHDgfUjGn9i7xQAnvoY9V7lD3HtPSN
ErvqvewGk2rtzbby97Kb11V3Pxsz32EvHF70pmkO8dCY9zqicA/sf4PtGBLpBhqWgHHGJi8AFvV9
EanDVtO0+KGJbdRW2GYOpz7qPkvb6hwoSnfLap7mls0zfUgegFWP98sk4gPaJUH2TqKK+nE07wtL
CZaqMQkPkt0FZNTYb0ebf3Y70S3hTN7mhlNeEl9L5k/kM7U9DHc86xWf2Aq8O4LNyHcOpeBcWi+d
IGhKwNgcAJT1PLsYVdSaFL9smoNqX63bG4s0y1lyTXWiXkcbSG5QzAweKEv8axTa3hWJKh0Fk4q8
uByRxlRRcKoTqDAoCjsb5dyqfJ1wb6Nw2AEhUoDd9N51XUeOmipbV57I8JDh+2Yp2az8ttqEDhFi
2ZVzp7I52orR3JmTR0Wd00ALSR7BNtvs1Fi2v6uF0JI/gN8ZYFi4182WM9s0Rstv/fIDnrbdljeq
u8lvvryoiTfwtSjHw/Ici7yg4+eV7G0U5p9fafQ5BlnX0tSyLZjc/NgJkJK8UFRJ8Gd+SvOufU4q
p4BsX6c+WzgkZOwuVde7pETn8FRNlvJstW0iYkHZj0DRH2fwfZ+sIo/vCoiz09xz75Soba4x5+D9
lNomOAzLFswp/Xe76e6X32k9RhM5C5ufDUosVO+yRtiqQqfeaB66lC/XkKjkHmwF2XsHVqwqiZEq
VpEOTr0OfKjlUkJWp+59RkLirht89YlavBbtVi/7NhjRVZ6gWjgsCpO4iKWDCwMz+FUd2mavJAF/
m5NNV1f3hmNgzvVlBp4zd/VhajODPTFocZEwWVqyKwfe2UrfVuC+4g1aByql9nnnxQpyHkll+uuy
69pDyW19Mz2ug3IZTR3Ue6f5VQYIG2dC8bgT6sZz77V32TTAg/sPex+M7CelS+Fngm4we3HiILqa
fdqfZiLUbAlJsUibvBScB6+ylcaegeTg8FX23vitLspANjVRK7hR3i2zrmUFnrOz9b4gbseN14F3
XW1qjW3nKOVuHVCDIdqaSWbuyEr4IAEieNTREYLzQoe1QPfMezkgLypVChDhy6s0WMJRtviFKc4V
dNnuZG+p0+63lsoBukB+HKCAYNFZOTpk6z8TdchhaP9eqT/WeesUQt/RtgzBpNpVuTULPutBA2eo
KOcLCP4+mc4pVhI4X2dK9SLLzM9a7H+XPWkPdVU96ND77aRNXuYsbbfARCaArKwjbRl1g3JpJPmC
jeMCUpgOluW791QR1Ge/JBWszxwGONaZN6lz5QHmQVIkGQ6WHCFsH11mXQWweu4s5E6q+GaWhAAW
fHGu/hrHjt2sqLJPdX2gAtpvF2Sy5jvzMdMRYZGjpHKLm+4py8xY1PBH/VWLLGPXl4W7Q6+rv9m2
1d9guxxuZmz+7bhWfpQmU9iXQeGWlvvS1oLFc53Ys8E5qmP5Ra6g+fzbyEk+qb+dnc3Jbl1D6T4h
ncKOXpyhtpNSQhBiIFmcW/CF5I1/1CYNDEihNoRfDXdrGE9yI9kX5pYDcPJBHhl8PpSy5/eKuzG1
wOS/eNTbahvAOUyxyzB6S5M8Phxb0ro0m1jX96pXw2i8epFmbM5sPaej0RvFdoWhd7neH3JkFbZG
BshhHdBzxJXCsrq2Yfeh16i3k2nFoXUos5moWVVDfaFOW+1aZXgXJdIWu0wGykTiH7s0tfUIw2sJ
pG1N1fbsex1KdVADy/zbap96silAdcb9apMuOhw1gHuUr6vdcwkQoVyi8b0S+Fh45nVo0/Lkq+2h
k5zV7ngtNcc8m7Ni7P10nGEpTT+ZRBF/ClcB9nnjOviJdQai+eoKB9mnsjBs6RqArD7wzSj7Twju
xZVWXCTWTCLSqKe5G53Kvv7TZCpsESTyTNot1Vu8VtOfiStITZjkxDlFTiWs+3I/jcBRN5MyVqdR
VW+rBApA4/EqGcSkzUvs6tRZE59m8sTLLNmUl6qK6tPoD7dacIqt9gR5jDN1gDul1lN14xd9eJs5
de1ao+zeGl0x4ipmeIz69OfiDdGOUFEWxFx+Sz03Hh4QolsYpRCKygni0nrpF41t8HG1x37WH0oR
FRi7oLjObQm6SSm2U0N4fSdtXhIL0U+gCtvGqiJYAXBcjFnNA2dTTJCaqkwK9DxN7uS4vAwBSHcK
b+BTpy73ug68zjYr75gPPqU3wTaJguRKvDm5ln04kvn9049dRMYokCg2rVcmVzkwWiEVCrLZd7mg
06JCa5lYC6cpT/J2p4tvEdQFJz+lJmhZ0pVNpRF/5z9uC+9DnRX1fU8i+jypc3bupjA7y65sSRtb
FPig/s0H7Qzi50YL7pkFotHATzbXFXRXc6F3N3OSXTaE5fOgndW+6W5FSo3jkKXJXw3wUrfxo59W
7tlw+KjlE3mS5kQgN7+z9UJ/iZz0p/Swc/9c6lnyBSpymGjYA8mYxyj4qqDFQaeLM7X+z64quqAw
Xkc9w311Nuy6P8EUqvMdjlw93mugzu9dyLDuyrwcgOelZNkiI/imDs7VsghJR62yteEb+9Em2oh+
eF6+VAiW76cu9S76VAEUWNZrjLrc9ipAVTcVp6kYDl1JtSttHKgqeBzESXMUPkpFf+HlFY5NDUpA
2nLpI+cQPkIqfSFbtUhPblOvCZUdOUl9AyJQOeji9BP5FWcj0ZrgP9wnfuS+OhrQjR5VffrBJv/V
RfqpRaNfoz4DBmj15kba5CXmtJq1fX6WvWjWKT9tUnvftpTVjWCqLl0Usd8o2hNyMIi6/DFJDzmI
MElGWvw5Y89zyDzL3M0jcYat2cH8aWrjUymqbsamE4IJYCopHf9G+ZG+jZygeqxatDQHFeIDv2uQ
LYkiZxukkfuVECoke4H/N2i9XZBMl3xWapS6KUwNi3q8dn0Fg6GsYo3h6orKvBFfut826SgvyqB/
knPXitdl7rJMBhGKWFmdSz5tVJdtJQ5DIjaGpHrFf0obJwaH3Tv1c6A5VkjH2pUt9a3XG2TH6gb3
3bqOvEeUiCL1QZ/3nkyajeD5T5xYbE4b/MGdGm4TgoBn2Vv/DlC28z01zT8i8xLpevGpqfro0cyb
z1nsFp8T4uWnAMDMDoRt8dluRgUkbk6BtOh2VhNvdM4lN9l1wiubo5j0mqNs4GSFCs+KrDvJ1aRN
FpIRtf3Mb7jy4JfZL2nuqWY8jH+8oCV646UN8RsvuyUKHHne9IUH4BVM8utanRH8kvxPy1r6qB5K
w0esqDKylwJh1p2ZhfFd61UZDGR+eB9lhQugnNG+q5wnDxFGORgIU+q2n1yHGE5Z/d0Cs7grkny4
66gEf2nMOdj0grl8GkM4Z2LtC8Xq5X6eq/BSaEEEZKzlP8oep++ULSyuUAXAGJrk5tPUm8BAu8Zn
oyY2Y27cp5tK5L2o1gRMHUKeO6XotLo5TMHFrwCeRZRV+6ciCcP9OHivrflPax1dW1AUDU8jqPb9
/8GvmEBB8Bi+8zOz1D+7Y7wlKzSBZQT7rUIBsY3hM/raa9nzgpP3qrvZGftf+dB8qxXE2PTQd8FV
BO5jCd87utmUkSINEMFbyDqFolYbMxMyvS3iHJu6B8b70NkfliRzzwnZMrsW1tCkuXRe13yEXujA
zh7hzsHs7nqz1g8u8LivArTUVl7wEsFNfbVrn2SXsKvpzFN9qirgtMVwMpBNeZqn/KIXlfXJcCP1
AiO7IBg2iLtPxXCE1xR0sOgi80nVi1IYd9J5qgaytDaKLXI0KMfnvA+7Rzlo6oeON/5T0xfIVbnh
C7TS6sXsJ7dgJ9Cfxt7hQZR76sU2zLkjRQ7ad65rpWp3BcVL088gGet9oKrHos71Q2tQzZd6SGpR
AKZtosTJXmzNGp+rPNvIQUmNQxnMdysgwipNmgfusJ4DTuBmcOjLpvqScXRz6376Bg6XrYSvW2di
I81DM04ct1w/OBgUmuyXApwxJchMMPXDyiUiy3NKqyfl/odfhMDYIYcI8f4tYYh0tPps2CZ9aiCf
Y4GUExc5z0999jAkVi1O6ciY7oqhsV4MW1POg5WWiFJY1kteN/MjdIFH2VMiTIhPF1E3f5AWNYtf
VJRAAY0zpGuQpTh2WNzLtbSecGSNbuBBduWd2jCi3AkpOzKKcW6r+4l08SrSlKDpmXHgAjtXZOl8
oNytvgCjciFOE+xAaOeKfLEYH90alnBhlE6xQo3MQRV9adS7+NVnmbN65qlNoGdO7tDWS85pr/ct
GW+ac8DnEVCgdtL7Mj6aSk5XjsiLl1umd9RM3TmqJOfDqpvP1HggMC6blCRT2af16GjHWX16P/zG
c2kOkaPweJymzdL3B2M+w9UwKVvZ9CvkLxDxOuXWH9lLY8iLcFekNWC3RodRT6S8yLKW4SKkKfvy
snjKZt1TuGY2c7yRhTbSBuep2xygLvhdEBFQxb1g0Dolno/ulHyTSLF3xCF6o05ycMGWraN/Blb4
2ToYZu50TOP82yIlKReWfp6iI+qStXwOYLMCH8S2X+3g/yR+piR7t0n57jTd1Rg180FtA+uBSrWc
4FN5Wzx0JwkOSL5P29XF1SrzYV0KtoMtMIudNWcc6Uc9ujeJMWy8SelfnMFJH+NiPslBaerGYu96
dvNUxXP/4gU2NDEehVVycBqycV/AX3DoRnW49TqFZ6Yt6MO8JNzLVDf6qcUN6CvBBNGy0kswRpT9
bIMxdx6kykrvAYsZysmDKAx+MCm/EnglPIu6px8XFzmw8bJuuH+VgZicUDv1iBlL1rE4IaBeBIm7
lV3DTsZdXAT1Mqr26aNvD9pTESn6k1mK2hvnN7+zH0LyIKgYzT6E5kjwO8tuP7cTQnwUhg4U+8Oz
DRV0mO8lFfTiOlH+AhB/+uKGUHUamuUTi8Tt3YrCDQ2k6ctKLF1qkAAZsc33DZb1bFCqq2kZ1gdk
vRKKrMkeyTKLvoMYE5aYZTAQ1RS2O3wqu7K+SgfpDwYQAK0oy4DCwLx583CFktn6IE3aRODE08JN
U7B0KHAWfLenR0oJTTj1YNHxBRJDXkxVc05dEv29mmQLvqNdY3b+VfbkGiV32lqOqL4Qq8kB1Pec
k9UoP6VJuv2ZbkwE5pcbQ4pcaGW9wJghfrLhL6QmVAKSFxzyimZWy6S6TPrnN8jkFeCcCKgzhDYw
6Pt1drfMXbHOSUYCtuSDAUSKqG+SXyJt1s5F6cFIkoqwsOadE2GS41IL1CtmcPCyz6DqVger/otH
hnZekmW+W7+863YGRaTLaDXkL53hJKd0NPSnpqMKpxRgeJlbLCs+XY0T/aNbU7cjU43SWY7KVGMt
nOVc2Aj9Z1VDAhlwGwALEmqwNkTRNxFCofIiNq9qM2rTbrLbnN1xUHGCZ0SB7H7aLHOyxt/CgqvJ
sMsyJ2NntQ2zGhLgUxkVH2QEKek7CnTSJD4sddVrX8aipI9s5fZUbzl1Ra+Osi8nyuE1ckUZNYA3
GTqyU6KzpUsyaKEfknREvmq5F19z83vIog6JJCwaPPVZlPQeDUlLZFqoqy3z4GI7Ady7l6EdGcxJ
m9agPrLsjmu4p4rHV1toxRw7NVt8urqwOyqm6Dd/xjvNpr+u8b6/1DlmkIjZoWccSosNUtm6n/wO
nVl5CYmG3xTFdW6THj40plbfI00HD2oG/O02IbSydzXi09JZ2mSrKQiuRuPdOl22lnUbyFs4KtaH
pCKoCGKFm8lbw072qfe6h2xQTTQmm7I0EKqzgpKAX1qcebeKs2ytl8r3wtfhdz61XTMS9Fpy3wuS
RbHC6mJEiKTpTXqRz6b1AdW1zgdVDYrTG2VkOSoGDII4p1eQtQBu/xlAGe73jHUpBVCEnCGfi/AO
FMdaBzg4FJqPKnkSobvcpR/nCo4o4mg3p4OLf05V/Rkpuq3WhxrCcPlJRGhfpGfVEB9M5uxJ9kDi
fM7Gsl7mISgCTzg0Mmc5iADUALMOnI1y1c4KnZ3bQyogR5UKAntP4KJkVzdhh05MGHcL+YKiCsIr
veZ0KLry5dYzrMuhO8P5FOUX6p1AGkHHFp8736DUIPPn3wa3Gf/yKSs8vHHSfDU+L/3F0/N54m6R
QouJcanV1tFz81K1o3kxU4T5qDv/Woiepmj8WeCnfzeljw7+Ht7oNtrL7jp5asqo36xGL662gA2C
szQto6u3ogL1UzyNj/+dMxGk9JBfu4SO2kMe5/dLa7WZTU09k5MiFB3naL39R0c52ezPJPhQMBIr
DRCNnCalmWDr7yCWsqxTSJB/ghYiQZfBsofl8mfU13iMkaNiIJaOIEHPVKRf+IEwmgNkoQ1VLUX4
wbX/0otYe5Lw3FLr8oNK5eZOjsmLV/5QhYPswA376iD9A63/aIdEe9udqBHfrH91ixbLzuwydOHE
fwcoW0iP1/8K6eiKv0y2Zt3d6PAb3K/2Zcba14ZgVwdZ8jzYrjYdvamvTm0+P/WKqH0zmls61dmX
NEMZMNIC7+I4QXtx26LeFzNaliVEZD3cOFsD3fFr6VrWcz/ZHyBwdr6Sag3AxMzuaaDe/zMCVZtm
np2vWdGNdxmZEnAHuNng6rwcsZsu07R7aqQRqRduUaF9KyzYJ+G7JZCpw3Qk/SnljGFaTIYr8jm7
yQID3vvReSmtedPsRi/clgpkOdK4QOvAN8dvXRcrG6BxnwyqcjRMhAQH6hAOhkiaK2r7y1V1/0EL
a+eZGNHV9br6qXFgO70GbuRTSZPZlzkD3QDciwr5aYw/NFHubgxPLfYII875vYq28GFBJ/T+RPZr
ND6r+maisPJz7CQxTEWo2RJwNT4bbeUeOpCqhK7pBoMB0YOGOtAQW6TUeLjvp9gQdfeEdMPORXoq
hggMeTkXIfdgk5T8f00e4QUIvTZNVdfczgz2fWfED56TBseY1M29FrrWGfxecueDFRdVJvUO8k3n
IwQdLYzLtkJtWG7tKIy22Iv0RE8rjegXFC4ogsmmvMSNXnFG8qPdapNzIsczNlXldlsfoejHIdH0
W88v0YqWla1B9cPdgIYkZ/vfMNpeq/TbAEm1NK2QWWWKoze+cAObpwr8wVHyzwUFisleOF1Wwrop
Esx2ZofKzgTVPKr1va3u5HhU+UAiQ+fXO4472U3nONtnU40C6woHkeAPD0a9LRjvbi+78rL4TF1Y
CGjg99ZuzJ5ADmCS0Na3voBvpBVg6ZgztCQolZf8c5r76uNqsICuTFWvENGADlUynkLwMG9DX52W
eabgRAXoaB/0sO+oqaErbZmZVufEUT5Ik5xKveG3zIyhJcoCUOOhq3waoKE/zFPXHGS308FZVz0M
DLLrNtpHI/OjR9nzniFcNj8lftU9Zlr3obY65VPcjN69XA+yFNjKQkj1k+Fpbnr1h2gURbA0xv9l
+S8+wdC0XyJiaLMbwMEfV59sAIB7g3L5S2oN+cVNIvBhgLE+Nm74Y/Cg8TeoXYYJvPqry0mLz4Yf
IGvUU04YzPrRbzoYgAul2ZpwM38v+WSHVdL9HdX+t9rNu5vRgbqeXA7hsatn330qvhF3MqwHxeYU
pUYOoBGEAL+rgf3RBz8Pw1UPH4UrxHfqNP8+ReZuBEr22Sa7eLTAyN5VsD18Na1HuWCtqM7enPPh
BFv3+DEOKW4TNypVI4D9pO7QQKzGJ9sDku1BEfWSBOOptQ37GIZ2s5nSkaNs04H26RRzL99O+ZmQ
7y6H7kMed+Z1ea/FZ8WKhg6ivFE/rrY6TIK9OZGFV+Vy9Z/lrXkm0eNHp0V/aM01xgNVXu6s3cnM
4Wpf0oxidJgItMrRoDMfgF0VuyZQy+uUhuM+TgvzxSmQ81P1OPiZEWHkB8n8NTfpY1B63VdDN9Vt
zubpiVwFyGe+IvedbSbbxND0B9Pys03Ym+5LALpnH3tzdsmqLLpAdqPsXdXRXwq3IgtcVc7fwQ4a
o+wjbCc3TwQNfRFNnFt4qyKCi3u3TYkh+m6mLSMwqtN3pGcnyFCE0zqROFFPLWVl3glanzU1N3l2
cmpHlaol0m5rrq2cS1JZq58cWX1kFwHY38m8NcMnR3ISchsAD1+HsQ22EnwhYRgZX6Hd5OYh31GL
6rq8KNELh3nuXvpINEeVqGA07eRRmsaoaa4TQTkU8xzEVHjeHHn8BOhBlMmdYmrVLS/UvP+pxIr+
zcj0fo+kYkg11mQ8yktJ3eZVz/K7Ggq5xSTtqTPdV+zwLpFg05Ym20RIGe0JqMvEdDlQeUl7J5fk
pwzxEOrQgtF33E3pDnsi4u0VgqvscRK8/sPkN4eeWOu2i8bscR34p68cVA3AgT7iLFvppvU55YpK
Ml8gWRQ1I/bPQrDnDIpZQiqn9Hd52Pcnoxmrx8Ql6J7CPPisOtqHfqi9+9pr9HzjVB5FDc3o+Hu1
VX83pcNilQ6Lb0swlARp3O+kUTpVvl9bW6TAi1MK7UsbJsD3tMryL6X7gboq74o6mncdA7Ryd4Yg
V500Hvq5U6IWUY/VcJyN6ot09EhOA8EQC4y1ew7qNkJ4T/il0xDtLYP/JOkzU0jJ8ysf7xUrVw81
Ja1ikzJ8zfsIbtA4+zFChwUneJ49OvBBoEcayG3M4iHBc7ajvfUowQRvDGDwodNHXyLH7ASjtndF
unf45HpwMmDmQQ93uAa/ndt60Re/t6Zd5Y3dSY5aunHis1V96NJOfezM+EtRRNEXVLq0u9JxKd22
EGJ8JWTUovPgNMFDXenJxa1Hd2dyEv7eg7WThEwKpW6cikPqPPn92EttvLqLgOvGzo0/Gl2lOPjc
DWBhNVGBrFrJu7FWaZ3bf5uHNsdw0NiLowDoFLfQDB7aIHKJ343Fzdaz4ibtsvXPwSDzQmBBwkUM
QJvjnloxa506NJl2HMf0q5PDRDNoJXTuoCM8gYkIjRhZK9GCNJXKvCb0du8GpHM0FN0dUkjJZp2x
riL+vkuS/b1a+ED0GkHm9Hmu2/IEg1qxK2u/OKHcCElmkswPYZPrd3NTxudy6ttzopbd3YguOJyH
kOCq/CUf1RiJbXfqh+9lnF+RIRF0sp8qxDWCTW0lD2WuBt8RptM3Ngj4l96kvgVsMmfietPrvvaw
XBpVf0BXbtopemfu3g0kIMApqSCeEimeYVNcJrzdeG8M4PcWW9D7xsWFhRWGU/3BUWdkChKljo7y
TtI4GdkP8DjlFvA0EDQlSrqbz+tqc/O2mFLfhZCjSctdHAUzcix0IYSfIIuGB47tcToBDxNgGk33
fwAF1/mtF72h4DS3PvCQkvhhJGCZpElOWB+EsZl+doOkupNh+9DQf0UaYsOyRwCQfbFsrpf35Fpx
3rxm7pz2uRY0QBbSk0Ua2d8zWyXqoVjDk+m61t0Eu+rJnjvnBgC24Qzo1l+GVnlCHcpHKts3TwFg
qLwZ+h8K3NniAFS96B4CiD0iVBfV6/V75KWoMEn99okgO2wMkCZ+DbIcWkDT+BWjAgD59nNaj/p1
kPITfaRt3nWbKszvPFXPiChAqB4Tnj+24idd/i7HQpSy0cyP8gd+/VlffeXA6gvb00fZW+3SN4nQ
kXQjtJeumg99EuwA6NJk4bx1KsqoZNfR5ujSOMHfsjdRBfaB6vXnNlana+/n/QfDyuI7h/JwmOUZ
7O18fI6DZcylFmo7A/m8U1LDfkAYbLfy4/qNRcXkZHtbcvxqSl2IUPSrE/W+Guv2ee4/TVbY3pI5
gGzY9KMjYVt0ikMd0JywrQM2G55NXdWvtla0qtyIjiGK35vVmYeF6yfjRUKXusKyUfEJvi2Ip3dw
JglsauaAdy70F/zTJPFTBCD27Cfzjcy6K3aiUI05J5upyB2YeF9KgAkfLPJ6L8GAjKk3x+pZuo5m
4lGsoGii3EffIxVr7eWbYqv9J8ee+3vZkxcAMNrRt/mr1rd4Ug5eMwUwCFg8PU5vAIngUKmi1QBz
LajFMIE5a2MImKLEMmrO6MQnIpQOQhzDfF+Zmbp1IYO8gxcC7SAHRuFMq8dHKrrbZ7U0o/vWCfhW
JSpdbzIfSh82jKgFcLUC4+Q3dZbfY6ttqgPZjQH5kj/f62X7KofkTEuDsjqxKBUUSWN17n6NVjtc
ZIYY2tp6H7tmsSSY66RIzpTXUpQl8s11AfmV5p+L1E6eSAHtOtTQQAU5qb/L8hDI0h9s7IqSTafn
sdCtq4TMElgK73rJM8ZW1tAo5kqFJIks9s0uut/OH6RBSdVk27kNNLdi3I8i9jfCXYfdiZJ3kYgW
jyVHXKrWzeG43KfJaF3NqeCZJU3ykqLhLOyyE6DjvEAHao9vUxlM5/Uy9yWFY7Exnou6KypKB+nb
Qw1pd1ncSz9pWmfIljeqZJLK29AY0blzwgocKOTjHYgpJGHy8EuYZ98Ahw38P7+WT5lO/Tya2fA1
dEUFnh8kz2M9TYdeCyGXb7vo3Hr9sa1Mc4PIOWRD4pJSNHNTesc/1FGpLQPSJkcLy51uHcpDEZrM
O2lqPYvIGJn4u8L08iOlQUhsWU39VPgmSscDeesldSL7SV3+7sf1kN/LvlOBoNpmwl/2G1GlVJk9
SiNNUB0mlRSKafX+18YtIfOEjzFO+3uPDMK3sRG8JNBlP47FrKFjh6CyYs7R4z8njYL5UUzKiOl9
m8Uk718mjbBzI5UQtzCTEgGvdUW/EanbViX6J6qeE7aPOURCwhBcKVziTCgunZcC2LaD5LjaAuCJ
EBbVw07a5AIWJVqn3qKquxLnSWnTciEx6pBEaJBQoJCWi2zJS5AZSDbaFU8MTX0d0MZABc7wu0tM
UTAPD0LphblyQLqsq5RWlm5aE2Dnanu3StkMEIuULXX+vxdeF3GCwaWM9rJa5Drra61qJTlFxvz4
zp4MHP7nMo5PlXhHTVuAUqh1Wd5v1x/fdg0OM8NQdzfp2+l/T8aQPgFK7O9LCmA3i16mb8NZF5m9
Q+0kepu2PtaPhjJuF/3LgZrCw2A2zm4V0KSU6x6ixPLGYVp95ixzMorUOi0QCQmeWBAY1a6AimhB
VtRDTajA046zFsExlXnaJtZaHSnZdrqtl3kwplvh7CuviG7SVY5J8wxW6C6uKBZZ/SOkD3UA5ywX
eRn4GDF/HZYrjOFBLreaZavQ6rfLvbvZuiSo/Ee+E/H9klmKXc85KZHx/C47JXNRgEGfU+kgsltr
eqpLTGUfhF62XdNZ6+iSrVr7MjUWCW+j85W9vJEcdeotpN/+o2L7f9npoN0vuTZBP0oK/Ic0yZSe
vAhT2yDAtGToINBYuiugm7JhxdEesyAPHmbFCT+aA6dTMv3OOdKK6GNSI+xsUCFzkqNOPFf7IK7N
g+yizE7uZ9SsnXTWZhLZilMXWzk6UEAGBIuPayCW6utBAXdhkU6mV4Wp9qG0vsmhZTEUVbyZZ47s
VWbzLF9VqoFmJ0D5eeTTRRFPFf40jUEFrSG6aNhGl6WJPBNNmAsvsgUXZXSBDKQljg1gsrD+0kLD
vqec+PViiK41d1UOABej6ik2VK9u+dof6qD+303pusySC/xrf72T9NGApmyhfe4JQvx+CY68sew7
zqQiBVlvWsUPLklDztozx/CydiNhK+cpoRhQHx97bXDv3rmQdEybzeIjl5BznNGIUWNBGkQsLafI
wXdLS9s6IP2IFP2VGK5xWO0lwdpmeZVl1s8HV8vgEAVJcx8jhHgvW//W/f/Y3q3835cK/9PLSJvQ
TzbrC/zvyyTZwPPk33z+46vx9JKq02l6lLOW2y3LUAbwj1u/Hfu35d6/1Lf+b8bk1OUOb6zy7ssd
URGjslca/tdr+r/f9+3d5TJyapN06Bmsa68jq+39q3q70v/j/lkK6OH9G/Sm/+a2b5ryZf17v9b/
h7TzWnJb17r1E7GKOdwqS93qVmfbN6y2vcxMMKen/z9C3qZX//apfc65YSERokgCBOYcc4yJ+crx
S7akUX4q5oNM9ZaVfcz+qYlsN+PJTjL113OXJku7D7/2167+i3M/dLVc6fJrf+3+w7n/xa/933f1
1/vSKsoDBN2Qns+3/q9Xu1T8f1+tgppKQqTCv570f/Gn/3pPUffDAvbf3pOlm+We/Onc/8f78deu
/vprf7wfy1Uud/6vXf+1yVLx4XYvXdlwkkVJAKlLi+yduxpZQNyN7J7XVl+jPQquXAN2SGE4o2O6
lnD7RGTeVjaUZUtt38XEOsy1S8W1B5Cs1BgWiNu5G8iaf3YoswFMPWuo9lCTmAoUK+pqUxqDelaC
fLhNRKBAP+GMn10c3E0e6S8eAsPA51TjvpsPXmS7t3HqwHxPTh4iwtjZ9GfjPg/imVWpVuzrGcEI
mC0xW+3aWjaUp2CDwCspitPSga30wT1Uzh/69YwJBrUUHVB/8ILXutbsVd5P7U3ZG+ErLuASf3Ju
38ZDGb7a7vgNtmY0heZcHkPmQNjhvcyBg4c5kIAimSuMCQsUnEGy1yB9UnsvWgn4CXZFVc5CU5Bh
nX5Lmn5Q6esB+NDP0m5JyraYP2rI5GIIYyJwhYDDLXiaYZnYuLav7P1PgdsarxlizviFiqdOTYK3
oXHdUxjG6MBXBkRGPttrY8ianayti6FbR4minWStPkQvAw61i+3b4C9wamqzO1RA8brKQLe/E9j2
DfIl7TFUY1jUw2jWQsj7dycf1rgmon1WoYHlG0N/78Bge48IwynqcvPGUws92hoK1AJQzdwtLQqI
Ye5q7V2W2DSwoXPuvJumQRB17qfoZh5hTN0HJD28M4bJVx8YBKpSav/sQwykiOjZwfKAyN0txgZn
ZyJ6fm97Jti9Bh69CYOMEwr7BaEzHbLGPkMgkKxtY46GJgpQ0ZwtQ9ffAzvXN1DLWy+2hUwmAi3+
z1p4JfdTkOQEBdHYGODRzUDhbmXjfCRWBgol62ftOJW7uBuinWycT4QPaDC07GRj0zSNLSwG+rUW
GGq71bwugBJWpWdVS7cpFCB72ViI0tuYo6rt5V8wMGqhp6QEB9lzqnv1hm1zfZDnmgbYbNFZxsFW
UO2yyhCLP5eLblOX3xbYE948G9UWl23mlCfKk6dYSCTOxaFZnGNzwGc7TfGb0dfRwUrKdCtrQxWp
eQX2+aOshULvO9E2/p0piv7sNf6d2g3xxnE1HwFwpXpuCdY8uEYP8c6cFUaj3eWZe1GGsXo22qp+
7sZsHcQieYwr5dUEanZDmNq0N0Ui1l1jDijR9ciSd3l/Sjw7R3Is+wYXYPLYABPfZzN4PtULovai
sY93YPzhWfEs7a1L4Eaa9Ky6ldnWMJFt4JNozho6/iieBbGkhQPAu6gV8WypCYyhkCCc0oTILMaL
vyvFYAP9M+7GtDLhItLNBwOM77GzIVeSZSEhxg+OGnS7MoCjW5bJg8jgo2oSD4PQfK5sp5dY5XGO
pxDZ0pWs0Cvvvu469Tby4nBWOHucjB5qC42oi8Q56W3E6+zbA8ZlT3B0YPu/kQdZFTF0r9lGzd7H
GlmyEGBSNCGeaMVl+AREm92fU7ev6SBwfSB6+UW04jM0SxD1jBYKPLVotk1gjjs8CyVRM6floCd1
jX71XNj49c8aHzv1KmnhjxsMUd0F3fc27JIzqu6fh8rL9nYFc9oU+SYIUH0TQsOjufotgo/TJbaG
TdTa6SEd62rviCZ4YOtvrXWlMC8iVe9y4k43IbjsfZfap8qsCbMFJ7E2kno6tK44pWbjPNiV5Two
CXBmfcLuK8s0YUKFyZSzqsMxftA0Zx/DM3jOuMFDn/pHOCQV6PA4VGZQ7hUnyFawKChnx7K73RC3
9QrUVdPAt02MyjUpBF7mouuSbQMzyG07R7vIlGzjYiPeNmqerLsQe5IG6CHvzfssj9SLLMHEMAua
hA5oOBrIispTB0gIYZeWZaajJbjncsQrZo/4YH7LkYW8W2Tv7QZdsQjMy0aWyUOee/nFcF7QVU/u
XdxYl9xY54iEP7uJ+RxDh3BXpk310s8wUIuAtLNSB9ULXHpEehMDBGUQm3NfBOLB0yrxwLZjP8aK
fXahNAALAJ0ig+5xJoB8LJxJ3ziFqmzC2Rs4FUN+TAIwGGYYtTPd7wooYbX1K9deu0HQ37hNfErL
wX1oXW8gWiLUt34dpZ87JfnUlEr/EI4VtxLiUrygVbbSFAWPUW6MMFKO72bvt3sLsMwjPuDQVDdd
MNn/uIp9Qb4H+o1s9hhWBjT2ujkcUxcThNnE+ZMsA9t17vQSNsSCb2CaiPxgROV0q46KucctEnsh
WI7MMi5tJcQGbsTo1an7eoVSXQ1ypz53Tm+sKlfvcYSMzq08qDUagUtWpkzhZAes0k952UKDLss6
a3b82cawSQ3L2Y2okq0JqB5vRxet78DTUYR0tPQTmkxrL1HyNYS2ziEpbe0F7bF40xsQagSmYj34
qbJGJGo6dfZ8hyrU4LalkmYrpY1fxnC2UuPe1ath+GGNzbtht/qbCDzwdk0aHaBtyXc2gGF7uEcK
dbgPWX8dzaYZEFQPtY0oEmNtw15/NrLKP401hPWTfguRL2QobvEUqea2U2pwC6P9xeyM9NaasFT6
AbJDjijy80CQ4rbv+ulNaZBz0PZ8SXRlleeGd3E2iTXYF5kmKta7lJZ2Ecpgg6MlF/gVbWLTW4Eo
NvdL2Vg5xTbQam0jz5IVWjyph0GD3XIpgyGv2BD2+LlQ2SkXALNe/DT9J41a7R/Lq1aTaGvcn723
IhQlf2wjSE4HT0XrXccSJzqFEL7EQ0k1zz/niHcWXmxeOrwhFzd1/hldLf/ctFqw1c2uP5pVh/eg
aJjOfEFAb5c/No5lPletC7YK9JvTuc1dw7IC0m3QdFYfEW+eNGIja3MfNfNwKvW90jfpWS8Ha9UB
3axNKDbt7qRpTX1JIRB6ngRRm3ZkDWCTHPcQ9mWwdUGEbAa1se8HeCT36hQLVIo9G5U2goyaoT5o
fS32Timyh5DQQsjc8uBbFtinMu/atyStsOVlZn9U82x8dHumR9lCjcYHK+i9FzVsEH0hqOgQaUXw
DDXw19SDVs/JuvEOyfl4m9ZtfKNZtf3QuA6rTUjsvmZ1/49n9s5jhyYMq0lIyCvVLt/zYuegkLbS
UDJ8NvrxHHi99kmzcm0zToZ15q0XN1An5Ts3jwDOh1DmBQKpq0IM66x2kq85IT0zs0J9cWPYOJyh
uinSRmDMj9td0Wn1ox0aBWRTjfN5DO3LVIcECmT2WbOz+Mdk1V+J/NLfJscNNj2un0usoz/v1Iq6
h7ENAo0InsYQ54vSJgSzGxrwM6O6g7W8+NEZMz29CoXaaMFSVWRPmlrZ/1iJtXUcQ3sXXl+uUYzK
HlQ7jg+q5ZTHQujpti3aZN34vKh6a5mHOQLpElWtsW60vEZKagAcATiNJR8MtWn1mWcZbaLAa9DA
rqpj29EbWEOCBCqrZNA/JFCMPRP96EB/EEEIVzZiq8EFca+L0YfNX7i3QU6cY8aTO+UExjPhlqBM
++ACdzVwdY3dUoy69X2ZWOPOi6CPD3y72pd+FZwdvcgOCLx7N55I4qMdhu6pLKIftg1tjDootzPW
FTYFHeL3ojzKnCyXh35usTRrQ/s9SYxuvxQtzcKga7deMvCRrR3rOdPzdTll/WM+59CefDdCfTz3
VouQVahXawMY2FFm3VG9wZ33ddLN7A5tt+KCBkqwbkWd7WU2VdrikurgW20TE/vcQhbJSjz6YAaV
1geUkJZgjCEkyqOg25Rj36yS2nBv+6jrXzrzaWjj+gcBeGs+SIBJos+acCULF/QRePAuU9x8zXsN
bJRnfG9hz3ayBq7r2LrP6vEi+tA7Bf2dRWD+Wo3tR+EGiAviF3TXHeLyM+wNvHI2l16TfCrGdRZM
xQ6t0/ZoGcALxOCWr7rjwXthgMyVWW/Iu+1Qs2cOdWdYOawqHnSCLB5cAutWnWaNx6VMTMnXdnCc
0zT6/YMsT8zwwbIrQXQGH+l1PziHFIbBs6xEe/c7dL0Z0Noc4vm+7l5TiEFOA0yHaxSOa3bw8Uvf
pai0++OL74h844b1FwmNhOFMg6xJQUZC5uUBgBqFRRjsi9BAlJ4mslxiLZFtdI+a155LtQ1vDAW0
tuIz97KqGVaW3vV3TpErj/5o3zOms8+ihfkXuRvgLnPWa72tz6pUmLeKnUWspuJhPE5R8IiURX4b
ev+ILI5vutjMbwerumhxUZ/zQHPQONWIVdfUF7Xy0vtWVM+FDWVI7xaXqS8+dc6onYUltDPBr9Y2
VpRq3QZh/OAnxmNRqtpNP+fkIR5T/p/bnSTcykXODCnuGcdVpO3J0nQEaS1B3ELq8DyRJHYsRnyT
9JcK2fqvWuFGqwDhj/vcbz+1kWHvxrwdeAdS821Ma/QUR+/Gt6J8W5b+yTST4ZCwc7gRluXs6wYB
uSHBFuDgPyoy19kEXXbwGu8hFsL7AcSnUy1CDoOemAuCK78NrsHOGhjQm00k4LrDx7S3+R2QIXDi
ar7ZfjVz+02poOiCan+VFwKq3AC9EF1rp3fHV+9rJshH1/OhlrL4wq5g9wXiOZbBuhMTsbsCo+LM
NLFVXLsGojGiRGeo1U0gfNyiUel9mgwUcfVdLqLuh9L125z9Z7BSxLuZ3hOnbd3IQz9E9g061UxE
cfkw9FCYT00frnWiS74lmbFJ/FH/HNjF2YZnnr0XRPfE/Pv7KXXtN2AwBGB31btdOOzUNSRzy3Y0
Hsey+krgqH9gLacdQlGvUr+LvqNw0a+6qAh2kR5xP9uyexqG6ksaVYBIQVo++ZOuwD+F9C9zzZGY
GP+A1pS4Q4i12IKLgUKsji+GWsIPoIfjm5EBUfSM2vvcltX3BtzP1yzuHqLJIY6pzPQ7NUK+xisj
5a6zmwwqtvS7SBrrsxFFFZtt3zsl6AhcnDB8duEkRqFPe61CW7sH3vcqc2Vf1iw+0mZV6GL2KFb3
C5YoUiFDjeo83o0Zq2Z1RJ0qC9XnwhzclRp5zU2LeMemyX0LlRrh7/KaEA6BkN0Gxq9hN7tpj2J2
cXrfB6STH2C99C3DuROB7a0SbFk7L3dYtDBV1/dLoTVn/bC1N7hFi5UNpR/yY7DoETiF+nQLdW8H
fE0t+y8gR+13MBfXxFzyq0o4k/XvNmoy2O8OjeGjGdZoNuR3gz6EK8abADtiO5esNL/1rV9+VtU4
3AZ6PRyllBVB+nYFk9nK7EJzw1/AwmOAjkLouvOPIdIE99VAgBDkfeHXkF2hGEvvxfbskrB3M9uX
keu9ZR4R93UVfcWAZq7R1erOFZEbVbWRjMOShlimJAuxYvT2bS5ePxQvTVk8reFIg+K+i1ZeOOt5
6AEmmm6st8MsWu5mTsSrmabHMVGzi56V+SWJLNR2k/JdtmCHO4e+hy5oRcIT811gBMRnIBx08Utd
w3g5lfsw98Ynv6yQrp9pywZUBfVsFF9ZaBIkivW8n8Tb6GHg8pwIu5sTFG+JnsUbPyjMo6w11fZV
qRu2n1Eav6b9gyz19bK8S1w4hv1WgPuAcqM5eg2oNaJo802XGQSnzByahGGY30B1shDkkY4KHy7F
V9I9Fyoe5aEyzP3YxdqdzOV6VO+QkD6kIXJgnmXzKiK+90UPDooSNu+TpQM/MzTtaIW+91wk3T1k
58076LVhTXBLf3bHwLmdxizaBG6TfHZEsJPAZl0jxkoDKISKn+EwuqCn/XeLyeIV7SNhnQg+fNGV
SL8hdtLYCKMOv6bKGwEB/RfDjJQtAaj2EXrHfFtFrbWqCJ9ks5Zb6w4Z6ycBDeLDCC2sqTTWU+s0
LOmN+t0QFoBAvSq3mZIT5My/XI0GgT5FqhasBVz4umSQb53Uu7IOTxoMCXeT59WvhR3eAEkZHtiq
N6+ZeZ8HefniYOR8YoQRVEGprSf+/eSPT0XOXQjstNvowVAiOq9mxarRFLHv3NK6QZs5J/4TCSii
UR7lQfOgqqhjaLJYG3bJ2iVUcxOUQ7qzJ8QxZZuyd8E1qvB8zaf1o9Ze5k7CDvl2NCyRYPgVj2Wp
ACIntw24RcRoyQOouvjkJ97nqyRHa98rIhaEI4fccsWK3qLERyoDwtY3WZbraFp/SMnaXNi/t1ME
cT7CzVf6qHyKpGqjUZk3itfH98AxLWyXSbwNiaTYGTNpwdTH4XluC0IjXhd6n+wsGe2xrFlkcIiT
sgCLatNdywpF1TEVsJRThg3ovO5Rphwsu9eU9yv1p1oYk8+OHCJdoLJ0dFY23ITfsxyjneon9hO8
3dl+LNjAFbaJ4u0EKYYzReLr3JaIc5N94azQoRACY7QmGHPDAHHd2tM99MM98yqsRr0FjZU5V1T/
rpBn6JF6H3fxa+g0gIqi2HiJ4A7by2yd6foL+x19Xwq86cQLbibUq08KGNqL0oTFWhRa/D39xyoM
85tF9ARq8mw7minSTxHIvJ3rGOqrn0yPSgBdk+H3L/nEdFE3ZgevS1tv/cx9iUrVKYiQDJE0V1Qj
Oed5HN4ZaVHf82zao1IFXzrVJyeL5kPAVuEYudEXWZSFZXEITdQFeC8ZmEHxDbmC6JxokXmj56LF
Vnnp7XY4RzLUlpC04YzmDXnQIyeIfO2MwbYPEc6CyA1bekVE7Vpr2CDumDym0whaspsDRiIdEmiz
8MonR4u6vR6gEJQRvH+JZ1CdOxJe1CtjDmkBkzdhgvpLoXfOps9NbS+V0EYoizeqgy631DqTtcPc
WJ0bV3PjugYirydDdO8Jv77UgX4YnBqik5nxNBt8tGDT9CGqoDPljZ01q0rnJCtBPQPHrfEcyNqm
9/LTVBewbM2neh1eHBhq17XfGS9Zp6S7Jq1TFDt46hAvZrspqIqtsNIVKpnMV15r3RBriULmnJVz
mKoEO7i4+4ssyoKu3iShy0vqzNwzgtAgVYvrB7UzN3zs9LuFSW8uCoLUuCscr78kQbJWbSJLMdXk
zwNrtYfYQPpWoo6N1H9VGlc9mzPu2OQF3BS1Ee5ldrCj5CRPVQaY53Kia1chEURYi6fkVjVM2IWX
fGY00wY8DvQHc/VSERlZQcAINNqqg1ZHHcfjjYUB7cXSmIThRMZ2YWQIoOLwLJwi/D4FPzRHKP+k
BA8auYJEXNOAiTWC6myMUXCTOiCxrDosnjKR4CSd7OB73f9o6gLeu/+cY2ZTtkXTuzqrlTCOUfLQ
+V71wLauWKMLU++vM73Max6IuGau9kxnYFkyDRujHrONatrRTiJQ5QGnHfRKtfqzTGJLZbse1NVu
mh+HbOcLtpa6UVsMMHyna0UBC5r7jXgOTPCnMhX9Si21So9XwoxVTKvE0jV9694XlvBYPQXd19R0
MCbU+mvcED81tZFgCW1XL23lY3KnweAgpAdHYPAwJL3AMoQu3mhFBp+9nWxg+voIM1yunEzneZxl
tYkCx8FhHNEyzK4ZWYxvIj4YwsTJNLdamjam6a7iqEj3sgKefFT7UnQxC8NBPER5lOtVeaN5nO6N
0RGWOt9XWS6Lotp5vN56mbVoISvNWRLc8xvnxieqITGcW7kWijwzPPme5q1lVndqsa0hMjjIRZAx
oCFtjsSAylq3/ZGZgfaild50GVvrKUuV7ph7EZHfaQ/rGFEFAms7msH+r1TWqDheKuNGlsvD0kxm
sziBAKnOy/VSASVkujeiKV1JItyg9bszDs7VVRBVlklOXL6VEf5vqI5l2VLhhhjbbBDz66UMo616
7OP4XcDrqXkrtXHvzQbrioSiS4S6BKxHBOqd0Iu8k0WyUpbLVE9oBfQ9hIH8Rv/86wzZJNNFaKyW
1uXcWvZldPmumsPXJO/i4KflyYAueqF0lOWJ1OeCew38N9Fs4D4BymLc/Q6/wLQf0Gjdt2YwvJnt
tL+aJYGcr4Mosc55W5l3jtGCai80dIyc4HYCRfaqhlN88CYCA83O27FAUm+iVriHfOzVG6UL/leK
LbR7+FO7wApuG/mtHqGaGh5YfMPZI24VAR+SXJA4s1/Ct0b/KBckdlSYh8DX6rWs7RUH9jlvuEd8
y4XLjG8Fy0mC4ues/HQQQtiyxyQrPyxDHnfrukZmwUjDaA5BAf6vILsMl1t8K3/CilRll3rMLbLW
8Mr0EqnZ3iwC897CGXZlQB3Nc9jU2u1PAlSyChiHW1mpp1CAj3Cs7bEU1I+t1xBclXohbGpkYXBq
HkXygGOvepAlSdPM33PY7WWdkmUQ1Xo2VHMpqsCp+bnGhy+2nT5vQtwsOMqg/9yelJ0W5S0RqThI
nMSHSbwxjTcRhbCgRd1zqRoEmFvdW+OXxpvTzwSDqRFvg5ZWVdW0WBR7o/x6/aRjWlehOIha/+Fa
nBvGfVbq45eSberGz7zyZmqRvw7L+KIK66b8yeOazvwF1uTld5rfKvvSGe1djBP4i4sOZI/GtD0U
xi4bb6/qhnGHOkwLsVlcZdatR4TqRsSx9yJMWI9aLgCF8GdJrIRSFL4QM77m5jqZ063GePnVUpIs
Lbn/1OmaZSIRA4mQVGAyRntYDxlCmqVpI0DZCueurSC1mpnG5aFntfqzBRGcSFTC/9PW5rWFPGnp
Q57gKND3/OpjTEzjMuh4DzXCBQgYSk5KrGnPVVRPW18Z8h0GEA22iLE8Ag2p17LWLobkruv8lzCh
rYo+4rPmbGWVbN5Uxb3aOen9tbUGN40BV/NJ9ddBOPMSobe4apwhPTjSvlBahMZqrVrvrDkAz5gP
5cxm3YfucMOCai1z5UxhfU3NlbIZdrzhhiD6ny3m8qSM2lWUI4U7RoW7LsMSNnoVqb3OATAwutU7
tHLT2Qpy9TD23nM7pupZFjlEKwwbK4w9qPZii/lmJHSl7GaDQfGAOsxIqGKhqtlZDoBpFMotK6wH
+f7LIhjf4C7V8fssg+YPJ+EWuY4h2cpD8nLrq0Oz1XNMs+v/0wmhP9WPy68sv/zrJCcR3aEumYC6
LC9OJpGgp9ruipPMGqqO5HQe1WvcCSZizQMLxHrMtzZv3sZCPW1bhDCJYKhdC8Irs23PCFw5tdEd
9GHQHYyR0XSneP9cc4Y5Zrdu3x1VjHC7QM+4/PmLLr/e8uNvRVq2KrOKm/2rYuj79q5jwpAtzBQC
pcj24l2Lb+syDEOw42XT1pOKV6Mas/AiK0bDuqDSGt1ooxfdiQy/ezdGF7eOlaOnQogYGSyPh7ms
xpuveZm37mDgWZd6LdwT3Ar43jLR7AIVPtlNbPjqOZtDSCIR3zgsIqByMPKVFbBX36RqadzWKrS/
RKv5HWJ8/WfB1HRrEny8sYMU/3EBgQ8+BAcLblLeyYOCAOU11TT63gmIMdRHd1gTiV3djbmFRSX0
CZGJCogiHbZzG4K3qrsmQDOHYCRIrDtl2oRDVT7pdYnMs68WL4puxOvANKs3YbETZKHbnJM0Ctdh
gzBDDOwN6EfLi2yOSL670HtiOMKZ5H8ZEQza9KZWvCoFagpl/c23/OliNKa6dyHK2AFpc1fuZLbn
xHOeEpsA4nooin2OiWiT18k6DMRIzCSHJNOGnRohei7LEJ4aHjN/eE5FrOKTQma1JBA3UmKwhmpT
1fes7YsgdvIt8g/tNnKVZFMqBrtNP4qvh7DydoPT+bejj/a55aHPpcKifpKHFAAxfJ2ZOAfE/W3U
Nhtg4rG81xJTyEpLquysB7n/GmvZHqLVgMhGpmDfCzeyVWBiWemIdlwZAvHHQBvEsROjuNaaBOyg
whQPLB/oo0o0d+X0Q7nK9FRfO1qWnwLI6k/wTf1MLWWyIhZzcLasdnSgdGCYaC4PsuVy4lK2NJEp
qPVzIInOuG317stoDDamtoheRGn/O4kXiktxI9C104yelnnZVKZkmTI2BPq+EHLc7HUvKk5eOXRH
uymeDd/Td8vlR0k4rKsRXqpGAEIclBtTnyW+gC+c+hnob8xQcHuyvgvNLgBvhNbKswJlzWTRzDNG
cyprFyPfko9rG0qKPM+OPVAHzLwoCFYqPmwZHiA77Sc9rj9pc9d44vAaN2BQToU23tV49IGXltvK
DFtI19r44MSs62IB9mNtTTkxA3ZQEPmLtEB+fSLy1slbLA/XRn6j80iuaVks2y9N2Rfah0FBNSzp
8uxQzzjlUbOy7CBvoGBqbQir5AH0LU5fRE3n2w5HRI6qVW6Ul9E491GLj2AuX26/fJiy7PqIluql
ZimTqeUgn8uS/dCujVSeeRPa/sGElgENC9z5POClmSLfCplvQRWN14tOQX6Oazw7Jaw0aQeGlSte
Dsu1y7Kgbd2fJ8q8vDNLa5n6cMqH7G9/fDlP6youHjlCdq7J8Bybhjtt5RvQOHo6rTvi+jfQamCF
aqwh3crHhbE7Py0PesnKsuWJLllFKQCkLQ9c1nw8z3O9TV4QMhUFugBXoxYqLtZGQP/BocJHx/uc
KfW0lgXMRM3PpJkBbUaZ5XnsMAsO4mQxd58q3Pe8nHNSHlCeLX/PZxGU0G0DHal8Psvt+m2YX5PX
u5tX9rbz/K2jfxtdFvtdwFd7PsTz/TDm3/lT9k9l8gxZIU9bsrIMi9jPrtQe57Cq9D+6xLu9jlQ5
JuWhnScCmXJk0I7My4H8pzZ/KoNKgsey1Hz8BVkju73+wpiBDazKeA3SDivQ/LeXZyoHsXywH8qW
rEx9OO1PZX/taun+w2mh55SYbIJuFc1zZKSiOfkzOee7+Q2Sc+ZvNQWb6hRuC6rGLCMpT5X5ayey
p1+nj8AtUHP7VShTeldO+7pND7LzEsbQzWRsFegur+NZDlM5dS0fhQ9ly0he2v2pTGhz5IZ8FWXD
pRtZtmSXbuQrvWRl6jril8IPP7V086df6jQdxsDgJTUa2Jjnr+l19vuYlOf+Vnj9En8slQ1+ayWT
S6MwKrvpOpH3co797bdkq4+9svLKj53/bZk0rBkUtmSTeWKRs4ssk1mZ+m/byXPlaYmZbqZYrw/X
aXW59Ou0Lq/vfyXl84jkTC6TAVAnADzvy42Qnxr5brcayj9GR/C7GgS8zHIKS3GoNTdykpD5DNji
DKD8NcWVKI20zcsytcq+/jjdzh/qZaDJJh/aLWNMVsSBp+DfHtXrR/7DOP5wrp8pWLHU0/Xi7fzb
WKjiOC/epzXkITDa9Tgu9CndmRhaSKNi/5/F2m/Lg1AuMOSFLAd51U4QoypubG2cGzt5M5aZX2Y/
lOnyLoJek4uzOgzVrRyzuUy6wKMPJtavvTKYX0aA7dNarrZQEVII95tHvWzue+1zH8KqGtXub2vQ
69XL51h3mvJzqZnKBej1mcoFqExeX+blSdfI8ip+ax/kSwNZX7pRpnyEPPTXHZH/+PooZeFv+V+P
ETyfUU3DcXmZru/YrzWv7F7+7PK2ypQsk7V/ysqyP3WV6rUJbcrGnPf28uJk0yYRnwLQsOwZys11
ujVKdngQC3igeNnCJd24gj7ln3Ze3cmZSKZQjfg9K8Is29qZ9iMw9PKUtFghQeaVJx9GzYMfYWk4
d6UL+06ID0ZTJjgTuvLw2yeNVTFft+UrKT+Ng4iTad0LQZArfoQV6INvy42RKXmoLdD/Rt7sav2+
jYneX77RCkDmHUjFO9lQGSxtg24v+yDCqel6/iqnoAoPNaFOMHKBNUYoIYrsx7L2CCUfyr2cc6Yq
ZSkjiCDfdtwy+fbKke1ZLR+jybbZ57fBZwXWOiQ4i2zV1rW1kU20Gm5/aBD5AF8PZsXvN4O2kXdS
HlgLwZ3hHOVVyidznapGBHJhzXOfZFkZR94KE8vFtsbvIVE1R8778GDSXsnwiX+XQzwV4VaLu4YL
8dbqoJ/kMKm89pC0mIimabhhoZRhldNR3xRf+WIkW8yNsMnPj3u5PgXc8xaSi3f0kF4AdyjbGsmI
ad0gQ3GMVcx1aIKlK6hsPw+eZ2yteixPLPTMLS/AJ3nxv+3qrgvr30qvQ00ut5f3u6/dcoZKYFn4
tWZb7qLmJHhGmuYgh9f1ls17S/luy04+zEHX8S0LP5xSKLhtwwJ6RPbiI2JPSN7Ihamf74QJOzTq
WPgOEZdikif6a5X1brsbh+LB7EzsQKBECds/WH32gONspcFlkwX+rR0n62xqHuzsIiLP2cpfTaD0
nD2OK+jSd0HBvps3iJdlHlzQSq0sq0C4Tz8oomZ7kppHM6yM6yb1uou9rizkQJTjfFkcfCgz5G5B
trkmP9TL7N8XGNdz5GuA+3anJsLf11G/I4rMuW6X/rr6sI0K3u283l8nWoPbmH6qmtDaL+9qbptr
MEP9QRbhUed7IueUa1KWyrxMyYMdKDQKULBg/djvTH2CfAM9H7O2tsvEcV0Gy7f315JbF3Z1TKpB
oE+L9eOXHUK+JkNsB6sWaW+iZtLfBuAyi8pBeV3PeJMaH5hTMC9aay8Lh4N8IwHAjIQa6GuIJvy9
pqU7OfzkE8fTttK7yD3IV6+ZumsD+dspRrdNLqrpulSUV/bhd/9UFrbe7JqNbpuOL/O6GGx1B4rr
/jqdVX23g7vyIi9b9mbXgdhnzU9ziuzRGWoVE1L4RQ9zbdo6yoQ3P91P8CTL+t++8PK6rx/K6+iR
X7XrcJL/0NLq6DQ92ZW5aSpFHBbLR9YZ+qadtHz124JY1VHALEwzv77Wv72CvyXlxZtJLjZBY7T2
qoYF7iAyh48EmINdGvMWym+83P/W+v/wdV7LjSPZun6Vibk+iANvduw5FwBoRVEUKVNVN4iqUhW8
93j6/SHZ0+rpE7FvMpAGFAUCicy1fkNMTSKbHVbxFt5ld0iGW73E5i5r9a1WWKxNxd1ktVkE8aZD
Or37ETSrB0ldq6jNrztr8USIP4xN5ULiBzDe5+0nbqy/36Lt2F/zMvCxp90vTbQy7/4dtfrLFbxf
0fXlL47EVZQBervt1OGf++e0pffl7Jd1zLT350oBNNJx0PN3ZnpiQSisrUsiozDj/QSgAP9IZmGx
B70fioXepEcm6Yb1M/5yuAQVQYI6iDHyi/c6ipa+GC3u4CisubSi3iEiv7Le7ksc8ff+Mul8PvUN
yz0/n0L1fpHEpWmjuPOrQkXeWuzqDQIJc50eBthyi6cn6rRVSWCLx1XLu5uhJwBh7u/+kRAC3hTf
/rLkmoGvbdIe9S9izrPpOSSCCfWqLRfDxBFs/Q//uFT9925pUMgVa1BxW4rLzLc6Rmjvr44CTr/7
vP6OQiIpWd93n233tWy3/l+II6r3GEih1B8Get6bjDjbocifxC0h7gbJmRce69EbF0hCe/xbQAMx
I4m/bE5WvIkslB7/8tSIw3tRGm6m1tY+X+8YInLOpsb95lAhX7wuYKVG3mkKZKBpJuyO7bx+3/sb
Vg6bMpJZla2TnPg5xJHaoMqIYP2fM+n9S4m++02jpPKyEYeiURTiVxNHGrlsL/hld7n1XPWlTwb8
Ky5J6n1TZ8d6AVxNqkZAoXqA+9b475id1XfSrrWqXvVGpCjFlbmv7MR8pNcA1/fi8B6oFD/+/XCy
2/Bo6D+6IBsPn3s9HA9YiOlm7f5tEzh3AaKsS4aKprLc4H/mmzCb3czMgd0RUork33r0MpHw3M87
Y/0dkfYBRCDuEzFt3X9iCxyumz70+hp+EGvANY6arUWxFgsieJs4zN5Ekyj0+mHADeAghhfRxXH4
ytm6Cp7WJ9LsGswm8ld5+T5Ep6l5UqGA+kmxHSr9aeg0kC0SaVXLAhvRKpOnmNBcWCyEWb3XwYMj
uxm5esPNY5Lo27DZ6l2pUfDOBE34pNlm+tQvmnZAZ/USrk5ccVIsu0CKPwCzmX4hDZLv1KgBhwCT
COZbLan2sHxBO9XwOr35o1pVJLPQItK8ODR8ePnZMentaK9pmrQzgziHXkuiolxs7bmvmor3ZUwC
da3itPMeq0azVZfYxSQ0uCzzy6LhlVeA+7vkGXAn2ckt3HhIvw3SzAcCzHO2MZTFWzr/bsFNX6qh
Mi9Gx70iZU0PdTtGqdmOnbcWCqsP6lZmhpPcux9oHQbcUjM8VCmEitnNJ3yqHwo2D62MuIqKCkAs
yTo4BeNsJ4vDF/VjZ4o2S6/tpbBJvlX6+6JF8g7bX9NPR+mqpCEacRK8Ga31i6LS3s3o6wBzqF3X
wzgoYRWwJjWxtSXx/7sd8x3yl3C9h+a3hq2c5CUKS1uQlj6Az8VH0iz06iyp/WXeKqm6HGU7eYv7
CVJTjiUSeu6y2yTluDV1PTkNCs7Vq6dPIZk8q6V5LsLQrWYmx960EfM3km6nYI3oZ0mlYVwcFodi
UV74PtpxAlZwdAJSjzx/ZTDAwMxFCRROghdkOBisNfw9QUYUxZgBTK4XdfDM9RPEx1hitN19LAVM
BSzbs1en/D5VEHNmZ7Re47Z+M9QO/miX5E/dOIGQjBb7bI5z4emx0W4+X/D3bRQi+Km/wH7wesRV
rb4qzmi5eWPIRcD590Fdf1JtFawIrSjzxXu71wPHy01t9szemc5ZpARegFykb69VWZMvsBMqID7q
Qcrxgsf1kHRXrM4bTH5Ur02hZUFd6EETV8pWLdCQXLBtqHeFk7mZ3Sv4Zab9Pq8GJOjjKfXDPjV9
a2mgmcqxi4NveP4serhXR6fIAanx69Y6OTP2pyvn7HEODAUbHrTcBql5xggCHl8zadiUeah3x57q
GJHb2eaz0xfJA9mVwAWWC5JaGuAjWG1KbPs56JQEdseUIId47kbQtvdi1k3cYstLkqkGTlvxWzdk
GGd3leHWdn5IrRQTgNDCFxWHEmD1UnS2q7B7XvSme26TZjMMiNKJmlZMyikftUNeNekpXYvMQha/
mS9LCZ1HdyawuOEvsCHF87Kk+6a0puOUKptfBpqiAMrsQ6IO2gOC+PUesX13murSgxIcYcBs8A4i
c7OdbW4oG3EMXw+qyZXqxTgbzbAzrbw9NGMJqIwX34M4+iyqIIYppKUbs8c7dZwm10as8hJQ6wJZ
9xvLKNHjtV9KzIJAMmRnxygbr7FR1zWW1Nkrtdz6SBBCbTTy8BhpgxdWtvQzLZ2jjfPojGRHJ3fB
TwTuUyAIDZyZcu70XZIkO60sYekavf0lSeObUuKhKS3hgGtdS1LPQmtgxMICgeVKdrs6Qkp8FcGX
isrY48FHqgolP68ri5Bk3YwAYVzhVmlK4THrQ68olm9NpwRulkEuiEakS2v9phtN9QIfFlK6Awm1
4mfMezPcWEGguVXffxuCEjejLP0mNclGNqcaCY6YsEDax/zbzqlK+u96XMYoZgQ4ywTcS6ZJzj0u
zMNUIyzMLVoe0lxtsSlyrlHePc393O17SH7eiMXBCZbbtR5IQkuS4ybk+c+mIktu3oOKhdW7ygIw
TxM1kT0DI9gulSwvNWmONRKfDYzc7len5J7Chg92GnCxJLB33boOaJESJrWwUiQAQeztGgqcA94F
VTzMPPUOS8hU1vwqjFwnQfJT6S1IQ+vNCA60d1VEez2g94671OG1Vvt55+Rd45olWBYVL9y0sAyS
4lw+pchfwdTnSMvjfGf4XZ52uEJNz4RaJ90yH1s9QKmwhdCDpnbsqqoxeYYO+KzNHy0tqd4iqfup
QGd7CKjrryx/+a548NX8u3XAZNZ0EtqzrTSCEocrFaphsEkLl7SAW0i6sRFe0Iv2b4/oAaZir04o
KDStN6Q6u8C08vtxIGCal0zZaWl5vQTtW4IQMGS16uqyYlyU0Hx3HN04Sm1tXHAb/z3ISbu1TB1f
w9TT6ljfNznRhCT+GFFkxh4jfzfrsdkb8yXXbWWr40Dikf7iMQXx7MI40o6VuqheJ1+yquo8pkP7
lPXKj3iYUYPoE8BrQZttyqZMXs0lYL9B+p84hkJCTNGqk2LiX50p9gEYKzELbQ6PFmysk6xINRby
KB0rA3SlBVpLTlhIVa7zKmfT9815KmvlWkxhcwSa+ztFIKI0vAn61a43pbOSf68bU35FWHc+RHlZ
+6YijbtUIfhodIP5aK1FoffPTV8/lEGkHtomgtWRqjOYPvlHVYUWNB5F2/QFyXZEO125SUmUA5J7
MFpkIAwpAbrZxF6N572XaQi1amXheDzLMHIN83tkmD/KIMy2qVMoG0exx62WdPvFrErPGPQILt44
Afboat/OJ+eQN9WubViVNZD42IntJWTdTyxWAy9R50tmTh2O2GmPX7jibOQEhRRo1t3J4knc15L5
2g11/WxGEmGhSfUzaDYbacTda+nU9xTzVt5sM9hJHaSb1qTthvugOY6dme7DQtuoREal0FA3Tqbe
ymlYHlRModzMmOTnLCTPGpTqqWgweDAWaeQOw/Quq8boaKkfyBFL587IAvaNMtobqTzxFhjeoc3C
6Y3tI9ByPBD+LBK7WhqWnjTODppJfA6k8uWliN+CcR5crU3kbR6E2smYcWVt5zH37PRRjlrnsgzP
lQ4mt4XmALiWqA2mE/5Q8wstk9ZvWVJkxdwhaK/hkYa38BbqFTk7A9epIbJvNmvXUiIgGrfIy6ja
azZg2N4Po31YbS998AQSN3F2KDX5LDVW42e1VLkGTjn8OuE+lr2p4bFbMEDzlUp7MOTI2ADr8eD3
Y/vZWPGuJOvVt+UENUH5PTqjvs36XjpiDjX7SmwjJdqu02yi5m7ufAMg4bV6QaYEv3s/H/APlmtm
xKlsDniFwG7Co4vV0T7FSczLjPKmtMns50RmLaf+kSg6MkKQVFynGh4l/MIaLYArbNbvmS6ThC6y
U1O19iOWdzbOVmm3jVq0cfDtAk4pjxW4p00dAnObw/zRnhoI1o0+Vsd51F6NJhr4JvoE1d+szgsY
40M0W0Dojby9KYrZ3FLWvXKuJk+iaWC9hjw39seic6jS8RoYiPxEA0oNTiJ5YWtPhKg408jn5VFS
mqs+9c0N7JO2ceaQFZUDSSNUinRbVhKeJthQ1FMfHJjR+MMg5Vc8vvTQj5N8bpMAUL9dI0/Fz+eL
waJNU3xz0hzAoLDQEEp+1jqpOdhGRda3y7jkRtshwFEnkd+FzY/JLNDXnpz8bNaDJbuTHGKFUSbX
v7SJQyvLlqMWlUdRE6fxkOPRZM4nbLVIXQzjsIPoIF9NuZuuli+ORWGELTq6I6G7z7ZaMb/0YZCc
HDBc1zqWJ+RHx9fPAePQhX7WIMD12Wb22w+s0gGPD2DgbVkOjqqT/kKIIbwChAqvPa7Y2xQ+tv/Z
pjU15LUW4F6hZjFIsMbejYHdnsUZS6ktZ9ZaO1ETRdeORJVnVed+tcOradu+ahXxZWiQ41BNLT2o
cFyuZZBpj705P4maKFoDbdsa1sFeVOUimc/Twpdcx6tqHd66HtICDszWTrTBJuifoDDsWMWvIxg2
1zgpwcEt7yNqJW8urY6D2f0zGAEAu/f1Ea9v0ZYVUu0XuRRs6v53JfXWFUKodXX6YdrYedxi9o7f
DIj8CX8dKXoWQ+IcZd6CF7YndyoYc/C3p7ZgmWuCdLuq7UgyB/8zVwy+F+O4iogXwb4K4VyXvXYb
VfyWWQQMnrVWJyuPb1Wyk0dTu6WsZ27y0oQeVhj9QQwY2UQdkkXCvHsdL4agnpIGDhvecNIPuanG
V6lyiqMyI3+QpU18TdaiWqGljZ6XRKqoisKO2KHWwCqPRMSqFFsZpDQg3A+yXnoACvWXCvMWL9dU
VoxNob2wmBs3hoIDqOjlAjn7lVrvlc6ivYSpWT6WU/VTjMXiaLoGdXTvS8cPmcsyL1GNpbeZnoou
+Z2i2ABBuomOTWC1T6S41NuURPkmgsiaYXziJXPV31pjTJ8kiw3/WhOFU66umUE13tuCUNcgsLL3
CFT8yOy16NRyC/c7udzPwhxpwwQ9b0SnjC3vpcbn/fMje6cwXfCkykG04eo1H6NV3V+cINqCAYJ/
BIPrPsImPVBgU7kR1UmPq+cpgO22fssC68ynXIr3au8knol83qFXdPlWdUDiZY2NWWOnyo2Ql3Kb
HO6tQeueRZMZmxitL2a+EycEkzmcBm36waJIuYmmLHEe9YoHQ9Rs1TIBMEnDRlRjk4sl18OmLpN9
rTbKo6O341UfJ5Q+KvUrL8fxKorFTnCGMTplfWH+0VY5treUSny5j5hLm7wCOHuNXMAusRCgi3os
qhUliH5pw6NQTCln+QfEbO2NC2D7kl6kZ702kPiLFGUHDbt7ljpc5spOdb7NdXTQl6X6jXP1cSqk
+HF0kp/BqsXssMw+WWth1lbg1rCKnzSNvEldl+2tr5KvcyVx2UJt4S4vkOKoTV9y4sgvoCafU1eE
CKIGFY9JyeutLOmNqxu5tLcbr5jUcz0oiMk1sbO3bn2fbxzpGzhF/Qm7xYYELUTzyVTKt1Z3Djyb
4dYKpNq1EHYYCuVq2QhUdD/bDEunEZUuxKEtwh+R/VwMiL/ojlYhDR06e/m9aAEOh7I/Y5p841/f
NooZX0rmxyVVrwA8Zx/yrcPW0ZkejaVWNulsoBSyJJ4daem3IR3N7dgkhBvKgvSrYW1wVVYwcSTm
2k2R/qDBFdWa+NfYq/IxrKyfdps+LKUTb9RlgUGj1tl7aO5kW2Vth1lWSRTYc5JafpMzS9pGSWyR
883Tpy6WPmA8oiZTxyj9WWAso588G+pbGUwXva9fdSWfX8o2k/BSrH9UUy4f0tUEgv0kLpu4SB4U
q0OyDGk0FqO96iZpmlwKKGNgtuXguzMeA9NE6mHI8nuhYBxcSxO6YnG1uGI5nWlNgT0G6cJ4Wl5G
HV1DC/PXdCqSM547CStEs9gondJu94iMxh8W4h6eXMXmU4FIxpoANlm2VR/aHE1v7WxdU8MIP5Q8
eSsMG3upHP0vqCVkHvQ6elDqKThaQ5PtG32qzki1l2RQkOFkHRrelNwovBgA8FfHkl6toVp+KwjP
WKvzURFkpJ3RJsDdfXbHpMpe7XrW/SWO2j1KAoprsDXAkLVumyPSgyzNQhlTkrTCUzAKhks/9N1L
F5jdy7xSxMx8uIpaphZsSSN5eRDVSVWqTaVW/VZUR8zDDhkMAbfviv4lNdcXGvzRz0+rC2mbqpZx
EeOV2DKxqDUqtPr4U4ae5ttoTKaNqDrwRx/w12DvuPZGDa9+w5jRLqImCnzGzrY+EkJbmxjfwRFA
oF5UzW6Ekgem3RdVrHCWU0gE/49Ps3J9fYOJPvH9jMp6X8xCfRTfPRjNxB9Ivt9HzHnDLtyZiVKs
f6rkfXHOjOJV1LphDv1ITzM3nIPoacBZ7QnQQurmSVcQdaBNFMkQKL4yh0A+GlPyZ9j0+BrK4RPm
wGjuo6D6JMlScbRq/fK3dlGNYKIawzKfho4ggSvawqFjpQKwfSvOH8n9gLF3kk0/1M55nmp510zE
HVvN4oYWjaLAW84dZB7szyYChM65BFDvdVNi3T9A9IoODWL8IcuGL7jSn+WmGthYqaVGBj0yz100
v8y2vBz+0jbDUdqyo0VwYB1SqI15VtqIUyzADRbr7tO9yu4Ep6J8jPbr64ckUGt4wDpqdl/rOVpb
Dmfi+aIiCsR/6ESSBIO5uSPhIuqiS53n/CGGkaTmqnnW1+L+UYCLc3dUFWsnGnv0+eCnt8M2qbPl
jNKteoSthsUpNdGkNuo+HIzlMkXzAYpljc7OqL9C2Wcd1Mv3GnZ+O1Z9wXMXOfpraiTbejHLqxjZ
KPlmyablXovn2m/jxbnXKpC4uFWVNzESJ3C3WZr5FgeV8dqrbBz13rn3Zc2HGrA5XRzDfkAOqHqt
cmVrRZPynI12+SrBxe7TpH0SfUiQolGGd/Zjk1X5Vk9JN+h2cy3x+h0MN1bBKWqmDbZTSlvSACSo
s9Dy46G6JQuudm20aFcw7ewYEnkNfc7NHqmKwkPvn/ufWy9jc7dXB+Iq86CErmZjdKRVZX1w+plX
oCabFxhIysmY2kdt5U+nsx0exwntTlFVylJFVsZksWYA80gwF5wQqvFQVrT9COjoLkXGbCfN35qk
iX+GrP88dMrai4OyoAufP0WE0Kp2PEBvdoumYCklxaZSlt4r8pXcUhQPFXxx1JbQBklutdIbP7k/
DmyqjNdBJ6YQwo+NslR6B+APzw+v0mXqi5iY8uwmZ1u19dAdcIhsbFX+lUrSoxNozc/cSb7UQoZs
xjerzbHrI7Cq7THG+ol5ydUI1RjV4ToFI6CkT6EWaI9OxY29NiVrIY5sOdF2EEESN4DphapScIPB
5UpT6+xws15eprK7DE5dfk/IJcKIyRVXQ1zJszKpQ01P6U6q2lj+olmIFlv1DGpQionON++W6Tzl
wc7M0wZEDEWMqRTcJL8sJAnTLa3woiG/ZTNkl7LCfjzT+22v2NUmZ+7zwmEc93IRWl5lJirCIWWz
bSZMa8ciiF6LIVX2pgp935yHFLOMepflfbwxtUNVjc0LwlK8Y3pEK5FYfRa1zgneemnqzqZlZq9z
jCwUbCQI22s1laLe05VpPkwzEcguZPYcM/k9SAdtVyx5/6oi5rFpNdMAGzmatxRJXYId6465AaM+
POexmr2oUxjvQmvINmbWbv/5j//7//775/Rf4a8SbdY5LIt/FP2KDSq69l//1PR//qO6Nx8+/vVP
g1W8DhPV0jCXtBTZUtf+n9+vcREyWvk/5JnhWiRRvO+t+T2TzaOQMq0X2eYKqlPg8nIpMc1d61MY
Fad1jBqXX0Nj4b1W1cpzyMTvl/ki349EW6nnATAKeiP89vglcR0V4xArRBMYrvNdbWdeNXYq9G/Z
mhn5XujriILFA4uOvL2KEa1tuv/7P67Yzt/+dU1FaxPlAYW4qe4Qy/vbvy6PZaaqNnpYU59C8+3N
/qB0bXiBBrN4pmKp39EdAvOWZL9MI/mV6l3/muhRuq1rELmcrTzaqqr5kj2PX5asOM+W/sGaL0HI
GPzCHKKtoqziPtUs5xgeU9WtFumEwSIftFY1ZJEK25ZulTIqV32x7qOiVq9P+mjq6FFOmc9Cbzm0
M94xvfmq2BMrl1h70Wy5ep+aHDLzaJNPzM3ynahhDsRVTtkI0ouc9rsq3fpai25Jk5C0kJ5wZIuu
oqWrq2irTEu4idAGKD1TvnfKU51jg4eCL9qoxNr/LKZqemfdDmM8HdITiZPk3ql1NmKtn3XRLU5T
gwr9Gy0EYWUAVNBRuzkXTqt72EOXryMQfKBthv02ycS3jTlbvujqULqVGbbfpG78KZtt8aPM5Vu/
tOlHVQUPkRzEv8e22qoym1M4+DJKvjqSeUlO4FrO3zo5a9h4LuO7baEPX2f9NURT4tprqJWvzcNS
Rod2kt5koz0NwzCWO8NcpscsyJXD2laAoBt9NSHEBIIC3GS/kyol+GkHQewZGI4/ZxG5JOTnwr2M
FdXV5o3ALqw3P9hjYfX6/w21J6ZCU9HJnK3jDXX523grSohkrR8Nudzeq6iy3T/6P4YmWmi8hL39
M14a+RTl/byRYUS9SoX2u2QD9ssY3zLUUD/YMGE2lcnZTZINnqwFzfhIc1zHUp1DE3bpS2no/S4m
HeEPepa9sJojSqpKT7KuzrC/i2iPgnl1qYy+9FS9znft1LdPozSeyjhE7HutWUo0I8PMJGvmnbaD
xfs1yyT5TZmm72TapV8mcRC7idBORojDbZs+vuEZbm97ObeOBOXYcJlxsinWkxZOAuQi/ZpAC1To
ON9PGsPB9LNumJBrKqNbOtjXoNKKx3stdoqDQ0753vmfI1QcCLAtXdlhmCOjEvd4d5D7s8oCFMO4
qKsQwUa2BjjZBPKgUqXhXKK8+qwn3aDsemkgm4tWKM+GbD6xfVoeBis/iaZMA/DlLlk7A0kntQkJ
zXwK10IMLizu0CxHJmMeM+ioIyo7RxVdYqBIwXO8FqxujrIRmo+iSZLwao2YfESfaNIxiji2dlH8
5STiIniNg77wxRC5y/x00nLQDv2jrAfGk7oW4qhWO5Nnr9XABZS43yqIbYqZIO5CxW8nq99KVRMR
pInqZw2CtpgZRJGZpNAcR+634oQQoPxzoPx1hPiMvCwBM+ffeGuCL+AFcawnM3DvVeRbnoapfWq5
RYHhR5u+NtIX0aeb6WsvOeVZ1KxmqT3gVexqlPrSYzi+kcNa8Yl3jOuyAIRrI1XqGv+g3hVfSefa
l1mXkmuCN89DMhhf732f54rebGjS6+f5ok1a4vkpSdlcOLI3z7b5Yyz5yskYNtcujesdSczquABK
ORf41vqFpvbvS228iRt05iT5z5NyTa6vQebsSOYFT7WaE3mupIchDPSrKPI1sLNI+KRnBgkvpc/S
t8iGTtXX5g0bbPwqXJNl5VseSfJtVDos0BhShPOanm+P4gRZbrInk/dE6ajJbQni9AY6nJXcQjBQ
VCvDth+aKv0QtWkdMRpl7iZtHT4kBjiCoYy2nZ0E+8nI4udkjXDIVm39NJKDmLumIpNdrUFgq1hU
doTrULM3o/vQsqzsnw5i712aunpg3do40V6Lqog2RWX3u27VsSqUOdrkidIDMfh372cVGt9/DF7P
1ezqMYtD86EZQpPUoaQi/kvYjim4fLTjqrklGGaLdkmZxk1jrzvf2mm/OqGbcm0hMRNOIJWYePUc
Nd+nUtojrq/+ro15h8iT8b1Na0SwSXZfJ6eZtwZYtAdr6Eg8TGWyorP2cWBke2FgrdvB4CtjlO+F
S7U8kNHC7vKP3izH9r1AW8SXAxV5+KImMzpW2utU5CnZieGvVWetNkR9Xkuj+6P3syrOrfSsv5UV
L0cEFR40LdfQTI5G38ZD82s81LuwHuePoUQAO8islUJtbuOyzI4AjbQni2WnlyeO+iMZf4mRSO/O
5OQlfsEy0HbOivNsVgzKxHrNq/u486q1KtrCNPrj6H9vq1C6WcKp91hlmJ6SWxFTJYIau2U9RJm+
9sZi0lHUmqJHSEvxozgSRR53zQYZUtWXRxnpElU9451cfiFrXmHNawybrlLKL1Zpw56vS/sxz5v4
DRCZK4bhxIvtQzsQjpvTr3PpdNJtrIHpGD3O6BY5+m9djIW9JMnjWYVrdBEdI6z4bzJZSdcmHX/v
QCWxdotVfkR0fJ4hOth2YvmrI9htt/bVqJMDizP7LGqB5qj7IBwST1RFgSjjG0vHt5lp3gWu+9tc
YQVMkPpZaOvcBXbs6Gvt9PHhs72N00tpSeUaDpVgDKJkhkxU6bKkNn9FPnsubKYNsCfxgFq3LJHx
0OItaQKTnaGjM+9F0pfRcK5KP1q/nemjBsrzAaAjI4Bd6q/SZIWbHgGBM54wE2md0LPxNjwauM4/
xiGbT3KDy5fWVk6jFJgfZA1vkl2m70HM9AtCg4wYu7lVTf7nMpT7bo7R+czyxwqd0tDV0c6dK+QL
BoUIWpCWNTIr9uDPrEeAIowZkAz1vbUAIomiGWp5a2WgND7bxBG+lj6i087jZ/tk4A9U6HLk13+e
L3r1+GGOi/EJiEjiuPg5Ox5gBKSHgMkrEoFTbFazH7k8ag+61ROIiOfsEQjU86KZy1U0yZPc+4aK
G4ioig4gYASKZu2irMMamPJ7Qwd+gwbaQJaaeSgndBhWiXyRR2d+cII+wLDcKn5EL5FRDD/iKTZ8
SbOth2iqq8uo44DLXnv4QbrocQpM+QjXp4bpFlSBB6Gsf7gfprKe7Ju5IuEc0xOwzHyw10IciYHi
6N4tlfPwQCrfxpw5wxw2lArgpma/KZzIepRQpfPmzOhwqaiGaPNZ10el3RhWPJ9qK8Oa15HaE2qh
yXuGW7tWAPVBnlS+tQhx8u5L3qU+QoV8iCZXVK1UMXZjizpxMRfpu9Yi6Zk2tXoQvaqmfeuSeHgS
ndaqnj9JrG6S6LkYU82VZTt+LVo0W7jNy0vKym03T2p6ClBBJwqqyftsqKTHPjGNjSLP3TVfItnD
Y3p6B82SuPLcVj/JXeyTyZq5AbMj8ALSdYqSP7Fjrr4D1J3cCQFZUIZSicDtYCFB4ihbaRzl07LI
JKBCOzrwy/WPCDKzoW5z8zmJTMsjm3yo+7p1yyRqT2Eutydx9FlYgVVvsUwhoOjA+/L1qO18C6Ss
P7DfQkGZ9e69XvVyee7FINFYZ8hyN2sjO4YO0/DsBZEMrk2Ac4YcOeZ1mKzvcQ68KyJVcF0sbXhI
jfS3qImiaxuUfQ3sbMT4pIg7vJhwclrHS1JpXccwTfzKnOJdUVoIIpIJPaIgOvtyLZfHQtaHL0a7
T7O0/toaanlwpq7ANnyuvyZl/B27muLZSnJyihNC9AH5ebSQzfKrMrHe600tPk4kRL7E+K6szUtv
yOAXqsC/V+XudzgQPB8WSWNWaj5slgZfzT6PyXslwyHsWmxswDs5kfyl0JrymOrcCaK5CcjV47ur
PMm9PD+X6fglRV6IjZs9nmwNNZIlGpQ9qsnmlwDNapCq1SuPV/eY4zHkmqAEv4yWnfuqBSpjSCPz
yzz6GVLuX+pBLh/QnzUBU9HcBmnm9bq9nOLUwbmskNAxQNflbeJl/1bVffhsLvWTaNIjKzmp7K1c
UbWXINkXURneT4jbONyQL0n3oleMM5eq3rVW3ZFbWL7EUTQ9JJPK/bUWiNG6RdiXF4Aa1rNJoP1M
zHn3OaBqsI21KnAtn20kM5G4t4fczwgNoos5YQbSK8hkik8RA600/132i3oUNdEekUgv1B7QIqgu
X4tM/GiCsBxPJlto7OU0R9nMWTa6OibHhY8R1HBSwBPqWxtHEsWAOiraFiWYEetZu8U5QYLutaiK
TxNHYwx2M2cHE9tTfwnzBKd5KUKV18hjj386OoejElwKRU/uHVbMTQZLc/4fys5rOW4sS9evMlH3
6ANs+IjpuUjvmMykFXWDoFgUvPd4+vNhs0ai1D0150RUoLANkGAKCay91m9u2jroru7UfNfzvv/q
APFYgg+Ib2BLKVcYEt8+TtTOkXV6P9ujB850xpTMWtuRMucIhukMQLfD42zejYrmKevVbP+pz1dS
8yAcRCLnY0czA6lNGjJYmeS8QNlwmK93zgbFR0xIZmlCzbaXWp0Gt9I7+EcXJhL+LWWo+ir7VXKF
cpbsmsxaW0K36LaeCYInd2ttIerJ2btOUtxXqpkc9Vm7ybGRvF9WZv6kKRQpPybbWU0FemzwOmvj
YtmMYsWZu4scTQsb0GNexutAb/L7NIiSO8O4+5iaNv03fLSehRUXH5+c6rhcg6I+yQ+WZ6hQiv24
mI8TamH6cTGyKTd5VH26IGpN9U63RbOUHynP9OtFtXZ78hv/Zgrc+OIFeXKJVIPggXRWhwTi5Wd/
W8NfaQABbH4OgGgoz2HuLOQ02Y92bbSsdAeQ/PxILAUUn05xEhYxNN3JTG8QdL7LEZzLllpF2Ek+
CE7UPGobqnebNtHaMJpjnvXVIcWAZjFparw20asDb1FC3QkijJ3aiSgda7twI7U65WZA1HtVlmr0
qS9x8XmK0iDZ4FIhbp0xAZYxgKjQq/rJasR9afvhn0aoPYx+mJFd8dtNSriD6k8UXsJAJ66eZ/T8
QUWuvmnAI5ag3ttbV5DksPIQnVhLKE95pF+qqA//1Ezn2SQr+dhRQ0S9u4IJEeqXMm+CW2BNYNvb
+cEZmhfRB957pVcbBUHJ194KyqUgpLhqSQm1IEnHvTwo8gBMIco0fUk4KMsH771rcH2py/HTQake
eltg/OM+08LgFnJUsYrmg358kj2Gm37VjEbyUrujtqbs44IK5LeOyaKzaMI4fet9d/33M0ZmVP/T
ObxAS96C2Ps4RzwoKxRckxuE43/mfaXeOvDabJXHolmnWkzi2eja4JZp0dQS78vJaQCfCZS3gznY
2Wyp6xh5kzyh5gwqH5Wy9yg5pJmhfzc157kxc+/ZnNRkNRijdauNCjY9qBDv5dH2j6MR6A0JXxLx
42jX0Z9NkvTA91j9Ni0gZozWxq8Zri48jPQERK45neVANPXj1wLBS9Fp/MsWyB0rLY6Dgd1HywaW
lr4Sd3WIT2MsNoFZxztVQybdcR7lkqUaCGDyLImJu+34xfrc/ctsuY6Rs6MeI0ygCC+t31AP5Hma
nZp5Y+RKsK5dm5i0zqudhtziwvZ5fBDfxckdgrX61hwyc1vOK9RJy99slSd4Z3Ti0SirTy1BC4E4
/1zNK915pmwFVTu8Zco9/LceZIhWPLpttcRS3nr2/VgcJ3fEZnhutn2CHK0WDTvZxETuMU56+wLP
wbwHq4UhhWs9h7qG0yZULHRmIvKWoD+W/Xy9vujrW91L/tqoTdhAqEC7EskFQt5Ct+qPtpwYzrNF
kdWnMiN6Nf02In2YmCS43OiqIjPmxKZxL7uwr84XVZ4WR/DF5r2Kxff2twN8M1312mDe+2ZQrZH+
gDuSWxMRoUqd3Quo2fKKJXHFfd2k972emK+DilJc0+BvlpV1d+YG4I0RpC+9Ofa7gBUOOEdwn7Xu
DhuZshRuGl3rwABEXPDG/DnqqBhyWqFebzVKgqyk2mGLBmXxpWz7Bxgx1RUEiHJ1bA+DuqL4EqmW
u+0UBR7zPEuwPFogBzmcawOgaFJ01bEf9ZUctDJT2au2Q8F2nhsnCgUArImPctS+upzsUGrzdLKE
hwJKxsemJHjKFj/bGkK3HyOVY7ACLOGosfi3Dz+PQ27DISM0nEXWUh4jd7Z3jbi661gBXd30zhv6
6k72JDj97DIbYXDZlANT4HuLAhPaneyTmyzfeCMLZ3OWlUgBRC/7tMz95eQ42T4vOwhxWhxe5abH
F/HUZ+Vt5PgFJKux7oE4EnzJJh44+SaJRb5UIYCv9NDEtV6EBpDuwm1u5KbMs/ZmwkNp67vun7LL
K6bm5tM8oG0hjA0foBdz5ZSEXM6sacD6Q3MOrBQnvP0kC2PeOD/2fh+R0wOsYZYm78OlPET2yb2P
2WPY6lQEnYPuo7vo+0N4lHv/rvn/1edG8C9G24xWP8+X9VmxTTz1TknH/kZuSEn0N/ms6lngd8pz
1ln/HHR/TJN9o8oSNoGnJufLI/3Oj8aF3FX7MjqlOQTF+Sh5aE+VeVF9yMGmPth9SZ1owNWegJt5
q7YKgiXyCtrJqrEbWthhN7Mchca+nEB+EF+qeYJRwo6mROeUzQrx7RsWNilFcyW+GvWdHzkOhgs4
dO6xdUUL2ohtmIFYPvi5uw3HWl87rR188ZUQAfjKRfeUROqz5x1rfphfKl+LTrmYk5VBEX7pMFkh
zZUFe9n02uGUKECBW0RMrj3AQhPmPHi2r95smZtm1GWsahBb2TTR+LcQqcBHwVG1D1dd6c7rzha9
qV7sFcocR9mS/UMQp2fdGUE+u/pzGAKkmsBwLGUTFQJnVaiOuSNQ1SlBqg+usJ1LHmMWbKugcxLn
3HY5nooY0Xn7KqvvKpFz0NgO2KBl2UHAFDkaLEJ4bfSTdoRhpx6vcdU9t51iHiWueFJxtpqalUQV
S3xyHmEmRf7qTznezwjmso2TTYfBxicEcxCdXQ0iqP1IxrK4YOvoP+XDfTxXMEWN8m+tQgOQzVFt
8t2Iev5aNt05ERHEurmXzfkUtgVVIbN7tGFLLV8ZraF9UfANlNHTVMPWUMbudahRvjfDKb96g69s
WYIN+1Do4W384yAv6T4Oysfh4yCdtE5G5DW/AOQbI+2ClXCD9CpbetKHMIlCjXoo7xTT6bKjaiTF
Qh4g+7Iq/HQAoKhLY/dGfNMaMxogektnYeMq9uBViia6ARFjXkll/VnMmUoQRM2yU5rspqsN9doG
+rucLxqtwieP8taU+d21dCKAzPOJAlUtUHGohxstLIqrZqERMhu+3gSZ48IqTZ2T3MC3Obt2S53R
6f7qkv2yWZt53y26MWtWWorM8W9zQqEg8eP1dnmwUmctjwOGUe/HUI8RQR0c7ds4NU8q1hRf2h7z
3ZjC86XUtHwHalPdp6GSnuFvssjTIu8xbQPAopNTv0M/qiLD+P7r0TC9go+jA8v4fDRw+gruOlQM
mYQRQDlg4nn5uRo1WMEuwWXXdjANZDqmRKtx3ejaW4N1GYohnn0bstDfGand7wiYKKnrAe9pURcP
7mCe0YbdI9xAOnaqTkngai+o3bhwcCYKgTYmVvLAoB27ixuxbB0cbK5ybJ5h3Y18aDDiuV7Z07Un
Bb3/iP1Uu/roa+e+j/iQb/gqm3IwoUy09zHZWIOwxPzIvlhWBZksCj+3WnC9yC1fMPGrr+m8oWfU
2+e6D4vbXNEj0HlqusACYfxCam6EZdiz0JubrafuwRGZ93Kal1M1zA1j/AL7ylz68DS1WfYcbiT2
MvrYn2QZRP+1KUdJWfanIc78tdBb3gCp8TSqRfxIvZfI0qhJQOEw8lBk+lszWelbOkxPein+miAU
y1lPIap5cCmuMPuLy9ig/KFV1589XXA/1D5/vhynJYdqrfW2GFnOdG+b6ZADSJcH2S6ZvwkpKC37
irDIdrLp/Zgn+3BjIXtVnvs+cu7CNjn0BcVv2RqcWNkBB+IV2ABtXZq98zJ5aXqSo+DjikWdCdK5
Vjcu6zly7tRR28umDKRlMwCsvvzZlKOZBUdptoXQdXGRRl0xH3O0qxZNaDR5ZZfcC9xKOaZ+syNT
i1NK1pc8qqNgV/CS2YUWwr6uln9tgyB7Q2nsJWvc6UFOmHUjdx0EggeWeR8TEs17KZ3+rwnyDEEP
HAwMVnb611mDUgY7npt/ncbmc3R/TN9+nObnBHkhdVp9FXpa3LOysjZVrZgQzZLJO+pWzMpMmOA1
LMKvo+yMB7EpUFre/9YvB2Xfx2Gy7TliO2VCWNs21bSrljbmTWARm+hDbb8ULu53yNzGZ7dTA9g2
w5eelPzfA4SE4/4KjdIFmCZXM3TbdNk1TPErNApxAmHbBVCtWnUtt1omFoo8A3aoxRdvHw1lf9AS
y7sYCtI8TV+mb4aKp+nQj18qHLIJBafPM8CGDV+KNKgXWQX9Sv7Q0DDHUMBBI0yF0fE4BQ0Iv3lU
/u7k6NTGQOAzVX/8Odm1q+qWUOPiTApqZSHvIUwRTNJwY9GhT+BQbC4HcY3mDTxDatuTku5kXxBW
T2FfieNA3ZuFmHfIjURcPzYqChy1Hp1lS06Xe/I8WtwwwAwYANYFjFlxRM3LPupu0FaLKbKQHVA0
4JUze7seVTo/due2n9h0/ruR8dZyJ/F5wjxLnnmaTy8Pkk25J/tks4ViuvY8CHNyQH4CiD8IwJ8+
7H86lyn6a5fF6vbn+T6u7vdL/Pl3YJXBSlPXjj8v6+OQn1PkdSGVsBfErYfItbyboQeRPGh2+kKe
3ILum/VHHW1yLNqgU0MpX1ku8QYElejokPo6hp4ORl3uyo3pJi0MyHno52YiBlrCUyiXiRL+NfDz
FINr68HmtxGzoxoM0xxWcZkOF6vT36ioevtRFJFHMVWrNrEn1KWtKLQnIxnP6E4urA517sb5UvV5
sRsjddjAjxq/mt173Cr2R7fTx9nKKi1vm2o9AfeUxgbE4kFxT2Ff5niFZLxO5mY0b+Tex0wLSNep
0RLia2SfjqTzemqC5Z8BAn9b2eIGZalgtiIcQfaKd29ehn2MzJPlXmjqvHfRjCAXF7ZbvbFZButR
8mw5ZALH3Hi1XBvBjFT4Nx2ms5cycnAcwlPxFVbJS+9o3X1DNuTgEBauZT+/Ur/tq1fT8SB8lJm5
T3QjfoiV9DFOQcxNFayvRLqpKDE0OvKCeDPZnn7+6HT4ZR0RDt7KPtWajHOje4pYjKGKIgKqZhvZ
KYfLyH3RKVWlycL4+B+ihzFBquLh91tHB2Ibd9d1anUjzKzakAyIryLJipXhZvVj3qZIg7Ui/mql
5VOMwMl7AWowy0JMGlBwWrKs186A/tW1PeT1kjS7OH/0pYYhAGPCYhv7+Ni05V8D1bxnZLm6JWvP
3SfnyU55HJD2Nz+EgYj4rX+OohPpnfrqB8FW9czgLCJw7kvdRFxsbmZZ1wXLKg+3k94FZ2leFdhh
v/civ1PuP96LmovpEPzWi0yiwQCHPxBlNaiILniY+9siHL/K/qjOL/JR/39+QcHWEhX7lhcj/Ieg
+a35X9v3/Pyavtf/OR/1Y9avx/zXQ57y399OuQnfqrzOvze/z/rlvHz6X1e3em1ef2lgZRo247V9
r8a7d7DgzX+jeeeZ/6+D//Euz/IwFu///OMNGYZmPpsf5tkffw3N6F/Ncj69E+fz/zU4fxP//OMm
n17Tb2HZvv/LQe+vdfPPPwz1Hw5vR8cVFmkuS9WsP/6jf59HdPUf0AxgsBuOYwqT0T/+AwG6Jvjn
H4qm/sOwVZybLPBVyMfMkOMa85R5TFj/cCzHsl0MtlhSOqb7x3//+ZcP1PLHv9u/Bzdr9i9vcEcT
um3jh2rxAjdABNjz+Cdws2+EPmK5Rb+oXCoFCO6dRB5Nt0ZUvKfco1sQjGhrdIE4NzniKF1eo7pi
VVen5okFQqvYuCXOwUFfrXq1Dw/UuM+fvtG/Lvkz/lrwRfBunGHZ87+AvETHcG2TL8S2NM3kK/x8
iaVwWyMHl7qwxrY5VMAIUUby+pWqBxOg3VXUPBuFHS8VgCtLJQCjYSf5Wz7UNeG3Nd27XqWtk8SI
yXNq0dHHMnzBY3BcT9ZIaaOzpgPifl//l6v+NTT6uGpyBqpqApy2/+WqAy+IfYfcxMIeKEvoScny
W3PyrwgqLfTRyL+RMEDjvjnUpmpsa4HdRQTK/apqMPv8xtauZVq7G6cvN2WMZ4FHWhTZgv6sjVWC
kYh5b2OhkZrAALMeSletmRtb5N+FVWTLLgiMnaFTDbTGqvpfcOG//2W66QhNI+wzhMof9vu/B3w7
bQgLf1yMVqfuVQUpq9HQzmlft2ui2uBgtj34oEaZlqq5/fuvVdN/uxn4cMtRTb5fU6gm98SvN0OB
ZE0UVgD7MHY5msasU2mSkLcU4xA4rY5qppavw1pAuvTXuq2uS09V7vAIRmqAavTfX42Y49vPtyZX
Y0Pq1B2HX5AAI//b1fi2GM3OHBe1jy1x3U+vqCBHNzwH9E3S1NCeza45paZdLlwf6qeambglV7UF
gcZ4iKyRSpflfgt7imNC/zP0RuMaiqLBs7qLVohKq8hvgDNQ6zhc/v21a//m2vnNYyuqu4Zh2TK2
//TLFwGGkZ7ZTwslDNItVmyeFWnb3Mo0pKpAfMQJ72LRDqsAEhXBSZbtOts3kLzlDv77a5HrhF++
R9cSFpdhOyRDbUDWv36PRPBeXBMA48OFY0UfGsapB5Ww0hVj1bJo5vsw4pOCVhGaRfmqMgS/FjWO
etyiPQuFFkRzCfTzG7nhh7Wj0KDsWL9qx1let+vDo2w0VQK2EXGftRbGrbP0FN1bqMXjAPV9Rn0t
qXmBbC+d6pS6Pbl4rKYPkKum26lOS/TPRHLwNU85cHmQ3mZHSqeM7/Ox7w9wQz0MqiLz1LjI03Q+
wBgzL1YuGABW/SA/SjfI1rzGkzVsqAJ52tib1tgHRce//z4tw+U19cudSbVGg7ChqoaKZt2/MDcy
E5t6E1bpkiTDuxmg8dCU/SJMLHsVNwizxKa1q2Jw4vmEQcsYfOuwRznqdaZBR5h3fc1ktxzz5igs
qznKvd9H/BFlFzdJvJUcro3kRlXsYceDtj/VPmB4uSm1Nmr5jdDGd8dd800hUzTPyeVI+2OmnCNH
zCkfTq0G6ySv9cPPE8r+36bJZq+H/qqxG2NJCfI8qRX86LQ+pfNbYwHGdxtb6YRUcnNvImp6kzvt
i9tYxdEXxXgtYvcezqfm73XFFCcljZB5E0mz8iL9gfXquMX8FFN7VOJYswRoQyviMIVkVkbMi5+K
AowQpspbexT6lUqMuVOAp3ITNNo9stDaffmg9T5yqtiyWjh7iXrrB5V2CCN7KRfGsV8tXQ9ETe5r
J0/SgoNxk9aO/ejp0XNjTfGfUYD/bRPPTnD+i9P57pGcuI7oouns9doWO0IJfemRel9oJpwM8BDB
LhgaDEL6Md/7PuaDZQziKg6UWTCry9HWiHdlku2CIk2e/LUi1BwoYlDfUyfaaG6kH3xbgYdIjk/t
p2qDtl29bpMMu/UufRQBtWncL1hxIDJcqN1DCleQZURbP5aE5Mu6dMWlNnkSj5p/6moMRnszGzcT
wiQUTGyxT+w3Fy4xBV9pYGw9eXk4blSjrTC7ili8iexUopO2N3rlrHv+dOPY/EIbyRNM9AxbVXuC
DKah1RnXYmP0Tn3n1P5jgVXjVkuGbpnlhvI11e2ncIRq6RtqfZxJLQDEMooLJX+QN6eF+Rvqc8NK
59yzIlqGGZbgkaWdp9JqH03PdnbI1k0bykvai6gbjNqYYPSNubIa4BaGldsAwReO6n7LIgcoPJD1
A6lVsRyd1nzKPKqZqRLNICaaQV3ZywQMLcgxmmJQgwUg34K8Kk2vCdcxFsj3daDj2+2LBtFj3vqF
O5LCJRLgJc/jeAa3ZeA4uFpGfWf8PMo7r6WfyXID1fGoonCCFZN9coWP7gji8Du9U8CF66p3Z+q5
dxcq073dmuGN7PLcEg2sjAqibMqj0BH5k8eEfpRdSg+Vn5pU9DGDf5BkU7dKsxqyoVqpABTWUa0p
l2Te9ENMkl3wm87DUrnEmA9cLRNoSxt4f8oZsj+si/Q8juVatmS/PIcF4b5q/PT2Zz9ZzWeKKCSe
KoMiM1HdNRLUiqGdoBIk1HZXBmP00ZcXwlmKQZQbOYW3WnQ1srZfTwbF5oD0sg/mCptNFV2L5Ucb
Kqm1j2u49mNJfVl1QI99ECSc1N5kOVKKkj4h+/K2xI9WM8adbMqBsHGwXRaolFbEJXnL91GPQtu1
Ydss3TjX76surO7RACx5K97LnszLk6Xu2jHvC/pig+SXSOHtylHZN4JzS7XsTjaANL9jub33UCK8
UcFhX4bKmngsa9OrUeZvqZdYd0Ek3INSFwEPX906Wo2OjNkYvaDO6TwpM8mIO7KBrTdGx7Zupg0K
oyaKdki2Zaym3+FBwYM13oGhpljKN+aDVWrhplTaV7fuPfQZNPvazGZEatjZrwHe5bw8OvdamWHJ
yyR1VlPj268ClLRnWsFXpYOpqU9NOhfX3IccqbmPIwvPX44GKXqoE+hteNRBIB2kd3Hli5UfTEQF
IZLk6M6NAnEY+HdJ5+zRS3VvKwiNt8W8yf0hXbdFQgIg5zlstZECFsrElbV0lJ2LlOsD6qtWz1uo
CQEOF/YlKNDB8kvfWLjtFN7zwN1bRWlBxYy4j/zY65eh4Iaak9pWOg7Xpmw+tcyg33V1iTI2qWOq
95PYIxHgrpIZZVqN6nvjt9NFgwN6VnJ13KZONtobB4DMiUcsrxzhi51Tq2cbFMnJnTehY2i7Jklf
JCvCrzGEgwB33yqIuqrFURY2ZImjnDLYDk69IOtbASN8jnszvWRDsEfaBgMMGCYrfgzmyk8L7YyA
iLJq2xjSAJzTs9wM8x5qJ2Kba0G7+Oo5fXCVmylzgmvTKLsk0oqbYW7JfpI130N1fNH6ocFgjccv
LK9hoXcm29rBJ82qpwBHASeFNZxdgjjuARjQmpoC9zaqpCfZbBtQ60IzxaEdzRhVJxOZRgsqXuSU
N3CBrYfC77bIZQUvNYq+a1Qf+5PfqzohHXxNXXGOcqP/2LNMoyCTEjzKfiAUvCh/DLrBgCv8GO76
sUyOyhAkxyrOMOwTFRhmwtAayoi2b23fO6hq051ZSnVnuecBdj8JS6wUn66f/XJQ14Jo65oFxsrN
liUqtjvNfd/b9X1JyDMrP67G3H+iZvVdt6u4X/iqDvIhM8NjkCRrk9jwPhvsaDWZUbJNyyG4byOI
p05ZvCodaMhVYIUDlR6VVFE21EfV1E4EH8WrgUZ9kTovIs5rljxKAqXFCu5dp2TV0fksdkvsJla5
M4SnCKzgaSpQtI/76exaCctnYgB0TXoFrUA2da4X695P40dXGctLjKAcy4DA3kVO2C47e0LgfZoc
UPOFc5J7auZNiOPYKygromlabl7HvzGDkD9S7tppPBF+J0uvAICAr2J+kH+flmJrierwRgecuLHL
Tn+J23YN+j15IryJjx6iHoCq6dcIZUBu5tMlxoj9likUkdN6Ok4+DMt2RALILYIn4NXtwU0KRDUt
ZFwORaadtFEskG1rJ4KM2r7RG2Hf+IpbrSuBg6RXlET0mH96mYl6WwUsO8y0Z9Bi6RJX4gJIwFET
Y/yop315KFSx9b2i/+6U2jZzCAxSu3mqMkBJEViig/yhlmj0LTV+WO4EUtXP+Ib16sSy54sz1c3V
ze1+WaWWf9N3pXFuSbQi8Whsg8IRS/m9mEUC39Ardtboprfyzmhi7U8FJ5VVas5MnEppeGvnFZKT
IxoYo+HfDbNQtNxk6UMI5z52i+mhjPlEbve1bCmoXT8kY7ZRZ3+3PJiOleVRQkU17pK7+fciVQZ0
IzyixsRwd35hjsdo3hvCnr1G71b+HB/ZfnGXo0C9rxK1BgxDM7PyFuHimpo19qxLNM4pefLsONRB
j+JGWxrbLKoAP88b1wbwZhkJPwkBrRfktb1N9dK+trEer2wzazdG15SXyv0a+4F2Ilv51yaaya/p
qHprjDeHpS1YVFsTnpCLwDba1RiNFP7nHxaQ0mgb5OZ3zYzTlaYHbbIEnq9uHC8vj0qQ3+bO2G19
o+zgKRsbjUL8okyV+ARsu71JnN5dtTbvhj5oU0JzN9+Eg3WFyK7Owjf2Fp4H3moF9zwcVlxgA1ix
bTi6m4JiZZZHYiGyOPuqifQJlEL1HiTtyrfAL8YF4AwwEsFyrCIHt3WSPqTQXiPNib9mpQJiYkqn
IwqxJqp3en8Y1f7k5i0lTQT+162reChVZwYKkohCzf3oKyWbQvGnXdzVwUugXvrmDl9W5R0lpEsE
m+BrGGHtEE5F85D1fohKnKGcR1RJd0NgtweQM8mpVBNrEwjx2pU19uGE/Bh+eO4xiWPAxywydxZ2
uTcZcOPNYFaQYc0oBSEbiEe1OfWlgUBQqyEKr7HIRZBInOuWono+UDYolLQ9jXGubuo8qa+sjZCk
VtwE4UZETRK/f/Ihhz6EUJniunUQL/GvYN+q+T0Rzkaz1ntfizvsBdLXtKtQrOoC7ymH5rMU4wLn
BuspnrBA8C3feGtqAWdGQf8IwM8qsfMR0Sjje5iow3NYuday5lu7iRDfVdEHvFYqCOsRFfWdZpfJ
VW4awD7LuBEl7OYQ3fE2AUGsjLq97uAYLjH+HDYo9VZnbwzrM9mFfj+5050zt2TXz03q5Po67sUq
LvkhgNlCSmreVF6XHIdy2k9Vk+3Dqmk3VWN0L4MeEBiW4bdKAXroa6I+FVD6LqrZa8R0CDaaU7tv
m7A/y9dQZNX9mSX9k9DgUrtWUW/lUyis1Widi7De1jMs1Z+b5dz00xLVBNQLziFM8wDyZrAYmi+i
yu3v1hDcWW2vfi0cHHGJs/w7xeu4fCNCK3gc7o0euKjck32GbfZIcjBKrT5k4Q1q2NLxANEiLT07
+Wzdq5XxofSH6mQourkpBohIbltnq0lTwqc4p4KGXXr4zWyxte/1OligKiAoZM//fO1ZSZN7Xfeb
5zJKgMeIKlhYyqVo0ChbzPzessmJKHFVaqgRtmmKCEXbPuDjmjwPZYt9DBmKk4lLy8lyqnqdoqn/
TD37gTxUfmiqYYC7rd4lpqY/QnkBPaoBd/F4mT+0mvGtjtrgrbDNF0M0AEonPQPWAiaYeKF4NMBq
yAkgS4MFOgTFfVfU/t60xnCrWU18LKEgLTBWhhen6zjQllb9GFo1NrmAl/xBRROEDMFHPyL9H/0x
Fb9P83/0B+6/nMfnebVturTdxJT6Dj0keFKu2JuXCpnZgKzskuWq91gArNiNNeB+OVqnsJfRt9NX
JC+9x4kCANr7olzL0cHT+o2bOiSW59HG8yzUSrHuSSyhI84CWIJI1t1NhMlLXY0m0gkucYMunj5a
o1sicLuQDTk9F919Dgnn3M4H14MDnwnC+V7OqMK228S46C2VoUAOOzDv8mIW7vFvEpafVyIk825A
Y2A7DaOy/Dkhze2zz594I6c3oYknbsijQTbT+RSFQANbRWB9aSiAh8NKb+5t1D8P0KRYv89NudFz
9aiQSjlrXYQUYo5QeUdeF1NPZtQxRTvYgc6y1cdVx2riHJLQvQxuY18q5IQAYlbxXiOe/uhzLSJE
kzt8HUI0JXkStw0S8Ezss3OqRdUNyNjqZuQV3q2AswGe8NxXOSA3odFfIHyEp9ry9RsjjE4GErF3
muHnd/AVCWbQflibc7nbnjdIQUdH5Lv7nTB5BBq9tuup732F5u5vGj9Qd543qS+kTlE9VF5YKWY7
+IkoDoap8uInUAI7z3v0eUF6fTHb4nBzao7HM0KNv5SVELtBRYdc9ufp534v0dINedjpt/mNar4M
aU5avJmaR8f1jc3QOd26UVOaRWqCf4q11YA/xuOoTc5umoCOyVEswsNDaZChlMeKbvbeCZwvGhe6
ankwfsvFgUddSeGZegMPM/1g94N3BeWeLeSEtlW+eqzS7s1g6vamXsIPqTw00A3gWmlgvjpNBw25
1uunZtZ91ZPwzi9Fcmt49cELjGfLVUDsUGE/BngSrPRWSV+9lGAODNiyKVx7p0V99mDYyZ01oFMj
amcfZ/F0D0Oq2KhDHKwHzBvvszCveIJzr+m8+edSjoBsl5X7JvAtqClWdKpnEhQI/WrdZPl3uXzr
Z6SklhVEE8nVAQr+FqThK74a3kP7ZKlpdg16Z+noUXA7oBd1zRClO7vDsO2fgrSLX6p81tCIEa8g
l528AErJFmofdbdtSOo1yQ1E5lE54U0WEsArAzRBt8ZUXUvFpQLvvvQqp/qCBe6zbpBSJQ26GISh
frd89dVAow/38PqhqxAHY8FRHly98b/wGNxYsZM94BzsX8w6/Sa7VS/ttkE6q/0PGMFHbYkJjRZw
H+tKthgwUPkWFOKeL6x8BEHoL7VxeCUplkBGKNCDicLsTcmmK2/7ZhkZDVy/cEDwwONfs2yLem96
cXVfuNEON4h84w9au5IcxFGJpnVO8XONNci6Zjn0Ff2LBV4A3Tdj9jvWIp3sau6zHmnHRNnybM0W
Vh82xy5DOq80Q1gXBSXDIU2Qc1amDvKzEh7RPT4Bwnr2/i9R57XcNnRF0S+6M+jlFYWdlER1vWAs
20Lv5QL4+iw4mclDlMiObZEEcE/Ze+1NVJxtM/w6kuZjPECBpd1NT53qbJwKN4hO/z5NHTlWoFVZ
HPwbom6LDuQleX7WXNZ/glXZlfwdT+TrekmytvUpFXp00ajDzM0tr6E7gPNWM2WcluRAAXRxc0h8
HuONAoHFJqjIE1M7J6oow848OMmoXOHwm2GfEv/AJbs8EoU6HrAKXJUuPlrtQLlMYs9sueNp7Ysj
gohQSwof3PmOt3b8Snq9CPAKEQ9idbdRoiWjDTVug4oF3S2YWxBCeJhYH3xyvyRhItGvph0qytXU
vYr4yajagF1RjHgytTNPVXvjoNiF+SD10bilE/uQwTpXKOPUdNUuU1fydBhFf64XRDKdSCgotf5M
D6cfYxBn+PjqPCiTtLjIQX8jzNzd82zJXjQiDWxbf0rj7Dz/U7OS2r344zAWYapbDN8qVlbb1qeD
ZnjkCRkUSVNf/30hleDSydIMMtk0dxOi7s6d6WXMvntC6KKctn/W0znAEeVaIzQ8S75CUHgtoXFF
ZWtecwvmnglSFXyoQB+0fbv9Zovh+rpmxy5i9pfmev8wqi5JUk78TfHHU7qpEKBndhygHqbUkoW2
JeLEWzU8xaaPo14/rRiHzNrkz/bKpber8dyULcz0scegt2Tmw8pQB/qbiA8kfYSdHRN32MUZRasJ
OXJ5W+y1P5eJ7Pe1w1NIVMtyqAmYCvNotHc9JxBbNM49vSdSSZleTcRXZ4O1ZSsTMoaV2t0BCLHI
GFvfgGMiU+xIP7KgOcHaqdnFOY12amLJCE5pX5KsbG8tUx4TpdG9y2fVU2V0qYWtvwi4G/3EHeTN
fTrcF1RKGv4C9M0XhYS/M4pqw1tJTvjOEMIbsrKPymId0oScgJL19r8RtqmQvWB36N1z0hWkW2QX
uYLUWJDkD+bAu+1GSYC51rVEcufRaj+2zfhix7V5IrNkBHDncjOjQt9VVXt22jK5aq4G/mm5l2MX
nXr2RcDy5HVe3L1tyOKNk4KfWXRufFBjoIDxcnMmQkBq0gbWaDNfJc18XGzrzTQFhg+rma/E43F7
8lSGOcAYWihOHLLFTc/R8pQbJvfu1Ez1rRm7F9LvDK+Win2JzdbZ1y0knLbL/ybStq/bnI8pkcZ+
vSHeSjfTF9IEEFvpP5YKu8UUbrsXWIC3jbK2z3v2UsIpSfBp08IvVumzOlZtz8QxmWxrvWGd94LF
882t1T+lMSvH2RTLzVyWTfZmPKYqrAQ10s6tKJxzD7LzH8XKlajPaOhUb1iVd+IILj3RDy8xe5GD
lusbR8u0Lp2t/moQAO7J1RHHXGg279PM7CVtcPLGuUJnrHf2uer1D2bty1mJTTMwKgOUOSKDMO0w
LshqfLN1uOV4bplwie2BYFePpLqUJxJbABtmJsbNmnwUDIyElZi5yTiKyU1dFkvwzxmZdI+GSrVV
k3vwHuel4fEmPJQxCeSqXYkDovH5uq5IgiwKOzPOj5lo7Ntsy7+52TH7mkz2haJBcbkWvCHL8JpK
N9lrbtOdkiJabvEK9M7VuW0jRyU3p3Gj86xurq4sAvc1FusZrOxX1JoUnblCL77E7yiNmpsWD/4w
NhhdK4cNpFADh4SE12LA2VyUjd8Xkfa88k6vciLpMV1hi5fXODfSAIpStVcSVtRLYQA7LWqCTlNK
PFuyOmKMLA+1VNuAgjIKO3VKvayvRp6swHDk5sNXxmbfmC2BQIhS9JKI4kzv9Z3MCI0s0yo/JRyw
AfHEL/1U4GzQ7YNYF8OLuqQ54WQIhjqRR7sDiz9Fhxk5fWB0prnTu/iWIubz3IhE1bIroHeBDy2G
6i8QmYZZA1B1R7VfjGILN1mqT8oK1Zslc8UuiTzYExXeKBI1kvyaOO4IMgBJHhiWJRRGIgL49ARj
oTQ/xYlLIFXBu5FsL8Ky8vgyNs0LhJYtSKn7+nfkdp2VhbGekeNTECTuqtoejHLP6bEMuwnayrUX
c8Wc78v6jpx5fapYCxexc4zGCmgL6sr7iv7vaSpl9zIhFPLkNhp2hVHvDbS8X8rci9CC2s0IUiiX
MTfKi6hIa5r4+COlz+5tWUWhG1u/+1Vrb7FinGZb3StsaoJ6hNSV5oNxznXk60zQlPPSKW/tOFse
KVbFsRkbYw/WEn135rrPdYLXbO3XwVegXHMxK8Sa0FTvS0qmPWkmFb82U0NH/VcpKqJ8XJ3RjR29
KkYcH9XI/uWIdrznvfMptg2GuUVz5i2jqMVU+OjT3cCSeK9FBVDRVe89IJiCLCdGe11H9Rd1Rbej
wfAbCclk1SbnVfQhEopVTKyalyjyzX75EIDmGSxzEVOPHFS1EjfCkECaMmGfMna8cMmyx8n5bpaN
Jdms9V4F350X6i9Eaj8ciPqLgu+D1AobF/oS+6z+rFsKBZ4YA1DoecFcUbo2jq7SCLPE4QFXVtwE
RfeYLlm8d4wl7EaX+howma/lpb6rZ+prZQA2HFHwjfzpsLVXlfAgMt1ag3CatDObJ8syX9ks7W0X
iAVVBlKe86yZhUeN3nzEyTh7q609JHMSX7ALgJvV+j7IxvPc9ZiceY2ndhyJtmssEF950Ggxsq0q
GgOL86wG1qRsicNlH/7XhdNJfNtpDYOcrJ2XVRQI7Rq4QjE0j5ZUnLkbp/u/a20UstnF5eIEs6qJ
UJ0c7Z5A7rsPQ+wbKwx1q+5foyLqHxNDDXunZUiTf9OlYDji1roleSoDBJ/pp8jzizPAV5ILVL/W
iI4RgvW3tHL3c4ed0c2SR87K9D6jjdmxlQmr2uHpyJEexIRNf5AgIb1h1Ifbkmb5nuU+SuZYUXdt
KR8TFplekvf3cWNpkp7TznZyW8gi9AdxndOuPicDqM0WiHuoTeUcmknjqxHaHMoLrivbYfDFrpAL
wgmBLKXE21r5bSCc7qAUzAA69oXoJ+6jEc9PvUJOB/kIntCbLBgbrSZetIp+MZMo29j8klBn6nr1
uGT7V4IS42vb0VKY89hd7Uj7Hua9NWXqLoF5DtuxOq/SfIlQDx568APYskJlUFwyG0m+zHsDeUNO
nFC7FOMxKjvnHQ7vRZlAduUd/gptOkbAdW5awmDaWOMj77X6NEnETJOh1n9kRQQq9i8elHmN+h5W
OR2EelZyIt+Uglum84gZG+626HeD0cnAlBZjOn1239Eg/GqQAFwXx0B7qefRoTdQBTjF3HGhZAxo
sXmkbX8BaqiHWD/ZZgtS8OzGtQKzM2IOWKd4WVLLU1aT+t1YGeGRj9in0V2l5ToyRW/4wEcw/Zpa
X6zCRNVJPgsPl1dHyyKfCc/XOFeEBtVnOTI5m+fV2kWsLTwz8dN6aE4AoUhhzRMyRsa/bIyFbzq5
i4UJ9VbiFmc0cK4XVcjGBWXf3tVzTMXtw+qUu9mOVr/S5zunaxZOgFc8krAZi2ysioInd15kUSit
CaQJO/xqYp9tlnK/Cux7zWj3v1pLvmPgb38bjG36qd1pSf8ile4vIG93Z7ixc0pKEuUiVq8o8dC5
DX32ORms43HhE+6r6k+OSotqwqjqcQufRhQffptOT1mnEVbA4yoQGX1TPZFwMFWfCnR3z+L54VYR
MOWMTnByB+HjSxTU9H+rasY3nmWPOoV92Wadr1iV4wveMapb3wXO4XczbusYd47qpHelNzrqWmH4
Cj+XD2vwcZD9Ao4821VMHnfkCrWeWJSjUJcXJjb5tdCsFEVu/mYtLBx1skhJh0fFO8N98gVsTcbN
s3rshDv5Y79Or80Qh11bi2sU3wHhjkFOH070TB7UU7bu41HbD/a80Q2NvQpJjXOKQcGwUqf0ei3C
BE9ZWugfKDBFoMzV5MvC1Q+AU2aPtFyU6+ZvvfqraFXju92wPrpp8WPm8WsGHPqiSlzn2GfrneMw
yUOWbH1zvkEIKWmz7WrXURyHorH2E5Nfn4C+epcbfGC2jt8yFlYfSDACuyyWH66r7zk5bUhdCnsy
UT5lRMd/FagF/AlkJF0MfYCKy28/bs1z1do3wo+dXc1dFNT94sNtxY3hRPus6chmaSp5rCM7mGJu
fd1UP4wxZHA1ecIcxrOSvvUC6M2irZyEjrg6Uk32IzwoD+3rVcjMuOBMgoFRwGLJZJDUtXFU8JBp
nDGH1ZK3GjkvDUa7Z58Ue1otQ1gwvZ/NbKyWtVQC0tByX8IsCKO2Ga6mJDSLljQ76Q0ZGbGdnUVR
8UOld7WP33tVfa9dC9FrvR4KObyJieVQPqjwwaY64NRYnpu+pvAuN0teyfRPN+TV3mjM9OYEdFrj
H1S2dZD2SYbisdiDskyPferUZ9FG93FwnZ3IhkNDmfixEgSWb0YIa445zVofuBvbGTd/r7hK9+yw
Oj/T4y9Aq9IpM14HBvN+dqWv8V5Dt3H9CX6hPxFHwCQHhnsaMd9RZRg7ZhwsskKVKV4JSQywbsnD
krc5jhegrq4ZfRudW4dk1YRqtb4h6MARtlovM+rJnVX0nxGzbIatzZfaEf6W0wjMU9sgfY7BRJFr
pvdxeitUBCnkobGEo4GP5gxVgqSJKyjqlBlOZPpVz1ZxaSy4OjaQU59tM42LUSghMBTNmxTxR217
ii/L7L0Rpwx9f3zEWE2oPMqekyHIn81JLy2aduf2KhOzdUYxxzpqYljuTdA8Fksc8LDNJ9UiNIbS
40xLOfjtbOxIG2vuQ5PcHbd9k7piB2P0g9j5pRjmC4BobUez++yuqnYgd4Z4B36Wl5LjJHWmh3RJ
tBOFL84ivbwsesz5wiivHin480E89FV+7sZ6epatXfpVBl/Klahk3WRhqRRfpD1rnq2YD0BSh9BO
kxdbIZYVz6JGFINU3MBatKep+9VGxuekKhomtvFEBxtP/oCbBfyEbvJwRH3Jo2k5N0r0x4nL3+2c
/sTud6TG/bGInGcwm+m1UrR7Z2PGc4uWGDGB9L1nKxnMTvyRsBX2XO4eYhFhM7ZAeBA0QjPA2xhk
sRIfyYHw0wkTm9TB3eYRgw+1Ys6vlNmhSEX/3ND2XvTTopeUJxgWjs6k8Enb9XcL0n913dkriOm4
S6uIfRfKwDw00d4czbA0uhfGiq/WSMDL5Ka7Ue/z/TQOQEPjT9qo1lMslZE+NZGXw1ctLbsjDief
Aldzp/clu5j9IN9mcHRehWibSLT5F3XECnfDivxRVU5C6TR2wJyY008OIMU3Yv0pkwOUbv4jyHQs
CwhmPU+ShxUPO1yFiGDTI10Yc41pPLestsNqrjUv34uMz9+obaCEBphC8eRwWt3KcbRJ1ka1Nirs
y4qpcndJQpxs1WU94Yg1CrFBW4Kudwwf50QbmNaM4KZ8JBoaqEbl0G7euuEHk3zlqc46MibaR+Nn
3xM8luducuEqJDlqSt5pXRUeeHOwaRt8sa6HtIccmLvyta679TRCedGYzEcdE6A6FiY5M118hlRr
+pZBNJPdK4GGw5oegvdsRM+qMisgabTxaoA6xzol/Ca3PNtSnhljfiwGTdTc2C+VxRuC2IC19Hji
cc/6itufWnJm1uG28XEqUDOosfFWjYCgOxLwPGvs72JJbwAmTM+UEUrN6aE3BygAcVz6VlSfVNB2
q/6O0axiksawdAwbNeVaRdmPlG5LckDy2a4lC4UJzGC/VO9Rd8VmSZyR7SanqgT05zpqdewzi+C9
lQhGt16vnZk1hC0AOJTqw6RK27dMesN0ineYOCLikLGoI6AYliOjFw5Ch/qOyU5xQRlA5TsSnjKm
O6eyn8rCAPeJwH2undqf62E9KLntJ6b4BbTYq7g3D7hEaPIYCJjZWhPHnD6qq6HTSlgXZ00OCE4i
WYDiljW9PNFvzXimcSNSSeMJz+PgBskDvWStMw0ES50YD+s6uWdril5ICzg2dc5rU3uAyNC1Qwn7
DYyIp5v2cmI8WBg2oUtlR5Q7I8hRW37WaqV4qCY+3+5bdUaYT+jjI3eAQlbxfEte2zaBOaMSLkcb
8KMQZL+z0hS/RO0pFdGPfafD/R4e2ryIcToW+8RSjyZK7T2BMVjwZhaKc/3A0xXhdcEIgMjzh7p6
tmdJDUHIwdF2j05jRz6uVOGpYviA6nomgrwMnAo+f5JyDbjYTMGj8PhwwPG3Vu1F84DyrlQdbsXO
DMqabjBdHnHB1OSVyNRHrRZ0udgZbbmLUuJl41E/EAlFu7rMxrtiVoLmDyphNkS02Q0MnBw/6Gzl
GwNyOKBgfsyTfNr1JTEdBl93U0nwbDdZIBqVrUtxc+qaFaMBcmWvnJkVTis71soZSTfkn03dazco
apBFAPRI7eG/r4RkmSeDO57F7XC2aB5Uw30UDKROq1DouuroyBnZ+E7qfEBqdkNuaPY9TvlAG1+/
xUVyKJGCEARVB3PiTEeYcUGqEXtbPZRWmx7laJ9doBxQ5nwz6S16WnEoEXZCIGHquBbLq2gvGsfJ
Zd5DfHxNlgIsALgY38DqEjBveYhj0F9SQaKUuuWVIUQCkMtNPGOQXhmbP500n9wK6eeY/4LDwP0B
kjHuVTxV/bOiTPfORNI7JLR+jTGHghLRW8cfNdGeEp344LZRfrqsivdTaxLPmkChjsI4tgKOhz91
XFwA9V/L1r1MwNwYuyP7WsuXUuu+E05HKirnQnnXwviNAkkcJSp4iFfS/EmmlosEKGWbxye37hDE
rrk/LbjLpGqfSwlzeEYGEfRkcqOkPrXwsfI0QzQ0fmMt+eHT3c/jMLA64GEsecq2uRFRUqeQdrar
r0Sb7QETNKM08WKQQx663s/G7LI9QMDbvi6lSjq4/W2MbYvR+0Sl52QHF/+LN2Zv3PNQq2oEE5F8
qIa/xIUdi8Ed9hKPi5eN6RfLRbaPmrt3XXxJaGfMU6pPoTGLhZo1ovr692v/voyq2GHT6ILFST71
dgoiTrJT4yDCWp8yxFfHRreBDI0wovIW0qQYXeOE9bcjUacbQ9tNWfnJBA2G63Uj8J/RmTG/CJy5
KldMlujCjwrShVuxB98/4uKbohOVdXTqkszx0pjQWgndnbgJDhTm19s+SB67oSNQsDH/qnPJSC5h
KcFpS9wbNmy/c8/DQGwOfTsnjM5Em0n5UPLX2W7F6TDW+ind8p0zQ4OwlE9USVkbgokjsRaS8643
pbyOtp4dFh2/HUkJZHUqODmMTFhP2vYF+WPOhrXafDS1G2gjlcSclsMjy3JSksvvLC36W1wzH9ES
keIOogfNlOFpakADWNOdFOgmnM3FhhTSt89uzJ+l1vu3ENsbJVBqMSobHNF4TzrluasdnXYic685
jY4FvFjPl/H535e4RYqoxNZn17MAXsd2enbQbaLzw6CiLsB9C9QYO2dMxQN08osmx4ItwNKhzlJM
b8hIAJcyel8hy5/YWbgINJ0Ew6JGYvzq8Fka307XxMexoO3ROuXh3xfH2I5y0x0D5j3vrpOgw7fm
6VQ5xgcpJCXeKPmIhS4PRGRku6WIcBnY5Xm6zlbr3Do9cb1idjF+bDloSxmDOirME7Lv5tGpI4SA
+V1MCztEYN0vUhtF0MApYuNZYsliYsikAP6tSkfO7NeomUiuZFZNi/mrgub6MNk3HLrcP8q67Fq3
frARudF05u+dto5borOyGxlUeorT7VWprc9WRkZWbsVkcRj9hw1+Zz8UfxL2h4fSqJ+XNE1vUInW
q6IEk8IGedLGB9LtB5+/Fe3zFKMtVaZs304n3hyf17UeSehbzi6qDQZ9BeT5KL9FnUEI2JTH8Yl8
LTUy+ktaVm+z0AxogNTCsWPHe4Oh2UP8GxMd2WQENw1uThU/Cu4YYmw8wyle0/mHUBDG6c1wWyvR
3eYxEPV8nGCTvVR5/dqgkrvGmg+C1bqTzHPZog/3sUnm52Q0p07PcNcXvfjMreUdmdaWPdwZpypK
jRMlIwgwgGtLX6qnnLVO6VHCMS9pRoaD76vboFXLhRNMafMD7mHwDISB8BGWZGdb1fooPoEZOUEE
hvNuMtwLepF3QRqVW33NZK0vY+exEGx32Lui6dlUXdCShK+jXTrJzhQnhXBKNNTs41JbLietOlYo
ZdnT3eQQG7dkhko+OP3O6rg86nTkbkU997TUTPUtbM6/o3bcR7Ntfpg6JTRxujxecg5W+kh1Ny6j
7jd9RuLWtilMrUcClddQL8p6h4rb8ivoaXsT0hE1a2ztcyifVOk2KJqUhTjHZ/E0Tf3vOBO/18JB
OBo3+bGs1zui7ncFT9QfxyTh5DtmNvxlN/OrRLrIRiNI1FT76l2gu86i2c9O1fK0hE1xY3ICH8/W
EMEJyLeDsYJ+NfXQzRp8TBFBrTwuuTHH9tUYCA/LImaSafwXm2ZzHxfeKAITjhmpyQfbMvDr9p19
0Rv9N5sD0hCX/O7WTcPikNDQdEZVisD9xIGRMESs5Vsvld9yUMsfY7zpY+7+aeym9zjNEbJKlfFb
bYpwrqzqoqatdZaKiQSjnhxW+jxa5zEt/xjIK0dGDTnalsH9KNiBvVcZlI85ydAXrTeqJaZQ4LTJ
iHG7g8lamX/BYW9PtNrVYvgYZuVkvEHD+hJVb/7l0/SJyjJPba8pYEzb5yGfin1HsXw2U9XPBMV8
gp06UNSyOim2TnBrPf3vy/+/pSeqQlIUkXWlyjc+n3g3R9gkTOYpHux09SUuKm/KJnFXt9yWaCy/
6xFHwr/viOrUfUmcHfP96KVGGvXCvG2FYCRx+WzfRiM+A2p64gW3b6tC+jlOnmvSRVc01DGKe2Ht
LRQmCufaw/+/cM2qdLQUqILN079fn/X1f/+POh6AHYkXJ3V3bTvjRmu+3WY7dpOMX5FczJW5VEe2
OJ/C6PEkrq4eFlpcX7RSry7V9r+aDgutTjKsV6y1DNSJAQZMVlJliUp1z3oKTnYxZxSr27cDmd2Y
2xJ+mwWhe0YuxbkzV4d/v9ttv0vCBIKSCceNYWZ2TReXpX4GUMBbmKuu9ratjcff8zC6J2dxvygh
kzM+QB+lBmL22TQO4ki4Ko3sTne7ZwMFy8RK0gPY8hNZ1dlV1t8F9zeU/iGcWtldWJVtHSKb/YKc
hGT1chO/WT1L+vfopNIcqz0yDEQk4Jbn7MFd5LMwpvQK5s5b8+XNcTpEzjGwj9ypL6TQEWktCG2f
9PxbF+If2uOEDB2nqo8qIwpnYznxfAfhTK5wqGwDiChRmOVvg64ifVWFsjUuPLWBQIAzLc6bX0JV
2g9HY8bGKLOunhAg5MEWAOC6Alcm8B4xx6+STCCvTcTjsF77jL8409WMlS5n6josJ0dFOj4nTH+j
yr2Y7pmtKa5bvX3pZLoenZIlXFG1f2qNvojcne6QDdQ6ZuzVubjrs3YcOEJNttx+wxoPO0L6x1xV
OC4TmPloYG9uKQy7a7rSZrgAQ/SznFAphq4jDNWA6Sv9T9dfpdTLQOGxAlnX76x2+nSnNBwl6zwc
z0DUcpIGdIPUybnJSQpRyTuddw6pi8tsHie7/tRi/Jh6i0yFBVXuFwbu29gNWLXVvl43KXg5bd4j
21TCpNKZgWINalQVDVDT3Uu8AXJsUN/x8pEK64SwFiRrkahsLm+mHJCuNcZ9e46vOaVlJK5pkS6H
Ro2ZdrEEQIrhPmitcu9mzlrIK3jeEZQdUSCF6MnBS2KsDTFCcB53iEa3VIBlcq6uRMbmcKBD1VVD
o7NMQldxUDO4lAC8MpnmwbjSxHM7rx6vPWEja77KziAkbyyKoCPukZUWQpLB+L1qyw65GVS+Dkma
pSDSVV1uBiXKPHt0ILGO3aEu7N6zyuh5Zq1IAgF/1EDHly/FaSmqiFh21WWozTBiBEhmbRdTXrwR
Ebo3LJqvRYEsUc07oYyPGbtufVJOg7ncqrq+0fVrZk4nnRVQeqjN0vwBU/WvhX41VTeUd/SgC3ij
bTYysuk2f1zFca8YH3NzYb5th0NnED3QREjt+Uw6br2wS32bxa2XNyzC09reJ+pEnvvIUDRNNBlG
qU5IFbc7XiQ2TCMORPbLSi2+eyMKR4J0uXRJrzIsOmRWJ6IqttAf6Y3tQdUHzP+dsZCUzZTHuEyI
eoMUGWIJaYpnHCWQ1JI9E/gjJCU66z7uQ3U7KoAw4HGY+7Np6ZFP01oi4yWwlMsvLCZGec5WqyDE
2GPMCyziKGCO5mFBOZnjwmxznWxr82cVNIpVo36kiv4kYxysDY4Sb86Xo9ogeSOPSgsYf2jSBgFa
b+JiQjr6ov2pbGBGQ3+x0uVZNxgF6bl4zWTxxc4pPY7Iqv/VzkYelyEpLkzXkr91w+Ryzqb3fEqp
3wC6MoF4mIkGOE1TgssFI4WHtPypxB68y3sLCfn2pUc+EuhNWnvubCVnJ3Zfe1mxjgJEhBsWg0GV
7QaT15plNg+c/KmySRcw7T8ahsS5YmPS1CCeqRrY36wyCyQbkVLRMKTr6EO2sNilbVFkkdSrqvCw
LBdLGpFm9KpaLEPDmvbdon0szhaoQKww2jllCAmDYACSy9+jmk4njLQ/NZtxo2hHgmvW9zYavlm4
Bg685z3KtCzgNi8I7AG6JLRvIdqdNRXcfORqrdXAUz9yCmbYxZ9KM/uzM6wXAt6rgFOHPVf3KIjE
8yqbIA3Tzg6yTCzfeKUTGQOiiSe/XIjpXRBTMPZhYjiErC6UvNMIM2oPMe84VsQ+jEXxV5mWYZ/V
KBGm+IMZ80vngpvhrcjokWZa6MlxvXxb4+OF21Jpm6PNjxQqBCIFqOAHjwaJJVxisPNtVeXgzPQ8
BNodSqV7LxUz86mlKBaZujXZEc0rEpFCDbPOfkGZH0w4zPzMYas3E3rGXWb4dpRexYzqr04nM1iQ
RnAdEaLrUJzEiF0UtMZzMYQJV3+gJCvrDBxnA1OdLm+8VCjABWfeE61FRsiWkClNvRTKwSwj27O0
yY+FFq4uQarVoL3ht2T7YP5uUrRJysp2eVruBgJR4Akd+WxR7dOhscyayRxczmOBEK+3o9082L+5
yzgdlZahbY8wXj4XM9X8yi3A05lnhKppXzWiAHbuNYY2fvhuYMkbIcMr3Z7bkc9Sbyaf1b8J4pu3
WMu8oaC+L0fCnuWq+F0G/t5IOyrbMWYwxbFHHdh6miPeo0Ei56goiHNZ3VeU0h6bDblX+9qid4eT
oCXND3DL+cRinxEEqRpwK4GWkiCET6kGtq64Y8PNu+I0IXb2aCfV0ZgotlBUKH6atoe0QCwacZLi
Lg1isleOmbn2+1aQH+PY456EM/Q+wVqpfzsIpINWBWbE4rdPenFKXZPUCwt9zWyW0OCjbTfRHJ2k
w2NogW8nq96ihOO4XA9VwseyBm2SXK2Z15k22cLt3O6ErX1J9HzYRouep1m8VwmkElZ5ryh2DyAR
Ah6WfK5WRN7qDV2z640kADWlBOsqnRVRn+x3xW9O8TtcevovdC9BZdNHxe6zrvTFrS8k1OW+ONld
s1VIAPTlSbeYpwNbe+3y6Z4vC2HSdv86bmnnqsl+uzU5XKqCuKixPnGehuWsXZSiT6/9ZPqy7Z+S
sqLAHStnt5o4ScTWBGzhbhPhGcSRrF8Vbym1OA+bSUVf7hSoUqoWcXaV7rHQpj7/4juzzp4ePCqh
0sTMNmiiqAhq5GJeSRRMMNLV9sbzYnML1ab6FUXDTrOMhvPjNiPvDAq0nHgB91HVp/viQVXbCsU4
/bXqTH/iPMU3ICJfcUgPWrpNsPdYNpncO/AwQtquRyVCDRjrpzrW230kpoNc5+jEMJLxn4aFq9Cx
OlSMwZ91e79IqkQDfVU4JGFWi2NlkXnK3slhAzAbjNBJW06L4jCq1XOT6r/0waScMbTskMOEYAzc
oZrbaZ0zHQy8buiqw3WISKLeKmnb2pt9lB1JguJ2lT+tgq1Glw29WoPbVH/LDPxVGEB27IjlMQcD
6PcmGX29TkiQ5fY7tLG/JdMQ6iGb+eySP6I307mpmXnHvDW7aMKwlcEoJebXX5v+V6UXz4qVjjte
rF9rwHqb6I82iZYozXY3upAG6c2Y16S/yrq/EvZleYZNhC3IQGzsZXlfHBi761ozQWgWJvu4rEPp
fLBw/Kz7X/PYOgEGz5emsc9D3bBm5pgc18ZA6my1XtwNj7YkcaDIv9lu7wQJN+hdjU+7x0rZrbix
43yqPCMu7lWO162sdPXgQDOPoK6Tp06qD9lt/2HuPJbkRtIt/UKDOxAOd2Azi9AqI1ILbmDJzCSE
Q2vg6ecD7+2x7h67i9mNWVUYs0hmkREA/BfnfGeL8u4pjpPiiC5gW4FDWSUhjO3FEroo7ZGG5cO+
rubXbEz+mOORUv6dFhsVQGduykbPTIb5yMuZHHEWQxst/R4bkHFX2wNLMzhrCBM4xlwKtVPCFBNz
0RFYO12Y5K5J7Bf282IVueGnM6IAJ2uVjU5DOYzP+Wg3xDLiXLLipUsIEdH4vzKrRDjh+89KMv61
fBbmSfVo9fb7zF9tRT1JlcBf30DWL6eofMJnR4o6c7SdxLZqTkTAJens7W3sDdvC25aDeSf65DVK
jWhdEpnmBcyWxOL4s2im2rjmIjDXRds+pHXWHIRLdcdEFAFDPzsImBCE6rdpwJgLvoKTJTFBTFeK
C8CkdBfmoZsCeZ9F2mREDzWAdBfDuM8rKU9NEWRrBL+Ui+Ek0e9TVeUxJ14ya6rklOjLot5H5KAz
Fu1xjJXWfW/yv7YWrS/WvlMqBCLSij27SUxOS3xc6fjcxLi2FkynI9j0+jGnIDP3gkdAtYqGe3tk
LTIpjwIW7+BGzObNNawfe0AoQEKgv50ydzcmBsqbUN9mX2oqSbdaGw2YHCvYG7ob10Xpqg1rM2et
Z54XPZ8TNNnv2PEX+ZpGvMpgeu3yBN4TY4xGr3EuuX6w8CIeoEzfT3CO8zTdKcf9pqClLGb8vDXJ
zGoNzVLVMVl/+iE+kNn6Y0wW0Q5FrjfSsTbVMHAREafhLRKp2BK/UiN8q8cCLbUumYA58tDSme6s
wf+yzeo6twbija5KdjOpc6zFwnTnTfMNrRb4CaPL7lx/RExEFsvKsVHfD72eN2AY1mY9/9EeQdW+
cI5KvpeNyTjL95hiKIJmeKb2xJTxYdtw090ZdWU544A01NkZmMD7gUy39/xH9nYhzkfS1nDpxtAW
urleOTMVY0BqnusP4uZDGiJoiETNiaLaMpMnIZ1hy3DhkZXrmfO/3Ocm4bcYcyZgIbV+TpvmrjBs
KirfMA6my7OiSvLrXNYrwBuXBInl77BE1za38D2HLjyNcEY8lbIV65pyL8352GuIEOA+LcAmIV74
jSEjSO6SFB0q/TWpVag0XPmMgidbk5W0NfLyHDi1cRA5M5IUF5cLjRpJWINWgjkvCpfM2w0p36WM
5W9WiDevH2jsEqFQigGnRdC9HZpSrOXA+eRrO0fls4iK2HibPIOU9tyXwHjkD1BvZqhZrHzKTdv+
hBawB7IMgn2fVw/91L9FvXnnh8F0cNqzhRFil4meY0Cy67H8uGBcTFp6VOa/4qxv74asq3BgkVgG
3IHyNB+dI59SW7bI4Qx/3uUp8GC1jJgUtv88ammIkfKFYTo9acN/bIzkz4wsvjdoowXuvnXZGbvZ
8yeEldLbWB7uI10w5swy5yTA/KwqR8l1yVZ4JWCAkY2JqvmAhpjFe0ppVPcMpyParebNdVlU+OoC
+u1ucC1kdQYF/jjsLGadtgOEN/eBUEXxbNB0YBDr4rtpIulumQokGXAEVaa/m5ZY7tjSr1NVL3nt
CpOBardpnj7Z9P0slss7zxsZo8Iq3DLEr5G/6ZARRv+sMXuvBSqkdWKyTS8MX6w0rICMmQvwvule
mPmCR6PMkEQYrR27OXlZHaytjn6irm2Ug1N4sto0ZoaMCDkCbhvx/uqJoR1HJRp3Fk62FkeShlbu
YvGshXFuF9Pn369m3xjvsti9IOMuHtWU19vSmYdNgka5YjK+S90zmsqvxHtqqQLvO7+NHtmEJEeO
MxriaaJT0mF7hIkXPdiliaRAFK91ys7etEbncWiMjVYERooGCZIcs3FPixc8WCMmasOhCiJTzSpJ
dhqbTuxyOV+dqh0efAJYL7Cer3bQ0sHH/kONofCpzVC4mDIQ+ykiGDIZ4wROCU8bzycptm79G/Dk
9jm22u6ZiTeufShH1myeKcD6q+fEiKaSJfY9rD3AJkvs2aQEZg9kdbpRG8libdOMu3lq8OtXFDV1
2LTXvy8kisY7VnA9e5+7XPXefTZALhoqei1UhSACQp0eo2zThs6zducH3J/GjpmuxUdiyJfhKw2z
7G6u+oY/YL2NfHhaDNzRxSUoEjFTV+B6rlECuqmOzB9/sKb7fD5aeXBRQiOTiis+zdEPX2dBP1KD
3Ln8/bIgyGXVEyJClmec7T2ZAFRskeaYIDJWFY4jrjIhr6af51fhv3SFccjdgAhXo1crNp3+1RzE
HTiNCZ9rhxyOUFK3naMjkmfqXDo14ZMOYlDu05DyPHU16rquMW5pWhivgwx/MwXNbnlXMY+JU3Es
TEhxETPexMaTGoNVwNeEAIFO1H4MfHI1I5DCKwY2Rg+c2GY3v9cZpE2Z9M519K6qiL27v1+0pnag
siWAuUIz3iWeyO66GuVaPnonPl8xsRWb/Ny7dcmkbnAaH6n99BqgdooWtj+FI+Ugw5V8KdKaB9Vl
NzlMDCEXXHJjp0hAKPnZd7W7RPr+ZubzGoFwxdWdhxWIuacUW4VbzKspH9xxvpPUubcsVeFBxDgt
/v4I2R++FzfNMVulaXbyHOgVGFX2KHmXi6uObvHyUk7MPJEvAMVxUTf2SidPf19yRuTZXH0MuLEI
tqvCx78vAyt5I/Dv6oG3PAfgspvqarrHvLsriy45oOnn8MfoXHECj7XKNyyC5PzoLBdANAP4UC1P
Og755j61ImybXrDrUmp8v1PrxmlzojZE/5gl5toZGdFi1B+apr63RCaeZys/mIUyDhjMmc81fvbU
9vQ1HPzsQ+oj3P5tIJsfu8igoaqDjkMAhRmj5bB01kSUFndOZU2XrMavXPaoOIeaybRw7FMXxP1m
5GbM8pF0ex8jZQfggOVCyKw5gGWUWL90PLJpH91ziJeA23NLnFt1yEX7ZlBvI8x0bq0GqQdypjIm
2DjFseXfBC1+UPesRKYeU3nMrVClv/PA6Y/9lG4wmWzhzgwb7aL4i0gqKb7ZwaG3c2+V7IeDWWui
QnvrZdR7uwEjmPnxRx4raz137OXqLITjxnM77BpASdnvNtDlXVbOr2oEbaoxnDGY8zFF1cFx6RLt
RUiTZuLeiRCudT3646xn8jnFnnVwwyOmh/hs9qeBQ/WQ5oSuo0Q/ycCknkBLS/7Bg5MVLyjCrBXe
IbXxIp+hONnmPfRcvkOZnKbYrtdt2C5Jiv1mOflXOFLtxH0TeGrf1fDg+ORqpOZ9QGt0H8T2j8tt
yga0OsVoVXeilN91RtEw9RQ0WUvR5lvtKXAnWFEMVBWF8clWjJixxZNJrH+MssRGUTD66WJyzMuO
Ha/RwOdDMc8P/75Q4da7IM1fVW56zNvGbIOnZyUmdHB/X5Ll99esYRj5TudelwXWMxAI7TlqnO/G
Es2mwD5bJp6PrpauZ9ksqgYDglwM0RDQLywSbbNu91HdFKtSetO6kA3RNqH9NQQePbuJG6UKeB5A
yD0xFAM9ZyOftAPKgaFnugUmgpQfhKy9gxO4Vo04d/P0XKVdsPOLDDXcGfjQAPV3mh7yMvvxkmHe
6dF6T2AzYzjvNnEnvwtn/FWTc4wx7bc3BCPheTdkihTCuC2xxJsMlVp7XWqaHhKsFPhNFQx/cjdi
RlW7u2o6zlY5sW/JrqjI/4wDQ406i3pcrjZtqzEznlvYuAVqlX3PgjOeHMmdLBPqYsw9caHH/ThX
Jv7PDuiJGtF7OPaRyeQrBvgEpwsiE5XtqRU3Rdt/e7AxSFIhsI399NwwkhdFQ1RyuGi2wt90tFzK
HaovmvJTMNDeRsxm2zInc2leBb5Uu7YJMRwopziZC92uoEVqF7la46bsCQZd7RPLolfMzP6uqN1p
aw3ktVKRi40uFQlkOfCHyF03mdOv02x8rnFUcATbXyYKlIuv6Ggjo/G3RZv/CisgCWPrQlGIm4xm
K0f1beFFxS+L4qtKYJgtS3pRrNMxTJ4saX9ByT2BQTpYudiQ1a2RJ/gXUhd4+uJc2pj+AzK5R3qF
2qEFRRfJ5jTmEiX5j0GIRayI7K+sGe5DeyLb1UyfM0YwXePFTKkncy3D7A9Xyn1ZFvf2zPFhdshi
BVPa0X9N62EZNbgMZHfYv5Jt1rCU8If6DBKKYCO2T2g4vnAmPknY/avEm8QxSmvan8plBqeI3HRV
tAY8gLOw0cQrOOMMYRHBH7Idnznc8EiDzIcSINDiLltXfcDErf5JOj/dJotO6u9LMAyE18duupaV
j/hw72WpfTLS1kQcWjxhcpIngfFjG9jNfZ55vE0AaCWd637MnINXMUJAA3vN+oarnaH7Khnq5jB/
qNHP99oa8KCxmbbKr9JNxhNmE5YApnmhaUMI5A670BuDK766cdVO3RkypNrhCUWr1yl0dE8iaJtt
NbpfiXL/EJOJAwD2wpm5bnKrpWnvyJqJWJY1fKjjGyHml4YRwS4Pne6OYcNrgQRqD7I72s51OL9o
IVw86Yw8qXk/TFVZhyhhZc1jt3ex0gQ9G+K0fek95I5xqDoKne6utwXqsVB4K2S2VdQdmjkc1sAz
mIcaTcIYje/jc1HZMhdnR7AqYBKPBmNZKIUEW3KRHd2EEim1nyQb79Xk1Gg4C3FAju+tURFxUTVY
TItDEvVQRQt2WKSriu0Cf9PkFF0i10LGVa9FZIHaDUDZjCh4kdiFD7PP9g9X80kVzZcD0muV512/
9OGc806+7xZHF0m17oq0Bm/b2UjhbYs9uxvb4cYny2fVRv10RN50aB3xFC8Rr6Yn6QnUq2+jqrcD
qJpJhVA69h/JlltrnyI07az+GYrouAPtehgK+3chrd8KpNhQQujC1LDpajoCUTHYrZPgPcnwHU0m
VimCU7bRaN2MXg6rUoUP8Ig/nWnGROpWWKElzbI5vmYYws9j1p8YqqOtY4OQet172JMFMFiyfXdV
efC1R6LVoLxdWjg4M6kNWIBnB0NX29ZDyNhTyJ/Kyty0ffuGkKl9LvD7PwSpu2HIbBwNpGGMvzjH
ZZHFB86/bpWaCpeoaZ2KPHJ3Hn5ocO/KPHvuMO0pyp5i9vMIg5HrDyoVwD4jyvBYPfpdSaoHkGIU
1GgFrJeuCz8TxPkPozsGm1IbexljkQzGSR2L+Q3RZbxxc3YtZmDHOLPSq7JN8wlp66YLyfhM4vak
3MpgtYZ+ThX2H2wPa7Bh2QqKRb9JWVKPIvk9aDls6NZfGQnqY8vWZd0b6SMeDIroyDsMDTQDgWOK
VtBwNllemuswzT4jDHxQyJCcWEWIfYiGx6qi76CMO8gDqEH6MWa5W6MNmmT6AuiQ3cvQITILuyvj
oBAFMtRWX0L77st7hjvOIUzG7yyLaFlqs92ZDVgCB0CZUjpYY6HP6bZZ5ofSeKpjPCizf/Vn+SNn
/9dUNXT6nbMqHHtgPT/bqwGrVfI6o/Fpp+F+oEnKShdQfYlbz3PNNxvqyd6BgeGwt2MGi3m4sTR1
Q8MSvGi+7Sz5hYPQvhAsBEiD/kp4zmNlthWTYBrJonH3QcGwEA8m+v0sQ+eNAtylRLKCGyfhsWn0
x2gAk0EijkbC9T6ienpN4/LOLaz70k6DQ1bwhC1nuaVLvzOxfq8iu/0SqKG3c3XvjEW3dURGY5i4
wSEfJ5YX08ouZ7H1INqw9o+fbJPlVKo9e4WJzTFEuGb7le3shc/Z5PLkYf3lkZT4fD5XSW791lAK
cy917DRyNcA32zV9jOY/RqMMSXYxK9lMlK0PjWMOmmzzW+S45fFVrcwoiPcge3HCdOtBenKLk2rg
GciQzCHDWnhkkWlnMzteRH8bJGvBpW5OfB+v91xWniS6Qm5xFquFDEW4S4wOnoV3SWXc7tIAyxUX
2+8Updbcel8BEJ1NYeS3uUB+MaP2xFK1tQWjglEGDUYxB2Azz0QWcaK6RZG82djatniwn+XojIx0
63xjpVs+TbxGlVtuO0fprWJgp3q220mX6HPGYKGcrXuwMN1BlZzp6NgqbLr2O/5y+65F5bD2yy/f
B++VLCQqXI9VYD3ZaF/7734uv11oyf2SkRSW6rNg0hJUZr0iqgPVg/sUh45zMQpC7EXPn4bFGMBt
oJrXTn07VZbvg1p+u7F4iMaH3l1GsroEWtGRJl9VjzKOPlMtK+TuT2ac40PJ+y9wGdMvXbJZzdB+
5vHFkFoeiW1b+sNntzX8Y9XbwK9KpAUEEWi8zrOP3y9lwp3CQ3EHZxvFxjoOyUSJ4FKtdRXUa0Wa
gO0YlxqdXmLTIyWRzbRnNeCTjGKWrkUk6DYZM/jVsqPUVHkWrNFVgH9cTLsmGfUGmdYuqFuYM3pO
tz1PYQyLzBXyXI6UjH7Ltdqc8cKwbgSPiuxqk5bFtwc75t6OcbQCFVwQM3ie8Ruw0ozuMKHqxxCK
LRvDTM3tYW7Vhwj99OogbMdXPN0C3Tvb3J4/Ez+c1zAOP8ZPrwERay70nwj4jweREu8bFmDiPt+h
pldoE7+tVh8I4qILmyy5C+Ny7w8ni55mF6Xd1W5IRKAO89HeYe5hf09ixsn19KkJ6CJm4g5XRXIg
1vHdmgegk0Z5V7YaJz/0iUYVT5R1MG+goEqi13HOqZ9+AlA0BSHYjt/ViCyhKez7Puur7VQPN2e0
TOSlmDjNmdG3mo111Y7txh48vbE0G/3cSoD09FN26EI6+glW/coJPNyXpcFpFfJV2/GQA32rMogV
pquJ3A0rCrZl6BM571B2j7VMzxBhLl2DfpRwYoSVVbgG+n8fQxH68KCeaZW9EPPzByiJx6M1sZBg
UZ53EaLh4qcWCdQS68lJBp4yjKsNHNupOWe71C84GKQAyS/UNcFhCXPFKLbWzJPSglLWAy7KRos4
xpBiu7dOUcB6xUQJMieOsYIHRNHSZd9lZy+PKtGze8Qk0EZjwJErfFTGGBfHpr0xgvDXaVwcerup
LklbXtlu/OmATqI9QAkBo/uV1TapwE63Ux0bKB7aQMWXH2H5LffMp5/MbOxWUzn8jFCjNt6AE9eo
OMRtD9bn+NoIw+Z99S6ZjvByVYOz0Rl8oIDrNyT4dFcU91WIew6S3l3XpawckvwzGYaPqubWKW1k
zn5AtYADvtxScu/SKnpo516+1Nx8YrT3JfyvsI0/W/SyrIWBXjHu45m1rZgp7pteN4fJC1gslmyB
S3HG2FByzwwooAGsHkuDvOYw/oiJ4sIRZGHIof7Nh2nTAJ+/hyODJF8Xm9xwQGT5L+bFT4NsE7pQ
0Yy4K26d7S9FgjwhBiLTPGL5W2YaSQ5CrSzJN/nIcMx1GQtX0r9i9ikOXUuikocLDO8SJvMsO/Ys
u9Jm4C/jPqBATvcBE4YAcpergscSOxR3crE3Z/sAnV6sSj5OlnNI+QKMg+xfXLmigX+IY5b0Wb5T
GWIUbHDmSttWTF1HtZ3NhYBqkNOemfkfzNy8AZOJUzandxtck0v23oj105zUP3gIdnFvfznhcFqg
Eg05iGs9JHdjOzaAZMfkXtcBPWOpb3qij81bsoEQvj+Hk3+CDIA8+tzPx9EZ9J7raFo5TbwrZT+v
Ih/DJwiWZ6nrR+iICeufzYRseF/QLPrCflNkJjGKH9F0tgbFmxOUq3nCpSHDuNo7Eid868vLBA3J
4SF/EaoC7KDnryGObp6EWRF56tkwSvQrprU4dH5zvPx2+vI61dM2KXGW9h57KaDxJzknV1koB45y
uU+IcYTb63w04g8jfJRDpXTWrsGUkGLEYYosMAQF+qZKM37zayM7a/ZDPc7UlQqn/FS78FGrrj4R
+BWC1oLNj5y521Uifp34oLys/WydotpNiaHYdvn3+JQ75obyrAV+BNw//b43y8cp47cmyL5JZHDZ
9fjzBWm8w7Md8/efNmfZH4aTt46kB87CuQxFxiQ4ABTisqBaB6p8grfsXiJdnWwbEmzMNtKNkOHH
pcnkhPFD2lYHP8zpCzmaUvL/lisIZVkqEkoTockEhM6R9cFblfIhj0BeY/MUzzPeW6Wfx8miTcRg
vW4m3pRZcLjkuOdSIys2fmD9Yon7EHO3PssAslyRGfddVF/LwVC3fCbwpy95WM+mh6u1idSK2by6
DyxKlcDdpXNFDKNB8AURs99wArh8XZW/pqTwrM3M+Wl14TKH0djqlvly0FFa8TxwKvqurs8AR7tF
ccknE70Q9gLCQbhY02ncEwZ49Dz2dR1DJxykLJwwxf+aJuy51QirNq3LK2nUagPq+5TXptjH2KfS
IWy3kAW2HZrRjbU4xQ2nPnvpg41unqBgKohGzARZhLj5xjDO2Bga1pOMgTSCH7RS6jkTn8JgNG+p
j4oubnwTPUv+PrDS1DUC6opGwPBcf2VCs9IDabUFPWCXodVD27P1cqcgBtYYEdlxQ0nPKt+QYP/u
EzQDgycxBhCYGhex82xmEplFYJxlI8WTy9CVBHucNsHirCbb2cSVZSbHvsfOSXyfeUSG8+M0wNLI
zOE+Q1u2l94g9l4Tv7hUtwCIRHMIOi+9WGOwJJR4Bfrt5CeN1Hiq7PFHJ1yNgcriOxm1JgaaeRt0
IF4sO6h3WV2InQuemQUIOHBflMkjWEbuKovkCQscqDDXqEK6o8mAAdZNT7OTWYsivW6oLdCkinnK
f1WO+DME0jln0h3BZOkXNh3dYTDK+iBoQFkl9KcxQVuIRDIniRr+6BCv4AO4OvnlzepTOz/58IkH
5yWPk/GD0QpTOz5u2N/Ey+QmzPgwxTCRnoEZ8zSCb0zkhHXtknwF0ZabLGNhmpHzsW8NuzzanfnS
9sVXQhsHYTZ/yzpDMlnj2VfXAVAhHjHUUBc7dYpbqCjfxrkzLi0bNM5g6jUpvfglqb5R9vTMFwpz
G4+Z3Nop0Hb+SwGeGn2GTo6mEEQL5NaDWZXpHTG31qaup/jRQ8tdNSjowvjo+zypFIw8Ym7g0QDf
ejPaRbbp8mBA4/QUaosh6B9dMaAdZVIdZlG+BbBMV23XZEyH4HCYflTdggL6hkdHcwugh2wX/TS7
YbagbZ4cGhu5QeoioIUdO24qJA9nz9vrkQsrt2R0hS3dHYeSPGzTAUfCVdwzi9oFv21nfo1iqOyu
iy049f2A2WNdr524jPea1FAFZbZlGsiEF9qSHcYz8PuQMuHmK0TO9L0Y/TW+T6YhIeaylCGkGPHl
6XbFqVSSo9KMD8vx+NAn01c0VuIE68E4scf9KnKvZM2XRTvfqe8kxJ2zD0cK0wCJoF3qPERR+Qht
0djkPRkCDAgN1lF9deh8+1dFjXWeQO5x6/waiO7ZO73XPSDisU7znH/jHjzgKvbYP/SPlj90XAW/
Hel9qUTMO2zGISJP51grTexBsFRVjTwbNWtyx40YAk+OdQ9OamKgda9DzJemJcxNB2+mcTFLLlc3
Sp9oeq5zbZ3ddNyMo8QMXqsd5gJkp7kZML4+8x2ZwkCDZ97Gfv9kdd10givG4r+Pu61dTP0WXgwl
oBd1u1lNHx5w07PhZtvSxH3O9O2i2iS6amTZZVdMZ1MA0xwS+zR1GF4DlMjrdhg9JtQO69M6fK9N
hOI9NN+rClRzgDc0oyAu35OUXV7TjnAdEpTCZBrgIbLdzexdKNr6dR/LlySOM5wy1PgL07w1PHGq
868orTKyMnixlLZP/oyRFbhREtM2EG4xskeiVW4ETbhh4XGLClQkdU8cfTPRRWewLXmSZk9R53TH
UN7mhHpKu6V/7YuJ6DllfWQg8ncgN709GIpw6y2PZts+mkwOP/iiNZsMxWshzuoDtq08lT4y+WL2
j3477bs+uB8CuAjAspGQpehfGxZpUM6QB0mXp0oYviBBDnYDbgbV2N45MwXKtIQhAuVQfjHmky7E
InCiCx/D5yZwCVQDqn8hR2LdgQy5SUnLGIPLK1Vhvs8NU8rJ1ps4Ene6xhicUX1emzJ7YzJBEIcu
Uf+Wf+hlTy2kJ5QvjgVqyWQLIoh8UNWuUIG4uFHkIqFcNrOqPo9m7WFl8eSqdKiPk6Z48bNwqTRZ
c3i+e3SGm5sIAftkF4mq2puEfoqIQZuyLdBVjgeDiZmtHolVETQyc5NsPRJVGD9lz6JzcJXmKR9J
mrRHg3egWvis4QJ91SIhkmq6kRkW7gCXbhnHghiAtrvOXHGEhgu8Y+LtYTO00rrPDj7oKvCDwdlK
q2TN8C4HiJBAizPkUQbWLnOQNTJW/W1J5yk2RL2vO3za+Dvx0DBnmQLrSIo2JWBWPhoFna5v5oRK
xEN4sUnwqFrO7gLf44Z5UN0xcDeied+WgrIpww7UQBqI0MhTI1Tb3gl+MIocjK6edyPSsJI/wmag
e1r1VEJo5opSvWNpvCDqWuQPDBTzsDiEgeJPkQ6Lj5mos4tRIvMHgygR5uSvcWzG+0EXy/SH3sHD
tbcOC//VrAAbmYsuYDyOYGiOVriDrhyfrEiuiypQB4Ludi5kXHCQNIaSLtLW0SVPzfdpcps1yvM/
w+hfE8I0TjIOnuH98NcKvVtiFh+Jby9JPlgUNIr27ei9p4RCIaZdWxH4pkIP+w7AdNIiW7Sgn6J0
DbcyMWEoeCXkeUyCYIYhZhQO65zE5W9T24pGFkXwJYreGie06f51d3DldDd33OUkP0IM6ep9OKZP
TZJZNIah2ox4gTR8kAfOrWURNO4mLAw4deQWqWJ3Embwx7aIN+rcC561YBcmvN0Ac3eqjX6FU/xa
skKM/La66Y4uqwhq+2hZkdoNYpCYQzvyVRlio5+HiGi2dcyyhVlaRIoSa/VV0IHQmEpuaNdrP0Mk
EsyIyI4jIO+uhhavQFP5eHcfFqXgRhnHSXvxXhqmSSxJgcuffcmqUM8accgqr9ufMUcEhWB4Y88U
nMOgn7IFSqyXl6aCCwEzguq3tKr9AqEEtlIdGzc6MVK0Luj7weCW1IRIIy51qNTVoG3jMkLhHp1w
0UF2sW5WaOsjS4YS342keGDweYMqQNRQmhpru2fx0OLOZ/DWqJNpVeXBjknj5m256K/S5JFJg7HV
GZ9nN7KuwJT2oK3HmMUJk3vO/lFO/aU1KJbzrOUJzxuE9QitIgw51GsRodlmBpNW5zHGXx3jxwji
7pTWZneqZaL21AJHflVAQt84kLo0B3vTT87wWKbNTOXLyqrFzd73KKAZGkdO+WMUgO2gU08nEPmQ
y5cX5vN6i3ydzfYoPkPDPAXm8O4NvCnuxLIn5BRrk/JElDyi9jh+Ht2JoW5AXQwkByfPwsgZQo/h
JpwhDzy+V/7YHbRAughO1xmvQ+6O5kNoMmyZ7PDVIwS9aoR1cqXO9gKnDOeeTnejiZxQoXQjD9o5
hr3tHZAKbuhkFlQE40IzxGTVNUsk6TTniF6x21stGXHOGPjoxaeuP/3nD7vQQb6VJwwHuel2JdgV
bIkPmc8kv3agcSURWllT++OpnjpK4RFGE0u49gR0sN5A8p8ZJgbeya1Ma/s/wgm/PQZtWKGNvnrd
bKB/H/SxN7LxHVEq8+1GPhfofK8se9pVh4D+va0C5sOESR3+ftlXMw1VcTWcFveCkTsHI7evdT/N
h9BLJQiF2ABm/o+XxDVqkDQy38I5++ef+PtLbCaMmwmzxjyAjWdDfZZW19+mBawPZ49PHGvb4e9P
+rTw/xl++1+B4f8VKv1v+eX/9uX/Iqacf/49g/xfos3/26Tyf/lV/10u+v+PceYEFP/Pf8SF/19p
5quibYbP/PNfssz5HT+fS2C57f+HIy1BKLlSCvS/cv8RZW75/+Gj42c9oRxFM+byM/8nylz9h1Ke
bXvK9RVcOZuf+6coc99UnB1SIHRwfE/8v0SZO9aStvzPKcKoQhUJp47N5YLJ1l2CxP8p0RhCH+k0
HX2+btCYr40OpgoHjyrrD9R2zqLhwpAtWR8TQuzd920vyAfynMgi47ge2PS1namvBD5DTXQpu8hn
oUb0ztifB3kWQ8B4teoKS794Oa3XGVWq0x9UldT2GfFF9mdiMxW9sdNl0Bmp9pnFJozfxNHECYEz
bDgVy6Z/hgDjqrus8ehyPMuBs9R3CWLwPMjZGyBIyMYzjefsrm1CkesdyHIBhQARIBjRASrOCq2n
ari74uJh4j2n6eoAZRNlCXKOp0+AE7OL/Z6ULVuDEzKLxVivwortCnPgLzwVBhW68IH9Ym1aJgRm
lLw7HoMR2jxBxznXLcbM0hWTtY/zWn8bgzvJu2TOUtIxnbQuaPQg/W50lEeYZIaY08KoRpDZfRLi
1WYTlMB7g3y+J0jcRRhuVMg+8yap+Ul2QK9D2ozDW2H6DUtBrfQqb9FOrWTjO4vAfzGDVJPOF5dx
5a28hFAHDLe8jVhup7ikdw9V+hm3GYyswe3D8nPApdScqmDy8h8W2HLAieB1FQMkvn81kYk2TCkt
/JxM6TOWQN0foX6E88oh2BbIf84UYto5yON7llKhLe5LSwz0BSJS9sdgjb7LaDSsol2OLDk6kHBW
sYEZklzdiJJeTJ8ai2L7mg5N8WV6QcxH1f1v6s5kSU5lzdavcq3mHHOcfnAn0QcR2Ss7TTBJKdE6
ff/09UHus7XPtlNltwZ3UANhQISiIQNw//+1vmUjD8qYADlbOsjRS6zDfAqQv2L4KmlobswUndbW
cuqh23mMKflrFgIIBskdaXjsLHw0Vm+HT8Ahu3zjRk74GpJp8aE5s/o54yzEHMRPgbmaPRTZXdDD
aUOVLNHJFJZ0bqWZEjM8qKHQN46ZL3P/JVaCBu0iJShNp/xiWqFqsJbpki/oELKKVqRq3VuR6fgm
oUe0LiVZ0/tCs3Ly3sZK780nCUOB7+dpxfSqTFNj+jBqRGPSStaRs9g5UbnbYSFcHhwJP+pIlFCk
/M6wLfclrntKGUDNM+qloRW9UV+KsQ02aE7xUqk8eSaVacZoQ887R30QTj+7wdbJ68YUk8/YNkLU
yieCb+ryF7PVOLmFiwvrU+Ktb85GWlJzxBluPSNXYuRbjGb1TZuK5l03ZkFDuJsQaWyttm3Fx2Tp
GBOmaWzQ7TKpqo/S4TJGQbTDPEy0faMoBHfYIEowigj3q7IdumPKqM84TnZP3AbIubZHZjvlA+Gh
SZeh0jbt+NL0TcnQzEkcwon0BmQUlK6gpFuoLHc+d0j1+69mxoXrLIxSmzj/sxlpRkLT3OvLKPux
1N/EveOZooRbRAkyeejbsKoJFOj7BEILdNp3rVYaw2wLpAItyW5gfDwT/jGcZR4b7js+j5wKSaKi
sAwwQ4EUeaBEE6FNpHX9YALL4Har7PJrOViD8pMwByvfIrOWO9SrTbHjvFcnoCHEIxJ6HbrIdAYS
FLNzJienAcwyGhIYfR9SgU8SpvUeUDUyNKEMY5AONLqbtHDKkvCJSBRPlaD5vQEr0T+hDy60+z7F
97xx2hFOEnH3irFaQAt/H9uu+UrNMkJdGxUyQAErCxqqXUTta3A5YfcjsF566KJg6m+2+P/Qp0yB
ujEx9mR7bS7s9NTZcdHhR+vcmdvdVAaDbzlIGYMfTsZ5y5jZkHkq3NOIW9mdnqwB3pCOrWqaAeBu
4ybo8BF73VQ/6kzSO2qFGAaudTsM7SEO84BvAH/0LdDimUH1IMkDwGyKEGAGggV8yqvQ4MQlQFZc
N+Qt7Gtt6Xop3KqPGcC9p4zJKdfAaKKXwZwlpas6GZIWom6XlEOaerLhDjrje0/CSI3kScTtNUC1
9ypQYn7BJlA+EHTklFuAHxDsdN0F6y3NPCsRs2r9vFPuwgsNqpQup0m0NjIQ/NTmaXLSQjs4gs4g
x77i6n4ksWimsD04XLgbQtQQHhe1iG4GgKn2HsPZkP7/GZP9bxpt2fK/G27dfOvQ1XzL438dcC3/
6XPEpZn/cKVjO0J4WL+g7ps8NPxcBmOa7vxD2AxxGKgYlu3h4/pzzCWdf0jPpe0ohJCmyZDtzyGX
bv4DzbFleqbtet760D9Hg/8yaA5/Fn9s/5+8U/dFnLfN//2P5e3/MuCyHIZgNldcSzjL8M8xxb8O
uEJzULkTiTeEc8aWCZD1UBvmo5Lq2kjg723KiD6vFuS1FtTfIj38AL0d4n4n3IBGWNJcNM0KbpUX
eVequBBYYF1NTvAke1s+W6RyRLOd3nMu8+sM0e6a9Zm0lJfYDaTvkgSQKEJphnCYbxI0fZvakiUg
fr+IYv2dptJE7zkAYGJ7LvpXBX0mnr7ZHjDkwLrLe5VDgkyb3V/+iP/uqBjS/ftxsU0B/8A1BENb
21j+AH8diBZSY76lKHnn5f0owSuQPZDapnW2tO6ZDAFAFgbgCquitkKaFEblMjlabn/XGUNM84rd
gS5B7eACn9vM2BVh/RaWzU3ipPFt7vbPqERtmur6j8IloBwKn99SeHTc4YNbDg745LWShti6sGN3
CaYZ6gkFfp3mASqKeR8pDkGVMq0a1RzdwOciSLGQtESoO234JfZcwkk+sp0RheZI6k5eAuJ0tLtZ
T744jSFuonEgdA4B8hwFYssA4UD2BMBgCEmzCI5RMmeXAV3aIkdooHpOHcq9PjrMZfcVydCrUyMW
Kcb4ezDYBJmgcd/U0zZfUCpRn35jVPYCxhtz/H2Hk2irwvJmspdxlW7u8wj90xQkOydP9sxIcT+P
iHycEfek+6Li8lHO3kPv0iFKF2d13zm4V/Fg8XB2RrN1gFbQbSEK+TqxxU5OhQ/9/E4mJWbhxQ7X
kqaix16EoHtaqB7DrTVmMK2g5pxznBI07Pw2rkg+wCi5J0iGlpwLZUbihiYtxMGYQ3gLtlj5K+vi
+eROpIYELuHHVjAemo7jUgK3O6YTYGysfnnd1cx9s/EO6rY6oL1Hy4zjTxbBjVvOr3ojUAv3gzx1
siFXqkZdJGJCX6W9jRF4beok87nze3vqy2jphvk7kYqAbGM/9EDXwe4TO1LH8SDb1qnjPjjgqKjh
W6sxOxgRSFLOhmirmQ5VFxjUjaGOIaZQO7jBKTCAlL+VTtcc3Yr2VIg0mypsSc/XvnaCjEua1sMG
GNH3enAfxRIVmzUlFrclrhSaCDHUWKcTdZhHB5AHc8uNnAhKSA9WbAwbqK31lgRL/dTo8ln2NTAH
gTLFs4yvsJdBdoKuYrhBWam4MB6bDxUlOlizS8ZwiC6iMANimcL6xIUUyAuVO11/UdyIaR0y6obt
QyUyQNA6O/A9zZGWbzZS5bATJG0ScRjDJsovmUEtygaatNPnMNpK+NIYLsjso7L1rBNJDhSCQJ4E
8WgfRD+oS1yJdCgGSTkVtfy+E+qXPtITbsrmkFDMO3mOlV+7uUNW2sRfQRFEBwIZ6X3CxNpVCIA2
TtX+9MqQqCyVOHdcpI62JFknzMmHxicsUbMiXWqS5lBQX6eIl9/T5/+2qOG/UWsjrJ4myG2S3jpV
0fgYMi9DNnUnbIpkh8dABStdO3eDfoaeV/vNSvSuqaN6J0kh7mB3hI03GnzkjgLROZRqukkYOQOT
w4vomlTO8Ant+0LDeeteOg//yEJT83QFCqxrv0ipNJq692HkTvRYFt+Mhm83wxrTlUayqSrnZRKl
P0wFc7rYzXdl0NIJsfCZzAtCmJIkrDBmKhmUxFREkhB1+6GIrbfGzc0ves2dxUT0Cp0NQM6ikOpB
WfLfYXK37rkfA5CIynupmEsS3mddifpBijml851U4XMZibtATNPBRJjd5AgvFaaTSRnxhurnIw08
AywUUa0YqgEZ4z3yKM22c0M1zSQXCC6Lbbi0/TTir9wpvBY1QpTBiA8qGvewIQHp9NXXkZqbNUW/
uoErZiYR2YW0LDTNppMhjpNe3o2NbRAQc2BMMNJXUXwIj4gbGnNbfS70facv+jWzflMRMIai0cjY
Qw1Cif4IWIIw0Qgjpjl8JfUbyahOia8egY6U+r4yyeDCNtruGNIRjzBSclhqjfWPRA13lTMl56i6
qeOIi/zg6oeyFeMxrNzXSFQaQjv9QXPGY6LV3xh86zuP3VvyWZhrp2+lWUX+nAn3WDnNJSbyDPpO
UO9bGA9a326NEmNUHsOKK+mJT7iVjK+4N8SOFgSzwYCxfKZg6sylfeslxkC5utfo8KgfqcpxBrq/
oD+IQ069adMB4WaCU9Ab3QwBoqMKG9axN3XuYx7k6tTpbi1Lk7eVQ8GUIuFt3GT60Q2ym6CxuPJV
jZ9Xc+Mn5FBVSVXDK6bULMe7OJrrvenQ9ilHAmJGkRAn4NbapcuNPYQH35pgMdoipffWJjiUDPwc
Y1DfEzsLJiNGSJKU42mUC/52gp0TAJLYoY8Y925JcdjMlnBXi3A9vfxmmXZ+LEbhnBrujMUyTSoc
UDgRGWaSHKPEEPbemvMvc/VlwMC7cZ3hl5yJ1khKeg9E7AwAQDauFtFDVpbwdWyNWDdFlpy6qjg2
lWGfjRh1CpfIvlMjSqHwqzeNNHoX7FMjRvuwpIVKzVoGO/GBbDTp4/cbjooWDQKq6buEdch4gEXg
mPotFtn9rKkGRV1OeHOVyFt8ve4VvxiSXppw4haHBX60tj2QiqA2lauTKOHJ4mhhQ9o2PSEpsi5/
KqN2v2EGf6aUFb1FYX+ttO7s9NbwK6RnntV4NiM8ThuwMCnaJe0jWmoqBnWaOLRuQNJuVINR26k4
rpj/1a0s6hzaLRXvSvMACI0mCAbShLbSE9zOUhRb0HLObgJVhrMl91sH2+g2tNLCn4iTa7o2OkgE
o1jKhPNemwvBQjO+AJOxoFz7TR8WPlKDwldt+grz192vu4oxlOe4vkyQRLnNRzeVZRw8grT47HKc
/fmDPPHoMuIJ2tdtRWd0ecd10Tdt4VdagnupZ1KN4xra2vIoAsuCMegJOIx5XjdEqr6Qgf5zMDDg
OfQKqQrNvgEvnk5wSNdFR31aDMZr2WUVVAa+3/rq6xqd4bcc1eTeNI4zlGyXxhHgefoInvEWadYx
6pxgnzkAVLCY4sYPJZ9wWXx+EKTMtH/Hl9y1XlM5FrtGYESMtaw4xQTwnAjWu0FIk4L/5qqDTqe2
8lOXIzsZ5MuYRu0BmAQHfFnAE3gmrAInu+Dujif/amsBcdql0cPCYdEsIeSZnR08qc/nKn8hghFA
8LIIvIkF9K89Gr3vMs9L35mxIFb4QTOiAKN4T+0F1T0Vs7LtIDHV+ibPECWxp9ibiztPy62b9aBA
CMhRKy/tFaQkxp6K79vvP83vI7jukykUrbouwEY7FvhfcsKWP1FIq5RxHAQH7FjTkuFUsB02t3UH
g5oABmxn4J1COYF4isVpPZytKkFZK0uDZuA2Yr8ebYlBczN0ytmtmxmW5mNjFJepTRlwrN8+Tq03
N+tBjQzRHwdEl8a492oU4kzGD3Xm/lT2iFawh8agj47vds24RUlGUIkavBSFBH8BVRJ+Qg4J1xtT
nD1+SkaT+qHu1Z8LhBPN55o02yuTxGfPqx+koDiqO33prxTg0PgatDaQewOLqgMAfO1dVUsDKylm
dSpiRjfrlkxqXxkRBcRiXWZC59Op+KpBVEEfZHEaAUpzulAcGd9dS2jYfk17ATF+QPuYy5S/LoK6
RL+B2WPDb1gcNTXhKZy1iOu4UVJ2KqcJ9ttQ0xi2alQMrI3Lo42OilgFE5S1MW0vsd3QimbsRwup
823UAkQ4dMwxqjYjSeyf5+bnicN1gdTRYMsA96Zcbhl6az47XV5x0IrL+ub5j76Ywb6U05scpmdT
y5zbzCJsADb4wkoPo13DzXmHkca4nUI6fhsiUGAvBwAPaQjKgJQFtTy4LgyqjbcLMabSXYATSqCO
pRPtlEQeTIWkBc8ijeY/1soYM52ef+4OshATjjHRml+eEGljv7fDYtiumx6+HZwGqW8qY7iN7Ga4
zbL0qyY660TliznU+oCXSPPGyq6/n7U+FUclUQ8kKRwl5ajPp64PEHo7wsvOagblDa4cc2Tsqsdc
cdr0IzPT8t4K5+JxRu247q7MTB2t1hSfz0Ik+wJGrnowIyy6dS5e12fVEcLHYrAR9np69mYQPVQe
Kq3IKaTV5XXwRInQKCj/srnum5YH1jVGTB90gIzD+h/W5677//b/131i8j5GPdcPjkXYnQsnFbl1
u2VMuCs96EsMgk42uCuUgeY3goYQXohNJUhaKaELerOGlC9BURCeErq6LVcEPgX3q3ijBLL81EDm
MKiXviWVN6sNcYVHHJ6M1L0LGAhnbZf4dXMctSRDKxLSqTDvK1CB14aEECWnx6mxTMwkQeW3o7Yt
EgKQ4iLaS2apc9qhIYo1n6ytGxVYC5AQP0qLYa8MQAqJJMQVHmO0L9Lg0ciC4BgkibqSpQqp8s9F
NWsviV2JI8pKSP+Wd8rluNcD9ehS096i6Kf6UJohjA/XxbFhADOkZxHH7Ydla+WRUK27Ph243FXt
Qal7wL/MIqDtGbiBtjj5bqSIr9MAScnKjBYpIDI9R5pHJnk/W3xTyrS+dtmEerjGrkr/ilZWD13s
iuEmBZjP/KsCqYeSOKa8S+WoHZFTBQX5vjPz/igJn0KTIBS0YJJa5U63QBGS/nzCyvQtw6m4zwVq
KGxuA5TTrVVjecOJS3MAaVZdoFbjp3MyiPvFb9Vd62XBoY98h7CIxvbmnePRLYmc4FSSIActe0bY
UZdfRi0r91bKfNhcfp7zoKlrsoi0Qo14iyAk5mQxB7Uz+t3G9DBdOcMpLryzmcRvSuJkbiuBLLKf
b53INK5pg8x9ZH5K1wt6ZR0/RI42nmYybrd8YGxZSdRc10XZFvGVIM11wzCIO55Dcx9M46MxoCRy
qa5j/UAKWRFPv58LK/TreSSUAs60hOeVRl19bTS7us5qRmFposGBHcCnjGkrjtuRajG4AtxaOeas
AlglrVPv/HnKdGl5EepHrms/BL2CfV3mexGn5Vm3gzNtfjBzOZ+NOYFvTMnETGCkUGRTph4tshSW
t06w1V6r5evQZ6K8AeyI8dt9P2pPy7+0mcKTM4+3Q+c1J6sbMupHxK/3pfelHxDNLxv1clznvP5p
jjdTjCNJNYD7tLlxrjMxU5ACAX7UY3vjZIafa0zTHMb3V7ut0iuyjXD/+SrU7KXOKNSJMp3qTLrX
MoYnjsOfHBoELg6PEAwVHgQn+mYgTGafl6bczJLKhr4soPvtumIsfGu5KqW0b/dZoOHLiXNG74Rf
JWV98PQ5x/iF3SaAitRjz6HiF5Mfh0hN6dMHYrYjrYD6UOLXq0CsXQyEMtcQy6+PEGZbxQ9zQJl0
zuEPuykFPO5XFF2MNNx4i7/VsPf5cpzFMH2nC3+Yu67Gc1y8hrXBbLDrf2HnC5rAvtjGEPoVuWpW
0j/jLPhYfo7YZ75gu8QOIhjeFxFtLyMRX2aD4ktX2DsP8QwJVryBq9H5JS2rRzV3HZeFaKL0OMv4
JbWtBzuDjKsjcEtMqR/T5cqDg25LFDJIgTZ+8ipOtpICWmRor9EyodCq9EkitmS8s6fd9NEMi7BI
m78HL7IlOqGWJ28sUoYIRblLkj7lEBI6ha9Nr4bxBHL9nSb7XWOSjBKYrdpqef9cQo0hu2/wrsyl
vGvXpsHnWkhLeKdNVbBdH7AKZtdELXxzy+mH3nr99fdChPlwdVHNf+6DUg4YiuTq38+gvHGRUZye
kZMvZgn31awV+R4DoqLhqzm27d5I6NjMQF6U0b6qgv4qgySEjXWw7yuDOgiq+U0Sxcd56vAMmMmL
SlOmlgK2fGDVVKAmOk+O8R1WF4XfrLolwOBN9lF1kgBVZ90hyr5ECZWq4FEDQQe8fWk1Gm1DNaIi
/U8zjiZHru/AaNc9nrTS5Apg2fE9StTkyqgTlGCApRUfJxayLrvkSBQoxtoxrgo0kbtpORBY7Yar
I8BMw0ejzgmuIum1J9uDiafs4ZrALbparur8NFd7lxhQIOT2Dr7340CA28bAjrTnsoDKlRtkTaZU
Znxt4q481AAJih6ybDegWU7TmfpkMK9w97Q7SLMXPv94Jah/TZtRcRui7GSU4ZPpvCZSKy/rnV25
DZRjPg5SOGNni7zbNqK4RABk9rkJ3GVRfcOg9+0QlH+Ne5W0tKGlbJj/0tMa0mBjt1dYmNT/LEEY
tElGASrUcb9enZ0sETtzjD+UCVClzGmsZaK5qiY1DprNDZ9kl7PoxjvTbDUEaMzU8N9T2EbaOxCH
An46PpuqtTGRka3eeydyAkBZiUXPWNB/q8Da0Oe3dv2M9ypTVAzakQRjPtu1xtu6NUznZ8jtXE/b
JzSv/LGoxe7pkhJnT66iTbl8nFFQktp1Uq04R5ExXgEk4mbWQlbXbVJT2g0uI29nJflFufqmiimP
exP0tvXmpTOW8yd0ifEkvmbECFISgtgfEIy6z/X4W96lR7Pmxku+5byXy98j77InrCoSzQl1crMu
cNvqPR4gK7xaS7STtLAEhSb5bk1PXaZKzmPfHMyGGpUdk/e02LQAQnK2550BvrjBKq0l/EkoMnXY
aEf6ibNlwmGwzy0Sxk0TJ9pWXwZVcpr8ztYJpuk5k+28+9ZnvXYoA0V6OVW9bdcSjrh+f0KLo11Z
QGeo3fgruFdGMSSSjh3jlNIhKQaOFeJF46RGbj+NNdyWafcrMlpCX+yi2FbuPF172KLEAUMrQHb6
JRaUJnQnOtK2RrfZOUcTyM3Jju0bzePELuFZbwetehp7bsuTBOnaQlTl96D5EzVNWmJtsgtmVe9d
w7wwO7lPsWIuHsphIeTuCDjiZ1At6UhdiBKQ4B13ZvDSUz01vfQxbuV8Cipyxtz2SxlpB2gBKOUn
65qao3cKM6pXZvDR4y3cgglHWlnuG/L3dnGGw9aYP7qIORJRvuThLDecLhFvEYytU1PD5yf4YhMQ
yg4GILlBchBCYOZyqQh96cdQHSNV/VhujZb9VXJmUC0B2ja3N6lZHTV+GpSsAbufVRA8y3JEERn0
lyySGBEH7jKkoWlcclqQhBwjD46EASQqho3npe8QMsQeaT1FfOK4d5R8dnSfCYGilEYwl7dD+Qqf
xgF4FsThXmqj7RctRQWLipSfucQljcPd1I31USN2rNWhSpf0Unc433BOyI29HMa6hOaiGd/7Kvrm
wWjaBIAjt+Q6PqJulSdcv8lNu4Ti8ev6kVfJmwgnC+E+QV/ORPkziny7d94rSjOc2eQYpsV2XsKR
ApNyGAdO4gvAvBPMCJLQQ0Wh/DnQYSBZzeWu4BQX6aK5byjp7MJ5/mEaTcDkZ5gOk13+Wn+10yAI
iu9CmJ+8+bWdaoBkXUmg2MxVBdl6foXBTg9hWaybTh4iB2U8g6aCfb3OjTiR0XOsGcG1ZER1IEyW
vw1IaujqpXfJHOacjndZL/E0TnWSCBhcfF72l3vi5/h/ve99rq4PjZE6paIczuv/g7bOHOHz3rjc
Kjpv6Z9ALTAoZXJZWO+mzYxwHjICURq6Nl6ChNNATc4pIbCZpPt29I6B52Ei/XM2/ruW9bd96+bf
ijX/o33rk39P+3+//N/2rZ/g9yuva//zff+v7/b75dfvtm7+u33//SdY/8d/eXCQZQPLlflMn64+
0hbCpcalbq/V4qWrqSkCDSjQddPTTJNbA0OwP4QFFKalsqJ0+T4OS+IiXZmp/7BK4zGZrelGo/T4
hMj5HmvC/B4qcG8tNZZTO8vgGRv0fgnILsrxfXTDngI/8J+osiC1IP3bGkFwkxp9DnIyvUmbkmGq
Q05lAnXn3Sb3a9tbunGB5xc+U0c8R/Y00CdRyIfnxd5kllwgAUocpk5so+U/UTjbxgbOuqTQ0VJL
zdyNXWC/a8J9SfDCPU5TH9wYgkyldb+aBrDnTjqfDNN78jzFlKOuHJ8RF8rtun0PsZadEtEw59Ye
8zF6HTS3fgSxtqHU4LykZsl9riZ4uAps0NQauTFWXKmrK1L9JWjMjSAiNEub6q0zQm/fYMyPZSQo
qrTamzZimUDS9iLl2HC310oozOyf+LLkDuvJtZ2L6QV4+9Zc9ruIqMAJuBDEOKM2LRrYd61wn8ck
zR+9KhtuB+TouN3GGjJW+AinCvaSA+6oM8dm62qp9+72+DkhJLyOsYcLtenivSbaXeVZ5hduxTj+
EbldU5ExMtchYwe79ZuJnAioaIbrtm4iXdqDSHkgYuPOnQNxbDDHt1Yy3TaT82R1xGSgJOQGEjOU
N1JvY8jM3ZY62vU+A2/gAe6PukF7Tu3mMYSp+Ih3rL6XlfsjNSzsX0mj7eslhRtkIDXrofLpmRlP
QxuAxLQgP5bFPFNhJsWy7H92LQesJHUdeP4E/BDD00FrAUgK+myqrRGk59DG2os1ajhuFL3fBIgC
N78eRGAmiTgANwd5ybmnZ3VyLBm/JcQUtQRMfvUYYhz5iF9H12E41ifqzTCzb5Fjl/cLRvzJxflU
wRU6YFKnEI0+YDvBV92TRmadgrmT5zLIEP7GJcWO4jQlMbM7Iy+2NQq8K2xzBBpm4b0lgyO3TqSG
S9GY4tVxHtZjLWmFnrOZOFwnad23vuLm19Pmuu0zSzz1fKuJDA2+XQpzStiMfSj176sofhcVdfci
yADQJv27MdEVHk0tup36ITsvd6Zt69g/aZAfE0aW/lBqzptCZzOYb1qbWL4wKcOteycXkkaBlBa9
W0vUCrnzL4n3bhmBetMj1VyEQVT2ujnbTbYbrXE8GnGNvJFqnuvBfalq94trq/jOstC+2cv+wS27
Az+YFHssOdgBRrkbaFLfx6qI7+vIs5+sGlwnf+W3OVfyPLZ0wBfdxBmYF36y3AJPS+1qj5s+ojKQ
268VmmWg1MWzkRUj0Ar7IxFl/8qMqlODWKZE9Ngor70Kh29ESrJ+XTfT4cskmv5FIn3egTsgbjzk
VspwCt8PjIVrDavjZNd6uOf0Tl4Rh7aMpc303HRGD/nfeBL5ErM0RPrtTHjea9v/NB2HFBqiPa8e
6vM7LTF+rW9WluO8KP6gNsxcFATus1dqEFyde1Ne12zYNHkxo6B5AWqqLpiPz53F4DMRnLjE1dfH
nH7VYUhKGkD5CAfdro3rtGyGxTdXIuGNe/XFjcfsrjbdX52a9Vc0fNaRDBOxXzeLqIRTZRrfYp0m
qocd5DVF5lCPeC/aoQ2veVAZd5gJf7iqdl9R0uDycFoSoHuqeJg4X5F6GiT3DiHMV91+Ff2etBD1
OhdZsCS0kZsL7gYTd+ReQOZPByuVuM6Wg59IYtgDrc1vIVAx4e/PqETpczmmtjNm3LRzxpkW6NqJ
TEamd5PR+CD5cCNX8qWIRsPHhWD4wAMMv48Io9S8ONyVZi0UggrYjnRl0SbU6YmsCzogc04zZE17
AwWwRO3mhwQxHCPBzKEG9rm+Pr4+f137d5vT8mp/e4rSqLt+vvjf/t/67L88rEKOnK1DIaqWhrig
UbKuATOg0Lss+j/XgkhFYkEQVyg1BszTZmpRGxf9vbbILAJkuX4YVrwz89Ubr6e1yyy/8KHSFASX
8DHXtXWfV4FugU6Ff3xpZ9bUc3zUFQ6Gero0+EH5HEtma00x4WSACw4FeGpgIHzAdUHx54+1eEzf
agMBKKEq1G3JsfMxHFS+MzKRL3QqdpgGKt/1YK4hCEfLsGyij6YkYUjMTn9uxk2q/OHeBvNxwCTy
UOaO9EU80gLuKvPOjZRzkEM0+W4Y02Lrmc7b4Txh1qrYN3rdEdLLFa0j4MqwKffoqivfnJe8zyb8
vr7j77f9vbl+PGbjOU3y8/r5a7PkczlttXigWa2rmIKsqgDYJPBRrR4o6u/Fuq/ps/FA3PA9Sp0l
D0KRJO9CEGxGuoHrBxmkiwOxi0+/v3A3kaKBQxcB+dJUWxaOyBUI0I6s5rCexd5YOpxYyOdjnXKf
WDqO9tLvXNcAowLrpBzExZ9a+rQ2wvroJu49JCGLxmFdwAKhs5ggWWKaK0hewLUJ9pYM13FwhTpZ
bWGAwYReo0blT5YFt3hZ+73QCN/0ufe+5LHn7NdfWpSwi/DIaN7qZanvQmb7G1UtJryaM7VfjGvr
ov1zDQ+xdgbSGHDngHm2vEXUdVBepw4CKkzTYLe+tL2em7/fpdNpcRph+m39Ea8LACAQxH5vu2Qq
oYfPzuXyS15/054F9rMo+2g3kkjyx49aG4Ifwdzfl5bCAzhP/M6p+f+xIF2IZCGVMDlb2oJl3vnW
HLSfa45m0iW0I2jmjji7BCQbJg1sm+llrH3Ydp+LPW1WpAHYPHRtl8H8OzeUeWlPt5+vs2J411dc
91H3RwG47vzbc9zlrceS2q7O7XoHaaf318XUYfr7vQldgwzZkZl4kdAb1xuawoU0uz/W1n1uIo7C
dLnrpo2+/7zMNGN19pJfRpZVdG2VY/t0nW3EI3R0UMyf5siuQESaIPJ8U8jWB9x3mhdRFyQWRo5T
/ZrHQb+xPJJ/GXd4h8lT95M9ztffi8pLyCXSZlqBXqdfFLHWZ68BREVU6WWUMrwYc/NQ6CGUkKop
r0LpyFoKTd+pt162/WVdlCUh6LQai7dxKNxDrjT7QiS7cyH8wvlcWzdRtom9u3w6+HbUXTSMzMsz
YkxRl3BZrGvrg0ac3VRAYY+NcBDTkZVDpUwHjBNCDF1Kqw+F8ZNQrOqYz8J4YEx9H7fhxwBL7RgL
wJiDlwwnja7pkieJzaogc86KRXCKY8Kakh7T1TR5MIuKj7E39CudFfcc9x1Urz7U7mEtuJwpW7Nh
DDuWCbkENbnlWvg91IW9GyCRXZiK1Q+zRbKGpQ80JZG/npIGFS7R0OQcVC4hr5DBIA1f7KGqTw66
n90Yj/WTqdRHLvT4SiGuR6Im8e5SirqLTc3dhM7oHtbNdTFZHSkfqYbaDa1K3Sb1Kcj7/m5dkCs6
g2C7QUXNLXQ2F8BSJgiAJDY6ou5JIMWU7EZPUpFgdJNvbd2pdl5XPHdTNIB1y+8IakpPtk7Cz2Yo
sePb01juowqeiUam4+eiMhVQGK35gQibAuqynzga9E9lBOX3n8+iHDNALFJkw3Bdu2pLxXVda8DO
HmtK6vnSRDKb8QlJ8nC0mOIhOmThmrlzMUbGMQ6uiO00p2TP6zo911qAo3BbrPdmXsEPxrh//dyJ
RcS6SNLwlppltlQvqfkS2UJLbQsf7QDQa9jEFR1F5dyFnheCDYm3et28w/aq99RZfEB+7sVpJI7A
aAFuxdRBO2CpYo7q89SjmaIOGGc9p1mAB4neD2bqumiia9zqH02rkwFGbFi2dC56QbEu0lu0BPpi
5y3Cr0VavVt1Z1w/F1lMk4NuB4pt0Iyx0pxdO424vpe6z3LXvUI4exgZmgsXQzTTr/Fz0eUHS3cS
3+6orRlI7zfM3Qjhmt0DRdBuI2QBTqHr4ICYA6w02/VxT3WfC1xYoQ6fWeSU+UE2WFr7jo6O40sB
3ad7zDhtWXML4rwwUB7XgYVZm0h9qUp9xsJrgovw7xHHOuwYZOmCnlgyIpdBhVY1fx12rJuJBNDp
pdaPfJWUrEOOz1VcT/VxTlMUJNy7vc4MoIouwxI6saiJovty2b/ev8OU2/l6/17X1kVkyq2V1pBR
coWCFU/Fe21xicV59GV9GXN5rVFv753OGg8wCWJ9v/5PtcRumpwpFGsJ7GFeyDhhvav32Hz0flZn
IPqEBaFn+U/2zmS5dSTbsr9SlnOEAQ7AAQxywp5iJ4nqJzBd6Qp93znw9W+BEfYy81m9qkqrSQ3K
LIwhkqEQGwB+/Jy916bhODshlc0oOkXzapTk56CxZLyd1IfUqNVdJo0MllIBChUlTeA0v0ciFO/i
+bnbT3k7ML6Jpi0yaBZUvLacNbcfGxwQOxsw92QqPAO35bsYjAyF97z0witwA98mLJSS8baQe3MF
efvp9tiAwQu12LCF5ZVxyM/P3upGhjMfkBknpL4UlQjO2BD5dgeqTsRKLBwIbis9bvBn3BbiW10p
EPkvWyxY80UkoXCrJLKp+ea2foh5dSel4hObNx/XfGPMn8jtyQTAwcoPcUNVekrioxnu21na0883
UT7Lf25VDxWM3Edyd6t39LkOKmapzu2n22O3u0Zar0qtHHYCc2G9y/v2sQnrdgNmAWKvJeasmPlH
0zEgyKtkw5gD2Ttc2Ltyfjw1WcpvP90eg1vUkWRakpczP3G7aVqWbiBH3Z93tZlTiayAQJuWKd/a
AsiApM9ZoUgiNycAMvGvhTlhmyKJkmNqiEcAVGoZdmF5b5Q66LliogsgcOOwuyNnuD/LyXwbPGUc
RO9ycULN02juY8fQfWl1RILR7PKo8HOHzDvhkXCqjU+lCxrUNP13Q9A0jrnyDIzK9o2rGJUF4AVS
bISn243hZSSWEFZCP0+tgZWaoNFrGn9sOcJZNJfNGsPbT/hyHaRhpmBOCFp8qNBuuQ06EJwzMYOH
YTeZ1htecc5ZM+qBkGfhCWX16+g56a6BmXGM9ZmpVpmvLmqNbvLAyg5HP64wMye1e5cgLF2QtqOg
/lQD8/JxpyHapo61nXOgyEl2cTtikR5yRLE/uRx2fUT3GT11eC9IBluiXAEtyGIJ0c9f67iaMzbv
Oxeo+hZuNETbro0uPQFUj4WVPAMaq94RhJH3S4yR4ZK+1nYJIX3IUd0jhry/boSZfVgA0wPGbgsV
kQoS6hO99m4EgcGcC2H1a+d3XMByxlpeLp7qzK7f6pGg00J69VJZkDVARdG+7AZ/3EZq6K+q8T7H
MO6Ot3vJ0PnbNmPW5pJYIZPJeRONF0GSdqw7s0qdtyUH4/AgPLJRdULO7Dji0lca+k4M927jIA9O
x9c08LWXvJzz+TTfOd7uYkbYithzHjnQ4ifANivLHLQXq5lWpGPVjEossa1Em2+jblQPrccgqG/L
XeU6AWRoMBiw3IBW5QbIj1D7pYX2R6Bn7TWtMNLGidM/2zYBDxQ+zintpEemzCPlZnn509qV6Qzq
C1mqE/+fhwnPEVu5CGwhAZcEZ9loFUZjF6d+fEjHLDmOeXtuw+gxnWvtJEXwjddVbVSuq4uTMqjF
9T1+xLpgvj5OL0nCCMseVPWSeukRwHX2gEWsegnaGjuS6J6UG+372u5OeQkQrAi5VhVaK+4NKxL3
omvj4zjqxIU91YZFx1qC8LENZZCETEJDWtrTGns4S6L5DMIjpTqSOlnVdP5KmYsDoGz34HHEbJIO
YJvMXyo1EorQd94Lr9UWtXFPLtTermrtdLvxJ0S5Mf7jrd/2yzETyWWw4Ve5lesjZO1wZ7gp2nOu
wo99ED6iwvZXk4LChOfGOluQc1yaRxCI+xFkqafegtxhvllm7cove489S18/MExkEyROEbM1iKKP
ST/xbiB2n3HTDHvSywyx6EITunytnJPLluY0PhVp8RTIurpO2OQ3ym2yg61VGdNRFOlZWWwgrqS/
PHEXYf3/YguOzJqszXMDXfCofL1ftaIdnrCrXl0XEZtj0ZT2VPAcGPZT7+nj+XaPJRTlktUgfZ2f
bLM8WjUd6m2zza403Et0bK1/FAYh1CYsLcRkS6uHPdD3Nt4V8ww8uXj88/CacC+tg1pTK71y7cPQ
Ti3V/UMvU2DduDBOarxPaBUCI/GCP2+8KfgtE8u7q+JPDBLg1Im63vtlHV7rNI33qaNt8zlWHZt+
+MtogtdB5o++2erP1iivbhTXV1c22gF0N8w2FWDEQEpfY4wFOdiNSxMpFmgqjxWlEXjl8Ke85D4v
rB9dZPeDOjsJQ33ND9y3wYnIa61zDV06Va3kWzc7ohJ1gnt0stWuDsEIbdiqZ9EwErExdlApPwN5
V899v3adLnvS40uZ9aDJEi0+5gPGtS4fo4uQY74EurONUleDtMlNPLHBoSHXjfa9PRrDs5PIFWS/
4VE2kXomL3vHeKR7uD2XJcaxIR7voOXkvaRlRIS7H14EdPB1RWQbxmTuBvb01xOZFlo0L/TT7XE6
wfg9Ogxn/Whmp9tN7QTaLOSazxYI3niecCtRzPsxQ2svl9mjqp/Rc7RXCLTttQUQvgyBNG/7wWmu
RavglYb92+0ebTyxHhUSztAicH3pyc6/i30pc4wTVbJ3mb53lsljzYjrJlEnZyyGYmXNw2/LGqYj
dDy+Q28HC2c4aCZJrcvbj0XWDofbT7oj+4MxiB8zR8UT+g7uaa6giOKm2Nk3hfXnPeYY5eH2eGiT
epxIfVzGcYcIYnSb8UQS+3RStfmSxsAe2E+Np6BQ3y2c1/2IcuMePHtOyEvFpWa+O2VEyoV9Ie4s
P3q9PZQakqB3vE87UgS1I61X7t5+TZEJ/uevCUnMkFGIYJPqkDPbkTzSwGzbq9C94Ay/lcw17t0e
smY/pINY8nB7zOAU3HMEBcvbs7fHUItSS/n9/TSG7XUSVAhh3tJhmP8nPW2s+0SQNzs/CVDsJQgp
YSIrRCPGFh2awUm3PAduVzqtGkcjDTAwrb3XxbPHpdEPZkXL6vafFLVwry0T9Mnth4fbQ6VHHGyV
+QVEt8q9ihTNahNI2tOgP2TsnZg8VGgMcuSSWowCELjoyjLSYY99sGcAj8K7VyD1+2gkSJEgYwV1
9l7hYNqEUY2lTmFMy4Xj7Bnoi2dd88EEOtPG1IlsLAxJrlk8uCQkM+4PiqxfiwzbYeDkh8K3gjvl
mOHZJ8GmxqKk2MD0pFB7NgYPfBMzkCpXGXh3c/x2IGJz7iT0vu+inx6Yc2Wyjr2lhkGvM4a7ajT5
S+yYD7Ya31ojdxd5jwS+xVLTpb9jinRi7KZHLwWrMNnxIy5AMLUHakENd0tyNw32ixdb8bLTEBgO
NdLFkc+yCKcnKdJz76NcBeaXL0wNwZSj18i9LGkcgkcYW19IFMmuMSqike/cxHkZwOMuU5SAUwoO
prS+7UxsStLOyGbuomtCOGUz4aPIOTin3Pmyp3DakbMNnspVX5YKvB2qFAAQabF1B7u/kOXJit1i
FI2YxPpoCJGKHcaBHCbfkMWqLdW3S9E5qyz9DfiRdKFR2yycIe2wISYbN7IISpl9eBr7da663cEg
PZQ6vqhXrosbLyvPPapBdKOEFuoDoWSl+23kzrRILZPs+n56SAR+5mbK1moGJMcyX7p692rmNEey
qloiyNrYMtxrjR8tkz72F8E0nJitfY3kUOeeNueAE6fsptdktL1tVNuXMgppYk87ung+ojrreTBL
VOSVWGvF8EU44LXXerEqg5SxkjdftnMG56PL3KZAWh7Z2EYqhL3+q93bMd4981BO6F1w6pi1Pu36
Ov8FmrXco2wqVhJTdseHve0S7Ws4hEEbLthhbDNb7Yn8qzfS1KJdE5v2wjVmzQXWi3b8KapgP0/e
jCGrLqjZPuGAMvs1jK/JqaKj6VMBtXBqkGmYZ6u1L4WPXY+uPAFlHVj6WnNIKBPFRs0J7CW+7GBs
fqK+IEI3KEJism341h7G4Qnw4Tz6HugrSIkrMtIdcOxCXOwBTiY2nByvzFOUAtEeuupTRQ5tNlsS
W4MIJfEL59yRpZVLUJBOYD0ql52yCsNLlrcvg0OkJ55H6wCbEWN/WSE57kEElPEDihb0lpeet7ot
0vJXGbhbeLy4wTgabmaQPmiWY2567PcJC0jNbd4kJ1w5HcybmMKjdJ8GRt0LiIzBrrObh1LqT3HR
RaSfh2s3JqZ0oIUd6+cBFoaK8z3fIqGiQv/lV2wfY90oVnExPMZDdZI16X/26PbkqzlkcWEUzgvO
E8fCqU0enOT7FwCRBhShKyaa5xQ8agY6YG8qSoLO8sh8VSGtoZ6GZVNtCzvBgO+sQxuGCLBbTruc
d6AIUNBCBORu8orrt9kQGX/o9HxnqvCS66ZGTAfbhA7kskqDa+Kq53iSswub8ltc9IZZbWdLPDkt
TSAVwxkyoRuvMJtv8RTvBpsQKUNhhqo0JMxcIM+l+OnL0nwILDGRk0JMY2szMDHaF9cZo6XE/UjC
ANH2HQWuU2sAhcvxbsQmuKqC9ygfcKjCMCYMy6wXOMUROLQuQinaU8skfCMrAK7zk5usXZtDn+Jj
kY/G7zJ1PoLC/dIQttF7iZ/rAethg0XDARRdT+1PBEwbYkH9Bnkw2NURjhy9Hw9FL/E6C5TcE5lL
U01yOUBib2UWj6npjVcFJLdBvyjOhpYby57KlV5h+1x5M4q8oTrRi/u0JzYADq07sXr60cHim6KN
OjBF7OfoWiZU/MHLmGkK9SYFlKOSxTcVWrhwejWyWGkTv00CYc3yuk5rJGAAOVZm4z1WYfueYXQ/
wgL4LBr7IlrzZ9IEQAgtfyjd+ouYW3PQ6XSgmCslnEE5ZhGS/+nVkbwutl9hRm6Q0LL0HGPb9iL4
WlXneosp0vfxZN5nhr3uOjNZiwJCett6ZGBOJ8A8C7vXlzCC/JkrvUQ6vOqBBr1Nk4JmFZ/MsdiQ
5Lit7AbVnEWKmFusABw+lsp5dgmgWYxynxnUlzWM3fnb3A9IupgME9ih5EkUyWcQ6SFgwfiXE7gQ
IO1XNwO07gnrg4imJ93H6Tum1sWainkXFGyRWyD3JGLEyi13SYGNLkWsG8N+zSmqxr44Vv50selj
TxWZVVYjEE836YVc0FSwtpWS6N2qc7RFIo0Qj3+mIGi1xiLVnL0v2LanHOW9rmuzTI0skoyzO6hR
hMR0fUWUPtTxMdMNjnLXXEqfDgWpuxtUm0bccc6LA5zZEEoIB7SXMTqcaOTRMUe3GDsg3wa0SqQv
GOWrXSguzaP1WpuMAhAG/nh4AvBmIVRtIvoEfBfp1BO3FcgXMRwHp96mqcFiMjJZs3CXNxJ9dNsS
ZqZSUgQHRy92Yee/Z0VsLIPaIeks3EUqejIdgXsGiTgRseSD1gnWZnDwjgHpSydJCV+KT8W91ONu
m3uOuXLCaqS777Wofifv+FIZFJxIc9m0FOlKFxDzJn108XBDJoEJZi0aRIcr2kLBAgHpmT7QxhuD
QxQG7H0SN1sG8IDxCgdfSY8XElkGi5j5SJ9tIJTKn3Uu4YGWwxXRJZq/tIISJqdfgWc/kSoFYijf
g9ftn4L6Ggk3IgsoOiYFa5GnLWwqEYhNpOAkSNu7iq5jMnzH9i+r6i+OgfefPpO1GCcsHA1hSASX
02IhTwsZZrGI+HCWmm4dwN8ykRnMHwaNxWIkvHirrJIrd1H+0JIlqBr6ZVSg7YdfMAXfcJ7O9kSy
2WShpUi0ekVvt75XJtoEzab93iA/8GoqJHAAGxMtDcWItaE1C4qk6+WisTldIIB9jcRXLPSUhjkb
zoWJBzIzqdnI00BVsVNatS0798AWHIo8e4jaWyF2oY0bApZb5HGjtoOA7ZZmO9hrctPoXMoMOf5u
I4OjgkizmVMCKLz+1SsLGmzGaBqAKsNQNznE6N0JpML2AjqOkCzMsrqX5PgHCBOoY46D3MxffCv6
IF6ej5KOmk/Hcpkieq3xh63cqfwaUX1hTLzoSNMWbhreW5N6zqT5YpVymeaZvWha78cU4ceU8JoD
twEnRc4Ek4mKlEhnDhwnYVb5+ctoc0FrwuyU43vAIh2dh54AtLiDwG6LC+lOHbHrIdh33flmub9v
Kv87CjxjSXDKLPJotWVY0BQI5DwMRx2zcHPhEj74KUJ2dg0emmXiQuSfAQ6k/RmbfoofKtPYat5I
TEeUPIC7WgUC8XJlkICAbxIuN3EHyzoxX0wZ/6pl8zKNtB+ZBUdzpmZG2NtDW3OtVb01mzBYEW0i
FbOOqBnBr9H4TdaB3oWExyK0RhK4Gorqd13lBzsevlAykbRWxNBwPUKtI8raQqtGlvJ267bRgBKo
3aEvrEmo06jeNKgWFVLhbZZFTB61fF2P4Wdk4fuYmJx2nGJ01qcT+bGcbGV+GegLbm2jeEVMtPL1
apMV3aqtrR0WMEZWKRqDJL90Ve8cK2neVWUXLPPUwD5IyHySNAjClOCoscJ3xhubTkN0LGL9CHRM
XSp7XKnRfx/GBfkFjKsH1EJG/FMrSdMQDr4Z9x8EG5CG2KGWJNPSngz1oD1pFFtrux9wEFUUS03B
eZAHrDuENqzsXqpD3vobFYtn1zZ4I6jV2BkFh5pT585K2Ig2CiumJpu1b+UXzUoeM4BNb2ZA97A3
t6jC/CWTSrXMSCJhaIohtqDEXogdJiUwuyXJp33PJLVzh4U5Yc9gb/GsRJjfRc7vqsYE4cQF2ldC
1JDpGdaKeY27AAARMUR145OGenkhrXxtaO5DFQ1ABrr8x+0IeJyGT98ZntIpeNUNuDB9a35pnmrh
4OTTPcoBuZWWhqNRotPpqqxdc0TkvMgkWnZh/hT5e6N3kOnBdCdeLnidHAmfXR/gObQfsJrBwGPX
SGpsBW51CSR9lVqdVPhDikF8Bd+HFtJLi40xVz4KLoM96dnZsKt3xudkX061D8WYxnMkX/hEiYVr
jX2Qo0AjJCN7nuIQ10Lknzuln3rCVvGUbf3Jfonp/4SYAhaKQVdRRowivbgi1WlhRNF4Kpvxknsj
QeFds6TAq1aIZPcVRw8xkcOzVLM0HW5zpo8L4syeuzJO9uzqSTaybJuBjzx4uvkRItko5456QvnU
yyI+RHXz0fvuUkf6VGnmAbdm0yMO1M1HE0wTAXIRF/JMbjowmgs7jdGOA80pkFEsNMiMWh5hj2f0
1ClsWplP47qcC0m8aXkqtwwbuHTZziJKfJ+hCU4NUUztOtTB482s58p2KanSu8pyi2W81NtZmRgl
X+Q/uUtWp2jrhc20tobeIoQTmX8f5dVGFVa4btKnmCUKhYGdL+MmfBBZRGxLALvKax4J4ubLR/TA
0MzxVklMTT546CBGd2/G1FZcnPYae/LMVz9WgX6PCmrjDO4vXVkg2/sx3hbJJdCKbClt/bsdUvjq
0Eupu8Y3ow/XqkavcHs4Ul+0Qia6ugm5wOnwGTS5toxtkYL+ssY9qaFL0UgW7HGKFkl5x+o+4LLI
f6FQAgzOPhE497jJlbJ2bJi/On8Fm6jdJqIVhK3zPVA8Rou8HPF2ufaWcqzY6rq3Jan83TGSmUCQ
XodJnsZhbqrWLvguEJ0tk6kgQreZMugjGUb30YSxHGppFaw9xWLoaTmLVOGfJ/iQG5cL3B5pM9aG
XiOVh4FON6fE9UOPQ0t38L+nuTi51keoq3QVgkBKmsZjyC/X1mjTttIlR9ipA9ZyT1ImagYDi5hN
9nZRVD2+Wny/DtsJtB2/sNy2jyOYrJJX1PtWeSV8h8B7jUFJU+X1xqjdX2WoRky7XLNIkbQHk1TH
ARo3FzmW62FYOUoSyly72qVM6CcS674Mo1jsRNdcR3usH2AELfsArSjo0vueoIeVbponJwdhp0id
xkV5CoALI+ilAPTnebtIu5bSKs+Xo6zSXSzaNcFO753DDCyYTDAr1WtvyCcIWMMrIu8TiOBNlhC4
iw6vOwwxuUukRS96T/y6Me3+Py/7aSx///1vX0WXE2D++BuLbv7P9GthgPb774HZ1/Z/HLuvf+U3
3n7lL36j1P9wHeEJV6KtdS1HAmn8i98ojT90x9PJGjNci36jbv4nv9Gw/jAM5FvwsKHz2jSt/8Fv
NP9wdFc3PGFL28O14/w7xGxj5hD+A5ht21DoXZcJuGFYFmzv+TX8M6dwECQLQ2FMV3QUmT4QlBu/
Ff2j9uYta4IaWqrqWQndTvrinz6m/wkjkff9v/zD1r/+YV/ZIg/b+Q97Fyt+xRm3DLRnycT7f/N3
xH9BVM5v0QNOPr9Dz3b451//UqzsyJDzW2T8wTLiPmqiBiwSvGAXu8Net9U4TVWjXSke7mUXPrqy
2ytmvH2a70vobaVBRgm5cYtBJ8FXpT8+l9PaMFb8b7miykXveE/4rB6rcTZis1my1jbqFPQO2zzq
NxLOfZZ0F9KWtrmWHoWKSbpk2A+tpWcoW/WgjympTUViRP8BjyZDdpTT2nJFgOqblBsRv9dOhGRx
3No44YeO4qnpzx20BC0Wp6HNjn1H/OJgk7DQHApHA3TdocfTjokw70Rh72LP2sEawkzGAJFNMPTc
dT54j3JojohTNmRjHGITs2qRPpi2cxxToIRo7GHIBChAAW8xOw5s/xgjKWoriQ8uuDYejDn2LzXy
7xQSdCZouozJr99rB4hRyi7LYDV2G8zG8YOOEItj/jGhvNRgreN338kaMVvhPLxhp2DDlOB96JJk
N+jxMmz6TSyzla1IPUmCXahRIOHebzYlYWdtSGhMGd7lrvvUwV2c9HAdS0ZjpD9mzKUZCAF0pE56
CMJTa1gbSNm7SGrrgkRJFEC7RATvg57syInp1lY/bBQ8W9+5zuzdGARHRfPUQxvcExgno2xlDd4T
fc5j7wZ8u8nWGa/ICFZay5bNY7dNgzuuJEi5z0YkP0ha3rX80EJNgOj2KbphXfDVBw6bESY0RDcc
cw9sga0doV7RHKBDaG09xE9OQOGsxQ8WJd38SdHiXBRslohzgKq9RBZAX8Zeko19GHUWZ8emtun2
CX0r3/KOwlWr0ArWKZsM6fcb22r2sDjlw4BQvg6G9RCEW08ccGdDqzFZn3YFR5tS3SElwQE918LO
1Fknb9aKqUW0gFqeZEWqwYGoij7MHvj3qnfbPYXhuXfSjT7tYeSsGi/ZsZtD/QbIQi6h+Jzn34RN
uZyP27HqD4WJYSSbVjZq/iz3j5PDmUXwFNHZq1CxDdaTIy3mRciZYbTNZT7k4qr+HDy5a4jRYDi/
Rpe4r1oL45a2U+ra+eHaQIRnyvCBgfqqa/h6CM8th2zXJ/YiJC5nGHo6pdYOCy1a7jeHPa0co/ee
4Y6p15esyz7m/7TttHXHVzoSCNx5x2LSASqETz3Y5FTn5AMyEjR0rBz2qkb0qEHXGRL7TtBa6iMb
ErxzrS3t6DTD2h/GLftCNt1nWRr3+rpxe2Co4wr6+zqAzxKkBaCuh/lP5QBOGqKa2K0vowI2h9Uv
JPgGhijAD7wZXLFr5zcvyi2TjSIYV2Y+MEaiyRJy0EfBqWrMr9t3C/5zE0+Y6ku1rWHc6Gmw6Qoc
Uyq4SxtrR07BvgiSh1pLd5pBZjk24z4YzsUYbJW0d/N7Go1ur0XNpdWZbMhgXcExtxN9GyOOTH2w
6kOzBy26cGKcqbXCoBIRvvXMvpMa7t5FTd2uzLC/tOa4Sgsur4V/9PnciiQGPTa8O9m1JNqpAieE
R9Xk8sAwanjQgAlAeHzP2KzhcXeem0Z7bQu2MT6sI3aT8+UTLspn4+SXSDinvDZPDBu/HR3cRRk8
lpnznGQtHvziHiHMKwvrIhccTBTlAWO9WWOjH4KeS2QVH80unfUvi1ZCHkB0GXPpqBk3JSmzDU65
DjGR4t918ETEyqPNJd8kp2SRgerELB/+uGH8ACn2J9QZuhjLqe5pI9CDyX25TzPrrkrYJnBV1/Py
3WrOIZeQCOYDCX2ckxz+Zf1Js+QSOVTI9NBtQCtuIHeV783EkUsZ9OsBvGJfCRBp/jExukPYMj1t
Yu8J0f8mMb6tQnuVnTpngXYMuTJPEvdSx6fjpnclJPJFX3nXlhxIAyxQmnIEhszRoukMzeWoJ8Ov
lvGixUSL+d+GD+M6OQmqGv1IO0FpuwDHZJn5KLC0B5LF7wzaIXblAwfk8uKIk9daO8dJ7wEDnxEL
bOejMrpgR3sIXN6UliDI687dkN87+W+HUYwVhu95wfJDf0gC0s9Eee09xl8TnwNTnVFoD5rnXhs7
PEKVehR1/BBzXeti+0Qi0C8s1Vm97cuG+n08J4P7PAPJF/Vvw+uuMufQ5Tvp0o+qtk5VcJ4lTlPY
7EPPQYZSXgwiUycll3xECx9IZ+Bt0Tfg6EivJbpcw27pT8Yf6CnoXIMJrUoUeRNJgUmjzil7Yxbx
A71nkhsmvHMBB8y0igbc2/co4D+j1DqxnbpXODyJ3dnUfNMj3u6id59tB6ZTROe5nQ61/1tO8psK
4BuO1D5U1dYA6L9IjPecNK+u3k+1zTbpU++SlVOMGCPbfWXaSBrM3VybVD6ts9p5HBw2kACSQN63
5pNC1QoAd9XS1a9Se9FBnLE0i+Ce8K6jyvHSiHwerm64u2iUIgvqNwNGBo3w+GGKPuZeWt1UgJfK
zy5GQl2GJtQRt3ynpEnHYGNdgriBYug+Eqy9RhO/Sr7m7yHUggss36H/9Nmz9aEH7JyC+t/aefyf
xfD83+T5/L8Y1aNDU//vtx7bLsp/81n+ztuoHffff/+bMf/CXxsP5w9pYSvwXNfTieXRzf/M6iH5
kI2HzhMWOxPyfMQ/wPGG+EM6UhiQ4XXDhQBIsdyQRx7+/W/OH+xgbMuTpqkLCX/w39l3WNKbC/x/
2nk4tuSP2OT1sPexTN34LzuPDrOD0Ce5RoHPwEh4X4lFipzZwKNCFGwyzCICQ9bMChPtvoCuvOvz
sSP9GsFo2psPGtOgvI2T45QYSCB88RjgIqZLVX16kmS7vGpDhDHMlNKfQEGRLJW4ko3H9mYET1hk
j06G18etB0pcRAUqeda8+tnVtKei/2QYhGmmavbQUMXCqC1FK6qmyqjvrFIPj221iLriB/HMY+Dq
RyO1DgDOdUrAXGOcCvmjcxP08GFcQLjxC8pFmp89pC8i1lb+WD5nI/671uZKPyCkMGS9bcBuYyHp
BpIiyLJsqQuAqV9Aemj7wYZ8jnfETDXzfmQQQKeFE3xk1zAF12j0LhMu7RUs/ReRp/dh9aTZxU9g
AsOPDCKYExOz64SsOzTFFR07k/xo75TDL+lUBGimingJiWanZNII3vzDqo0Pu70DlVozGwmh7TIj
YLaycbUh3AcG62rnI91A141OA9IAQY6HIBMvYwXDNoa/dW8M6MGxXu583C9W7yaowK1Py14ZCVBH
slCeAXr1y9r+ZvI95xXsa4Pr0hRq97m7C8ysPtWmOplOctFk4CzUzHTqYvLM2g5lSzVKODZmgzao
b9dVkH4zS2HunilcF2Hc7zLNOiknscli1dekW1LvIg08lEnwZIjwO7Ayvi4/Kmmo7a2K3i/GE7jO
aUpRHCOoSdwBilecsQ1TqXFKnJBEYs39wAlhnUGiT0uanNT/MQlSKklXcbslHLynTVW89IP9QTPA
3rqQGHK9Q+ilOzuHfdkqtg1kR7pxHCIKWc8VVy0yzUWTtqRQ68mW8Xu/YDb95kURTOyQ/LmmYITq
B0NIgrTe3hdd+pyE0kIkUtK0tbofIpcR7DddCJR/6fAGgYMLJArVnKeQEJrr3imBK6lUyJfywiWI
2UeDoQOIMEZ9b8Oy3DaJBZovFOFTm9gvTTytzd4+64PRL4kBQtXg6emRdMHtjDzZN46PiAmE4iIP
CbKfQhvEBLNYVF+UlZaqcFkl6rvSW87w+6Aog41U5bQTVRwRW3vvdUxjiqT07rJouI9GkhSl+KI1
yVg4/ooGuIESvNaCgnSLQCe8Q6IC6sf/thD07kjmTXaTHS4AAM/yJ13sycPoMHFX7t1AcGVoICnK
bVnDEDSGe+D0q9aYCJ6XvESjS5DymfbGLgV+XkK/JyAS6BJ68Lddxww/ONuWokvcaSgHMX0aib1B
T+YvPVFdGaPCFLUQFnBaRJp6Cad6WCSOv4pyGS451Z7IIpo2VkMzbtAOQogn4ZUVJWV9qGmoOx5l
D6RDPrqAVm2vrSnDimles91YLMk3avcGFPROp+onYSNcOW5VMVAkmRJ8xDJysq9Sk9oGtQgbwXCe
L5IWhUSA1wFL700WCk9o4763oiMGKqyaZRzo704zoh9iK7OPwhNYWrxz89nTjkBrpXMdSuMAXxux
x3Omx491eucHYbvMMpsPljZ2UbIX6SCTtx4cHwIWnx1NnPReW4VTBglG95EDTORSk1sr10791bQB
sYrgjO/gZ90ZBHzRI5BLz0Fd3gcTBgSn/JbBgKcepkRQfySG2t1cPEmQFWuJlgdmNu1TKHLFpnNc
rEyN8xt7QrKtA42BPsPqKBGfEfw+FHU+4wlL3YuGIQhXjTssPFRcuakY+9lrD9XEwq75/pkEz1Cn
6q4Y1LsPX24Z5f0PKKFylxGGsEgOIUrYsyqNp7Zvfou2eOGC4wMM1YKHkgathpcfppL6HkHkpqnT
r0EWVxjJTF5sUsb43tr1ZGkXNYAwDIpmL9G+GynUho7jlRxIpnkzhCPbdEa7sKIJl4Lhb7wUYbXV
Q66LT5aczkA99hOti1xEMX6iTW0VpCkRmsBUEjg9nYeq47Pshuhc2cEH249DzvxsMJALokESS18f
L0As8ZaauBWr+yyunnUd0RVZXp0eXWIXpnIivHvYyu1/cHQey3HjbBR9IlYxAAS57RzUUita0oZl
WRJzAJj59HN6Nq75w9hWNwl84d5z16wOHxCW6LTkjLOuCVrelR09auKEeDqrW1QFZrCkoePX13km
SzSLPjuH2/f2D1kXfYRalUik3losHKgZyMqO9WvclRtE7K/W2GMydpujcTPUVu64kgLYqhMXZ6s1
ya4HL8xZuVybTePBmOCXb7exfiYK0dvBd4B1S8AAQU6iawnZ9NwfwNooUJrLWHXxjcR/7d3RYqUa
/gGd7WEETZ8IQ9qPGHVyMqqwu+eaaQ1S6SDvnrFjr7p02caVfayd+u801HugH3dOxvQpcpa3pk1u
8Q/ZOh2uTsJQviowBVkiO0yu/cI89Q4s4E4NFPfj7D4GijASbOIM7/MFBuqo/qa2+4occT74ubza
S7ACMNzdW71DGGDHMaL1NbPRWRYCP7kH0WsdRocOmL/V2atSzA/OgvJlCDtowjm4T0HykhXxGtds
2lZxOsBImGEX5/o9CwagCY37WnvV51i7PaOg4RiZstq1rsV0tbA6qve+5ey3nxonj3dlI24HOcEb
TPXCv9Yif+uF5Rrl5oyJpXi3i5oPQBVfyBD+ESrhrYtO/bRB+6+Iy0OFt5XUwQFLTuiMq3Yfidrd
zURPbUcRPEwzM1RXRpihHYILMJ7UU06oHCCoJCjfUtPdac3/ClL8T0YxuoHludX2RMGh3IcU68dm
aevnyJo9livBWy6GfZgXKV6kXu6cvCdWubmtUohBzDr92PkFoTiFjVsseG2X8K9igzeEMlgvcmwe
gR/QDzFLrGKU/kH/IJz50uYk/yE0Apnl5NFpCqEhxH2OUB0Zd1+vWxwYe8A/shreuuo7CBiD9YX9
a+eKk2fiSEWGHPfxU4ukQPvVPTfsJm9Rv5Kd/U9HnwV3yHZZEMUHYtDs+HqOSyPuui9t6XXn6jsX
l/iednTPuG2NwvudlaKFBpOcjEyVFDZTjiSjJOJkATVcpftKK4U6K7yKJscZpRaPP3G2N0QLn6oe
uWs7oTJRAdxgiKda51DmSKa55DM66K6y90nefHZJkF3Je98tXZbyVc28hGn/KZwL0dLiLcC+nURu
dY7R2Ke+n+4Rc/cEBrW8gTEw3mIYnIMTkObooyTUnh099aBXQriAuHoYqKvGq/dzW394mnlQSxLx
JpdltYmxglMDW5eFUbEQ5rfxw59wLvn7d9dAEvs4oT9dGWIoWq2YkHr+SjBoGGeLTWOIRKJJsm3n
xijHZYAWuP1BPKfW7vA4GPJyOjCYJ0wf9yZVm0CkPMio1leTwzdXTs5j/ENwg4syB2ynv4SSYqQ5
+Tom9cKv51XojT99blieMskzYEZgwizjcSnGz4TZ4LprPACkAsVRm+BR6QSpj9VCXUTR1iNXsGnf
RZqd7BLGW+IUPwM2lJWQxX2lWsgdamxuCnSzTyOyrMQkVmRloDuTXYCWW//mefbtlopoIq/aVre5
x4KYPTEY74hMPEUdUw6UcpvJipnQvw3kRGVJsG+zaFmFusOPiuNnqOOBJGGbq2AEMCqbn9zA1ytb
5C1hhrpzQYOdy+4VO9jdEo5fk+M/AsR9jpGojjT17UMvPkDXHCu7DEBQ0aEFmg/Mjn5KmbaryqA2
Dm3xzHX/q5idsAffedFC+eG2OywwfDRT/hnkcrrzFEDZqk7eZY1uvjUdy2ALXlxK3iS5Su13XgLR
nZktqVIjHIld7usbKb7D+UaSDB/DIO5AhJ3J/JKn2uop0pWFXpSM8rK/eoO1PFBroS8DW43dM2P0
Yb3KFpiozjlr/W8NOXO5XcXoL9g9+85fARo6bdt/Jhz3iZ7Kddrh0VAo7HipRx8ke5T1X4TLe1Au
+cGTJLuH8QEVVIPLzOK9XzOnxd7HTN7K+Yntf30Cl7iY71gyvRMPyaDOkLDT8ig1sB5zMz+MnSEQ
Ko8xt3ZYArhzCWKxNPPg+2l4pwhfdS2vuvVCKmywyhqYqMXohThxP5AAU0qV45OBCN+p5gNtaCyA
8ljJSLt5X+MHjCgmG/nrarRKGZRDZr9/6fD+ZtEL4vAYjEkC05P/HwY2Hs+To/2TBGV/jF3/s4vg
DCxs67Vy0ExFoI3ZyvXIZrtcXcNmRGdq62MdGj4nPM1wxyUuI7cleVFsUSo+ICcKVrMqjmk5EOEx
Lz1VA5rJfvl1arKh7PRAwUOUJLkkS2StUuO/TVV3nhIG/iiOdqIYAREOP5N8m+sv9Ed0/pN/7ww4
l5LlFSn22yhcj9Anai7IZhYtYP4+lT0R60P84LSe3s6dPlRTZqNEplilxFxAZQVl83Wzbq8RMuDk
aECVUHkpwl5WBEdq76fLxWXMgUbUQMRXiLmx8LeH2P+n4vKWNrfSifVmBsSXY91/R87LJOlH46x5
dfNgEybhvK+i4tBI2mm782gw+rPEzbiD6SEoVFZYjSfU1PXRF5IvGnOMsvCGhDnCD/ePRVpF2+sN
qTs5D3v8VwQ+DuHo0Tj1M25wgoPMK754aO+ifO/x0aGuHN7sgcUfbt8hHD7spCz+Uer81Uu6Wzj3
NzWP+K5aBO2Mp/BudN2b5Wb+PYb+Z3zg6TmZmDm2YliYhapfd/Swu+THaIm7gx/NNf7MWqzJTAlx
K0X/PD2wFvM4eRzCb2KS4wl9fRhTFklKEVtQoIOJWhIQkCHyZ9xUdtModnXNXZGG7RbAPMQzu8g3
VaMErjmHKyrTOwYc+EFdoqrmGNKsoucFc243Kz0Ue7Tl010QYQmPxnCNZxdwThAzQeUDlEUCmsJw
b2AuqvbQ2+leJQC8qhngRanBgcqGpNZL/R2qSbtJGrBU3NaTNX2mqjmw955XNokjrqpv9OQx3Qx0
EJjyH2Pbns+Mgwk3Kg8ObtCt24wQv6zld6x0dKxI06XDaEHn8kD3CN6uacqDY+u9oNI/og6G7lJ9
1szfuG3hxKIt6dr+ERHRE6Rfya2bgIrzXomTZ+1eROUau9Zl0PqfHzYLp4uHqVzGN7QGV5AFyudG
8/5TsdUkn/hiBrCfSJeOSUAyTUjOknLGELcU2AatccW5vGAgYypIteopLYEdam/gFbMbepDm6IEi
WkV+iMSIOBdwAY+F8cEly/w7B7qIiozGJodiu+2H4DEu533bOg+GbTLj+2fug52fzPnec7DRGDeq
j7mXHjz4bJQbFEklCyGD2tG3P8KJTjJAq93zGkmFeVV5yKAJbbxzpM++kYy8Mm6LrYu4dzWY8qOn
Oj5W1aNto2Y2GZZKhPcR7Vb+EBKzu0IYLPdTFWznjyCu9QMCe4F5EGRq9KkEJaodIFGr5I3DwH4H
xnv/nvt6Q0eQ3AfJP3al6FPt9cxxRmTxtGZW+kImFJzHHnhQoKJyF/dclktO74/SCCM3Cjp4VdsK
HTDhb8JeLxrDSlJkm5psz9GkcGxcqBob2Hf1tVQ23X9nqI2i2ygM0xN/Vl8mZJ4UPjjtzHJ3dZRa
7F3wFKR6/Cp7uRHWOG9juJGbIPrty1ZzwwiEBrb1pKvhMPUI+ZqcjEIr2nOTJzjC1pyuI7dxnb1G
MwpDnpu1u9TYmVr7U4fJIetQJKfNThXuvyWZf8r+BigvtlECdopMvT+OubRtcwXRvGjDXIzxaD6/
Ljr61VOGH3lI3lB2x2O0KRjP7he6qSJxsp3i513TO9zlbPCqxcp2tRCPavDeS1ofdrrBqonUu2rc
7TIUxJYFMTZFw8evu9fBt3iO6yLYanKJXOuhMwNUBgoJhLf4TvxkeDY5c1Knd4jSyQhWm+yzbXDp
SV3tCyiDK9J1Qdx29cvc9uFelDB3idrDiqyc51S7VFlz9YNr8as1aboGy/FBxwPLxl63c4vyAT/h
urN5+5kzrk1Mqza1WAdRhE4NKRb1mAiEBOM9Zo9DIMHMOLY7rtXM+4pO1Cbcj1A8bDQviVP/lkO5
n/I5W4FZ/3E9+oJ4U3Uo6VKHaoYUDbzcFfOkTDyUJDORDYLqrhKXGDYk3RF+miEOz7a/AHHAorH3
yuVAa/HVLu01y8tdXbE278JDIt4U7luElbescOwDPkCrXEiIX5LZQZQS1K0nteuF3DeEbspFXBlI
Y6FxqydpoxIoW9z7OMBIFiBujbzgleHKIXlnysb7SdrjKnKfE1xlYh7sc2HyDwuDylq2pLqIKn4U
8jnEOwUXGDgkC3FYrNnGCwBE9NN7gI0ZhdzaDDZnc5L+W8Qy7gaLKVgdr4EKobFet1H5Mcw1uSBE
eArZnXXY8aILRsFL5VxNF+/c3Hy7Vfg0sPRDkAR4vCwyxKXU+vA+A6IRmjMUfbbEqbUJB4CDmYNS
gN0bimx3SxwruruWgRbJDVmUoGt3h41WwVp4udyCkwYU39TjeWFvW0DgZGgMaXMGBrRaBN6/qAWx
hhqbZVYf73Vq60PuZ9959+3d8D5ZFoJDawc0jtNTFnUsK73yuPgD41a/CjfJqH6LuNXXEV33RjB4
WCeMz6l4FMpymZ/jbt5i+c9WTiTffVM5fIwjIYCNtcOUvfGngdMbcyufYaxOXklGfdDUYYBYGTVD
DgF7E9yMqhxM8y5tXTz9eKNoZvkF6Q5EAImr2dW5P2+4TtwdQQHLbUx67chspMC+JTABTYljF4OA
ZTEdifBcj9R2sT+WW6Y/BBcMZN8YWD0SZAaKb7EbsMmvMYRGJHswoli666T9HWY4uqUyv0R5X9MX
4jBnH+q/yFGta+HzBxA0sDdL94qt6hL3DuYw1PIR4ID94qLptiJoXXmxF9sk9D6swFq2ea9ctLve
RQbBk5tYwX6CjEJyafvSO5i8KuaboaBW6x3nMFqFtZ/SLzIAIL4qJty2Gzxayzd34mm2VLGeJJyb
3iXjhSnO2kof4KmmOy+Myc2qSJ0N9JPr5Qcnbj5LXhZmYQ+j7kBah1BV2rb6U8evYqRdQVB7Xmh9
TOXtYMRBEufNJqntq3TQgTflxq0sIhEoi7YSJ4U1usd4an5bKyrWvfJSGH0paStxyAtJakfrqxKo
7Uix5/bzHemoU2OjN54A7eW9uBu7+SOKnqUbYYqqh2zTR/ZvHtZ/w4pZtfZIip8c7oBM/TFUyX3a
/dFxyuB8RKWSwsFluKgZTGKNDy9EMlpPU93sdYGQw3E06pQQ2XE+6xuASkNiBJgvONdIBklZfvkV
aPRbWsk0cCTrGORM8SRs8+inb8Vyo+v2nbWDa8AWoYs5I6AZzhzUK6eJHpLUugvlI/66BtgVTgvG
497QXEI7BYWW1X+Vp1+iHiVeYNy9T5QRvmOcYwvJmZxmvHrTguLjpx/PJg+WOz1UENxCgZ4s/xO5
873j1BCPaGPhk74W/a0mGtilw2+o2zbd5nlFGFx3DdXMKar+eC2n/dMCqG3ju9XjNKAbqHF2b/tY
rbvF4bbsE3YctGJW/qfUOMsjbnGIWnyp2trIEgVk70N8dfa9kgd3Kp5Dj4nHLMS+bbp7L02rTTVF
1yRon3IDJG/wux+AKKzOmrFHCrLs6o66ulcvTLz2qusenKDeennHVonJYGyLbl2no6To7v42nX8o
tgAg6rXs64zjeinWc6uOfcygbOjZ/4HhCIU54CZpDl0fvrtSXcSc3Wu2es4MQsw9pcJm48DlNTW8
CjFLoqLuHi0S91aZWXCQo84aHgLhP1ve+Iu4B5mslyKXk5+1pu2bCLQUEXEgtYVLCKgI5mbUAtYt
rDXJ7zs2suh40jffeau67l+a6eUY2P7HpDhTWpqP7TAhl+AQaOmIt/Gi8Ll61tqTwGECPz6VefBj
t8j6Zh/EpIz7h5lzPyyyYN2G5skWb9WScQyJ5Vg2VBxFYy98S2l5ZiTWwvYsXoyqL1O4/GFDyq5j
Sp6RGrKoGbWznjKeoQT1kcYcxx6H1rL4JLR0I6rw3sYpDTuoXmPheELMsyaA/QefpppvKE1GrKjP
bQKDWIE0QV+eAptMbL/JeUqQ065uoAv08MAgZEqSLG2VBFOcnTwvINuihcfA7VSvCD7X4/eixm0Y
YRbKHD56t+4YX7NV8HjtN4Ou6g1MtI4pOHkKeYRLGcvybJAapi5Hw+KTqpZ8RA2I9SCCKJ6J/Edi
Y18NQfqMi22GdFPl57LNtlOPqZ8V9jMc9p12BIFlXrbRxNVUBPP9HavhUqkLwTJfacmIAFZAzvvi
8r5M3mc51C8W6vmDV54pVZ4rvDEHLiUfc0H4Xcvo5KT+P1IJxjVrjIB6wyNwxf2sYHPvdRJfHUbJ
SUmgR5V4ezYwKIWW8+QRGJXhC1hnVXmfGhsZU1qvvfuqys5DA+7IYe/Qdu0VCmFaMVe1EdsFzGS6
LnkdOMK6lAV5jCNr1VQ+WrZtJ6c3oxgyjQY7eTnSRuLDHJtww5ZGwAL2nbS+N4X91Yy1YlYRv3SY
RVZ8/W9R3P1xXyzPsbfRMOxma76TEv8cCejdfuBRX3J1kb5+apsaFD17N2KTTipTT8zAxXrSGLAi
0E7bKfK+ONb1OP0Uff9V2C53/Rmk65eag2vmYKzIIUPhRIxPTfUeR+STg5gjrHZ8Klg+A6OfOUMJ
mS6l3rZm2E+m/17q+gLxcNWqHltcBg4YfZoeWF11yUAzmai9whm0EpF/rVpC1aSUD2zsKeoYSQGh
LpPrZPkum7aByVM+fIFGuWQ98y45Uos24X1sS4xw2cAMfYw/SdF6vk3hu3Fs7vWQ3VdTcLYwzBDC
O92KeoyGItllNTUjNn2Qb8B4tWkaGOouje1vOrr8wQ5fjJxuKNXwaBKDCnRSclfA42HYQkNpNU/Y
ZMyGJujZoP1iUsQ6u0/YAvm+RjA3nwO7HpCEbYgd5PZq2cKP+hC7KWnpZpYbnBW4aUNy54Ka4EW7
2gfEE5ky6Ld5EF7zTKCLdupDp797PIhtLl+6tLhS7NjrKfc/4YaWqD0gIIsg2s6Sp3qIP0TpnOy6
/rMlPp0WK5eM0IAgWVH+6i23lPSY6ZRh1+0Hw9vihrTO5hduAEi5oHlywm5XOJIksT78oiE4oKX/
KDGLRzc5cqWqf+7NuSimGnB1QZxaRgKu0TjVEKa8kU1KY+na3xUQjh2bdsjJ6T28/2hj9xbuySrG
34z/betTvs3Gd+/yqvrwdX2G0zBxptoRLhzahyywiKa30/vGl1+m8HKmEwn5RQeb74T31KLDmUiK
oVqq1Yy0C7Hc2q51cVq8ake7Ew/OCZ/gDfe0BFvJzQ1/Ij9wpLwOY0LnRuJjsyhrFxXGnFVQ/GUQ
jgCAcacIFkZmHdlU9j8S+ZJtk/NcpAlinqHpkURUOf7NHx1Zz1Phg31D0jo1NEDFDQbOPkbyoW2U
kzzyilfo6ZwNkkVG1L3hPvVo1Lts17NaWrntvJamYXiCzmeivkisn8wFuZJWH3V1i2+2qD4s0gKi
oYYHIrqdAlJLgGu18TW1N3hMpqgESOSMTQZYICIt7uRYXFggf2Giof0mNHVoOH6TqMPnpuR9O6QL
5FykAS6duZ53liuarRLLPdKkM0cXv61rvhhdt6s5K+EYme9IELyGnAnmCKLYVs6/jax51b1LB/gq
mpdfu/W63VI3p1Rbl3KCZm/jMMzr4IiFC1uZfQkWaZAMuiPHOPTa0M5OY1HfVW9oOUukHR4XjBul
OPore7eUN8JnLlqS1Ej5Q+6PocHZuQlnDojAdjPVNDgKqf9b2rXs2n3SQbPpPRbW8k/6p2y0w0fV
ZxPK6+TIEn1fqgk8LQmJvFNTchIpSlbRc5+UGRQac+6kl2/mDCBJiKCUSWa7HEoWi/soN3jYMX5h
U8U4kvQ09VIzj0xxJDoNeZISBz9TxvaYxdMujCGLZYZFPw05ggAWzAa+oOf2KVtX7gwY9XYvyNzU
roAKRdZaWf50FFKrwSsdfKDGI45QMOlV2QvjYxgFwbidvfpNSEo2quVvTPqvgWbkY3z6T+46pe5b
t6C1JNWPx4v+oxCwlE1LkkMZ7eywe82r26ZDr0xIV69rQqmHaziyi21S+Qrz4W+d3pRpPq4FZlpB
MDw7MtmyZN7HiJBGAVZwbPT3ZMcXB6zPquMES7rwDorC7QeCgGI4rDMfXtogsnN8i1RLsXQSIVhu
6zk9VDLeigqHPgAvBt5KnriE37soVPeEKpE6CEhvX9WgAiD87FSyYIsGQHr6/5d0zMs9k4SHpfGz
HeoJkkAsYKd6iHyEEAy2GBCe8+hT5r/V3Prn3HMN02UKxJ5mbbCRg8OneJzH+nMs0JVFiR9vJFE/
LYkll1nBN8wWmO895AfVML5r6rq7MyNhg3lWHfhJHstgeUx8m/O8jNnhGOTIzty5SEia755p4BbP
dwPRXeBPHxlZjd74VF+kLVlnzljl8pY0pr46CtOjLFuusfSfFfljh7JHcOSXyQyXdI5PVcR9H8ns
bCctx0Pc7l0mIA0H26ppmcwr1zxEw5iu6leryJbdBLJ0myWIuQhcPGcCcsQUM8vkwa4XUpHSpHQw
GSQH4SILtz1DouZNXZK811kfoYpFYqQ6T97Opaung18DBnrNzhsPcQruXGerYcxf52B5bTI73jlu
+j1NmX8opf0C9iTaRrgMt3ZmD8/NLBpOOxXgEIR0HrN3Kr34a5C1dbFV/DE1Ae+/p6+dF14KhE0E
oo8Mu+PsvqWP0uhrgnxhfWgA8TFnQ46NI9Ip9ZXk8OjItPHRLLS8jHWMC75ojtq90xtzxOB5J3Hd
IyGwwL7E3jdoHa6tGX6eaMM3q81OikuZFqyIDzmJgK8cqQdyxftgWUNvI3HFX05tHJ/ilMA417GY
mgJvNoNj07vdxX7rHN2hK0mt7FGG1TF5tsyQGE6bpui2XYqfNuHb2kk3fhGxQCDk2PXWMcWLy7c+
Yv3cYe8k5LB06NIUg02Z6JVroCMkmrKH0VBbV98RY6YmaF7p7JxVY2VvI5o0FFopAhzcO06/w68E
2GKc7J3NNIc6bOCNGN4r8pZX5TgMtwxusy5KrznMUbW3l+jVLuwrtK+aMsxAytPN37oU737BCHiq
H6FTyv2cEK5eVdWWHhqxaj+/pf6E9mCIxl3TdnfCZb1iBfZ77fXLQ7T4z8tcb/Vw2yOQz7hNncg+
BVBYIn++hyxPHBFtD+w1nkDiIjfC9vx1VrxPwgnX7NlfmjE7TwO1Ae0PJT1sUTz3G06Ij1HmL7YK
/iW2ebXsmv+uN9vCTV9ntHj7ojQUKy5DmtaKT3WRXrIQ9vqsnyKSj5ZRnUfdYAQxycrTCLtCQ/K0
XKjOwGvUbvIQeKR6g9Oj+eGVD/n21hOu4CUtWYmCHlIpyyAFawc9UodWTNliOOEWfunlt8VObD10
uPrmEpBwgmGNv4bwUdypQwAWG85Igu4JQjiG100ctU8zArR1kehrVan3OJseApXxm8ZZRkNA8Z2E
0V0RMmRO7GTfaOXu+oZTaIZtLKFIIiOaDjqWr4Qu4pejlxsGdqVpiTgsgs3ZO+yPzUjQkkKbzxR1
48/63r1d0AyhmEIk6d7LEOB5zbQCF2LOAeom7B14xGEn9KSMu/2ZqvldtLYgNRjoDMgVgGMspv7/
pWoFzIRhKOpzQFTGLXN9UpxZq///8f9f8njA6SHIdCC2yMvL7CQd682C97m3Y1aLKncoZuH5rz3P
XEZr+DZelCPghby7ZM0Rjslv0sWYgOL4g9uecMoUIsEkkn8kuhMU3OovCBHWUzId/c4XB4JJ4SFY
vmLUGefbTJidxFTFXLV0H0Yu0m3ZurgeXOrnxDBvd6YbEPU99W2mZksS7TyqQBdF4jbJ8z8JAhc7
I+sHuu/7EjxndjCfhih+XHIiI+38hpbGo5/L76jHvTx3PVuZdoVxdmAx0v6ZZP8nkiP5tqWPdMMU
/4yNudlCmJ0Ec3ZQtnwGlTsfYiRhfZQxxjKopCq0QJsZSc1alOkrq7YN3H6HeEXyXaZEfMSt/Tvc
dlKWG3DUIDoqs65BH/eEfvHd73oyKru/0eid0473gYkq/JMerK+3sI8HUzGNYDvCWBrUtn9Ye9Fr
j/bXkCG1dPtLRqo1mvDk+//sPOvGiZiPKMLgCzIlbUHlgHR5G6bpoclQud52NKxI4p+xDUGS3EDx
YkZ+y2ZhxZ2vsLDDw8tqddc1ESgqpBrVMtZ7MnJZ8Mr63Pcon1Gsrwc+5Z4992aa4vceMz4X2XT2
QpYHfBEB7vB1RowKQRWguZqQm4Q/6Jxk+X3R+D6j8AZZQ+yvcFWyCHVJgcwf7JH3Latx2gPW6O6W
zjtNUbKqGqbRZRIoYgC83wpJkru0z6W5ldE9AkZVg9NNxIgQvPA2be0g7XNgvrZDcGzl52BJGPjD
d6r78n5RYXQGx3Pn1D2yiRDGht55QSnvZ5vkCh96H7O9el3MaXb2B/ZlNv3glm3wsl0iBC3R0v7x
TIlXBXbUxYqbXbGEyxFQBwGyfdqjUAZ0zdeCbMJvnr2OmhRcT04gS3TyAgM3c1CQz1Dw60zRI7dw
lGYaOdOI8L5gMwhrKvisDbdeEeNVLLr6q3QFMSzLs0C0g/AGI0w9W9tSpOBv/Ts1ln+8sfyi4MB/
X10imaD1GvtjP8b3LMaC9TQyMzDoIE0lMSkGH67l7CRc5jhERAuY54ET+ZCY6MUQasRfDAFzvfwj
9mFbIztb6Tb6nIvhs+37U0sw6sIswnhJvJ4TskhHIkxExzlsHF4WZhYPrLG/K089x/pbc6Thqt1X
DfVP9uou5Z9kClDOy+apNObRSSmCE6t8GHz+5Xjqf10pkSb25qGonV+H9gx4Kucj5uwHA/8HgNaC
OhZxH/uVb/Tw+cGbq+fKWP1m7MWWbYt5WuDPJcVitv3YgK2xr5AcibRhMGbBfIhGsAk+7A87rTl9
wClMizOTIg+DNX0kPTLY8RO6mzyKf0wyfdZ+JreA5/ZyKh0sZQweR/xhezcxzU1McrJNkJwoD57A
5853vQCDoagiDIltBbaCEOaDkycCZzWfGRunfReySMzpkkfjH5LA+bGa8gnxXklGmMJSOIYT87Wg
2IkYVXmCB6OItPNuRHJxyv5FiaR5q+w6uSxtgC4BQNxbv/j2Cc4dgw9ZZ09l0hxs4JEH1iAjSxo7
uhY+rJUq2GmyNjREHruTB3tU5a5d+vFUtYA+u0FvQTrPR88prfOwdIdwTu9dtHC4yHlz3O7Cqkad
SvZHi4jZH/mOvzGgFqEd3pJM4wlWPuPJKZirbZ6SHTLHuNRQMZwkg/6vAEFOPvTyI17qbMebLY9k
cdbPnVGvjXXvh8n4wgLSfbyxg3KF/TnOWDJObe09uRmgTcfJHGBr/Mf0lqNREOyMzmQ1oPJ5S90U
Q+LI00VuhTwJ0Vbcj4V/SO2Bz6BB3SOnpd9CEQFnlUYSm3uZwPnCQJiU6s5jCOJJZrFLxNemK7za
dopkMw7ePImlNSxylGcDl0M4b60FWU+RNbvB5XXrqubqot482gTqnRCIM2uGF7wK0/6Bht/dKs0S
i0Q4iwCTqntkAVxsy8CqnueKk6MJARP2c8a8dfb+ElW+Rgf5W+WWf+2W+FpWMA9QwNZPI764Irrr
+yahDnbcfeo1SLIK95kgXOCdmQRmFtXc/yJ/NV4RvUxMWtqI9Q2BDEgrpzDbxzbpLrBV5eMIZ3Af
hN2bWcS+NvXZG8x0Jh0KkFjhwG7v7R8dz/UzCgju8oiBfw0HEgtge83ROd5rcINDUicvgO4ZwBuA
ioWqUVmCodpBRoKcMjGIkUGyGTy5r8p0eB2ozY0dnsngvZR+MVziqqsxNWFHsKfhale6Qs09fcNx
MWv+cny7g+sf2V4+hv04o6IkTjodLbUzAywcr8H7mbXjd8K+lwCeeNe4l2Up1LUZC7bCmcCnXFX3
infg0E8gCQgBoK5LCYMA8eYfLP4dthmZfbNY41lA5iuOjgi9o921FD5y2Tk05NtyCdUmleUqnYvX
sCZQcYx8FrmzjM+9cL+rxo3xCoifiiS6vbsw/9Ioe9ZL7raPpntnBuWfgAAcu6WF7R0zW65EyfpS
UYEqz0aWr1G7qZ4fwelm92CibADEMmJSx9iEXLzrdphIwk1GpsTFBrsfmfqZKafSXvVgd/Dle48d
IXTDGyDrtvRJCGQQlY2OqBhYKvGwHbP0OzPVCx7fMWdPnCXNc3rbk9k+zotsqFfeAPW1RJ/8HvcQ
LhPcVDHuYso0Ea3Y2tQXHbkgI+CmAZLDp2+p6rWpcUAUlsbrqc1mclvm5zqhsSRZfT2FE0kNbazA
HXO/xFP7l0vOBuw4MAdC9LZJPes74DdCnubdpvIwVRNErb5yiC8J3YN0EM5VvXSOHekR1e3FGWvs
RlHIrr+Cd3PNOhsNU9r6Kzy/HO3JOD+7QfLYYdz41BUoEdbuu8Ym/N29FR7oCEpwPPnCjO8/9s5s
uY1kSdOvMjbXk8dyX9qm+wI7CYAEQQqkcJMmQlLu+55PP59T1ael6mrVtM3tmJ3SkQgQyIyMCPdw
/xdoqnnVXIqoGB8z0olHI/feJuo2RYmMjVpXDnIV7NaJrtfrYDAUKqPimJZQrCRsgzDSu4fY0V6S
Ao/SvLAwWRdzCi3CgFrpkmNXBP6aTPVlonW1DQJCL9+fryfm+hKwk3If1AgfVKB92JIjKgJm6G0Q
aUkXgx0nz5SN5l1EzWQZ++5XS3falyxGfzcuzNtAYAQh5l06HL2xZaiAD2MHncX6KQpU76u6B6d3
io3BPytBQdNVgdFg4EEKy+YpsMItp0pzraWutjWj6hKKnGw/INMeNM1KkyOjGxjRfesmPZFIBJib
+RyWNFs4jiR3sSZYArp+SzN07nEZqtDfJYPGAGE+Klb1aFePXdXa2yDieDo21UsFoBmAnxE9Jrrz
ter66s5xR3SZsQg5NQ04YWQbt8FktvezM9bQ+8iS9ZKFmfv7KmzcnV1i5caMpt48OCh82CitZhW5
HKbA7MVqWXHoDUCV5M3MTujk5GLFvOOQx/ELDEAdaeNdNeEMmRGwalQnyZWpaFnqeGpt7dhGlbu0
FQdd7clMt63OcbN1x+mtU/DHtemAcSKNT1m0ieokvIRh+FC5sLM/zBmSAS4mVdp8xhs0pl2CU6ae
vgzeaYa7sWeLARfsIRpXDa2/RgKk3ZTd4KCFOjyNQQ7gFIrhepoDbji17EOSVJ8N0FqrJnLNgzFS
Aeq69hQMibfpJkzBiiYw0BqrORiEGw0sMlYqRXO04WXMGtXQUbHSTScC9BhRopadQMkMGvb+Ot7i
l9Wt9NLgpJdvUc07oI35KSh7WhIIPLMVWtGqVeMImYw7w0+bx8aiwEt/a8ZJow2Ocf3dGEtAAHPy
jVLf0QpIU7CaoJ5f4nMYZSmoGCBsahG8ogCuLfRsrRhBynGX2E4JBuXYILooYV0cO+1zDLPQ8ibU
kXv9Ad3iZ5iXCJ2hW7noFRS/ISRBZbQ+RUF8KzSal54JvMyjvGsPLE0VqsV9Xn1CDsz8NOUJcFbF
vJrFyKQIi2DltgHUJqz4KPY6T2YwLry5N9Yw6LS7zNCupg9KviwAX80YFYNUvYJamrAZBPsc+O07
VPlkoUf4Xmime4yneYTehxSNn5jmqvDrmD40u/U8u3e+Ea3dwkKHuuPzWhPx7WwcNh0SkUpdDFuO
FdnBp34EgKNBzROo3lSoxZNu9nt6eYewSyfOtXMHgpRidj/VDw7GMPvZLHe5O9LJdZ5yO3j2jQRN
VA1fnXDS1262hZKCBAUVP86W07JInC2VzeWAxCp5j3MOhthGAuOz6tdXBzrpKp5qWs3GUZtoSPuj
d2fCzl9ZPm7tbagf5hm0vU0/IjeXNPeWJYXj3iKxMlNf5Labp6p0YC1A5mrNaqniOgNo3nhLccZR
1Oo9jrWvfYZMNxLP3jL34hevqz9jfzygQwlNy8kTEYpBtMymOYF76nOATdxKh15h+BDTqLS4Cy2G
JonUXF+66K4hEmA75JNJtU064zL20xsyS29xNT53Nu8ey+puBkgIIYnMMFSwX/IR4oOCc4R63Qms
0i1LzhFv3WR/mpSofQwbkoQ4tLyVnthvyYxgT9FZCyzsgCXN7YNbqcvI18FWVwjvoERutBbF1em9
LUNQhRAP2ualsN3HHP+VriwPObYDkR8eEeBKFgYixEsgwc7GUPp46WLYjTcj5MjRQXBT0YHFuyL1
zOkSRd+kQ+d5dG9eNBmobydXYCnvFJGhfbju4zRm+N3op3o0nvpO39DWPkUxFiU5eoRl0TwaDWDW
js8xDVDzbmm+4tS6DG3nrs0g++CTO+BC5HqE9jHhOOmrJkhXFHs41+w8q5427dRvitJh3g/Bvhmb
qw7EN+mTlXw8Xjhoeqx7nSpWQG0onpDHNjVjp9HcXXRQC3TUMywrRoBJLx6bmK0RsvYa+2Hk/u68
QGW3mDgU91r84Jjohc+Ts5r0DGBzCmNi1nKcBbSvoBiwV7bnoxmDFyyTM93H0zDUfILyGWHaYwgM
aq6Ds1fvOMWPUDM0Jkv7Ne/8cZN04GpSfVO3FgKOTYlfeg7RF+nufR2sfXomE82SIz2xxsQwJQZg
vDLs5Lkt5uzh449ZU0dYabBv0FQfLOWlrA334eOPJgRQh/XiA+cuSEXIKIUDRV8290WkZS9mHs6r
WusGpO8a8Fkefth6XhQrp88gdsUurQtlGJDZVdYA+kA3N/MGmSDzBG1623v2aXD6aEU76ntUcJrr
wmnnIrLKWSu0VrpGxxosnHZq7PGxiAtrDyFFOxG6xp1PKoNUkv6lpr9BMMQx1EE600+0rYcV0Ra5
JzyVlEpEW1m9ZordzaD3e6Wq4rsZzAHhkZaRVlN4/fgnsKX8voKDsdBAo4wDPXjmq3jSIRCb1Age
ww9cGaM/cLzjD682GJqG+VLqmnFvTiiIKlpHiLELZZMNwZNrty8IiNBVb4zXpkVUvJM/wiENVko+
bljBt3nCe7Qpjf7ebL5ZJKJ3lYmPnlFSpqcXYsNLdLx2OZcVUvoFjrxG5EEZkQ6t+LHZKna00zbI
tWfAjNE6wg6AEjrDrZkLXeFJWJZSrGGwJsywyV454ELv7LjbBfTFloaeUJwulD19ExzhGk25S5rk
HiXfGx2t6mjPjnme3HT3PA3tA3Tp8sUGmktpoUxoxiKJxm2bVHggBXjYJhhOFq54pD2HqPJrXqGt
L8KdQHvLc1cjis3Cf8mn2tnETbIp1LQBtj4NZF1dhTo0JC5xkBrV5JjAwFtVcI2XcYliUE6t11J1
2hGOVJNGew9V+GjOt9BHBGCoPFTQtQot5mOZIcrUKvUld7xN1XbzUQ0SlMbBE+emrj+DJ9OqCwlB
eIdfD48MsJ5BKH9QCiC2YZUdG9pMVmu+cemPcOUaq6SMmKLwCxXYtSr2/CjYRT70Qne416fpuWBv
D03DRVEq/tp4sH9NDX1bGFIkPup8H9bxd5em0s4IvlkDTVw3GL5UJZuYCbMd/mPx1XaSOwcETFUT
LJQg+a7is7JoO8Bhkj84JweFg6wE4jimoFPRNFvixKSscFD9PuDTALcctEmxsZVQI4Sp2UqZp2Mb
Bvcc1FHyxDOyHiiOdDVUDz/T38bR0ZYSQraukZVohm/80T228PMXhPIe9oGJlCtweARHV6k7Y+ES
90iLNv33aNafqrFrCOkgPkstL3YapeyxQjhDDdydjiKokfjTxi6bF1DGT1puamuIkZ0DXBrADu3S
+LM/gz3BtgQGQ6u+ZWntrfuEaioNZyVO8PMYh4e8Qboos8mk28+1o3CGKSdoJiZMq5HaPpi+dD/U
yVvFCXypeDCL0ow/rCkWTSUO6ZXtmscy8PdJiHM1TOonvfLIbydfWeUxvVHVcaCTe6sISYMl/S3L
HrSzkff3EFe3MUiE1RghdmHo/hcteHQ6tVv7dnyGaPuclmj7l/s5oP7h2L6+bYciX5tAhhcqASwO
srOLfq9oZn3CjQJ7rZaooWXTS9MHZJo+qnl04TCLSrxynbVAmsIY4Oo0JcBAhmirFdqbVgcrCuLt
Om1Uyh6AmnqtIfef5jfbLZBFhNnCSW1eUKelLzgS4vA+qDMc57vcCLZOpY878Yel3FDh2F3iiTJT
I/aZXaZbHWqE5ehGO0gYpuBJel1FA/pVaU1/ycuEzdIDKgh4bYUB88LQBnKvwC2XM2BrzAI+1yXK
DCLWpCKxfmhBas8Djeg5WMMvW+p+BRw/e7eA3cQR6CcfTRajqiGzTRNSDc57PdXeFqubicq388nB
2UvP0S+xyWj0LgvWdTTSS6WrZUUQ/6caxKmSuesQTAkQFQDVmvItX9sUYzaRGZ8JOwCXaatcOXdj
fO/1w30dlJ/wddtNnv4WRfW71bSXPibiKiJNME5DuKX3ZS8K64sZzLDU6vmE2Mon2nKP6ocr0PBJ
H7qDp7Vbvcm3Yx6/lw4OzTiJrg3D5LwVP8QVgwITEqY8oBY4FyDswu9mjuixFd3jIoKeRmV99/tw
H3czRYL+DRJd1CsQmSqwVjVOE8JCX1RK/2iFtrFVrAQTSfGoYitcG+Cp66kysULkzinzHBxYfSeH
UKmkunOIUd73C5bjYEpLosjOzCAU1MKHgVxsodq1t9D93Md01nweENm0fagkfcdh0ufgjFZ9US5r
wPjI3E6v3TKpaFcnGphX5IHu1Vih9o/0FHxHE2BudEwCS93qxfiG8Wm/dNtooSI7aUEym6CDd5Am
kH3OASr6WnRFr2phJuG1aaUujIPRJhC8mhNMUALCvN/aVv9MmXdfx7iSuBgnAbRrQBKniMcAiQs1
GGxqmanbURleOX55VOUHA0UHf5/bkIy8xj0Okaau+tHuV71CXQhIF1DrTlvXgXVMMvwDBhWFEgTr
/G0vBpc6RBdlRPHL8KfvJcDZ1GPArGyCye9fQENA+U9DurXK8Jg6tkOCVL9OHYU7W58d/GTZuVSQ
2QowyZUx2DfU4ugxNsOD0UaQOrRyZyD4jVoEGnRW/li0w1HHbw8Y1QlW94nWyMIZ6mqnae3ezsCl
jkO+DzsjXgaVP90Bt7trOqYz8s4dOTf2gRQ942lCZx/FMZ+Vs0jd9OtURQ84mYO90OfHrgVWTjWM
zFqhA2+3KHEULv2ubvxaoP2RkuZSYTTIDSw0WaoBjw5omKo2zWsF2wXfGQ/mTJkB8hsVzI7ysu8V
V3Tkn9AmdSnr8Br6LNfATZ8shUSgmuPFPGTzne4Ul2Is/QV9aDrv+vittM+aPXx1gBPQ/yMVsFHZ
HxBRoRlwP/RJuUKbPbx3w/QVSchjSKMbiDWQZ4eEbeFXzdGHl6vrvFGzvfueVbEZOZ4tE9tIMaGj
iJTFb7Gdru0cMcbQgGw5ecM64BBKpeq7aSjZsWv8VcFn2gbGlwnoXnTWUJv0u2U8kXNAPkMmX8fz
EeUlqzRO1ExOA3yub1akoezd3M0A22Dmayk1eKFr5MX9PM9vLug2lFlRMpj8r272nMEIhoECrBQf
hXXeoFPzTaXMVJFvYZYdg64utYw+dnlfJDr20OJr0wbWEnNDZFJVDl+ZrokvAp3H1rXOigcXChGI
T4HZPcYT7jKV8x7aWi60NB2kMbmLm/O0O2O+a/CJbRLdurOcDtUmmBGOqiOl3ahHjHnBWDciPIkQ
Er0ZcB+ctJYj0M1V1tHKCqb4OOEvuMCG9cF3OI2mWfINWczL7IAmDqr6MRwaipPJxp9RuIwdfAOT
4hb1U8PWWVxAwL/6qYEWllG8USrPAcQJnK494Jb93mYJffQcq1gFErxNmXFTe8pJ9/pyC66k3EV1
LX40KFGGaopFXfcM2o3wUiJvgVGg4sA2UTXqaH0htTbbZoZDx4b+d/B7BfEK3JEdpXgCrkvRHSIN
Ypt6kih3dV1cIIyiHpCgB+9HV2Put8HsfdYUNrqspdAi1E8MDvdT2D/5EKktVbtpkXqogdLVtPSb
4qnMxrt4VNBCcrR5RWuOqrGtOot1GSQQPwvqWgFVi6LS0bCHugTl8bEvASuC3tsbDk1iak30eAqO
5iNi4ZTZSdqRwTFPFJ91+t62sba+5RHUBnuaz/2MD6ZGRDdaQqNTrGM6Gms9xg9moqiSWDsLXdlw
jD/Zkf+5aVGAR4vHVVh1fqSWWyckIRnLPd7dL5YXftV49L5UFhRNhf412qsOtu1aB9roGPNrZPlM
UgXMlTlfmsJ96NtHPHNod03dacrpHFqVQR5RDDtVoRPZx+VR/mt6+IgIqSEjUw1E6xiVGCz32MzN
sF30DQgKrWk+5079bCNoEw5I8mCjjl8w1ZaC0LvE3PadE+cekZ+csmCBuK4NJ8mHy9La+oOXwJj1
sChytU6h3U2s0bVTh4ZkEl+mmBtqgxJI8TiSyvAsg6z0dy7KwMrWNMnbbQ3mx3zQQPECfBlOpeqF
K4qze2ewd/Uw8RhIeu5K4ziVaQUYu27Q9zC+jWH6xAkV556kukc/midkz6jUGMUOHQ//vq5PWibi
wChnrbrC26NOfELA4tBkwHMcNV5T1CaQazDkCqPyPoWRtlQQ/NqopA5LG4sc4tJr2zKZrbJlWSTp
Kzpv7yPebjFHybupqIZTCpJU1WpcujztvbKRO/MyP1+DFSBJEerNdNEpWKw6ggVqSt18KqIpvk/b
Erms9tSH6ffczx7rxonWajGSRqjTbjKRL+50k8XsEGoHl4kQ1OT+rh+sZkWLESPGu56uFhsEpRHb
TD9FPg+7nZ1l5bX3Nk5QO0i228QnLRYVP8NxKVNpqy7Vgp0yvdot7MUQ7wwUHC6xRSVrjJsXCDGn
2dVvjTFsA6wrsoGFktbutzoGF9pNb3llHacZME/bWWeLou6yafwz0D70kGapSgBj4+S++cjc4li/
ECN05L8ocjpxvKLn/aqhLEgHCxvGCkh45uTKMUL8w5qsdkfb9+IiPoQYgJfEX3QQSnfFZ8fHhg+3
zT2AA2eVTc0GgY+GjnX3Rn2muy+0iJRBnwHZ4cLXWTqFr7m6hxDlU6NtoQom7S1JbXM9pSVOheO+
dE/DPExbjOzpY8ftYzXmm8kn/6YwTacJcAwNwBNW1Yckcp5xdFfNatia7U7V9K8GSjk/dN7/W+qd
/y+6nLfxX25FOdURWmP/tv1WPHzJvjUf4qH/8eNf/9n8U1t09aX98ss/1h9SmU/dtxql/6ZL23/7
33x+8K2Qd/7fvviH4ObL730DPGTof6fd+a3Om2/Tz+qd8ht/iHfq/9As1zM80MCm6plo9P/TNUAE
Ok3Xgf0O8E+1ET76p2uA6f3DMQyVJe7YpmarGrqef4h38pKBCL7nOBqNLI2X/zvqnTraoT9rd5qO
CfRb0+A56YbhaBb2BD+7BvS1U3iZx2mZQv8yFj9B/Vai+x3RdzGRh9Hoi9mXZDh0xilw44Xnn3Tr
nc4yaxi1sOgpxhjInE5zvqshYNo+JEz1Ek231ql/zL8fj+30Q1D0f+Rdxu6St82//k+G43eXaqOQ
+vOlBo3ShknJmQRl/aY+NPMVVjFsGYxIOoBJ0d98nW795RciY+8heYr3gCpjd/tyjvKAq9P+Vzr5
WTmloYC7Y1g19U4QxvL3lKx/1g/5QUWZvCbrSBZmfqvLp5Eyf9JDZzg06WtbPE3VLSspQYKpJOvh
orMYQTCRFa0WlyF6HQYFQ72DH+FJxofk+kVvkQ73Tgri4uN4mVCWmsJXJzpkwy3hHZp1G+qbHTxV
8JH9CCUuHZhbeBg04PQcpOVTuvKih8s5O1Tpa0QC63JS4ELT8TZmT7Gyx7tlMc+rENF7lI1Xs32j
+7jkuetsbGDVUW/MqaaOl2L6+Ow5TOCegssj7rT+jatLxlvgn7iQGixm6MSLqNgqypExSI1L1h04
v88ck0hqQTlAI+lvgBCBhMEUgYQUUXLmMkpw7uhr2u5Fj57cFGDWGK+S6IYcUsfP4AIMB0d98L+j
l1rYJ2Vmm7uldGjcYVzF5SXsxhUh2J/AjUU3VyWhLi8OSBFqlyoi2XlFQnwyAfdNw4Uz/CIIDjkP
w3BoIdhM6wDp10PtInQMxVNAm82myzbVgEMMWDQsfLQ23so7UdBeA9hc5HtOifF0G8qDrA0Zx97a
gy/nGx21wVHuUqev8humf/FD0s14Yahgk1tdO1ADcyA8c6bnQGJfJu1E4agvDzCyCyeDAURB0t7n
JVTybMf9yohR2qc5gQOmUMr9eGsgyTjiiijneYf/KvXiegBd3X3d3qzwSVagXL9qv+eILLGiFe+E
Qrh8YaVd2hHfIhCRGvrclL5tlQ8Wj75bbZ5k+Ze8paA9dqq7m3x1aHPOMUFDY/3FdfGuAeF1peKZ
iXn1gavnHpiZTJy2PKj2jU0ioluJ/uVAssOPE47Vw1OFDxa7BR9O/BZHcORq6gNPjZ/oA//Y55Gx
MG39bxxD9D8pE3/sbq5G40PVHN3WNfbln1cwnrouvsvtiCgvmu0ZJYVPukex8YpCGpkel4DCX8hu
Fx9aCg8agn897MIK6APzV6/9nUH9kychLHn8Q3z3mqRXs/+7vUZ22Z8UlD+u07NQm/U03VYp6/56
nTQ1Y6DVbG09PfWiwZHtCpVVtrbW4Sx4NUPrb3Y3W/urnR9NaRM+DKoOnvun7bRt8UQbmE0LFwAc
iAk/t6m8cIbBzr2k8RhnO09nTOgFZSWSQMjmWyYHBPfcWmfNiRCG+hgJ8T/xIWVMeEEaWkQT7eo0
2xp7pWI6y2/xr6jZQz5wWiDj8m4oRV4ABbA/i3lIi1HDgLIkJmcLg+adfHbVwMeGLePQTiyGbJkB
mIwrCtzNNYLk1g/5skmfqUrAPTsUhYZI3XXgAEZQGFdwlpFSR4DdP7ftVcO+mF/jDal/1XEt5rLw
Ilu2cNldGL6EWJxWRMKeorBHbyagSYO6UII15hh8kVuS8QiMs7TBDew9gviZ73E0hFW/WHBZe1fZ
yUVbFkwMKqomHwpn2ealSb32pQjSHuYivIN7s9BUYtZ45gnL6NZAgPkrQxlzWy4DpHYpFAcEA5B7
6+UFEYpQu6v8QC6L8de47aw6WM6Zl2uFG9dXmnqO6ivPjocjA+aW8L6pdXI9aqtu5LJJRTZ+jcoU
9V0r/Opq6w6UCtpyq3LixrguLXHuZh5jNIKtm858Wj9/POrcPPMU7QadoAhe6LIMAONHi4SClAwK
l8egIli14F2efYwLJHJFiu1jxRUuXRcmcJrWa4faSNTjgEXtIC5yyHnIKXJX4SAy99lKRpRQoOB4
yr3JuBsG9pEO8pO0VuDjcO1czMcEVflIVUOPDQgxb8xaztgKK4YLkp/Lv8dKWbcp56/pWo7uS9gv
LeWLV+DQgnV6eV+H2/zroFZrnrM8tVrj44ZDhVaoZDyKupHxkzvhecv3yBQc1GiBlQkdUt49M1lC
j/tinsoUaJDPDWNUdocDj7VmI+RvDCJPLULct2Cg3Rxlv2QhL2g1hc+rjI2kL2AieFbMc9yMB6nB
j2cewmhf7dQkSp9ZWDI5sljqDJRNcFrxJy54Yt1JMN/VD358JfT1uJJiMAJ6IOt5j4nkxHFkjsgH
f2xxPNRXs7nKBfcAeKwQojc6L0wo+KArdrgZtSKKRhw6EaRhabIZyRVysS0j3FMn4E0618pP5LID
75zr+irkyebgieRxqLgBcpsA2mXzkpmWsoblU8YO0WVAcMDj1vRHZWXlNCKYXVafrmTjlXeVGapP
zMUu4rEyqm4Jc5cVJTOnbvAScs5pbch2VKPjyF0rA7/A45hSZj/R1KiCzZCpYI2uSH0HaFTCCqQv
jUZMna0K11ix1lV2Cp4L1QQqoI9cCc2mBb1DozvLBchnlmq6k8/DZhWRPE7cDFgkUiPAIsk/QwRB
jURbNoHoS3H/LL7eQiwgujI4rAy5iVQWyrCVcJNAG5NVIPfSMVXl5QxkpjxKfkerQVCB7wesLp8k
m5JMapwAmDxnuvvUhNic2a/84D1tN4mtLWUw5Wq5fHmhhnKqf1fhIckLEteYRgZdTybUnD1zVbQm
Oezj/VwfJNzJDsXkapRzgXCBPADmkQylol89hEeJQR1vsVAUlrXTzeeRTcPtkeTmMiVK5dQ+QaN8
zBmfFpSLGoqMvTwadiKdLTgon+VW5XmxKjzignyDRNrsYwrJM6/pEMmGynU1wAwdvVqrCAKgusXA
J9gsJ6D8qQ0SpjViiFVtmQXcHOjRhas3wDO+xMopMkAbwrGRi5Jf7IYtvISPgY4jDJQdkxbri6Ws
B12TyOBxIzLWEsBMII608FHoNlZykzMBsZrQ7jbOqQu0ndGWeCFzTOKHTmbIS7IrzvbJ9FeYgq1s
Z97YATBM8ALNW1UxBPSDZR7L3JUJyCOQsZj4ItkEPTZAGXk67szRs8wOGqegKPMlbWtsXRjzBJHy
qN1+mI0Z54/HwUDJ1kmUqM0f+7CErh9BQ9A6EpQtUZUhznzsr/xMQuUIFFSiukSjsL6y7iRes5nx
q3SAllQuN7YmodOnSRyyJljKbH4TZij8n8roy0fzQjBe+ZN56bAgZFHIz0smHR9LSZyh4RIDYzXY
OFOTm86A10Dcny2+qDjIXCJ6yTdLmhCxO8k0lxAtNyL7GtI5K5N9TGI4XyZPhweG/6cAK/4mI/qr
455rkycCobVUE427X5OwEaX3wRN0W+4Dd0PXREKCJCLco0p0bOAIs55lOCVNkzlFsJW/Mn7cccZJ
eAqeZ/Mg4UvW88fanmiGqrJ5/win9P7ouRO6ZNvu56ssXNk7quCLZ+0zJVmxTF34FxY3y7Yms1C2
+wqYqsRby2bVEGlT9oyafXHIrxaJ7HiWUZEfimMMsyhomaoMUj2nq5/qG39xDjf+5DQo2apr25rr
WQ42g5oq5+afzsV6qOemGuD8g//mRu6fAMfckaCLBPG2rz935YK4Zc0HNl/ioERR2YdsQrbMf/m7
Srb3sTcxwOy2HvrDKMYtJITIgpRNT1IMxhWYxopJ8/ub0Oy/ON1zFy79NttCbdj80+PW+9HoekHP
ycTiaXOpEb497tZxPvI2nnrYYevOuc/8eMqKbDnOdRK6q8/qVa8S9XkbmUr5VXHOXUCCItNBO0u8
c2qSEPZvSWg4O/A1+oRWo36VFSLKX7K5YPmRN2D++2ZLjiFvH+yrPOch4zkzNvKf7JiS//FF+miu
nIk0nJVGBiGRVl6RCMn8ki114Cokz2BrNJkr8iOJMx97MJtnmrw42npU3+UTcqIgThZryQwkCewa
dZP77G/2WXJRuRl5mySTZDPMOv5GesMBoV7LJJRwI7FRYujHSP1YnJKm6E5DpYMt8keCY9gPsBJl
c5eAKRNXgqSYoUlGIXFEAoDEDUpSWO99rSngVtaVjUiODQSJiDGXfF16grIGlZhkmP88Zy1CyNgQ
o66Og1N/lk9mf5HExFcPssOz08i2jYGNXA9kgBWSU5lzknVinCUGyv4rAAVeJtkpYnORGQfZxfn1
JlbWqnomKsk9Wow+P1SiZ4nE8iwHF7IRdyWRk69n45THL3slv/L7aftXk1bF6oc5q5uG4YkX509L
LxlSo0d9aJQth72I/0mEk4jBt0rm+/uv+6sDtAs92TIxPKVG+OeDqYkWkNtHP75P5llA/YUZz1ST
R8CxRnLINveIyXREmntj2iHq+ZHKusUjiRQpjRz1GGWe5ET4/87Y/f4i/2pMHNW2sDNyVHYl/dcx
Cf3OMFG9Qz3TPEuejuygJD+SQfD4GZePr/v/ZfC/KYNrNr5O/3Ud/PglbX+1sJL3/6iCa+Y/LMd2
Dc80HVUH5E2d5od1Lq9oriHVVRcfXM1wcanKi1pcqgz7H6qrSxFc1+EPGR5h6I8auGH9A+0xHdNc
y9KhWVA5//fy/x/xi87Bf1lXNoxfSyF8PvJ/hmET1kwHWQrvT76yIBkygHIKexNVsBbJIR3yLZzk
xh7gz1cPZlMLtDh29bsSeD8V2RT5U+PJouinld5azTOO6PFWCudaM24GkAyVChxNvaRFsp/d8K7o
Ua+Cl/sJHaaFKIU+zXpLafZLOeBjtMy7L072XW3v/VOuoLu49Ir79CVgI/OR9+HKPGCY6Os6B089
x9nj7D9Oxde5LBd9vomBCaYeycJ+NhZw4LmmReyiAaF9Gpud7Z1M/Bgdb6F548b2oZ8C+4szkEKR
sUXNdW1Hdy4bca2LPwstac6v6lJq3PTuFpZxojtNOG8WLlIFUZyshnHayPCEyrhyC30x0Tudetyh
kuY+z5JtpHALlBeGYFdbxjFRs02kgMXM3tzkHRijgTkmAq4UEQH/oz5RY1shBD+uaDKWfqksBClR
OlDqKXJT4PaTeIWaL0LzA+jqZxd1BYvrloL0oDt7g9JKRuLae6QjEb5LWBRlRbgPKKIbI+IS/jdt
1O48c+D2UcKfgFHTGS6DcNOF8XbAxzAJqOf21ZISc1cdcMmijLXtJZv2VtqMln6xsNFFpP7fobPW
TfWyouuI7iSlg2Trw7KS61SsC+qWeCI8DfGrBVGjgm64nij9u+6nji7rDtnuILoW6n3RfEGlR4Bz
H/Vww0Hnq7jUJdR8FHHpB2LAJWXoQrtwTTnsLh/KBrVXuUoa7VTHKEyTQxXBTTGp4lIO9gtRigsE
Eb5ABGRdA63GX2wrhXU9vjKramtY6UW8iuAc0PLdJBRXKBHXZb82RxorOJZzK2NFL6Nfe9L65IAj
heK+wfVJv/UVsT6kOK7Q/1Hes1lb0CfIIV1LJB4ENF3eo7eM6hd7PZcFxRJB9BjSAphgNJRNvGxH
D8VRFAcqFClzzODLbGcWLrGSJOPStDcN9RdJ+muHCcH0QtNkO3uYqPA1qjqubANSnaoDNtbASJ45
v4C3XSn957HFWAqGfwkjT1c/t829VvNQZiYPMxeS27IYA6DJzFqSIhcyTsvhLLAvZQyZAIKXQmei
g2ucx5xXylvXPlRYDTgAWxL3juo+0rHEWqCEzIEUITdnHNYVJsN2te2NcQVsgwQJwL50JjBmk8bJ
5OvIt1JNxLq0tsaVKH0UFWof3IxU0+XfUcu/jVvJxdrztNJVbDtp74xARtOc6dSwxCZ2lFHwuOOK
SL2EpmnX9bJTaKXM9GDulYCMqD+G8e2nTfwvkn3n1xL6H3sjeGhdJ7qagLJ+ja705HUPlE8HhO17
A5N4fvQAaoi1WjIw5fwUeOElyypAonJn7h5xd5aastLcO9PJluU8biaeeK9qd3SzoR1CNbHh/xoa
kmzmomwpIUBltBroFmWydcdTre7KqUeCQaZ/tZyBlXloGaTTTRaZtMVYA8BpVPUEGgUyExp0LnSK
gZwuvKUsIFe9mM420yE58eSriEHsLtIpkv6Rr95MtN02Pt+GbnmVgQmglVU9NSMY7vjmuyTQjHUE
LM5FXM62H5vwnLVI6Izb34/un4rw/3l0/5TPIRyYQX5kdGeM4MaXCjMaZIOY/uioAcxXFbKr6rth
Pijxw6QQekzcmesDelbr31+JNJt/akH8uBIOvbYLIkI3Cbi/PmcMDRV3aBKeMy3DcVNqB4PZDrTW
VO8YOAsEPC43/j2wHg9Z4ols79T46wBkLzT/AgVtG7wONBy8mvZKvkrrhV4+JQUy2Yu6upXWvlLu
lIj/vRrGNuFkodo7eKU0bx9/fysSrf+jmfJxJ56qq8xXuRtXlzv9KUc2YgOBTwSscV0CHvaO1wtu
1JicOwfQ9X/TYfq1cfPv32XQvNcZNe3P+XitpV4Yjlm3wCEBMBLSuGm/6TokDxbuOxS339+ZZ8h8
+OXeOHCDFSBXUjGY0D7y9Z/ubXDVUdF96rWy38yxjvwTyypMtkmp3Y06K1CbNrRndaV6o8/sETMG
xVtjbTcMHVqfwboY9WXtaphxVCBPDeJIuNe1DqFMqHvoh6KaecEPA3py+R6YrzSOvSj8FBsxgLhq
CYr4q6VodDJe6qi9m3Em0xpKRkKUB2AqV4G09Klxh+PgVfjb3JwRXOy0qTkl+uMTOrKzirWFeFHf
hrBeOngfElwljcDfUIzvFg0EtWbP/wivR7HdHaYD9i3/h73zSpJdaavoVJiA/pCUsq9VKtvV3p3u
F0Vb+VRKKT96lg4/BBABTIAHiAvXnOouKfMze699Sub4OFERONgkUXlGbQU3vE/2wrsTw0MsqoM2
3irHOhmpcex459m+52hs7PLIEbrlSdmgfyNm/c7uKWRgG6ybaHYUfwsbG880S8vtCENuvfnWnzYZ
n+yVu/di9ly07I4Lp2Wsl+MEfVmrBpN/x1hfjhbqCNuJ9aBvCbnoP31W2V65zVMvGubXoYONCT+z
G5HBE7vI5bfupbseLpHxfSi7Vw0YbNkng9qvajRJDp3ikkioe2aJX58XUbNSQa+9ppuHy49T3BkK
xDydq82WeoRJbhXv68+1XihV/bouqP3mmh69IZTbtLIIGw2M6bd1Pb1+5oY7b91grwXb0ECpuu3n
Bky5v3NQ1nfBmXAoqDD8x3JoTy6BB4gPiWTgmuzZIzddchJZ9eo27RFB5XU9nvJ5iExBDLIObmbH
OHp+A7AGIVwS9f27gI9q1VVUYnzrSPOrE4pFLBNwzKb6SNDSZkLDoLN5X4/lIa/JgSf8wfQPptsf
EDMsfrIHckjlxvFo819HeRZAuIM0WlZnrsvMu/57L++CJaT5+9CMTSUFLLtvK07A2v30/BQQjLce
UDNdYx5lwz6SuEh5pArEfrI9jrw0643kVl/AxcylfFly4Nt5d5grrC3OpVb35F7yVbAednkW8+Sp
kIJS8WoI0FQnyalTyVNJRE2xPhDGy9wzHtcPgzVdVuLw4A7XXUJtAOhq0F+oDGyqa8tIttq9+MFl
DqAlUtYGn2Lskd88yZ7RN38CXn2XB7/mw03DOSRJQM/rs4wXJxqgAZEFz9iUq8znX9bozeb9MMIw
TLHSO/ahzwmDaca9mF/XUoTqJiR9fn0rM71KR9j+c+WJ5pEnAM3B0WCqrzYChMqq+lE2tQZbsbq2
yeC+811eJ84LH4QEZVHtT39vKzgDhLlsfDNEFNmQwNhuRZf8rW9bHpd5raqnp6r7XJsI4At/e4y2
GXdoT7Ad/v0UEoEMehG8JzuS6Xeiuu/111pEjc5J2vuAS3FV4aQIMGvWSymBfakx7Na+H1fIWhR7
nhEVs7nrKjCXT94ERY0Iw1R9Sf2qyB6GS5SKFmsRW30yY7zOOnkqu9M51QA/z2DgamEki4fIIk2z
Kw/QDiJNtHar42PjPgYQW7L+pWpu9nm28v6LaO0sdKoig9F4O0NHH6LSY/bB9zWpfzYWPA1r6xBy
i4Y8aKvYAUNyhIsZWeC9i25q1a7U2Tciwh2RsVgOu+4+m7ZWyyHtf66/c5gdNFlfreTcp84Mx2E3
oOAoCzRIdFS9Vd76xGJ5sE3NcoFX7W7BXqiyIMMLZOQ6zerpWKx+t+bSF21yqNcM9+A9ZoELhTBd
nX289S2rcnIX2ppEsootF0XX+NLnz5b8zVgkr1njRB/BDZojxWcwByKw4sitRs6NDNLSEnXyqCjp
US5b2xym1vo/E6xE7ECHSVz3VJCEmZckSwnyNBsl71QHT9+AfIGXyzTcrY0O3+oQOE3pjsRIbd03
xRlRjSqxQl+V6aez7HxxiOP3zP3KMmcDGZqKeP2u12g977GE4tU7v//+YesCSS1rTOOOIRriXaIg
geCuexYSKeh9genjQ4fZ7k7zYdW2igFDi45agfEUsS1CUPiNXLrmAcCSWVwS9PM9PPSmuR5KlFGM
PNk7sdKx/VfZsx0m5AlPjam9a5l+Dvxqs+egf+JkTcgA7u1iT3lx8DiEf1IX8TFJtsnT6JDFpa8M
zs11+RJ3z7V4mvIPg+OZGyDm9aFZ7S4FQUhuDc/YXaLGv8jyCUtW0t16MEGGY5yeCuscLnhyb2dO
QKS9fLz1K0O76u867JrrDNQB0D9kMF2CSxhjz+FXsZBryB6C+WiGc8cmrktx6Q3bIgk2q7U7N6yz
HIEEtmD1wEsU4bORNLcLwumFMT2jnQ1inAOwhn3XeNtsJrYC2Xrbp7t13kHqzqZw+QnYzaYifAIy
EpFotpt5p9zMAJPKi8TxR8Dqbcie2yrfFYV/hyVPg4pKjzD3+AwZkdyXlgvBBxNh4Q5z+EZUVFiv
SXwwiCwsQBvYTG31CIjfxxzHISmrq8mAnp6DwDJwhwJYKa1jvLy6NlxQZt78/LwHzvDm28+zkqS6
ZVsEbOBSU6KsJgfcOwGiBVb0Geayh+8jtFdv2bgj7xRLVLd1XfCCs0150EZBoXdL6NwTtAU5hbkM
h2SFzKh6bXF0rQ5528M/yfBb9jxd64S/HvY+5MWUutGxINqEUOopJ/3VmlE+rn9wSyvapC6QF32q
7HInsIUa41M//UIfOJnlH018SUrxQqpVxiZr1sWvtfyp8IuKJwPqfQ/HxzGeRpgLtv0rbJCZWULw
OAK3ueMLh3Xn/q4Pis3ZZMW/0/g0ir/JwbQe+KyYOjc5DIvfReAy4leiOOfaCUgxf+3N6e7oeYLA
0V/S03DgUHln75JIJ0LBt206bq2ZyHfrXc6kNWJvX6C+40dCpxDvMEbsHBDbrVg/zBJB78SzlzKp
QjKwZASGA7mI+cDsJ0a4Ou1Ar2KrnYfCcP3nS8Y1Kycgx+3s8Lb53S4o2e6wve1YfheKxy7NkFf3
vABYSnIyCArSKAc+6Jr5neNT4LRbFUnrtrRrWGESo071uB4Shs/qxLo0eLTdydm06/Ee9nuHlnDy
p/uK3n39x0LQyFnQb7vO2ZgSIIA0dj20igFKkumkh9V67+hyD8r9fV446PG2tt3ebX5nd7yGSLLN
GB7k1bwPHEJ/FZfFbF9CqG4lfiC6fQHEghplQutk6BWPBy5ZGEepxzUf+2S4KeQQsV2hNtZwHab5
y5CQLAPCqpivetQ/S2a+Z+OqXRh3+UwQCfMOWJ/XiF7PEGo88jADrrMhYeLEfC9zXnSV79eidx0b
asECmDoP4V6i+Ccc60A2D+TQdL8WnoXmKp6m/Tr2kUW2X+WugqT0kiSYUVBnEGs0Wh+tyysPSSE3
1TGlqOTKZomSRTzK3nLF40DCuguN6O8MEr/xSrTSFhMQqrRMQMXrojJm37BaJ3Kye4iPba4Ez/Q8
fuXrfXoaMLp16beezBMWMG7KcVcw99GeefGgvy/tTVil+7VmBxayIdXhi1xTjK3WaS2ygA4eYZYc
Ql3eGmN7MwrMW12z0npfxKooSJE9yuzfVpL/v1j4PxYL66L9f94rIH8jeO1fPuT3vxx/2uWHdJxM
/pdFw/rv/3PPEP7Dsz1ygJnjmw66e1r/f+4ZXAT1pnBClxGWZQI2+Y89g+P+A05HaEEiFUy52CP9
x57Bsf/heoHHjMvx/7mC+G97hf9tz8CiYx2W/ef23fJdFlS+sNhoeGAn/9uqyrfncrI9fJmCRuPe
rH7J+VIgo5pnAhzkMZbNn0Q0y77x+vikyvI8j+P4MLStuDbJZc0SeB8VLOUr6jms+LVdHRM8jelS
eVzt5he4ntXYKdoLAXsMxvzl2IQuuX2haFgRLMkmrBLzth6znwX2Qsqd9zBOpJBnQkznFL72apZN
VFC/+B6FZlhplvbxdqhvQau51FTtZ6MGstoZHZyK8o7mYXjUdWLt41TZkSfbvZGkw4vTUTi4NboF
UqtFZI/qbmrq5WrJJZ7jYIovCgIWLmz0TCs+m66j3OO8IfdkrhFnBT2gKc8/r6ZuZ6v6k5uFewb3
8mqyrPm2CrOfqcARH0y1e2mtJNkbVoWOs3b1bdcTw+Q2Mj45LDWoHz9wY/7URfK6UK2+ppWLnZua
ISt+W3KMiqWsImSyoCOWgrMnac46az6qgMHAAoZxW+fY1XqmzCVD2KJqq9uqvssCzh6izJ8r8+Ri
HYIeK3O6phQ8bu3cFXJlK4f9ge0pDZ3NIVtxAu/tVbMGZgSMc+mB34N9yx/NWjR8wvaJFDxgQuFZ
914NLrcyQ5rqoDniFuxODpsMYwiB/NTFN6Hh486E5HAxCc8jOIYmqhxiWr+jTpuRZOdsigwb/Yf0
Kc2zZL4vfALmiVTB3S1Hb5eFZL9OqmJVlAYIfEZi96pA6zN5zFe28H6W2gayob+A7HZbKWeiEmNo
9UFDqw4nqI+8ai72fI3t3lu0syu9aTgqzfLIV03xnFsPJOSgcUQqQFBkFlUD4ZbNaD4Zk8duBrg+
Zi8JRdehRR2G+pyXRoXjtjjqSdm3jpj6iItpOwnf2wcal7eiS6e6BrhZyw6OsSjzI2AvHGwqAzCc
uZrmdNqJHJIvqTnpfhh8EC45rOghpAhp0ma5Tantt7r7lRP8IRLgl6iu/0pQJmunAyUveZfIS00E
+V4O0PatvgiIw5l2vNgwJ7ipYBDRMPgQGPxafojEIUcoi+erNAYpoHt154h0vMEqETonL4W8Hmrd
kBLXG+cePdfWaKt+z+9IXwWVvvZhlqpGHM04oxtJ+o8UwZARFPabtyafAnYPl3gGATVj5FdVQliY
s+H/KEDuqc1itgW+w3ZhaTM+ld1o7BkyvaYqME/w4onxVciIxmVVzU3uc0C4RVTqKTiMqRmwhQmL
U2Atr8wCPpwBcp9RLPAoB++9VAQYVPpmTvzT3BQ/Au4dkS+ld04wIAwNbCW0xFfTeCc7c7kjfIkq
UOyUq2t+tp6Or3Uw7hv5vcYU/GGN8rwY3rQXVaNOrhm89Jk4Ka3Ui9P7HiJCnW2NErBJr5O7OZnI
9CEoJxjlpbJrO+oq38AkIt9aMZykHy/fxHg9OKGsPi1Z/ngkFQhamQcLmAgrGfniprirjUT6aHU0
Ma7ECTE0Zhghq/dAZF8OOtdgeVQM6BKs+NcuVYL0CAKEK1TsimStqwYy1YIGq87S08NMocQJCk1i
ZpIc5oW5K2OBkdboGGQQ6LFHNX0m4xffDn4f9qzMOIW+93RaQLCwfrQQLz1QgH3mFvDMazB97lif
yj+iNZqzF1tALax54g/D/Nn/Tj1Q7ZakYeDW65mQ0yIBDFf0hMv32NwQhUHHTaAMTMENo5AXsjDq
jeJbxotpDnuaRLMur+sq7I6Akq9zxdhqXtdEVVs/p0123yZOSJZVTuhQf+zJ0Jrj+dGHXGfGuLmK
knwGApiKNvh2JhzrkNz+2ON0xJP2mIfWg+pvlhGbedzKKPWA48y9WaPu4eloM6AQD40anaOtpIN7
qGcwUrsBuvP2yRS0Q8MUWJcyWfcbJtR5axyPKQVk0hFpDrHxzN2GFgfoVRv+MaVLpjy2mcyWbB4M
vPkNMCPR0zX7xGnNITMWexa75cj+jEfPh60fWtZHkLKZHhuO9niVwHfxQZrWmiLt3eS6LCBYCJKs
swfIZdPWbMTK7ir2J17QlU+dnQ28e/y6ymNJKsncEgtFswtW6ZBMHMZoqPualOIW66UhrQ89Bx+Z
wMPjNECZms6IwLF/6bbJuOxYOJqrXI74ppXczaQFLFi8WQIG532PxQeqW9SOOWw9gPmDYsRaIoQC
fveZjhMA0YmlfuH0d4rC4sqp8OLQlg9pQDahziBp58tPSrsD8Oh7pRBHUCE5quiFh4rmvHKnV2WI
vW6Wx9yF61IG1W/Thd81cYt2SXhZECYnJaVmuhB/+EtDYCM8l2wqs51nxDdOujZ4BjCOULWvhuOf
JtPtzuVbkDnfXleq68W7zmp+RejBPHhw+i2Hys6wjp39MnHjZY26H8yGhUHOAz5AM9rNTnsiKguw
iWdwQaT44ZUHHsMNob0W9HtZrc+GxxgsGc6E1jGPspbDWGU7CLXQzKqzTaDH7M1fttv+6YkS2AZ+
P59IKPqh27qDlnnJm6Z41AhNIts+Q/KqThZvK5LMTl/ogFqm2yGoj20cG8+LKmjq3fAlI42z1S0x
nVWf7+oyp1uX3RFJqoT/rokuNkd/YydLGpl1fMlzQd7ozGeqCShy2+aF38RtzwyPJanzJXvm/pYo
X+QYgPIIwLrbFcPjkGCmqHTxiYfoxZaVPARH6jiZ4weiyyNMM8qnrvstG4SQreU+tsBrfQ9tqAVp
hPkBaZuz/DPG8k6Y6iZuIHJAO3thQkmPnprLYyNl5LT9n0qTU5dakB/7GOS9xTMNNI/d8sIcP5oG
VglTVzzH6QTlUqUoqXFclLr9JRvK3miZDwdqLHauW0DubKM9zdIAMxpBmISKdfPMEhjQXtmFkQMY
ZJcHHEpd5XqncQK2PDR7hCCvXd5357EXV0wWidcLsH27tjhRVh10OUIDTFgImRrVvLR3c2rmqBna
nzRP0W2YP6NIiL+c52XfFsI+V4xr1CTqq3FJFM3f0u5j2b2X6z8dLv1XOGtjr5ets1RvMQXZROZY
E5vMh1tmyPaE0tiSuExkwT3e2mQRStTZk/LNo1EMn65TfPppat80VfMuluAowumaRJDvYmCuKAsA
ZIYEgDtOTy2vnauMz8Z1Hwh/Y6wsvacgnaCHWmh20lULgX74myir77zqGNVbHICtbp4dRL1nrOqU
eoItz8aFduy47DTy/BQE06sr8sf4QkDacNQ+EMHF/i0CMzgYPtJeNmahiCHDmdGigCI7ZnzjsX3C
sxPVyH34aZNrAleJAQnyszeUJxPzIbsT91qOg3PdT2TcuTmIW+TvCJYDL70el54p8Fx9hpD5d8My
IW3Kf/suSnQfQuzZ1hDejy0FUollbMs+taGjcO9aFQL/jU/pGMxEGSFlhpCzJ5LqXhZYN0MDFf/C
CI0E+Ri8pmoxqDa59U4UCYoQvPQd4+k0uU/CcueyR7Wc7t7VWaRE+AWQZlc2y+fYFbeNaZyIHb3J
pLdsibMiPF4I5pviOyC8hEop/MRFtk0HFzJwJTbkrodbD9YsoVb3K8Avdf2UDBYj2zv2lWmjgs/8
MNvPaXdLOlxdc7dIGitCHTZeJXeVCSdjzpdnVdkr+oefHwClkphrCPhJxoQ5U80L5efqKog/Ej4e
fJNNTm3vLChA/Iy/mSGzGrInSTjyfgzjExSl9UGL7+sQC3NM29TIj14Gn1OTPflOe3Dx9G+ohRiI
aKCIdWW+c0rew3JAQWtULOICaqPYcyFtB++9r7OzGb/LXExXZWdXm2FwuZ1YfbszkZEc3NTvjOdn
apqpIfB4cNR1PKKZhX8cZTSwm8FJ+4h/+Ldbpks5yvFAJvy47ihbiJZ4AbMHyKcSfoh19ski2tAt
n4zSyyLXzj/HgHlbCxuPH5zRpjV/lNY0MnAlemEorqwCNjwwNRJ8bPs4t3kaWWSeq9XVNZaYS0CQ
bY1E+FdpDdCl6Z9JJ6DykvpIGG+xHUbf25GxMHc3KtPWFeGN9TbPb5OJWzT3g4cJ8TSwFtIb1I30
OaO0GeGBewSwuAnmKt6ZLY8B58TNOKPMa2vZ7oYARzPDgBVfViFGB0jVC442MeRsfPTyUhT6Lp27
TzGlsMgHH1xD2pC4HD63TFXJReubqIlrYwdbhvBhWmIzZAMdg7l1pn4C/7Cpc1CAcHM31hhIJNqu
dzP7PSrm8XUpvOWxBtu7FG14PU8sTAG5tRPCMkLZCYxhX9IYiXcE4nOoFyoYodkHIq1EX1/J9DgS
I7P1/RZGVYjsF2rhD+FWzstohfJcLaAwiusWlvqhbdW4LWO2KPJv8dqCeSutlT3b3mdWuiVpvj0u
yXhIleUCMeI97wLrqpMkJYppZJ4/u781GzfUUN1U5PtRMGDlmsE1iP/I4tznk0W5H18Hkl1YXnfE
4DGjlW5/ms2sQuRhddFMtxUw3UzbZ6fLKPKKAId3wlYIRQOOXD+B+yJAWrCjJUaL6rtpH9yeerQg
g6PIj7FI3mJ/EBsr84/T0rHC8MLvVM6sk+FP5QZXqyTpAaVKtrGmymDpPX1bWfoKmoQwjJy7VvoM
p3mnUU2my6douYB66mN2iw7afHaqKWMbemh5167auwoB3S4I1R8DBFEP8o+VwClXDACDwMPhQOm/
bxmGyookkYzzw21t6OPgVVjIlWia4HkhkmZrRlQpd7UT7N1hplSrdlWBgqdIWZyBw/2tsRNBd0J0
CeI4IX2STR/z1wDRnp9jwVOT+rBY9ftTPRMtoU6mC+6b4cwQQbQ7WQ2ectXglTEW4DuunV6nVbdD
kUesH5Tx2n+Xjt9uoazXTyPxvBvCF4pdzQZhAxca8/pKITFN/Z2kriTGAVzMSCvEp4aUUigNomn9
K2dJcS8yRqZf4Yrt8YlehQvwudxwWej54ePAwWUXxOz2Jiznpb32uXswecW/ZivuYd0gHJjqP/SH
R7/pgfPAiKHtg3E4lE+yKGgVJibsS9z88SYmFV3FgKhzkSssTnwzLeTNefKwDCPWATSRmOj0hd8C
e2vj0pMEh8Av4571nzwyTfYTYLrdYH4BI4UAx78jsXLBrCi+mspmFm8j81ja+TzlZAIPxivBYd02
K+Zr3+KQ1WF5VsTTDlVMhEWOw8Auwe0Z4rVv74eC1QknXRppOfGEk33TzxmVhNP+4TOv/CT2mLmE
Mdl18SWI/fq0wEwlxjU/8uzviethnaeKhGyJz6lHL6PW+lQ2w1WbtscBQ4aXsTTIpkJG2k+jatUr
NuRd7prOTm6H4cvzmEPIgectge3sz+RndXIt7NJ3P546phmIBVMYWbbZQKWefrGDqH1K8bQRBG7l
pvGUlD6h3huvsBfYz90BnqzYdKLTO991z52C1q8tDP1Vc69a07yKiaRnd4VNIpEZLjAJoA+K97l0
jfMCCbzmj9wO/JK51vgardHah/HY7pVaEqIqccxNdeeuFbuKMMQgDhgSDHB5yerYWuxtzo168JbU
ZXXDpiFHz5LP2OmADv0Gy5c52IAnS108JCwNHferMSDedDlNgGeix+yKrEWJQOr8ED8F0BJWo86b
SFHvhQWmPIXSOSdq0p7w8WVLs4rrFCHpPr5oNko9v4dNE+cw14g4jC8MkkJGLRC5xnU5yCfC1Ejx
mNhw7qcw27V2+dGHExtW1Z5MgzYUm1HASoW1VV2GH7PFs2SXL9bq9INsyySGT5lb4SstGMV3dQKV
iVYV7toWJBjJOCaU4kKzyjTKS+EOWz9GX2cOxotl5wv6VOcgdQlEdL6M8LgayxtuZP/Tjyuz1csf
RRejenBscp10vcPfzw6l5uvoOC6HLHnMvduyYNlVOua8pRpxXbkPR/Jb0nT8SEA0NB09hMhQK2t+
4pYMY7yS5R9z5CeWlfrQrb2z3OExwDd8aMKzW4kBVJkPmNhk2OhK41sOLaEN5cOC52q3KIPxXBjf
VEua7Q2fu9Re7pDjdhjH5FuW+N8ZkcXZUpLd2LHByxB0ynE1DgPFpKPQt0x+6Z5GjTyNKmueDaa3
HWJs6U1sYvpgW/EFzZUEF2iOvx53SEgThXXnKHLvMMN63TmDhYyXqFkBjH8Dnkgd/UruDZ6QKBCQ
r7qKTHtQaZzpBDRQ4T+RR/kn4OmJNKarrhGvPLf8Qip/QdGK+dqBw7TMLMNjxDx9qP/0FHU+0yUC
Y0i8oKKbJA9jjVY2N+03M0lHzrYJogHVnIhfikoQAJS8YjGkGH6gA1143Okz8YX5Eh+xoK7eyBCQ
Ykj/nptcuHMII7cjpSajAApmPUajhzZDSiDT9FYfegBjz3B7tsEOp0vDerF1/xAW8AoujhuCgjJY
E6nbRLzZBsUH5bSzHYb5rW2MmzBobmv45CYAl6oLbmhxFPI0ntOwy01kQOD0TcowxZ6wDn8F+YQA
C9CSQPY7jauGlZn1Pjd8gt1SkUT5WF56gLnYbIHW5Gm5McwZJm1Cux80xdY20W0UTyg5s60VUjBM
TrBVNi1KLA17l1KHJMl4/vu/cg+B+MDrH5E8iZI7+ynXCUxjF98xspyodV4NxX8YyuKqsIujxGfs
6ZDPtu0zHhib83EKd/1gA+tTAi6yn8SbhpAsN11ogMMcz1lNRnbBhdyMV2GGbgVcimDNZ//xZ/HY
EceUcPGxkef9q/sw3KTB6+wa5WH0CEUcSV9OQ//KrcVXQVDSVsQKan6srhruc0hh3VPmj4/xzMCn
cqocHdvZdICkhKaodg080Tggjjpv7phG8jMM1LZ113BvUUsgFPqaWp8RdBASVgSJLA/kZ2Py48U9
uUKxexsCEY1YgSKb1uEdqNPHzJB+RLdfbt3iThTJfQilh70S6Q5o77ZeyMO4FRWeY7mmRiHqbRQ5
Omhd6q05QKMpEVvPwR74Kgq4FitfYjMz7ob4HEh4imWTNSv6wowYzTcZVDnSqIINu3hMfN5ALKNQ
/rHzwnu7RozEA877YxlkZfOWL5xmi8+XpaSBmdvMLnPSXkilXJDbU8JX7MYht6C+mx5AhX9nOTm1
/kQlQsokwBvhbF2VPXoyfVyUddZJ8QhLEq8AOVRbB3Lh4Pz0dX8IC97soi74L1YYIuwZNjedv9MO
34J4qU5Tk852+5GKVxKncc6QKuh5GGns+tUilBRu0/AxFg7qVLs+DQGV63gspp6pU2v/qGDc2Mog
3ZNeBwRUdt8X+a4iMuoQFBbyzW5CMYuu0ynaTTjKt1zx0/qp+buODhwGppucLBlGm+D0HVgGqyvb
Pag2/DCrfCFusyDaE2OBW7xpaieZs8WAANzz/NLL/RVrCo4c2QXfU1Wru3nk601iNOwL5EZaNk70
6aeuUTgairzEkgWfw28dUG+CPLrfe5pfmp6KBK+2c2M13ZMbP5hUMZu540kF4oU6NkZunA2/xABz
FqS4hELPvXgr5kL5XISuSHfa4+8lc/Y0Wum5qDNc/QtxAoprT8Avn5uKczp+m8MwJ3YJyMTcJDKq
b0sYgVw+nKoUlNGQCXuryoC8swWFHGNKeM6EcjFN3BoZ4+3ZOS4uYptYuwVhJGyCzAJU+bxcQXSJ
I2rlB6+M7yjGyZwPy8vSvgurdLaTX1x5I3rPLLN5TjuApv7UXlkgp91FfJtslJkCEvmVT/F5DCwU
GQbwIwwtBKv696bDLWdrDYlkcQ/eMC0UFgixgqV+NMz8I0kTslWRJncz96QFkB7zSnINrNFy5HPd
8wVrt/qFa82pofi7dk4bbpbkvvBl9IovbR7G42wMP124vhRw77eQkq/9Lv/ovDu+WptTmEQEo8WE
vgiEUEb5yir87t/eHwErn96j8RN2Bo38LqsKrIAekfP44pmsSfwX8YTWxtrnKU/1pCmLdHGfh79t
kv0UM1HNcWrfiSb7nFVxNnr/sU/Kt7rqgx31lgd1oj9RW/TrQCLwWSRro4bAiV/JDal7oGI73LuM
MpK1STY+6jwBIUzTQWIbB5RR3oQ54jBurp7yyr7JVlcFyZlFzq8WyBoWZmaPol2/LDahYD7Um6mI
DbIcEQ0SOrLtUdsROUahTX4rCObtYrRni2zWtEkwoKr1uQ4aHonUuB4BkptL+JaFnNYzuwb4ahnh
reJmLN3DUKKu9Pk6dkFXQy1BhDWF6c4nEYtYu/mqyYn+Uu7j0hB4YCiWayXfuzWZ72Otc0pidIDO
+jRYzXRiWQAewnlrRtZY7ZoTuzZwo1oFqvxsqZHPW9uqHioXT0tqUWz6T3HaXXWaN6nuumBXGOaH
OaHFNn2ytmJAstSJw47JzGOqi+OSc2KphstIWvG5N5OPrlw5CUT9LuKTpplmvggw1M2EFnWYNta/
yDz3ywbFsck1J7w188uRcfhTjk+DUWz/vq5sre3N4Ms+8nX1SG7K0Uux5HnufZcO7abwi3QvtD6y
oDf2i4lFD51jyQRq4y4YetiTmTsAYt91yftC4sIeqQwC65mXHuHMAT0QZukQ2ZsVutZel/Q7aV2c
wjdCAZk7iPS1AYZa050RSzBMuzgs71UfHIDF1mSRcY4lz9XqGUi9b7OIH7OuuQvs2qQLYr1R8+Ez
ja5IphDia35+x6dFLozkwxMDvFSgy1jKDRz2xkeu1R5ZMk/t0J38OYZq4yj6psB58cyp37geUbqh
qSZuT9xq8P6/+snbmuwd9jKYX6eB3pp081X6zS1JN5ULcqOy+7gLrxyf9N4W8wJUhGNr5E8EARIh
oYgvMb6YVByXIb/FWvMAKxn/lGguKoYQGt/pkBrb9ob9RHUL3uPWHhjJV056tQzhddaGF3+ICX4P
rmTLdVhMN4iMt3lmvykgQllqXAhDs6+4w3Zt5fzA10G6bQLqtt6ImmeOi1KQGvWtz5YWtNVL0FDV
Lcx+TI260yYrC/20jb7wIShb4+AW3tFqvQVyQMd3TM9M1jQNY5kth44IR3PedEZa7cNqmND2iRtG
V58te6nIcfNHMssl4bGMJPrFfyci1+jUrWW3C/0C+1AQp5R5aY8dwxLNwSuDvZN3b4P5MtLfYwJS
t0vLy+gs3odQw1GG5NlKp7ybRts7p0gXUbMQIKao1HK7DyLLgOpm2XdW9YkWg0KOx5T3gGrfX84G
CAkE64B0fF6ZsdPzsUWMyMCSdBw4qvgu80f21n/aZNbIQC2efZ09oCO4GJADdFVxUOo5YQkEFKzn
1l/PXNMbOHwz70mhXajTjlbZnYYoCcc/bZtjyyzoHXXzOZHcDB+y6CJic3dVvIakE8S7KUGcbCYR
s6j0yJiyn83AEbuwNmnIA+jInbVv9Dxi7zxi86/QKwgcou1KSl7MWzfpTwaBneg1poc8UWeFJWLT
zARMJea77FOqMaKtGHLgqoupOZ3a+NALzhU9kn/OaAHzCJpQerCTDp1XjCblVhgtDX3C/7vI3nhW
nrNSI9u1yzVLkhY7hMLgNMglZ4dYt7GnVrdjsZ89bzzRiyfGYO2LSi2RL7DD1v3NHApeRxnwBhjN
wamKkhYf8FdF2MfKBAxjNleNAzkhRsYk81buSa5mFKiW4+xzGAotI29EqJv7DrmR3CBF3aLgmV6y
ObOilPDZKIUI8VdT9v/au/9DexdgnvuftXf/Stl5LDcOrE32iXCj4AtbeoKkSInyG4SkVsN7W3j6
Oej5J+7McjaKltrRAfWZzJP7r++y+L/Btssf/6+lH4ud5UnbtHUbM/7/kdrJ/zgAU13PNgwkdcKV
+Pb/x9Jv/AeFHXxDT+iWIRHb8c+1Zb+4/TXzP55n6TpEQsOmVtKl8f/l6bfsxbD4X60dcSuW47jS
FITKUY8CzPh/bYBM+pOOzK6trpziRCg8CDUOGsMcHqZjN7GXmLtnY/LGcxsbPU1jxqQBr2JWYpCS
VWRyjofzphIIf3MU5ZoSvkEYx72P3GM1IIdljLCulpwKQwG8MfUTWJ8IjwC2tKBf/NMBvbhBy3MQ
7U8+5u84OkfGA4N70UbtseqgQsMleM/cCVZ1NNkgysG610XESe/W7qlM7HkxV/3Rc2LxksSLfJcN
K+7z6WJCvN4Y1sQ9V9NIHRwvcZp72wyLv1dV7gahMZuOetSoSfFg4vncMdydrkMnXvDDMgwmr/Wk
zYwhakdQ6vbEnpnsyvlLLL/ID/lbadjBXbFEfGsPqcNuNiMF78jU+sqs/GiYvXGeLGiAHOPlfoTJ
Ftr5E9SVOyxDIrtEiookMAXiXMjkpNUc7N5L36qoeh5VjJtpsg/LysK03+KwSo/cHqbtMtnh3EqB
C8iAh4ZrqZPJAzEg+97MzEtVlxEuQsKcKocWOWutk1eFT1lTmM+dbqIiEKiM7M7k7xnjk0LKzOuB
HB/GGq4B8Y4oD10yDbqMU/kiZ4d/N2GVQ2WxA6CSPus2z58GNzxXWmM9dfkz2Qx+SMJtNrJK8WqO
uKZPKN5V+JWq6MdNbXGyquDBC0Gby0AnwqlGXzT22VsE+uuMgI30OuD4IiXbgpJ5suAbeBEtUsy8
a+cMibfVGeHBSS+3rc1aJZcd/AavZsvpNOqnzFvx3bWMUPkURvWEHQHRyBa7U+qDfeLdrd5iK9yM
HST4OtVRT+GOabzm2KfWV5i7LPpb93Xgat2ZIdyvfkhe+XjmrNpi0pTCfhn1hBWGzdLbKzmJnYKK
s++xWVlSF+tOcCKKCcZONhpbkaJDZXihQb3ofy0WPH462ldS4LD06UzWB55fp2NYkUmYHOylL8eh
Y+dEFE9Dk2E3YXJcW8bG1ntIQiazStJdzktwUN7rw3OWwkXSA/ygjD3vnm2ekrrcWbqHcCUzr43I
bzCSPiHNcUNh7LMo2lwsg1HlRlfiJsipVYbYJhZBMGYc3RvLie5axHijszmEMreJsCmF5XM2FN4B
a55sZvrgViF4i5Aclk703OcDhofYcg5ICOJnYtt8S5fI0wl3wNoW7ZtE/GiNLunBAnGbn4ax95j/
vDlOSFZIr3ahzZaoLAYPG8BYsNWH4KTZxzbL7Z2DPH4DHX6VpyFFofpTVvEfh43SYTT91mEeBIFL
wyHVvKjBdv20JUlCVuKot8XjnDk5oRXjNQ4kiWImZAfLZp3cUiHU9qGwQ1wyMSGuNVKo1RBieQlD
7DfIHF5nQXyqcLJ8lwlqNUPjY5eSLMZ6IdhWXXdpK4FySY2bKZq9CxuHctO5st21bBpwDKPEQb3B
wwtRXGjp09ibuHRDYsx6Ul2YrYqVLWb3OOrVSyDwaMRa263bKvilRf87EuECItj9EAhvDojorHVH
rgogqjjdRrJ9N0vLPGWNfnZk5RPS9Oumi4CM9NXO6cZ9ZfRYwKLxUYdYckI/gzouEpt+yF7RJc3H
sq06Pic0z3H5nC4dmWbsytizXodYb7cEumOlHXBOhj17kXwJSJlzokw6QugUvLKway8Wd8FHaVdf
XLPZNgnNgpfDUWhIk/bSeZmzDsuTW5XRTsUo88JJvyY6ERGlLY61E/wuaAfp4sjtG6PZq6l+U5K4
krwu/xDRDhJC46hoO8tXUV2yhRvjg6uqLRgA+1G5nCZtfMIqx/QedhhraP7RhuiC/E1IO/nMFqes
GyyR7vRf3GndDQ29jHWWqOx62KmQP4u4bVMUXrAhr3Hg0Z/nrjgalJQNmfWbKCnPkk2RP+Vy8MOw
OyRtE13zrn2whKz2KK4kXg2bYMN/XyLUe9KNSUJ1izsvDuFEsm4b3wznlnXT8st/38c9vcXUzQjZ
NEffx1H3oXKgl/bfpiG6TVXRsQnxco2h9xMa8SKP+exE86cvInWLyNRYiYYAqa42gnXSxT5wNswd
XYy/CXqpRZz7zp0dFmmnRGuBmqoh4ACAfcW5CfwrlF+ctjwh7pgnp1X0sl7ip7QMBDM45UF2ZrVh
YPlHjHwiuX+4aAwWH11m/JikSlzVkj8Xme1vZNTdViOjgcnafQ5y+6MP4/tEt7kO4O+dO9KGSGZL
/xI6BAKhKg6aNkh/SBsYKsZIaKAd/ValNpOxgsFSjhpvlyGC49BiIp/DqX+00fQf2tJ8DZ2+3DA2
PCIUnTfDJPq9mSIdITT35BQOWP1UWefCI17JC0BkpIxJyoAdt8PRNem8aJkZOP6I1CkNefXaWv8r
e+dYdHV/zgZCmeCs22YjjiH6v7HoMFbPLoqjxtF2UVv8VX3TXqp2+KB5O8029hp7LrV1j+psm5/0
IEA+0LK6KgvrvIR7G8GgiAivHiyD1MBiMTN70nBYWeXjPQ0Q+Q2ZfrfmnqKIwVY9LVFyw5wcBh0u
rc1FFg36KcsywGmEc/gw6FB/WCaz6Z7tfq7XwHvoydH+atsg+XARqa9gk8UHNeJIbVWBRKku472r
0Zzxv2L1q9G/Sw3CG8EZDPfLEbCu7IAAVOmhYOZ9GzTugUKKh1hV+nWu62mvCZu9rlutl7XKLLKJ
31PBzrBwUs7M+ccEhskS/661kIKT1DgGoTtvkOXCq+xDphll59Eip5egw/3Frpn5djJY3Lg7KE3j
q8uq+xhYjGBCSSix0pZwSuWc0Cjfie55kjaG0bqWDueAIv4R4AB3etIGavPP2AfkIFYYviB+7CeS
UrIIEeDQSv0WTrTYI3HcOY4H2rUQw0Y4LnMDKFTNPqypQgK3ycFQMVYQRrl2mEkwW9g3Xc8/qDrj
LJYvXvaUThHMqcJ4rBaPBcKIIkimm3LmZxdD2q6cq37VxBPNf9s95ANLHk4w7AV59jDVtvco8TzM
5qeXipL7p/5YaOavlo4Y5AW5RAk2zIip8SkOOBbM0CVPhZTkqJQXXYbJPsPxqM1O95mM7BUnQnCC
LvU4FizjkidptMUqmeyCkU+6A1nOGvFbkt7HUrrK1I5X3HeaYvxAl9BuJolrte4K0uGxvyP0s3fj
luUCngjXzB5rzZDrOBPnROjFS8t91irJSs6QZ6blX7qc+IE1Jpk6ipTPWr0wcYlvJcP3nUjI42oZ
NRu454K49HZaoKHc1YvxaHM3DdqExPAhr29MuOip50NvcNMVaFVedOMEQGLGcslJI/Ogviuvf63m
sn5pybYy5y6+6CnJsKiA1ULsZ+Fs0u8+ykb86HO1koDJEAHzyg0tihS3wyzJKqRlPo0VMuVCHAle
mtrgTzwxFKsHCx8eYXml0bwU2XjBCI8cTacAL7XxLoK89ONIrZ2cobztjekpjtx90OnTVkq9huKX
/QyLp1gkR29AlGqjp71JTX03aXoCpYn1oAa9QUw38kJbXhuHUYx7MzH/ImnDbSwz6yBqfd9MI6kR
cfrCOIIXKzc24BLKtSFZStkI1I9uvtgvvO6SJrhxZ28Ac2p19gE4a7XtFFrYoKiyk4Nf49XQFk0P
oakXYQ7I2aF1bR32tIxftsxYOX/ZGneM7l4dzftBR3QZBuPOmL6iCu1MlDBrSfKX3mrqXTTZvEcW
pPa6nPR3ZHbroGOkESEv3iMQeJh7/ppDTO8unu0rN/dF1ia2tumpSx9WR0WNfSzD4LtU5QfJ3Fzv
NnETNXSBiJrcK+mh0JKaq5ZLfpWwp1/KMHXoiZzj0J1WIkFo7sSly44QOdWoZX5mEPfRD9VRK+3X
2qmesEiZP/EQkVfPRNQWdUlAkHiQxV4SzrvqnPqj07zyCEqgftT04QOZV/ZhFtW8ZZnBNkWi2vDk
jOBiil/CJnp0lJHRMwEEt3tnHYU5UK25eTUqW3tAd44OOdsOhAoes9moT3WTXL0icA6Txr1Q1jNa
yIjFttZPvqlDzSqqbtpmdrOEup1NhsZshpoEhoa4eIV4a/Q42yP+WSImkE5TAk+Sm5GDgyMgWtZz
UiRK0atV0ixPvNHkNmMPzaXaZZMAlKxs5E92MT9ko3utUoddh5wfBlNMx7wIvXVWq3M5zCTAe621
iZ8yk+1iG9ZfbY8kLnbSZ3y97OKj8lXvGrGNZSUf2tR8szJkCAmWNFb041pGEay7rL/qTd6x9RjY
OFnTF+O2U1NjEHYsRpI2RwfWlRas/Uw+nlKXiCDB7TzBylkY5imanGlMGn+wzlESix3blVcKd+R6
g9OfZUiTnkQW7tQUmYtcMGiqnd1tUDeoxpOw3/dYZe2g+kAoMTy25skw8ulBcLmMnQovjEPbjTvH
cAg6OZssb3QYTFPbndAfHaeh9h7+/UhjY08OAonQc5Gy3Fq+zBjgjdlrL0uQ3hzsOqwBQK7Z7xGg
Co1iVvF+lAswpRmyXZhb6CS6/FuanXGi/zAwibBttEGFFDGsVwsq0CULOaRYkA/70cOU2wWBQJYh
N7JHmF+Rhbcz+kl/RPDXIdP1rXJcd4NZ+InoLoY9mcc8uudmbpytmsm6PTwLFyUOdN3woLLaexTe
cBYEWwNmEEfUc+qF7L/PsEPDmeJ3OjZ2kB1wSTwIjTI4wsC7HjPiwbMJLWCaJomvUvlYBlAV7YCh
RFk840qrffMBbAFkDpnavJz58CRsq/VzDr3MlH+tFADZVC+eau4LbDfoc+2mtPZdCZNIR6iV2i0M
dYbjK+PXaXRxEIn77MFz9v990YfgVo35I5lI9pDoqDXyHhwshedo7Pqijh4rY+sx+VyHUDKuwinw
SpfUCwA+ACxMVsd+N5rOacTQQy810qWH1t1nesNNN55fDD7IuwgLG1RsNkfWzW5V+aQlM7qG3IET
QtZ3XruQCcplWjQgJ1KzhuMvh6gCE301MrndzFb2ZbBHL5zGexrC9i87ULROERVqNvFYo5KINEHr
WIlKrWWi+XrPrhk/66/jpV8Sx+SmTebsXIUihyj5wosw73Sy+VZmojmP9mS/thVOdIuPAe9cqKpT
YdQV60mW8AKN3DEg5zBQuX5Q1aLL0BUexkc118MmyooUm3z5ZGNQRwCPTSJ08FNwpeWVeNGHeFc2
RF8WWtpu4sA6zcH4y2MvCBhxjg37qprIpmNrEoFaKUgmASN0xttn0KPZvdGf4AM463qQP93gfeQ2
YYMJQ+bSYuNv17PFBBtdghdhxbVjVq7VEF6N7CTJtUbeG1NqD/JiBrQwjRd9aZb3WpG0x6gkhqqi
XaUqsUS5e4Mo+zV+Aw8VW35VkX5FTaL1pV/WM6+8S50/m9xvYvYPaQSjsZvuVj6glhqzHxxk35A0
AnwHaN/Sd1fmHdiAZ1dqJTwT3kejIa5+boinVc549qKA4qFq5HFAXM7P3WtqckQwr2R1aGW71lyY
4qlb7PPegXJCyi+CoHAYaF8Zg+gTb51jwlSx1Rt7gizO6SSG9rQ8qsaJCfuIiDwph4dybJEd6/Wm
i/IXmcoE/Ibp+c00+XEz/iWnO/0bGmDCkBSNznEIUH00gw5qI8LPUQs2AYzw/ciU66hrOPcFW8Dc
uVTVWO9S2C26gV6awg1TBgiutIDs8xs3nWQwo2Edc9iYabb9WLssTeJSOxfir4ttjVMVd15G81Dg
Ej1LiF2DM790JbZEDwWjZuEtGWjuOOO2dhpx8brORYwQUocZv26LQzd1ykteTfEhyJ1Py+PDSV2M
rVl/c0sXqeRT7LnzsY+7AcpOlJzmeNgNORQL0x3169BMX8TRCPUSy3pb6ehELTPHHYkSxhzqxzLX
Xgq3a25hh9oxi8WSOTUR35xo5zi2/cno7hGkf5Q/2qNJdmgHgM2YkVCWnoO7QNDO034PDlaIfErV
Okt2YeLiVbAcCK0525I6Rjjq9sE2dtj3lkV/baZo01uA7zyqYuynBmFf1rWAgsZcYsMoISQcNPuj
JVz/XOMkUUwYBCwtOLkakhanYj2knDgm+TlGiWaC3568msHxmn3AfUZDtAoBk8N7OE4T4arElc/I
rNO/boBvVUyPxNSHK3tod0o54kk2+mnu1Y0pQAbtUryFEywQyZQIbd97Mte/gVu8zCUzesdoP/N0
M6mFFWSGfwPcnRMcOAuBERH3UErbIgAkAZJnayfgVTriJDO9/2BgQD4HdEFU/MccO9Fa6voHCj1E
WNo+i4333ELIjFsS+13TUNjC+Uk4DJNiVEAj83syqUctcq+i4L9LeLfnttmyVD9BKsG3s5F4xDly
unk/CW4QPdRE0riAhGYMdsqCI8pT7PS0nB17HGLR9uRXbvQLfuSz/M07pjVe2L5LDmyWBJfOQKeL
U3Tczn3Gjt376IIJFVLevjsWKUaul6IPMg6FLhIUfwxiq1H+bduq3jogXqzMexjq/ndWGo2pJogA
scyrNxtAebCidOrbFoLPD7JFFJLeO4McP8dC3IhhYA3OEycfHNCbwv2YIGytkRuOqkCAQl+FXA/r
ofXR54IyWn7gA+AxeMnnlFs/QRpxyyr4e5U6R9qtSfAJ2hrlQxf0T2HfcH0Fz6JpnN3MWMkRmto3
Q3QJs6l/kF7wyoeDeJ4weAwa8ZF7CzAyt08GujH0kFyPZba3S89PMz4kg6deY0EtGxAn5iDsjp35
QMO+dmvkRNFcsVknaXhElaNNa5SrAGqYiRW9e4nt/mYvXn2Vj5vSKL7GpDgWJswP7tl/i5E/1noL
5Z7s25XSa9YiX3E/H1njv7RW+c7i61JJfi/gIlrlOqNKLuxPTG4zMVA0Cqpkuq3ny9QKflVO1e26
8TXoOUGjgIT7BAfyWH0l2H0Yn4/YKGDK7F2Xrn2wZ6yV2JZmLfgEUYBUo7lrMBMIQTgzg+modBim
VuGLlU2/IbuTFdE5PPK2OiZdd4On9mg2/CA32TYEo7PWLF4cluKIBCLDr9uOxsqyvtqx9Lv6yfRq
3H1p8V5azVfNR2BLsVxuNE/3ezSi6AF/lfIWKP90E1TZWxyga9OyNvaU/bWSzGd42TzM4SV06hvO
r3klLB792PDf1MK2cU0v1Jsw8/sfY8wPI64NBxETO2BkPpiMpuzgFFaya5CluUZ3i6kn0vSz8KSf
68ZOFXSKfG4xM1LoYcvr54C5BWKLHCDbgGYBtUoY73UIgijez0WsXstpPidZeuU4fY1chSkyoPcv
jrmj7kIzHy17SUIse9RF6q+e/eoqoFAhNNzJ9HhPHvMDa/o3UdW7suItw4/M+r0teN/Urg0wKFV6
c4Jzdo6sELltTbxiaDGBiyfrAiGC/RWpznP3wIADHGTWsLSR1p6uADBkPd6jPj9mkcsELXuvpg6h
Tl28SIPzrTYy3wPDBBsBGSUsPEl5hczZdlD75YfEyF6khUokfU/Rq66YuR7Zmf4o1RZ8hnAcRoED
6kt/1aYIY8PIIJWJkfJEsOuHgeozxn+iCUyFta5tYwORejgveLrG/i5aJhNJ+qSFGOI71qfrKC79
1GTWgzjIH83oCdsUuocUhuYo7o4Hz2woFYpMaG6xsaUomyekM1Wz51G/OBZzKqNu7lK0753Z38kG
YTIFQCwUKTI07ooVT9cJ+2+zSk9dMHx7WXNG7nYnGwxt3ODO27YAf6E7YFRFTcEmMXsZiChIS9b7
s6OsrVOVZ5W4jwqd+ZgVf9y3uNNeg0a/KfSBGIo4VbG6YKZbQiK0Ex+5U2QVPoWHwIKSu1un7P8w
TDrrmYhWwWGY1C3vfoCCtOuBFWwRZ98lV7njuo9BmX3WnfWLD+Mc99SJjb0g95B3JJwqJvgtx+u2
RUHNaLOssCx1yEGFBKOkbbHTF4WsUaKWLozpbGHZJZF92Yii+lhuOVYjf2RmfGVlyMwv9e2Sig46
xT0z+50+sDZO4whZR3ns2mqvjyZHr6ZzqaruXfTyJ2RDKLPbgKRxNQ/0ByRS5tXivebia+3uTpb0
BoU7OpgUtY/yzkaLBrgH2mw0rPoaFxW4SOWmHYZXs3d/82K4p0P+opwDdRHU43aDcwgY5UYjlnDF
7jcjAhIXXhz6hckhbKtr6+mvZTbe0dQ/G3rrj2AljTB6wYF4EJimJr080DEjElfSX/5wFXu/gdSe
TXdG6+7ixAqys9YEj3pVHXIjvkZV+M2E5R7IRSM+Zr8Q2pndj0AClEc+R4ENlzz3aIUnzoy9s2zz
vWsduoi49HQrllAWjU8gy2RaQyxRLtSW1WTjU45csimH/GgiX12ZvXZUHhOjSXexNTN4SojURiWD
bAuh3y2dn2MzvVUL97to+M/nimmvyJKrcjgkY2rj2mLHKfY4un403YPkreGCAmz3WpP+hiqH+fzR
tsyX0HHfhso6lssMO0tfygT8qKWXx9zMOICnCrj1xL6u+MwDapeopG/qMhTimbgltbrPoK0s+qZW
GAYLV48VmXXg/IWtk/BJ7eruxLruZpY5mAjtoWNBIdz2Fo/2T6O1xXYq9AugX7hcsNJgOASQXsKJ
kG7rw7F5yO6UY8QNjNfEw46ke5feQSS3FCdjFW9Qf9RQLaojygFURBViSCLrwaXRWy4zDkci165D
7lTJxLHRJc9zkMIiBKImu1O07Cgy552d4nsxtO8Uz90+LoMjymkcXtU+mrVHvYZ2Hbe88oDrd0xP
t2ZloAqFK4TvdXwP8V5HaDBxbNAybaqS64uwKMQH2V8R9d8lto9ulhc5foyFc+5MhU8N5y4vsvSt
mjwWBmr0ZcfIRg9BXwuKAfZXVF/CEh+0/gOgrE2hzHRlfypM86QSlE9WeUy5GQpHXFXc3oCHkI0c
i1XZJX5VqHvSlzUD/V93fkqr8mS2A8Y+knpdbxsyYi5CaH7uODwWOV4710QabejRH21q/KTWrhU3
bAFjk/EaN4sofGkZWlZDte8rnaA/1NajYtbLZMRYhS9BPt4Wvs+qyCh8+66/C68ZMfSqbbAUz2Fx
DLKPMYF4Psbfrh7/nVV7J9QHR1XMm9WyHl2U8coW8Ftt8EtZBkeYnAcUrD8e+NCYK528NL9pqcN7
iD1usaS738YxPhfT7xAc096+TQnFSR6+pFW9x4v5hIUD22nCZB7sEEcspYZk0NPoD30bfye5/aNC
+T5G/QWqxHCeYDukGBBvFoPWvR0QdCRn66I73a8Rm6dGOBdgPeRIcHt2Eaox/mDPdOZtuGc56UJJ
Nn4aGaE+trthTrFKJ+eNXRwOttM0a1+MdpFBjIsatLv1TLnLoXovlpuM6ai9GtPPOiPBJ2LuFc6v
xpxeWeO8Cu53YBsijuVFapZ8KpONTjf685CyPSyDD9cz6I6Dw4gqByuYc8HC89ONXgZS8hTHqbmv
mxqrbo4kk0W5ayK7r5ZMICza3lov+pkh0q5lQBsW3kYpYIsuQvfQRKFgDu+U6vVR8pSGwP6ywMXg
WTnAYSYv2uR+GIdnbR87zZ9K6Y8YPa65lF96FnzJOWI8S5rgEluUVONBejF87ZAil4HzXlCMODb3
rBrfV7OAn4XR7jyu7yp2fvsw+JsReKXZlOt1JqHcq/hlEN4lX+YHCcJpPphlq9NZDS5zIbOaDo5l
v4X2N6OxV5ZqeAvmkdCC/k/adjsUuC/uFF+zxBr2rmIrGKNjnkF3EeWVHaJ4ulm4/oe8wq9qTQfN
YZ7o9QPuRndpjWLPY0lDKSMfjSY76gOHlioQr9rVvR14fMIcHxA/bKO+Tzeho+MZnVh/YHQFpBM4
uzyfIL5qNEO2bV6U5lKbYygrzCLmVofVIYO+RGgf1XnV0C1oo7F3C+6Lpc20wQWr+zBzU5pg3yA5
ZW7YFsjF5nLYl0H0PaZquhp/JqNtaYgbaw1XyQc6Ey3C0WFflXtmaF8YbnOG0iBfPQzoBvTkEW6y
yH3m9D8VTB9YI+6lGW3zoIbkZarQrtTeXyZn6WrMEdbo2lithHCW0ew/2QQ2Sz0LkQrrZy/1rnWP
VotJAHytIjlhpWX8Y3Z7L6gWFBNBI/WAube/5UgF1qVajrUKSxpjgPUim2MRqK3ZGePASq7UhRid
WCxyFync7N3B+g3jtHMKsXZQKTWdvoVrc4vggJXJhMSEDOVWINwx8ddM1NlTsnzIwQSvzsZYnBY0
G7Rrhhv1vAnj5FbH2BH0dB/CVSpHsdc0FtQQa2eQ2+V+qCgUcVyvPvQnDAgMdoHyzGertS6jPb5l
MUV6ENOboTtJRLjjQg/Q+8ygJXC1uI/CSZ6wkvhW3jWrN29mCuLokJbN/jbJ5JjRQw0hJZQu2DtJ
FKNJ69HLi+AcOjFHfYKm5F9RE9TVey2HJ9gfH3NJNTf13PixU25bg7iUV1BF50Kf74Kx+4RJRDDU
2sCSkYuLgrrwWAzWjzbkvh1wcMZlfXfc4SY0HQROLz6MUX0WHX6tKWNll83X2Ox+g9x89UoULjxb
w8Mm3BpvOi6hDBzFbpj6ZgNnDrrSlMLnNcrcWhyxV+FmC/5m73autfOU9lxgkJW5/RlLyGC5vchS
aDQSiz+lvWmD8WouDT7epycmx1D6zR06Em/37/6noc/LYBIMQXfrQuCBFCiKfou0AFI0Nk2A3HtC
QW1NFxs2qUUZSnncnhgW8QbM3R09izsPvmK8EQ54n2BKYRHs18Ab0aCnwRdGJ3oGu31Mlfk5EAp+
BLBNPAkexILxLST+hWlAJTRL+7epg6fU/HEpj9aSUhFUYXHoA4XyEkitMoZ1M0CQY7fI4TxwjpmI
DhhevdbZgPzQKHHvpZUvjHEfV/PHYipieYCQBcWBaACCaFp/lxHqO6ywqM/7rAx2cU0bNoaSjh2t
HCSSaGDub9aNtln+XsHiY2WgkWwCuNBhOuH3iyk2aG9GKlvGidvS6CgcquAnaurP0p6hUNF0lc7c
H3iA+5qb+r7J5MkrbBtLIXCE0II0tCYuqvW7qMVM4cm+9f99r+nJ2WZ6pgp6astr36mILR8FRcQU
0IjG47gAYmIXxkduCIhzsBNMg8y+RhvPtcdZANtv9rO0m31A+jFiSB8SbEDdFiCTWX6MTtw6DvF7
E1NZ5A47Cq+Zdd9sKUg49CMkHDU9g5DckmIrQakS4QRHVvalhaTsdW7uEfdXFb3v2TkiSsd8V16j
1sDd0OIbNnLuATsk7dO/Z/TvSzKk43ZIk1+9yheKtwFsgKf83y+lMv/nWySCTIZLhxDIYhSMpWzh
D7S3x2h5cirgXr98+fcrnI5Y68rWOmjNgw3QxA+SCG+BO1T+f7/NOBmjNqkO1L+EHY7yuYrAihvO
RJ2QUkRbJcr1iFOiEv2r2yZ721TMMVp2kUE30vTQMvtRnjM8nJWJrmr6CSLmyzrj77U7PwYzxTrb
yNGV+1612EBAIyQmC/1/X/77rSVEctBdEH9Zz8SNGA3mzj1WNHZqXIh+3S2VQ9hVnyONxfbfz5KF
E1f++41/v5wBILjc85Y/j0IWYOLy5b/fxq7N5TN2d1WqL6/NT12agfXQvYa9EJ+4//0rCQmIa7sB
jZKR3tHrf2iDkHFNYckGc/liLU8CCiFz/G4i54la25doYjENvJq5FWxVLnF+lRXYHOvXzpkSlXp6
tSeP2seYSr9ZvjjYl3wjeijadmtn7LsMlKuw3mGh+LUbMw+2cF7YSJpiuwToEX8HmfiZHRYc5TS9
dxrUXhojOnP0tCUgDkyCdEgd944Y8dgq1KPXcGieUkwSWOnyb3AT5yZstjRFRFC1Zzd1f/WhxyKG
qyAb0/EhIBsh/CUTxVl1RuvxHzMQC2Pefdua2DA5rC8KflxPCSP/fJ/TY90mjJyG1SCfswgWVFb0
LRiQrL3GxjA7Yl7MnBTdJBoQmZzATJrPrEyH9XHSwMtrIcN12TI1KsZ62xtBe0YqMW8cS4csIKMa
f6xxkdV4BIbFUqDt2yuLy1Xo2rBSWZN1unY1pFV9lDCUGvq8zYRmZQVnAQidmtKbMfb+ZKud1rTy
KFnKrVKB4kHDFBV4eNp6Fj3rXnPMo65xkuRVpR2giH8EbZ4xTpG8BQgGHa90UOOot95s8nNrU2u5
cYyTFp9tGVmCQfV7kMUW4WVsxeu077cAGYuHUPsmUiUh8Y5ucmt0hnupK/GMqJbK1Xwcm4iEU6yK
S4OsjvKH62KB0w5Whg9bacW24VZNM158MxxkNYYDhSa4qU4xWr8602DMFqF+1gzr6E4TUdi4m3ZV
Ks9h6iJTmkX7JzepmKK2zHd6kBA53AoYkYp9QNV//C/2zmw3ciTbsr9SqOdmgjTSODS6Gmj5PGuW
Qi+EpJA4D8aZ/PpeVOStzMhbN7Mv+rUQCUFSSnJ3Omk8ds7eaxt6Ktg3DhenaGhnUl5wD3Fuajex
zmY89xXwbt3bWGO5IuS+LA2dlojF97Vafu+qgQYyBDhMjchFnFi9cEFs1NA8mq4g0qtNrZ3Kp600
2/AOIWa7MuXCagdxQCCEs03uNBG7YIjYBPrYyZChAh6YKrUcGRvuipSXrAHXOyQa5vKsjm5Mk3Yn
rVHEVFUcnAEEbAJC7WSnW0fZYrNHA3mNYJU4jE5rd06C7G6wNxDYbLohQXQlptQ75ijTGITTkzKA
o1+VmnhPa90h+IDW5KTFhwK4ziJASUXDPBA3Lf4diH7JBjfUbHniJ2wGryBTxupGr6xdXTv5ZQAj
Qp+cGihsk33LKA6kVVasOpNYC0NjVcFwVpyjqCWvOdQxMhp+dLAhPWkRxzuP4+s2CZ+/zolxwr1g
sJndZuF0k6fIneOhyO6NLHmEMykRuqfwokomYKYWvRtDpL5FAD1VkqlLkKXmHpZHCqwzEfoiFla9
DBA2rG0Ys7gQG95JEb1ovfXGwC5e5NaUXtXtkPJ+pFsWDsTKWKKWXydYV3iHcn6hIe4ABqwVCmiE
m9wQzAMbMHuvydzFiBAYl5Y8242hI7MrGdYXVSWXrVPkJ9ki1dBQV8pQIF+Ii0etadd1YGWros6i
jYgQSbWMUo95hi8LX9ltkgaY2bgRb4X03cUI43Od1nG2yTWshiB2zYdmBn04QwvxB23W/deT9Wd9
ht+uerfDVjFfXT7uuESxVSuKwN01SH52XuHW3107pqp23OLUFdKigaLb0DlAYYAYOqCkxiKbW/Bg
bRujBF/FWSIJ9KnPwHCjRTPFzkpGNOJL33OPTu14V+BvkmM9dNfKMw9OxHcCA9N/6NUVOVM8ZG+2
6IWUqOeCZ1g7Edv2OqzFqp1RjlNT7gxZeZeqGWpEFewX6E4Wh68PBtKpH39kts2t0nTysezEu07E
cgmtEEKXb6ij4ZdUgoRoYDIJdqPfrDzlUHcy4iaPKS7WrnbqJis4jOQWru0eO0ESzXCqEVf6qNJk
xfxvYeZeeSu66BXrXAFBcJG0Q3GOW0BkrYmmoXfr2zJ8HsooOiJnhzlgLYTlmbvAV8gGB2C7AAiO
JlCYIw6cdeg05rGQVMajMr3T5NMxyXviicz5Yqwn+oPcUvZDSCQm9JZ0XWWeTa6Tfl1gzBCNzUrG
Sk0AqXWWSbWq6sZdRrW3xtNU3zKkf6yVHy6c3g5Xbhe8M26cjrxD3YIyPt5MdIF3JhHAm6iKIdQY
2Bt/LGJeYJ1CJANPyY0jBODZOm8XUgNwZuUo8KKKPuQwfoRFA0YWO/s0Rdu61UO6BOZ7LHqPLWLD
cD8lx4VWJ+S1xsB0XMWsCAaUf7vv2HTAWf76VpgAnnCn/NEMs5MfeeG2jSjTpVmYO9mDRKhrglZE
oopzy82gTXnGvLCPpuouGfzfmyCgy/j14nPZ7QzBLbUrp1vEd9HZ1EH+gxcxYl09tH352aLrF5DY
Fv4QWDszx78bGgbXdSLXg+dgbO4akrZytkPWHN3kOJa7S0asHmORg94E5tKl0vqmS5OYIL8+EyAO
56cYvEvXm++eYXU7T2UentyOHq9E6znLqPB5LaMUVqDbvNcehu7RTBUu7SzbDGPzAW0pQoAn7HWp
VLsRZUsdEtKGLOcrusV8YDeMEEMgLtcKvuau8gN7Y3VjfRqAjAAF/AjSZHw26zFaQ1ixNuhuqXys
4FGDaqKCpL9OJ/serqBY533aHDG8e9uv428PHsBDi93NENkHb+SC/7r1unGWrjtrcLZWg1qx9eSd
3gDCzo3CPYqAX/IaHm1MpL2NzLkQQrx8YzZJvPdNaM6WOa1CzKJ3iD7PbpoQleBo38sNzrjkOejc
cFE2mXPfVXGxHCY3uXTImQxfDNtes9U6nuY9MJphzWAOZBiGveO8oQ87IO7vJVtWnWTTHctjdxjR
cF61ctzZdp/coKBBKJP27rJBQE3LN9xbE1dOk4LDclKvO+uUa0cW8GQfKff166tKq5x15Ab5qXea
fWuW0UoZk7PEtuRcx7Vec6cLx3VvB6/YtcXryCd9kv34JJjhilaq6VQu0xpRe/NM46BZ9zVCdu6Q
+SpXPjukrkj3v32mWemR07rbKBX0W80pxMnXiW0L3cxc+b0w6CeB5UxjjVLNcYZTFKeMsBSW9cKJ
2q1tWtE6QXa3HYZ7gQJh7ysGMBjkzU2QVU+5Xbw6bFOrRhr3dqfwoM0bSjzjFapgXAxEzmScP+Vn
vIL05d9WmbRogMtuP/RkVfVO9ihdJgATg65WF9HzNITozZnlwZNfV8Vo7fw8gJaaMFkdlS5WtHSg
O/tcw0aDISHXYeoQ8doPOO3Tjz5hGqbFrY7Qjs8CvXsqJL2LaSibjWRBO4IW2OSq95a5GDFJzveQ
mKuNyxceHdImWuNuk2xqQgYOTrHOURWdfRe/S9UP0ZsWlsdpzPNHw2qdlWLEE+mDs67SbnwxnaNe
Nv230Ev9TV3ilp685MVlg//IbOJW6wf7xWZf47TOU5X06pGelruyNPUKLJ8c4g7R8pCWyAYGMt60
CGGa5VBqx9pDldLyQfXcnQX+CNtO2n0mFUFiDX+z7+mvB9ljkTWnQscCaMVleXSFG1wnWEaZZbnG
bTDCrDOncdW2jfE+AhuGREgJh6oROjF1HCKGG6YDLzhlwmVQjcYdkqVwqQVor0eK5kMw/49o8FCz
6aQ+Oz4pdJME+ytQf0Db0fMtT/AudOkK0GOwMIf5F6umFUZYS7Mao9JhW2OYB4r/fEkXP96MhfFq
G6tUF8Z9h9zWa2W6/rpWaLE2FGfR2ob3cdWZhI0NBRVGp7lPUTLUN7I2vyEwDF/yhVbE3XMTYT4C
l74OpiJ9rgbLwcdmOdvCysqLL6ITIuMXuxb2d5gwsARS71sYDN8mUb9NVdFfmE/p25ywqJ2pw5SQ
LVMDuhklzNc+v4NQApYozjTukn6w0XruHlqsMCko7TjlFs3pJO/vHeZV9KRzl6RJ/cVlK7FRAnn9
ULTQunzs67Yfm7RhAqjDA4lhIqye0CWZSy3z0eFxD1sAPgUWIOu7wI1OkUVg8Y9bGHePgy1PrT7W
n2VbvNISFEuan+OWEDSPVmJln2waPRuFnJhTLF8ZQ+18Y4RAvEI/8KZBOZiCxN4ZPe+cTHtt/2+j
et4wYvoLozpJKf+1T/3/8BdIRvgKibl6rd7a7z8HxPyHaR3X2S+2tB3E4qZjSFfoRNT/CIjRbMzp
liNM2zZNzj4W1H/a1g3nF8fSDSJgkFi4nm0RK/Orbd2wf/FMym9KcCmwAOj2f8e17v0ctiyla2OZ
xy8geWa6ZZg8vd9H14KwpCL3FQS1zbjp9/Fx3KfH/IgE/uhdtEtyDq+zc3Yu+MeCuceveBh20cHZ
ZltaRXt5aE9qkS7rU3pRJ3UKL8VJO2en5NQcolN1qA7Wrtz6a/5tgx2V3Y5czX1xDM/qWB9xWR/b
Y37uj4SwX41HbU/TcZduyafY29t8bx3SPQruQ3IpT+UpuuSn4OKf20N8Ck9yRwDTrjiMm9+9j9c/
7Pp/y9vsuojypv7H3//FAZnTegw44B55vi7AgN8fkHTQyKcqyLWd+mmZCOwS1AT/fw/xh7hgWD4j
hgwewtFMChJakCQt/PlD/CHm+et9Nb5eBC047NJ/jCT2TZFHpKUCS4pqtIXfkwZ0PfFBwMFRV/Qn
JaPXLIE+wMC9E/01xuAllNydbN5Db05D+ue18f9yTCEiWAwVpeAS4Iz+Q9JzQZpmnbsJc5rePjVp
QmUrD3/+ED/nHPF6eQjb8ICEGrRCpPmHnCMN91pf+WJcZugL8J5iuUCxLtz1nz+M8Z9OD5ejZHJB
c+HqFjPIn08PAV8XgC88PwQ0bP7UBXvjU9gEhAMkHxX7O1o7i06HSZrJvdMHZzv276pafzCT/Ntf
PBfxcxb014tmLZCQKFywGN68Svz+XPVx8tEK4eLFX/k9t+s7t1F30syvLQx5k34OekaZAU00rKff
kQ9tRq+BEwpSaLKy68bxHlMnevDHZtPkJgMlc584a4u215UWVLgIRz7kpAkybn1TPSFyIbL1lHA2
s0YATJkzrOj4gawgZjbRAZbFYjn61H1O4D3aMPsJS3OzKwfkLoavF57OVaFPz0PE3zVUfYeafMel
eFaWf/Dcmwq4xNyVOcH+wDg8Rw07yZxyjYtPzIaNyvz0XQdMjTa9tOH41tijO9Nl8J4z5J0RVUrv
d0mzt+zgm5bWd6FT3UU5k0flJ5cgpuGJTn/wuru2Fd/JOqZFXyBbJBwoAzmI6QssR3PBmsBozqkx
BXEPZ3BHbh5Mw8n8LljEUc+iMLLg0Pdg+ZAbj2S3Ou3ZGJmhKhfRUGtpi86ICFbmO73PowwY9BAg
sbWcSRdTXwJf5Xe1AYWJu0BphPLfBaPkFMyRzBzOZQJFmEJ4WaQtKcC2daNQOLvwPxLF3LfjOkPq
Ipeq68oFvLtN3Vt3edjeeVn0UHQYYJxqDu1wwaC2aLCm9i+Wyf98vQk2TgbnnSlMbh5/OPXEEDrY
zgrIEpr6JollCouULUX5F+e4mK/b35gq8yn+8+PMl8D7621EOOA//m78jyqgHevOodDATXeEVrxm
DeJBy76m9tq2Kt7VbnWosei34XSkjYG4jQTXtFgmZb4c5DfJrLwrbwtfXrMpv3LG5NWz070po92f
X40/56T/+kQdFjhHcD0Cgfn5iUJWz7JGT4hS1KPNhF3Qn/SHwYPZ7+jHP3+of7UGYYP0DIoGT7hf
ke2/OyaDHjISg9C+FOgd6kYd2Gr+1UMY/+r1SM9yKFmEDcfrD4VBMQXwHHDeft1ATLe6NF51G0mE
RK13N+jNoTOaU0BY1FDOYFpecN/HO6IVVk6ibtHpr50g/5g45izdD4NfaVelI6/r7kU6RLWm/t38
7OlvrTC6bYNQu52yF9tPX+VgHDnAM+KYYDZ6k67Xk8qDPJlO97TqmoKUJ/ZbtpXei1xdMlUd9Gk6
ZkbJzq6+2F2ybqpiP7XGA5K7XPRPg8UzYseSOfoy9FH5SQU1LtzmaQKhkjEuDGokwggVSESqvKWf
1YeCi3Sg56fjl9KQysPTXXBhLttULCsYXFPeHpLizmUyI/KMw8DPAuJ5Lc1wk48A9ZynaWSxNdwN
XPFvzZxrPRKj6UTvPv5c4WTrpHOQ2dohAohygTPmtghO6RjtIjvezEdcN9UqLo0HPLs7PUCrAXZw
SxL5JtBWetTeer3+0LFrpBcOmq6yCFYeresqsa8Hu70yPWM7ec0hkCEzH6Q2NMSw/N0mfbaPxuri
G0gy88zbiKa+KPLsVBYthyR7jooLY8OyI1bJVd8mjawgq7JWrcJwAGX7Kp+DNCOZvYxWucw0teoQ
HtWNfoxG8ZB56iUdzwzj970uITG7OZQvWqcx1j+OTK0uAwWVjbmeJfJ9PntrtnKkExAre2QWd9CR
s7DiXBeM+2LVP9XgfYFWPthBvs+F8Q534ASFZBEyQ4jixwy0CdlFd8gWwAXK9gk7w6GfVYfKPQ1t
fUiH8jbV03XZh7fmiF5TP7q5dvKMYDfj30NQYbIkOSViLgiGmfv067ymoXq97lV4qm+g6nqtd6nb
5qCV9SFv4m9uVV9cxOkooboldpJol0/VgQO59ghvV+N47KR+DJE86WZzkFlIrkS0Mw1stlG4IfBh
hmLeNwRqEUPEKRbc19j6sXPQ5SmDc2LyVkHD6wRjB7I10Fkp0gPbJ1WVu/61wYQpWNLx8eGfwVez
7NrgoDXRJvCda8x4D6k10fl/BkT8MjYTg0nrIQ6w4cTO9yTJ5bL2BgIroJrqIXcemuTkTQT3Wmeu
mjl1aUS+USB9I3Nxb4Wa5ODIrZGiwdbxHIwVFX/fPxkaUlt6zeg6OAcwy3fB3bzG6rXzItzuw+2q
VRGhF2V1TrjjV1kBraG7AXqIGKCpDrYb7UrXu6Nft2Fov57ffS3BFOqnyPPRPyRO8hGVrPuDfmw7
nYS/bt+rneq7a9T44chixMl4ZbcpupxqFfb1gRDsfeNm78FQfHfqZwvzYeI32PAA5M3X0qjuvBZG
KB5SCKOrIZHXYDC2LedhyXMN9OqpatqnArENOuTtfFUjX0Ki3Ye7Piy+mYRduOaW/uASz+HRDK3r
aagPJSrG+DZlEOUXjE6tOWM9rQn8GcvboMZD7b8q66EpbwmvIpwbO7aTMpqOqcq9qHmyKVw7XNkI
6aE8pIidwj5Ck5J9sxJ46fyEU+lHPyWPPI+Wjmiv/SbezL9hg1oJDftaCzIoOcV+5Mng3URCnq4J
cjzA4TgI4DwTXA+cGBvHtN9gdM8G8wdQfBenSt+9rjn01VtZ4C6Q8uvOOkQEFETVxSJko8ubJw0e
gO1hxETL1NkbyK2PjYagiPwmQua96/kpWk5wH1AFKC/cWHG4rSx1cUT80RX1IUlQBBpcZSgegGpc
LN8/9RxcFEBET1TIRbhCG27hkuuhHNXF4+RJg19L5n9D9/6il+Fyd//nhm352rz+7eOrBXJ+zT7+
8ff78ONvm1eolT/1MObf+UHe0wzzF8dzHHcuA2zbYwb/zyYG7QjXMC1cZQwZPIeexG9NDPMXGtaS
4kE6huvB2vutiWH+otvSE3wPLQF9Due/18T4QzXKs5L8Z5uGAPdnybmT8vsqMXRToM9dehORdkU0
UvKcTdkV4gs2EU235ybotfS+G2U9IqbZh662GFhVMXCwS0rfh1IcBUQ2gBjYBFChUILgaMzKB23E
nZNqw6tCJexy0+k0CdUhLF+ykDFgYZU2aHnGwlP1PPj2AZ0uO2zl3cYiLzYpgc85iLLtF7DIwxuz
d+YPv30ZdmhapV9gbJxFM18/8uPnUk1uS0XU2RSHG3Ms7h0zvFTQZdfN2iATDz0zfG8PQVc+K22+
fv3rgy0g5nhJmYJ47+MtNpx1pjc1IOVi6pcGuOArS2/H/dcHrzZHNDLVNzV4bxiQovLJD1MKH2b3
uQy1dT/Lc1oL7JGyo3eFyJTYqJWuPZMmCy9BKWJC4BzD6J0QSiWBwPcVZf1WpNoitXw8WN4cYB5Z
EWSU1tjDOZjtB/OnXx8SBA0EfmkMiUBq13YVLRw9yFdu6w3npjzJIv3e9W6xtfXWuEHiFsaNPieK
oHrksbRqeo5h4J21sIPjUUsWcIyRczgjuOWixbBMGuliSik/kLud7dorGU+jsmz9+AaYxFaXxbSt
zXzrsG9dFAH+ovlJmFNRL1EcvIZmbey69kYiBsB1FxVbSwN3EOrMAnSCEQq2bqMzZ5hYyIdTxqcu
DQDuEuY99g9s1EgVGnuK166dPisqgJ3LpvVS6LrE0eBcsMjdRNZob5LOA+GfTdz1A32TdsBMdD0R
d8nkP3eQxraw0SRjCTjirf2UhNLauLGxi3w0kHGFmzEJ+gzoGtFbzK3wLAzlg5cOYu+MQHsikng9
y3JWY5x+1q2yToSAwYrwiLzMXsjN7BcjWAh26keZZt2jxvPwnfrGhGh2cqYZ7WF1JDs2o78sVYbI
U6FEgQKzNFymtmEliQWt7tmylIeu5Q6hlHXPpLBGlIN2nhCr+M0U4XsYkcrVIM1dWSwoe8eDa9OK
B88Z3hgjBxcTNgKsLIyCof42+u2FfIVs5YXv9kSMZsgAlfgm4guimtQmV+rZ8iYehvCRDKpTaTD2
9sxkhx2YyKtcA2QeZ+tWIYuebA4zbdU5EvMhz7rqqjIgt8OZPuZtUEP3TpdhYON4BpqFb7Qj4B5z
cCage2vCcR4iFKUb3IdoVsvZKBZkq8rAuhgXUNvH0m7Xydy4r+YaGjvpKqzC1TQSLSEqFMQ0SdAi
8DfJhDq6DsLkFEW7zErkKD1/0+A6IFBD7IwyRl6i3E2Y+9o2we+2yDzxWXkw5WZqHdtlcdaZh1hR
NK66uA43bQfTRcsbOlE0D2TWFycXnhfxXcawnfzvAVODpW+nTzGRySYjTsKyiBpm9k8KijnegkXi
7DOcVRcCYXR117wKGSGhu2uOdqq/Kf3GrXJ5iCzklIhntpifqn1Qn0nYyNeBIQ6TG2zjtPUQKZK0
xqkLMAhMfz34S9+P6BblRnOcCtRiEtucQfo5wSPCXRLuwdFqQSAX4UXTKB3rjHhXL2Q9CUT6MurE
JYaFxpaj9uS6ri08ZF6P0N3wHqXeZms9p9bIh1Eu+y6b1dBZvnSq6uzOu0VhaTUpts55Stbe9Yzi
qjqWFtaRpHvQkRueWmO8J2NGPdod+iY9YFKb+4eRaeBqxNw0FM47um8Nxb+LcLcLtd3UaNvYjfSV
YVYPVYuIfCAiL0nMtR9hrjXm/LdMBSskWeVKlfCjRUeXTE8qFBqlRoYBKjJbMZOcimqluta8BqkC
68TaDYrtgtmABfAaS8fgEu7iSMFaTir7lh7MZqw71LmU52FuagvM0Trm8NSA2l6BDGtjBNRfzs42
qJClhg9mHcdIngAOTIYRABSLt5l77Bk8XCRI8XUyaNeNHdxQNsNtEN7WqbvhCsZteZ7G/jh1WnlT
2O2m8gjrtCsNVXiZffTDgWgUc2X7HP+STCIYIvoIpkeo9ZQH5tLueDv8KAyvE5f318iFJJNUfHCb
6zbmLTPe6BoL2wbDQLUxW9PHw0LSRgQ2GywGA0E3d7fC1LqV8JF2O5lJE03CQkjbYJuU4O6BMbEd
HQ0NbJtvLPt0ClBm1NUhxRAET8w0F0EQ74vODI6mNe07x0qW9shsHLy6vTGVlLPwL9x4ECJweAdr
myN+5QDpXNTaTaEPJBrH2iWgHEIEMIIqStp7b5IB6RAYT6Xhe9x6ULxJx9uipKp5qqd4Imi98RI0
jJq7HezePbJZBqD52auqOzm5mGMU6fq3fr7pyT0420WCcMB9C2A+woM8IHm4bYWEq2GBox2Aj2zC
CAKMidwE28gqizmp0OtxBHJEGoahFFxg+vlGNX1TKh83QZ1YJ4dYpnoCd/5l/+6sZq0VxEDEMh/J
7eofoFSNwMKsR6cXCmk4Ijvy5B+MDI5YYNgnxgkTM/z6lnl+yvg9ntCnVftUJwMxSHFocbrVufNq
sCIQFH8vufIqx2ofgyjQLmmo35WD+2T6lXUTZtj0bGf8lLYSazuiTxKVdnG0/NraBQ6okKyHiCqx
PsXcX6uIkJJcnjo30x9qR/Ssjjn9FdD1gFYhes9eMuRQVwarNRG5K5087z1xB4/JWJABS+mwLupV
q5PpXOppdMMQpN2kSNJcUcOp07XgJLKYiLO22LXUAxozW6wmPYE8WlpuuyLM963HrRfT1UEVo3Gg
oRWuLIPmAHCqaDWO8SzlrbItvdVtKVtkJOawadSbtMNybXryVcrC2QvTPzRanm1c9BIbl/brl8b5
N8nzDwl0Jqdw7RTag1f4MC5bo6/2ZYFxxGXWv4inSe7H1kUnqlUp0/scc5kXlfuAHKF93LjezjWX
FlXJZpxtc1+uj1TtusY1yColL81A67ZotBurIu/r68FtutTANPPhFJj9g0Y3fVlmDP2vtKJDZzJ/
iFzQST05d51j+2tSE3OkrTGyhTwnx6ZAXIb88fZreBQ5M7cTo3y+b+YPxpii03Z5JQlIBac1T9Bq
0fbbdetuI8NgU4yUHCn7pcGvx6Y6Pjh5cQ7b5pIZQbb4+pBI71vQqrdAAAYKo+x+GrE6dgCbOYOu
vnRxRTkR+VehBTQA9LWgllQH2pCLiEbeVJ2jPswXthgeA0Jt1jkZI1physOQWhDrUnC8k3nnNRD7
o4QuU5ZRxNnAWbLY/Y584NhxE4XS4ZsLw5rlD3xlEN7Q9j2A/TT+7DlbSM3UH1VsMSuJmU0k5VMd
47XDBYrpFVCKH9K9NGYdppAvBok7rInqjUEx/6sYXsAGEeWL9XlphRXG5L4j+lpUERoLCwNnDU0H
raVquTHVo1hCVrWXLRf8lavZJARzrFqTJzHgeV5S4dCgSBuCC/X4pFcer6Rn7aeqQgmZcWspCm/j
SwIXVDrCpiN6b0i8DVCnfZ0HMVSvdQ05ZmUVrOSq0xEeTri/SHAlqASxIkW6YWqfaZPXlxQrmQ4H
bxtNJYl/XrnB/mfjOr8WcXCCXtGtRo+KplbDtfPZ5I21FJO8V6j38f8VvABDlesvnVhEPmpuYBmi
dY5PXS9XiJjrhZPsk5HUbvpH1NYl0LAyF7du2w3ImgAaS9wlhr6JAeMuQmTe9HVMokbHt69fSGZy
HSLJk441/ArAkcEar0WfXaG9CC97NUuLWY7tbKvMeGRfRDp4NRTLUveRGhmcCKuE+8MqnkAFiPgz
blh8DZz3siSl1yjMZdnBEcknb5O5bUMADi7dKIJWOlSat4pnLXKB8M+zenvJHcuaezxUVKWrrRMG
ggWbnzGnZdyUa8tO7yvTsFaVg6cF4RWcHDUHE6C2NhuirwNsIL5BOJ/WDGcVEVo7mQYLFxjzOGmJ
Ohf1EQ8XicjzoZKCEgw7vmfG4wpojETzRnAsa294RGXIwG5sABxAT9pAjRfzteLrCDJFcqa6RUrX
v88Hqi34W/NLp27cjlPkLhmOqauGpBWZecSbocBDoVLgT8ugGrDybIjSLpa9bWFyuUqq+rVgwI2f
dP5m8fVzzNis/q0x7Y2BVxhSlp8upqSul75Qp8kQCXAZVGVKG1a2u2lazsWmL77boQuHWNZym6A+
Gue2ldXTq5wVepWWvFZek1yZmCnpLWofwO0eLcUaWcL/uMJLs24s8m/pMGFHTrF7Z3IZdCjS/Mx9
bShYMHXp7ZVFAHFF5nTOS/76YX+yb0b7ovgG2h0Sg9IVslm5JV6NFn6YHoxTrMfWKtKgCmTltqlN
ajPtDUsIRJX5zWNZxGIgi6scJPwCsfZn3KFyCpp7NYWfbAgAW+RPIo2dHRlFEWi0aF93j5Ze7+Dm
F6uvZs6/m15/0fSaR1b/ddOLTnYE4fynltf8Gz9aXpbzi4dSwfFMiVzBxh3zHx0vUxAbAV5YJ71H
CFfOg7NfwyYM6xeXHS4NMkMIrttZHPCrasf8BWknFhs2tWhxHZMO2v/+X+/D/ww+il/1E/Ufvv69
RoX56s/jOQfhkIcY2zI9Mldtl5r9544X5hEiaVFCz2iWaW26D6oK4Q4ptagKs79Clhet00BtRKea
nbTjs+VWw7XqquekZQYe2327gQ/zXBTSOWdgYRaMXB+k/M4OMXnHwEQ0U6F9KktfJkZo8zjWZ8s2
iVnQHgOwC8sCEl/fZCAXWI+1JAlvgtSEJSyadiWMDJN2Ohj3U+cl7GoxIcKxMu6jQWlYUMunr69Y
grqzF0c70gDW+HK8t9aNYQOSlBlmvWQj/9DBulrAxcfd3YzT2WGk28Sd+5ByVduVNA547D7slPzQ
ri/SkyaobiBuug9mVXdHM6WRN//O1y97bWIf9IJcz6+fgIQ3XtET8deGyg/qM+hVu8yLzGdJTJ0Z
kaZd9WFkXHF79a7DiMkFu/SeVX8jsmzZmxo3GfZfviGaS9G1zkl62SkixPB2KJRxSzbnUxf5n7mq
g41bBP2dbpXDWqsL+g3Uc1GH7Mdrs2zfFc2n4O+ueqmGRQaUKc0b+gpNEH1mWqQdGmamd7Zq4aZP
OXlfGg4jRivbav5+ln8oJle3P36IJJQlZa+xdrDqOX7Zn71ErGVn9hu98y5+ZZPLKZj0JN70YU7k
cU+BZ22Fx8OXNFViaiMW9Ng9R6l1JFn1BQg9DjhkspfUFaukoVrI7Mhm/0FaOxxcfWW6eYnLeuuE
5rDPiMXcdGZ4x1zp1HdVSJjwhJKjhgabdM1KaNlt4abRljjOOfdEe6cfETItHHdxj1aT8W4XnTMG
oYdEknM0TTVJJLm+1GIcTdDXKIZI0G563VzGOfD1Xn93AtAQ0gjvaK16i46KBnsfidHuxXH7dBcg
lpA9JGkreGkL55Qm8DryDzdw2FzFjxZuxEPlsQHRBL2gQUCvAXu5nibrAkFZ24gpOuXNgKuzEzdD
1JKpYke3jFbotELKyVLyvhIDk4aRf+cOsWs00hLyAYX7eG3BHiAmacVFyXA1OdG5i7B6XicRUY1V
ULJdAXB8xcDkKbO651kWuDLbcWU2MXcYgmjtcLb2SBwpOMDZUNpE1fb01HyHMHHBpI8tOymZBmjy
csSM6LTGYupRP4Gx+RRg2xS4CX8Sl9jOr6lb9H1Rf9pzemps1/eFnT7Usr9jc8CoD0qWrhRhEzqz
1az9brtkVcTOtei6OzVlSyBJc16NdoUzP6HveRd7+dG080+ydrHD2eBG4pHWkUYq29TsKWnQzZsa
AijgEdV+cGGEWFBDkwEUjFKkn5Wmu5OEsoJlworhSV4NaOQBk+ZY1i9JVnyr6G9SNQr3fv7NHFCu
nadb38i3MWEF9n1R9B6UGPERUPhhrMEgIWkxOo+z3dZ/d6S7NeR72dCR0n3iobFbcxJkFNesM9hb
PILowEC58iqBJFBrJu0mF25VmYNVlvNGVFf/l7Ez2W2cCbrsExHgPGw1y5JlybO9IcrlKg7JMUkm
k3z6/9DVwIduNNC9ESxZlm2JTEZG3Hsu5lAqiL4wX/1Ekte6uBhDmttzaQz0L6kLOuszUfCIalk9
lDg115XCg2c19FrG+EpO67EsZLarvNLaMj9fy4D+hmOewemba0nyWJPndEJwia05TaOtn4DcIb9j
a5jJvWqZcvaZeh+DOCG2WjzQyXocwM8xAbhORXDf6/y7yR0UaetxUgojjNhD6PwDYvTJLggxFj14
3nYfTtFXYt77/YCIINskRQUGwsoEOdjhbzgOj7LKXvpgerINzBE6/q3Ypqg03JQaNhHHHvnK/OZ+
QQ94+jqmuAySr07PX34SXRVUkxXYka/McIiFjV8aQ2/qpvjLDv517FQHx2XCPpQKPHPtjuywk9GJ
eyJUTiIlYz4ct5O7pH0EPm54rF5E63ym3t+GDUTuhsPTpMfPzDrWZcsmyXThSXYYtUsCVHzZz7sO
8veD3SxPe+JQ2yKgAetQs3lPvHEi7dRmZlHM/S4Kp89mUJwjdqP/hOOLJrYoKDj/Il1s5wD/SDcA
Q66NfJvDV9soD1MMBJu0j0ZQ94xui0Cge1880fFEdOgPx7l3qDsnzuYxjnviQ5zqVLiS3LT2fTbn
8jTMbXkKgZzPcBEPVZPy4g57OvBGqO0KJ9g6vtDnQLMqx2jNNrBkfUB3e0SE780su3ONvsbre/60
OY85gXN6wIocs9omCqAqXTDqoK/YfG1it2AY7bfveQg3JOMaRbjg8OYQwEAbP3tLGlIqnDSzH/ux
tbe57tj/tL/7LA3xoj0aHQ+acbugG/t1q1Ouha5YvL7Zk/b1Zah/t2Ft7JS+FLYmzSgADMC51tzZ
hUlPpnTzbS+IEh/xFMcDTe1q7I5JjcI0aWiv+WgOsgyrmywaYzv0Q0+mDn2Y0SKtKC7q6pBMfQFc
Oo8vVV1dmlhmWzsHURvBvdl2I1HXQCXzNQ3OYhsxs98idAFmRSURZOV3VI79qQHG3ITETLYZGsHe
jl4wZa+7ugBkYIA1Kf2uWbePPvZLQs19eUpFsRdxxTqHKGR23kWY4stYnh/jNlUdcLhI5jYNXwB/
TMAAHq+GuJ7/Zlm8zcvZuQvjxgSFR8yKmXr5He5V/+DFMG18OgGeG5jv2u3Ko+maR/DPjAccR75h
A16kN8R8SS9EYYJjlr9y/g7jIr0URh29xNXwZqeZcWnIxwR4RVkDKefZCdnhuO7cvAD6Jbto0j5k
OO6G8Xgrm+AS0bLdjozuLK8Nb/4E5wZQJKlLwJG0o5yHxpyb2zyE5REIMRm8U8tspUHwnbXGtegs
4wrH6o/PkPOONUVc+e0DaIaH0piSPVMTY1WjhuVVlwd9c+G0QEPY66gKHxrmDa4dXzCzDw/eZJ2n
QXFGZDUBZ/QehwdyunEsGDjWlntuzToAa/Yc6fbSNLW/bcknLPKyAjJQBAnOXm5+vvq5gYuFGJ3C
88SlkG5HySypz+z0NKQGN3mfnn7uel3ImTu51k2WM/PTn6cs3/153n932ZjjLvw/f+7n+3L5mf+e
+e8V/7v/85XVB87a7ZFo/vcSP1/9+3PQbhg9BWcymOGDKGaCx0JmkFkMpWlOqv6xr2P0FZblPPXS
duk02/kLdWiN/zQYX0GEEy8++Mk7kcU9RUGuP/D+L913mf+q6/SzEbb9VSnjVhZJ/63jHgkbO0+N
bbLIYhBxflesK6qDDFwKvT0ZUcOnlLGwAFfaxwbnukPK0LHejnFt/U1w8I9YX76zyHrIIO2Q01C9
JUqYvzK7/ZuBn/kkRaYlWrsY30ejtFcmLaC35TABt5xOL1Sz0OGMsXhu9JIhM5b+YzMF9gZ2jL6F
qMvIYjXqq4Z6vSvzLH+ALuzs/DCJ7yvdjns3KoJza0ztwZeNd1LY/o6F8L07V3FuddLzj8XkZLB2
RUxWR5Wfu4BsI1HNxX3HP7Evs6i+cHSMu5xW3EPYJf62FL55hZckmIWq6EYmmd6Ydlw+jYMw1ilR
Ps+DQ8A41anxMiaEYCdZM7wxZZhgnMTRO8bKRSA9q89EzL8zGE5fXLGfCcIDKOPRf+dw/2N61SGi
1ZQQ28FOpakWq3z/RWw3cbnR6t/b7xtvLaiGhR7NuFx4EgjWYq7v3OlPIap7dprh73ounsOoq776
2Poij9eESsbobjDqjHTvDkpSraY3G5H9atBd/ipFS2+0zpxnsWD2E1SET+mo1CY28/RREBW+7QfL
vVZLimsiSOibTCrMqRXdBXB1uR9zu76fvCI5qF6RM2F3wQFyYEEaB80wkcMeivLRBlkW18c8YgCo
h4qdSRY4UDSnac/YIGCT5xCeNPYGPlfy79IZfORMFwqVVtXfDCyAG6cM7McazefGM+r0mdPfAh2d
Di8ADwrs7Tp4TVmjkDcO8t132Rk6YxZ+oBfFky6E+hWOKRdsVjeU3VcQYt53R4KUlfvqL6FEWy8p
UF0OEwnvBX7SFejof+97Jo6KqW5GpkC4yohPSvG9IfEcOoJZjOjOdDz9PaQNtX4TfuVG8YEypvqF
9SCFO6SsD86ibgU+oXgPofqt5sqzXlPFldUg3unFGSpWgmYMnjyDmtTNGv3YZkWwsYaqvrmJw3jb
S5OrBbd717aKJRwN1Y4UQPueI8beOyA7zmUfjIc49/SJUWB/TAtruiNopb0LZG0eqTGbk5fFzgGN
cHseR0I7dAFKINcDDu3YYN+XSLkDEmETBZwwJuzi6JotmA7wSeUj4X09QbKU/obDQMdSU/gsGyHZ
k7Ttq6nmcNVDKXkzEyaOcKeaj1RTEM9zFXz29PgaIqm+ZFk8xcWQf5cSYzA+4T85Yjft+RN7HjWt
MX30oFGzRxH5tAzqX4Rm0Bq0W1zBqQFsamYTl2Zu/HfpOAR6Kv/YqXnxknj8LQLjJRmH4Bejku98
lM0nB/VdYpeUzk+p52MG1yQOjVn+WClChWcDMQr+vuhAjBm7FMWcsSapY4gIXGxp0FL+4uGD+DaP
4Y2LHMUSzZrtz11ltvYdqs4vfOx0YMNuL+3Y2BIXR2cE98qwKvKwO+ba9m9MS/r7SPJBCPejZ4uh
e2jz5USiksUcb9UUxhniFoIh4+gp036gY4wCUFWEiHttfKsB41txAMxN6HcPfNt6zn3rAL0XN4G4
H6XtPXTii6yJ9EabMjzmJBxC3myzWzpF5CvPAfq6saO0clFbh1G5tVWiriL+w24UwIDZXpSovVuK
YWY3It5ZKXZaLJL9GeDVKWnqfj+m8R8mAkeBwfOWzQoufpk9GDV0YRg7ZEXSOtl1FF++idaAPz0E
2LIFKEkdiNwZD6v440XtAS9HfB60vKAwqBDgC+P6cxPInuVyZITXh8NEqE7+2oJC3iLYxFfP/pSK
gYRrS2QHfFrUYBbiWNrvK8ttf0Hb7o6wVGcUvVKfNXIOfrt7ysIaEdByE8oRsoLpXKZmCQiN5W+j
rJkOlxFz2JHFx9f3WvkPQTu0ZyLBi5tH97xuwviSjrZ5Mbt4DcsHtEsvunXIZnuVWfSYGzofG5oH
64SIV+YsY4vNUg8bwgX4FLYZZ93NckV786Bf05rmA/i5W+uxeWgpRwOsItsxnyESLs9NMaougunx
QJ11cMlR2ofDyDIfmN2tXSKYNX7lnVZNdjfVzJGCruluRgJVnES4EbmmhbvUk7chhLYd/bwlklr0
znT192Qb9sUN2o3EH70xGJjSJDNHrKI+MHjAx0yxiR2DRChuppPJY9oQt2ARhHYz2GjTYwzvLTsR
BzGx+1UHDaX4VgmwPz7Yi9lt+ejtJ2io0a7vZ3dt6tC9/dz4HZ9i3gNikEAFVepce9VUN8uxyf4z
6GD83C0cpzsF2nkJopz0muUdIwnoQScpEmyqjZ0ZC4qGEcPhIoLxR5/0WouBL8/Ib6nj5LdKAqfv
G+Zl1K5buCj/6/S1F3Y1Dsu1YYtgn7i2uiJARFMaRhud0KGqltXAMohlmRhRx8jQ7yTKjS7e145+
Y8Zx3xG5GYEQRbsVVnWzLxO6WaJQNzYB6galNzzawfhYFybRjWxR15I18k7HFNUuY01O5myoYea2
pC15jX8hdvNQKP+Xl9XyHZ0Tl/Icrk8tLnVK2PsqudVFSxgf6P2szHA1o/U4F6xMqwA/nucRgO1z
xTp2ml6Woqx57+igrfoknl9JGa0QoZc0M6HTnkF9Wkiwg/QZ0EmwLmICMvS7UWbNpR/giHZVVr92
I/EylogQgpTR3ejim8raIHzijYF0StLRVTOKUSo5eXm3o16hXSLkr9HO1B68AnGqdGfv+kRCgVAx
11EaTP41rAfnKRbYqNOgsQ+pYjECl3cGs/zEJVWuq0mNR+0xWgQE8hGEzXcum/khcOGrcpHLUOW8
WaV9RaQG17GP2SOpazto8VRK29pKx7U27BCoJe38bhYtFwPYom1R6U06xEcS7PWKLWR3SeNxr3mP
l8ODzYyVpptck/VlC8juyPC3fpb/qpgPrqbB+Cvw2u4JaeAMt+h1k1K2TWezv0wdQrg+gi8GAZe4
qjlAmpZV7r2/3Px8VREAjoKHHTaZjNFqCiN07Z7lAVtNfzUlvI+G9eo+tcq9SeTYoRwEk8UgWHhn
5XTC0JbfZxkxKI4HBW8aEYWJJuqJFKQtGlndrS7D7651wfYDHReJ9cJAGnSGplc2Vn+IX6THTjwS
O0qt9vY4gqgQT475O8Jx/Ej+ofeYkQypC+vcWkO7MjV/28/DKZHUpOXh1VNJ7D4ay/Pxp7y5y98a
lbx30QhJgPiJimX6luSkVOrQpolHrq6m4Azdcwmgl/lun1ySuyFATUqLNXtMsLMj8GyNt0w7bDYQ
xyldtQepq0+BUQ49mdzZ7dCsSh4+DT0RIrNymguLFEPyLALxOzLljhK/f/y5wct3lIwd10aWk2Xn
zPLBoLm5GRN32AExMjA5QO02Mtt+pCO3bxqYZ9LNPtN+MteGbPoHv2BIX8Lw306zTeZj/JC08gi/
3tmrLjn4rlPsazkVYEwvgNFYvydECHXqXBwOxNtAKBjRlSThuC22yWQlEn9CybrKkMGhgtKbkMPw
iNoV2P0ifJ9FkF/zJRDT8srygzSMaIN3wTsUwe9SiuR5NKlUsaUSazK09GXYtDgBGoYJwuhejrNH
c0zlB47Bdl/EmkGNpI9U11RPYWy0a18705kUwaL3kdmz21FtHG7pjo2rMfNwK6jQQPTgDg+qSL9w
Jp04VqsPASENpGv118ljkrq7tL9n60kKVOYxlKBZyN6Ctz927oeYfFGB1HhYOIwgYkwRZ2ttZN8p
eOB+cl7zpQzqUnFVA6DbpuV0wkS0Mbzmoku0SX4FXA7vIpJbPtptUjbs85BXRmYZ3xetsIk8YJI9
kVpCc5Mcv2ZBEgZf1JfzomFLNrntHrzQO+WA7o9xnlwzlOq5n+6tsBs3smXkNKBaXam++nRU8drP
SwnVgqSzyQUULvN3M8IvCql4O9aShpxNrZ9MJRJIMq5Y4eiZkruL5jucxitWzLXTnaPZwrHuRiFu
T/VZVozDsji78VmBtC/j305D58fonZAtQ6rXovBAQzUhNeLR4gBftQ3FMOz27NDO9S6XEP5cWb+J
2GRMLtJux2bSoD+MESxs6s8gFbDya5OPjIkRq95vcJAdHHK6bFaCX6JGRzOisWaChQgPeFy7T4HT
3LXLfMFFUomQpd9LPe2ctM+pGD+UUdcbIppIkMwUbYAGjmBMRiGQs/2swMrAXvXW9XBzirI9cilq
8bbthr5kwuE35xoa0DZG4T0ki4qLCZ92y4e298RakXO6N8gChCo/e+vZS+O7JPBIocm/42nI16UD
jIclYqxbE01G0GyH+jySBlAlI8uiQQJMQwsYOU/0Mu0GK1Rbs+yB1kfVC6ro9VzBAFIzeD12nj5L
sr63RRvvkmbc9N1fthfhnez+lqgLL2YwWw9tVE9HkSRY3pBdZWm8q111bix27qI9YOIfNm5C5KQc
X/UI404O6cNohBB08NvSN7sHivoeeRk5f2SIpfCG7oIAdZeOtFqPYIzW+GjqU60ZJymnPniaVWvl
Z4E+YSlIueqT1a1QzUdEhB8bdJ8gn6nHRpP9ku0ORBpDRfRY1GezUXfG3AXnsgaVR2bGKWw7Gw8g
6iyIghc+aa7GkHkepuWm7PXRa0ZAnv30IEBYbql24QCTAnnKRfkR0AHlwMkYLsXh2QWsvSQIX6ek
D0H6J2+kbGV3MuuP/pBzgU+K5DgMg7dx6pjESlPJG6q7TZ25Bnah8tXuyPsGArcXVUNWM2YGzhgw
MVHTAOuTO8JvaC3QOl43x6B3wXf7xs1wMnZP3m/HzOfnIC7vffQ/gKknf1f7CvVEah44WAnNRtu7
b6aZ48Ey9YaJWnwq7T1LLuwoRNIbwG8XC8mQM4c2F/aCdm2I6dyOIjTsMb29LHqycTzgymuZ3TUf
qFXbO6TfwaF0kAui5oWJqlHg448aTlFiG3QSUVuW01MtpgEyjv8H5DQjIzIBZpE/utX417OxBgap
HawrehmonBhT20zvVn5kEaIdX3riwx8IAPrbKP+NejT/oHv84YVlxhQI+1su3ZlgDByR3oCEcR78
6o5gb1xVASnXbHUgr8lKcK3qon0ehuOj0TrgXqrWp4yn6CABlk05ixUXFuRLoD2taDy2OUgo4FHE
s0h6PeYKtDPzk2QMINMX2aUwS4s4FJ/T3J/hm9po/8k6M7txL4x63pPVQP4c5gBgA0FO8raP2AzQ
4ZWJN2qTMmo+hhZkoNWn0dGKzPTDeWOH335EQz4fIZcbG7ncTSf1jUnHvaasn/9++OfxanGY+0GD
zDCt0g/xaddD9FqVw0fbROc0QJT0c1PWrr5gSCNBskhQPQWKPtry3Z9vkLDdHxts24gSspMV5M6V
Xr568aV56+JZMZLmHnXfB2T35qIKpV5yJq6rWAbi/udu7UMm4iBJz6URqBfamjScUys5/XzXNYlU
DhQM0ok2NaEzdX+ReE92lWuYV8Jjw02Uh+kT/zDmHGqfl4AAIOZCfv9eOAsOI/fbX/aYv6QTM08I
PgfCgNDrWGW7CqTP1SSvj82MFmBFksI2CXv7j8Pqzrh3Z/iAe2ALr70lam6lhksGujVdhXPB3prZ
cw3gg7GkSo9RlDCO0GH7inwi3o0NptpxbuRr7ruCiGzTQpHBd02EKWTYsP/wLFu+lg5D05y2GAAz
vpv5+q2SWGYHnaOKrMihTund7O3OKhf+Xfucmv6vYfbxQKbtOw6Z4JkxXbh3jPD/4wkAo5rn1Dd+
OZP8v77CuPyKuIz+e4LtAmP7729gMfv3N/zvr/D/fMLPHxlDdf/vv+jdqj51uV/SxQn7naklkHMn
getgmsWjY7383Pm5CTzg/iYYq/3PXc9U4n7wxn/PcIKuexorKs8y6wg7XV7CKCoD0w/dF3O5+++n
wngD/EGxOeEhS9HWwQO/xJebEvlF5F87sk5/Xu3nGVk2/rAcncPPM2RsJOfQCb9/vvlzM1vRW9XY
TGUGDk0JSfKEF1vSs6VPRgaeYKDGZ5dRYAF4jZ9CMFebdArmvb/cdWbYbAO8mKVQjp+iLo2fXNJR
ceQQgxKOpyQJcBsRz7Kdi5qMVGuwDnVe4l0qBrmNAMR2IwArwzEgodF3NET73Eb9k5Vw2UzRrKn4
dSwR0yq6q4P7R5SQfeupr4/BrVfhhwXPje0GrrokZ/jnlr+MkGjXdP7o4RpAwU1gbnAmrma3GQgT
p+aPpi1T8euEGHvVRu2LitsVKdOEuNjdY1f3INaTgIs+0RGnKks3Xjs2W2HQspstYlZDi/e0F95q
iunEDQai4WpxvnTiFVdVtAsThBaIja8DqRZwn29ZGTtsi9WvVnmPDGqcE+NiC1cqvEmuMiJjYMmD
KiXpOhl0cghlGOzDot5CnqQJXSDYddAQHGevPGr4KKlJu66p2RhVbvlMWvi01QPJkShk+iNn8iU3
xB8T6i4YDrGwo/dqpkhlZ9KtTdYIQB6wM+UMnagZrUtPw/uuKILLz72gxJQbTtQmAQMTp2/+JIbI
P0GhbYvYNu6McGNWQBfY+5VA57Rn0U7q+JyNr3SpDCXqBqY1HELzgkdByXLuJCbucfbXRU1OQC75
ZE1yeY0A4lgaSDARedCudKh+pXVp3iDerommiR9ncRsg4ZntHwpplCzFzhuzv+YsXmOv/gBjWPqt
WncgmcqEBCpnjqnq9F+Kw0Op1YsXmQqRNGMHOohS4BFpWvoVZFq92wgXVq6e5KaabOfAniaCQjsH
BvkN6NFDrOhRFGvSRnFn5+KKEb5dLxz81eCQWWUS/SPBHUPkzVch0li9yIKrCDp6PA6Xxreos/zo
SDMzWhlO8GqKhTDO8bXJEpv/3OOtRzMdRL85baZVZ6Q4HADO1Tbgwb4leCjm+jVEfylQ4q38KAgf
YGwyfM3LbLoI8op/uz7hjnK59LGt6ecMHRyZsmDcwpMXkfoygtjp/b7earI7d6js7g3mY6sx1R/m
qNubymFVLalXdt0F62Zg1lKSm5pCAluJyERJ76sdagO5KoZ0JNeGnrgBKMBKxo+gpnqIq+muzIz9
CKpqmyTbTC2DjDYwyCrv8IGg2icktcKN6veUHxauxASwhjk/p3glmtTZaALtd3XoM20pAcKkuIbQ
oCyOjxpug0Hbwx1529sHRsZ7lNyIO6z8d4PANorwFs3yBVlLgHYiNVfeXRnq/NxP5XufC+9mUUmj
3srYC+KQEGtfmXADCMheD4V+hvLjr/wBH2OR7gEJNnS96GK0ufkYOLlamTW50dYSDz4iIda05Z+a
6DKSkrmtq4QTqyTvpCKcx8I/SaBQcHOpHxykNHeOERO9lssQ0bO1JR3yse5q1scYfXZogN2Q/FNZ
n9trsgWMrQyjX4MKPyunwQCsEPl7mWXs26A++zrIt07Q5xvkaF+TZrgTEBSxB3W50znTiy4PmkOr
2KLpvjz3NoeRtrurabUwHjraM4Y3oImhZzbAYJHaWBUAaXLyum9qAkNgd96GoABg51keb4GNlNuc
Y2H2ig1Ts7uO9BZ6DEuCYZ1cW3+4J1MYUYLTfgh7qhdLzB6mApBON7pKwzp4TnYfmPQ9p4Q9b1Bz
8FcO3hsB8bobyqcuHqq1VY4Zcw77jwtpFycfARQR55vyKqJRgb3t+1Ad5ZhAHzKd/ZBGdPKExFO3
rI9D8VVmJIYO5nyGkUrrI10UPT2qdBwJuQTVimGmnc2/NNgQi6U+T6kHph92sEPAv5oV5AMCcsJN
0flXCjh7j5KeRLI7GeLbiRA3WNklm9MWmyS4+tQU0wqh+dqd+LTzJ9VMuFAN/RknB0/V5pol1liF
DnEPSrqLGI5Pf1QLDCoQcI18B+4CoU0ApOBfNLvRiV9T0Odr0MsRIPlrEbrfvhf/Nc9q4EpXgh5B
g1nOkF7q9BGbYLqxbete9liQ7KhbhdrTlzAKrvQnsktEmze60LMRp3CMxKaYUGeZxhaTyGcbdMvx
4IQHlgjWXxi9mC3WIC6NTWG0b10h/zowtyufS2pGXjOJk91KOtEAV9U4wzx/M+Le2DR+Dl0SDTvX
oHmDQ+1W6vEj87EDzMW8dwLziyLzffaORGkdLSs6tUzayIFUnzFxoGko/sSVhIdCG6b5ruC+kkhN
tMHvqWxpsCn4cliUDtIZEevr7tsBeKKGK0CSHH2ROaH5IKpRWa53DO2NrgkEnoJyfKTtrw5yCJCn
xx1+E98ax5U9hfYxSgL1aKDYurK2radZ4FRZ5M87q0TW+u++KebPxqCt8/Nke7boqIYhoPjlpbRt
11tpS7X9+e7Pr5ugcMWJEIwteXXtjOrE0OE3KNnx8eehaASrRbsw2f/7DYtLjQmgdf15StCgc0Yl
iv3751d0AdFS3kRv6efVncyabjZMcD8K76ecg8hLcOcnCEqmELiKzP3vKlDfgGOfskJcc9Q00bQZ
mum7C0dSM7wAfo/B6Zk4wV3ElHrVVzDva9ON9kEWkZdJ6C4vmnjrPqgek0q8ger4SHxZ4ab3HSad
uCDFZ+4HZ8viE8dJ+DX09MBJMtugiBYb1NT5KU+bFabZ4qH3cXBUxQczfPIF9SN7DFy8RyYg+To3
q55ZRYQhW9tcMDd9gH7DZFLz2gTNCWax8eIaSPsgP95CZ2f29beDTrpqiJCozfK9qVGe5P0jwPHn
SIQvw1SaGydJPnSHC04WdxC28ApG1q7J5WMTTY89fru1J4HPdG+1tuilUX056qhmz1t11qKXMpCi
moBIEwdiC1apNR5mCuYRJ3nmQnMnx2Gq+nK7fBEAe95FJjNC32Dw0HbqEDA8SC3xAWzfoKPH++YQ
EhLFBIqFg4f2NGBe2GXIvOZdndUIypvwkWb8p02aUYhEYK3o/HYa5z/d1t/uIM9hIr+NhN2+V8nP
OS6A6FQh3WGCggeevI9oPvtERUy2/4olum/h9nVzfu3mwH0KmEBsusFmf5/hACEQYD9U6qXxwi/D
o0zkp4Kt6ZMRRp71Q5+IL8OIUGNE8ldWjfEe3WFM6846C8cZDrHJrsJLnuKKoausrE/oxJx1inox
DnHi1B2MaNfHBjVgDg4csrFi2ptGO3802iBEVFPkmqbD4hoCqFiEXLURMpk3OAW9lGFtkLofaAgV
R8fE1MlGx0hvjcyqYG847TlYhlGFZz3IssoJVGHZT1BCBiVNAi7LNHKg5EHyMom+3U4FLj/kQwSE
l5Wx0rMYT55fUqYwYVh3rnWZfchHyWSNO8dslkRHjZSWnCRoeA8czMGKVzA36uTQFtxmrEFZufR6
x88wYucsUvE84FpF1ls9uyC0UMJzXS42fgEtb5Ky2pRm/JZLQhkzw3vz7epGR8hk1pMWODu8k3fv
QdPxuoaEpQFFUZ7daFaeZke8VPa+a9BMNuVaOFaxn3Vxb3ZRcR7s7hf2hPZqjONucLzqPk5w8ASi
u8YKUA8VTO752TXkUcPP5ZXE5pr4lPhMa3enHCN4CEg0eELkUXDw9/tigtkwuO7fnP3ULaAhZIri
oapAN8z8ljQYDsZY/wl9t99MI1lfXKXFc8gqDzPYlJKKun2yq3w+JTOWBjYaJEOTwZ2gLnRyDj+r
YkKXYHysQrwJ0RQ+qXSdgmTOE4F/LCs7YtbN9OjKm+i1sdNT5dH4jF7HJvidN/nvvLbrkxdi/egw
wq3wrohjgm/k6lrkWEV+Tah8npLbwFh3V9phe88V9Vh34r2eKwwBMLpLj1ZkNqmbocEwWV7xzNhD
XLzQaJ8ZSHMR8YNorzPYl6pt3b3o7sEZvORykngE203ZweYPo1vvVPEtD5d8Kyf+ZbCF2ydNYG0M
myEGKyHXKlSOJKUhaSp8yznUsX6CNpLt+thbswYReYB9cQMy3MeEZ3J5L1pUuSSlziIBqYEhYF8j
fmJLENcXUGySlAzMG06OUTe2Mdpjzu2LjNFHNRyasfwU9KQJ/+LMLwh3yjBw7gIJ4i4eS3kBvLGH
pLgMmUzjMFZF95yRjxGTC77yJ3CRYFvQ4fLp8UE0/qER0ynrTAigRuZuRu+V+SmNgVx8NIOLBvjn
Bq/Rzhq6W0DbaC0LjIeelOam1JLso5r9FOKx4xixo+1bKzmUE9ANHz9nlZOMwQHCLnSxcQs60+iR
p2zdYhf15JJsrg1Bljjgh8ZrubDVjyR0NRsE2pqm5cXMihN0+xUShFWmGBqEmksHbI6XGUfnSnHN
WNnBwHbWDzmcoFDoSoDEnMSx7y2xbSMi54OUp6J1+ksZzA7EQ0c3Knq/aXSbyTxfVznjE5TA1KW5
OPmtvi+xSh99WT8gN64eWwuJs52wuRnt6A6zY30/ziGbLVXlu8lXCbMjv0OtA8LdlK5EOUu6RUaA
VutE4dpR88nWjr92Y4s1xBP7wSZXnc5jytUhvZgYWkp/PA9SvmU49rZ4Pt76zLmfk/GuiCxGiIVv
ottiDuLF+iHqgpeWFWhTlUb0rrErEQaeIALpFGA7hTSoTaM3U5unsTXN9RDH9kF76MN0STnHho3j
lliEvfD9GTsUnezEfEtoL4MbdfFcRvXnMri4aYqWh6LHdmWJ5hLGqK98T4dbRfwrPnaCjVXUPbc+
DPXmQ6FdeasLZgDMkSWDzZFw2iQnf5UKgI/akJsU9uN2ihN7nUeR4uJff8dqgfm53oOYo3DrPjuG
rBHI4HU3ZLJ18SHuxKT0ezy29MDk/Mpm1j/PW3b1mI87J3jpREVKR0RNno3ZNXMqY52RW7zSNdtx
9oLdyUI8UuunyYBciknM2IZiuo8LlpXZw20mZUJxLRIyH5uKnXjhjxvGSa8iDe2HKi8YglrlqzX2
aIoC/yth3NmPkNXGho6DyhaPx1y/Z1ZEy0+395rkPpoWponEPEBSqxD+oC2ErRBuI5Hs/oe989iN
XGuz7Ks0as4LmkMHdE0iGF6hkEJeE0L20JtDz6fvxbw/6u8qoKq6e9yDm8i8KSmlCPLwM3uvbcDN
38ja1ekv3XTj49jZDc3wxYjiLkyN8UqlTN5AESb7um1+YCeotV3X4Q4q3wV8O1kVqQyPg3xK+mzc
NFbITyWXi7gwiKgk8WGXWyHREvpvM6SARCwg7I6XYkrtRuCD00sjuYMws+cpXWZdrg23e3EJHwRq
4DpHcySclgf9GKSFph3LOXk0ijGmLjNu9DxhCCTCnRd32tFKydJsEtHsWgMIgTZw8Idon9b6FNU3
opjvcy3Vn4vUZqvY4CptcjqYtv0dzCiwbJuMlxFvTsf4/BwK/0lsBSPHl5nC8tB07pJmn1zMutqT
28eCmjzo0WImrlVT9IwMkRFkaH/ygdT9C3Fh1DWi3oUgwQdGiMvmuUF3p4bwzHCNeYyl1Tutm9gD
02xdOMfCi0/9d3RzyAhuftGZhayNkYcWvjGMAWFoB+ag51edtVM0zvqRlJwDVcZT1CudMVbUr+LC
WIe++nTG+d5vGRfZt1NR3xN7Oh+8VO/WoVLXGtwUVhntlGtzdW5tllRuPD3ZHSgvMyJfscKAz6ko
XKTy2h1v6E9r8haT2LxmFF4FdZcgYkJ/ubLLYTfPWh+4XuNRSJY3c+268LhfoB1KstjjXUkXklKS
2RYXet72bIy6PgBLQgidhbhsNqy17Srtzui4nTPSLZNs+UEA+IHCDXzplzdJeN+OXb438nAOiiYP
eIT+5nnx1SkXfIwYf6fBdM6WDgQlTk9WmIhX4qOxpQCwbVUv7ogYfJqm8jqPnrtWFHb+WIl9Kkin
gwzWrocaT7FJfqXb2g4paMaDl49/dyuwJapApmQEOplMXghUv/VAHSJnvdN4F1bNOEXndDT48TKo
fcRGHa0aUCnyw7vMiG6VmfJCzXP7RhG7TvP+vgHCepdZjJtYMDkbaWjkhHeReRNSxK+SYbj1qvhZ
oIO+WI2Yn83cWzWEV6Er8s0HvYp/s86z30uv+EW9ER/zgv0Vw4KTkrCqdd95xaI+3cROe/CUDywG
D/WJvi7AMJTf6ybrqo4pRmR4bMGXurSz2jtLVr/Cqc4qnyhPKw/8BWsmXyCEqURBQRoNr41Rn8sZ
CXQbsm41PBuDe1NWm6RkgQPaApEVvgevJkzWZpdku5O9K5xCXiHLRIjoZLzFLHQZkSUgGByvushY
IMVmWty1LRZyr1XlXi+JsRodL6JSHFG2DwTu2ZU8WjEBtqnS9paqNYblfrJDHkubaCbffxgKiebd
+Utz0uvkLaXpaAVDkvenWO87GEk4MOWoH30zvBq9mk6tDuXYMs59x7jatN1j5mXJLbq0bqvXKDJy
NZMwXk+sLRoNVj7pWNJwKafeOl6+HW8tfXPT4zgfihfhDuiuLVhMc1cHlj9tUZ/1t3E+aDujJrfi
T2E8e7nc5TrPwEkiqXWBkGw4PryAcSTiHKluhQTxJEOe7GkbaTvcuw+zbfU3Nhf4NSf8JCQp0srK
/MyEqNnEEXB9getllWlOvGuvjUU4oGjD6gZTQ3Xj+rPEw0eNVBRefvr7FznSJWhO45bLnK3e1DX5
tFOZkQW8fBASzIZgmuwlrJBKDiwA16ZnzifXaOeTRXbMeox7dx1RDKCvc8WJftclS9zVjn3NXFAg
NQ90D04gGU5eUGLi4as4KujNXN70zZyuc2lxlIy9MtYVndZxYFwATKWmgWEGShWNsPokIMls3Imr
auzLbqMUYzRuAkguiWMGs4/obug6qIRWBs9p+TJW2jbBRPbfCvxbzW7X3YE8gZrGPTKq3gkQTKJv
sYXPnZ0011bFe/T5b60VkVwyky0EGKvs6rM99sXbNONoq88U1PmpjqK3BBQdD1qfCsVA7IBWcd3w
RFtXaX5oxJcXm0Q/VMVjkhvveC53TbzgO2L9ywqhT5UJbwQI0YjHslHG72Oo3RK9fJ/DHSKssc4Z
KfMO66OzgXu2lh1kJmv65WptqbpJ05Rrz8mfaV+gdfMduuWXdPhBjNb/mOruPuX9x7E5TKsaZHBI
Kh3aWJJv4hDZT5jeDJb4hcUVruPIvE18QH3kuJ3TWN0XwHfgSEG6i6nN8uwrcQf28FG4QZfUMJSL
MNvgcWnLeYP4RPF2RFfmBM528Int4UQx+aZtdUUY8FhZj1Xs4a4lKGvlx/b9kHifGIrv4cMzv8iZ
P/oFhJ6hrnlmIDuf+h1Vz5cvIHxXBKMzWcpUkC8uUZdY3rk2HsJu2DhGSMCRpl/EVHyS0o5XOmds
RASzTDyLyba8I9XvFnBXu0vAO25cvQUXZ12aEuVuj9wutdFRK8yIjr6gdhJh7C2zuc96ecQy69L/
eLeJc99lhFuRh0YWAPliRZ1wk3sGLpj2Ha8FJ5FZ/qgYlRKkycrh/V22R+ai/+iIuJDjvsJGSYhn
sxVouFZMT8rAUs/mErDsptsB3fYqaZzroixao/hPd0htT15YMEEwBsAzvbeG8fGM4HRn+ObzRLG3
EUSbpXO9T7v4qWCvgDrtQpjtY1MTnENZf1ZTda93LPSg81xji2+MbHAudbN7kMKgOxYghvtc3OgZ
L0WRRdYGQfSrRm3sIahIyLPA1/Xlzeaulto9vumt6zYH8gSe4Kfbmwb8EoZi5w7ZUnyMao1gZpkG
ZFoGfVU+EVh50yRae2YubuxG4wPi0qOm9/sS8psUlFppl+5suxaBk7tfpZ4MK0dEBwtsSaDn1DmU
h3sybz+yhEKPc5gCzLuVaYbuBbKIbaFn5xoFW4JIWAgOZy1+yGzKjb7b1KY4CBkzn+fNoKif2Xix
rSqL4RA3vBWcRqWfs8sYTymTaQwl/cNECUSFwUEYFuQIjpP7DO/6NtUssZ5QwqmOef9sj1cQJA8O
RmjPzJ6gQ56zwb5CxSMztmYumDYJp3FEC2pTfY1KXAgvdbamQK3e9Ysi1HzWMv8Q60i/OTaganmv
g53qgcjhMVgmyQSIfR6QaB89w3mpB9JC/Qj/QXeCvhUjXwi3Uas9axODGgcGJrFWB2digqzyu8SJ
3zShe9vEbZ5YWq7R2T9nBcimpAUoP/kE4I7KnvDQqE+DeZ42ImD3aU7ZpqCPtL6IAqup5vuKqeLw
DCoiZTs7ylUTqfTUh85tRfp5iGFY6267VI4r+m7wYhq0K2XOD0lfGXi5qk08sA/S6DY1YwEZdwOi
nRZbimqKIDOKYjHBU05VOsamhp2f9mMi4wdseFxeY0qugeUngrpBCze4qGnA3eS212OScLHwhSMg
iybZglN8mucuhtPvrlOH3tUdaZQZlpfrynjLE5xINgpv3MXto+3ddNZwUrqDbUO77Xuq6xheHdGW
OOmdW1VDdyOZq/NcjjRp3Dke8iOdrChZEmW7rGyjevpkBjJcyC61tmwFjI0psn08afk5A1bjm+4L
z/vDwGjWZ8u80mveYeMJU+tbKVOyDct0HVYlUEeXIzFs9uVM843OVQhUhJrmfrXexBsw3pcxu6dK
FnsvqX/9MPo29QLKvJavfQjZmYQWOvuPtW5cfGXDAWkebbu/GzTtuVMo1lFoBMHozK+T0hmpUddz
q2TfPOFRyDPIgsuLNNkq2gMcB3uvKw2/HbpL1ztLhGFcomdcz6xhJhw6oWedQ786dLF2zsrkSUbZ
ZyiaEwri5873jmV65pJxiBrFtO+zCVizcd6CiSHDN0+wi2Xd0YjHQ9eaK1NgV3IMfPwS115M1Dqb
IUz6Gl7+AQ8ryhDD5FqPIdJFTnq10g3ZBKZAVBZr1GWqwWFEDjJS3Pu2ZqQRh2dapXdArviv5vai
T/E1npBs9J53ns1pHZnpO7CMz1xTry3EhsqxXsFR4KyyblSvzvgXmZF22UXXkL/ZFShe5TGxRCK0
IFEDv9WfejRMReWfsa7dNkW4MmS2lmAfQ9XfALk6iGWpAim3sLS9kxp3vtm85+07Lrd9G6knu5bX
2HR++tp+nvxIBGnJ0cxhf3VdBLiDxUw/9KYXm00XErWRfLRM8H2MhvwGavWbGtqzXbsIGMwnY9IA
lIcVwU6bocD4XT7UNr22B3nWb9+9rD2lGdsUuzu2EAWY2F+M7i1EgDNHvKHkQTD4KY6miNkomYL2
oktvrSk7oFVndlqwzXfK+lITZZrPX6Uke7avjefaBK4FW4alnn7TFnzoMkHrVfw4tOldCiMmsATf
1JSa+daiEk/8ct2L/EkygIdsH/oBuTHrcVhkkFyh0xCxkAqDrPXPy20sE+PGDYdTkk1bSSw2F863
VZaHCTrZivEk33liB4y4A5sqXY/Ei0RlDylm2zYMiXiunK3IYOhh4uXQw/mlBQmCX63BUs5IvtLf
kr45JQbydegpRWnDTtbjq6O75FE1p7DkOp0TeXVlUDFE0Zzok7l4ssHi9NvH51xjPaxSIoq7XHvT
FchJhc1pZc79QZAH0fEEhpyCF6Hym4XOdRdNFiu69jrN9jMi4O8+6o6xI3gRtfEeTCK5FvWhNQEJ
yeLKeTYErh0hiJPum3SHHY4ca83QkuQ/Q7t3ovEha8WP4XfvxVCgIYkYXycs24aUnDAFrFCfryyb
iQgoGBvigiFQ6bbr8l+/x4mv1GqgZFsjy7zR9AJOYyxQcpvvmWt9NPxoDGyrHQLJVTPZ4R2PE+KW
AD+H3W5GLM5aoV/hZWIb3js9hnpqL8Lal4cchoR57bk1nLwSj/8U3vt9eUAKUwRSQyczw7LZ5RSs
S8TwGqEN8x58LFnH5Z0tzh9/7w6Qt5MJBaM0doDCgr4nEcmfC7T+CF7dH+i2a1BmDgRHDmu6Z7F9
wlFdnLWlHPXT7zKtWAJm8C3ru4kRbALwFSvEbZmD90ByGG8ZGQaaRCrIcWEi01I8coEespn30Nk0
A5pABm43c9u/W4AMllrJaMiamgiLUKprVsv90Nner8VXW/SLLvxt1vLJkmeAvmhjWyF4wzQlZtmR
O7jUKRIB/zW9eG7mrbCnfrdkRpSIiblo91kEK5G16+s0I3RxRu5/23gZ4/QW7ca39I1kY5q4SAtu
lAmjp+ZzgFOwMrG0PvLQHfDt6/tZARsQZo1SjP3UOq/0jTcCrpTfQysYUNrlwRozHgN3Xtr8zhpo
GJeTyG78YMD7MbQGI24L0zxInjqJ4Ubk2N10zF/5BKylxfkMvrN8HHu27aZHBTEkExUf15nXJafe
9N7brAKGAYIxcn/CyHgwffnLNJFNaXGJ/fy3VNETwbi3mOywFjJIrxGl7SYxy7WsIB5zxQ85vGod
57feSBLsOE7WXYMBzp6K4V6Y5hxAbjOI307TQJu0aVMRX3/xUZiIQd9UxH56PSGbZT1kG9HnNOx1
fLKzEtd2rS59zwvQcfUxF1mVMW60pr9oMLtWvT+/tkhH6YYyhoeEmBfTa1gOW+w7l0Qn5tNIj3Oj
zwjxE3tnkcka2hfGeuoQ0oQwGNsOkf6UdSyx02fPdK8RU1CeZPNdN06nIRabtvA/BCSTTo4nGVNx
d8IFEYwZyIzRPpXyaVLmsiK7yaObSWMYyuwItGB9yJrxDrT1pWoJRMv0F9iAQVWiLR5MtuK/hHE8
d6llb7KU2alYLDM+CV7W1oo5GWqrmldJYmjQw5IPduqfQEe4MDX9lLNor/rJZZtawU0mH9PXWF8g
M0zbcB+yyFcCDH2rjFNG0DFRQUxvUdYx8tcctS1D7PuFNwFBB2vgiiV2Bzdkaeb+RuHVCuzZXJvk
gqy8ePQOsghxajNdsuLkpnOcn0gwNSTpqy+vTO7q39LG8zxP536AOeyR5zSBTFp7uXumVEWBRTJ5
K2Ba5MW3oZuwM/CPMPaaep2nVMS8RZqPGnFKx3CC9VuZBbwdj72HjLom6COAOnnzMPQDWz8bUIPo
jAeA5oFrHGannxHxda9FQhGYDMAl5jjCs1wfUVI+Z/VNbxAk1KawpIia2aHtTANQ5by/yINKsbSN
DvBcH4u7SvoHu9PfLRaAa2YgfnUqyglwPFpru52OXvvhZHR3pT/eoV6sdhkDQAaI2Xbgn6MtbOmj
4Rh5CM9ooclwKaJnHd8zQMYRzZZ5rmv7yVKcyh4d0joxAbqm5at02E0MTNLYjto3reEc6GTAvNfi
OgzNzL9NlZll4ZdvghTxU/e+WvPCeIdyGUnH6maY550hmNZiwPmwOvPRSa2LEVvp4ia6d0cmuw7o
G5mXTDXDbmtW9bbs832P7ORA+kq7s0XxacW41yvvy0DPZ/kYvzq907hV0Sw2GPv3RRFDXNOsB2Ig
9PXCNCFzCT4+gj0cNs6wG1wLChO7XcUpF5GGviP+ikeCgHig/DNV6pa5xLuFpcSp51ObOTeGay/H
PMXTqLc/IxLl2S2+FcH0Dqm7bV5Gt31F4krjnTW/31Zd6286WQcF6E6pjMAYOMNYvB/MQdtrZN9B
7HCRhr6GdnqJBOWj9VzEzuscG/Oul5KYWI8WTnzOziKeixIUtBWddvvgS+upYL4L/HJ+d83sYOoG
NPwwbt5SmzLX8on27jvCxL2mSHe8oMiwdPUmNavY5U4aYtblY11JlNOYmI9ekzqw/bVleWc5rzWB
foXG81tn5x3Omh3ksn7L4mM8uHLDj/Ga9bW4raLytpm67t0cBUv7obOOjsXnAjqMTrbU3xOk8SCv
THUcxlqt9VL48PJddeAivUZNu40UP1jbmfG9VzrfvgdriYDCOn8qCu0aSQsasGrXcRa6y7occHh9
HK32ZfYqUCe1vhdSQNNLiZfXQMfDDODcHE32vpWyT7Ubw8QSi1Cizx9aM/a3UVNZga3SvUruCuJO
gkhDMhp6TqAjR53M8taJ1bAAhjiwkMra47DTppD041yutRldmrTB1RayJFVsA4V62oWKdrgqrYdZ
d9DyFm69rlvP3Xa6c3X87KqS6ETQ+h5dRbEVifhE/tQEUaIxChk4xpGZMQfV3HurYVgulkuovHhV
2GD9xx+kjQlILKPY4By69g4c5hoVASSohq1dDHyV9GqMpOSjwD3zevFoNhw8ptSB2bf9azpfi0gh
WAMvX9gPgFLu9ZgPYGsZAtL1N1TK57jSnf0AoMoJiWx0xk+G5XlAfsDFkee8YTzRUxpkFOmu7sRb
i3Gj0STlxu96elSrJ+xAaUQnS3bg84OCZj33CYUhh19u8Ezv3QMZnsjzkqfWKL7s2gGUSi+Sg//f
/An4ozVPi0udR1eXSu4Uhdewd8kvquTezNXFypznsUdpEY+GiwOPI6kp91rL12BR3S+59jeDPhzt
nrtYDSIYG40DfG6mxZfGVh8qW+upJsBB+RRLA4qrhdTBMUxEt29ka4RbVWTvfjY4oBTk2q1owXRS
s2Ow43umMd16n0va1pylvoRnvh6R1zYtM5vZBG5bpNahSTvkB2xpNkpYB09nlprn1n2CWRZDPP6T
qB64PlLrqQXBuEqNMoX7kNyiajOPRq6/IkF3NjEb02ndtUtiZpzjIXLy19wufJItWybHRR1kJuer
ZYWgIzgZj73m1Mcc9gB3TkIijGtbxwlWOcVRxXoj8U3gL9O80bvEehj8Bt8O4lbNfE9GdQatM0u0
CU/dYEW/jis/6IrSVxbYYg3TB0/9KUyir6mq3sGZFAhScBHqbZbtHYMJBBmlqzFGoQFDOXCgC2GV
1X7sCOc1DtQrUnxozjaxWQPBNhPalVdy0uQ6ghPxpENzxYL4o1MHkEvSQpeIoQ1k053K/ddZdb8M
XDGkam5zREBDA8emagpaVEzskX143WZ7/POLQxvnZwTDvUIbq08l54fIUT8u4gqWgWm1pJq6TAnV
GDTcuCC/qAENqzlOWscvtWyPf/74z18Axn4rLBubf/4vffmwPx/LEnjfNKaO84AcjcIY7NOf36GI
TfeRSdOSFyk4kEFGG/aHX4x95+PfoT0puyhw7+18hKA0H4tBvfDeJNs/f4pnQDZAUyg1iXOTiXnv
TzhkLHZMW6+mRu4SOzx3/XTQkj7cM4plUhKLuzgkQgBuCjvXuP+OzNPQjtzrjn+0MkAQbkcyTnMd
215iDCUDnqX2vhfdK7pcSDA/VIjhvjVDwgsIyF0h28DBqWhxSudDK59wm4JgRuFNsZaEL6xhELzV
AMgjZseBItpwEQoTFuwfRuoiDpD+qPsR/Vqskq20Eg4FaQmUq2c9790nYKeQ/b3uPdYEv8Nhfig6
r3vR8Y7wrEFwgGggU/tCGM6myWGKqr5giOZWt1riaw8NA5ubaVELh3kavSc8kpkyD9OdV5jOdkrw
eWg2FitfTdF7aIXp2kWG5zgQDLB2byq+2EEwlGVoCq7ZHfeajkS4ltkPTD/oj2n9bLokIMqG6Xot
sGilIRO+0rBeRR1NB7Pov0sbH7CSLBOzWmWbzhw3bkfKa5ECkg2l7twOgrFrFw/me5ihwpOJ7O5s
7oLbdGiQ7GtgPeBj1LtxaZpTx8vumUb253ziKfnn0zQr+nYLC4nVBKfadqZyg/bM+PsvW6d67aMS
f4zvwP6K4XM6lVndZnMHN+CD+RFCzAx0KlConRvhdWiIDTFTNJ99mhG4RKAQadmkKiR+uxVRV29N
s3nIqpvUZ22AI16Ai+0vCbmwL84gKEmXbMUidPAmhgm+bDe82Lkn8fIMQbLgNWMFK64FzrFqmZKb
kkfMOJK2hWHxx22sS8ctgdyE2Yt706M0OTkxHBkx0HPqbfdBMMYmasoIWKK+yagakE4tY1TMhSFb
Tzep+tOf3/3zF7PsnvB7VFu7skmgIUFQt+1jpKtNMlin2mN+XPGa3lhKu6gkawMdPQaGQddi4xmp
TTEhPRTeTx5KFbSzw/nCWmYWyzKHqBKUk5wSsQvqlWYjoI/FEDzElN2kKk74LpS+4ZYZx4CZ2Q5O
Y3UZkvJhivrv1OSgNzrGwXPE4GEU6CE9snPYSUg6GA5nSusWxcpA5N6c90f2+MCrih5RuW7sOV45
qBZUYd13jzw4YaKCTYmlDJGz1kfP7CfeVUd/sbW93NYRMjYPIeeRUkwFmdf4LEqq4Wj5El4DTIVi
nXvhucxZZHV5fNV9HTzORLNUfvOUCtJ47PZW7RsPQzOK42S77aqQaqujfjvoXVYfpPbCYmNn++Zd
lDqK0hVwn6QhR2y9weDZbUTnf9U5k52Z1QgXFLhMHdzLvFg58K6tSjpJO3nXLf9bq2Zv2xEb0UVn
TzPdozFheNIn+0eF6tKQ8OFI/HBENmleZ6ySSMu38xjbBwyZqMOKfjP40WNSuOPZGebpaS6ZtiRW
YDrDg4zHbKc6BsIZ47Qim4o96i99l8fjexzO4YlxS733UyRZ02Af80gSk75IPAi5ORUNu0vTqU5G
HK8HG8Z13pEeMG1U6G7jyH4rI/1tyBDOJWj8yiYMtyFhOThb+AXiDdEKYUdOksFDZ1brKUwODDJl
IFhzHC1YBytdI7uod+u7ueZg1jp8XKhuijUg635VzCnL0BzblhVP28gGJI+d9MutuOgYzQGPOP9/
kPyfGMT/BiRvuML5L1nyp6744I5T/+PQZB/FNxD5P1/28E1E9d+f+zdV3hDOX9jivD/QdsH679+o
8rgr/rJwVVkm94TrWoKExX9Q5YX4y0afYbkuf++apgMKvkEFHv3rvwjrL4IPDcMzLMsWAh79/xVV
3l8yqssMzUaxfKtkSfvw5HXfYvfmEmWt/4cYxRqvmElMHpsAqnFLHeBqvLZmQRqZ5Jw2kuzLsZNP
VO5NQMEDEp5HMEp0EOI60erVIModBCko4WItEp8nb4isQpt2CAnJ7g1b7ty+3Js2BbbwZjIQhMeZ
Nj20dTFvZdJ/2Jn/zj+DcNxfaTNS80KDw8AKWQ/8HngGejgTeqqA5LKix34W1mhuQjWikzTqQ0ff
TvfX7bUML9dgTF95LhE3NO2TodI+8Btm3mA6t1lTwFEwVRrQ0VtykjeF00HdgkwBuXudFSyxY+sd
rBipO424n4jjIVAn/Vj+q5ziNCzruMRq/nge0U/GcGccqM2RvM17PjZ3aDeZ55Hho0fshV8Kqsdd
jnmLQzK/gUgywYXBMjnMGjMwLJ1GUl/jpHws/G/2AzHxYNFpblAb6NWL4TtbUpE/ivnLl8V73UBf
6jx10iIap56vUuEH3ruY2IzJuvfmN0nKKmqHrQ+4I5/jz9glYsYr8hs/JCIjQoiqNfnWK0mNmudP
jsk1Sr2HDom8pntM6xU6hQ5KFHI8nXMVfMlsYg5TGdmJKOHgzn2rEouu2SGZcBCSrBpP3Fs5dk04
RsijGRWFXvpreuGxGyMgoC3aiET0kKnKby0Higg6+VNY7BlspnBNVD7g+jmPVYPjPibQxDPjSy60
U6GwN3RN8hnmkjSd4YN/7DPODcQhlbHP6PZc5V5dxv2cie6+aO7pkqyNKSoesUAk1WAnm9odaMHp
Fg4KuxxSpW0U98Y+n2djXdgkIy2ZPkucT5VsIk/dkZHE80WUd73on8u5JIkI6nw3Q9k0ijzIUe7w
pCX8kcmM2EYeuHuMHxSCXGvM36v6XW8XJ0hWvI8Mn1MzOiNAWdl6/qWh8zbUa1K0eMD5+6a3GbjI
wzCphwVnCzW92pgFnx215rfsr9MzDyeINb32ZcSQRO1RXUHIcEG1Z70F0ug33n6uou/O0E546RKb
fbiED+pFzmNXxN+aQyfUqOwd1DWP6QaMtw1+ZItb9pY9rL5pyL2bWnDMSTt8s6snL0kTzzAZZyYo
iK2r+lB2Y7vplUZITeHdUp2heWDgauBXXDkq/da57ESN/jNn2VZLnxlFhT+bLXCPgcLRpmdzvFYK
x4FKk99QaAT8cEXamv2gORffT6l6EGbPanrN9fIuxXaHBuQtM4sO8WLk8AZF+8EUn+OEmNQph2bf
yx3kkk9pHOvZMohGNlH5PxtIroJFeAYEy132x/cIbAsMps3Z9214PK5sgrrqm7WJoWClTN5JiVGH
dEtmZ3bDN2EWaNTdST9oNjtzJPAY3eujskHBNEP1DpOFrWExTHu9tk4jm66NwICNWRPJ89y9VoON
nR/W8+xbe2nHB7Ak2wq8PHYbf1syyBk9GaHLBD9ZActqQt74sqLr0p+spHhoeIGSunkt9PyOXNBb
Quc2BSUMIqqBihATSxkxUjTzTwsZeUpHVuXhi29C8BBZFMTCwjzlmkzmPX1VmyMDAb65op63aYNp
lKRcCv340y3kKY+0Y6SqByTzb4vaxB/nlTG1T5KkCwYU32ZpPxqugRpWfs/6fVlmcm3nZNalXn2X
qmRTVeBTLRB+U5MDkFXDQeTmA/6yJoBHTkuP76kpSdbUFpEaEtkuTgrg1RPt0QLFguSZkRcSl0d9
C4UKlAJZuZrBMErZe+wsoBZk8aCQ0q21fOMRj+k2MQsX434S+MQs5Ot9d4HKR9g2xbUXF7+A+HiX
eSTxU/Y7YbJTLRsGsrZG/mis3wirOFj0s0i6NE69BCyxnw9nbcyBAw+IuKB3a7Io97BuL/XcX+G2
LcZ6Y8fEckRkEr6yWWWKWqKF0eZkF1XYmQcVyJj/6xNaBCSsAAOpfOysk3hwZrvdMtWbNqmT3411
cjP7HKqjvVz/kAhw1TIhkTm2gywKz7FojZsEMbfLjkBmiuOHF7LuwfK+cSKUFP3FvZ/y4lV2Q/Xv
cuTGSXajqJvLFP7kgLp1DdusDfIbA08aM7bvxJfGCmEG54DVXDRuqgIyCI33XcqhN8jheYYtZol7
yXlc6SGY/iZ5B75Ur+rMO9Sta/MD4VC19fK2s66h/sP6FQQ+F+ifbC04cTs/JK8lqhh5E6JSzS/W
mBw2lSWTy0xzTdP9ic69P8gQEUndIWkrrhmH0S41ebREV/AYTWBKvvnlCWTCYaPpnZ8zdkaZO/mB
8HXGASAazdHd8bYRvowwPCjC8VmoGFG/ifmwYX8dD+e+H+6iCgO4wVaA1reHr0xWWIYhitN/2oQN
p68ApbYix8VYo9lAR9n4UY7UtwXLkdkEWFZvmCaeeTJEK8skNceTn3pavmPf0tnVuaF+zysloQ2S
00EC315VvOA4QfDU8qSy+DSRUh+kAn1Tjgt0lbV6oHL3rdRNeObxZK/C1H8uY09bJZDBgmpiVi2q
8IV2bwz6MSc8UFcGWK72hDzQ3tTdk50hu0k9H2Jywbefcpg7ptGwbi1pKzGCo8ZkyJIB6yKdxTro
8WPFMpdAFWYy2b6tXdI6mGpOJiHPnMXRSjO53+S8xdad9JK3cz7atTFg7SP7lJkt61y72PjaAHRy
Qh0lUoNHqfNri+7/obs4x1880Mvf9n8u6VZfJYElsYzaP9FI//zTf/pR/+6TCFRa/kzC0hJ4/u/+
sPlTnt93P2q6/jRd9vc/8I+P/D/9y38U+f9N7+BSQ/8XIVSQudTPx//eMCyf8He3QHVvWMJBpOzb
nu8Ji3J9+Gnaf/0Xy/mLP7muvgSoez6NxL91C8b/ouw8luQ2um77Qhd/wCSQwLSrUL6qfdNMEHSC
twn/9HcB1EBsKsT4JgxRanWjUUDmyXP2Xtv9P93gjOBSx4P3NQTf7u/TgmH+n2V7tqPzBS4nCtf6
X04L5q+Z69LCh0RHjWOCsEyJ/cr7NYEqiTpLJ3YbcGyUFH5P9vdlshfiiFfva2nJx1TYuY9TlYl1
/z0jqdefWgRJkxPXu4EevDai181c0i4Z8sUnG8YHLrQ9A9iB7pSnjsWEPJAtwDdzZnwIZx/sQv0M
R/v5wf8drfXPKC2TW/XPM8/ya2Am9DjhWbrH8epdkFajh0B+HZSndpBO93EKKBkh5GyillJMbGo6
mUcyM4azaev7VJXGLamrPViKeUNkuwVaDQjEgOvGHsgUBcpzl02SRmH9fUi5dOHIHnhxYtF8x1Xy
j4flXy7e+LeL51YSei/JojVt89fPwGvd0TMdJhfjpBs3WeHBT7yEiBRyDEV6TkRa3SH2As4oDbkT
g/rCzaVczZ0D0oHi/N+XYy0/7h/nx+VeuuSiEd3NVBkz8hJa9u3LE8lhipPw/4vQJ85RFBGqVJPf
OBbVYeiDiaR345tMMHUY9YjUo9vXTH0dDDePWWJjjnH4o1Yafa5NmEr1PE0L41Vqt8FmMQOBbSI7
E96BuwvoBqmV38f8gtUYh4dxoeVwctP9ESBaV95irOxQwotLj1Pv3Dr2Hx4Y433y2vJL8uZxnJOe
gen83XPf8ssmVpoQQJPP9XkI+s9V5HWbWGp/zfpgL+SlatfgRY4jnIC9bJ/scQaIOPbmE46ubaNQ
4mkDQVNDWn/970/AWJ7W958AoGOeBttx0RosJ/x/fAIS53TYkySNWjhLtrpmb9ZbtT4Q6RIckbrV
nu7hkUD2+65Hdf6HC/iXR8CDeUC/whCI3w356wXUpR4FpqCdqdvOhdmNu7Uqd1MBkPMBb+C7qbHp
YAwDi7loXtYPt89zkm+6bPOHa6Fn8v5meLROgO7a8FRYrn69ljKv0KWUESgp4dhnE7GXT6bTpuME
f7HLA8JZ8gvySW5qL/ProAL/miTlbn3lESiBaCMj+g/X9PsbK1nUXXo9DkuOob97eqqGp9mqkbVh
E4CZK12/iIzbAlzLdWWi/yGmFqrOuUshVw5a227Hdo7I2AgPmAnt3R8uZ/15vz4w0nAFS6Dt2iaX
9O6BccsqNAnmQHkk22FxHzCMpDzrxDjcaK4ycS8h5jG4R3fVBk2I9hvdSIZ2Z8frHDCeZJFrLCKI
e5d3UutpPgLQiDa6OUBUpRE61ZnYTQZ9ixCDygQWIi21o0UhQwh2c1KzSjdpOpdHxIXl0TThbtrg
kfLxlPSJ+whFChgZWDTOp/ZWC1CsGRHN1xGGGIaDnOuFQRRYqbYHBPxBn3pmL1T9oyXOhoLCTZjE
6/ro1XNiHFSWxtvZLPi1XGaVhnoSGbEEMXEsJIcUeaKfq2XJH9CqIOqhs4TWChWd1FrYZkRmealg
OMQiOkXNTbf/mssak1rseHubo7E1fSsMlARdUfupqqo9jCptW6bOkSY9QghK0uM0xR8YEcT7mgj4
mGb8UzNydgYmRE7VCIQ+TdxvTsAtXV9bS8zM7oC4eMRw2SlsxclyCRBr5wKge+U+WkNgYgHaYWVi
v2prtiHFTCIpBKlaOd1rs/oMLMjakVUAAQpVOyEkb394kP7tufZMG4Yy+6DrrVvDPxaeeFaoq3QC
otedaCCqSkOmRZKTU+47SLOY9nKiP+TJnvR9GOTNg4LWvyGw6BEs9P0frub3NVqStcnarC9dU9t+
twpJptud3YckTI+0fkCfPPER/EXkNFrpGfUE2STaXvK+ldge+SRrjUTzYNO9YNpg1ndEiIN/JnPc
P75vvy1JkljD5d1HN2QTH/rrkgQGzeqnjNpfpZJgB2bypHXSbNJB5joBzc9geio8Jyepvl2kheXx
v+/Msry8e91N1meXvBKPEnItKP7xMbWYW34WDMlSV2EhP9P/ojcQJs8Gsbl7mwSLjdvj5Fqf0P/+
4f9Srix9bDKgBc1l8CnvFr8oD+NJmSw2owEccG4Yn9hO8JfA8QFoFRuRRvJPxwh1m8pc7qpavnF4
0ZP+awnU+Q/VCp3432+G5XEe1ila+Dzk++qJzgDZQtrf5QrmKFy/TRvv0yb4Cu9m3JkRtITBQrMS
jkV8X+boqoDsLtVVLwh6Cui/qmU7Jw3xphmj5tc2m8xaEIcDaW0EToPz9tobnMRjmmrzoVp+gMXA
lS6qJg7r9yIVKzjT4o9ZdgGrpmVgnzMZBKDj2BSJbPH8SrOmLdjk3O+mCD7MBO6PCqn65OKn2ssh
fYOIAyUiyB8wAuSnLscJFmFobSh7fTdq6ONGkbuLCjp6HA7gB1BNXWKYLLk7veReY37q0X2BmJnP
60KMBBhDB+naJeParYAifOcoBrhhV4KkRFjWl1Z4SqW9RycQX1WIFWPAwNbK2NkkGjF3VfS4XnGq
bAqiOmQKyF6M7rX6FEaAZgr9g0kp9Rjg0YrYvoHoWfuxGzskpFa0W8vnGd3SHYwGYiLC+W1UYCSj
EAMc20WaQWBreM4wDDOvXzZzzTyRalUfwnyXN71xwxAlx2TaWIifIIm9UHtGfiBmF6YdeRs9LTWH
RovvBpDh12U/bjz9Rky8YTKUjNrXMS6RPLd8i5ZwpvWbulDEF0WRfW4D7dnQyUaJgcQnZdu+0qzu
CZD1TQtl8BgxNED0vk+O5hMqeMZzMrmUnTKA5Wac/DnUOKO4zRarNdbRaymcaKcVHolTbDpbeovj
xpnxrHZZ0u20sei2SU1rsTKTz0T1nE09BDrN9k28uEdOfFc0PtkkCH2DsPabRL3ORdJdy+H7Wo+X
jmn7s/YD/em0H4KsYBIb6KfUTS4VIiIIJRq5eIjOfLPt3nRihm7YrQ9NbRq3PywEv1eJS46pkIZt
CcsB9/DrMpiNwaDVyhSg5+BiwSepfCJPyqOdO3xOYLUMdCww4DuQyqCW1ioxTYjXLgLb+NOazIn4
/ZooLNu1DFNykBXy3WbhdWYXRHOE95C4AQcb2n1Hq+MQti25oCUB8T/fu2VPLSuHgImu+9KYpv2n
9ejfbgpkOcnZiXPFb4c5vRuQq7ccqNdPqzFBS0feTJmFtgF1V5WPzpb0zWk5vi3BQFwYvSXQyNb/
fsRZtk7qUzb05Wj/riis53Zs6nFGIrv8lMorUf56yOLWwzhNgaOl6AwFI/FikBrnQ0jvb9Ci6TQv
iE5mCTeI7Pu6mGxUctv/+dlxaXrY3CJPZyu13z07KLXQiszIrdfSswDBv18/IMS4ySZa5f9aRSXV
8Aaa1WmthfQoPU4lN/O/r2V5Mn7dTenK6LZAGuUK17XePTlWlLTBBHXlrpxGd0vD1NuHA0qnpidU
howZEz0xN/C/f6jx+7ZFN0jS4HFssfRxllLsH3u4bK3W8qJ2QQRN6UHz7OxKiV99SkRuwatwn3Rb
focBHO9hin8zMaJsaWWyo9fBDUcfqaaDePjDNS03/dc74XEj6CwhyPBspsi/XlNtj0kFptLC2fx5
tDC7x6KDIsYuRV7ctok9iKyxCfEpceaNIg+7Gr4H3VTuGDNBqaiRow8WoLdlWf3vS/uXpoQnqOVN
sUzi6ZS8a/CMte41Qy6sO2tU6kJEzJPSwSgaOc0B+qSIEDM/JpLXhx59pQkVbsj5RGNdmLia4VeB
YlMbfF5fJW4/AgunbmuM4pI5zBI7QQKjLDgHzfFQ7ZLa1PZF9uy2XvxRYjtNEvJUqcTJgEoB0k8a
MjCJ/xd9T/Gnx+L3Cpzfk2h6z2Axcxzv3WOB27bjuOiCkqsYGWfyu8zxAdCksM96hX+9ChbfVEfD
G/MCNpzUfmvqPtorxINEucg/vBv/et+pquhELm1CGpW/PhKAkjvRWwP3vXcvfTRlhIzwMpQ9DKk5
DrR9kxtvM4cwnAHsS9W8yA2wm8fsvTAqTASbQDlT18XDSC0VEkB8aAwgP3NpbTO7OpaBq59Tsz1P
jbwH+UUDrN6MElgXJtaPWdZ9bbWBKczyJnQBVnfQWeUflsrf62k6h/AKkGDQbMGd8esvCYlY5Z4m
waPOtn12pHwRRYP1BbgIXrXdehbMsQocJ91++e8He1mE371ytuFyekd07NAJfvd5lx4ztCRGZSeX
06i3PJzrMWL9mTKFQYb0GiQPlev+v3+y8f5HWzRMecBQ/EkXyYrzro4HM8upK0L7WZotnYMx2AwB
AEnyEn4EAdv4etzWUw42cjlKJHlWHrPaeKwSW9yZS28Q1RtJWHJGeabXX9x+sZSQvfSHC0X/8us9
ogllGo4APkrTzuNO/frxGNWCDkdsw1Kpc5yG3L5v5ERNP4w2jI1RXVtlMCIlmO7nZWEpvCPWERSp
uq9wPSpkWmjUx/uA7sM9drzniqBjXBZ4vHsj3KMgQZ/zh/LIlL/18SzD9jjF6w7rPFvd+zaRmjRA
nw3+m8hELl6oa6pl7rkJUPIXotd2FsHqbUps6vSWMuG+WFi/RgIKdjqpRg1btTm7QEoEXDVDn7QN
+8O0HfXkpTRruLJeA1lX2c/CaM6ig9YrdQSHS42eplN6p3ILDZuSpwBXiSBTvArme4B/6dmzvwcj
n3eLELsmNnLwLFBpyfTa9cLAqiJfyOssMmriyR2PTcTxQI3jq6HR64ua6K9wGMPNpJ5ss9pHyfCJ
5s51AtG5kQW0BTtL1DUP1U6p/qiwISPYKJcA0g9Ta4nL2Enn4uDbQ3RAD2WGWML3wlTTkdYRsmII
49RQUW5Lgv52vZ0CKxuqL1itJ2STYnju+8qg+ZBom6YUT4oe6cFuMSI27b2bhNVlykiEcxsq4xIM
3VTHsV+zZKRhFd4n2Ne+VYW1BWpMbLMjxUNHeczATT6FMms2a38xdTbxbJU3ZojbkMmqP0XOVtVe
Q5iL9g3+eLUpCarZyqVXU6UFTAyElEc9ZeiZtlXrQzawHgqo+R6Bt2tdUwKr8icZPv/sBoFTe9xr
ZYeOpO1+aHJ6W996MykKHzgOeMh4vK7/ozSRkZDQ82qWeGZ66YFHLHlOZtO5j6T+vawtF6o3bpSk
yf9qk/41diBSD8s4h/5ByrgQ8qVN9hCJkvE+QzSzVZgzk1y74HBEur4chPN0OBUWM+U50FkBOwHZ
I8L1aboXmLmlb1tV9nG5zEGWhZ+XIUJZh5zh9a8ibjgspgO8Nco4pYIWHK5N/lxIZesNiX0Kh55R
gfUsvBplgk1kRqlmcxvalWLhYa7txj0W8qG98h4rEtw/ZBVsphL8WA9f8xYKczz187cqiJqLFjb1
wj+54ySqP3ulao69F+7Wk+SYMTFGnHew1Fg8rivYesMdE/0MLBLHn3B8ecxmz2trpGotnBi95xeA
XO7SEdfRem5OdWZUTsGpE3WEOk7BuHIXtai9NO7cbyPDep3lI6u0DtjbIc7L5CEihekumPJ8x2EL
SGNgjGdjnLG7RnQRlj+Q68JeS3Vtny0lSqM6F2QDU10RtdGOISrp2jFp7W6Vhzs1aKmfEw4JHzDC
wKlHlzGkZ2jR/aZQk37qgcqt4dFtFTxukBvK6oBJfdW9haztGfZbuKADqnEzD138I+o9EggmkP6W
enSLmFDgOv1GQAHk+Mm75U3xyZEpXJjFV+3R4Ij1h9EKIdA7aGMt4xAnfbwvmsnxjdm6X6vReFGu
Z3TI7roWcf36FYnlfoozfNOc6oe7SecpWnxrJkKnOyY+GfsNKXGh3Tu7MNWaW1nzfHPuV2aNBcbG
kgxdahOGVF6lU9I/M4vz7KFDrrbVcuy2ClzmSlPCxwSFQNoV916KEi4LmuSC+s7PMdRJbpmYB29n
OcXHomRvbef6SxaQvJOKEXcRHZ5ZEkdlcKf5Nt9sV29P3UzcmCYdXMBhB66m+FY0QevPuip//jaO
FrnnyKM9PeMCwhOTznvi0uP9+tR0kwEscEBmUtgF3rQU5oZpX1FBR+BG1CbTpdiz/Xwi7KLdT65O
l7jyvJ3TZftAwLdxo2Mc6xi+BMmPoWBxKeu/zCjF87h0jUaRbWa7lFAr6ouW4OlDDvjzP3khg82E
dKDNwMuwRUTyJoOmPlqoACHikczgGovNj4hm/EnokUuZlTu6KCaVx2lom/jmTvtwrIprGEXXwTBC
3wxw8AmuG9NWcMTxgzL+3pFwZkoNi49VzruGOeENecWODTU/O+ORw4K2SWH9X9xJnE0v7h80+77L
3PRS6iSylrqa/XLKFus0ZeTyN3jf6gEVarcdMVYNdhE/J9UBpDxiiLkjHhK3FvQfFxZww/PEnJeR
wPNghvEGC3bHISQbdqGTAte0Z+j9I7YnIyQuMRxTTtY/4tpLLw1Rv3Aq4vLokgTUNna+M2P0VMHQ
zEdRC/TjZZLtwXPMGywKgHHStISvK3dabIX7Hu8HvRi0pUCy1EVgZKFvsymLKn4eYvBhIskFIWKB
jwOMUbjdLshh+m45EGYSb9HmkBeZ2DC5UyouHPtqQ+ZteYzDU0sGCbokQdxlDZK5jk7JZLgPVZaX
JB3lueaHEdJ9EQwT9tSP/YxSRsNWRUHNmGauc5ynAXDfZR1fJg/IzzkolFF3nBLD3o7zRH5MS5St
1ZN4VgGuMSyoPZBh+rpEorXU87WRXkLiiLeTNrtMgoZ8A1BnvliB/mAYvPYZpAaC3MlGylS1vOcw
SyqBrEew4K7Fah2XVx3hzsnN+Zi0sb02Ta+2RZmlfMTzo47PCdOERTuuTZ/DoMPVawZkIPJuTSJS
zyQkIYPilIE+4OtsvWLh862kwgvhCXPThV5xxA5UbZCMwZMOkd45iw5Tmzgf2bSdx7ZCE9pq5q6T
9o917Q+bGM8iKL3nEI9pkXxiQle1nTjNyz5RxqT/9Ub61/pyqSDaBhNdMj4Frio5r99BsA0N+vw1
s7PeR+XqPnOYP3tK/6YrrcIPXqyQj/yhG3ZrOdDUpJFhuo1OmoYA1dOgXEOE3IIU9JtlrBNTuaZz
qO4NNuARSdzaAVkHLut1DJLD1JjTBA2vLjIblAwqPZa68QHFE0OqpfXc9+7JziDp91mp8dbm7m5Z
LSsblDkOc4wjGL5C7EBCQWSlpWiT0cAlsMoavcanXOcEXzlwthCgHOJKkxu5NEQz0nR9OjP0pL47
jS4f0bRUd9PUfJ1hYvhRgFAyGWmn544qdsEcXxgppgeDYK679SEIOZwx/jTsu/U6U+7Rwa7aYN8k
3QME03aLmote8DhpN9NqbjYgEY7TP6fKpuCMV5CQftepcRH89h7Gv+GwduLXYmJKRyyACjz6Uouw
VzDYAy66fsGMstAhQ4HXrIRFP9rzz+8aVsnbCAvh5+cZkeF1pgy9NVE/HiyO/0uJuqfFD8Rnbo3b
WofRkmF8JOadlUFMq5Z4hxZsPbd/3dOqVABL6+fjDHk7z8W44+Mpjgh5U7RV07khHuXg0g1ZP1pY
2EeddLKt4MHfzm6rnWw1bmuXUCAkfsPe48yzzSPxZcy6PeANdUtV+uIVqt6TPhAyaLCsDQeA/JRo
2g1Twa4sp/LIXj5vI4SUxDb93UdfbmWQjsdEMGghTGWrkBdtRORqbxIbpCzr75lNNG+L8xBZ34JV
7+a3qYzqcwgKJ0XbEsVs2mvXvqf4h8xifxTG2BzDvgAt73Hq6xpB394Vn4lBeVJzr+9IM/uy/i+p
aR+mlCCqeB1GeyzRmRUjLsIceoC6mpOcysiUEyPpT5UkbaTLv7omiTrgg4z9yuLE4MhRkgPn+h0N
t4UcKUP4/awoBIshjI2w0JqQjzZVlKg73LYN0Be+7fqxuImeHZPjPFD2gLsDFLr45ycAAo9tsiBG
3jyCum4iss5D1JPWYiUPBEjyQBj3HFzSa1IpDjJ9cHGXpss6TxgHpNgQxoEiDdGiJWbxrWeEtKY2
UmQnDUooDfx9kYLqSw+jlxa3yJIto4Z631fmcNLBIFMxBFs0bZ8FYUMniUPS7RmMJSP5CbI2B38e
y54yk2gRRITexp3CDwOcMNov9lHEo/y7zNO6cDiQScmjJC+rACfqjA1NZnWvvwYc4IIya0Cb1eRD
GgDsZJpRKibmAYivoOBolr2uzo6F6p/wHZS3XqiPTh1gbAurp7weo+cWnOot9+x9ACKuYEu4rUfv
ORhJIIoZYzeGttA5CZMucHmH7ogJOwgu6x7EoQJJZ5bvwSw6d5XBiFSLYlJylyltZcyL5aE5TEX/
sWpdlyRi2FcoMdU+HsgXdsqKynsRmfTtGO9F0BIy45hMZoJ6p6Zl7t079rbGGcEUv90xIGlh3r8A
Ds3Rb9folKXqH2RLsWuP33hJ+t168dpgR0fmUOujkuJ44wzdYrpwzMP64xih0tmcGkX5Ahckmopz
1ZMckyjzoYcTs9aeVdkNd1Ygyt3o0O1A9vB1hIX2EsLrCkesI1lSPMyRnW6Xv40qlHj+UvZ3DdQY
4IHdWicarlWBeo8d4hjSU22bxrmHUoCqRkcoAtFhybhFxDl0/nrpbtRpx2ggnjdvC2LCExKSbGvQ
3vKBX8FM8AjXOYruTn+gPM9wpWmASifvGmhpeUtT69Z7sjpRA/RGTYgPSRdQ9/m6mJzRvO9fzCEv
Nr3+bdI/e2C7d+uCum7t5JVGsNYwfC/aNLfHsD17tPbIu143IpJpK56vcCKNbV0YQjJ672wT+s56
1lb0iq+gj2ABcyBPHPVx8IhqSo3eX7983ZPwFGb7fCDSBuNu6Dcajy4T2ae17Uln5e8FSc05boDp
G4ergmKQRwS8Gzgoc19xYnZI+dhoGamutZld1vtG2brvO6I/1x/F26U4sqt0Z/RYJ0qXdHclkpMJ
4kNPHO88lEF0yN3oG/SpcTuoyGU2XBHqiifYX0+6Zc+FRlb3Sen2E80547beBSs2f8AhMY4uQzKy
AAN0HjmHC503gTGm+alsa6J/8BFocrzklZLXeDbwx3hMYeQM4N/LnVNMhvWmm0KXZD6GzoCLQ46t
Gw8AM4e4+Hl2HOuBgDOe6zhH6C2sDYGwqb+sh1dVZ1QN8wFvvo3wQUBUWpploC04x5k0D9NX0ajX
SaJMssuIAGh4uJ9tt/QOAQVxYxKFwGEj3HNEp+tZgshBDLqQZiEPyxSDC4gf/CwwmRKaGsS3djFh
CR18KjFM57hFD6D3CZPRAeV65iQvydTczyKKz0VvfMEUkgLP14mZc6cvVt8anKJC51Y09aZN4PLl
GmvTAEB+m9eNegmqL5lDh8ZDA3tBlsJQwcit0zwiyI6leTYopXaZXT+VsqsPbpX1u3pQA4x8be8E
HCo4TshP6QRLs7Ea3xkRFtVmVB1yg8gZRyfXK0AjkdrzRxNf29HVQhdL+JIdblHamqD6T5zfPtUV
PvoQd6mwzQ/xomSKZhmzuDYbPB/JIc5H0mWXN4FSssVHxNG1/llD4HgfLgm5Q4BpKIp+lnrOyMi8
FkBzwbrzYcynjiw8jAskM9FoeKEk0702x6/Who+xJ/HAFtK56jqJPp7IQyzRBBToHn34xjpVORnB
7WTs6z688oyT59HnxtWRSJPQL77kIqpeEg1uRFaPT2KqrAfdqLdlGCYX6PR6cYaPrtMBA8CeItVo
Gtw0Ko2elCLbWzIQiSrib9L6hZjr9jaULlySMbso3uIKQzSVvulHUXAcGje+whnjGJa8ODrgySSK
CZczAUgNkgGsG5OqaEx/JUZ8r9Ug92YTCVRnknx8mdEtXEvLOiGwX2Ili+AIyIh0kAIle0PoioU5
ZO+FIXSJ/BvvVYkxFs5JaGMJ1iLem5jWZ+w5zM5TYhMawmf6mXJ8MuOLMXx1LK5Sa8eSs9uU7btp
+GHzW/KxeIRN5N/MGMBgKKwR8opgmy4koJUC515RaeEZG4+9r/T5bY4hQQ518EriY2420ZE0yNeK
QySkr55zv4e7PuO1v8saFlJRHTo3PICivVO2IR5mB5dI3lj6S1tEjw68t7vuGFH7s1KzMd0lOqBd
QQMkI5x2F+VBB5QteEgaJsk2Z519hQB+Ezne6Cfx0Wx6IApJw2m3dBbgqsXMMOrxEQh6nzRCug2R
YYvMoznWCiqPfnTV0t2sdZIAm7y8oEz6WPKJbWRauzsi9zQ46vVHN6h1WhHkSSXtvDNHHJyzmV0H
ARY4bLCGgBREwsz4JnhuNJX6REKp0LV8gPbfE117mUJNnhKvcE/R8sf618EkRKHUJNntE8/j3Jhn
bE+kFXWZr7s9nPnlb0lHszJtD3GsCCmweiK9rrbLTdWb3iTg04akGvYfB6BSm1AWJTBf5ZAkAAey
a1FYNHSeiXK8Q2GO8yZpCYCxTKx0pB6QOIixT73kSRBwg8+uBcqGGAewuDX/OyZGM/xkNeqxYZcM
l6MiAOlu32YMgQUx1MPgRXcZXm4/hVpAqxOwR00QQN9UR8Mx36jNvmv65zHPmh3WH7mzG6yNDd4k
r6WYBDuV73R4H0KZKaVO+krsdQdVL3N9UPZn156xh9Fk2hgpHXMbUueAy57BMfNnT19Og0+9HlI8
SaFtCwHxwcoJHSSi6F4fNnocEDHYhUTI5z0pm635ZBgxARO6EoeEGNgdo2Lwu2KMCFXBb2L3UBFC
68FT2BQhAV/5GihwgE/O3Xiz0lg7603xEsuRfDIny3bJ9H3ok9i3kB7XaUCWT6N/JxrzQyWsDxYL
TZrNGhsmljZrLsHa49wSJBtv0uFYWLA8dZGg83Qmmm+9fsqIxqhll+5QETdHWMREJYy6e57d5NXT
8+oaU/cR5w6YniEF9R3WFl34nNXQUXFgyGCE+zM2XgvFjUAmLSsWeqnbLpjbaLzAt726EH10uMAe
mi+MhzWF7/w8BuHDHKhoRy9wn9enLnCmK/rvN9wrAfp+VwKJgmEeFoavsJ35mvsx5nfctKVL6VGB
HcTtA31lemlrDSwlRrnBM755MoNHbmV8D7f8YWo4YxH17+KJmL3c8s7Qft8SVSniFMs3U4TfgwS7
QWgw5EBnON0j/4e2X2i3FnL9vpl5kY2atj9XdB5HotMSUfKltnU/OC5j0yBoMAQeQmbF1zKCnB19
RVKaXqb5TMhC9MA4VR4qI4L35NEjCPXudHKmpDk780C41tzck5b3qROdPNql4EkaQQkO7r0o6ZoB
RO8P9pxtXaNf4LHaVy/oArif/QftRTSQ9YfUGDDRMS9NXUzkecZHxfiuvPd0dQ2hGO7hCu9g/jJG
8r5At/aBq/6wbehnHaZKXNAJR8Lm1tCk3Q5dayG3wjHG/nbX11N4N8Fi1ubjlNntZz1AY9hE9UuW
c4QkerS5s/SSPl3Fs1AV8xH8UQlFcdpohK31TqQdyZu4lVUgz9T39aMjRnquUYIZ2ys6v/e0aZtg
5H7oYts56+1wHy1/Iw/behBUKHDFKAk56w7Np8HsTphIOUGTeMhZne3dtEEKOc3CnpDBQg83di5Q
HM+oXomUDLcQJZnrJX27URP/LejqgT23Z6RXB38pjQ2uce5iL+peaVEfWw0lMYkwcKp7U7w1+MP9
wCECbMpq7bGqmz2vtXVis32Ug8oOQx5ZCLPr6KVXSm3RIV0750clOPThYHQejDmTD645NNchdPfr
v0p1RN7SJC9GeI61GVnzt67W+OZkx5Azz+j3H4htNh5GbuRdM1fmDiPcVotEC10UbbPVsQZbiOku
XhU6z1W4g+2pHRIF20qgUgTykcFqCvPuOe/J4SPazjukA+R5DYGRj5GC4Bf+cS8B58QmNtJeXgVQ
jaUL9Jnw4HSPXU4FRu07XYAeRpt4WPU3Zza/WAjFrknDXSmaWJ2zfCjukIiAGq1UfOv0Vj+UlXhl
n+5PEr9b1jrzZe4UGJpm5uOi9/k1rJ2EvTrY5rki+am0PqRLoES9c0VrntY/Mm2MjmgOt8j7CJVS
cnFF1+oqJWAwr+w/6s7ApCrNsb0x91r+OUH+6+dTA0MQaefF6wCzCeDvZAVoI6FZuJHV5JHOW9E5
yMzxPCDehDXsUTemhDHUPEfp4PCYOEev6Vj/nYQwwDRUV2v50X0PG03RfAqDFvwx9m0zzLWjuIge
mbPLPI4xV+aQ3BhfPOjTz/l9PNNMjC2yyzyRYisva98aY/MQZ0+FBgxodvYYs3otf4XwegZFidef
0D3PqY/t0DwZ95HpnKO4oFuwhPTZZvE4Ne6HvsFeG4TRx7obim2dgDbNUicDLsQaT1Pbo84kMRhi
S/oiYSbf9cFnsjlDWlPuxhwIDuwg3xMjGGWlvJs7KLWpjXYgpPMPN3gjcncgvo5cF322brVAPSIc
QgrJER7O7RIQM4ysRlMeQahYYg0rauhiCTo0c/PJIfnQo91OD4rRjacSnzDXe2eJSQzISyRZWIL5
RRW4RCnGRO8wmYLsGIlPYolbbDXEnsUSwei1XJ0dwHhbPFF33jCiwVkyG+v5E4jcrYOCyC+6RUSK
ULVYgh49l8hH+onxXZEvqQ7C+txZUXhi6vHs6f1DYi2RkZ11kTkxpvjXgj1hMF+SkUwLe2YfcxIF
srf2Cb2Wfuigkaxt9yuNtlehV3SO0pICCdEVw0lzqzNcf9bH7CGSeJhrtQOKIN9iAO5e/0QzMkA6
ELwMY6xBPCVgoBXtZzkS/KRb7XeRthcnab/pS3Rax9hQal0Dzc/8AFQN0EHwhK2s34SavmuwwiLK
38qOuE62Q3afABABcXtE9RGDzLbFnLDZVKR92kvsJ4MzZvlLFKhNJui4hIMu/+DF1IauTqFLRf/g
DmCHNTM+zrgoxBIy2hjEjXacikHI9scW1PNA00+pD4J8UrUElZYklpYkl5bYF3cZVLdEcm6LYI+Q
cUqGNVoVUk/LOH5BwveUldFjWaQf4T+3oJ7sH6kFg5662HEeIVyCQp4JVC1ldZ6XiFUlHdop+rYj
/itOCWGNlzjWfAlm7ZKTxeVEIR0IcltFkX1S5Lh2tUjvYzTP8xLxaixhrxOpry0s9k1JDqy+BMLG
jrwkJMROqLEQrTCG4b55ZMhqefohsrMnjyIOIQesaGcJnC2wYe3haQCxXeJoFzCSFtAVVEtUbbOG
1pJe605gCYA8k2lbkm2bk3Fbk3Vb50sYass6vsTgjksg7rRE4+bc3TmcH2tzGp6QB4uDbi8unzXj
t5AWMvJhao8IGYYnzj0GPmv9LsbelXMO0sP92FI2jJLM3vVLosT8hpazx63DvwpKGO61F5/X777+
K0TzvW8Q7OPP64+I9eCSW5q4/n/mzmO5ba7btk+EU8BG7pwGg6hAiYq25A5KThs556c/A/IfZHwC
WVet23GVKBmbAHZca80x337rZgkLraZ9+9OCmcISyBrXOPvzc+PjAIab3+2fq7uRflHExKD/e/m0
n3bSStSdv30Gz03eV84mDHzrop9sj6XOwI4nK+SmuRWEkXockovJKtnU+3NnMk/u2bAzEf9oGHc4
uO8yXJblxp0slyXeyxPyWsOLOZ9MmVXcmQ1cmgcqV+ruWdjqd4ogd7gVYfPedy8j7s5ph81zhJo+
s3jrnkdsrcQLusATGpdDQFSaoB4eJ7MygppAUnjtlNlvzMy/Jj7W0kodgdXAbdqeXKcn++l8MqIm
5/0NUqyyZYK0J6tq8WZafeMQhxwmK2sbT2u7h1yXTjbXBbtWTWjXWl8Do6jvPcht8IqHM7R4I8/i
S3VTqKze/Wj/NJJbC5owRyd8tVsMtkMvo9YRtCl1NZpFrMKb6Hrt5MptTv7cxBPIDeukEpvJvdto
8fF25bmFrTfG7c0ueNBxh1kpCAPrGHBBV05O4COe4JhS3zjVFSy2EsDLZTC2X4vJQzyqrFtzchUf
WnSiKfxAoJZn/uQ8bk0e5E6IG3mOLXmMjt2DEbgKQdxQHeH7BeKtycmcWs59PHmb1/H3bPI6h5BN
Xdjkfz56xk5xQoYO1uikPJJd8+aWPhUiqlRe65OTusBSXZ281cvJZb3Ebr2YfNfH0ELJgryK8g1c
2S0g9YYeXLPHP++wbe+CLDkHVLKLeBEkHOoXv2KM5lZzPWL6XhkQK8vJB97RxGUqkg1WVuvRy1mO
q5y5Vq8JiSaDSZQivtQdd7gz9egChT6zKduaCBKex4Egn9zoiQuSYdDgBo4BK22YsavvxDbCs+Pc
VUdUIwoaiywBf99YHLPa7DvFcCFIGRuWh02h1eAou7yQrLU6zqieVL61rcQwrsDxvA4nTRDHcRXi
a55NBAWIifjXJ/csQltFaRzqiGB7lrrpXcqI4E/o3gHJxZol5W1TcQ6WM+m3XVlg15geWNgd3AIg
NbU2mz/UMVjSsHseWJuVFnw9fRIPLRJ7QKt3qQpwr477R8saR+yGQby0eG6RqAkLzo94GiKLaM07
QPDPUKHDfb1n2wslIrbwXHHqJxW61oYQXlskP1SlHbcy0HZlSplf7XbrGPx3VZrZBpo4xEICDsgg
u7X0HJygoDwTYMWFK6dacXxUCBmG4PM3fuOCMsUBRCRE9P1myLc42knYucAojJgCQVNs40DZuelw
qasj2I++fhl5yEU0mfA0PkKSnp7LmoFuG9Fj2Au8UXtCXnFvbIWP82WSxIyoUB5GiMh3rd+/eC00
iaaorzs30c7IA1K30o02u3SMroLaIfBE+m6cqjd8WNe+PhgXSHOucnUC8uQRZjKFXX/PofNGzyPE
y61s3N+uu8c0rlilgj83QM2tSsUHcz1hcnr507A3ZW5eEKWm+M8EYwP4m+x54OETBGyWreUFzNR6
I8ruJlRArmqFQeAupiZi8pdVdZMlUlVraI9UgBJ+qiIqS8Iwug2G+NVxmVpQF4mVR38ZbIXjeLbC
rTFkX39u6Dr4KDVBFxLEz0VBjhjxIGUE6R313hydE9ZcqGJPbdmcI6v5LfBsXrUJpwaYNPFkiaM5
m6RMXqIi+KLpyi+UWphx+3yj4ldNEUF0Z8jQu1cTYoNZot6BJ3jVQmh70i7B7tg4RDQdHOdWlOc5
enzOnjYOGTFDQq2TfWoQzI78aqWUNigvXNyg/Sjf++pqMEnVmnjsvExWQWAaR3ahDn6g5Hm3XTSG
3+y4+oU0DTl0CPMMkOqVNCztxpTuTa8a6eXbTy1tXiDQZR87GYYHAijWiBln2u+YYinoJGayDZTo
V9i0N05T1xcdttDkgbCUxgUWHiSUU6lm6a5jqziYAMWzzr0QAHfxVFTZssXZ1i7JxBDtlOfNND/G
gbgKg+DBd8RNHasXkGi0VREIneSWeY89xiuKVIPFtr+rx2ZTVcEtzhjjSripe1ZGXxJKbzmSAZDt
PcJRFXpaDlqsRpoXn4ccHFeMMKJIMOQyGAxXsSQDUkK1B1Nd3acxUi+Iw6shrp8CnVr7xOtu0YuN
21Lu0oSjIQENqKQR1zU5668Sf8Q/hkrZIn/t2KikfU6SToOZhWvPi0LZjzYln5XhLMl+4wbLMQHF
gWrJr7qvEMYriB92DyUphD50CQggfjuL9OGRTfK2CaCE4kaFDWwrNBhFrDDUsOfbrMZSLEji/spA
z73Sm40D9e7BkZb3UOvTsjH2Axqt2gMrb4/kr/EGtacfKbuLbkPV2alEL1dVQWKqn7pQqsbtlQ4O
h3SjsPaD5n7VdFk9vP0D1ONn4SlyL0a1fAibXoc4yjN9+6Wwq+qhjDEHKlzr9u0v/Eppt2o7uRVN
15BK2d4aeOy8/TROH1keCUq0YMr522dxUOlX/L3EDJqrvX1Wmx2nija6/vO/etfaWSZVt28/vv0j
tCepqvH9v/4A7ZbfOFOC1Uo2lZFmVxBuX2sCJY8u5RFUZZQOFPTRflRk8SyGMvkx/QFYr+JRq7Tk
XFJAcPoPNCN5dwU3cV/xay8eheKA/v+gCSp4DHXMP/oDaK5/vsPbl/zgCn//wX+/ZJMO3bbuwwKY
VZIffKv/mvUggIPCb/YxdUmUjoryi1Ph3ILWQSNRwG95N5QswNLBCiovv7T5VNbqhN7Z228dF5Y6
A9m/SDuTzarTxaT6cD4ySlheTXNjtMEQrCyH6AieUr8zLT0TnJ4Vuxa/Mp9LjVSCryhYs0qLDB2h
Jmi3EUEXgqLnckianxpGUWZoFa+Yc5DPy6z62UqpV5Jo/Z8a0wSDTWHOQ055zgYMn3qLo154RulY
fdObE0KsRXSmq3ilNtBcn2pfk1dtQxgiVuz2SaPqFKKiUq/efutSMX3Nkoi8dfpjorL5TaEbL24Z
tE+lN7YHs1Tv3n5S7VC/7fFvzZKa/EGp1hdxZvQ3wAn6m8gm8UPtBMpAw8KY5u3Dt39yVLNJ0rxo
HA6+MKX6qf9i2rl7kVjUYUPCLl6sfkpqdFl5S4zZuCW3//Ptc25W2aC7GwG18WfiK7Bb/0VlX3hR
FyXAgdjN//xnbRjL2z5jE9okdrjp/Q0llO49d91tG1XrbnCGTfAi8ggvuFPhHC5YUTtcCSpNqryH
FlZTeFylLc0Fz0k8xg9j4ZVwi6nWmo4hnmBnJYN4i/kAm3GzS67CX2DDA7za/fYRU7YzYQKEyLHr
vaRAZtsmXFpS0+uq0TlWHsN9b1MpiwGVsIqcJ0fJExVwKaMx+yrF5I3g4T5joRXVJhctz5E69Pv8
ZZTeHwnDv4BKt390KBCW3lOaZj/+72PGwpJ8juT0/rr/u/uV3bwmv6r5pf4/xD0JFRnOMu/pvmEZ
fH2Pe3r7D394T4pmufBcLXBPtm3pFgiDfwOfNH5hOKZJ/EhHbKhPZJ1/4WEd7X841yG8M3Sbo/Db
f/o3Hlb7H9RBJC9Ug5S+brrG/wvwSftbTAMIbFLQ0fhMQNc4ZUXRqRHuDQSq0ttmQSkooW4iVWK2
iwm6Mkl17Vct4QQYYd/qljgeV6NRGfUduAk9/i57s7P2VW7E/Y93z+9f/ew9v+lvMeR/vtQcJdDr
BGyJyKTo8MroxcTq7CnusxOyxonG8F+J1X8vPtO/WiU7bzZIlLlXDWs+Z2t3jW0bhizErr0TQrml
O5hJxzLF8UQ1iGTvJ1SSYwxdK8WmIk1M//lPD/vgCU3Sy49uYvr8nUw0sZs0HQDM7yunAb0Ry3EX
uER2jHi4E0Vx4lEttTIDWrSlHYZjlyR7KUVEJA23kMnTT+tTY02F2AnN29ILmZ7hu3uhCj/TR8sU
+zAMGsCLIteDcw8yAyYZBN3Lzece2UxSh0wVwSd1ekiOBqzUbQ0K585DNq5hw9pbFN3buaWQ7Dje
3NLIepOvvbutylTANeFcv28raRklhUjjmOxqonjKIfSLUDFgFmtOluwGvUpINKTSAqZjK97QXyvm
aOBvoVrtYBAVa0rT/kPkY24FdfdBz1nomeqsZ/Y2+Ec9cTADww7zi5EQ3jjXHM90Lo7f91Kfmavy
SqhabZ9R159UN6la4gbdwd3EfmygEhJg8vFmFm5DzOatmLR4IB1kc8rgf+20gB2DRVufuvg0Vb/v
kR61JNIwyJwK3zA31B9G12782bnhTYD5rmPEfSUKzUMwYlbEbWrTIVwQK5rx7fiXXxhOc0iXant+
i1Otvq+EbRY/dL/GjpCKeS0KtlRgFOQgjze08Aq02RxU525AnADoqU+SuV3Vnp/km1TP1eLEEFpq
YDb9iJ74iZZ34d624xiLPTsnnKpCBT9xAwtd9U2L/+5FpKmHFkvLp7p95p0E2N+GkNyzFK53jRPX
y/HHtPQ+ZvNOIoKoSbvOvkqtPNsYmDxvvAAcWRDj0n28iWnsfrAavE1B724k92qCc5Rt792YTLJe
tI9u3ebPkcSPI8uzM5H1FDUeb2vppczGt+rnkZ6afbzPlbQiCxrJZ6h08vL41ZdeyWxY50LPW4m9
zz7VpbpVCBBSJCIoTsqIxIIwTc6Ot7PwUuYSXNS9+Nxgfn4lDMIchllFO8/Wm60dN8H+eBMLD0qd
7TOAE9qxQv3/3k278KEzFB8mX/Rw/OLa0g3MBh9nhUpVe45idZ4rjr0W4IqsM4WQXvdY4ujLEQ41
sKI9+p0u699RCzL6pRozG+pMXDfioeSU5hgYGquW8xLEiivEedOjibl1LTNt0hNq7aXvOX3+rmtC
EiYOpRTqleJUv3s1lw9KbTzbdTh+soHp8b9rgBBR6ynC0q6omdP2rYi7XRhp2n0UE0k5/rCX3uRs
BLtD6nt2SHnakOjVRamYxTcnEuWJG1i6uvj7BojiR9Cx0npPtJGcRjEoz+ZYQGQ6/uX/lvX/Z7v7
D9sHyyuc2rCh/yuErHF587B/qVeD7+kUKaip175SNhr1P6kjUsm/dmFcDM72eOMLw1mdDWe3tJRK
wSpu39WkdTJKH39xnL/TK1veF5Yfnn+mGcedrdd6RZkoTL1mn4elt7ZaMhKONdYXRVS8KGXtnVgv
Pn5TIAf+flMcSlDcYVt11Y1h2FwUtpqbcLNNga7zk01MM/y73qyMZdFbceldcVIc1lh2lJiU2iDo
jz+opTuYzRpG1pU9AWr3KuyDluJ1pSE5kYCLOsFl+fh9A6L7++sPopYNGX/6cu3I+kuhga3f+aIF
uro1u9RJiQPWotNOvPePJxdYyX8311EYhL6jba+IleSPGFMO+8ILtLsgTtwTE+3SHc3GvkPI3CpU
HD8Nt1HXvSnaNUsr6pcgvxvM8BRCdOlOZpOAb7JHTjFnus5xu1Qa45EUSbmhRO9zpx8UBH8/qjFI
KIzAgOi6DYKvToyRnIlBrxlwkoPneAqFuNS/ZuPdI2LuN6RmIPFY1V4rRXZpl5TPn+i+0yj45z7H
mVOppc9Ur5eKeh+N/RMBunTT+d7PRqf0yUtTdm9jtzk+UGasjn9Pm86cktWJwvewCgiv40D9YkQ2
ee+bwJZ4XTttRdLY/qIB8LB6FyFmg97keLMLvc2ZDf8kHClIkjE6j9hDOx8CdvLcqqPQqz+nZusU
4mrhNTmzaaDAH5o6kRhkcULhUAXM76vthuqJUbl09dkkgNOhRCms+/soHZR4A6MKy2u7F/Wpp7TU
wPT5u0lS6rLQazPQrzLFTb+JNuUJlVIRJzbsSy9hNuR93/bHAtT1HpccZUftNWVfGKDv6kaX2y7L
PjezOLMh74FpGfHfxT6mLY3N0OcHMyA3YDtRTR7bjjfHu9TSw5oN/BCYmK1bSIEcv4p3dagHXwd2
vic2L0vPajbgfcoLSul48poF0V1TJHiVaa5y1lnyJWlse338HhZasWfre4lQNXWDiRbTNrZ7yXvR
x10/xDR8ZuiJi9UB+N/IKE+cQhaemT1b6EU/Vmj/NYknOOF0CLM4kROhPTt+N0tXnw1yqE+h1H2h
3jey7F8pXUAS40c20dXj1196WtPn74aHQ4W6Z2k574Rd0Vr1oq8iCi1kK8lzHZKlOt7Kwoplz0a5
7+S2yz5IXrOp83fYBWjwCCqS+hrmlMebENOI+2C+f2O8vruTPg4iHftx4yr1QBwTQG0igYgr7kx3
sM8rtDsUGJmaHjXfepS81TmJLCKglylCpRyOyhgq5s6xopjiJdTUJfyn0U+coJhcKgedMsOusF/V
ruqGg12Yln7pJnEUf43Djtp4mwiea688sybNh7khcrmfHtAp5wQRauE9zQnmWsxxa1CZJzGHdza1
ll+rSMo2UJG8rRI47ue6mzU93HcPcQKHNhJT7PsKitgq8+z+we40+eX4O1rozNZsFiu0CqfpWM3u
BSVHeydMnW2igQc8fvVpwH3QAeaILy/tq7ZVjImtEqYyBUPhomPU9bSLfiedbfovvUlpQbYbQzO1
geKaWdt1JxqfZpcPGrdnDy4ydKcVVhtfYwf2RZTxPQrONSbB7SWCgOdYV3d2U/dQS6nQO36709j5
qMXZw+z00MZPK5DXmYoxdTXgQKNTCIj0Mj9xT0stzFaDCD6DRbW5sm+8YVx3jRJuPAVDubAcmxNL
wtJjmy0JRlMZfZIP8XVVa78x00KpRXlw0xWky6Wpo/xXd7XVDatUMa0Tk9FSL5wtEJ1LoDzIPWVv
lHV8b/S6RgWZ3WSfO9bMOfoiMg20GVJeD5bMdp5i30ZQSPF8R/kYT3f4qddvzRaGzh+BWml+sO/y
rEyeXV+P2hs3lFnhr/tCeq16oqGlYTVfIXjvJFxkcj3toxupHTwwDttIa+6q3sVaneCDO31y/Lam
r/9Br7amvvhuAiryDg33aCr7LPejjVXU5joxef+45Ko4CdAlynx4Pd7WUkeYdb4oHCmmCsf83jEr
/65hdiLI4an9ia3twvAxZ/0sUmwt0/Miv/c4OF8I8jZ4alVhsupL77PdwJztPqJOR4lNrPvKHtDX
rJPWiLDeTHwKUqvIw9v2U49qTrfskENPUhEeFXwPgjO4+V1UqRk8fO7ysz4mRIVLdJyX9wa42wsL
Qc3EShDw/Y5ff6FXmbNeJU0j04YYlFo7Cgz5HLx2Td2EFIZseZU0xkvKwn9iSlt67VNve9eDUSl6
hQS+cZ+4KXVjjH18w3oZXvRGa/84fj9LbcxWm6Qws9Kiung/tsQwHjUXj80pR4BIFu0xOoiL4+0s
jJC5q5CHvowyv6q8DxQxbFVF1QuQUwnYuePXX7qP2QozEFxsYhGhJPJwQsCtvl5HKeA2Tu7RiZ67
1MRskAvT79g5uc39MHjiivJc71tUDzp4SCbpE91r4THNjYACnE3N0sZBBAT2sEEPr1zhTqqc2JMt
dF5jNsSxH1Vq2DPWZe92TgT9h7dcrJXScrV0hcbf9C7sILFG/CxLdPO/jr+ahZXZmL7Nu24cKBju
9cFo3o0I25r+TOuov4TuhLk6+kEXgLFbbITC/Im1Yx84sMnyccRr02Q9t5IT0XSx8Gj1WQ8JItvL
4FxALja6AoMnveukkpHdKVJ5ORiojvbkxaVAkxojqcEi2LX6cgITxUpNnteTtdNthealYN3aIXWp
t/OqTlOTtdcEFCVXVpg2yBnrrnCfysa1GgSYeDn6yBI6F1jVSggFVmbVN65Zn7eWZ8P/i+MqAR6K
tb0avBx/4At3aszmwKSLHG+UMTvI3vAJ5Db2uWPjynD86tNVPlhXjWl4vHudGQa+8BAcyu/oTli+
2mcOJObLkF0qJolPxxtZ6qnTrb1rJLBKT4H6yy0kYMtkUvq7jDTWWqrD754mUxuji+NNLXXP2Qxo
2GmdZzn77Ux1qF9LwLtnLKpZxDZhakoM8QukjxQl4fj7eJNLL0j8fXcZMP4gGjvlCpyN3V1kWuuI
r3phG+mJ2XZhqppzslNBVbwxDOYevBpysIiqgrPIG+D25c1kPXL8NpZe0mxCrNqBrt4a/h6bu4Du
rZYOHIJLp4a5fea2oan+6sbB8fszQ3a6cmqO1KYR+0EP1Kc3+a5zsIszEdoM8LvdNEMfEGGXZOJy
EeiOsw1ACOh40Nqh1myxhOnQh0FjCEGdNmVBrb9piwory75KpXuiCy08bnXWW+1ElVmmGPW+CauC
XFdUmM/Sg2m00mAXnRh3C51mKgp8f9egEkcBZ7C8cjDbRnZaRj9UoXe3x9/lx6Nan1eHcLR03DFz
o1uR+NpjUaKnjfLoEd5m9tRRf3u8lYX4NmWxf99E6RgxLyZQfqBE1ra4k3kbSGoPZqFgmKqnA06t
ADWw0HHXrptuRE2g+3jTH78jfV420g1thOKFG0SVaSKqk+4qycr2MrflqcKRpWc4Nf2+X/oOcvvE
9r9L07rX6hiPup6gCrQ1d1IXOifuZKmZWW9DVZwaaccztBXAHoFAvYxrNgJOS5tUD8qJHdVSM7P+
ZvVN2fqUcFyVVGGvXT/b25GB002PRbBhnGjk4ykEu5S/H1nscFLPNN/7MbreOXLtYlXjIxCX9Y3r
JhFLcHoitrr0+merf1e2PWt87x8oU3Qd4ulKjvS7oMgKsEEaeNaJl/PxKNXfOv67PlDVvuyw9Omu
ohFeIf4I/aZR1a/H+/DCxeflI71WAeBRguj7OGR6shZtmNyYpLd/fu7ys+2hgdsGu1oRPA2+P+SX
jou8ZdvkSniiRGzp60+fv3s28HAcR8Sj/qpVmXcAYtkk+1pvkvTENLzQY+czpBwIoA4UGrxGmeuu
FQkeKJ3OmACVLwtmtxN9dqErqbM+66m1VZUK6P6o9xFqT0ykrJbFLnbU3fEXsXQjs84q7R7ds5um
r3YZW3CWR8nmUnfXYa59i3JoacebWXofs/VbBirFi7VvHtTcciPiZVUNYkf1zRPv4+MHJeb1Ec4o
/K6yg/RVetZ9XXsGYAXrbCIXnnhOSw3MOiyA67TOtNg4GIN136m2vi5qA+tsO29OnBqmK/1zqyHc
ad5612V91x1k6VTpa4qzwH2oRj+pdxta+L9WisxhMLZUCg+bSYR6wm9wuvJHLU594l2LSe+ocdeh
C3dK676S6u+B9DLHAwe5i4xJztqfOzKjEJi1lIzK0JPrPXRU6mw7P0M+Ss5uref90/EOtnQvswGP
oUIDxstMvqcuUD01jWDQTuX8qVORVWnpyDro1xPD8uPe/A/vEtEHadDhFHhZKaYoYRTaeFSMUFBO
lTsuNTAb913vyhInOf+75qb3ADfBvIXgyI8/qqWLz4a80BStaziJfvd75Nn9GOoHJZfBidVv6eqz
kW7EaVKS5VEPwgCUsU2AFVRPGE2l7eeG+j9KJBKMAny7UV5NcFqsGaJbY84JhLBrT6StFsb6vDJC
eE2WWnhWHzLV1XrQtyC5zqxMKsOqT30Ixp96D/NSiCZO2tRvmv4g4zbF87BHocFoV8boxNFs4VXM
iyCsXh/svm2GA6zlGxFGwVmIHvjs+LdfekizIV31rdqKOhF/lqakac+DugEkkmqD+rlskXCmG3s3
QVU1MMU8H4wDYFG5oWLkpYAGbnpdeGJWX3pC+t8NSBOtd1lG6sFK4qY8L9o8S+Dy+LBuP/eUZgM5
AsevuCHGAVGXA7ZrSREVEnTdmJKXOt7E27Hig2ncmY3nQNXMnJodumua2PJQ9aA6vkCCT7tbbKB7
lOYDzO/kNqkqJ79OEqqKvna5bwEHIdkzudhWoN2fkWok7XeVzXifblrV9IOvCbwoZP+ag9AnPfFE
lh75bH5Ah6Jw6WkhVWPq/0TUgABGQHr8YSxcfV5H4QI+q8giJa9kaPfJFJqVQtaf++rzoolEACHy
gng4qEJDQ5+01G6nptqeOtQtffnZDkANWigAkWYcmrzDlCIV12bUyU+pYsCn/N3VlaGqkViWyasf
BMk6H/KJ9eTV8GaOP/mF+WBeLdElii4CzHsPcoDqtwdDK+IzCNcuKflcqZpT1b4fx9DEvGIikDaR
j8kloCLeCbCkuibguI/8VuGQDde1NxFTmHsq/n5+7sZmc4QzugjNh6E7eOA4gTuouyQolQutaYYT
U+nSe59NEhm4BqoX1O6AW6N6ZgEq2PSO9fi5rz+bHYo6IDPVFey8uyztQLGFulbBiqGkLDuDKFjk
J1LI5jSCP5iH7NnITiG5JukwDD+i3oliSI560CDkTgI4y+4VBNcguu/03tNyiEGR2xwG7Bqop8nG
wtLAO7Eedhu3EQDbSRNX3mPjV2rrXlOT2Aw9/AKDKjs3oLrorg2BLD2UrEHioBqmV7jQufMBabeU
VnYYFL2Ay9lEnAm6VW76aYy1Ak6x31NS8q+yLvsDLEMRTGAUVQU9Yw3BPeh7O/nWW7JvxjVnxwoO
Rtq4GGKauF7bD22hAqnLx1RXQ9hjYZLfKUD68en1giI+0wNPFL+pS23CV0cXCf7UnmlWP7sCm5Qt
ursxcF+kiT8InhWelRr6zo0Sw5rss/RC1CeOEQvjw5pFLDPBPjSX/vgj7ghi+7b7mBTtQ1mTQsAr
lTBhGv6UAfXxFpzsEx144egyrx6AFw6hG5grEQ+hYskgnBK8ad5a33CvH812Y9pW5pZbCAJqSuwF
R6zN8d69MHT+UVBQ4RdlFRKG+JCO113X6heiM08V5yzMadZszgyE5Xdqwn1lMerBpPXHGwOu7UVv
YsV1Yt5cUFGKefHAkFeDLcxAYJUQnIuswkm9c85Yxe4My8SjA7KD5ZxHevs0UNoGSPM+RnR5onVh
TvPAB6N2XqOVTUgP6i+Ub4E6Ot6lPxCPfbR7D1L61jHwDtgVVYVjkpV0VkEWIZbGKsYm3IE13XvD
rZkWRrl3o5JSF6X1gKYIi1lgY8mkrtbABBP5JCp7HC5lKd3y1mpSO7hKVJfbfurCJBjCHTZ6YOay
unLGp2BIwn6X1JkPoikN+ugHJFuRkvqs8Nmy+m4iMXiUrSlnoEfQZa0IvtDdkNOGzjpq8ARej32K
R+g2hOOe/FYpDwOMDQ++d89Fb7vpnUfCpb6HWDp21xFIFLEtyr4bvkca6+HNWFM8/ORETTk+F2LU
hmsH65/0V0VWWTHWU24Odl9c+mnlgPvOU+UALlIoD74wTeNeLyzZgTcOI/0u07BuxRmrFiBCcflZ
j0MdSUCLiZh0S6AivviYZUEY7fDue8o7pYwJ4pUYGnlNGXg7NBIjzFXNqmtKDPi32Omtr8MIB6bl
bNPSbcqdKRVTrl22PPjxgR0Nb2xVAD5uiHX3m6TSlAtZKUP0y8oFuDcr86rmIMrc1aHtq61zJmLy
RLs0MEy5byHAmPkq0oWhnSMjx86bOzGr7ym+4nkE0crSq23L3OZchEUYDdeytdt0D8Y5wmNd7/C8
aaosyn6Pud06wRZzpbbcxRrx8DJ1caRqFNXBK6dix62ua7sShGENK0m97yk+EOYdaNoRvpwXB6GD
D01DaXqNoseotrkHpxwBT2q3IDcNqiHuzK5LpIMZRzi0t60PPBBzrDDAdGFjgbhJfxRtwqnEy2wg
R3btuvavweyFvAMiaeqXg3TD7/SjxqP4WdrqofUCdDVn9M5Wr17wkkqNr6RVEXMFmrSpU8eLCPu/
PHPznsU0E8Zjnbmat9Eh18YbNS48sChNIGABdxXInkAl1EwEghI3EKppXe5HzFM0bRXHcR1B49Z8
pbgsB+Ed+gZnkrXny7a4DK1S6aHoapm3ho47PFD50TrPaAYx5LGwwwM5Z6aedU5QkzGXZMoIJANP
j2KTKjLBSU9Gldimel3r512VxtWZpUNyy1YZp4WtrLzKPCvIlGFxbNl5eNHFWeVcurgzj5sKFW1z
lQcgg3bYkhhia2qDU1zFZZA/WpJySI55MvpRsVh3dwQOfeqpRquYOlTdNiT9ZWRTXuokndqDN1Lp
wo0AQ7yzk9zKrzO3SCTwMBtngmAjevRmQBXRrq/pdbm49wY96+5s4HyqyyTgNsQpAs+vmjWua+oT
RIeOT/Djbb0e0g9oYx5JLrwzLVUsvO5A+17bpvDyp8jMTXeD7bzb3ICOq+MHRRis6IkRhMkhRuIv
btjXj+5DARiOKkGC6uW3Khty9L7t4Cfd71gXsQ/ptRvGS7XDE34V2E5s7sxCShzKeMACwquvhztg
gNBdhJpn5GV0wzS3DCkruFS9EP1GZeqgiaXRSe880lIrvYA1TY8yIIKVv90I6e9lr442Fax5oEwQ
zDjv/Et8KXXltrGNsAaSEuK7dkYs2C9fEJ7V0SMEV6B1cSmcJw/A6/OYlLYXrLoMfNWG0oGm2mia
6vfPXA2RPeDigAAfPieSU9jG9cb4VAh2aSme7ZM78Iq6kH55SBD8eRvLr6IMu2Q/+v25pX62Sy4s
mKtJDWk/aoayvkpijb4r+sL2Phe5mpfiSg0qbdc72sGsLEhyEHhDcUnpqOeeOJxq06P4aK2d7ZCj
oouxz3aSK7B/5QoQtVzLQH4NcL0VbravGv/cMLC4YVptVlln/8Sh49wPsyvFdD4XPZvX9xlepBYs
9P3B0AhIEMVRVpjlyXUNtf5zQZV5dV/RiKBSLH88NIF0n5jXHayJhkg7FX2ddl8fPMV5WR+LPiLw
JmwPVk9gtIE6tqlipwOx1xQXfdQ+HO9vCxtpc7b5U01FCw0ZJFfYldXQItFjxdltUfk/p/2YNCQR
zgYcKfuU4w0u7Dbn9X4ZGEMrJLJ5gK7qbC2bOUPU3bANk6E+sV1eenTT2H0XUENflYo+DNrDOFJy
YiegH+q4OQsBv7lA3NfHb2QhFm/OZoKk0IBj+lmPmbiDT3aDKw6gSFhxXVTKO4m3e2/bt8fbWph1
5sV+hpP4vV9EzQGHpgzXLbwjxDR4Mf5uTryXpY4wO0En3IWuQzG/VNXgIHP8KzLjyojI6jd+dom+
mMETR6uSnfrxe1rqCLNpIqtHt4XX0B4KLNLxDE1x9PBCfI5790QwaKE4QsyL/yojSry8tuMrvEQ6
Mj3AWgdZXFpxUpxJ39wLsxk2xQDMPfad25gN7Im+sfAw53WBkZ5gW+la7Q3bNzc50ynRLJyVB07b
OK+yzCDVyWF/5AwpDfcCq1QM6HJDKTXnxBdY6DDzEsHOxDjSi8r4SgA9g4mgD55/gQYhPpVeWXy2
s4kjYfuZRnavXRqVuR2C7qaxndtGw9fPMfdv57mmt1Y9UB5bhKcSrEvPdepL70Y2UcN2VDI1hlUY
HJKqBCJueupauPQbKzEfjdG5Dl2ac1P/5/FuujDMjflkkrshVPjpSaL32g0QJ7DHZEUxV1Zoat9w
yQ1GjoSyyD/56vS/7zGTnvJ/nF1Ld5w6s/1FrCVACDHtl91uO++H4wkrPjkHhHiDEOLX302+iaM0
zV1kFg9QS6oqlUq79nYbiNTgqUSCVg6t6n11cEsBANHtGS3ZhpViiBA676hQqC8QNYidHSpVDGUn
13M2ft+KJNKDIDIIZSY4Nn5z3HL3gBvcGkZuyQSssNFAiaSXoFR8D2RFGvJd46G6fo9+QhCdgrx1
oOM5jsssgl6Z1m3wLEqoh4ldprhstmUXNlwOPNbg/QPR4XvdTeQILajgwNsS/LWRVx1u79FCcPTn
GtQbQ9fEn0jKJ406c96ieSDJABtB8SCY2uEXWMLj+r/bAy2Ytz///c1ABXddqiAj+T4eOf9KnD6H
MGbMwbk9C2plY35xw2FYyT2XBrNihjcNw5iASO2i6igHOa5+Bz3vS9MU2V6b8sNQ0ZWBlpbPihNJ
k/vgH8fZwrMa+DQW7WPdV/sUQJMVG1iKf74VF6C6GLp1L8gDnW/KCR+eQZe+Z4y8R30B5KjpfaNb
cZhk9ASE80r1ecF1fSs20LhA5SoZm/cxABpmLycHnO6pgd7qygCzfV3JOn0rNhSdctKKu/LSzS8a
hOJGih0yuE/hnQkPZil7rP1KnW4b39J0rEhR1NNAIHgiLngtAye8rKQYD8HQhj9uf3+2q2uzsWKF
hjTMEDaifw9Bygl39EjFIfd2ngpQWNBgpRbDqeRTUq69Ul61O2gGWgYeg7Yp7sakSneQsYHei0f+
U3IAmXAi1vLnq2uGISzTdlxcwgNJplOZNIeJIr+N9fn2ci19ev77m1igClnUNSojp8KXJ2gsnE3T
H29/+upO4Fdbhlv4fYxq+QTF5Wq8cyZIDObgay535aZ2GAxgGW4lQOSjC2NOAetOwg3vmnDacp7h
05aVUsEgOY2nllMWK0jR/ojYWj/ideA1Pm0ZKKAFacJxU4W4xyk64ul8B23ih2yXHJxgr1dC1YJR
2ix4QVw6bkTUdIqj/hNUuj6hooiUtN3iZDSwgc4Rj8vOcdrpRMbqbiQavPnqIe2KnWyLlai0NAPr
kAJnr4e6WDWd8ABDD04BfWZAK6H4LqFBc9tArx5NmIXluQ2YZiianDBENSsfCcjheXgHP3Y+746p
Cl5cL09WEGkLfvabC+yNn3l9m6ZFAFsFRfQRaIkzGI9XprHgZzYVHh14FROnnk7NpEMoTsf5XR2m
zs6DDPtuTOK1lv6lKVj+3JiRCHAtm5OavuLR5gj+uBVrvZrfYSMsR0Y3oA+ZMQoS7WpKskvlVeqH
MKqCQEWVvE9i8x/eSVEcTsn7NPflloQBo1o+XkHXh5PUwaikgLaVaN33LG7L4+SS/7YZmOXqPTck
ykOIt0QyydCWOyfFELoi4RGPJ59SgPRvj7OwMzakGaSRSRrTxD3JLIMAcgJG2SGT8rTt63Pe8MZ0
e0nzpAMt9qkchx/oVvnOus+3v7xguTafqavaIkudADsQVNVz44QnqA7NvdNfirRYgbwtjTH//c2v
b1TPByej5pS1CWTBstPc0R5R8x2sJHe3p7G0/NbxDEEy7RZNOp2qOLkj3P8IOPDKGboQBe2mGEhr
4N0vgYRwlHzNSX/IyAPeGLf9bMufvdpkE3BoSFyqsmru8AxqjigcrFjN1aySBjbAG7RqshhM7t3x
WtwnWfgJide91/afs1689xV9yOo1wqelLbYcOYySABd1LJIvoG7TFPqsJ/eY6uiYe8F/2xbLcmUG
sp8WXzQn2VfinyxrWtCKIHXalIZRG+UNsFoW6LQlp4pOPwHem+6m3l8jw7h+zlGb+y5q8yDgJjQn
vMq5h8Kh2SeTdT96iQIZtElAi1+j1rFlnaiN9aaQxXOaKCWnuAfZ1/x6x6GtneR9u2JX1z0CApd/
+jNDR0KO2qt7EjxxH6q5zsRbcO67gV+shKXr/kxtTLcMCj9jIwBLvDfOjow1vxtAdL1xheZR3wQk
AchVhdZSrNCA2iTe/MefPiuDb9vW33JqtGubDs+S4BsA1sJ54vGYI6kJ13iDl1bfOqnFBGUFVN/I
qSCggmhqyBQnUeiirXPVWpeGsLzZpM5Ym5CSk6TjV+OzL03Xfy4b/XHbAtmOTGOVNn5HTl7DvQ8M
qRikH4e+C1eysQXjsUHcihUG/I8dzjTWad08QBvUi89qcsM1EvylEazzmJkxHDtcM08xCJYOphvy
88Tycn97fWY/+uv+TEHw8Kd56kl5hVYDvt6EXzoc/af/+RgUlNGImbFtAc9GcOsM8NwaVE0nKcnP
BpXbCLypG7dgtqw3HqY9Ho2AheHbDjTlKxelrRCkACtfX7DPv6DbkL0swKuPr+exv4d05pckRcLV
1gBy396CpQ22fHhqnBQYPuGeptrtdgOkeY8tyISOt7++9PstF24geQuRbIa7m8ap73EAHKg3X3hM
na3Y0NIELBcWaMYXbZWQ0wybPVM0ePwMwCeZbvy85cIgjA1aHTj8AjmX6FuFBtRm53Z+9OH2Ai38
ehtpHbu613WWR5dORe5PPIUm4//n8wvrb2OtiSOaJkiz8EJdkKA+9ATNBadMAYJ96l0PYpPbZmH5
sWISEqgBqMsVqT0F6e4K0CswSK0xLS5NwzqHUeLyqAdg2kWibSwewnwPEvbmBHW+eiVzXxph/vsb
NyY9lL6MBJTzN3SQl4lAZ5pgZ79otw4xm8CbIRrHU8BYg84/IUl6r8YAesE+V8eJQkb29j4sxFOb
iazo26nUtV/fGzf8UmTQzpTt6zDRy5itpdpLBmt5NJgq0jweIa1cyMz7TFkI3o28Hr2V2/nS5y1v
ZhJqqWUh+EXgweNA8+ATeNvYyt1paZMtX4biYAb2P+Kf4rz6ZgpOzh6EtMZShJsKLwAd/7nFemRF
U5RUX2LAHg48R1HWgy0dN+2ujQ+WjtCjO7r+SdH6gTmIpY1bHGjNn3pZxdtOHBsKTCrQCpUJx4kD
cpQdiYvgWzu03rsSPewrQyzssY0H7oDf6SOhIK1M6g+/j+MG6nW31+h6dQfQ3j93QPQUrCPAbF9M
ptRn7iTkokZ+IvMth7hMnDUI7p90Nnxcb21Y8Dob+6tzU1dIMbwTn3uXBUTR8dw5kpOGUttdEKL/
c+PCWWc161H9dHLun7Ss/pFAvB3QDLxWoFzaFcuxOZRM+j5IxwtJJ9l+6sKQJsnOl37trbjf0giW
b4uQ+mmcSqgkDgoEySauGToETMtWTqH5tLmSTTLLvbsAINdW6ulOhWhkhAgXusRQ5gEo9oOsUrOv
8Z/bVrYQSGz4F5nFBKAEGl7kWCVg1EGmSk3VHCKnXnu6WhrCSrwhz9z2flj5J5Kq5v43ACE3IbK0
wqyUJBe24y8AGJRqJHBs+kK5gz1GCTQil9zN2/K/bas0+8ubA8+QARqafEC88vFW1UFfco838uqS
tg1Z2fKlVbLcPZkrrcXY+Di2IcjEBlmcjON+T3EsHbdNYl69N5PwUjRYkw5XlASi61C2nSgyNAfE
W2wHFgxIBN8eZmkzLNeuIFYM5DcyHMpK9SOGiNrZ7bLx5+2vLy2T5dsmbsY2Q/CApnb9qEFA8tG0
EICZAP78tm0Ey7erEKWdAtKxlzhjL90Avdu4khIS0uG2whuKfH9uREcVxLFahFWwgX0UBbKDKh1O
Ya4/Qqbt++1ZLOyCjecSOotEkkEsCoTR8b2eOucSTlyvZAcL8ckGbbkQbY9w+8EMWN3ugLTu9h5h
3qHsfLzH8TICfqCdVux2aSrzj3hjt5Shd6FJi/EihByzPdF9gwYi5M/jNou1OcviQZbtzHxwkaIN
6j0HlvySxfkqPnXBZm3WMoquEvTzJf/L+Ssc4k/uFLxEU70mBrK0QvPf36wQpK/ckBTzzZd6PxM+
gd2UBPHKvW7p11v+jBdQVAFC1E24KR5j5ZijjPzx6PA63ziC5dNJ1Ds8CUNy8ltgnakYNYjszOc4
AXfRNm+wfBr43Jh6LKEnZYKXIgD1XzaAtvn2x5cWyHJnBnEhk080vECSNOJ70KdUaDucMvSMt2rq
g21zsKFUzTTyYODTXKJECNz/plyCOrLY5gQ2jMo0iqHCF+qL4RUQYdrrG7QDDD3Gu71MC0Zqw6fw
AlYIWrTgIBwi0R+L0qmKfyJ0HbM19MF8Gl/JmmZR0bduAHhMyo0wiNx5HxxkCbXpiX3ohMN3TrbG
t7Y0jdkK3vha7EcsGtoRy4I38HzfgbR0l+IB9HB7lRaM6S+s1OigKibnQnRTgzjWdNDcLhKJgDcr
iW8bw/LohI4ZimOxhhIYspm4MfmhC01+7zSAMN8eYmkrLJeuemPA6ZqbO9O77wWIxCHxuq8a/8LX
lX2WlspyapUkPQOx5nAB7W54SHqng/4Xel8GZ5WdfGmzLdcGKbUjadiRSwLl5R+zQMKwcwKHbpJ0
pNRWfa1AO50jTw3R7DSKYGfKfhTvJ0WA87q9DwsHtWfl3gTaRJS0Na6OXd7tgBznR+Wn1X3DoPyW
oZHpvibA490ebP7oFf/zrIO6yriTQXGAXBpI2X/idQ+uIh/EcCT29DGZMc6Vk5V73wWF/O0RF0zA
BpFVMWCl4DDA7UX23QeiWo5xGoj1ogN0rSN2wQZsFJnC+y76PpzgolKeQ5VPxYdeDuH97RksbdA8
6ptwIt0irPosYhfS0Oprw4fPMxDvHr1H4mwiwO3TAa0Et8daWi3L7wG+HZsIedqFjE4rv7LSi9h9
3LlADCFA8m6TGg6s2nJ+dMV6kqDZ+5J0YGQwGqKJAVgajrdnsbQfltuDS1HrnjvsYiR7QW8de4BS
Pb+7/fGlJbIcnox+OmpesYv2wUvF514e6fXkNPirwPyF329jzDQIbPJgmAhQ8vNTrwrQH7ALabs2
haXvWy5Px8mdcAqyi8D9ayeiwjm3frIxk7JJND1nKtLJdfWlQit28GkEw1b+jvdotVmJWAs7YKPL
vKyEkGOrghMaitG8kFXDvQZ99xPIndYQTEsrNA/9xucYipsxtL7ZxXM8dAg1khhxyFzOt1XgbWRZ
l6rEmEKSC5NDdl+M0I5GVqsgRAZehLXq5tIkLGdWrAoRZgW7VEZE4EtFvAiHVdGMpa9bLmwyB7Jm
Xccunfb0v+g6Q1sgaKTJtoKNjSGLg8FnReIMFxF1QG9WGrA7s1pdXjIhy4mnQRsd1Yl/Kqua7LrQ
Sfee8V+Svh9XcvGFEWzkGA/clGV1yS5Uz/oOHjR34vlE9Qt/TVR6YQdsLdWm9AoSFmhm3CnWPYHW
YgDaS/jbjgIbQgZShDqBiktwEehlOMRD2301AMwfIYXJV4ZYmoCVjZtADWyKZXCJpXtXdZOPO3u7
STSSUmK5MG3avsiJ0JeO9bKZZTYztc+aIV+pxi39+Pnvb0IEciKo4hYTVr+rgofG0ROkFkAsd/uU
Wfq65bskGn2O/rbggn77blegvnH0Q9msnGFLX7d8F+hAN64HHlw8FPWeTISGBA4aim0/3Tp9Rd5C
jRpUAujjADiNmC5/HEI9fLz99SW/sjw3Qcc/GCbK2eiVqfbg10kuER7c9+5Ybgucvo0Z40mXNhUq
oRdViV+e7Lq7iZlspY/y+gRw3f/Tbpo2imuUkrwThTTvDh1J1SlufYISWbutvur/BRXzgnKI+hB+
1YTyq8ermUVkWOfYu56R4jr75xQ6UOt34DIJLlUNEXvaRU8gvch/GL//3JI0BHVPtiZJfd1SfRsx
VsUt+FoEoRfPC9DWKfTk+VCBAK/T8bY9LQ0w//2NGxdtMai48KZLQTWyLM/TofPgO9DW2+RrfmR5
csOp349xSy+xE4YdzhoXbDN5l00rDrE0AcuXJe1ALJwQgtqniL4w46tfSCKgO3h7fZbM1fJmNxci
AMSEXKauc3dxUnyqmh6EPeW44g9Lv99y6EY6LTd1715UEQ3POsUdEPqJoGG9/fsXPm+jxpoypxzM
RhMyrVI1h6QGavZQp0OwRi63NIDtz8aXPXi9gsvM8mtC3u/7DhyCt3/9wurbmDHhM/QedzGMBy61
6zKQ4HbFMHx0o9zZFK59Gy9WpWBY6r2eosDQgekHYCLX3A0s9d1tHsbnub3xMB33vkSXrHvhHWrz
FQrQu9LfeB3zbdAYRftHkJqcXtSALuJ4dPJH14e0wf/jOrm0CbYHJxwyermLIdK4+hBPU3xH0NgH
lY9kTcN3aQjLiSvuMVkX0jsZ4UDsbodayugdJDSoxHMqoLG4dTMsd2ZpyWgTDOOF57RP3hUMkFbI
q1dl9HzbYq+X9XxuuTMXLvfqVKAeFicvIpi7obkeX/q6Ra27lGvMLrN3/V1IgjzTn0bF0TLT+BQP
ZNyPwb6qT9pkaOGkw8ffD2Wg54E+VLDiIgu7YwPLWO4WkQxCeoECT71HU03yTQ5QaJtykny9vWwL
USScj9o3TsJSMIODEwqQrH40pyIV8THLxMpb3NLvt85rkMcy6No75pI4SX8EVQge7zPwrblbX47B
Y/3n7y9GYIpB4gmSiwLI0CQCbzYL0Yk8auDXti3RvHRvlkhBJzFxVDhdEl9XHw2yv3+CfiMEAXp4
f37do06eA6w5XcAUxs8cMk+Xaoh/tHyVAfzqLqC8aR0UxM0n4caqfkzdDBSq2ZD2d0XLxgAkHavh
8HcR5C/HwCiWIQ1dAjHmUkcXJDZQ7L0POWvUZ5k2NX2uIsXQuA2eHZpDMBa91qze9Tl6eNSuIRDv
U2fPoPLx2dTDGNyDdYA07R2gK7V8HmUJuimQp4JW4wiBB46S1+19vZpN4hdb1glFzzgCDGt6D/kt
iab1XraDX+6rvAd+5iGhDs/TQzNAmhG0eB3lXbhiUFfhUxjYstkUFHgcvYPJY9+MYPI6pRmHMhDk
vkL34DRpSf6jIarV4lR7bghuk8rri/gubzg3a+QHi9tlGXXZTrIPwFZ2AW1TNjwHBVDnehfUHrbx
5Meo+QPlW/dT96jzBKxnuy4VWfbQqaGtv4L7B4LfO9MPooMGu+bqP9EpPf7ymV/U4ijBPOsDozW6
q6JKV+MU1sxyE238BhIofvpJgt92mlmiR0BRomoN1rT0fesgTBxfNXUbyc8duN8epavr/FhWKYjJ
bhvb0vet4wnPf/6YexN7hKigwQnLgpgeh6FfEypacHL7uUY1ox8JcFV/BkkXKBGJj/4TEE7OD70E
tNW3J7HgMfaTjc7LiZdcikdFAnGowCS5k0GPZ5MKZ4fHm3dQtF1DPvwuOl8JKPaTTeCBs7KC0PTj
BLAnep0DJfr+Q+wx5fFzB8kX46AKDv3a/s6EQV3cxeBVpb9AO1l4T/041uGr1qCzZbscuBkC2oOM
RCnfkwJtRt/GTOtgBL9kmgUK1IpCO/Jdmfv+v1UPKuBgSzWRIZv6M7pXoojwzu5nn1WsRXzAA1DQ
XsIRwne721syf+jaKlmxxABf0bFOiMcgqeixCrvv5Yi9mRT9XE3tGuBzwXp/iwe+OQKJW3bIRVR0
cTiVaIzIanS4Z5279ti4NAvLu5OI41kWor6PPRLpfcjij3yi7jnh8uy7bbMSd39Xua8tlu3kfjvl
iZzci1fj1g3KSq8pIX9cOWH0UtJBlOygxxFCLCe820zlVzBrijDbNyIFxcXODXWUfy0gPlrWx0SM
Dul3U+g14R5UfxlZ+ZELS2GXD50AQrymL9pLjLdpBm4FLwzoyTdogZG7pjdgLtr7xA+KD7cNaGlr
rcQ8U0nXybA0jxn67U6Ex+Bd5q7R325/filkWHFPpiGSAXcaHx1jovd9XX8e/OHf1gXTQDHF1T70
1572FhbOfrwSdQE4JxijHllrwIZdjYXK74JcliCo8JGT+PeTW9bppvddxm3ChDGtFATbsE+t4/nB
3h9DgLJkInm7D8ESvkaUtLB+9qMW1EmkicsUCB43HSeKmSAH+mVEF4LwO4qyypy5m0z64+BOXb6p
HweTm9f4jb+zBgy2cW3STyKKSftdtF2bfqJtNW6pYeP7VtQqFJ7lijiOLmWatp+D2B+/Ai/05bbJ
LRyF9htX0cRN3jUEmWjomDsmujOEfKrPCizNKz569RKIn2+FK2NY1xemLi4OK6v4CVQ6Yf0z7ZwG
LWlZ5NbuA+J+lA54IQeg9XsJvSR3m3YBt5kVUk7H0XS+e9E5dRHJGAM4vQO4qPmcDaCzOt1exCVv
ssJCH7nczxPsEG2iYQ+91q88679MGdbQI/LztkGs4ADaCOz6NPUAdg2UfQO5ciHELtHFVP7I0jLy
j1RLP1uL/78z+yvx334bG1MqwIhEsgcw2vbjvzWP1XQHrg1v+jy6TufsmoGw0Ns5YdJGw66J02wQ
+36sNf1Z0N4L810WNw79OBSuHr5N6QDWZ7QkRo0E0bMZdXXI4PpMnuWQGLLPmyqB3OHEAf76aCY/
pe/bFsjgEpLYnYOTBYTcBaTMYtHlyTt3KF3vVQdyGI4Ta0en/AFIo6qDfyrw/jV7FXc83Jc1g6rA
wU3A+PUMTLyqnidVJ5neC5dBuFG2JRtW3NSfN+LaglkHpoonSCInHDzQaP4P9C5VXIh3jBcGavVp
Gxqx98JI+o94lQp97+Bon+RAbgOBqT51ihflM0j2XKKfR5YryCM6JYnLj8JURCjc6aKSHnGwqXqv
moBC2Lnz/XOm5Fh0QB+MxfhUFb2Dxc0FGUFLHpIpPek4hQJuB5xyP+7BwSzpTqZj5mW70umwvMdJ
9BDC3Rmv9fka0ve3f11bCusWLZOyMiqQzcWBwE8/d1jW1fSetok/HQNd1ymKZ7CK8aeEnl+dAnjn
MvquNXkHpnzINNVfDReOeYmzIKVrhEwLh7f9VkrABEmRjzOsKEmegC8U7l2plJuvRIGl79vnAFgA
IV3rso94Rk6KU0RDfedrH8TdtwPAQqgmVpShXQkxxVr1j2Weiq8h7r57OsS12AWqrTfOwQoyEZOu
ayB9dsEhMDq/Kg/3pJ+s7ptfG+YQAHP851kJOcg6RiocnKmjy4eq6qEWqBhcNACj7PPtMa7z1GGQ
eYPeHMhN4tYdlDLEKyODOLieZ3YtLl5SxL9MiQqn4tWjlv2zKyL9CK6yb7fHvbo/GNY66BLlsAyq
z+zM8vrbb7QCcwu0qoGKb9sAVoAhHR/dfIR2RBVDZRpqDN9iguodLnWbsL2YgmVihQ6qXJMufTXS
y14BzjIgaQ3CYkuJE5+3rMuL6RBAayM4AwrBf0+ANAASZlD8WbnhXfXBILBv9hSHCHQofCwRCEsj
EKRKaARAKm0Ncns1w8T3rcDWhw3hhavkK+s8jxwcKNmOu8FLomcnSrs71CHDcO9U5uumHbev9ZJL
zfzUq96pHBgwIvVHgjPj6Pbb3q4wIStomT5jUSyn6h3l6rmBaOQ+KgBVztxy2LgllssTo0jaAJTy
TDzU5YVQybnn21hD8fstX4/8DESH5Zg+D3GlQeEZ17ssn2NwI4rvtzdhyaYsv4aQyainOJGvhRek
n3Ar+yds42Ala1j6uOXTnGS5VwW6ekc8YCwrnpUHJwbGZttPt/wZZM8ad+8mfZZtRe5DAUbtPXNz
sqnUgdW3HJpDjqRqwix95mxs7rkSaCzNirj6dPvnz0b4VxoRBPYtteq9gagujb9X5fiVyFh/aVh5
cRwU4qE85h1vj7KwBfbl1BFeBilkxr+HhopHmc8KFAFEW7Z9fY4kbw4jk5cEHLBR9D3xmD46Wnof
tFck521ft9yXM6hakJxG38eUfTCkdEHHOmxq+MTyW57LJWSl0E0af1fG6fdlW3wA2Wd1cMJV3PfS
Bs9b8mZxBGRhPDoM4Xchwy9a+NMOKpn+gRYYAYqca132SztseTDT4A/x4rJ5Klov9R8EhOOrI68D
k22LcfY9U+VADeY9ib4XjQrmFg/3tSkaswkegY2w3HgAIbdQeR19r5Igv4862v+jU8dfKbtefWHB
1y0nLgZcz/2uKB7AGw2Cg2T8qH2oJwVnrvRXIP3JIVXtkzOl97dtdjafK15tXyxVRKBmWYjwmXa8
e6g6IQ/cpfpbi4v/yn4sDWEd0yhx9yQlVfjslpze11OUn9zGKfayLtdYdq7fcYLAvk6wLs1SANjz
B2CPD0IF/87Ey4p/ANXIgx70V5JB5CsvwcXM770g2eVT8WPbAlpOP0DkV0Woc70GAxKBQxoX9THO
oDsqgt5xth0ddmmVVKRTbhexZ7TMeP9UgA+/90O+WiRf2iHL81F2Ei0DofT3Urb/pJCXOTRl+Bqi
LW7j77d8HjoIzM+mjH+Ps0R9VzW5aytZf7m9A/OvvGbC1qmt+hJgEI/Ll4xz/+yOqi52Q5VCn2fb
9y2HF2gdYqFR+Ysp0CKYqKE/5GW6SY4Ulms5vKuCVk6lyV/KIUdJwU27ndRQIL/9268z/AZ/kfmJ
lPNQOZF8IV2e71hS7ttB36Myle78afzqDHh9akMoFbHHDFGmb8pvKyPPE/h7W/5i+utRQ4HscpO/
AITw0nXdPSf0fdqWD7jNoJ8sAQDF14eWQHkPf1wZdN7za4NaBzzr8HHXyeVLQYd74yNPD4oi2zle
vJsA3EEP0/gzHcCwCyMv8C5SPeQgVWaeXruTXI/ff1ECZgziaU3tyRfVt0+zjInKGYh8kvwbBSFL
4I7Tfl5n9IytrPP1U/svgkDljrXK/YY+4dn/WwXtHABjvGPsAVhK0SF2e12vuxiN5r+/SQ1IAuVy
QYryoWkY2bG40TuQXm1qBoONWtHBcWPgklxsmohARJy0Dv+AJ/s1coPfGdI1m7Dig2wmJDayli+m
9va/zaGsx1Oph9Nvnygzf9/W8IesYxqKpMN92BePIw1/APp1gJwrajqgar29kNcjLY2sWOKGkVc7
pGCvEExO5b4uNcJU5/buT2BQ1trflgaxQgpK6qXHdeM/df1cmhCJ2ovJJ+ewqO5uT2PBHmyIKLjU
CwqBN+8J9cKXpumDd3mBhorbH1/4+bYwPDjyvJDHOnrFfkCazaCN/ZQ6KfTxUuXJtb7mpSlYkYKg
XQwU7TE9e27+ibRAv/VJQDYdGdRGiJKI4mULT1FnnHJ0x5n5KWPcZLatz7xub5yxGQ1QLXidOVcc
d/guc75pBs680ivXMuilHbDcXWecgUcBI3h+HUM2KEQXKE69tpBrIt9z7nfFJ7nl8o2UCs/yjJ4b
pz0z+uBp9gXikUewFr/PoWEx1HQL8iMAcvnP1VIVo6o2AT1DTOJbB55HuFu8B0/f15h5/yru7m/v
ykIctvXhlZ8NgQoL7yfzWR6CAqaod24GABYFUBGqgWZcydiXBrK8G+w4fq/EKF/GVhXgP0cnK1jX
AUfzkDpMZpMgd0BtuGjfNZ0DsWcMEyTmnon8pKH++BSDLGbFjhcmYmNEyVD0Yc888ppDJjGCECMg
P10JxTSG95H3jAM/dntrFszZRopCDds0yTTkL3Joh/vGV+G9B33GXdittuYvRBNb9z0KedQEEsd+
XQ3JNyJb5xLoYWOssqGiooLEtp56gie2qj8zGO/D7CTbVsdydgG6cxLTMn+JCpF/GlsjzqwN8v32
ESxnT0Sfhl3rZC8FFOl2AvdXY8bmXEedu3IezUH7SjgJLSeH7GuqM0Vx0R+hHGIoGsuUuwcs8RxP
Tr1rAv3z9mIt7bN1fnsBONB7V0WvQgzuXdM4pNyXDWTQV6LIQly01d17yUUsfT967RPHO0EystlB
TJ0/cL/F4+Rk4oORw7SHMXjbMhKbk1CCJ46DxJf+5BFj32ujAcuIcZzwHOLytxdtwf9sYsJ4NJGb
wiVenZGVd6PvRMfWL8sjZrGJ+i4AreSfUR5dll0DXmP+fXAS+d5N+g568/i37Q5IbU5Ck4O+qE/0
LJ7cuHcdK8NPzFVrugALVmWzEhrSDJULUoxHiGCOXyDIUhU7x9fOyhG4tP6WhztSJ74jpuyFTMF7
QtHPnKL1+OwFLf1ye4eXJmB5uAd2adBIGfcVkMHXaeB63+NgX7HQBedmlnNTQoYk5Bl9xPvnrxja
K6RDecWTib8DdvslIpDw3DYNy7s1N6ATH9r4R+5CHOgETUpnOkzooFmZydJGWEd3FRYGVPSJ89pF
bfQQh0hsG98tkt2QrvI0Loxhcw9GQ0brrNHOaw2mvvcgl8x3Lhpinzz0V6/488Ju29KzzECrU+gu
fuWQgP7Ex4D/ctJxzVoX0gKbd1CLMnSdaXJeG8hzntK6Obc9LmbaQQYKJpe1JrSlYea/v8miM4i8
iC7rnNcU7yb7uCuDQxfJ8iC6/8XXTbwIAeSo/xynIjXt884df6isgxK7irO4++iM/ip30tKGW94N
2XcVQm7aeQX8Bi+SY/Y0pk57METxbW5hK802vR+outL0DHHu7idacfnF5dEmciYskOXemTuFxTjx
+FV0tXMKXN19U2MLfuja28SMgCEsv+al8iIK2HoG4dpY3xHQz/ybYtE2PRv+RT2oTBdHZkyTf9rM
F8+uk7G7vgWg+3ZQWthfm3RQj4D94lUyyHYAtLn+vnEkqkumb84dc9aI2Bdc2uYeZAPtKpYMQCIZ
ZGuoCTqgHX9yQlVNa5fKhdTGloSVSeiBHl2GGKKevO9DA/aLqgsekywDl6Iuk18VZDMfAlGuVOYX
SnE2A6GhqjGsDs0P1JIgG1i7mbdvskk9Kki0Q0+wRGXwlExR2aOlx8QtO+QSNCkrQXJp2yy/F83Y
1XxS5kfTw6zLLv7gAFF3SYdVuomlPbMcv4PoSAqhSexZUoL7jXAoGKCGtWLUS9tlHekKeHamwZec
7VSY0+kgZ4IpiVaQe51DXyOAhM5+jIcyOAFENDjH28a+tGdWMDBVVCrSi+kHYIEnh093Qfsjp/UZ
3XGnOKse/OBL49UredHCEUCtsNAIEnS6HpJ/Ep5FJxIFR6Kj4akoq0dQlueH21NaMgTr0I/GWDQy
mOLXwQW0Cix9tTmMfSg/gcOpWFP6WBjE5jGMlOxYwUbzowTb5s4BtSfE6VB68rx+YwpsN+MZMskS
rQ0OSpcORA48X/8fZ9e2HKeuRL+IKi5CiFcYxp7xJb7ESZwXKvZOQAKJOwK+/qzJefHWNkPVVF5S
U2UBkrrV6l69VvGN2vik89O0spvNLjw6Aq1cFGH61qTWUuyXHJ/Qe7k/buystRkyznu5ZJlw3MwD
YYHSbqJ9QHcGiSzAOF+kKO6js+ffR30mLbttRWW9Cdqzl+l0uyEBciZZvqUruzZJp98/BC1NkXaU
kh6lcl57WvZxOvR9F4+eb3lbyMYVEzSRcwVUn0VR++6tpOwB2sZf0x5ldJ7Bb5FT5aY6SQ3zoDks
csq/n1/8tcUxzL5DLrZHg2T4xoRlvZ7UCboyrb5CmXeLoGTF1v8DphMZ1XPdssMwqV0ByfBm1KAv
z/V+CfLLMikmoo4xKRyvt9PvAfLvu0xWVdzaYDxTDQ8usxITUlc1VdBXaHI8QJq7xlIgYA0g7roR
6K1MkgmoAybM6QowhL2jeWh8gKa1txOa/JRox4N4LSAhl52NJpLOq/pqsBqLvbUKPZs1EdhaWZDt
8px+Pb+hVgzFRNLZop8gcOm5gHeDS2p2QSPVu5t3h7XRDUMHS7mFfOJAgREr0LutbRyNjG0VrFaM
wUTRNX3Q0XBx07eTHRQK1/VM+rc9R1nv/OSsPcA82nHjsaEf5x4ykOvuAP59cRskW8OleDr/gLX5
MczZlVNXolveeuMa5dBdWvmiBjh+6bZY19ceYJzcw+yJ/6fhCuV71i82ld10kyEmvojuyScmlq6y
x8IrUP14bSdPXy1F6V5bYks0ayWhYSLpKEDXaOMY3VuuurtiRFFFVyg10rRPPMs/tF3gbRj0yjyZ
aDoX4XaYVxb/4XIx5PsqW8CnE6aDJhtR4toDjLxbIfgMkpuufi2moPoZoEWx3zGu9FaNYGWrmu1c
kqcOyAut4GAHBU9SD4RVrITG23Zyem0xTk/+cKQWc8XtEMWugwap+w7ZezeCvp7eFxr1bV1ZNOLu
lhzB2mydfv/4LOYOGfhBs3fky6xwTzrLz28XqxHjxnqvoO2J2d/FLUs7uC2ywyl+Bo/ncUhBFczr
W4kS9jw0BzQDPY+tjNqUbdSjVi4KJtyu0eAq7cMue4daHph8fOZFSvP7Ti3dk/yrYSv49ais8MJA
1ATgERxTY8clO5DFodCL5F1UF1D0uMh3mQA89EgN3Fka9/VUF4aSbR9zUm6tz8oGMNF2TWNzLxgp
ch0lk8+IplXieF72eP7VV4zFZDecFWQP2jAPRQS5+V+AuqQ7MrC7JduE8q29v2HuFO17E+eW89q4
jYgHPtKjtbQkuez9jRC9WgCmFIR4h2xiYUwtKGANAlneJQ//uewJhrHP05ArIDqxuIC4kq4A6RHk
CpNGOvP+sicYJo40NadI7CLFy8HkZ83l1YLtb6XiwpPJNg5vkDQOTlt1g4jS1m5/Z1PJSRiH4G2c
p935b1gJA0253IaEtjNQ7b5WfTtCSg3iUTOx2Qua0H+Jxqsvw3mYLVRoA6QFmA/4OwhwaISsMtvV
Cpxdai6yC1fDvHvbBJwIrXRfS2/Jr+RctEnQViyRtd7CZX9uEv9hPpRVkAPu1eXvAJM3z6QtQTiG
9of5cH4tPrfp/3Af6qHQ0q5S73DasZ0NghU/zOPQh9M7/4DPF/s/zId6Ip3EHLmv7eD97Ac7i4kP
SH+JnrNd2W62tqw95vT7h6OPQ0XNA/0U/9Gk6lUqLa6H1v0OzZzy2h9KvrHea4th2Hfh0Yp1TchE
ZDO/Yz8l9HOL72m+2Z7w+WHnmUC4malAN6oFbsUOvjY+JOIY+qXjQsAJWuP0clKriC3Oq7fzq7P2
QYa1AyY9t2HW8vewqJsduuvaXSlEtXF0ry2KEadrUs6gnJIE6lS4CPA6ZX9SbkFbNZzda0jC+xuW
/nmM5Zmot8XnOkfxrnqti+k6KJu3jI8If4ppP0L9M24CdVkd2AsNg29sOnpT5VavQzsB5e1A46tb
2q3uqZXvMGFveehSQfnI3xvwO3G0gPk6qT0/j4NGhPcOD6yk67P0ouPQM3FwhbTaEOgH+Mei8K/d
DFqQULHo9jW0BjaMf8W7mGSJxTh0i4t7/SvAfJPYd9IvrwIxCfDAu26wFfWsPcWwfQ32rrTQIji4
PTpWKrAA34AqHNVbDkXfi+zEZExsfAu9FI30XueCBehbAXG3X/R840BcsUKTMZEhdnU9npJXH6iP
4Zdnu6N/9MGsZm2lp9amyLBz22M5qDJAWRllg8pJBJ3U/yf5uut8KbfYH1bQ4J4JhivYgPbkolCv
bel8JyPr92JJw+c+BQNIkAHZpR3vxitxI3VADfFcUTXvQSn2z2WLZNzacUlHn4Tu5esMfqqdYM3R
D915w1rW1siwfFloUA1MAT3IrP7WtKCVHsOp27hXrSyPCYZrrKkRfg0ZP4C8ZOSOMk1O6MESHaEb
yPWV1zfBcEOOYlHtcfraoEMiRr3YO4Zyk6pvbXQjbu/Af0JKrtRravftTWENzfPFLQyeCX4roUan
FGptrwCmzoAgjouOeCaziwRB/f8wJTLG1OwvtnhPHYWEMG3KUYEVmM8Xru5p1j7EJrrhnkTyK3gl
ZXqNjH0BWvL24NjVRRrU+ADDuqeaV0DL5/KVDQ6KjZZn0TzS4Dm+usiwTPibtOZp1gL+yQX9nNy7
QFCLq8CyyfL9sgcYlut7Cte+sBDodGum69wJ+meEvP0le99joRGGoKDuAQBqyT8sD0EWWoInNHCG
Hxe8OgY3Xl2KcMpm0trv4GTrf5XUqe+7nG6pUnzuUTG84XamMSfLlKfFn5D1d9AiuqMCQnqgDrGi
0pI8Guv0zp/au6EBlG/K/Z/NuMVA8KlRIzw4FXA+bFsKzjhbzwy9BN1J+ksgPc+Hcd4IDdZGP0XA
H0bHRUZl2TiSN6sSJLYbFH3SMtuolKwNbvgjly8Lm6uavDHIDgKoB5ZGu+U/L1pxE3zv+pw0AyTf
/0DLpi8iOZfudzSE5pcYG6b9dEZ8mJg+tOc5Xdrwt9VLFYH1E9nInL9f9u6GK/JyGiqIMNK33G6H
KHXAPSqbaQtH/GlpD69u+KFFLCxcgsV965YBBWIW/KanhqTZk6/uIMX10lIAZpcsyqEYsHHHWFtq
w7jrivjdSN3pHdIMiJkl+iIObdtsXZBO2/E/yF98kmHedaC9itgW/T0S645zFTdte1Ba34FfKCn7
+ijzLb650+b87FGGqUMbdfBFp/v3qsh/njhMSgXURU2ewmJM5uaiQrXHzFgjgK7QolHbfQc3U3hs
rWK6yhY6ZpE1Qjjp/Db7NJ7BMwzjBlUfsiKBnhLwVUFP0Y0y+dOdL6kJYHDDuKF4yNH4Vk+JA4H5
rAc/+kX4TIxsXCQsGmh/DieMDIxvu+/Ft/PTsbJHTXw9qDgdJ2MYtwU8DEzi/S9d0i1VldPLfbJt
AsOkZ+2GIFqfIe5Jr2edTCOP2vZbpS/zGGZsMUjeTq7TTMmQ1Ydpqd+yJti4tv+t+3726obtSrAp
jpzYUxJE6lYnYdTvugTQwriK8h2ydck93eW7r+8kcmK907spyeI20tG3ixIUWHDDulsQ5oauxtwV
FWgEa0CRvqFEzIet5NeaHRgm3eZscUOoHydtVX0pB3W07Pm7q7ZgDStLb2LryzJrRrG0UxIO6CIs
0/yAc+heeWq3KDnEF21eE12fdxKHvo1FmmwFlrfKraOWk9+XDW7YcgNtO45mMCxs5kRo1zm1ym6c
oytzb0LqLUuhoV0NJx9UD7uAsfKx0oN7rWm/RaawNv+nR384qvM2Lfq8x9QI/13l91V954d1RNRl
Rxs1LDsMgWnkdQfzmGbcCrPptztnW7TLa9NjnNXgQmNdJ7F3HMh7IOkUeXiG34TJZQtrmLY7TNVA
MwxvNV+r8TtxX86P+zkTA7QxDJMlYkAlIoBJ6W/qq52A51FE5XciY3dX3qk4ezv/nBWXTQ3LtUY1
k87HCRaIOh4HtQ/HralZmXkTQT+2RUUXhS+Y5Av4XKK8emu3urVXXtuEzpOK1jyAmERC6mb8w7qe
qNgXqJdvOIOVHW+qYs9hU1WgCJsSmwSJWwfxEAwt2iTU86kqvxE9rHwEMfc9JB1m3eKAF3P4kllN
GfOhURtfsDb7hsfx0OJrg45ySpZ0iGT4xwdED9Wzy17dP83bB4/g+9TvSx/bXgWHbKiiwn46vx/X
LoImzr9tZb/UDCML3Afe/LuHKe6vnot9tRu22PdX5t035r2zBVRtJ0yNQoEjC5FKDS/0NibEf8lm
qBnMCu5g2jf6wHUdzc1FnLweMxH+1Ae7cRWcBgcGwfpJLwx9TFh/q31ANjL43zy4zuen0Nrw65+j
KPDChnPp0hGJd2Q6ICCH8v8gnwpn+jp2IOFx3XenGPbL4D073RJ31laOa81wjcs8eOIz0LviW4j4
PjpNnBWJ4DSS1mX+0gT4L7gJe5ku4S/zpJc3rdiQ5TyZ5Schoonqr8YcROQW9iSd+W8t/Sc9q6S0
5ntSpIeBuRtQ7ZWt/x8sf019n0xYEbe/5dOx5Bupp7WlJuYx6/Yp8igwW9qlUZ/We9BcRI4lIw+o
c4uwYx+USTsFcZNvtU+tTZn7bx9keYpTd4T7RG/WTlInQhsCeFqilH7RweN5d7TiRU1ouzPmEIqe
sJ0mrU9lsINPWZRxuXEzWFsOw0BC5tRCaksnAPlFAAjcTLa3YXwrb24i2ZuTXoYPOF/C+luiH2l7
qNNv5ydlxcZMBDtt0flfdhja426y9G0MSYMYrVO73N1ivVmZGBPFno/M8msH24kpnFx/dPH1/Kuv
jWucW7aSyh81XGgWFOgZTJ+DstiY8LWhTwvx4UicIC4O/nyYVlCm8WSNMYDlG2f52tCn3z8MPRMQ
U6BIhiJp+dNpnyZ/w+msjWsYbaY6d+pP28/2m6Txp51VuBe+smGcg0xBrZdiAdEBehWOxa50tkh0
1rafERlPZEYTv8ZEo/q1JzUSDd0vYufx3F2kfecxE4DegGII+AOBJ3i/a/9nUf6sg8uSOibwvB2F
cipItia2lcZd1+ymbAvPtxY6mbBzpQtJUgsOEfqkgAB9g9rBHjrAsfLhV+5Kqzx2rN4tzQ0EiHcX
2ZOJQJ8yh6FqgmX2rRL1GNSi+yG6bGjDVFMHAISRwVS78sDbxzZILhvXsFNNFnCYLxg3tLwIwran
nN1lIxtmWlb+MC0u/GLdXZfTrXfhoe0aZuovdSDHEm9cVPfusOP06bL3NWy0AAMmJCkDnTT2NR+x
2ffnx127u7qGhWrsL1dkGHg+yvvhit/9dh79+Gg9ZLutu9OKEzCB5e7A7IUwxGF0+jmpNim8JgqC
mynwN9IqK77RBJd7AnA04oHd1PGgGjmHcQB+9/Pz454m+JNgz4STl2GWduVCMD8xvapi1PD31V2+
z6L06/zl1rvy4jiPnq89KyJPN9n3809d+6BTGPXhEPHbYQyCADNWdodA307sMo9mQsuHyZVNWMCj
+Y17gCs4puxCF2BytZ5SycDPpTrxymA3BXoX0K27ycr+MSVCWphqRwpbJ6zp7pgEZaNIE5tDToBv
kl2shGAmiNxrKh+9s6dlDru4YdldWIcxRAMuCzhMwLhuC0hqQqcsmX0PGC27KxKdVdVlnv3vIfNh
u9AyRQXFwwRV4T3EG6PFf75sHxoxr9RN22l3waKGKmLBtYQLPj/yyoXARIUPC2for8fIU98eu6UH
4Xf5MuEehSzdu780Wzisz6XzIDTK/m1KYVl7RVlibuhjvYdQ4M/gfoyurBfvWO3FkT1VN9f+1/Pf
tGK1JiEr9Fy8ulV4VCOTmn9xt9zbyt60jdMVgjSKWW2G9KL0IuGnMfiue/siMhxMkHHGcmA3RMEw
+uI/8eK94U+2/HF+QtZe/DRRH/blApJ96Fli6BEyVU3zi3g5APQbJ9fa4MZJawH2X6sQvswiKhl1
eyXmIWb5hdc9ExDeO14hmxbnYj2w+8CTiTcGG2++tk+MI1dqOdVArujEnWQEREAEDoUNs/p7LH1y
XJnUqr6YOPRPMSvtDx2nP4vr/hoSbUkYL/cP8lbe+vFjcPhHvp1f4L8n7H8fF4RGCmcCe4KyT7cd
+07/Th9cHdEHu470XkX67U96r+7qO+sg7oJd+murW+Xz4yAIDYseMksiKIcvDeE7IlHYYVT69Rc6
ni4Bg9zinDsN99mnGWdwHaa6hwikTkr2kjW3koW7qnlMnReur/xmKwe24p+C0DBuK6zsoJvBLgBR
w9j3lwOYla/cZYjYMOxC5n6pYfBQdXr08ulWsfTGTaFRpKpYKTehBfRQoax4fjXXJtbwBJUD+hQr
xau4w4vIdl3+kNkPzZa88Oe7PjBh5OkkBUKDRifSlklI9R5X5evLXtxwBb0o+TBkGgECL8NdY3k7
WchHXR8nWtfx+Wd87m7AWfpvXzZ0QW+1KZw7gLa3NAcXcpXKG1tkF2X7AhOz5WfQPys1fCWD6KV1
5Wcb2b61RTWOcL+DQIIFqaNkzHcuv66yX4Ilw1ZnzsqsmHgsj9soHJW9TlKSxllbf9GVu59UeXV+
0lds0ISDV7zqGBQccYCMseMg93/rzyqi3Q3Ez6neCIo/D0UCExA+Lq50FnGaedE/uDV00xoCrm7v
bpDVddVskT2sTZVh6DWkpQII9iJzP9/I4JYvey42oGVrQ59+/3DOFnPWDVMxwekzv4wkykf7YIa6
PaPFRdpS4Fk3jnIEgbM9oiU+gUp74N1NW31Xa69umG4toOLanWKbiTzN4Tfd3DVbpFprQxsW60G5
ulSno7Drbi3vUKYP5WWZocBEYA2VD84AB2+N/rPQuu0uq64HzDBWPglektMsux4B5fR7QC/KHgYm
wKpkld9YCwb2ubXz2x5XkMuimcDEVck0B600VIgSMiel98UuL8q347r7702ts1pACQxRUg0tM4c5
R6gZb7iVFYs3MVXwsimBXBKSNO6jWA5WeG2x10C/gN3wstPCRFf1VTCVFiQLEmVXPwhf7rsq/QOl
vAuX07BG8HqdrBEf4KZpnNM01u0WTG5tbgyDBDtMKlVZ42JWyTi1FIn6xo34ONxr0exmQreK3isH
kwngRleqkCos8CDh7nkJ7U/64vAlHrZqTisBhwmkqgha8znFxqR59w0wQqWmr+ePpRXPEhhmmtqO
DKwWZ6pTBf/0sshimxfyfnKG8uX8E1Ymx0RR0dEiKdrYNUo21E4sWQ7XYAhqdxAzyJJ8knR//jkr
c2SWSC3BUpUuDLfjju/UkCbABe7OD/058DYwq6TtMJR5Uf/NHYhh3zsWiSeHlnnk61TtIVNv7zxk
vB/AUu/tVB06h/PPXfkkExuGHqJONQXuAo4bh8UxHJLz467EIibdqnYWNCkV2K+uvCqRd+IZGv/1
VeU2kTdlD6PYuFOtGKCJEeuLOuQ8x9KDOfPet9K7LKhjQEAfqry45nLceMzaNJ329oeYgXihbBtn
QGqnCX8CTC+jmbEtUp21wU+/fxi8alwWdD780+jkce4PUb9suO4V06OGe0onPmXBREf0IEaeALfY
iL6uLaz42msbEUOdg4PfnfDaFYSnq6CIsHvPb561kY0rP/T/tHbJyWGrm264bqeNc2bFyExIWCXd
eixrfhq3g8DPbY7sogBuehiaXek+l85jOW0R/K/4JBMj5rS9B74QfIMf6BhFvEgWX0P/hmzhcT4X
rUDL08nyPuyasj3JMPen6f/21sXs4Wl+uArubu3dHD1bALhH59diZQuZZKsTUfbkYYWToDu63Tft
5hFVP86PvbLOJtaqLn30rXOMXdiHbDrmW8mItXENa0VrnOeXC8bt2vfQRrd9u9WFuTby6fcPkx52
4JzwAolrOTRjELZE6Fe97HAxAVYectL/f+l5/rKow7IFcV1bQMNMwcswcjuAbabzY1D1UVMdgo5t
7I61+TAsFQKOwgpViXt+kI/QzpqfvX4zblt7cyNwCCbtlRVcGMgYHgrrusifSvV00c4zKVOxIWyv
aTB0TW4r/wkKP+fH/fQ4ov/J8I2eLaY2t+YbUOJpdocGYNU9UMLylEZgs/ftpKIWsIpCjoAQ7c4/
9NNFwEMNT9CroRyB/pC3eXW63Ebz7I7dbc7nrHm+7Amnz/2w7UG9aLUaneW3gI86z72L+CdmqvDf
Lxv+5EM/DC9YTTzW6PbWb53vfa26+8UX/UbCYm12DGegoItG/HxhRzTfL2B6KCs3WkZBt3KSn+5S
zP7puR9e3smD2a69NLuZ5JypBx9SA0zu7KwQQazdJi9/XTZJxlluz9WUTmA4vQFEpKAxtMFb+rCE
LG83rpBrH2I4Cu35bS0rld3SukHvvQT9MY+l5fAUjdJOUCeXfYfhMghjbWchXH8aRCG6pKlJqa49
Bk6qDZ/06cmLBTHcho2jktfcErdqED8mcEQnS0mrWKfhEbrry0bgvDJbZi6PTtMQ4gvSp0aGZSxT
SFfbi2RJVSxbAdanMTRFf8O/dxaxofCQtV1/k2fNUDhI1QKU8i59mYd+5NdhOF4P6PGcq4hQpr4N
pGLOliLDitWYxz7Jh4I3JRFoBRflcjWHNP8KEutG7c7vgrXpMzwKShIiy8OSPRXzUsRdhqwCadDW
a1XFRdlWTJ/hVcAbQgpqsfCpSZfxaPtBfvy7OLkzbgnqrn3F6fcPtg8+V4UFIsETh2+PixD6ShRg
mVic/nd+olYWwkwlUjmRAsJ0xe1I6PAgpqHsY2vQ0A46P/7aJxhuBXxwXScmFjyl5Um7cEnt2CZo
KOntzVla28eGY5H5OGceJv0mqDpQSYxDyN/tirX23up7K/tDpjRf3heI1WZ3lQrpltLe2qcZnkZ7
Y9sMo+0ew9YKjmizcx/rcM4PvdoUzlg5780UpKTQ853GXh2dwJviWY27snHLXaCHOQaael9A8zM+
v1ArG8FMShb2kloZ9tqjS3rrd1W2IOUc6y2I3cpcmXlJOhXjKHzI2rV+KMSzKKTyvnOZ2t31vPR5
ubWdnZUZMxOVOBUlIq+luOlbytXvEfRV7CZDfJTuUyDQlwffAhWQs1dL7eCu4Shqjd9UmpPqi5+C
u3qB+CVtxAPreUYPk+gL/aeZRVaTWEAneLgTbdgu6S4EAWSzxb2xMjvmRcVupV83k6OPveYTyvJA
p4jQAxNLP/IXnJPuFg/S2iIbPquba7vu+4A82WR000OBVEMfZSh6Xuh3zVSrjda5XsrefhoIuia/
QlhGhVdZqiaWiKLyv122V0+f98EvNvmQFSX8+SNHo87t7ITtI7Kk3f6y0Q2XRdGS2YALJbtlIm8l
5K5FYF/ZLm/1hQ8wHBa47QLRtNp9Qm7XE0lGy5Dup2yTOf9zIAANzGQrsywBEQoR3PSLGMljn0NA
dknA0M68HfX8Bc2yZNJTHjcOZTfEKuaxu6psu1fYDJ6Fe6dKxwzUa6xd6C+uoGOaxSh9wxl9awrS
hvprXQWpxSMHOte8iHJb2sHDmFfEczZKsH/BXv8p+dPAvEO5GbQTJqL9Y8fB3/sFfOmatjGV3mRf
FanVgom1CwfOFrSayaCrI6ZqsIZR5moGWkW/mepk5o6yfvh5b5GroCABGZ/O75EVizWTznNXDqMM
0uxZFqF1R1jI7zPWtT9Kks/v5x+x4snMrHM9eUhrZ1l+Mwayi4s0z65sOukj0HEj0BZDG2tcxDa8
/8r3mHlassz4N3LnSIgNt9cvjhdNVTEdJbHTrRrA2kOMoIzRxtYSfALPDXLCUMCF4HAQdT440KPA
XzYD9BUnZ+ZsoU6Z9wLKSUcIoZROZAvIACddaKdbTdsnb/nJzjTVsipblAwyOtaxbL0FduH8Zk3e
HNswzaNcVuFG6PQXUvnZcww3R+2xbv25t2+yPgSDdZzPlUWuoVwZOLcu4JbhNUjYQzsDS3BRoDso
rSmDSQ5V7dKdVVkiaOMc/C9CRVPoTiyuK4fOxc7vSOuVz+e36cpkmA0n6LucWSsaeq+DElQLAiTh
GWQ7IiCAX8IaDKrnH7O2d0yn7Ld5CB2/8jmVOec7ycbg2i6rud+Jot1iVvl79flsxg3PXHegYXAt
Xh/BqVmELCoDaPk8dbQKwVisM5/yt6rP+LwPQKbUCHgeUdPIIW5XZei/Hhbxw7VRi9ovS8XHbJe5
IADc5VYBtD+auni6JFMzQzvnViKkn/rIttHp+IC+TT6U14TknUiPIh0omncanrLdWLaW/QvXL3cB
xQcjKqf7jLNa7nGH1tlLSQbpvJR9w8r0yjpRQz5CONjKyzgce7/ZswJdg+5VP0qt/wEHF/BK9w7T
Uj3i0uKOLUpNhcN/88W2HXdXQxxM/iCWl/c0meouz9+E6+X2I/fAEf2PF7ihOCirI8hOBlXduA96
7ANL7eoZ9+vbk1qgumJ9G45gUZJVZt3XuQqb77i9Mi/2QxY0RZw2FcmvFQ8dv41KEFO5x2UZ0vAe
yYaazLEevGEClLsBu69/U3W8qX8Wrp+yq6YnDvkeTF6q+p3u5tY5CEwALo0lUYgncytL+6NtQ8/H
BhJAkPmmB6KP3dN29tJ939h9970rmKiapAV/ezVAQGbSYEvyCsvFAts865o4mHrL2TlZaS13hXRF
TndSjnX/iFskV1MkUC7zwigFNbcoI1sJJa7Ob/IVz2W28Nqh1bGO1PMNo5x2SWDjq3aAE28xNazY
qtm/myEvOXjKqZ8H4BJjWrjutWSsj20mxmtUurakzVaM1cw194UqwMqcjsfQZTXdizwLwx9KE6ET
soiy2ggR1qbLsNaq5rQqpa6fGuUVyMAoifsKdEK2Wlb/6n9/4g7M/t4UovE+NPPkUziyYGQHWZTQ
d/9Z0SJD5ySUYiHkAh41u2kgG55mA6vweNsv3Sgsuqa4WmTeIo4HJeQk/gxjytDNWResetB2qJxd
hzPEierMEd4dbt/gx5dpSNIfNdKhjyQth+UmmKHncdOMk+eC1h59+888mDP3xXbmbLpLldOhhssh
Lu7nEYirbXvHmxPsMq58EMn/nAewOCFzM6ICpduA9kfgNUXdXg1L2LffyOmDnolE3upH6ubgSCiy
nrllzBD+nRjoyp6KGy9sy4wkczVr0iddLmcnmiEBq5adxlnUZwnKFieX0809yOXSkGbyqlHLIIBs
ce2+2TU4i/S+88RiHyEaBU7nCjF2+5J1VQV+nqleJu9JVuD+vaoLsagdC5Xrk10GgHSV4HrNEWNm
crbnIwnq0FOHlElZTJHdjdDvaFB0c9JDy1DXvnfL1kVOjkjayw7VeVLU1o1NnFRGhM2dX0cdFRA/
0uhmLH8jTlbhQzFCauZdN7Md9JjN0AmHmNoEAsRRdqL0hRRcqlV1xRtQIr6gA75w5l3OiqDwk7TU
UnZg7etqEfv1TKtkyBl4TVGv9KuC3Y79WFT1g9O3Ii1BIOMEW2ywn9YbafAfpgss9yL63D72o0Lo
JkI90x/YX7k8DMvoCBaJ2SaUxxqCPX4Pvi3ccMvEU4BiPVzkscySp9N5Xu1ahX1D67SJO4YgAMtZ
2VudCWsmfvr0Dzc9K6dAFKd6ufFhPkGcupaAmoqTFhtx79r4Rg6Ue8QlUDe2Hgn4xoGCVXMvMYWd
3AKRrayR2cnvCiv3XXinJy7gcm3INMcFSPqKJQ92tjd0cUrATuW0zpeQp1uKhisPNYEkE/LRWeeV
+W0ejt296zaynSOQbmYBjIBDo/zaslyS8l2r6w4ZJJcu7kSRjA9llm9AXVdm1kSchNYAFmSuxK30
QNR4KySf0kQI6Lwk57feyv3I7MgPBZ9CCUd6I1o2099l7/j8tc5A8fqt7XwqZjjMMWhwzjmqVpdV
SUx6k96CaFNWIaUEUiWWo7KvLD8a7DS9rJpkMpt05YQWXep0z7hGsN3g5BmNLYfqdGO//22X/eRI
M+kG4MR95eacPlZ9V9r+3QAZSifYUR/MQVUyI7bz82s7hDKIF2djXTE31tMMJQHZgFwB+nt+g58o
r8DZfjU4gAvNOxWk3VigizWr5ytkT8bgrRz9qR6jFAcJ1CCEau0fEw6gvEiUn2eev8dZkEo3csH9
DnRBaIV6iBYyhQw33aBzDkS5gic5mYR9rOyydO7LuQN14MY8fLo7Pc/cnSkYCSyorxbfXV14EQ3A
cKxQ5NwY/dP4B6Of4q8PXqsV2JnId1o/vVk0+5lC6EvzkFwzZ7E27kNrH3B69IdH2CINnaEr9ZuN
YHSHZI/ajXpLenGlD9UztyGfut6HxpTzfWiJjt1M7X1iO1FbsHiSzYtql5uT8uIuU3aCv95Zw/wP
pWx/3rJX+rE9c5OyAdrfgz36b6kV7JnA4UlJkofzF9j7FzaIJBj4tZj/LxE/oWfn/HPXls2MJ8WJ
zvR/nH1Jk5w60/UvIkIIEGJLDT26291VXbZ7Q9i+12ISkwAhfv17yvEt+uppii9qZ/cClYZMpTJP
ntO6Ndib877fpKnD5r2UtP3e1lFarcxuaeessgHDdVZ5MmBv0FzGoz50KwCQAqevV1zIp84fh8+q
Tw4zCSUFbdqb47MHvFWdGDDj2Khwn7D5ufPZqyrS20KtgcYX5mPzZdS5cAU03KO3lockNmkdbB2x
qgj3aXHH82zKDM8XXklTwd/0XKnwX5VzM/7QCTKokG1LEheEnkoXc7kv634233k06uj28nH49LWE
oa10lZ/gFjGNk/0e3HbHIvlDBj1A1eRm9NTKg29piPPfP1hxWiAthWp4/jsd4YMZeQam8YiX8aYY
QAtweRpL+2N5ikyFSSWgsvFGlClwGcpT760Sui99/Pz3DxNIOHCFpDH+W4POgRt6VnEb52QFMbD0
ce+/H+/8FtWKadZvQxP8TGu8AcAusVaYXPq4ZexQiGv0nFL91lbNw4h26Tgx5doDeOnjlo0HA95V
EOjTb2mS8HgUpN7kol3LPy593bLwdgqHHAyq+g0Y53HLif8M3AFbubsWDM7m2agbQXnrDfoNyIBD
33Qn3sDBToTeGGd4qgokE0WQrjGfL0zFZt6AbGgmJGPFCeBzBAKp48xqEzlZfU285nk2zYbXuBCx
mBhY4rzUPYPzAV/KxrfLlrVwX9gaj2MXoJY2K7ntaTgfewWhxxB38k3f/rk8wNLqWKbroEZp2JjJ
rfSBYpgjUXYxuNXD39d9/jzsB+PtR0XdqpT4/dC3a5qxfs470Ftd/vjSObKMd1Be3TV5K7czd2/l
JJoNWvRQpEkib2fKfOvRwfvSyjHYXh5vaa0se57dIc2hZCe3jev3+9qhHbJowZUmZxNzcNklnam0
3Oqx2Jmovp26tahj6Ydb1lwh6ck1H+U2c0ksSPvbM3zl9C8cUJuKw3VomQd0jt50E3r3U63TOAqI
t1G+mlZulwX+Ms+m5ODoDBoB7Ap/1eibdaobcGGH4GLUyk3518CvczRk5L1Cqixu6qTCeyyrBEoy
4HUIGy/fT3L2ViEZC2tpN1wT3vVpAXLCLcRSwEC2EQi2oCsCrtu1hMGnr06P2ugvDQmpRqdmOCnP
/QPJ+seAweAD91no6mspxqt6iqgN/0LwyyonabOTyMQ3M8t2j2QnXzGVpWNhBTZzFZasIThxYxuB
99bbO2JPgrWu96WvWzFNwcLRZGAa2Pp0TMQuGv38q+zm6WveDcRZmcLCRtsEJ7XfFo0bzUjCnvnI
prwIvkE06CrwnefZHCeo2bR1llTlVrSgR9V+5APOn7zSZk0vYyHu+1vz/uB5G1WlQntpuW3YePKd
8Dgy9dKpVMQC9bmrHKLNclJAz7omgwTDn9PnaVwEDse7vZ2v3WcrxpEl85ISCkpbGWbBU5MX49Y3
PfLQZFhrJV90LpZvzN3K9SeHi1PnzzwAVKJAQQd6jEMUQdraLbNWPoSO0zTZtkjRegKLrw3gDYPx
QYO3AcoIfHhXrSe14ZJwUxO0FnryVkZdGlM/LyBKyI+XN+tzo0FDzn+v4joPmO6CKnrvhPdgRPbv
+dPNOBwuf37BXGyCF9KLdJhE7r/5gACh0tW0czhsIoIU0Om6Ec5hwIcT7buum+Za8jdwbvVIEsjo
UAkUG6/7urU8knsjRUZFnKA7OcWAKw5xcyXFuGczuui5iVo15t0pSVoZ7kBmkXxBZOStgfYXjN3m
dDGlqidFw+I3cQqI7rJC10TcmpS0euONQemXtxW0wtlK//mS0ZDzIfiwFcCQ9QIA2/YnsOlPUxOA
vCK7bUS5Q2noAf1aMRirv6bR16YPV3K9C7GeLQmKegsaE0Bt8FMyYxDD1DeTlg9M8Lu0Kr+e0w1e
668U/ZZW04rz0GvL+JTl7U+ooKDqMH/hbfcQutnBpO3KEEvWYnm2qJ/OZX83PYUpSqJ9TfS2L7Lr
/Ca1WVpQP2PgYAyStxFsuO+lcXLngCQ8kKNxHvq5uerxTO2uDRl65YC6nTgRl/wxpdMg9GvE7rI9
LriryLLHmvkGEMXUeeOj19RfydwX/NhVjR/+aUwHUOflYT7fCGrTsVDWlLzXTX8qqNTpJnO9EY11
dFjLc36eKqPReXofLAWyJKmH/LdzVs0Mn0Kag+/YQHZUmuAPg6jShs7IZhmu0Lyq2BqUxTufo//J
wSOGtAxUEIFkcNXX28ToMU1O0veT53QSQPbEjuzDqIuzpkbVc2tIkHdyG9J00D8B2HOyAKGtdnv3
YeibuXuXaWXcX3qsWB+HCfe/oz4NGERcV54K0EI2O1HhIVUqR/400YgWcluq3CBbr8eukj8iLnLS
7hxaZfV0y0fuZwdQOxoAG5IuZyDoyrkHbzHNUQ1gOKA2URs7SCJG1U1qWDIVbOUhcT46ny2K9V4U
XVdXji6z93pid2T4DR6DbePUN3/TvTxdcY5LO255D79XwNOgQv2mMr3PpvHAlctitL8DKGVihWL7
PonyPUvWXndL07J8icnzHAUPJz9xTCupG7AG6cMcll8BmtqjUH8VGN2jdjcCmwepAJTk76Stb2j2
cs5Xdu51TpfaklNsmnPwkRfRe9LwvZ9lXexr/k8g+dc5XU31Lli73Yqgy6DHadTBicggpP/iZjTB
beiCmGDlmlrYC1t9qp+oV3vuEJzgV16FP07xWMmvmBoU8Zg5Spy4y35raSDrlDGHKL+uAgRDvHrM
0euyP9+H6ZS1sd9lEHTQxf7ySEtrZh0vDiX6sugoSLH8NIoBEjMxlEjXPNWCm7fbD2aKSALQKf4W
DebJbcI7RA5fmEdX9uPzq5zaLQcNE5nf+4U+aWJu5rJgD7p11M7Qzuz9MFgZZWGJ7NYD4EB6MUYd
OVE5OACecLLp6+D9qvW32w1G4aYlfqo+Id0R7bsRdXbteXolEPk8rqI2NUo9thMpZoMFqtjrxLyH
s1MEH/S+z5ynMTA3oluzjYWttoH7bW2cuQ6H6URnyqo4R7MExANZqfvkEAE9t0afuDSl8y59uHIj
o1PeUE+fSmfc1n34yMv6a+5Mz9UY3Z4tcFDtlRtv3SgZI5yDRXQ6kXYm4H5JkPBYrU0szcMy8URG
0GQtnenE+Tj/E0KA4BcJUu09cNSjQGOewCaZB30hYHAS1V4X1NnA/iwCSFtrHb6HBKokoRM2qK2n
ayWRJXu0Xtut8dMxGxv/PeLDvgqnLSkiULwO37uW/LlsLwue0Qa1+w2grSNkPk5T29+d1U7nTv6t
R4LubpeW3d3lYRaueRvOnnBWuWHVeeDSOOPO3D9FjgIPQInDTdXVN/ngvntT4O8btaZTtTSx898/
nGu0F/sMPdnkHa2aTzRg23ZiRygm3Z8nBmDwzeWJLTgzG9ueRSPxm5Hok5gdsf2LHYLIwhq/8sIB
sIHtvtHJ5NdddJodMHx7zqYdoKxQ6acspSsTWKjtU1uzKvESE6GjPDq5E9pMcMh0rb+7kXgeM++e
CixcXt/3QZ7HwNXtadKu1COW5mZ5gwJ0IlnRYFw1dvsCQElF/HsR1O/+Wg/F0t5YLkGnqi8zXY6n
MYtOdd4WcUtCsbm88Qv+2cb6qUmHaejw4UQ4YXFHi2d040cxmaaflwdY+vWW8budCkNgtsZTL0qC
ghNVt5lyq93lry/8fJuuRBdOUBKIiJ3csoKKGJFHYAZezwHk5e8v7K7NVqIbvI3QW96f2qkAik8/
nau6UJN/ReveVVhEj/5Pz3Ktah89ROoEZOjwkBakfEUSXa+kuBZclt0DOHW4MUK34Cc1+dsmqDay
k0Psnl8lxtsGWbmXXvMDAcD+8oot7LeNNQ8EWOiKGXqGnlM2cUZKIGxN++vyxxe8oQ00d32VV3Xg
qtPktyfqB/+eDZsHCnnTPvj/CLSXJmEZtfFLqIgnTL1nE3unTJutR6Y1CpylM2vZM/gaOTVjG5zq
MnDybQHE9PcGjN7faOSsUQYtTcCK310XUCvQJQcn9KyyDQonfEMTfbi8C0sft0yaAPUd+WghPpHC
ADHeQFkluU6R3qP/056nNDcSwNKTHkmxIY2o74Co/l0lSb69/PMX1t9GsWoxE51AhvgUdkG5ARYS
amnaSTd+VF8HP6A2DJDrjHol5NhO3jSIPbDk6iUgtLguAP0fGKCugKWgVXdKix5UoMNcttA6roX+
9/ICLbgMG4yqCuKZKYOWKywtxnX6kwdOnNWAz3vVTZiHj+fYYyjXiO2Xhjsfsw8hjgpAc4i25B73
W/atScSzqzDMKG4lZNVknb86Q/DQFGsN6Qs+xAYBJoyEBJ2d3V+X7vHmxpTjLgn43Sy9I3SpV95Y
C0biW1auFRfl2DLvlAWm3vgzmeOU8nLl2l76umXfNXLhdZCG3qlQytD7UarW3QRe01zHbUlttF+L
DkcIILrNCViHL4Nbs93YtA1AmePL5UO2MAMb3oe+6kSJGgM47VjfAeuHyyJP5pUM76fPKDT5WqtP
h6EJqyqnL3C2aJsZkroDRRpnJMf7hoN5O7tnpHB8euco9Hk/uOi0rdZ44D4NGjC4tTlJWFaAL2h1
YKHTb/SY93cmlGLnMnBTNHRYC34+XUKMY/lhZto+aEbeHQC6RGdK2kSPDoReVgKHhVnYG8QFujpy
J2NPTDTOnnbsmPTojS7OiaZmVVdsaZTzBn4w/mQ40+F2hD21UBfaJAEgzQVVZEf64A7ECGvI6YXz
4J2H/zCMbpinmlm1B9UXpdhS6E22D5y2RMlYucTrvkN7xMhdq7KGT9DWCHu1veKgs9A7X0MfhqYe
WAHFlHYHgKKiPwyvqnBblWjxu8YV4Pvn0/Hh+wqTSMec8hdRhvyuqIfkee7QFnndr/f++3Udok8p
A9fmAU1i4k6rtL0p2aRWztinVzF+u2Wmuus1qBx4+krAT/dMs3PjduYAAF5FPP99eQZLY1jWyKty
dHqV5a9sqPt3E83+jEqva/70xBdrhHJLg1imSAvahxWSNS+a1U24zYZuLvZdXotmW2ZRcxUNM0Nb
7H93A2VJ0iCZlr7Syg+ekqYwJPbQpXe8vFSfkzPi+5Y18mGSUUoz8Zz0pPdiUHe5hty1tO29HP0a
Zd48tjlTx9o0IOkEZrAG3DuUQ1VO6FbJz4ArXs2kvCm7bK7bOHChBkA288wl9JT8HiR7KzHQgkHb
AExEJEmeO0q8DnUYQgBSfGPTWO38SDN00MLJd3Ww62m7Jnb/adSAlbEdCIt8Bxky8WoCqp5UAs+U
VX6+SxAxbGiZyngs2RpWdsGxU8tlsKEAPjmHWWQgGeNbUQ6gU2Fw9msUAEurZ/sMGaQNmlvJi/HA
RT7tDcjr0mgH2j+oncbpWOuQ78EZ02YUpDEJZed0IC3WMhoL1mLrpw1DzlGQHtyXZEjL6ckgJA+3
HtTq/NuqxJP07vJxXrhb/qp9ffCMJurDTldtcyAmc35IBGJgBMs0D+8B5ulIXNUTej0uj7V0Piwv
Q6GYDhGGwH9hqPNBKMEhd6ZRv+pc0xeux7e+x812eagl/gZbam3I54ZJWYUvspai/k4mpeoN8fyS
qQ0ImekI8LYUxLzQoQY9/iZNvKLyb7DKfb71kcMsvksnGNXeizKvczao9qjwPgAprljJJy9ssA0Q
ZTVPG1VX7qEI0a3V5rPZ6aibwGjA1pial4awXFWGnLIETUZ9QKOsc2dkcfZXLIpuO0QUV07jvNkf
DhCWFew/Sd4cMirUljRwtM2EbsrcxXPx8mYumLot1sa7sQcGKaKHAc79ZUC/1ffcqdYoh5YW6fz3
DxNgbeL3qHyaA+/KbJdNCOMThkg0D0H5d3kCS3eGDWqsqXBnPjbFq1SFjBM90o30QMKVnMmN0JJ9
/g93xn0StrgdcK9vZer9+/cfQ4KrPifJZoYvXbGOBaO3IZB1SdCzjZ6uQzIoHXM9fJeBCuI29UMg
Va4+flbkUmdlztuW0QORfbMTYFJ5JK3DAH1V5UpmeWnzLJeSBLhlNTTvD7xqybYA2ah/65FKpPGY
GOAjL+/f0npZkUtdRiDZFW5yaLnx1JaZyKGxUin6uoswVcNurNo0eLk82MKUbLygb2ZI8LEqObBe
P7G66HYJGtQ2fcXWoD0LfthWgpOR3xTtMCQH0Epme1mGqJJUPdmhm+V1bjt/N4dmDVqyNBvLPYC2
cmJzIZIDd8zP1p8T6OpqaDZFpFwxrgXvYEMIJQjzjehVckiM47ugKkBvH/juo7y/vW5DzlP74CAA
i2AMfVzJAVRtSA0HeOAZEJBs5k6sxRpLq2TFGjyaiYxoFYFhp3X2KkUelaNY9tBn7hpx9sIZtnGC
A7ocRMpV8ALayeo7Spi8jWJdDlkE+n4SNeQHGFb8ai1htTQjy/ZZB8rZEWQNxzoB1gMJErRqh3m3
cYQmKxv/OdiShcQyfiqdcjS5lx1F2zXHpG6n7iYDzj3fKG+sndiT8DMDNA8feTqFiGvGM1/a2Ljl
lSfD8gvJOCNdAbahI1Bk5YMAGo+rpr0Fpdzx8tH7/GzjZv7v0ZOZY+bIpdmRd0UX1wNP73OvGld+
/tLXrfDAdxQuosifXv2cNf+0g99/gz9Ns+11P94y/QEkASYJMvNaKzO986xudp2v0iuX5nzOP1gl
13IeKPDUxyQsAAfv5xr9ZXXdFyun6/MDzGx84iC83kQkKo46KotyI/SM64TJuXPjtHPBAHfdIp33
5uM05tqIsmyjV1Jk4bYF+cptxIbrYkz2l1znw9eZmyAWk4P3OiSD82vIlbrRwCzVcT6hZnB5BvRv
UeB/4IOM2Ypw3CszR2ecvRrXVflj7euquoF0hwPc8yhwDN5z4rbFc5b4U3lXsD7MNkOSOFAkyQwS
HrsETC/5DXF8P9qCdSAwMc98UIBmU0rYuS8jaL6IvA2cZzxoo0jsgIHMdRbz2cj+zm1B8sNi8MSo
XSTnLN3j0gQZjgmpkzwmgFr/GN1u6m85mMHfjFco+qiD3E/2yAYBL9K2qm2ObZ4W/EHpnBhAQAdg
cOLaQ3b6Dup8pPmNBFhV7VjpgH1KuA0AqRwcGN7eiGJ6QCjf/zZJKJM7EczlD+5lnrsjZ1b4PSN1
FoI+dq7dR87S5IUixT3d1E1D+AOC5PBfB5Bx/QtCsE3xbfAUSDtJWfkIBqOpZc96CLv0l4x637Sx
ZhKXm8r7od1JF63sGzOd32oQ4WIb1k8FgpMsrH+jfjk1961D8aDiYdc9MtkGXxRWfDqoSuquhWAS
ctVHkZVljrb+ZHa2DPAT84OVtC5vaqB+6bhD13XSm40CrxHfF4PfNbdJaqIhBmMFgLkUvYXmvQ6r
MfjKvHZ+YXU9R3sBvdD8RngZhS5YBCnHfVHgYRkXRZmLW5KG0t36EVU05tPcOfcFTzpQksckNW22
nyO0lMSsSHFW+nwyXzTeRv5ejmAYbuIhaudWxkNOIXywpWFZst2Qe4G84cIT476Qk5yGjeynoAX7
k6pH/3HyB4i9t3Nd/wynaWS37ZkoLq4CAtAxqmt5f5OiuVY+G274W+HmqDhOXtb84aSfcSaw39+c
bvach0SO8/yzHsJsuKtLTxdHlDC64SETY+LgRPTm25gO8z/DXPR+nDjTkGzHdK54rLnv/BBAIDbP
9VC0zYahuz0H3g6O7HHoXQHEbd+XJM6moG62rA1otKlBRO7dpGE2Pfgkcr1NRxXIGEw4RY9gUMpQ
ck0yBY46alrA9tBWXdzjUmrJZgJ6RP9uQLrWb4TqcFyF0Xlx482g3vhdk6z9J/IGunFkkMlb2ojQ
PAPaHIB8fu5CPH4AWy7utNFOsu2GClOUzXnNuojJLja9kNHG7+pxk6ODuB23BtLj3T44U/5uAjUi
JWIc1vxQHiiH0TLUl19ncLVV30Xj9uQ2AO2CjznOo4OOpfNVXaXgEYgFc3QUOwqvhF3dgEwYIOyu
+ePCtZ84pIvT+yiF0vUWKXD/n0Jo/CFRc/pahFnVxQ04SulDk7gF2fh9CB2DqjAYXrTgDNucu770
NuN+48nYQz38vtNZWjy1kssDmYDuwQ9C3fmhK/sq342yGIo70H0Zsp+Q1kWrgzNnt/7geRI2JiEx
0xQQBaNxMdSR972LAneMCwnKq8e5NO3BmV1FdzjyVbr1IsfkcSlJ+a2VYhLxKGs+30Tp0KP5Vw/I
KSQgGgZNoWioAVnsiB/vDbPr71snUqcyQx81yPvoEG0FYUSBl0b7w3ckht3+5A60/KYzV5ycbFYR
2LAz3W7SGiTJR+OeWW51VJn7KVf0W+i6EAnCCZzZAxQBE7ZyCSzdllYolgSDbNKp5a9+UCiIaFEn
8rZFrpthH4WuXOueXIpYrIBLFqTLfT/3XlXmoneaojMk2rDqqlYtcKZY4ZYPTb/UT/sIhOmB3gCC
wKE75Y7XrZHdxAb6DKairkoP7KwooBLwifIBbI5TH+YrQcvC+titbMob0Kah8/SQdNq9IecXd2O8
62J6ZuPcSTh43ezX3utE/fLgDYNz00feWG2GtBdXPejZ/6DdU0UbUlTe6xjQprmBTblhIb86cp7b
7eWAZWmRzn//EBSB0x1sVeXMXz3a6/vB6bNHIG2HldzK+ax8EgzZQPeCgVW0aCb+auZmhNDsi1Lw
crxCbVujYxOMhfmu8pwfY8TXuH2XhrTeWmijoCAfHTiYxfULw8abwRObQfkE1Eegi4Br2fYB6qqp
Bkrn8iIuGLwt/JlV7ZmM1Q1fIbKaDaAy1VUf11zgLhibaljLVC3tlWXw6G1jY5VDwkABBqliEmah
d+vQRpL95XksDGDj4A1P3KTndfgqZAOKQKU8p96ORM3/XPd9+40VJDkrTAkNBmAgmw0nABHv05AE
ayQAnydzQDj+39OcEB6GvhDDUaNpYwf1RfoO9vf6RaGAfyNR12u3YxBmK4iNhW23UfEs8JI6SQaM
FoCaekjHEQYkZAyFyTVtj/PKfGJANhp+MEUbhaM3HLlI/lFj4AP0oDt14/dyjNN5MttJN+TZhaDl
lZM6n40PDoGYqcurLBuOIFAaILEEIxl6yOSk52EvH4PPsy+o4v53CF0K4OWCGpOSfrkb+u6L5G14
m9D2Swm2/u3lUZZ2x3IEVMuMBSPvj6Beh2564Kl7dxqfZpjLyggLrsYGwYMu3w/CcnBfKW4YoAJ4
syGtibMzakOTaoy5P7xwU91UIlopMCwNabmAuqyqoWmz/zck8eafxpUb0cOr/h3R70QXS7eLJ5zz
FSd+3vlPzqANlRdBWSVdNKGIyzJq7k2RZWonR5QFVgZY2CkbJG+o4pMu8/EoRjSZbEQeTOJ+njJK
bhxUra4TsUGa8r/HTrpFJnJe9UeSopG/DYPmh5m5c1/NVbRSZF5aKisP4+KdxBwwG75E2pvFE50R
vG/ArYuM/+VDveAPbGC8rpqJTdE4H0mP+Ntp0xvWyXFb6OjkVeyxakK0CDels3IhfA6SZ1AS+u+a
Ea26WQ1Be1RGd/qVQwsAwWDncGLupJgVUPIpwOUHPY49/8k50MrPhamA0IlFWLk8Dn3lOys9kwve
nVl+Y5CA3WTJgBJKOnt3clRffDxtwabrZg8lD78iYl0xs6VltnxHi2yAm/eSIo2uAIQV7aOosbI0
oP+KKtkg4/WlI2vAtqXjbz0X6invphJlsCMnRfIy9G34I4ki8wVK0cHh8rFZGsJyG3yaqBuGgz6q
IcufyKAADyBuYe4QKNVrXGMLKWhmY+uzEaFqyA05zmF7mvmcxNDAcL7QqtV4/vtHP0rifsJxjfI5
eOrzNUG3hfvExtwPLe71WiKbjwbEeYIqdVTMW+YzF8XrzPVatAvXPvt6eSkXjoYNvm+h45GgbZYc
6klWIEalG0jkuFhNB8AwimKlo4PXiUTXUegyG44PwidkbZCIOxAw1cdF7myYg4//rVGC6bnaJLzf
gT7OxGib0ys329/i5yc+3wblK5qMqqui6Yi6f1GRDTJtICSOsyoAI2sc9QPe54noiRdtUWlw50fg
l2vxA1kx6jyUdVSn4zZP2tyEO8M8nr3wiiPWW9mCpQ23vBJv5SwLcLm/DqPI1JF7zCm/aBWl4ZdZ
Bcg0IPsh3XfkYtsQTFlNhna7n8XY4Yfcj3mCqLkA4JOBNjyvRBWHLgjvNyyQ9c/GyzL9LWsi8Pdu
Kt0W2W/Fugr98MEQCSCYwLmLpMc9k965VF22QeHcQX7ZHciWdZDcHTZJQZA4ET36QIIY2najDwai
rjTj2zRDLgbLlsztEfqMpdqCF6cuoVVRQCAsbl108v1TOKXvAJIU4OUA1m+W0+gggoCjigtcGHqt
hop3GRDooay9O7xqaftTE540sLreNBDnm6nfxZQDtXygBju1G4owMeEtG1lK9wU42F21K3LCQOef
JCn0LbcyZ1S/0DCcaBaTwPfVm3S5QAUxqYHFOjK/7rMjWHM95xtYy0VebGQlJjQVDm1J+yHOQZLa
vAD/qYNow51+9B6msCjZ90xBl4fHsi1SduuEYMVit8w4qEhusxH6TPiliQPVEqSnIuRDu7bNO7Nt
Ry3FM5K6gvpbzYWk20L5fSD3LoOg6Q3ucqrExsOFVd3VeT+NKoY86BQ+0yQC7xqQC1x3bJeOE0n+
vXzqlg6ddfsw0vg6JKw6GI7OHgI3RqreAUJlODRevcbRshBBBNbNQ0BcklM3Cw8kIH0T+7TsJSD0
XRGtmPbSNKzbpgVZYDYRg5QFMHDzLWg/mq+1NPIR2sf5dJvzeg3osTQV69IpjKkKXQGO4E/IaIMy
KWyd+7HxRrYSDC0MYHd+cIRzIgyy+qC80P0JUZa8ew0bSOFdl36x+z5oGgHx2QTti18S6CO0YzPm
T1FZyiSeQ4qn2FUHy+79kAyFCOTC0qOu1LjhjAKUmydQSOcI4XvRZys7v3Bz2V0grZiKnA+zOCYt
UOYwWFB3dF8KAsZmMJ70myKE0UrOVrz0wlPFbgoZkHvTLZHTgSeIBkmtmh1SJGeEW/1b+JBkaF3T
/EggJXxHyzW869Kg56Py4fUKLnDQ7WWuPhh03W7OlsoQGA5e/Qge8WhDELw1vL5Pi7XYY2lAyysI
bwiJ6JQ+6AF4iPOANfrIBzGVW7xzOzB6u+D9i74ENfraLp+XhWDOblWowVXZVXmYHZNMhHspEnKP
9Ba6llE+urs8xJJlWU4iyaAz00mqD5L3+a02wfiEMH+NMH9pzSzHoMFvC4ky0I+QrP7NB/13j9iE
pxLpy9+tn++DczSPbNHKyV/weXZngsrA0d9qLo98zvM7P/X4XdJ04q4MEJnm4eo4CxZmc0STDuhN
DzRBB0CLnV+iAs0xqBMV2IKHGZn5kd7rlNxWHizu8j4tvIhsZmhqnLRKZr861hrk6wbAe0Qc+Dpp
/WjTMWDkomEV0bxw7uyWCDQSR6Gah+k54eA7JOBb3hM/+VHyci1dvDSd88gfrDehshy4bsyzbEVa
/RJk9PybqA2SrIq1glQNAm7w9JutUpz7YmURFw673Q8h83FSOaSsjtrlbKNFV7/M4Bq5zpQ8y0GQ
1qXg/k2RJEz75okmebYvFfOzFWewtGR2vBBWfcV52h6MC/FfcJP7cTsH1Y1STh1PbDhEeL2ujLW0
UJZXKNrC8XJUnQ5J0EcnOUPuEorZCCBXNmLJTC2/YMa0yj1o1BwTNoXkVkLIUInYUNlBWwjlV7+p
ADeZhnoln7BwoO3mCJ1VydCiVnAsDFqq0edcO78yzy/+qYgOXy9b6MKa2Q0SSRZkUVWijwgqvTnZ
DKESwa8U0ObpeHmAhQNg9zUMLGUGzWvlUdRof5XVYFD2R1bknJ2Mvbqotm66GkIsrdh55z4YKFfD
6HTgTHg1pAeFTYk8t1ABhOVSQlfChqUFs3xA4RMQXFZeeczmgb1IGQ7jTZi1wZq03tL3z3//MAUi
Eua40Ag6FpNfAifRR+UOj0Bo7lzej6UlsuzdzEKXEkXzoyqhirWtO64S8C/wgO+nCqCkzeVhlrbd
snvIKTQqZIF44e1cPkpO9SYhoo6HoGP30Ac+VZXvr0zpvLufJANszmniZGi96HT6QlWqg1inmUru
0aQaiv/j7MqW4+S17hNRhUAIuO3JdjvO4DgeckPlnPQnZiGEmJ7+X6T+C3+K1ZziMq4Kag1bw95r
uJ+KIHYOae+R6PZ6x2zzY2wCKP0jmSlY+LWC5eoDXSAHHoTvnq5/3TI7Js9g6DLFoBSWPwG1wm7c
qHEPkHmLb7NSRCszYxmtv3SoYx9+sZRlT5MTRochZZ/kkgWmAVzffQiwHa73xDJOf3yn361jnbEY
tk1J+gSjVG+6nRiS5w9+hFzUyqzbGlj6964BWsQCpOche9I1THkVHKjvgm5V4cU2EUaYayaVV+EC
++R6EUqzXq8DAP+HID22DQr128Zo6dq7LhQsgRpONzrfcU/pJXjvedLsAGNbU5+0TbUR65ELn4ky
yvD9npU4cim5g/fvDn5TezkU/7neCUukm/LJkQRbQgW8fVJBl4f1Uc2x1CemILUo9xS4q+kLXCOj
/qIjZx7qbWf9n4LAu6Gb6rrTU5tEj1wKXe+510G5mc3VGtTTNv9GmAPmQ6p8mNInqXpwEotU+HQP
vnDMznM95isnvGUNm/QBNg9wRI6AxKl6CTtzJA7Tbjc5eMBfnxvb95eHwLtRGoa6ndJwDh8FlIG/
FO3IKeBMrUxXvm+rv7jLonjXQNEDSucy4n+FnUNObpo4CcG3Q+4B+nS7qZZx/MmDw3n/SgB60y/U
zXofzoGs6XSxy4qJJ0957NA1QIqtv8aeoHtgo4uy9L97I+oiETCKZ4I392HbaBp7QgH/yaruqP+d
5tW0l3PhfmqCrW9aU404Qc4wUAP3v+OhHoNYVID15TVF/Xr9x1sWtEkpyChgeBOR3veoh3XIA3Pw
fN1XWY1SRKSq/15vxLLhuN6/l4Mo50CAHu4D0kQBahkb9xO4tg9tCPk94jcbjzCTS8A4ciUNrEa/
ZqUENUXRQpAXL487/zYsZpI+9KXmm9TxGDOtEgbfUQ1oif73IufxayQUKU/gJszuynn88ZoNTNpA
xwBpmSfN/4Evqpd8CeE7+Ar8T+Q8X58T2/eNPWCqeOGovMzAvcV5D9LozyFK155EH6+qwNQ35rBB
Tr3GT79PIxIxkD8E9DFjua+OHYnXMnW2HhhRHXGkZoeq108MGJb6lKRt95O2pMk3QUoCkz3A+qT1
XE3i73qes08ZzLJ+sknVx0DMxY9tk7B07d0+KSo/DjK4931STMlDhpvRkZB6ZYY92wAZ5/xEBCp+
Tk6+FsRX+VnDiNCFX3yZFW+84mH+wNMePIIUN6bgkLAu2rs8quOj6OfevZuLuWU3YYk3pa78orlL
OryjvzDY0jgHrls8CyOt9AQgNyymG9Qs+7C4yRLpI1fF2xHAPz+Cee3YwRzxJwDw7Zpih61fxnZS
NBApS/OEP6pAj5/g+yvPEPx6uz4lH99bgtjIFsio1aqAARvu8Hj1eCWDr0z9PPW47SnYvpJOruVA
bEFi3CUU0NFxqmL9xBuYdKG87YOrLSkBDr4T0zbeY2DiYbUOfLIYiTwMU81PC+ymSlIfsJ9aHmbP
WRk1S19MXCwVJCNNOQZfk0i39zSGbADv/OHLyLZppjOkUv8dK6zLZg6eY/B14F7+4M4h8Peyjvaw
GslO1+d+2Tn+fjEGJjiWRsncNLzhD3/Ckff6lXI8f2Tkh7sUNs6H681Y1q+Jj416sF3ywHO+TRGr
pjtQCarTkPYsW3k/WJawKQQtWYA6c6jkE/XVdJfBqoAnYAUUiut71fSnzcnVwETKTnnjDa4fdE8s
zUJ9O3U1LXDP8wdsk4GECOW2ETMiXoXU8SQkIh5VmcErGTrrT2nQhytvd3+JuI/m3Yj5oq9HHxWR
+NvkhRUETRzUZLtbZFcdKERyWkbwAC6qCYQWn1X3BXbG4Jb3Ttrw/UCa4Bly9GmIuKIi2evaFwq1
4ingdC+aMqlABC9ZFB1pzUG6ONVjlp15Cc/dp4LDEeUeDyDdnnk8ivs0TdW8C1hfxrgnQ8XTf0Ap
2XUbqHx2cOrO4BSb3kxVXAWfedSBGHF9fC3ha2LlorLl0s/g6p14dQ31exCsuj0bfGDlagcCytvu
NCZiLqnbHiXJJnvEC70pbhVNyXDjOM7GO5MJlZscWF3G4Cg+gjZOgTqBfh87la0brGX5bBuEuWWj
EBMEY6oeJRwoHkRSPrEpcp8FzZ/mOl17xFpmw8QzQ7gpHYUzJd/cChJbZ64K/pOzook/t40aVzYJ
yyZkynqrAjJRZZe2j4kIi3MVOsGvGvql2+5OfyGau9x1x8IvHjnwVAeO1xfwGWN52647m9o6sMzR
u7sTCPUo1FLdP3KWxZ/ZoNTnIG3X7PAse6iJYOZ15mdacv44pHphCoJs0PsvgsPQAgmZ1ve+TFOX
Rm8jZVKKlTC0dWn5+7suDbhgDDFrCzRag0oFB62i3pUQdZfbAvAvCLM3umxKg/gbZLl4cC5AXkLa
tdPkcn0fscRHaOzTHthUQzjw+Bth6Q8UDp1PICvxz4T6JfBKIiVrIbK8Uj7YsU0Mc5RETujMTvkI
9kl/JxsFiic4/UOZ8hMkKd9o15/yFvWEbf0y4t7t+qSZANaD9kdGzjLLq50HxOOdGlErT33cDa+3
Y1kApjw1EIHhXA5e/QgYtpc+TB0S5N+gfsU2CXYClbdsOe9WmIAveevrKf5GI8DZISQDY7ldncEU
6noHLAvABN5OATxhKzkK8MWz9HbgUA+XyFMrD2W9PIR+7fVmbONkvGwgBcA8sDOrRx273q3G3fCT
0waP2z7u/XuMwBoeWe/gFOEQHzpoCGwALdx7K5cN20837hpLspM78K97hPtydu/ipn8n4vxp2083
1ukUBiXx0rD9pwhE9Vu70ZjeEBHh8rHp+yZUFmpZoEWjEvWkOd7EkPRlPb2HoiTuPdcbsBx9JiY2
y/hUx3nLfyig9g4wxJ4h0R3Vd6Fe1QqyTICJhGVT1+V9MJJvDFYDZIcxagANrfyX6z2wfd44llzH
zZrAcdIfksBPXiycGq39jRuECXAtcK+Zypo7T5HXpjeRaKFcO7NkNb9tiV9TeFo0bY3tc5aPiZoi
sp9o3qR74Xt59hwAg6d3HfKF7Uqg2SbbiOIpBZHS0WH0Tbbg7+Jc+lkEfvZ9dqdf1+fC1oARySDI
yhrL3/umQyLvZN0G+wgGACfkRObd9SYsB1FghDPL0jQOS+k8DjoCnXoujlhP4ycRNdGNhK7Qro14
fGqGYV6JkI9RSEFghHhRBQ3e2Ln/VBTjD1kCFrZLIM3yUAz+eW6c3UzHYu/HM2jx4DOvKfVZumli
FmEpU5AIIqxPEQOoJcmae4B3f2vUJXdIJAJIq+m5IziBr4/qh0EUEFPRzpM+gHejp84VZU8AxLd7
2I9seiXg48aUFV5dAWQAXhUqwkD4ReCgrN8UPlxy+LgxPWJI8t53Iu++ACbohkM1CceTyHZlMfIt
0Bz46C0r490ZLmUHYXI5KTwii/AgkkHtuUy3HE/4+LIA3n08Uw52l7jszovj5Q53qjcHYg+H69Nq
GRyz+BvFMmM0dtRZj+RG+mVy5F3+FMpV3qFl3Zgqc/DG+f/R11H2G+QJtk99uABc//W2jy+9ejc0
POgrmdRpd47isfw0zM6bKmK6Mu62oVkaffdxmAE2upxj7z7x899TCnktydv/lMOwJhJpa8DYbCV0
r5pkwsLkc/mk3GYClrB6JoC2rpCPbMNjbLZu48H3NyrV2Z1lv9csbA/NMsXbBt8I2sRBHkImRXdW
mv9kDIL25YjNZ9vHjaBtWRzmDiuzS91K91il7hclErntl5vFXA9aozOYJ969gO1jfACWI+h2ULCg
T9d/vGViTSU4gEH6mbLJv69S0e4rAvT1NDn1bpzS39taMDKvlHoSlTrp37uzoqgO5gW0KYqAgILV
Qe5l09skIKYI3FROXMxs8O51gSrhwJK3/8E11LI6TRNZKP4Wbj3jZgnihlve9bAmdfeFGzZr5/LH
NW/8/KXldxHcskj2Xe/1AByk6ePYwL8mLwj0Idu7WaXlbkyy27Iqo71iSL3Xfu0ufJGV7cPWPSO6
g2KMwsKbgDtMmeqG+znKgdh05DCVl+uL4MOECLpnhDfKw62j8LTgEDsOS2CQnd+t3zwHGXw3CJw9
wCxaYaN+eAdFS0ao92Wfa5HBdQ4oYJjNpV1dgk8gozv4Gn5y03iT8hvaMaKeu23BNCEaOc64+FLI
ujyXEflBu3o6XR+zj2fFNWu4tE96MnooOu9wUjR7HXniAADatluSa1rU1nHdQSWAYKBazmZ4nqLW
AoGfTW+NwDWLuKzs8MrrKH49qnk/ZKqnQ5cDp3l9bD7ettx4mf134dLn1UDyMcDX40o/pGmB3y6m
zyNZLRjZRn9p+V0L4KIwpKLgCwvpcOj/HmXkpN0j9TxaraWhbJ0wYr5yBGuyvGSIecruApJz6G76
5XH0QCC9Pk62XhiRDfEn2BrJDk3AnhZEJ3Czv8sy3SSRh0k2wrqmZOSuG/kQW5U94N2ds5h3O8Fl
Jt4aUd7WBSOgS+Q8oJCVh+muI90rBM6chxQF6C1gKfTACGNYbrWdQ1t8XSbZb507wY3P67WMh2WG
zfKpSP089HSEr2czBNhr8EmOqioE3J7wiFhTf7GMkFk+TYYsliQdg3SHJPn4ydEs+ArN5zV5ZNvn
jQNc8UpX8DqM0AlSPpIoTfJdlQZ0rXxk+74Ry5GOQItBlgCLSIEml06R3HUtCD6bQsCsl061n0oY
d9F0F6WQd3Yh2Qbs6Cbt2cA1q6WxklmAiwB+vF97v5wINpdNn/YrV0vb+jHCtwhypJnaBr+dSm+G
tzvPzhlv75YDbb9teIwQRnqMNh1VWDxNO6M6QVAUT+ZkjR9vm1wjepNRQ2nOXzagcMa1Eh7J5OAy
vUkjH8Nvhi/YRxBPJMnvtKjEDvfvaVdqB95/aadWBsgyB2Y9TWgFZ3I/SH6XgCMdQpLkp3AS+Q0V
eq0waBkks5rmy87JtHYRYZ4qvza+H9zIacw33e5cs5oms0lVSMFgEflu9Also/pA4Uy+Mjwf3+xc
Uw/ID33oZ4UaX1/uq2DoP3BF77WDrAWIOTcVIzebFupfNbVu1jEMkZedeqqzU9wjO82UHraFWrjM
zbvzXkIG04W5DY4yTyL16ualOGHjFqdArdEmbSvJiObI6xxS1HqAPh8OA53Qny60qnez6jZVNgJs
O//uREjzPgL1Ap1gAgt1B3g8FPmTpnncNgdGNPMhnAjqVcnvKgufBvge3ZGoqFZsbmxRYMRyXfRz
kEG0AucAFHAAnVAjZEZLVOBXpvjD5GfgmjgFCt23XtQNPYsmuxXptJODewOPjeOQ9SfIyzT4ZxjS
4/WxWo6vv4qMaM3IhUU8HKbYh5rgLuoAz9M8/hoXafcLlnTeEVXZYKVYbhk2E7ZAVQ/1EQr34J3r
o+qBRMricoVXz/Vu2D5vnM5ugkoEhSR8ulNtkwNHDnOAJtwGf8YoLbHyPuwgKCIgMduf4QCFXADY
kOkbReJqrSRk+/nL399935uKhKimxM8vc8Ra3QzlsdCwUbs+OpaQNtV5qjZWDIbpFGmrln2tNCl+
VLCl8Y/QepuybTsf8/7dhyzBdbcYy+E8TFT9KlAOV/tW1dPLtj4YQV2ks2SRgo5b1o3s06D0qzdk
zgkaKE/XG7DNgRHYRd7JGKAy7yz6MN5zDkFCRyKFeP3rlikwq4quKlhaImtxBhnoeySAo4EW6Wd/
RCFjWwNmIMcNPJPwGD8jQwLFsxk64LuGgxSUs3T6fr0NyxCZZUVMJgxxUrc/V4PiR68IS0j/BlvA
OoFrqukImL5AzmXqz6ABPnolyokpq96u/3Db6BvxG+kUZZB8TE6q8fUNIi26ydz8Mci7YCXELBcM
s6g4gUmcauKhBbiJQ00zyfpbieSzFyBzka6V7ZfJ/GC3DoyzWUDF3/EVBzx3ORwWh2cY+n2qq/7o
wTdAtuGpnbdVSYAf+3c8w/gX3DgvQ1tE5Me2i55CJz5dnw/bQjKCOayY18nBmdIdH5PhACgtUhfF
uHJE22bbiGSU75BYzeScAvuBSt5iIc9wh9kF/pp3vGW2zVKhqzs1d4Lg97dk+lbR/tZxy5MsikfW
y7tcBcfr42TpiSlzooIm9zoBvMnOGQnfBzlgioWkbF9X85rziWUuTI2Tuqqhpz4I5/cUtcORNlqe
O0du4t4E7l/KJlXjCdrOGClRze4xqQd1k/YKteSebbtamGomlDl+NUKnGpPRBO4xiHsUC9NqDYlv
iTm6jNu7s7kqAWRxvRGfl0QfK88hhyz7xt30NlR1sHOa4H6I1gxtbZNhBLiWbVlANwqNcQ8mAODG
TSdQ+9ZkeWzr1ohpnJgZbBx65zcdR2cXu7k+EdlK2IkNP1yQF74SvOyuL11bU0aIB9AbC9w5xsSD
keT+UBPgkR1An6Bcpd6+76U4cTmsiS/aWjNC3ofxzTSVCVqbp/yWTvxnyorjssePnn8EuHhbptKU
K0l5D0SmkAXfucK9CMTOHn6dG5OIf4mUTBWMJCBoz3dgeDr7eE6aPaFrDzvLVd9UJGFlQsMucNJL
NTLo93fQgN9BRTx9QllAHrDwimxl27KsYlOOBFxESkk18wvXrn+XFtit4IHhoCZ4fW3Zvr9sl+9C
En7okYToGAG4M/8iPTFAYWwbZSVwTc0R3bu+anOeXpCTS26aRfm8SCG9FMshXLmr2X6/EeWZ21Oh
wHs+D0OkzkmUzp+bAfXA66NjOTRMI1bIOTp+KMf0Ek3QwcukDA5Ts7hoBmtcR8uW6BuxTSV4PP6E
nQoFv+AFyiD7REC+1+9/xTJ86oL6mVT0cr03trEyIhtqXkvahvFLOimAUesg+y58QAs3fd3UGZlS
WFcXJXzvdrLJXMl3FeDPsOac4frCtiXvTZ0RmBYxwlnvnpMakCLA0XejWr13WobH1BjB9axXDZ+m
syznGZzzDpkhhhTmtuExntWyl9EM41j3jBqBvhnCOPvu8MK9vf51y0I1rVGjMnRGHAYE3i8aaBOW
0Qlw3RBOljsCruDaBcfWzDJ073YLDcaym9I6v6gKOmBQvT8lQeye65FsTK+bHqhuHg9cQO3noink
H3Xdecd+hLzL9WGyTbFxaLuqQZps0vlFtvBjnFSP0j7sXDZ+3YjliLhBwWBFeJk0pKPG0J8AnHfq
lYu+beyN6FUpj4SXC3KuXO4dYC78nJTkZRz0GjHdcqiZQDGv8GE8zaPi0s1JtGuRp7lvGb1nCem/
xqWAOtH1SbB0xMSMsbDJGioLAqYKFpEAv+mIEw3J/GETvTBwTeAYJcjz0cmBYpw31UdIV8y33PfP
QQwDo219MKLZEX2Xd3Aiuog8eehiWDG1E/knHnl1vN6AZaX+sRV9F2kTg4+OExfigkeL+AU1MOiB
hhPsCFe+b5uEpd1335e9FwUc4tWXanEmyQTiLJQiuYGpZrXtgmdajmbF3Ag+qvJChbiZxzY5/g81
jj/KYh+8303BkIKUkEFmdDwLiR9+8kF1T2G449MBqT9eFCkCpR6H+RHGVDC8ghPHWE5nX4Zdu0g0
Zpp7RwITySK4GeKoqfCfACcvofWlIen7C7ZGzfw5QDUdtXM3J4B/ssp95TnQ9ztRVoHfHEgMP8I3
8Ex90DtK5zF3JTyECVAQRJxdXAfTG6+Y+hkoGxmMQXR0MhIHLoTyQAN8KvMZXk+7qgUv79S18MzZ
lh8zEWTQvlZV34n6kpWQm8lgJvhVQoRk1wkVrEytZfWYIDIN/VElnZqcp0yz4+QHKfycCG0eML5b
K4mmKkjQDVB1m9z+MkdBchj85LmesmwlgC3x9Rd6rK57JoKcnLUePusMAMF6BAv5evDahmf5+7vg
KsJCgpFTkT91B+kD5wxjprs8hBzo9Qb+7MkfrH4TPeaHwnErV5Z8l8dT8U1m8dc/UoV52T1IngFQ
ifV28EFEOUKyeNwFcuZw3u7nvcPSL3WF/ro9lCjzIjoSkNb9PgBZtofQSUDXnJtso+D/exSyeoS/
PSowl7HWya4Zx+jGS3s4YblptlLqtzVhnOcJ81tYienqQkPnuY17GLKDT7EL/W3kysA10WUjgVMI
rNL0pQS79XNWIXydOWXnXoVrN0PLuWsCy6Kq5MQphbjovhzvA17fB44X3YdlDvBkAnzB9TVjWfF/
aR3paSxjeFme4WT2yMZU7lQ9/Nj2beNuAgGVMRaTKi7wG5zwFO6hDHbK85SlWzLaNDahcRGQd6FY
NGCRMviaLM9USLdsyhTh48vb7F24er4HEfKs7y8qzOudDKp833nZGiDiwzWKry95lndfp21H+z52
9YX2sE6hXfaF5hC052zNxsHWgHEXCYEzdyCNri+NP/jAK4yfwQFV8J/Um6Qn0IWl5XddSCrK1SA9
XGxlGP1w6tB7iasUE+3QEtCm62vow7wTGjFuJFGhppl0o7gUCaqnLIFFdTpV7IwKdwM1mO57PLr6
9/W2PowFtGVsTdSJtMuJrC4jbaP7Bkg8d48r1hAet33f3Jd6aNl7TqUv7ZSF0Dqh6fjfOW/8LTUY
/HzjoeG2sZ8nkaovI/EhApCUJ4g9/U4Xe4Trv9+2pIx4pp6oAQgu60uRJb9pDFod60Hb2ZiKoLGJ
k8tAq2pgmlJd8ggyrqAtuXe8J+XN9Z9vmV4TH0dkqgqdTNVFdG648+K+Po48SQ7Xvx5j1f919uK3
GwGtknBo4R05nSN3wMnbAEkPtGXV3rE8fxRNcAdkgT9tqh2hNSO6p7SHrG7dtRdo9+IUzbKftfKf
rvfENk5GXCs3XCiZmOagrh9Dv/gdsfD39U9bVpAJk8siv5pGNVaX0FH9H5goA33ypuyL6rStBSOG
kdVAlbDN2ktVMAEtaFSx+zY7hO0aHfDDcxkjbwQxF7KdcJttL26ffUk1fQyG7rMHzJMT0JX7i20C
jECO4EJXt5knL34Ydnsv5i7eGsHGc+0vrBzxRDWMs754oMy9sCKevs0cPqWbxt+EyY2B19GYB/KS
9UN2gEDvcxzSYc8SvoZEsQSaiZIDcorUDU6Di5M6tzjjXmEmcouL1wN0pG6hEfd79Lv/Aa1lmQwT
NjdDzIfBvby6FGE+fpkbF/p5MhvAaL0+YB8ecL5nliRUmPBRBkQ9Nwn/onpe7Eo1HionPwE03+x8
Fqw8AD9cuGjI2KBgByMa6L81z3GkT17Yf4dq2GMnCzxTE7lyIbO1sfz93ZWA8qnyNaSJnlnU3pVT
Uu9qln3p0nrvJcPKCvtwQtAPY3uaREvbtlbkORqm/IuKeXasI6pWYs/Wg6XVdz3QNNIxo4n7nCXI
NFIN46tKPui5vu9Cd0u+Gj0w9ijizzMSdSl5LhM8w+AIPZe3A1POr+sr6sMAweeNHSrjEDWAAbL7
DPOy+6wiX8Qo+p0Y+lPnQRG7CX76efc5R8J2y70ADRr7VRYVUIPVgfus+8B/jFEmnG8FNDv6E5DW
ol1pxRYoxu0D0cf8FGZebzwfTn0RnoQcvpEmvBsb76yj6vH66H1YevE9s2ARDQXIDBqjB3cfSABN
qFj44ckHwzF3IP+fAhvI1k7xD49DtGU8MbIhxis1Ud6b5zZnb2BP+czuIAL+dL0rlrVsli6aqXA8
7UvvbZjYXUqzR03Y11J6+6HvVpAglknxjICPmy5Mo6Son1VVfarE8LkQ5f1M4wc4Tz+IZhMCAQNl
xLycYjZ3jTM/K+gL36OCG93kXbYGlrF1woj5pknguFSX7jNv61PER/eYy/HbMs24RENKNui+XZ8Q
23wbgZ+0ba8qQefnmKLo2Q0VuUl62GM4Q71m0WbZHU3Su6iKgQWym5+hpDh/TTrl3DWOv/ZCsnXA
iPQ4cIomDOv5uQ14fJhdlRx13suTnrzpcH2MbB0wwlzGA1AG04Spht7gwQOh9lQFwXBz/euWkDCr
GR13PDWU7vxMCoocMKJbU/dGDsNvf65+Xm/DMkhmJaNp8xw3FD0/JzEnxzphwx55ClzkkmHTU8aH
f+G/T6loXEpgwhHP4xR0DzB4eXWboVipGlpm4C/+ezX0MMYi4/MEzeCdgI/rwjW5PjaWUDMLGEUb
E+oOWfTWdfVjwaYb3EF/DrE+uWL+B+IgK9uSbQqWrr07xd14CqGHV0RvGSNfSDx9gXPnt/8BYG9b
RkYgQzghibjvhG8hmEpR4Owamn+Juvpm5mJlpdpGyjjFaZeCq5S5/Hn2u+/AOzaqPpd9dpw1nPH0
vNKKrSNGQOukptUw9/wZ6tkxjIIdSLv23yJcRes+XllPtp4YEc0rIXU7og1/ov8sTWDfuIPR7R1x
9XH9MLUc3H8VOFDPVjwO/LchzL4M8xOyFYdlZQlMy4Lqh/XV9TVsiQ+zzCFVFuRLSfctGdiBxvXX
9XVrmQ6zuBEhzc5qiK2+0Xg4QAXt1lFq543BwUcz13+9rYnl7+9Cg5QzC90q9t7mQpyxrqagRQYn
3hP/9XoDltgzSfJjKMrMT8rkB8x67/B4uifRBOfJeNsOYtY44BYZJRgl788Q4fcvr6WgZw85ruol
W7ts2ubYCHBdDnlRQzD9LSsg0ieA93CgC7hyk7Vc0E0WvOf6TVUVcnzLPfY1jsu9T6sbiofecv2D
0KrsahjyhCtVOVtXjBAfmnzsU0mrNw+MRHr2ar+rv+dxTtaA8bYVZcR3jbJ3Gsdp++bUTeZl+9zL
x/mmknQhisyCDALMZu0m+eX6Avt4+IiZ9UfKjqtSTu3bECf7Ehtw6+AJCGXVMesPKfaUXuPvq0vh
432FmHUAljdt4LaseYuxkSwzVWCliWncDXV/qnFJzONoZae0NbXsoO9ikxMNiM4YNW8wpdwtvcP6
Bmf1EI/FaYToMlBOh+tj+PGeDLn0f7eU+M3QJ1HYvA1sWARrTwwJBz8uDxX9T5qt4SFsrSxbxLv+
KNfhcGtwmzcQ0O9arOq5yU60iR7CzkWlcS0vbRu2ZeW/aybuwK+WFIaKkwQEFk0tAtVFn+y7GFmI
TJ8SZ+u4GfuCaMd2KFwh3uJZHFL+wyvbO54l+7z+b76a3LUtcOPoLyrH7RJga94SiNMMnrhJJlhr
lOLQJcNu6U+EPSNH/66vBdvwmRuEHCEX3lbiTS0ux359qJYnImLILSqQ1rZfashfNPuo90KCq81z
DcVFHmancOzvWvgljyk5KqdZWd0fb3nErCOUShFaen78Ksug+5VmTcF2UtB6TQH14x2PmJUERdpU
taLI3woc08qlZ+7UXzvSf46R778+KR+fosQsJ+ghdLKsJ+lb4rUZKOviRnkxNKLJyqQT2xgZO4CL
z2bEUc6rR+eZ1rveg0Z1tu9ylmlxgIIf0pJ7ZKoEA5Mgaer7yqvzuNp7HtFQtGZCBrK8FZrrEpkR
lQyvFIW57m4Eh4atDILtNxr7Rx1rXzlh7b2yuKHNbStIgP1jRn1rpQHLBmXWI0TcypykgfuqsywB
2ZQ64zS0O4D3c/9msROrkf0BkybejyGv5MoD0dYtYxPB05A37RSPrxBp9oNPwK+S6qmHefUmFS2f
mDUKGfCZ12nfvHppI35pbOg/eT/SH9eXpu3nG/sF69tyLMtAvYqmLvlhTiVRN7rLg+jmegO2WTEu
FAOyFmEcq+7VAWpoJmRPGD0upbSg8u5r1p+uN2MJMbNUMVM/ncO2b1/9BOK1v7xhDJNvkR+5xc9u
DBn/fr0ZS2/MeoUX8SSOvaJ5zXxxvxwbWVbv/YTeL+eG11QrAW05NMw6RZVGfTV7kXiF2/ifXZzj
fM1U/7mK+C5xyb7BJQKmVtuuKibfv6hJOLFIg3+XdP9ZMqTLrUhJepwIeeH8B8zrNmXLiUn4j1Xu
JsngZ69xqeInNVTpk2CzWEn3WrZyk+/fcD4z7DPpq4NxOxRjM5+amNx6BZ0Pam7WZP9sa80IedlH
cQbeSfpaa6bmHQaqhR945agCENEuXaN42poxbg4jJzN1SRu9FGH8oPPylIbh25DKle3SEvmmYDZc
NpESSmX0kiuYYL0lcQX4bwerR2fT45SERuRrQWmhvSx8gcPjAw8dXPH57ThTcGzXQEmW247J/g9n
+BTXTc1eoC4uTrIEUyeRbQJ0EqJRe9EBzKCFrFD5h+vxbxm0vwUAIG6mHdA4elCbPqdJpV9KeCSv
4cQsU27y/kUEKlDfpt5LCDROe0NRvif3MenVfEzZWKxZe9p6YVwXuOfQyhUhRBKKEV6Y8I6Gt9ya
6IYlCE32PzzEUbfNoxxKnsNpmQjR6teehuc2iVcygrYmln69eyNob3Ri6hbdS1Jlzgtq4DzxT6PI
p2Dewe5buMPXInadteGyNWfEu1BewGjv5seihZVYAkeMPZS6ofreAenAa+r/c31x2doxAl6wGMXb
qk+PhYIgp0SdL/PEORnlwzyOa9I3trk3DnwvK3PupUN6TEbcReUI0aF+qP97vQe2jxshzyBJ4+YT
y49RP/3INF48pdetPUAtw2OKAgCnKWU7YtWWvTooHH4u5V+WDKobr6GuLL/fFBv3M8J8EWTlCw4Q
9isfsvSloyk0wTcNj6kIgM0WumeTLl5CDWzgqS6jWe/rxOdrJ5NtiJa/vw8MGALHmcqLF9HxF5Da
frPcvfFnel4HK1m2KFNvXOZC5NRn+UvBi+GBzg0UTIs6oNOuz4hc4/zZOmJEeI9iFJQMWXnKBNx6
U/drSP0jirnnqOcbNypTHkAxf+Jxq6tTXElxW/ll90/f6OxGQRNU7iJIln3fNu1GXFfzuGiOB+Wp
Af8GOO1o2M2+u61gT0y98TGjmuY1AIJwngj+E+AmrI8D9F3gp5uX+WlbF4zAVnzMGazpytMsOrEn
Ivs/zq6sSU6c2f4iRQiQBLxCbb3a1XZ7eyH8eWwBYheb+PX31NyXHrkpImqeJjocqLRkKpV58pz5
uEzzeL7p6zZBgAM1WGGaCjvhdVkBmSWdfmOT6PuNrOlK1G4TAzSyN+gdwRIlLh6EUFTJjmnFijsx
S6DJKm2Qv5p4fNtkLj/ijQ36razUpZfqYLr8E8ftsK8dzY63fdwycAqemJbzBvuQsw+paUQ8V7eB
pD3HpgbooW6T1bPCSQIS+G4wQ30Qw6ai1MqbxmYGSFzmF17myq8VNGGiZnD/zYSFstgPYKmLFkQL
XvUrHbbeUCsuhFm3drn0QqD9rDjUTniaCgc8eDzfg+I6HmW4Rea3NinLtMHwUoLqdpJfaZ2dWlbt
BLtvm2qXgne39sLPOf1s+E1sadgf6+ouVZhK0efks5AUCcRqqqdyVzQjvTEhyiwrD5jbtWERki+X
Z+flyXkpu5ml37tTHyOc3nAmK1eITQvQLiAdVzpI96wf0gjaw7/quQPzwWYYsrIrNgzPKaqBDpUg
X/KiekgnJy4QC6psiAcFOc2yPCbVU1tueZeVoOEvLF5dyLwJ3eKANCtMRtayqtCSM83hxv2xtl6W
0Vd8gLaYwQOw9Zc5dkZWHsCQ5B0hKLdFarpiLDYOj2shGs/4xUGmnQ8CuNA7QguMnjhwhlFQNjfe
6zZdQKgCyXISKGS9l8G7d0AgGZwYH0QsWZJ+100q2f+uu8q1KVn27zQjFMVbeDM9BNOPcV76Z8gl
TyQOisUFSpaEdHd9pJXrxcbo+VACGxZX54eum/Knzi1fMlHsk5alR9LkXuT7W7BP52KJfwHTPcdG
56Gk1NXhWPpfXKT2cySQHVzxF3YVvpAjoozj4AyHC4n4GGxx3q3NznIKXVmU4KfowJC55Ccq5QFx
OLgIE/0Bj8jjkvtbWeyVgWywXgOuL9e0TX6Bj3wqhn6ODbq8Yq9tT0J32SHpRX7bjtlYPT4QAela
iWOoht+I+qFQmeQPiZ+cSFg5kZ/2n286GjZqT8yT4829UgeeyE/BlPzOHfJNj+7RM1A+87r8z/Vx
VhIhNnQPzUF+HSKnf2D+oqLKW75MaHxv+HgK6vFVa3OGyMDh+lgr/s7G7yXdVPhd56tD74WJi26k
PNf7onCrcX/bAJeB30RQtYvOGmyO+FKig7/v1PdBZTfuh+UUCj90oGZS5wfUGJ8ghZxFQ1g+96W3
J67KInBVfrxtDlZgkKF5HDJVBEWxSTESF22QP9VOPg3x9e+vGYsVC/i07ZtJU9R50dG9cA2aBnfc
1/NytwSqjftMbKDA13bbMv8RoeCQzRMG6rzsu/DG5bsOeHgTiY/3l3RNmkykH4mL9mihBycCH34+
R2g5ntPbTqsN4CNehbcRDO1Aptyg58y0BwS2t/78y/a8OaoETCWJkT1sQab0u9fX3j2hS0Wi67u8
cvPb6L0hz/okS0fUyXryzAvwH/N0OgRusgX3WNldG8JHDFRZUtTNDn3Q/Y+r3vvho6t9a3VWvNK/
5cq3q+MpSjSa8w8cV8es3GfkhD+6YM8oiTz14H0bTb2ltrFiEDYVgcvJBMmTND8ENHmcU+Syx3T5
4mXNgXkQQJhufYLZrARu1jtYsiw/pKk/7ErlLQe8VJ1b6NlgD5ZdQ58rWKgDR74MZZWcllSS57If
gT29fqJWoqJ/A4s3WwLF74wtJfySUal/kIU4cVqdukA1u6VXG/nZlb2w0Xu9M0nu8zw/iHJBljRE
C0+mjiOIxiIom38DnfWW4MXKdP6C74GfxjVcYdeJ8zAv/g8OdkGQQhxQc99wgGtDWCYO+dVFMVBn
HdK2e0RUHyWGyHhm4X42/m0Rvk1V0EJZoUXuNDtkVdHtg9JxEPLU3WMftsON07i4mDcb36MNtqY9
jm3YVftQYBqh+ibMcM+X7LaKko3m6yvwRg8Sl6sGSGNf5UG/Z8ny9frBXfFU1Lq5of3mQKkvSQ9L
NvgfQNGxnNpscbdgfGuft+7rtIOypzRYnkYBza+nUcZ0E8e/4sZthoHEy0Lfm3CEVJXGstGvOYBt
c9VsFFXXTqh9RZMiT7MpSA+aeP/LPPHFpYNbRI3j1FHLpnaLkuL9cf4SrxH9Akl0hmkwf3yCHvGH
kvaYhvOt12bDPbF/fcTfL5y/JGz4XMq+pE72irc0C+78LFyyI6hO3N8hd/inuiSe+yq6bOl29ejU
pEO1JM/GFyfMuumhMzSTUHPM1Q9R4b94QC9W8KkQPANVEJ65yQ9/MGmy60uC/5VcQdAc5DWZ2IWJ
9A5gLgqe5OCbZtctUzvuRiOGIC4Vm9FlDKlLHqcdofLYuQEiRiCqIPZ8LPuy+laJijSHIBn9LPa7
nqsdCGYc58AdWU8QkPClt+uravkHcI7gu2typ4zGpNPfFob6ZNxSbz4VwSTOSkLKIg7qpXkuCDqm
d3M4TJCSpEtBux2vAB/iY7D00WQCQ+4kkUv6yVUcpDiT1MSJihZEgpGGYvx5Af9p/T83GRU5ODnI
RQ/SeP2vSvW4YtoGD669cMOG7Fwf6apYNL5xI+l1pfPcpkmqv5mxDMgLxG4X/tA5jhpjlgeJAD8O
hH8e4AmrDwsn4N3MJgaqnmeIvBk2xLwgjYkDsXjJYQHXsjqSEfoWp6TvOhApujQr5Ee/6dj82zVQ
kjzrxUOjaYw99+KcFsMjk4INu7Cjw6FwgDScsnoJd9iC0D/zpk0rsKJ7FQMdjfDYKTcyB75EpEGf
fy8XopxnACKTAgSXwJ3EoquD6QHojXQGPloZJ+rqUdJdgSzUHHmoWGLVIBUIPHvhZ5l/XNC1e08d
EPWxiPeyqP8kbjGRKAszuM7SyWv+LDLC/VNQybE8BgBc9VWUey12mXvKQaQ2+Wmo9oluGrCH5rQR
zRK5svFoeSCdScUHMorgSwjqUkQQfq772HguMahgZ+bX5LTm02SIvstnqT8ukkNhjYI8sI7cDnq1
EdSu1UuFABRF7pR16UmGSegdJuDZwIkOZL6X/UxzbxRfTT8l7Z9qLGT4eylaWsdzQQF59U3m6SPz
emynj1fdCJW4adFH2YB//i6biP5CkHqqXirOFyeGsNHEit0ItcbhsQVsS0RBzRyx69Hj9Ut4YuQg
m/GhEVlCrPwioZXV/yMQeHxkgTHzYxuOkJdRskB2rFZQNNjhoCNcbivzo/Fy86uCIkfx0Iq5nWLk
bvLhjgLKmB+Lxa/oC53dtI9QqYHxKSwaVKJGmTVx16TB8OoNqgqge0uWl6Kc53RXQ0hhz6Yl+FQZ
pecT7iXxs0QD6rM/9iM9OTPxaSyCKXiVmvIvi2l48nmawmKJlN/0H3rjd9k96vCgsa3cyhlPkPRI
nIcJ9JbOI4QrSvVtBqdtsSNqbtVT6SfpAJL+rjafUQjru2eSNo4EMcRIv3UNZXoPBqomi1x05NBz
NWgzRMQdA+/IKehzwJdLsIImYKyLNBOg9cv6wk8fWJo0T+Cd0h91Uof/JH7ezTH8cGcOqVN2qOPm
zUuymJbECmWmV9nTnseDJozvfegwdx8dwwMyx/5Y+MPLkC0T6C0Nn8OuiWCNlXcUYd8F2P28zKJ0
geJn3DcaP2N2Qe8ZEe3wJz3O9TnTaegcidMLkBBKtfyjsZh9lKMdke7Sug9FJFo39I8tS8xHx3G9
dqcBktA7YTTJY2/Cyz4iZR1+nruh/zmGBjQmEVp0+QyHJ7M0VnMPvXbWe3+wDr3ej7LywgOXc8Z3
ddleWBudGmcn1UKGAwRti0L9A+fVFbHQNNCxGBlS/Zw1aoFWRph67QnULPX4YWJceJeG7Iku+9Hh
olB77tZafKByaEEzX6T+d1wEOHfAtWbz4zyUWsZdCAXXj5MqgfEZIGVexX1bmnAfFuiO3mc+rfGj
fe0y1JC4Sh56d3blER1XtLoHxFF8JejoAvIXl4o+QGiBJybqGARoDrVfZvMuLabmc7eESLGWmeuR
Y47MZQAPWSsdMa9MjqAFTHUfFU1WUDfSTTCCWNmpOZ78SQpfy3IU2pcYdIdcl7gs0v4PDFZDJKRI
xHfiC2r2LumLzwNuk6+Il+viOWR6oecJNR5+N81z3exKaIu4u6ZCt/GdKVmLG5507nCUjhz4Hqm3
gRxCt2/Miz+Stn8I2yUHXjDwqkdeuCZBxrvwghPUrf3mzPqkdb6yZJ5iF5AiFhVBbSj6x8PZRcJf
zl8AQXEdA1cRkv7QFX47vUBDte9jknmze0S7Qd3eka5bgKyaCgWdeF14uHkiNAkH2V2BTjaJ6GaU
0BOZpgykPiYFX9MO4pdV8bJQPjW4UquRR0jD4HSZsPV/VWNeAM1WJk0LFBLYSdL9uCz4lwmcf31q
XGC095XmrgJPMeiT7rM8af6k4QKAj2q6Vr3yvGxeoK9X/u6cHk6+9jwRfB/msAdNowI2C1xS03hX
FDXXY4x2HFE/zRMe7kEcQinsE8vDIvmKwuxS7S9gCQMyXq2UfEGHWHKhnBr8cp/IAbdzV2Qm2KNL
upvusf+lfgrSkNx7qRfIPZ8c/SutM+RLoeEBrpK4hnge2osg1KvjPBM8heZZCxY33GuMZL8cSety
HzpL/RnSH2GDAmiey3tGlWwP1yP0lfDQxt/OQwtRmiDJXnkwPztBf+c7+u6CXjHdTcpuUDayHgEM
ckTSa3SGMjRJjrnHilOaQ+bq+gTefwNQG2kbgA0iAetBipCtVj/TFADLCLtwG1kHfr31tkec17fo
uE8PFASGNe6yVPjgGS6K29BpfylnqVkLh5ApPSSelz5LMeTPJNtkYnt3eQS61/77gmR8mdOs0CPk
t3m9kxzKWUWY/nPD2uPj1isbLIsUwWXpnZkiMxIHphblsQi4+nLb9y+H9s3ztzPzAjsb8texERno
RUiVtN9kQ0CttZGRfTfZhRlYD2zteEM2JXL8TFv+IHl6UgoILnEpdgeQzopIBfHpeWRbykdr23H5
+5sZGdkloulKfi7bqX6cZOs+OwJ69retl2VpbiIScKZx9PUGs9egmB36ZAj3VcsHMJvdNob15s60
Qwl4X9InM3vuQfB6OCzFVsvt+6Uy7IdlbSCmhjgUaFGehqG5N6x5ZAtavWT9UZLgqazBBWDc5QMP
S/SCeTexiWNQ6ykOrnhulnxh56EAnIX1oDUWI15HvptviSK/m1wT3K6eT7oG8VI4kRfadvpQs5Eg
DgcZIgR/9X4iyXe8hrdaKt5NXGAsy+RrESg2+n33QomTfNBNrv5MeHx9IpS4WznutY2y6+eII0Gb
QdnwGZypH3Sr+MnQnsSSm59mKOvHQEro/1QNiVnI7kmy1Ty7YkA2775YAK+VeIafL1cK1NWdxRlf
eAEVkQ3Y0doAlkdAVDJrCZGPs7tkWXcQdbqEewrN3+832Y9dTJ9Ihzx6NbhnOushPQD8voTHhcjh
z/Xvr+2+5QNaxvAsdPPwXPMUwIOa4O12HygHvX8d3rjBRrZ4bZksNwAKc1dVOmXnYBjd55Y5wWeA
nYvd9Um8G5XgCFtuoK0bv2D+nL6ULC+jIddin6T+Dxyx9KUqspvyhxjGMnxmaFN3TZucKYQTlwNo
30X22HWIiDYKAyubYVfH6SSGtOK0fmmDZDqiOf6fhIFXb5noxm6vbINdE08G6M2mZqBnI6kJTwGF
2MOpR7C4VaFZm4F1xZuiBfLYxZUiu5T8ZC68lOo7t478FrTL13d7bRLWNZ9VaprJmNavmR+yBTnu
NOPRyHHzXv/+ivO1a99G0V7V6PP6lekBSPMDGtoyUkRKtUNwH3KQyX1zdICw6A58vaHYIrVfOcTu
Zbpv7nrNMtb3TeWfg4oikx9VbeoUv9B9ScGQwFydRHxw0y259bWNsuyeVkqAw2iuX00IkvssSyXa
m7gXL8F8E6Gp4DazDSQe5pxW83yGFy6f0F9EDzoxyc8ZzIvH61u1dhQsw8+crhbIIjnnYUbb7deS
8TE8y7D2Ngoqa6tkWbwrqD+CRxavaDc1/SljoU6/0GCBrngDdn2zYfcrW2+T3NRzIPikA/UKmV33
gVXkS00QeWc8aw9+DQGL66u1Nox107OsR7a68NwzalGLHxykTBwKEpEu6NHkJqDi7EXdyE2/uz7e
yu7YpDfuyNikfKd4nZKi8+NhKHj9UGCP1Mb2v4sBFPyv0vncOJWblM1rgNx3GU2+Np+yFk+ip2Qp
0/t0GvKXHOwflb6kMTtymkCvtLGYK0fDrqojR8mFD17Vc52XnwfVyru0cz4sIS1O11dvbbcsf+BO
rqvx0nbOQVCqA4IMkKcPOAtSsuzT6A4b3vSy+X/VYrCGliPIwAPWOs1UvRhvzE9mnketI4XMzfIh
zXOBy05lLH02aQkeYjCqNXyLF3LteFgxASYEcXUpu1cxQhlrZ+Qy/OOPSo4bpcq1HbKcQ5LlLkfm
U5zLFPqYTPcVktehH55SbxyCjWOwNgnLQ0CsFiW4rPfOooTp7NtyyNt9N9Rmg7tmZXvsMnu5LOAR
UCneT8UlXm7G+f9JfzolD1AXHXdNKXYFLomN+awsml1sT7ol16AXly+GDosfsUzmd+B0xg3euChD
XD/aK4tms+YMHBI6Y6iWs0sdz90Lyj0GUrVc+KXcXx/iX6jGO+faLreLXrg8cHSCp3Myti9BDw6d
AuIQiEmKyAy9U0JWk7vhb/SypSlSmHxMd0nWIfGoSYmyFEcKMf2akRDQhuu/aW3alzV/c8MHYu74
kODAD4x0ZzbXA9gh3EDxG5f1Mu6b70uvpV3YdOG51V1Ldi0Yry7JdklvYqIVUAL77wCDbENoR7fd
q5sM4n5A2XS/tPX8v+vLs3b0LH+gWdkgJ+riKSUZFF4k77s6oiA87WMeCDnfeMIttzB101A7qeQo
R8rKf0zqhvwGsZ+TPPCZ6a23wtpkLL8g26RXBhnis3bT+YPMCEV62ufHvnU2EAHvnybQh/93M9xq
6Zhmkp1bFOfMXjZJOaM46jkb2/H+/QPi5P9+f0DLmq+cvHulVI8nDVKOaOIkjenE5Q4UIMVGjLU2
D+vJkHRVWqWpg3mQNnMP0GMEHUU+V8vWPfN+PM9s6py284Du8fz+1Z1093CpitSxhL27uOaWcDmn
CBinYyOYWjYMcW1Ey9Cpa/w84Vq+DMRh31iCpVOJUTsJ1NcuS5rsEfCCcOM8r63f5e9vrB53aEIn
h7Iz+l98s0sC5dW7xJdbnB7vn2Rmk+zjoQPifWDCX0RZdzGWzJzquZAxgDo3gYoECy3LF0MJCl/4
2dcSVfV7URry5PWed9MVymyafVXnwOWwuXpETo2eIL/a3qENHrl51rj7wBcXh9/NUd9tZgj/zQj8
ffmAWf+/eyJIVpa+HzQIbTrSo9kNXEOvwzA7LYqnqJ/ISJTtvTsO2XOvR/W09NkdOiDDdk/yhfQR
VAfkPmicImaiUnu3H+vPbhhkRSQmWu/KqWtBkJMCOvYkgDBYDsOy9DkAA3nm7zLHHSGPO/m+d5p8
cPA+QwtW9U8UIpT192YQBqp+KVSr9bGZ3Cw5XXffK+fQ5vBRfttCLzUbXydCwvPUokaB4h6Z3Y1M
24o/sjl86mqElErl8rNyC/piJvQcq1QHT2ZBqRv5gC3PvTaO5Y8yrwD/h67GV8qKz5kR+jTUoHy9
dNgSr1g+Xl+tFauy9QCUyEIgilrn7OK1Px4ypVsTDxJBa+RAF/R4fZS1uViOaKjIwkMBXuSMkPLD
VAjvqBj0kbSrcLc6aqo3ciZr07GcEM0S3ytM5p5r3XHygUIUwo8ULefmCH60qb/xjFkBiO6RD0tQ
qX2cmsLEpYS4SK/rjVf42gG2vNCQtTO6kQfvXA9sOGaN6bv9TOve21/fjLXvW4GHC2jSop1xfE0W
Je5MQmQXEcX5Vt5qbQ8sp+N2ZS/B1Nq8TvXimYMrwm66A6fqXIOSVLb6fNM0bBaeYWybOpdBeG5A
S/nQeVP2tWCd3jixK1enTb4jQAOmyrJRL6BDnqN6mQ5S46kjh7Hf0SqJPS+7SWxTMJuAZ5CeO4Sm
H1/ruWf7DDyOEzTLT6n0vt62UherfHMzo37C3Bl59RcmffHDDcQk4hCy2cPGgVrZcJtoxyTgpciC
VL0o1JeBJ1L1IZlTHfXpsoXVXBvCsmu3QXivS5QfjF+Xz2bhQKVRQJQeO9AZb7BrrTgp3zJq0/SV
39UD4jNw/4LjrHzSBIxLhTebyKk9ctv94VvmTUNgZ2aN7WYptN1rtKGQ5qumwHId67bMTDxmIeVb
oPX3U1PMpoEoZ88BlV0yvLhAbqArGZIaaOr+XRf1RxEAIdbWfrczfDj5xRYxx8o6cuu4tcY3YQO5
tpepTV2NvHhfTjuhAazZ6UyYOSYyJctG1Ll2MGxnFjhB0TT5cpbBkBR75qdNRI0LvKUUIb3tVrHZ
hUwzBIRCMv2MJzzSBN70bIoOLW/LprT1yprZ5EIyd82UzUn+qRa1+zSpBJC8JneKhwxAhafFAYnZ
bXOxWYUwEsQhUyQkdR+IuF4yUPHV5g5kIVu6tStbYhMLaZ7lNa7E4Axyi3TeC78H/2DHHXJcsgUk
JNed2too1inDw7bwARb0zpRz/jBRwR/U7M+fpE7V4foQKxelzS4kMjCfgQRBwm9WSh3xdvbkHIO7
ipqt3Vi5ZoTl10ThO8Aius7PzJDOicGLdlG6G4C4i8dWQCRcc/QhRPkApPrutllZbk55QQt4BfUe
SiT4f0xTu/RfUieXN3UjCiYs/6aAiE3CJvAeEgYd5ymibph4jy4N5y1i4rWtt2x+mgT0WJtpOVM/
r9lOdpP7PAHRKXZKsdsqxUxYUUxQ0xkATKZfAV7kfVQnbSLuuixJ+/1N+2BTDAECGqa0GeRjkPuF
E7VBW5fxDD6rjch+xaXY/ELD6Cxj5nfJQ+uy4kEBkGLmwNkp5JwOZFNwfsVGbIoet5nKPtDI/tRz
k3+jFHd/gK6Em1LnjFvmkdd9QkH7M59HUugYRKLdftAZ/ZCR4df1XVg5SzYxT9t1pKqybDjLfNFx
EKCNQ3VF9zgGyZfrI6ytkGUPNE05yDry5lXDHIadAo/615qlfbNxA67d8JY1KEDfEzrW9Axsbvco
PH/K46keZvIbpLlA2EYE5UKFR1A4gmkDuFWZfe3DutXNjQfZshSXDUNHBtGfhwX+LAqS3v+q9Bhs
PIf+rQC9k8SwGXvabq7G2UvImboeANOGFVT/YSmHapecFsV/lAZJuv2wcIMQx2t84n9EkYIEOyD6
UwB/Hda60z5BGp6RyB8bqNhe39oVOBH7C6ZIpjqn7ji9TCL04jLsxB7Azn0tw6c29H6j9SC9B8+e
iBs6fCoSZ9q4/FZs20YwCuWjz0Gb/gxOuh6dBaB1pt5I923g0mj2toCSa8Nc/v7m4VCCPQeKFRpl
7boZ2rPbgOj3KKXoKNj8gip8WghCoI19fvcqZIENd6DTSLuMaucu6fN/Mq7zIzKk6JDo0gYNLtVU
VJGDfoSNrXvX7jGa5VlEHZKcjNoFIn1IjyV6DXbDBPBczqAff/10vGv4GMK6aMsyKLSaeucuSAlD
2rLoq/CIBEtwE1EWBrA8S+m6bY/LHAMg0feQVHj88iW5qciCr1t+pQXiUECGK70TtaljVrMmDmFZ
19fm3ZOFj1s+Q5SJUyRQuHnI+CKfdJU0SDoBh1UCufrYd8iKXh9nZQ9sRAPt6wJq60V6B7RyR59q
YcRvZUJtXm/7vlWcCPJ+yUtkl+6nLnwCoWIeh2l7Ux2NBTZugai8milITO86jVTNzoBvvYjCrvd/
Xv/x79cmMYBt38js0mHGFrPGERH1UgcK0VLvFBN3SHkA2FQFscqFBzxe9plxZKcDBI4j9b0NR3ZZ
p798O37BxTzfeBgNLpt86UKDZHtwQKHzUdEknsCdhQLSb2RCvOY2bUy4+v+OJHIXetV1690FqLCe
oWnO5xNRLjptri/myom28QtGpGqsPN4/uF0FHJjumNeRGNm1lvGIANg8jPt8Cpdyq0N27Whb1m80
mmIAIzD3WVepSECuLfbdm4IW7Itl/KJFJwjTmj8M0vmgUqQpeO1u3V5rv9wyflOnbjWJmj94o/t7
DAYEJ3Xx6fo2rHzbxikMQlVhZzp+ZwgIerNQ9DEkcLb4D1c22UYl0ISSsV2kvBtmjlYZiDmFe9+p
0TM3QSrljoublB5ZYCMTjG48MLC5/E5A9w1omNRVp6qnNDzetkyW5TtEtQ60dkCSwNFu+IyXTh9l
S76FGVrbBcusS9rJZEa/6F0x0aZ79fqlrBHDew7ZSvSvjXD5+xvHIZpWKQrgxENL8IKOXB7SIM4h
Gh9seKa1AazbG2zLDl7dHjmVed4CqFFnEbSI/rlt+S3b1UNuqHDCGRqRF3+bsGI4gMDkz21ft4y3
1WidK6Q7PAzNRVcxy7+lHi1uSSbjZFrGW9JkkiADw09Hkl/tBnStolJUfb/lp4Os/7/bOnmJp8H9
ye/kQOQuQUI5Luhm7uv9PfVtKMGEroW2LF1yosbBmz5Bz8lPpMO2SIPXPn+JbN+cyaWtAA3sOyzN
Ar26A3R/e8gY0Zv4c5hv4wdoQ1pdoFlUoqGcsv28AJvNLwXk25bestk6HAqVtDU5GRAHPIPNkkWC
dP4tFTP8+MuavVkbNSO3jXKxzKNy1KDyhUJxWiCxfv23X37j32GEb2MD0NoYjF2C307DChmhoPMM
jROVt4e0ZL9vG8Oy2SyYoWqYFBOUH5t8+rZk/hR3QUWewrb+cn2ItQNkGa4bqom0SzKiBWrB83zW
FYBZMN3d9c+vrZJlunVSOkEC0KGMdIZQL1nqh2AIaAxtiZvecL5de289FPsREYuHEgqlU4b4p+Y0
qv3gaZGg38z7LbTo+49F3y7CK68nPAA97enSAHeJGYNLuDpWD2gY2W2HQe+Hp/5fYjqmVgkOc3sv
Q/E4ueNhEHw31cEp4zKaZ3pMi60i2sre24V44wltTAPlu7qa0W2MV0sqI0L0FrH82vct8x4Wp211
r6aHwFwQVAPMO0+XjZfE2nZcBn1j3eBRG0HJ0U8PrQoOWnzWuXgUSny+SHZBwXEL67w2B+tONjw1
oA8AkUTdoigrhgK9CDeGXL7dkWv8qQbnSgCWinLKQ/DCaaL2/aLMr+vWt/bjLeM2rIa8vdT8pIq8
i0ydNX94nQ43Xct+YNm2dDoJdI3f3tc9vq4n9kA9RO3Xf/rK9tqldjScQBcoq8DVxtzw5Br1IpMC
Bdia3/ma3fco922MtOKi7LL70I3QaCb59MBogwIlC3ZqAtooVeYmKRIU2y9zfHNUXTNqaHJX/RGk
ho+mQICxdG27u75QK3tsi9uUimiXLI5/1+rwozv07R3oYYYN57q2NpYFJ0G6OKJJ6V0AyMaOhmB4
zKJK91n96HHWNLfd1LawTZKXkNRIGywQ6sRKAWSZ4g83RdVAfv139YMMPaSAQScnBg3fZucmUCk4
uV45Ja+37YB1S6vSgBSp6Pkpy8gYxIyAwScg5NYNtoy4bmiYFy7jJ2kWJNWb1C2fCkffxLqNw2lZ
sYFgteyE7O7dBRJ60kXChbuIOK6vzcoBsovMyVBkJWjcfVT9C5CblCFcRiQ65j40PZ2bjS1+/43s
2wXmrG+RAHHH/kj5omLUdB4SIZYkygNUmJ0lMTe9cny7zNxSoGWXNlf3ggw8mrLsg1HVjedUXCb3
xkskIEQEBqOYH9BtN5Ux7RoRvnrQXQIP1/XNWHEVdnE5CFqiTC2DLBIhmkWDEXKazbjV/7j29cvf
3/z+CfQ9U9NLcRIzT5Njlej0OCdUiP31X792lCw7zgocTbA+iZPkiOsGBgchuvKLv2x2P67NwDLk
rKzGZnEGHCNv/KaGxduNZTtunNGVC01YZtyKdJBjlot/w0fjD6BuQQELyMe26P4XMsi7xcTQxdvY
62BtuSy7nkJkG4PQEaepMl0ZgSsFmVy0OAkPLCpgsNqVabecc1CagBpJtpyBcC1n0540OOBHQRxF
PrpQjn4BJ4Lb7vArATMFR4b53joVVc//x9m1PceJO92/iCohhIDXuXg8cbweO06yyYvK3uxyESAE
iNtf/x38e3EUM3zFW8q7hUaXbrW6T58jUvwTHBy5t6fRpBEgjdT/kgLZqY6yyiJxm2VIA9CUh+UT
qTz+qhTky24YqEx/IIGS/iV0OfOVpWCW2AH71pqL00Prmfdt0O0nJcZsZxLuoUsvKklz302Jio+9
Yug+3HFecp/vYh/ajwfNWzRq7XBR1WieyEERomCcDkh3bjEXljyMbWSkt4vL3gTljg8O/tsxzIai
fGaT0dEzB9lIuO8LDXK7gk3gWaIZOCtxwOqoAdlUinwP/gDCtRQl7guvE/y5kMR7miSokC85yNNA
CallZp6123nhX0x6aBxyuRHDwziFXfUjKJ0gPcRyrgXScmi9fRCWw6tK/eLfvkz19yQBgdunvuC9
PCBNAMonKpwRwjOeTop94XTGgJAoQeV4ZwSXX/OgVWJvwjChx5wkbrgPWMHald6EBZ/qW8ZA8yQr
UcEPblFnBK/dfFJpBBqKXSKCGx+ixs62y9+3DEN0WWnGiAQgFAG5X+gEE3QTszXR+AUz8C0zAOis
G8JpJrJDI82+qSWSjioVxxbCTSuOaeHFZheLSQcB9DrFEIwNX0Gb2B+bfmzJT1LDg6jKPw99yG8S
6WXkdZMrtHEcAtxfjgg4vxUkSS8APv4S7SA/VX69AhhcWrV5qu98udLS1GAb43h0lvW+QXzJDyFm
0g5ZnxyuT2LB29owQSbKvnbrnoPnNLqEGiDXivcbLyMbEKjQDhIwlZuT9IFo6jnSYj33tkXFNgBF
MNDxZYPPb6WRz2gziNku8Aty8MAbv/b+WVqd+e/vdmBsnS7S6NC4ZST+nqbS7HxnW6cjC2wEimSg
6kAgAKS3w/PvacGcexB2Bj/8SJMV97Hw+22YQjhj5Tjir/9ZNWvHF2BPv246OTYUAfngqPfAp5nu
FFgcDpRByiXpofR2/fMLh59ZgRg4MUO/EXH8ifS91DsGdYa/R8HMMfKDfOMY89jvtlfTylWADWIK
nBdyp5S4f3vfamK20I6wwNYj0pNuM93V4e3YILfKUd2hD04MleYVF7G0wVY4FhMDRGc7RLdQl/6H
jOiOC/pok5Icfrx1+YyO4gAsEzz8I1f10IjVPlpFZT0M7eP1TV76+datA3Bj6qVBwKBXjTAYTVJP
Dkd+atvHrUuHCD7HQRNydkDVp3vN3STYZ7IpVwq/CyfU5kiifs3QakLw45VwvtE5qQ322G/u5uy2
zYwUt7SJmJvAf86ZIxMjpQqoDLqzNif/bV4kY0iUg5EFvLUVMHbo2tM7Bfb5bVtgsx+FJkMc5dL+
blZnNRGyOogy1vCsS+tvWa/QWommdPu7Iuc/gUIEFWIM9+mhM30TYQULbPKjMAxJhQpGdE7n1SES
ZzRS4mGMoYuTOM1x00H1LCPmpo6QEciic4HnAvrzAhBU1qukGws2ZgsHIYFWUuCKzckEfrznMb4e
oAng+k9f2gPLgKG7UDrglAzPyN15O9D7pLui5O4h9/I1ucmlISwzVnEGobAqdEFVmzCw9hqOUlt2
ykJDGQgsHVDfbouBbQhBAcomp1ZtdW4iwr+jSxRajUXfrukBLWzEH+RKRuk4KWBdu3RIUVkeGvW5
RC3jtGkrbGoltA0OSGiO6hMnqCzTptA3MUM8lwXVJsAnC2yhoX5yKx1NIEwfQwAe8YiqjhHlz9d/
/9LyWBd+GKl2NDNRnxhH/15OAg1e2dRuaVbHT7ecBYg4OEuiHM7atI57QE98fgicZNvJsUGFVCGj
gycxO8exZ07K4/Ftl2wSx8FPt9wDCAQLEQ2Rl+5G7v/LpJsf86rsDtuW3brk066IwqZu2NkgQrkH
7x/XYIvtt6675SDCgZJQpW8/nnrfBan1viz6ZuV+WfANNpqQRNXYiySqkHYHAnjMC7MbQZN8rLQZ
bzatjw0kbLI5beDJCs4ZQ+gqBaF+4Xy7/vGF32/rBiE8p+iPCasz9atPpsvcbxLSvSc0VAP/um0I
q+wRq5TKkMTVOUYO+4DcRoQW7qwGPTsi3utDzBb6QRHeRhP2MTpxdMvgN100xRoi6kOhoXzQ+mAK
bZPCebo+zoKHsDGDBQ1GeOaiOktdXXpRdqDCXw12l7ZiHvTdW0CiI6+LaVadodNQ7RSUEg5SgeS+
jkCvue33W4bct7mWwQBCZFWBStrMxbO277a9NGzFIOVCWRERbvxJ5k65B8/pLfKna3HQ0spbVswj
E9QBpbCzzpCHUBqworsTFAS2LYx1xRPpzvJWsDFGKwgEcPNlrKt+5XQu/PY/oHtpNiWpdAmMFykO
ghb+fUtXH/FLX7fMizReToPG4OuqROJM5Gidr7quPG5amT9IhFThA6LujemOMPe/GOiQp84t+Er0
tmC4ZLaFd2eeBS4P0Zifn2fUhlTqJLC7cR3ee274a9sE5nV7N0RcxMj8lbo+F4PfA6yBF2oinfpw
/esLST+bD0jnICdXRZ/ep+jlgSQleDfBF4VsQcSrPbAC7QH4Pf++C1eBoEv7TX+fTxNkTp9OkHWW
ufqHAvl7jLpt4vMs+FPCZzJ9W1Q4TIWGvAKoSsG2VqbjpyJqv3gGL5zry7Y0Ccve5AjZWvB1VGfD
yhgiLlT4wc7U07ASDn1cZeE2mC/0szDIIb8CQYfcP89MDPCnF8GSLxDFc566dLXl9OOZcBvYF8/k
ZKTXuHqyCdqHAnySk7tOG7z0ecu6hcOrNhVeftbUC4GqBHFO3fsr19nHNw63YX29aKsigqbEGYKK
3rkvan5JI795ptCLOG3ZaB5ZBk5qSLRXKcnPEIl8QJuhvqlyl26KjLiN7FMOxHV56ebn0YAb3PTI
fXfxNtQSmqh+t7Mx5xOy+b257QkSBtr4z0DQr8W8H7sNbtP9FH6UpYTo7gQxv+9p1pxlx+6kax4L
Aj2IFvo8slsxhaVNtm5OkXkoOObG3I6Tod81QIr5fPMnP9q8dP69vstLY1jmLHQDD9vV6Iob+xtw
xrXPUEm7BPnqPbFgBja6L4R4TTL5sTzHZIBObg6eIi3Q8nL95y99fd6ld1cEyngddNmd7szbpDkU
WeifunI1rlv6umXCqmaKdmFgzqlC+oOBPORIAe3bFFxwG7ynoHGna39Mz3MKsPDA976Oqfzwl3Nm
c/2HtHL8PmbhSws47s6fe/2CTqxRG3zoo/H1edR3q048lXhQggpeCuWJEzQai3pXjDR5ygMQhgSN
Gr8DYc9fru/xh0cUo1nmDELjKYqKnjzKxCU3UERTN30GETXcpmTFHb11v/3xDMEY1tVcDGCTLboo
fAydLBm/CZ7gQbVDlSgBJUnvQ6b7UxWUxv/BsYzyJgUvUHqetUPNXyJPtWC7RhTQWdqrbBrEXk9p
WVRIOjXhcApBgw2RtL7OkYOlpk69b9qTIA0N3WpMXqnjeuB/DYMBylI3zujGeiXJvHQILP8BPKVW
rCjHJ6FpCYaLNIOcT6XGiK84qKUBLOfh+FHfFMRnvxIkCqGMQdoqpTsFEt52rYq2cNTsRLmU3dCr
JhieoOvwpcl5tIdQcX1MqX9wIyhKlWKVs3bhnNkZc+ZMsaBuE7zUQI6cZu3yuIrVOQLk7/pB/rh1
jjM7YS4j5vVhOI1Pjef+15MU1d+QnMeR0JsmAjZSd+xeyHJXDfx5Ynr4DC257Fjna+1sH8bsGH/+
+zu7hZxL6DlhM9xR9EY38hgjp9KUkPM0WQw5Q+EMLxM13sp0l0ab1/ndaMbRReMENXuRHZ72YC0A
sENExzSrL7qPNnlRzMnyRRK8IW3rgX4vzkHpoVJAAzvTTb+ub9nSmbB8T9/XVRuWLnshzO+PY94d
BQXxXlemW3KL+PmW40Hmnk7MK/2XvtPxjEgHwvQLaLPZWhl3aRcsJ1CXU0DdaYKvnru+m0ADGJsL
vUsc8G7modlUMcNELF+gQlGF+dRGjyKLwudxnGGCJdgjV1IUCxthJ8CNArw6BBPRixaND8YL59cY
B94xNt5aQXfBmf2RA88z5DzSIn2E1kf2OnbgbmqcZA2Hu/R1K5RIw9SNQU49PjGX8n4negMsEAQ9
8jWu5aUBLNtmtAD1WJOHL9ABgy7vGJpb3aj423U7WDhFdgrcoFQsgzZv7npUEqsdRQPXIR2RzyQx
BFB3XgkGpesjLTBT2OlwTUY/i7zQuQhQHu9HAvgUK/0jVRhsRKfUnjtoHhsqNK4yZPGuD7q0eJaZ
R2YMowwUFC9DUnfDc12FeDgQkuAeuD7AwjVmd92DKEcOPR/kS8RyjV6g/q8AnUa7spshTYpfoOf1
dH2kpfWz7L3JQpXngysuuoA+n5TyWOTdX4JOyKB4gAZP8bgbivp+wt29EoQv2aZl+jrOOwJcFoZE
lfkruqmSRwi/qgsIatfMf2GD7Ew6JPKQMUQP4aOq6+o5VEXyDCDjpiY5Dv2W328qEpoeVEA0fiRw
WN5RdymXd23rQyL3+qYsmI/dlJ+rpM7CgbEXnrb+IQvr7pDj5bVvKueem2FTLyHmYfkALvMA9pmG
L6Ec8s9wB/zz6BRixUgWttlOoTMTtjPeE83qumraT6Ey5SdWC1i+cE3g3FxfqqWdnv/+LmpQgevF
MkL/Aw0IdCXRlQLh0CO4u9m0gntZ2gzL2A3A7H3QJvJJxyjM65H/TDlQp4UADUqp+8dt86C/z6Mp
OqkH6F+i66UZzzSqs9eoNulKbLW0F5aVKzZw4UKl/jGdUKgle+US8IHv4izMQ/ecQMVxzbhnG/jg
ZfTGYvNuP+KYEk7QwviI3W9u4ii6N+EFb/p69+aSCQHFR9fK502rZpfRmygsnAFaG480U5ncpeBf
GD95rZ+VK5u/sHB2Rp8n4yCA6e3vMBMPrje6jdEWfguVorWi2cIBtrvwoagdDJzG+SMg+vxUsI5e
6lRuvEjspD7NIwMxbiofpQKGft4OFQNZwmf9URp9g7LQZdtOzAv4bt97phkQLK15ZO7McZWgkhUQ
uUZrvnCqiG3lmRnUEDsl9G6ie94B0gB+6ZPOmtdwxCWlxvIE3OrKni/tiGXwQgaiQqHUfAVbkMqA
Hsc9dddCbiBYeWgvzcay9ZCp2mtz0T6qFJQobECkEgIMNXoGStIQzoactg8tF1qtTGiJQspO9muW
6jhL6+YurQGmGBlUkIwRzW1KKZj68T4eNRDScTnmR+q3ag/C+7WC7eLY1m2f1kkKxKNOH7kbXka3
2AsHjRwsd7IDL1AcNmx6GAqQM0P8LTs40HBfCTM+XmXPrgwUpoYw7hgmj4zyz7JGMzLPw2cFfo19
CozhbhhBY+Qj2LluAAsT9ez6ANr9IKBEWfMgQbwAIvw8L8Wpj8pKvmjIi3R3xTSk7Fj5lJc7WhDe
9CdqZC0OcRIQvYZhWvwd1tMBigJtRp2hwZFNx9NgVHaQ1P1POOY4BsGFMdCtj00G9nwGevUgj1ZO
2ccxq2fXGCik6CIyjcmjAk/Rp356LsIA7ZVh+7+rUjjF4fpKf3whg6jhd1ejg6gNmQS5bQs1k0vC
a30a0XW2w/VZ/hriRB+vj/Ox7/fsooNAPY9ot+5etI9iH/L1403c+5+3JozR2GJ7mjYL2ynW1UPj
t+jAb/tQfG954bxen8DHjsyzaw+8ynjOSabvZKyApz1yh6KtpfAbMHGuhF9LRmYFFtDzJoNxjLio
qmK7GEmbJh7ITTiW+uAos5+kuqCKHG7cEtuZ8KShUF+r74gPKPU92o9LkC1Fo99+r03YreH9P34U
eXYRQsc1caGuWjxyrz4LCSkI1f2DEOPOZGiUfPMeILU61nNYc32rFs60zTWQoqxShFNdPtACJLbk
LKFNJAHyhUoopFC1LNLgro79Xq7JsC1N0fISAtnpbsRL7Kvg3ncaesGPsPKQspo5aGBHn3woyA++
jzww+MG2xTqeXcIgUcxiDpr5R23Kmp1IlTfFjVtP7O/rq7jggt5a494FIYzFYQsKAvm1qcNq37jI
rDtkuBU+YsOWfPJLtOVcH2nBtGxt8HEcUlmUaf4IBEn+LGjGH8tyE3MP92xVcHBt8a7kNHuQEOVD
oKZjGtxMdFiFhy54NpuGoCkkWvAGmj8KRyQQd9ZFnj2oGuleiGVEMeGbuoExE8s9yCYMGuJimUwW
hHKf4sQRwOby+s533DXts4U8uWfzElBOW5ewVt31PTA9KprEIYVIyD4lPThmYD8IfvJdXxAQdLI2
OylULVV973TFP5tOg81d4IwObcusDn56ERgkp1QmpwrsmSu+YWG3bL6Cxq8B1GvL4mvMBgenAU1m
BpXAe5fF6uX6BBa8gU1YwEu/QboBDaA8GrFuon1tsuFQIKSmcX3u68BFv0GBBBRIR6+PuGBAf7AY
ZGEy+hRSAVwkrDlzBjXegxyLvv92fYClVZv//s4XUDQM+Ur24lKg4ZQhBVlNj01kEG5BJXHNbS+t
2zy7d4OYSXkdA2b2EqP1dk/S6jImDXC/DcKR3p/+YzR+oG38K582MQSBaNcKGdDfW6dDFctX7bb9
cfI4WJ0bilA+6J2VwHlpUtbzJEaLoT9Q5lwK0D4AwQm2lWTuopTz3Uf5xVTk5LbyqZtfkdc3a8mE
A8tRQNxLKubW469C6PghHVE/L0iiTrEDBZcCyJgDpOgh91P14uT0Bd03DRRFRBP9CKBdcrj+K5bO
pBVdCAkkZpoV4wtpffVV9AU2jwXl6frXFw6kzYwQN1GVGV4kr5DZMTdIuJdHJtH+UlIY9LYh5ijt
3XH0cx2UGXq9XxPEqanbiVMbAG7VDKA+3TaCFTaMvOzJAMGyC1g29ImYAoAxKP3t2nYVh7gQUtq0
CE3sBV1SxcFFdci2iLR8U0Z5axcalVPuGp8dN/shmyKh9xuPOAlNXhsoWx5Jrqu/MirXGiUWTpRN
vd9D1NatIbR3YaKFxhvJwOOBh26CvvLr+7G0WJY7MFpUEbLbwaXxQB41ifuQZpB8nNcJTdDnwScP
/w8zXTrClmfgwaRy9MVUF+JCRaaYr3D0SoJ6lGebgMsc7uv3I2w6R3bj4LQXBcTl2SAxRkAfuUro
sTQDy8THpHQcX8bNRTZIRCPH3t1T5T8POHMrMejCjvzRqg1K/3gqSXihA1j0UhOAa6B5BbK23Y8A
a7y9iIY53XP9ACycMJuBH6z+LSi01fTSOiSUdyTvBlSMYjUGyUpssLBkdts2LZBCbEVV/C82QOQO
Iol+PLZ6UzcO9+zW7SZQuYx9FV0g2eLuFMQjzpPbk+P1BVr6+fPf3/nEvvD6AprvxaXgeZGeCqeC
gRh44vLJ9/JijR1waR/mv78bBldhGXCvHC9jgN6TBDy20AjbVnDy7PbtkGhA+cHddtFZ9svwftwB
jrHmQhaenjbvA3DSXNagnbgIKNp/IgHUCWK0OV7G2Ki9Z1afuEsrZFs2Gn2ML6Ph0rjKiXYEbUb/
oUOWruTflj5vWXYIFinp9J18HdjwkoF0+VANCBuuH6KFh6XN+NAw8JKkiPUuTYT7SBMQJ0H2Qn2O
FagNS9xTdSi6lch44cDajfQiAhvQULH2Yryp+8QmCqyNB8CrE5O1fvqlIaxbXLY4S35T9xiibKYd
lL1VsZO9a4YvVeeo6vn6qi0NM5+4dzYhJr+KiyiFhK6DnQhTlEx3LZUQn6FO+Xp9jIVtt5GLohLo
KoAE3IVGnfqs+qF5aXXYr8RsS1+f//5uBpAEqxX4hM1FTSAY1CG/DOkqRfWC4dlARa2yDF2seXfR
ZC4sUlDrF/NtmiTgaspm9tLrS7S0DdatPT9SGBqzzEUL/98elEM71rV/I7mzhqlamohl2QnAo9Dq
HuPXIYc5ABLR7IPKeyIZTe+UF6zUMJf2wjLwglRDCoiqvhRTd0tcaMr6qf/z+hItfNuGDbIK6PUQ
tNuXIu8psuMof0DoaY3cYCEksJGCckqmzDe0+Gf+5Sz1P2UFPTmSfX4bCE1/f+uSbCKt5p4NGhS9
m7t9ITVCzkYf6PxoE1H+Y9s6WRbNC0a8YEKeVbtOfyJT73+J6mjthbS0C/MBfm9t0FNBf3qhL6p2
pxjV1sGF+jJIXVZoXJa+P//93fflAL4oY8LqZwhfehfXzvTktav9IQvPZru1nsAxZEnZVz8VGFBr
dxfpFnoQx8gdwId3Y2gZtHch6cb2RnQ893tky8XMbOWFQSu27Y9dTGZJUrdVq+lLGlYC/TyCH9os
2Rhr2sXk1FHegC4u/2GEbFkB2TAH2ZQKKgRr1PcLG2Q3iSUha0Yv1+5LVo2EXEjWe5+nCXfV1+vH
d2mLLE/o9QL8ZqaW/1QxCOnFUBYzkWwxmC9gORoeJBQgDylJn8dBb3NanuUaQUqhoCseyn+At/N2
GprFN3hvbmrzh61bLlEaP0tMw4IHmnQO2yPp6Q87BnHi2+vrtRD22ChKNRaKJE4VPIQFQCkmzp/e
Ilukt8SxmNovm2EQng2nhBRH17Y9n+5IFd3qAPCzqETf/PV5LJwrm0yAc9/BK6niDyDFEfLeuK7x
UfMmHl+5YpcGsP0i1XmaZia/qCZujyLNs1dcKNWa4S1csH/AKVOSQcR9Mv9AiFKjtzSQeznHBxlU
b8AWVyfbwh0bTEkSmXvF2KUPpiEyuVeGR/lxEGAxPF7fiKWJWOmKfuK9yetJXgAJg2rffImjsWsu
TAME4AXkfH2Ype2w7FwxJxmcJs/x5uNTcB8j/2VuaJGDmmfbAJZZF03MlexABypiF4ZnDKQhDpML
XuGVhVqagWXZRWMYESHJL2ms+LlhbvzNT7JgDUU+/84/UVreH/hIVMJcr0VymvRB6v5QHegM/k3r
oWpuEz/31KGfTCBuJ4/1zn1aZc7PQcFoborAo99j6JDEN2XJdFehHOGifb1PY3f6NEKpC/+WnKXH
Ea2qyE8jl+zs6RQoc482j7w6iaRIqz2loxftO5CRlfd+GjLcIJUMm+SBIsEc3hCmOve+8IOM/422
hLksBUrICP8XEic6egCusEaSQIYgJGalV8ob3WSieYQ59OGBTi6T/yosIWKfJtKFj+RIF4tXJwM5
/Rqw5cMdYtyuNZrIq2J4LGjZ+wiF0hytZF631q/5oZ3g4/Og7yIVzKvqOzxfz+MEEMtd70d5LkDq
PYBydQ8lPKnIPp7y1cb1Dx09xrPsEhpMTcsH1Z/m7mwV88/ECW+boLjUnXxuW/Nlg9lgGMsu05QB
TBcF5pY6WdneKA/cuqeoJyZeSb4trZtll1A8dKtQEvTI8YChCoyyBfcK4F2QCEVSCe5m20Qs8zQ8
zEiFZvDzGDvZEa3Z+hBBs2Tb1+1yIggEGkYmYW4NsBUMGhM0UGAfSsaVbZjj6T+sn3G7oNinZQP2
0qE766xCjlI43XhM+TDcoooar3jIpTHmk/buBIP/H6ECz8bzW7u81OCYgtX+atRqzWjBAO0KItil
EPt4Q3diWeuALnXIp/Lgo9N97dZdGmCe2rspNB2nRVfm3e0o+U/kFMZdnQ9frx+gpeWxDFxVIu4I
An/UCjP68MZVoKm+z+hq0+XSr7dM2hS9G9fZ1J3BMpXt+hatcBB92HQB4ghZlgyAeqh95uP393Hy
s6lRZJ9dxfXFWfrplhWDpS8LPd8fzm/KHmMFgbhAd96W4AA/3bJdKBqi9hy65pa7Lv3OlWbTDpT6
a60vCz/eLvMRMZU9m5LiNmTTiymR9k/MthcY4zbvOZRIKy+PmuEsZf835UAx+hFbyYEs+E6b6xxF
C/QDgRTltnHAADi6mXB2jAAS6lWowfottKJX/NvC4bcrfLpEZ6xMJRRPApHexTHaPsKkGXaeHtZg
6Eu7YNkuRx7QKepJndNB/QAxQXhq25GuPIuWPj7//Z1jGE0whNqrhrMeZhI9pMiPmbPaXLS0D7bh
RihPgc6oO5s8f9KUA6YPPuiTGPS9r3S9JReCk2QZsPBBr1ai+/HMaRAeYggAHaNsrXN1IZywi3iC
DQnz86K71R0E8iQ1+7EjDzqcTqGIH2ZNm02OwtbPNkkaVUOTD9CWhEwYiRl8nN6EaGfcLuTFeZUH
E+LaO5KCqzUY+a6O1aYOMnx8ThW+O0IaxJGulzjmtpgJv5sGeVO/a143LYtdsWt8qrQhrDvHJUTC
TsYthXvnx9CRWAGwLxiAXbFLQeOZBL3fn8OqAM4qJpnxD6BrqlfCuKXvW9YL3aDWRRNwD+sF1D8u
hq+m2sqj4FvWS6tB+p0wuF3iSaFnWzY3vrPK97FgvXapjpQCXUgN7c9Ar+iTasbwXrSKH3tXZIfE
q7JtPsiu2tEuSBtNuh4FeBSjDDXxLuBrylcLDtpmaEenVuCVLda/YUiU0g59SKYFCUc9rWZLl7bY
uoWpToxLHQI+lCyq9n2QkUPZjy+bDMAu18nWFR4iYTCEGuimTNURZcaGknuf9G5F/7s+yMIi2a3Y
uCsHjxK/AqEwuDn2VMv6KJ0wO/jQCltxcAunya4F6slIAdKn/oxexgeehJdZgowW5TeHbMIugpnS
CtShRw0VUCZhDp1Lb4VBVYiAQHzlGTD7sw+eGja1NumTPKsgUA1mJv8IteqbGSI+DsENWIKeJyr2
0yq+auFE2ZXAHvXMatS9Ob91M0oFWpe+H72VnVj6uu01dKKKBknis6mgVA2WQ3kD4eo18Y6Fs2SX
AgE7a2rHG9qzCoEjlC10Zhz0Lvtp8LzpsNqEJU0Ldn/ImjVnyBjmlziXNUR5cn7kQ5uvxNVLZ9WK
2nunHtTYk/geSM6fMfA1J7xyotvKBP2pTbW5uT6TpWEsx9G0DiiGYQZn0hRYr8zl3xpuwkOaQZKk
UhBnWolSPywWMHRn/H5FF8wTaDLAJSdB9R/caZNNfxHUOaMdciVZvlcNwPm7IiwEmrYikz06YgD9
2PVZLhwIu2TIAMlIVaz7M8A9EGmS7gQl0eJbqYtyxTKXRrDsPvZSFfBWwX3FLH8OB3Dg9iChOXZS
VOXKLBb2yiYQoV5Fad/hHulVUR6EMF/QqdffNDq8T/B+XJnJgml68wzfx1LhJNB7pboz9ILM51Q2
XbebqlqvgVOXvm+ZPuvzYGQ9riqBPrZPhafjs0PW3rpLS2RF+5CLgWxF0jfnoh7GG8AMktNbrFnI
Or6fhrWE4tJuW8apkjExPkpp53SGSVCono9u6/+V9HLFLJcGsMxSpgA/hREFb21j4p+Coyjsd2G+
7zh0Mq7bxMJS2dUoBqlqRyVVc+7LPD2KsEU+ugIBLBlwXfVoj1gZZ2EqdilKZ0RFQ9o0EOBunX1T
NOHRdE1+rqt8jax+4Vq0C1LS8XWgK9Oei7Cjew1sKLrxcPPywUz7oOHnRNfxMZr/dH3tFs4wndf0
nY2oOnBKFuXNmXkQTKMB/U7TVSGwpY2xDNCAtK2VpOzPcUOnneqLfMcZNiZO3f7og6jmuG0SliEa
1vag05lTWlB8QqHWz45+nK0RPC/NwrJEmneVU47U3KZIm93TKmxuIQ9ljq7yo4uH5+Dz9Vks7T39
fSvCYVCpBIXIXd+MO1OqO+V2N3HXfS212c/EHhDNulwfamnXLasfpYPCsN/immzj78gGjnvP31Z8
ZtwmxEZlYhogx9Wc4xocVDEBgXEXbVTUgE7576uUAgaaCzUiR13GwY0eA/801Vuf338weGTEyzud
wluRMs93es7dp7OqzKZ1t/k7+lRkIkXy+Dxy1vwlfBd0lUPqb3v62bQdRVW59dDPr5twxLZqLHwZ
r8JBF7yfTdtRBII1RZJh4dFuuC8yVARE1ZbHYUx+bVsdy4xToYGAiKfpToTdFzkBjzbMCs7XP770
8y0rHlVXoH0A/exosUZyLh3zGow2UFPKE70mTLhgVjb/NRpQwWAi3OGtWiZmmnbHdX5c//1L37ZN
FoSAGdFJd5YVQqawrznUaYN/tn3cuqTD3kudStLuTCCrva+DYTqOkqw50IWfbpNxxGKq43HUWPo3
tUloQya7mU1402+3mTjg+BnJUj2e+8SwI3hxgt2ovX+vf3zB99u4KaQpkYFTs6QI7XW2p6mbncay
cfaa8PY7ZPs20Z4xbkOoeErdOAx7DDSGPN6buAluvWGjaga3AVSqVnHpuziS8Gu6g74L/V6RcuVo
LpiWTcLRjEUA5fUSvx36q/yIdmu+L8IEpz8oo22ZRZtluwBvMCSr5o1Qym0PNKjheTLkwK/v89IU
rLuXVkVTIm4Yz1oHzwW0uHeSRMm+bNL0eH2E+X76IOFhU22oanBR2ENit4nin3Tu0BR16TYHI/Iw
3sWTiG+hxBBM0JgcJojvRF6xcoaX5mYZNxgHgYGI6/FkUMnfkz709qOTdYcOwIvD9cl9bOG+TanB
ylY4taQpqn5d8jOlMUgXBizitq/PAdO7GDUkpMzafBoBQHDFgYG/vT16YUunla352MjBhfn79xUQ
QaEs3fFUGPchrNJb7dE979DwPors5voclsaY//5uDmOo/MpzNFZIRBC9gJbTD7T1q0cmu8dO4B/X
h5l/8p+nzP+DAoP6U1w20XhKqyDYsYq8vBEQzvStnyqQOu0BAuUrY30cr6Ke+PuUZM1AugNJ5RPU
bB8k4+e5nhMjbacCdhxj79+2XWPeWRrKurxN47qj4/Hx1Gh5BNHtgyYFsoXkZFL/eZYhbes1upal
o2x5AtanUFEd/fEkQljLmKFBoc7WyLw+NkU/si5xqhs5JvkkZkp9AdooAazVTREH9QGI5mpTcwID
wuz3jYm9qGuGvHU+szCPb7RD/0U0vo3OHYzPv388zKZpYi4+rn1Ur3GX/w0F6Xq/6fjabBei9Cc0
2xov2ZGIf2b+c2qgw2H0eSZ1n4ZkBea2cJxCy+CpL7umMh45qc4HjNH7NyxA+dqyu0JlT+FkHh0w
RGybkWX3tJZj7TQOTqrOnwwwLqmp73vVH2Tlf143kIVTa4PORtYgJeQrUF956JxP8WAJ/o+zb+uR
E+ei/UVIxmADr1CXvndSnfsLSjozGAPGYGMMv/6smnMeIr5U11G/jEatCArbe3tf1l4rAvTi7W+4
cGq3oDPMXwOaBej9MQWzxZn/ORtJXqMTzQoWZCK48ppL37Axcs4QAFU9aOrrxL3QDtTF+prdXXCL
W3xZLAeu/BDZmzN7Qdw0n85t5zj71Wbd94S6Kw7x0gdsrBv6NFr13o033ZmIbJhBZxVU/PbtTfh7
/MC2XBZzVoazgZDqTdPNB4rynFn5iTfgEMeIbVq7j12q7oPVXbmvLrxuCzWrwEJeVUZToLMWQMHO
8L+yp0UfBd8Xvz6f/a6GD07e2ZpjW+xZ4+2EWble3tAQumJlLX4n54nltxfvws78D41Fssw+0iGc
ls6iUwnGgOcAQsNXbPzS0zc2Pk0DODKWrnsEDvMjDTExnLXuGnVNeD7+f7nSk7NV/hE5VK40oOIV
3ePQhEfKMIEE6Mr/05gBDff3WMhPqYG4DIpS424GrZafzC+/eHrj3dW28gUfkJy//Y9f0VC6BgnC
pMemSarPtJ5oUSpMLcdaXeP5vvSKjf1jEq0iZVUGD01nXTHM57ZpyqMC9GnvgpmjSLq53BeTaJ71
vH2cfGtAXW1Q7tRjmS9w+NVuTUoIOL994s57/7dd2/iCKsmykSeieqz76Rc16/IdFcRlp7rqh5+X
5fvbb7ng17aQtcEwyMMAvYzvUbuhcfuJocWceigPgXWW5I6DeP7tV13YnS18LWasnkSWNQ8AdItP
dQmFu3mdo53Q9e+333DhVt5i2Bqgg2Qa+O5xZlQ+poQF3yE21UYH1c78R+WG/uNoI3YfJMRdq9hc
+qpNJDBXEypmcdo8dMKZYxNICRXRDpIK6r3HegtqqyyH4gMg9Y+oVRIgejiHqBIoczJ6FQ1w6SvO
f//DOKsAZTkR1M1j16C0VbYgTQSLQXpE2UVeGT6+cJ63hBXUxs1MOoYmbmvTY9Ukt6g+odY+ynKv
Ff/09hG49CEbFzAxXRJNSuy+abLDEK3mVyXiOyavEt5esJgtvG3ypM2yULePhKIOUmcgPwQguT77
Aug0qDWK9krqKb1yjV64GraAt0WOPiR8xs5EHvhjDIeMaH2FYNQ6vr1il/ZlE+tzU6X41bx5rOol
QL6K5mkHsSFRjG2f3UUkDK9V8S6s3Bb2FvsxWw1M5RGCqHgLQOeV/2TQd8unOJLRY0hoQN8FQmRb
FFzay2yobAlm2pqe6a0FGnlteI3a/MIp28LgQGjuQytrCJs1DPHs0ENLKO39Tz1eHeG+sO9bIJyX
LYdEXtPdNIm8dRhYRTiYXOs7X/r9G3PvfJpA/Vlhdeaw/0AbXaHmFp90fPW2v/Tzz3//w6HUFWsT
tLegt15B8g94A1eA0PEazPfCmd1C4ZrEhKKFEO4NyFd/lHNy6IU7gLfzcF3y6tIHbC56M1ZVE3SJ
xhaLMvw5LRgp2mmbNO+asMTlt7nfBz8m4JCN2hvu+I8w7nXeSPH5bZu+ZGkbm669h+I6JHZvKLgk
KQda1picEnJMVXrT0/Tm7df8nRA2Zv+DhsNn9RR37UMTz7u5RhO7rvXDf6SIiP19PkKFTCBdlXb5
CTTttQGpC8d3i12jq9JRZdnZuFcw7p0VzUESmpwyeo0L7cLub6FrqdQAq8ihvVkwtY+cBUzQuu2/
vL1slx5+PtV/2Aa0zHv0BjP8fATd8hbBVnaz4hve9/SNbQOumbgApABYnHKtH5YY/U1F3qf1y7aC
W1W9ism7FE+fOMQdpxgK6XwcaSH8MF+JfC+tz+YOH1KHHGRBQHIeAeT5f1lCiFP0vvXZGHbThkKa
9Px0bs94uwYEjtflzi4dzY1VY5pZ+JRQuI0KgK4c0Ju16GvQVuh5YLu3v+CC94s31k3CYOwUuEOQ
WdP2NE/xfS3ZJwkYpGyvoXou7MEWokaq0s5NIPAdXbMuOaJC3J9XYeQXVmmLQTPNSAWFz8MXnKd1
0xYxQHxul1iKqZa3V+nSO86+8Q8r69qwXjG+hXdw3kBHeC1/p9KXuylj76JqjdkWhDaYoK7basAr
mjVh9xAT5LcacJj3RWZb9BkGGhyEQbPgGKv205lQPU3KL33DbjXgbu9bpPP2/7FIRvbtmM5QBckN
ZpjzWlXQlTLqrAyylFeO66WN2JhzbLKIWR0rbERVJq+diKPh6DvD5p3t+nl4535v7JoaPoInS+BT
Sg6/B0LOb+kALgYGfO0Vx3TpSzbG3Ya6H4O2JodQsJvITcU4qF0orkG3Ltncxq5bkEhMZSbJYeDm
hhoUxwKwJ1/ZhQsP30Lc0i5G7ytqsDxpTJqiqjHAKmvxvqk99j/INkJFGFMsDe17FPUtWAJHzJS9
88dvbDm2fGhUsyyHKXW5H+2xF82VqsRfQyWabUlt5hHjDtIquk8XyEdVIfk5A/w1Ta7dER7vr08U
/fXw4EWbW99aYkOoMthTBgLhPHCYfENwUd1Gk3mXli1ecX71H9YcR3aJddL6k8j6JXcuDQuXyWn/
tq/46wnC089//+PpJRlmI+cZH8A8z5Mg0XmW0q9vP/yvdxoevnESfZyhdrcKuifT8hl6VzezdB+z
ebwV7Xt//9ZBdCMbcZKyE5DJN0umyry9DvG7tDgb12AriG3qsHQnHRAQzEJ8oViqq57h0tnZeIYS
7P1LGg7mJOgETLhyCppj43qIFvYucieabf1DnfDQk3kypzh4mMp/kuY95Hl47rlW98epsSrGTKxC
cF5l4b+Ec7WXPnmXsDwevvELXiaNF02JdQn5PlP2EbQlx7cP5IUN3cJaKY9BWD8RPBrtKTCa31Ti
GhLlwm5uOVcMZKGHsvHjqV/r+8jNX2rwPOc0na7chJd++sZQ/Tikgk3peMrQZ20foU5Kp1ME/qhr
RbYLxko3xjpAYrXzVo0nrvkpUObbjNEbVIu/Aeb6+e3lv7RGG2Ot7BSSsiHDqWbz0wwK9Dxo+a0V
V+/yS4u0MVgztrLtUFE7edsNOQHAPzdhc6WqfunhG3slkwq6eenHk9GZy1sz/0CF6xp5wIXV3+JX
NWQteznOeLgZlmNAsv5moWa6GzMOuEEMzZ13bcEWyZoG3NEzK94JbEOtK1amKl/MipJXiP5Qs3v7
LRfu3y2gVUSEZn3cT6c+aJ58GN3XQJB3w3DrK3of0Wv5zKXXbG7fyjBZhzqKT25kO6gRf2/n8U6j
CxZ2YIJjUXJ4+3MunNstxrWlRhgzS38CI8iusi4fun4n2DV2kEuP35i2YRgNtKhOnCpwEOXQkaFF
jG4nis9tfeULLh2vjXEzqNhOptTDSSfDPeGgFlT9Q8LdAWfs8/sWaWPcvG0jGkvhTxNkAQjIps65
gb1WHLxgfOHGsueUYW6VG3/6b/5zYFWfo6P6vuvsv0rYH9cZA61pqBTcRhgGZZVTE7vPJpLmiuO4
sL9boGvJtcXQvxpOQ9V/qfr2NbXqKEL3zlt+C3XtoI0+WVPSUxOWGAxpY4Em7NWn/7X/RrMt1lW1
2tXNmEanCsolLVpsDjNlEav3jU5vAtQCp6g7vX2EMoQP/9Mdxas29syWZcF4O6UnSf4vtgDjB4Uc
4x+GAz6WTR/B7v6lh32/73Xn/fpj22cMWmtoYkcn5AWns/hyEg0PiTVPmOAv/vsyUFiZWr8v+Nji
YQG4yuzqSo0IQeP7RFL3H1fDdJi//Tl/t/F0S8oEoEwFG0lAukf6LxEEeksyvZw/Z7SQpXv7HX83
w3SLmBlopTmkZlpATOych1Ha7eIpuIbHuGQoGy9l0SkCHpbqk22S33Of/aYdUs46ba7dspdesPFR
YNaPBjWG8LQrBiBKEExYoQpch9fW58KNtIXz2pAJrSGhdbKh/QZRqDu5dkckiFWutLlLrsqhXHrP
JhaB7rmO3ICV6oF/japk36GMl7TsDiy9/x+vubDdWwBvpYIyodBjPbUj7iM7EV3IZb3m0/++G+lW
Aa8uHRJZNffwLKiqelOq3DeqPqzh+xgKabrF8MYuiGIPmZ+TbMZfTlm7E66/plh7weC2CnYLZ5Hr
GzWdajRjKG6jbJ5fdNx9a9+nLYnfv3FRZbvYcGZ9fwqytbmrwg5SZl39LgQ1nr4JPMqWQWYiiqYT
ndg/zNi6+Qj256X58Laz+PshTf9Hrg4jw4BNT+p0VuY4h/zT0Bw4FBSzVD/EkfdXnNKlfdhYNUgB
u0UOqz0RAI993tZr+KNZJ8nR5ZPpJ9Nm4tPbX3TJHjZRCITwUhGLfj25BcTb4dKmxbiI98WB6Rag
uwC1A0591Z94EM1FzVfymcRdnI913f96+wMumNwWpgtIrmGZkuoURnIqBo9JiZK2ZZ52UD1/+xUX
dmML1mVr58aIjeqEUuEzL82vOmG7JGOHc6739isufcX5wP1xcYsF8SVChe40I6KVPVQIOvYwJeza
TXrp+edP++P5EnSysZJld4rWri4gfQfeLGjM7KvBrFfS+UurtDHsygV6thSrpKvgA6SPAciu+oc6
bswORfsvb6/TpZds7LueICVCU61OhII4y2eVBjqzKveQz5h3dKL1td7tpRdt7CJuu3kFFKg+wV09
S0iACbZ+PVdatbwmPn5pTzY3HtdrZkAdXZ9CXUMxo9N1kWVL8JqloB99e7kuvGILbhVpIA2o68SJ
JdH9HPqmQFSdByn+5+0XXHAfWzDr3FRu7vtVnDyJ7lTmoDtxjSDw71F6uoWyugpKLslKyH7icT4v
H4V/GJuH2t0iE4AgzjWNU1CqXtjrLY8iEyMH0idwe914OsidwpgdfZnW0EkDIKODqOIOERuJukKx
KBsp1GVmEfv90HU6oTkKEGSU+TD0MfTXM8zl26GogFcUy94PZV9BxtLIBrpdXTwn4Q6swrQ6cdaO
2HLwSvPw17LA4f8mEZNB9ayqWQcWUl/G829cm274sfT1jJ7Iote2fKUNeEzuBjv7as5FhLrZHYl8
WqND6SA4oYt6Ho2HahBbwr3taXM3D5x1+KEDMTW0KCY1jHkURAzI+WaKPXTc/bScMaFJmGQlIpc0
TFHLkmiCuQ+2hu50lIP/TqUPZcoX+yWawsYWTTjKYg5I/Vt2K4QniiZJ2ygBhloHIFHlNl7VbcOj
VZ0STPyt6x6jnap9XcVCBjDz08T78Qkx30SDYpnrYGz3yvGFLHkAzlpIyQVRZ0foFsJf0SL0Pa2a
vIXYqfjtM4+Ku2xIDKVwHqx18m1e49mxj060aC4UqR/VgsnXEQnYuIusrccn7VsVaIw0StcIyDSM
zn4FJ+/CV6SXnSQvIop48F37zERqb+IyTnwh2rEn8b6UQWO7G0w2TOxfIztSBXnvesl6TB+lVXIM
pYBzysm4gCntGLQmdCskqKKye5U9UzP0RXy48GA3zorH4iUTFtRqCQXLcJb6TOYU8OoyZ7Sek5MR
a89voBsp5b8uTGX2MyMlHnVA1Md1k4/AwHbgfGiVyJ5Wx5z7QWKiYIOi7zNzH0MwDmX9tKYlhxpW
i/LOcNe0cmX2sAQtNCHRSV1bRPFZmNQo6YIHgy1PmcDkZHMI1gmqXbkpg2X64nmVLfh3CXR5v0Pp
ggxjERDQ270mJK7nal+xrOFPQdjQtoUsbcPYzyCobCgPwWwd+zH3rW7iPBJWh6d4NLH9BLLwYL3X
nef1rYHyoRGHZS6j4feIaRXdFEKrdgV7UdBhCzl0KdwzeGjSrtkrYNo46L5GXg12l8pQrS/oAQkQ
JMdtG/tfmmatqB40K5147PSckmUXlqQ2slCjiZY2D9VYYmIZI3Ys8ntcJjwNHwLIAxNyUGmfrg+1
HlsKfeysrPv6hkg1pN+ads5cemAkVBr7X2KYPRUTaFd2HsLy0yeMFkfp92BywsX3JS3jJtk5FJ8D
bGxcJvrZpSBqvlWzJOaJGx24o6n63t47BwzPeFBJwJKHAcNf2adWYGL+KxFkzcY8MzhiDPge9MpI
3wh/BxZvCnwXNtCFX1oDkc9vyciCEsPq1KjyJWNLNP5Swk6WQIkxm8unvswoUjgNQL3NYwaxjxio
Hi2GD40IRFsVfrC6WgqggZdxycNQpN1eZcsgfqcUoY/KFSAQlOcTaFWnn5ATbcQD9a4s591Qm3W9
A95cVz96cGIvJ5GErd1BpjEw8hCN65g+J15N9jNarW16l4CNnlQ7L9bRfC6p4A8hHW38NLUy7qbn
MgGyBgfOSsiF5+3I6+YlyfpSvDAeEScLPslwRJiqVxnlPgZRpyrWGc85hjg25fy6DJWOCEakh5qQ
fIgCM9+zCe0GsGjHIPf5jX0hw+da0jD6ks6NS3dKxHW3i0IzV7vFu84U0xwOzYOcmuhuquCw4nyx
mAbpir6tTf0RKrHgzQPGK2zRHInJCIFd4Me6V0wRxWzAzPoslLxN2JJlzyzAHSNyyOVWSDhVXwtT
7iy1en4NCLjavzgWDOrfGjzQw8cebNhrlQdrNvd3UcOG+R9V99x8HTit5b9D2i7pD2fCydI9YhQS
oqVUjtXBtRUNlwJ034p81e1CMHGXxQJ+OexL352mKAtInwcV4+WQhxiK7T/EJB6aJxQLxfqRpCbq
RBGEi/L/VrWt9UkxLJ3Z6XiM7KnjfWLJPo1MlBa9LdsaoqKeKG/ydh50qPKpobrZhUqE+m40WZmV
uVid5r9Vas+Q0252s3mus1U3R0z3LLgYOwfByafOIdkpuoXEiysIyBbSF877bL5vI9CCfXNNJftv
wyAXcQt5DOg05WM5ORIfIB8U+Q+gFsSszu1QZqh7oNJct/6ZkqQuo11N2xQN8y7VI2CFYOXEtDYU
rNYBCyEBhMGQSRSeRZ5nazPQf5cdnaL0IDD2vqZfFpLEtX6EvGgo5YOJjff0vhZT2lvMzZI1XKpi
joezR8y6UPrjgHHUGPPg0zwt/4RQckyfhjEK02VHZj4ltwqI4mnXxTQZmnyQqh+OlRzHICwQdIzk
91kfGNUIyEM5mpt1Xn/6tHPhrSFlDC89SVml4gioJyk/QfV0nJY8Bntd1OUcZDr90WBwbdw5HZfu
mMCakkKDMugsuJOpltGiRhWnCvOOhy3oA0rOJv9Vl0t3bMMkTvYVRC11vF/h9yCmQReRt6HXkuUQ
+gZ5Uo4RrNUfPWssO6wTF8uPrOtFVKgm6WN3p7M5gJ3wde3RTlDQxlS33hEynUaNoWCdu24B3umA
/io6fnkfNfHIcwjvTn7ITRTEQ38HIQHV9ghrvLYPHnA9tua6Suc5OmD7lumDEChM/BIc7ByQjhGu
je9sgIG6XdJA0aval4mcuiNLSqV/YbuGWO9HRdYO43wBiMUPVU3W72lJ3U8agg1R5GIJvRt2XZRw
Sg9wGavkhUpwxZ2ABQ777iiCWfJjWYdD91DqthLPlWNgoEcz1C+LhFPEsj3Iuqw8TkLUVnq3phEu
V8gWVw5duyCQWA/SL/23WEceeGbo8JIbaLjzuxDtzyzLVSpjhyBy0mpuc4cYsENU4iGvUBZeOpdU
t05iuEsUPBqm8AkMUJQfpVxYtkP0iOHOHe4R6NCHsvfxc5Mh4mx2mcfV+5rJcqw/Vm0ZiiUXcTqb
dT+Q5Ovsac1fcCbF+j1aaTQnBSRaEx/vbFVKgG7SdFpWATo+rvrHNQxj9TOBuMqc5FCYGNIpTypo
qJvczTq0j74i5s7V3pr40EWEuaBoz8JnGggGYxO/LysmqQJ2IiHVP27M2PCpE42Mb+Z2xcjwLZUJ
TOWgLC5ycbAykcGvymXdUh2quFnKOc+yQZbQrdaD+scsmmoDafg66t2OMhD70SKDRk+KFinHaSNm
ikKHWAG2B3wmnTr2qOwa2N+JUwht88SBspXcIH7qxL/dKpRRTwoiFoAEhxJq9P6hTXwV7XUaaRPv
gMDp/XxkccUIptBKk0ISzXI+E+iMzjVVTy0glMGJKlG3Xxfpw8bkaq1Dznd+aSaV3nJ4V0jrEGBI
xMdgaNd7QUyqdS5G7OfJTWvaPVRWAoi+w3iIjppbms426o5EYPpc34kq0/rXGFOkjzs5ZyHY/rJU
JdN4N+I/jStGhZ3pb1pJo3i96UtuqdvjvhWaH9taTZPeI14x2iG8n9jYHNkUhK07pQsfabbPoilu
gDtZYqvu0BLWYi1UFWZiOpTl8jMAOUuBCFRhvtRkirmPqbIytjm1ZVa3oDkGw8q0C6MaGQlqDDZe
6mI9hzv1Tq4lAcDboigomgPEK+aqOjRTjXQntwrarS3iHMdjSCMigBG/VzZqg0MIP5J9hTMaui/0
zHxGbrqmiWa3F6528KN2buMVKDeRgIDlNh0r5F+3DaJwHR4myNsmGsD7wA7uI1iPojVGxa5Vps/x
PQ53mIoQB8qcBcyk96qBpqvArsh4+ZCo2bCva6g1tpMkuIgFZGjaBXlYptlhQe2MJxizham+Ggsh
kZ+CT5VIcy7rMYIxh7NOhwK8KnX6qunYRh9TsSJQ26UYY2JfwmqW7Qc5CdM+a0Gq6NukddOdGjOV
lByyZk6RYdXryCAd3zo0I3negqg6gF9OZ6Ca8ilEpzvZ2bJuWhAQI8JF/KJKl6JTyVxvu9z6wJmn
lvuwBR1G2/PuI8azEHMU2rvY9Tvq5VBBiRl8tMiNFgRFAd21IAxKjyWDNOmctyVJ1qyY1LTwb5AR
kev3FuHi9NWB7HepdsYj4vgsRZNhMC/ysPUarCJz1duXxS1Tc18lkP/+NyJTDDlt6KqQfih8Fw5c
7F0C0osmDywtdfwhinCKZvBld2Jp8p4DXYjF9H3W6IJDCMb/jnmN5ONmTaDP3UHpnhGS5Ph2VaJ9
KiSTIS4pgMtfB1ua8GNoyyoALhg+eRe3YIfIO0mrkuWravww7rIpybzKuziG4Pa+6YN6fZ3XeoYf
5+Ng+3twBNbl+EqzUdQhskSlFuhd+tqb4W6pmzpWuUURYMieBJph5k7HOGkYTZp4HX4i4dIZgk9N
eIu0WDR19zsAvwvlRTm6pWXFCPYVmeZl1I/pJ4mrQ+pCCxySczlhNulRpQOOlRS4w7+TeezphzVE
bnIXIZScfJ5krrVPKlYjfZogKzRDTbsaE/koxLKQ3cIwmonYnbVM32cew+0aDCw1qq9Q04gi+Tok
BifxPK6llmc5TG2CKA6jMMGPOYr79B7zN+PUHkE7F69fESdX1Zh3GoELwJOztOYrjcHiN+UQmkkB
TWkH3iK16kkIwZy0C/j0o8yGoKdPQBQ2wVMQI9obkZZ6Mqg673wUVSx3kPWc6ilMXjDIImeXa7lC
qx6nc4Z/lxjAj6FULNNw4veaqgxxn+JdFwT5PM78nzJooNi6RqiZLMWIsTqM61OUdKLpYLOA4cob
MLuv/FGD8QBJVICJmWQ5dKJN7X2b2HYwezUNUwCPMCL7ZqDEzmI35ES4rucHEtZL+ZqRsAGJVm/X
sDO3vss80G0LbwdkjcPQUFzMsB0jvjaT6ye900syBMdMBZV5AYZgZTTXyGqnnEV2fhY4dsCrVxFa
zySXaRlmU47fPAefGl8u8xeTQvgdVWwxmPHZoTg1Pq1xnUzfz81K3eViQHD3taOxNekO8WPPT2SA
6jIG/IxAQpfLcKqQRVVRPyxfU6R35SO3isC6IAII0BW4KeNKFV4P3D7YKtDVMQnKDpGkkVNZ37AK
XcXndh0Cv+wEQYWjLaIeKGVEj7bqmicbg2HFFCXYk5cHFVpKwcscmuXYgjN+DQq+UmZeIMi3ls9A
fOpM7Hxbg0E+bwnFc/I15FYPX/sK5J9rES62dtExHVHfwA1KPBiCkB+7/jQjnyjHO2uRlsGIy2SE
fDHza3+3cjMvDJk8JDhMzsOmRIyaAATCEXqtJkV+FoIIDYN7mkDsDG6AJuRbz0A2vCIlUFGJnAwp
UhkXXalZFaHkjiDvxSSdam0BJYu++xUSnWEmQiJwDsbcBzGNWXF2NeOUy6qBEeBHodTWF3EG1cY4
rzIz0C8wxRFVD15CeQnwmqRfBl6MCGHRQvBgtn3uETbUIJYAnjGp8ghSBOBrHhBxNq8L3Pl616uh
kc8CoTJmql2LgVds3BQjRCzHbDikE2Xhh5SBJX7Zk3RS4lvNm7JPn0lWLtzudaCRgR/HEAq0yx0I
W4Wkezsyy7oDBaSa+2M8RdOCakoCKuEeVIzQZVS3kIjqWIF/Lj4josYdVQy6F0O6n30vo/CY0Dhk
8gZ2wAEc6tIJLKE776fQDYWoQm1BrxnNk/2kYOxEfYFsaZrhxmIoiQ63UlNQwNwEmP/x44utKv7B
eiDinzkPAgG9ZZAeyXjHDXHiZz/a0vNTnPVeuaJGpQoyPVU6lWhhCDndGgdc5X6OlqYFyL0HLhfI
F8mXHKyY1nQ58iuNZlYsTfAdE/b0kHLzMlPiy0JGkHr7jVnieTJ5PQqEkXmiMT+ibp0YkRXD2du+
/QBmGV7/HJRr9R3HISqHooTOAgwNNLsDqpO4e+TaHKAO1oTf5xGhDV6PedjF5SmFONrL7CrhOHrN
1rQatTgnowOuQFXqm4lAsLn8hEk033/C5JltXtHaA3sS6vSDtf82tqH4IS0IRVEzY8TcJwwXYLZH
swjQxj20Fal/oriAYV1ZZm085QRXW7vsy4j4qDr0PAKhXpH1U1j9bOcAPDd53K+8Hm/xg+FMi5lV
C72TMdji9yyWir7MSwYgSeENQ10rQoEGxodpp+QXAR8r/BSGelT8GdHtDPaPHuWA8ZAyFG7RtBrW
/qgbyBGv+wh8g2wpWuRByKCoRQjTIbkYni0KB4znGhlndagriS5Xgc2J22+ME5+dCGqINeQiXb+c
BsgWLjZPkBiIxzhYIv5FqzKrfg8NREgAqWmn2YGDKxiW7GNWwda+4rCqBdX7NEofUYBa+wc/Sf+z
cbjPS+Tcbs32yzThLCI+kxl5rBCokJsqShb3s20YriGKodZyl8kmgx8vxSCHXbmIGIzhSFMcimUo
nbSAhJk69V8rhkQHFEet9qiz+YX6PYdvJsjeUtVWmOTp+TL+O40158chq2v+k6yojX2mcCIT6jUE
/mq+K2kia7TmnLTpHQKA8KVTtkp2JmRgSR1GhML5KjAstI9QfAwOIZlIUgQKOeVDifmt4Q5ndjpE
a1hjWaozt56IF+7zyo4jNGaQeYA3GIV5k4c07JcCH9y5Qipn5D7LgvVbWarmBwbssVHNNMTBfTNE
Gcd9TwND8lZHUI5rs9GA95u79naJx+R5Rgp5H8WYyMfsDFKKuJzUXdXFCUpDbLQ/+OzTz+Xa0a9I
0fkrI+uy7DLi3M3YYp4AtZYAV1UfqiNvddkVHq7eHkHUnBCsqEBhDLfLS9exYSnKYaQ/RraAAYZN
0wPG51ODhq+PUQ4vfTQWaEVNhxDxyEFEnX5aS91E+1my+R/UvePspUXMzU9RiWDw1qFgJfd07o3b
q0qj0YOKsf5pQeB8m0VLhBC4bFCTmqs1Y7l0vfo1koDZVwD9z/3GEZXeA8rKWu8aGAsqEdk89Ee1
Btl4XBcBMcDUBiLaVQvEp2+oDXHesqkU5A5mNyGqZZGku9IO6lvL/g9H57Ect46F4SdiFUEwbptk
J4WWLFkOG9aVLTOBCWB++vl6llNzS5a6SeCcP252fur2msSE1u/cQ6UjEk4c8LE/erW3q3T9bT3s
s5IDHRHTcIsEecYMMp330ZXG/2ytUQnefONWcc4dEqRT7ZY/PWWH3WELcvzNoxjC5nmwp8hKpMnr
l3ozZo5X16vlU6R7780e8m0/2KpW7Xkj1uwJUNH5rETIkcckhMne8AIfyiB0zMC6tHvBuYGBaM96
1dOQ8iL6Iom23XueYK38Z2/GbxZ7jfLW2IGOeevbrSoPRIFV7UGiaL1a1VhFB4KH7YWxY+2+T2vD
17mquqHIplwr7xLkOFxjRYgjTXbECQ6xmKbcSgMnn/65ezfpG5D60EPnEHLCOrK5iQ7plU5CkvR+
iD4Y92QHnPOSkZ2mjkkvGopH8nZXeRol8/cp8mqzAs8Eu5W4JdeZe2AvLtAc2jutj4d5K7yHchVT
cxChLd6YcrnPej4vBs2i3B0qrQE90pZN/tl4gNvJgK5PxjuZMdNhBbPez6vVtV6cOQvfPWQ8St7c
C8x/9bgBreTl7KgjhKFnLvPkbP/krKLqOle2NmcN01Ee2qCq1qfcun9UgBe6Jhqydc+kFWR1HARz
cJOuV32r17y5N31WPLUBtTQ+J55PUdNszcIFp3VnHB/tZq0JhwD/TdTVqvsywVa8h65PX3buLFpi
7SKiOY5kWXrHavHWLR6sKHevIX7wR9fwoJwLJpzh1bjae1bUifnHZQ+i12bSBSyI3zDlR+X0S1So
4mNvWMqH/l4KdlILN/91Xyf/fol7pk9Hbuwodm1nauNsJ270oOoxEM9hu+1z7IwsCdzQmFY+lqgr
bJaIbvGA3tQwAGFAAry6DXbZg+4q57nw5vyyrbAYyRDVBfSJa4nfFGTq4kybmBGpWw9ryYfHLQfD
48p3MWfyPe+Lbn5citFdqc8QejgJbdZ3VNLtLfQLz3/J5cKrTS3lWKUjyyD/+EBKxKlXk0rafPf3
W6YUfzczk3l3llUVB90z2f+Ymkh8FSTyfK6lj0sfRKNwqtsYljpLAT5KOy6Z80XsDo10KXBy9PIg
6nYsrwCaS/Zr0hAPh73PKJgz4L3/1DQHfdIGuzcRfaFdrqbR93pipGZToEqqHMUrv+y2++65hU9V
g5jt8WOxgoVLs0eOVl+rPtjQArhFL2LEcGORjGNeqIMT1LVK+Cvt7auHKdgfGEWc4YU6MYqaKm0s
L15kpckYm/LmP5gFjw+LmUlQSAHDTY+p3rZHnzZbIH3ubHgwfjU7jvIhy942pr3tHEnAs4OWheGy
ml3vuZGc5+zh94Of29Frzqpx1+mS2/XWJ9n98EoNfujf/R7Wv0qmPP237gn9OMNY2rd9Hfi1nG7N
9sM+hPK2d1mmn2w6EoeDdm3/x9oV061z1/mnGMOWBTqyOgbyeZXuyQ/t4qsxdQDCDidcHQjjgUrN
UTXH0E/zlQ3QovXCsFPQfCLN1fXWsj2ONBz9HYXj4j/2HH9vT4MWFFB7WzaL69jk6q9CK/QqmIXc
gz1EQhxNSMr5g4Pg55Kzird/ukFqPoTecx7wrZlvmwHDPPrdHvlEoJWR/elOs6N/uoTJqyP6tpDR
ZFDyiSSxsTi2XDtwyvU4qNTtBJefPdbc14xqiGGcwV//+FSNmqTjoGc7GrXV/K1byNS/TVNKk9ZN
u8Uii7zX2jSNPFhl07XfFgHRfILE8qunbIim+WTlsi/O66Qz/zz4SyRptbW3IFY4Bm82/NdwdgpU
A1Q48Mk9bRWdnedGTrt70ZnhR+ogcira2EvHfpTWXAU8I7lVp2YKVJNMuVPvj1nNsEJ0qFXTuFx7
IP0nphC/jHPHo5TDorjzJayX+o9gawuv25oZGZcdMhdm/a1Yn8gMAUFFquBzQLJVRzfD8K3e5yYs
sSIEUVE1lNVu+xTp2HW8YD9NCNSGT0cEUX8CRBb7726tWEvMFvXbodeheSy5fYjN0jr7XbpRf7OB
GfQDcAKXxNxpMaR4VouKLXKIsOlUpSWIJxN5AS/FjDa0NadxmLXdv7F0ujE6TYua9M8wLGrT/9wm
lwS420rvsLM8jsq2+2o6dmYHGP677m1bcL4Myveuir6obUmXoGsCklZKd5AThPZmlesNmr0Vz6Un
sFNOA7qiv2qC3H9iva4Z48MQVNunoPieJcDq0h88u7GKGyIQK8I1A3QWV3XLeh4ySwcJc4xyknG9
6+PZdfOP3sn0miwqArzzo8zlIs9FAQoMido++LKYcxCT2nITZwiNPke7jl6wg+/BKZt38+zwzBep
t/YbsGVu30ujIUZAF6eqnQ57V5Rb2mUspzG9o2Y6CxXU3UuLOB4dg4y6D5b89RbsYvjLDeD+tCOi
cl+b3mcrV+PYI4RtNwnPTnrbhDZFeONhGCWVyabuVvEG/FdNZ5veAZ+mpza0Ym+UyuV9zp08ySng
unb34fmh2EdyclTg9W8MVxlF744Omp/TGI7cmmHmv3l0VryYzlIyVV0QOOT+92U0FEche5+r1lTt
YzXMYuXgKox9m1qnbt7MXnYX8nFVc2tMoMtrNGSAHIvXZMsZmaRoY4MjYZYxGoRpTkWoHeJQLMGf
wBjj7Elf3V+FpgEET5hGFVNU4MsqrXw/V09jGQZQMbPNrdfnJdGb8I9OdzBA1vWlzx3HOii+pyp1
R5JTE+2SNJTmLRqKsy9nZpy9qvQbiGX4b6tU9FjPtqLNYoVEf6nqwP+BvbmvP0Ioqa+KDJ6nuS9g
fQdeXfvJEsQYmgNkIveeyhzzvsMvhEiSNrk/to3mLA2ytTenBvP7BJhQLuFP1Wt3/90GGeV8Mc92
3gbx4ph8T1EE5LeGJtGyS5EGNe0NlrPKkyjoreDi2OOkvlga5+i22XJkflhGDjZRWi4dO0AB6mMM
gsg6tiQ6Epu7lQBwtL9GH63dRP0Tib7r70Jb8340lp+v3/tNLPVnHTXKBo4eAgtFF8lfoTCx3Tjh
h+4pBUVW5Ajxn79U7Y1BbxlPgFOUkjn+itE4afaMRvA4j9ySNneaH30SZ6YJOnNdikWeF+KSugvb
C20CuxsU5dHUcnAumS0XeVqpWMFxDf9SnAYVMuc5i/Hloe/Ckt5vpxV26i62zhMFeP19ykUeXEpa
mvKEIKz5pz/MwR+OIYdZVofWmBrNLxfbVj9ekBI0dN14qJpYTbOUhaOPLtZKL+Kp6Bdpuniewgr5
WgFKMTybPpj2hJhuPT2GAwEt5UEzcJWPLQqFKu21levUo+tqfFkAqvP/GnZE62Zl5R0g7ECc3oZ1
WB8sZ+mfy6hd/8MOZiMbWBb0zDMaoBEgep/ldZPZPl6UmvbgiSuK/xeenAdpZ/h7ctetudV9sGfp
1GT6FbVXdHWgxMNEVraQsdtm1fbi6qz7vvOplPHS50XSSwNibDHSfUrm47PYkU39V/JUdueV5Vml
hEbr/5pwcd+XzNaPyFajf5HIx3fCOf3XPgqjt0Y1rXXYXW3/9CvGXADvev/LIgefwAJXvCyq919c
tu5/maraHNS76T+2sozCr4oFW56G1gtEDJHIzg3AnP9d2g3EcerJfehbHSx32Lx93mGc/6JiZT6j
D2JJutpmmZgLkv5D5ohjPqBWOPer3qEoVuN3tjxS9tMNN1qCzSxBfKMgOIelu6QCWnaNoXKGjoNl
h6qyGbJYrjZVH0moMR9j6G4/8oj37a6XzZNRzZACfTWaExVJVU3I9bAsSeSu9Wu4Ddkr56j1MPtZ
9UdhYrq44wqgOi5EWKK/hcfbaKC+9DYDWKJsU8nr2Bk9X/MpmKrzutfjf35Ji8nUd8t3sGk3HYXs
XCDlabJ/TCUHZoHV+s84u1ociYpnQal3yRzNROjtZ9uVrR0L8MIoce0+rx5z5OowH3PO1Q+z4n6w
Wd1xX5eOtzSLZO7HPHEh4pZi7VNJEh3kL/DHs1eWek5zJj5ybgLVeUct26m6NvNYPhaG9MUjoDs1
jICtLmyS3rdk7518S2s0SDl0vb97Z+Cp7qNnKgHIXqbGJoawXvaTmFr92C/3wQ94EZmZCtmMhEVH
cRwqnyyLjjQ8Lx2zoHgx0ZzPMb9YYR9sG3OT2y/535oZyjoxRKvhsfNbZ0k2d1UysQgKeYO9rm5O
H7bFM7QxTW+6HGR2RPdEKuYa9FN3nmqmv3wXGRj+wAATRmPxrgMePCeLtudmucflgZwHZ6e3kWXn
VSFfFdrBK3G04h2Ri7OkhbGgDeweTWjVGN3EEnVdfZBmUo9RQ6QVirI8r84Anbl9cQN/aWJFn9l3
TsYA5n2vGD7Bn1pw4rX6j68Z4DqwCba014npou8CHrrWamlYvkOViRyWdYlhBCIRN2XrPY22Exxw
zK9nvlKALuoubtUCWjBbecDSwM7vHpq91NadGg0W9lm2RZIZJMM6dPVpQgnCvTVYrUjyXS71u7Mq
9bcNdPGKV9tNnRaMOx7WiL+3q8m2WhtLJyPx59/ZEFodZ+UOCWrVVf2PkdiElxFNoU567VSnNWqC
r9IOQ3Wm29SkvMLZdHDIVTRJ1lBilUZKmP7gcGMy9DuEPIoGri2xVZNfTOZysNohp9C1zhYZXsEF
PRRGTf3H8qPBwEHZnDAAm9Z4yOpyf2qKYDaHzfjFnIAY8u0gqYseQ0/KEzTUlnpFxWxcLDkSMzcy
/XOdBzBqQTn9mKRmW0DG9W3NAvt9W/z6WhZt9OEKICWmandLAzalJV42Lb+Vdc182LcCyqLb/PB5
amrns1SzqP84veXa48HMWx/G8C0ht8QqjHXNsqETv1s+uO2sAhbM2DML8ka/KUuqLrl55xNoC9uW
kT3FHD5E8pBwkInpMbcaZDReGer/hKmBAVljZTx0AxxeOYW+epjbKICZbYPuNwpRefGgBQtuyYaH
wOl4DwxiEpks6CsemsrrUdI0XvkI2t7/me5B4ZnVBr/QHZcWUGtfNMdNePBWfqiykMpekKETOuP6
J0l6XhjXdl9/14AI9wAaCOiDoYXGfQN59h56LyiD2LV4Ww5w8fwRLWLI/VgSqTFe7Jx9kaUvkPs/
jri++rZ5re0nbhZWyyOMUqNPs7hrd30SDU8opafykm3azE/GKnJ5jgj/n46oB5cvybx/3YZ1/B3W
ZvtRDCveFp54Jzu60Vz/a8tp8Q+WLqc3szldcCzmCpXbZqz8VdXBMJ/Z54yTkIAwSTTLajFAs2rq
kh70a0IuTgcmAVNrdAyBIdNmpCX2EEycFxno8GfEZ1QnatsXshIaNFJCVc1zOJvmbUIU/VPOBJUe
8jLYVJyBa+nj1C98tDR6RG0MsiT/hTPgN8CCv/1BPjz9KO21+uMgURyQS7XsA32ezdcmq+b22I9G
rNQ2qLtWqPTanTZ08pBF4A3BOceG/eoulo/M0HdAk/vJXvgkxfQwh1H7Q0uDOvQgN3uc/xS8Htsx
6Cw/ON8lEQ+EeMxxl/GLW6QxrlCQeWOS4B4cvFRLfZ1kFr1xfzqvWRc4D31Hj5E0lpW6Luz70pbw
4e79l4ZktsfYndk2ynJ1jhb5qjOLeEVdYVRxeVplcYLeCBjQ16JySVdFmeAPg7e8ZNHefo5jDV5n
RZM7w7O442+Jps099fSHsAqpxk9nK/DScN//7d4ioDXpqwsudyhLJXisrQubMTr8SS9ckfB1zjOy
e/93JKw+OGoYgLfZWp3fPAPuzbOH4sM4iKCRExhASOZalEKcxeMPI2z90xntrU0UJH8yBgroRZrI
e9mgUNM5EqhutI0hNvZNoSwQwFr87opKT899xsIITkMxeBw5+4J+mn8aNNeXn/Xeb297wAHLoco3
uXli/mltrjoBlq9Qlc72SG1H/1B53n1JaNzuv24di6+aSIjfegRgPAi/gJvdyk5PsRosQTAjlOux
QHjznZTvSR8d2+m382gs95cbRDWxachWRgbFhElu345g22WbNEMlaGKsJ0/wueEYiKcmHz+d1Z1r
Lp4t0/HkNPsra5J+MCC/D952P/hxoSLbxgrXZGGX5GoE/J6HwXyrN1E+oODRYWyZQXUprm6GQh+l
wMvsQGy2Xk+uJHKxIkb8aR2G3uQpn3KJ4FePmie069x/tuw9P2HDiYCjhdefRetInToIE+rD4q7e
T28t/K+F0I9346zTL6338vku3VgOjWyH4wJGtsI9OuI/JUa6ErMteulU0MeZ2Dm6hto7I3v34lXp
jOliYvBT1SavXhWZDw7mXRIEG2SnHDziAmO/QOyiktpQWpfiY5EIVJLMQmma2MFG6ETIWftlkIpx
9o8DGq25twHNW/fOC6DWQozgFm336c62Pz0F6IKfsaJknPOWr79IFynbT+QnRh92P1urOONfe9oy
k6WWqqzjVIciGUKfaO+i6aLTUvgADGVn3PeobEAxM9wBeBEQw6RaNB1kDMNDFmc1P31FoD4e+q1m
duhlPz2igR7ag7cXeo5FQ1RwXHPnwasH5fgOolv95wtE8PBYgPFjZLfXqR9AETj/nuuQYFOr3Tn6
x3wDC6wgidJeqfE7evvuoSjb7CVCA/FuIXbjwbP75jihWbxZrYKTscbqvPSOQYDs+59DdMenM39F
fdTO62MpHY67rajHcxjWU0QG8wo2udSNd+aVXeRDPmnxZbdsHAfNudOmhXTAIkdKPGh51ACjwq8p
btqW8MIIa5rU57UzB7o057+utSN68AeSt0NLT7+WIRdOvE3coIIlm/tnVqndhS7Zs+N69qj6soAE
81rExDY4KQ3n/R8vGK2viAtL0stV1WHcgvAtMZ4jqDmbbDN9mOsBDUsgJvO9Um7ppdbiKFrGfSv/
gjvJ/7mlsr8V2GmaZ3YTXqlwmDkVCp+1lLDD5ZP7VJxmObg/ud/d6jLwl31HAlj9HLKtfiV2u7dO
Rq3+pwrZZmlTRcMfRU34Z2303h9Xb6o+x2VT6QSz9SQ6uyyOpbUCbK87eUhJ7q3yUi6cO4eIYyne
t6U768mxb0MnJx0HzTqcDZI0hQ+1y+1EhUzSF0Oo4LVbVfhgI1r5XnjY5qahKTU+xrUoILeV/XM2
aDp6uTipWZrpQdpb9x2hjPpV1N78okwP0ohR6oxA497XAyHjIMzucFnVRNHoaYweMyHD7NRBVQ8H
d21s5FKhzWdaIAptWHrqrI2RBxuH932Ep3FblmZSa12RFHURJeu0gB5kc8ezt3CMjuFUPcHlWZ+l
Xgzpi8XoPHGwh8ngyeFiGmsX8bKO9b/OKfK/YxOqlKzdezPgDFi8cFMANATmHKFaPILRWlfAKcQt
EOKWQ1ZBO/zSew4k2OS2G6V7FBlEyFsG6N05kR9eHAfJ6GEB5Hxn2B4NKpAINcWeVWF4zWumJfiy
aUpyf9z/rjmKDoh0BOa0yfo/ZuGzE/PBLU/KLoKbnbWI32A/AFsk00N98Kagq07WgL7wYQzgRBHH
Qw86FoWSh8obR3IPpOe/Dk0zyISMzuzJHuXinpU7mIapodTtehxxLNS4N73Fuw5zt7/uUjqvEjTk
SOKvV6RbO6A83RjT1hi8ugI4ldJ+ZM3INd6DUdLTQmOm+GEYKDN+wwC6xaLnsjpGkTO+M7Ouj+HG
Xo7/DuxKsmSpYxlIC7yk5fN193n57gFGo7SRnRljlVni08UfgnQV29nQzaPkUy95MCeb3QOyRaj8
O/dU9FGWW5HnsGGdFRSxV1d3pRHnrhyfEFCBQKJdn8p07k0YpoHJy/AduXJhXvYFnnwlcGlF+lIO
S8/0F9Q4nOKhGfjagnmZX5wia94KwMfXoLG7pGmi7hvKNifW1p53Z7b/mdjz0Pu0634WD17gjsX3
lXa/7yDjgZ82+8BmPVmR51wIdRYraElA0jgzQJ4V4uqW4+hfOJZnbIlLTyO2jZtGiHU/1FsXfMOa
oOTN27l8mlQv9ZoIpFTUkhbD9OrniGyJgKluq177JwGV/9JliKG53IqwSwHCpH5FsBDUEmdDnUWP
AiFdlhLe2YnqxpjLBFXR4ZAdowx4M24B3aJDx+evYoMYSyTZpJzp1NTuXiZlPy31CcVdtZwnSAkH
IrVCTsGWY/LYYqKr4j3fm/GIqqxLbJw7Ueo71WDzxgv7Urp++8qvD8487si2D0Vr8wtkDg0CgXHD
n96OhwxLqILvn3VQhJzJdvY76iwWzWbdn01rmas1RstnpUskPdrLNuKHEF+UpFXwnyAwdoLyNewl
t7m99tNNDsE2AYeQ13bqI8U7IQKJJxo9gf+VFzbkhNcV+sGfw/+LR8Y5ir124ocjipijREuc+gdt
8ySnUbVZAxqQOgvh4pwWPx4rd3+QaisR5aGl+L7VtHvdJRNzB9vLp/fgizb4Q8KJOjOkDjdhzRbE
0f0tbhl27bNr0VKdWr6cUtPjzTjWFLAv7PlTlF2Lwl6OKBQg1qzQeTWLI28lLOKx3GoeFSH6/Rn9
mH7ghM0vbQ1hkqjOHkH+NaJYLEOWOs5UR58AjpzjBmj+7IdgzXLiyGEp9YfbUMjFghGb4Znf1MQP
vpo1VO+kvZDGsu+VV5wLvp53rwvCZzN4EGoN2p3H1Yu692CpzPPUTxVquczl25AtH4OlIIkPcJxj
kqHbYv7jXoNwwGh69u3QJ02e6fqxhBT80QEKvYRoYRFlMhBeDA0gEu0iqC7pssWPgBTYJ5F7zi9Z
ifwjGpHXMP/yZRfKK36tPPGPAAvr75knQCTOPI8rd/0dbnF40impLUvnM0TvenV0BPKHng617jB1
MASAduLDZCEm+drtXniowodFZeVbqfiUon2AzpkcvJ8pBDrMbD+ZrYgh7L1/hekanD9zFT32eW6d
SKHAM0TZdXGYnfDXZrNxHYoOdACvUSY+LTNCgWZyHn+bsY+uSyH9WzCVzbnL1+wG2Bw9IgrzXpop
ahhZ3AWqb7O1dewbt3wbddjctNVnp7rU9b+RXOcAKUip06ACem9wQrYIBDC3OZh0AYI8b/0TOppn
qW4LlC/LSB8ETAnxlnA1xxzks/7lus5ovhl7BEDCJaTOgt55tITLAq1bhHJK3LHxkBnUKg/TDl/O
lwe5jn6z0xhScBvwntf7S4Pe9lmxDcesrLzanXToCC4jT30VJfSor7W6BKHdnkK/RCxkqMEZbHRw
595y8l/OqO4EjrwPXwvEPUtBQbQ+gsj8wc6N+c8qww4vF6r2m6fW6WTVmBoSMW919Z/rV+OlzqnT
o3GLIZXLCPVf7EnsAUcF2PUxNyte77D2nYMsBV0DGmdudAUt2MU3ETqr5KTpmS+BlNgZnW4n4rhx
VTUfckUxTGrsSUQQYINUv6pKLpDYvh+gL/G3qDsOd638I+qRSadV3wQGr4nUW+JjhP1BpqJtPeOf
ZiywoyEMEhb5UabBOK8hTaOIWsS8Gjg+LsDo37BYej37hQ+O7uMuO1SWxku812UZnCOrKHELRmGh
nk3jMfO7mIDbw67vcs88mML5Qix3ZZ9HOOlrjYMC1+TgzXDfeudcFmH4t/LZyoiKrpkS6qHKs/PE
Vgw4nvk2Ap/KRiLUhlv/hGLd/WvVeVQ+70GTRamYPMn9FKGtPdgBMp8kHMhLfyo922swuvjLZ7DA
WCSNUTlGARQQ+jjf5wF0lgsfL3kO4Fcz0508YFQQSbA3IXboeV6+uBTn+REKQHwEm8fyVKH6sNge
s4puRBO9r2Frs4yym+As2NwPv40U1NVS1/2pbQnAGoy74LvfapYKd+6zNKyrFQa1Xt0GfCOyEZ7K
0MremoJwnWUfcKCVbJ1xWVXOHG9BYd6ZDIv1hMJVnvKtx5y2gU7cOHhImaduPKNtrcNwjvxtBVHL
0cUXsDNVRdqwqbR+qKquoBQtn/AphZGqHqCLoXRa1M7BwV5C/zzvwx3tFPeNZUDHEHf2IodY7oP/
ZYW6Dm/FFu0qGdZgvG0IjZ/9fnC202BANOcBcT7H4po1qdNjnMONq9Gh52TXomjiRz+BCrIW7g4R
1w1BgJjx3ZISN2fWPo/6gDEz1BClqSomVbLjDICqSw/23DPD/6YlYzgvkTv+C8O552hBqfvfgA3K
f3W6vvlqsmn7laFz70/uJjv6rAbVT886b3EsFSpIIicwT8u4YIQsMvZua6tckM+8UjaHi9Rwjhxy
KygTgOaF8bRzP7FQR39xmsDycUFHfNK17p+nsKliMpBpYV25ajhqgSTc2Nim9n4iyfGkn3R+OXQK
qGMsepyS20AIZSvVOvwau8LAcw9SuKcc61H5kRFpZlvlteM8acUTCjKl80dEFsCAfAnTek+Ab8iy
CPsdPQKSk+zckcz5LYgGf7iLV3QDztt2WL1PQTbJf7Mz19+HwQGpw+ndPWT7YDMVkfsecO8Vo3UR
hROE2OTG+jc5evBWU1RXxz0U3tQyUtcQ8lvlZz/WtjGhlzgqdI5R425Pvp6V/YG613f/1gaY5Caz
UT9CrTdNgm4u/50P2JEPNNdGXHcoSZf13arqxfsiE27mYmJTnCdOtMCSASMplXEHfMRgVJFb+8Nx
YlWwrwgKy/II1pjDEK72Xdaz990/Nt1gubVjJIakKzJztT2H+zYLHflNbYQbHObQHgQHgmxPlQJt
DTHe/+TVAB93Fmf7hQX2/r6LkPvTlGr4e5dGf2tI7KTXAhobcXHjohgXK2SlyHVEvGrUThQmhmbp
xFm72xokwkKWC2oeIj7DOZsjFhqx46VcfnPrxIPtVl4qoCfVa3uXddexVSH/fdjIyv0PQbjqkhrR
dPiMMzNUSYcfkqanpp6KbxEKZ5wsJBlEhyJ0kdi1CjVbiu+mdbHg44g+RMhZHrlK+qdo3pzm2JW4
FQ+kY/DlRabOPxYSXnAnlTwFPRj647IwIsHQYic6N5Ulym/lHIXVO5Z9MTzX4MGoXvgfzwGNJI+u
bwG2yLyoOyAVhugY1cv8nIWT8f8sk2JEmFtEIUMZNhHMd+UDOSAVuPLv7ywoUYiIleyM7hrg09yS
oKnNl7d2YXjsPW2GU8H9C9WI9MQ8dBUvInQV+zapCYtgoRyqsSbiEffn+2j1tMrI0UMSddgbcjju
l+si1jy15Gj6T+ZQQNYD1Wj44bj8JTBkJ3D6v1UYjMwjOBJY8BaEfvU4ILWZsZtIM78ho939ZA7Y
+RKFoEPHXF7r/JLvfcT+AE/Yf0yIMr4J0Sk/nUxVrqfJ68m1cJ2sg9bF+v9SmcVzAJuAvB7CsNqi
FHauBAgQqEbTAQcovHBv5MswBtsF/XaP1pWq5avTKaQWJCIMJzvcxXeOat38sgcLAaXywcEugYv+
6UIIRFMxEgVb8LCxyPe84HWuf0cIdM4jV3B2bifK/DBpUknxzNFhENQZKsSq181y9WsO5PiXEHEN
Tjn4rn5EGlSA//gYtsqkG1X32UK5+8luzFS9trg2IYI6f89P6n8cndmSnEgSRb8IMwggCF5zz9o3
VanqBVNJ1RDsEEAAXz+HeWqbaUldyoQI9+v3Hg8bt3nIKndCCoTSJudP3vsxCvaQgkluDAoaxk8G
89F+l3rg5d8JVq3Xv7Ma/f0JhXNxT5mAJY51OWwd6rigV2fmXRFDlSCyxg/Prjep8sUj3r56h1AS
lL5WMWOO57zQHssibcA8JODGr28EfJboD73SHAwotA0uJu6XYkzDc0agLFiwSW99yd4m1dQve035
Ix46HoPgwj4IP/0CmOD1/wUIQWHCnIuDd+tt8si/uMRV2m94aK25zZuqCpgaMbL5hGYp0O6FMlB6
ajZMVtWuDKwFx5LWY/nUSjK4V3THsHoYljlU3jF3sOZqTDWfTYYjGlx7uBZXSAeM05mhxf+VBPTk
ncVyFWHe6wbrf7XM77YOc1qDAA5718WnOe1kcjMF3rDcOoxRsjtnGEz2s+IhEAtfNwX+Z0qkusKg
gKuu+jXADMvfo94X6iM3xvgJm3o4JN9FWkto/UUh1oFxqGHtn73alOPQXHJfj32O8leo0Dl2VpZe
8qKz3Hp2H3tl3d4P1hL7yFhAN9hzCsE3i3LWN7o2O6o4ztPL0kHeUoe5JcW8U/RemLj7pgtOhVet
654NoUHLjVixOdYl2T8v8Xs/iexzWdMov40HivzdFFJRt+dy6njEJyQhc81rMzuQfOs5+bX5t6Bm
6DpLX4LcY/pwSPqgRptw3WCIbkQ0EvLe9VgFhl89NqbhwtQeTT2xjRN8uHbEppEuHnb5fhBxdZwZ
YA6vGLCj+rnt+sG/xVXGWkpG8Utxyhyh9DOfyfpEoi3QR+AxdBU5k76XcIlCvddVQfCyk8p/KZze
UDV7JUM8/AFxemkRfO0pCaOCoyGc40s1OwPGld5iei78dqg+IssPTr1Yu158ZeaRZmej4L5gjUc2
e5AlmtVD78N2uhemWMqLi0dpfbQaWlB/8MKoSY+69Gd70VIn/NWnOZ7aJ5xxectj7m0T7mlZ12QX
oLfyPzAtm4Aj2+nDpTjXUUCqHqhBxfgI5YVhJad26Okzy5eMUVyFknb5aGrsS/xjaCR4IQwToh0u
dmzj4j6MWysxQlV9H+0nI/V6N9XJvDoozi6T1kRuyhXja1yp0eKjwtXsLDqn7FL9aVfSpOSKpyS6
79uKKVKt8erxVHW4opbYo7Im1v9KgKSPdsJp8O0zs5ufbL3tM2uMs95HHfb0nYki2wAVmd1Hl2Ho
eozJn1BR9f5j3Rf+cnWriKT5PArN5MufmDt6Tuz+EQBYcBxov1a7BSUuP+qq0z+JlIjQTTikv3Je
OiiRsn9xQKb98ajGOHVyF3dtNBbdse4nLsml5Lrd92ZhAJd3Q3b2GxF4RwgDaHsgEHTxkIxQyE9e
E9DkeUOWnoKozF8ZAGGTDmPfSpJtU/mRL/WIPcYiqmyrzWieWFLFQI8bUfylZx/vTBIBR1hmD6k3
Ktv4Pa2xke7jbMZSuq5zADsoS9uXju3u9T6eNz1OVhbJrJN95XHFJtkRkI34ABiKK4t8PWnAfGI6
73tLuO7Lonf+dA5EnqMNGuePmtdR33jMW1Yo6pokByk0oPCT47I5kAXuvFG01DauXfLxCyOSINab
EYF5SrLLYXv+AipF6hdUijddUqd1LyXK1Ot2Lt4upuUKTF0sndCz+uYqy5QmkrqBxFochoG3S5j7
/2JSXj00CyHgYzHatkdfb8vrGvWC3w2r8oB/K3yItIt8lY0tR1+dhbtyGtOrHpr1YS5wPe4sph+Q
+VOVpAQtZ9c0fyR8MLflzXCH+d6EQ8RKuxH60pERXGbONucWLM+WOH7ckmn30LUKICd9fA3DVemW
KrPWybO7iE4P+3HB4X5aaVbKmSnssAxnRI/CPak+NPYz6WTq3xjGs9Mpi2cbU/6Mk74Z4oo4XIFa
zcCyqn/CbPAxGZAxu0uyOfpkg5jzTWnGZzJxh5SHpSMhyaR9q5u1FZROSTLTmiwrxDkeMOP050Di
Eb8pfUfpX+3cxUzZFLlm3v4xs1eywTwTWbOoa2YpbbG94ZbYBW5ufqM2UloHK7Uuy849kHItd4x3
oFvhVrEwLJqHtWlSUb1gXCGmNrmdm5b7anU9xU7JrJ7FTYgrkNh2gdMo+82S7jG7T+Q2oz0WpokZ
QSkPEZrsCPbprABbExB+ondulshefJ9gr/+MxjSu72s0ygaHTZjU8kAWpsKwYse+OIVRpzy06LEh
UhtZ7fUvU0FEo1wEdZplyPHQYicqDlOTRvrE+Y/3rFtcTBO4ZennQpsy7cPeR7lEkMDOHxihQoLM
AQazXdRCxNuRipbjrcbZ+Y6bPDMPzTjb+RSXqrKvlu74rs7T1ewjOEfctdIwjijE1EFzmwXZuipx
1XCO5OCYjzTo+Ajw2QY+JmTfD81N5o/kJaahWimieYuxCRVOO3/ZGQvJbdKB8zlmPI/1myqp0Y5a
J0wX18AJfhPq4IOL1rrEVyc9XH5VPLjN5zDn8s5AnZrOtWONPg8jav0jR49x5/0KOY8cLeaGCtdx
EMuTR+mKTZ5S9t8yJLDd+NU2ODgjhI47HpymZSibNeIcgOEbPg3Gjf8chW6LF2DJh31CEf659hPo
DBVEtXfR3VKsv9y8Wdb9NDgyJB2TOUnM/RQ07JdO2+mGVM7i3qy4Md+DodfZ3sToFJeS7LA6q9Xp
P/10HH+jhdJ59JUT1qRV87Y8raKZ5jNsvJbgzhS/9rXHsG9EYctPncf89kAopvtg/Br8tyqMpnsj
p5VcYjdtoU7BYGRJ5PJZWQsHBh0QD1y2CXNREdTqINY0qImmaqX/oPKJZzln0XC3yVRQAuemx28O
5ne9ktX0z0R8nR9Sd961A3Ru70FKkP02DQZSI1aESFxEqJ15ge0698eqOQXM7G9MnuLADsvU1g/E
EJuauqkk6BVHdcSlOs5UTDipqU/H3iCmoPBKCFj02xu8h0PwHhWWGCW6JF9OTLzcXnm3RfiZNLgp
dlHiY2JDgOJKg5oX/zb0RUQ20B7T3TrUVLbdXPEvuW/zCXBC0z4QTG7ePSdcXmtHel+5E4q/UYgc
9+NIHU/XnC6eGCDp8cJ+J7akHGmGIl/PG45FH4gXxvhuS48Gbunx8FwKkGUMIrHrnucM6Q8ZDp7b
6lSPGpDDcphdVfhnAXcMtwsLjrCjhm6QoCdv+70C2EvXsQpSF1ykkB+EsSPvwNhRfnlwAONTxiBB
bLg5DsKcmv8N+XK6hPmqfxZ4WM8RMKJ7QKfLf05OXcR6OPTJ/bTl4XZZGgAlEEORQBADBHOv1nB9
8brO+fEzh6WKcxPGzynOx19yBMm2Y3qeHvtUir8Zs+d1x0+9zU7Dyr9bGWrTgXALUvbq/NKKzEBC
6NKjW/hcjO2amudYJP5jT0gFDBloG5LRJTNg3Q6iOshRxk+bgoutRQSuyyvDFD2e8U/6KQKPU+Mq
BBaVlu+S93u4apCTVzNABMJ1kauHRkp63MKE6lqAkbwr8tp9GUlZLccuXbdShhCv3tdVAtLBW517
sCj2tzWsa8BTsvQuVsxMzjxNZfbL9wGikYjRyHRl5pJvr9PwV9ACf4CYmbq//a4ZBdzDZhl38Htx
/OIhDA9dN3Z6N3gMF9u+TR41v+OYzDUOa/5cwcMXstj6hp9//gp6U7xnGEsZ5a/hTFHSKxfozdxD
ibw0Oo+CA1Vh098mY8qPJ2H9qJOsRutspQJaYo13+7WJGdkj1hYvfJqkXtrY8X+BFpoOaVBh0jCZ
LMS/ptlG9mtZeSfAiTk2n2iLOfowCF7AN9CD7Jjx+M6t9cr45KLZw5xZ+XTeBUll9j6kbaXw14bl
A6Ygcv1QtcTwSGOli/OwFEWO/k4X8kBwZA45jpv2xR0ARe0NpNc7ix4A8C9itQpkQ58tubWDSwAV
fzv3S9FX7SmwXV8/5QM81Js6H9IRbYQr5Uo3ShU2MC2GdxfGHGUhSoi/z+oJCXI3xFLCzgqNk3jT
2U4BY+5dKqv2/yY/RmpqFzCb9f44I5XAMSwiO1wWZrpEVSZRyRNe5PAVW3aYnaxOpDmhxaQdDaDB
Svnekweap3Olup4OSwr/v5EtCM+hlElzwK2mspvJqnR4cfI0v0obMjdj+my/BW9avOsw7z6vSuT3
PXzkf/zrejn03mZS63AT8B1OoCV2xH+L8gmLoE7eGHoR1uWPdMpnC8sjOmM6tdGR1iTHbpj7sibX
UmILSEpjzskAfugAysb5thEF/d6rlf0KE9r/lQHVUqePblaRrZ5IL+B0pUfgc9ZEv+0wR2T2FUYJ
DgU8cdjvKVllgfEb8XDAcQnRo0kPk/LDAp9ljeUoYM13fUWWDnCzYYQID+OQeNEvVYdMfLCr/JLw
fk8pcc30SOSagHaTkEY4A2XE9F8mXJWUS/FTRDQioU2tGM7WnhUXVp/W4zkuIDFtxQTfUoFs+yCK
DsMDsBrnhfIwiW4qvI7+VaqUNrhujG5uqjEiYZkmCTfBrtBCAvUZSzite7605RNGXnyBxrJAfuNN
I3s+uFCoGiIDBDmaMrvvEVVQUY2S3p1mntjv3AFLCAMnQms4MkMGA13UIg055PqXXbRU6OUJ/rC3
GZXgrIa0dvHmkuU7JjId3iIIQXvTJ137jiGfrzCu4vA9Eyb/rlamcLZRpToXbD+GMyaD6rUbdfnW
BMaOf9Nq8bs/WLdonnrCdGbHrbLFcBIzD+eViHbzqNAtm7sqL8e7niHckWBUFZ1tF22mhEG04gWe
jnxGvS4ZBlU5gXbsB1N4HPklzb6YxuTDqlVdO+Qw5hjwh05Mo3x1KVIbMr4UgE9fWz9J1Ykcdpef
g6bCDzWkw6p3wbiYJ4MBjsObD4f7nifsHM6WmHvdMmdnki0YxoyZ2//pVku+A0sUE35IO/4eKyUy
xdjny995JZ5+7fA8M+ZaJ3lGrG2flNG2vtsE8nmvNDnrPSHhUD3mamRFUoR0MZySqfXepbfk51z4
jXeHCUih51cVVe3salOccKSw7MMLkX//4megkiWUIp9oY8stWAEY90a1yqI11w4B46fMXcaz9F20
gMavCn1Emaqd2xkf+K2HWPy0mDqs/xlb2/gg3TCtP53MEjFRYxFeC4Cc9bmehro+h0Qc9R0QNkYv
0IGarw7k5RX7EZ6UBo6jv2+dxutOi/Hw/ChMiAVUTRJlx1WM7X1qNkNjpk3XPwW2YOROeC8m2teo
7C0N0d+JJGAJOy6Y/oIrB3Pwn+qExNhK0mPHaG12TyjbSmPPZ0ciPou5OCP1Ap7YpcCG33F75tM5
Jqmz5UKj2lyqMG07QH6+7OU/QZ0ExrPqvTfiAcEbvgcKJrqv1H8IHXBae2ESwrdxSwrvdjKjmU65
XvGwNZFx82urA4ehnJ/j+U952ieSMkvgELlK6XRmI7zyQVo2yJ7KNs8lTOmtpOq9Jr/oMCv/IdYi
FI3g5XER5T2Hv+PH4qNeY+yLEwX5oy3CbcY6Bu4v4Q5ENJIp0Zgq8iS9D2KUke+xYVB7ZuxNhTkW
GAhuGqgCt6BgGEVFsu7HS+OvClBh6OYktpaZyvvUrWxeAHwpwBoEbcw0u2d/awhttWftEkYBk9Un
vHRduYfHANZidrPhT0skXj3CIpPDI2Y4KLMB+YWTBFKODNzN9dGSHCVe2JXRbSwLzUUC7pJMU0FD
sq0sEc9LESXebWrZlH0Fe7ilYOjhJDmzQW6m5wqSjlwyjTd4iEg4m8b+AKsO3uDqEqoo0oAcdsYR
/VuHAcd32bZrfSjGhCuPhBz+V/yH6XRYcrIoDZL7urNTVw7XXIPz2xd5i2SSiFAz22hd1Z8cxit8
0dVcXlN/xeVWSdxrZiii6LgkNcTOZOgYiiQ+NwrYqIrKSDRp8RWRosx3Kc73JxelEosnya09cX5i
Hp2hboZB7I1nGNPiCaTqtoEX5Ahg55mo8S5MsBnw8Ris6DWYsueWyATWhhFAw06q7e+q6YuYGy8Q
rnZ04Q7EWnTPF2QVlyhFF5ZHbnpcMYJdDh9ekTNeLdpE/duuSHcXBJN8goEj74j0kuyKauAzWA83
ryfmT2zV+RkgLI5lyp7APxrpUstLt8ZnwEVUNid3Hqbs6LpJWmGrKrP+VKVd+mhp95/TNrFvOlqp
KYNpbB+s6NW99jgdsPylYA98sWEtED/ZxICRWz+ICTreCVKl+KPSSUJM7Jz0tWpxjlATC/6gBZuR
vA9XZrYLI9Ujht2kvHB+Fu2DFKv6lRaV/xn02MMgAy6b9EV/dulypjd7t5wjYh99ygdiLYEYsOvT
8JB4To6+1NREP0YMzsfEY9qDO8jGpJYDogeUbT6JMk6he7608lMbsaWeO6poXvNJ3HNkkBxrRY5V
Jmz4FkC4E6cib7VlqLI6OZLg3QYw7YZ3sbArZ0TGOftYpigki2o4IPZ6brENU/BSKTF3NUxaa53v
CwJR18YvOQfDdMS3UJH++pEAhOLjmPsc0WO4xq+6GbKXap7Lj7jSqb/TfbQN/NdI/x7XDckghp5f
q3pVf7sTVAR+b/yuiogIgdvLO8Vw5ytZg9g/bDpOv28i+Li7sGOE2mHweaU4l+1R1x5fBh1o9pyM
WYy7qzWNeF3axNEXqDW40Ua52XlS6QQX7WpIAYzfy3/eMK2AX5jofLkmxtBhKqVfG2LsXxW7S7qL
wmGNloz2Yw5FmGNCaCQS005GI27KtGJgrz3B30kb1ad7GYUYj50K9xqRLd5ys4wlaSDtY69Ik+2h
VyHXQ7EunHIVKHIu6C4Mq7NcTPbS9BtaGiADRyK4JSRlHL/jLBkdKEqknMQWCDWshVvgL+kbMx8D
5Gr/KFOmnYdtGdwnxQVnOzMIEr4Nx/KzFVhAcTHy03QpTqCKO6fZo63znHT4f76ceKEL0I7FW0aI
ROPiW5q/ad/XKSirQFygBqPfJYyDWegQDkV7XNpm+duZGN+fBoSJE90V6R7SP4PqIe76W90r2jpV
OsMnFFke8CJ0wL6F2eY5x6dNRIyehQgEPsR/YpXsSIDU236MBqmKnxNN8cA4hDlGN/Tur6QI8m9B
kLrZWU/nHst+rLxJScOuZ8XTRtbVaf1Pfy6wGblVQCdVQIqtz7NvsSliEIZSwpqxKbuxzWyi3ZgP
QXbKDKa2o/HquNgxqJ3KeyztOB/7FdPWRQAktjd1ZyCxp6aypIJX6S7XQLhkdfDJoGzwlwt6HJ+A
l8wgAx5WPfF3cYeG43GIJ3RvElHdFZAmvsBmkOtth+dAnhZd2uRXOyygp9S6CXhe6PaIkmYK7XW2
nA/0ifyMFNHqqnJm/IeuoYNBr3BaYBzptqQuYgnO1c0UJd+wrJwHHX5LLIOK1Qd3TTT6y2lqqZQW
asb8FndGv/B65rq5NLQGIZ4QjDXFnZh1Ub9rvgX9GDBA659bWaA4gktVYp+mlGt0KmEru1sZxtE0
okKC3LwGASDXG86ZOnviNZh7Tndqwz10oz5+DPISWwL+TeNe2PTb6n4PnE+C6kks3yZrZy2wCGbV
P6xMkyzqIvqmkX3bkf8AsJIssxc1ePXoHka3GtbhEsALjThrso0skiTRRCvYsxfioWEZyoJkGNvi
oHxG8uOxwiLUd3csayqSF7vwsD6OngFkrLMY9RZrJ5f/dciZhjykINvlrUVNdo6gkWhvqEWK/jx6
EPAaSMTW1ulNEfAKBogZGJzBdo4deVcShozMbyiWcDfthSTaS74oZ4jaX1KLZfx3hekuJT/Su+IC
dKfrcZ7E3tr8c1eXtl9wTBa/O1EzOj6WJdwarPFp2YuHsBoIkMoVz9W+CqsRaL+eAeGcaJ+EgxFx
7AgBjnxy5DljTFQYdSAh8awGuJApHqaJrx92UUz7gVFjYr42Uj8QLUm9yr0TRmhk/36us4jlAvmc
fBdq++dB+IWqiWTMpEsx8hRtFX65DgwZljqw4ecwSY16r4uJ5xh6lPDvu3aC5JsWo+PtRI5ojLVR
Qpy8TeYiVHcRVnNQ8s0QBDellUHknfOhzMMvCFvx5rLExUY22F8wqJFQbOtrX/MFbO6MRiR8SWSN
rpMO2/beVFtnrtqRHncp3Bp8nxdlcnqHGjtVT5ahdPFfijyCFrLMxfoYdHCEL0srcFQzbxPqnqw8
54hbg8J6TgeIb0/gqCq8q25fB/cGXLlznfAMgB6ugyp4lUHnLU+pCFDJXMg2BS7pbmh3Ac6z7pJA
dUIJJiU+n9Ip97O3pkpl/aXcdgmyY9F5FKlQBbF6YGiK70TWgBuYXBBSEU1Bv+dhXdrrHJXMFBcn
mrKD9VjyB8IhaP+NvKZ7rCt2+s3dCfIoztRQwWWY6VR3MApJImmgzsl1rBHSkL6Vv/zDI+5m4wHl
pnNhUW1O7WFtZHXucw/ZiBi8fRl9bPp77bvFL7R3CgxWaZEKSaTAfgxNoURLHqQ6MNJxmn9EgMPp
DSXDRzLBu8R4qEjChZW+IV+6+z3ISo5/zOQ3sI1ZFDpUZ7F66wAsS/jqkSmYR1kpWIbxXuV1W3wg
jzjE6nMWvjhHiRGDQMKoUtnciDkcVsLOKCpo2CM575sWsbg42YjkTQYnzR6CHMze73JWQ3KZAEXS
hlaKXhYUWN91WElTKPOkcVP6cHzgDOdQfTNqioUikWAUBUtdNOOtoqtfEl5wA1qHqiyGhgNZrCXw
sm8svoHp0C2jL87JPKE+LVqk9mMhkQvcL9Vd+pcgV57eEAMlP7Ut/8Db3GTUIiDgyaHAYkjvmfJs
3kKa5eHQADepuEnZBDXtiGz58xUyY+i8i1pjXdf08f6wV2nCRILxG4OGbHS5q7Bc9hQjuCWAdwrV
x8DKIm95NgS+GfQ5DZeTYPla8+PmzhjecKh1j2wFYd2F3oAcfbEV8MBfSchVXu0GDJLdokhfwAC0
9Y+uS6yICwNI95luFyNlwPKk/IRXYApuFibvwIjhwiJdrBNtBIeiOoMCG4qUvmxRIad2I68V7y+J
6MD3vnXluu5DOo3OLtJxNfxegCOwtoogQ+7zSAI6/8E0Z5IbaqqleRCNxaFzWnoMIzy4DZ/oC6Qv
ET7Sp2SnBvjidEE04Bvf4/Bl2j96aaOeDZ+2inY+RenAxNXHlBDMazpDF5w0KkkX09Pu2OIRRbdt
Ec/joS1dudRH5ONhOVTEPf0risvcPumxWitzx5oEOT5rW01xuWc4DTRjN7cpUw+XgQfU15UoRPY6
ogS1/yqTYGmDHOEm/RP7GTYSH2ZKuKWOYmJFrodrFxIbMkWqgUgC9NGM44XyzEZcXjlLBGDM5TLm
LZFsV4bDUwB60L01NP89cW3Vd/cNYfrvcQD5ck1pVfpvs/a++mgE2y4PCtCtuV0mzJnP3uioGlpG
sL6RN/e9o1Xd4t1UGZyA38Jrk/kxG6GNnHrSBK7BlyQ4TJdmGfrLCA/Ig6gxEM5IktEU92qhdrhl
ByjJlm40rf6yTusUH1ItjvOf1SvVMPNGjgIBfCjcyT4P1IAhk7ntcQ3xum8LSbaASm6KH1BL8BHy
1T2Kjg2dr51Yp/UBZrWusDzUKvaxBhH4Ki+gofjTACmZrw6WN3OaMkdvNRHtJv2HWwbmiLjNXpFd
hmp9H6RLN57sEIavVNXw21zBT7hXvBoCTjRKzF6k+M8PFsqNfpY1ktpvCsVyA2X5bXdyEXh8cJsZ
/RNMlHY5w2zC20aDHWCwn+if512c+5ieiqKP6Xlc0zkIIHNDVhoGnx/y8ufLa+XmlfMYOFOj7gIP
YYzjn9UE+Y5yrh5/YckqEKc31CvOAxwa5IeW6FnnSWRvySOIe2JZcD6AqggiKOhInFMp68SwkEk3
HYM3HDDRcF48BfQ2WFbyMu6ku/iRnT5EiFBUIvuWM+aS2yvkyx0Y/2TT7ePlO4jTiZ63iTiaC0iv
/dFOAuBIwNwopilA3D31BIpXAubbzQCuOXJOwO6SkDm+7svlVfLbSE1xcqw3jhjJFxi2gDt/UkcU
THItI97LigcTTYVM/nhImkWrT5kyYDt50FzC05wwJDsoGffb+Cdu9a2BaRJ9NwErnxhUofotN0T6
Ajx3Fjq5cyQT7B2cNhy6U2vIMgPeATl+rboE9SwAxDTuLD65jy7umr9R38f6KHEt19zdvm7/JJad
LQtmQZz1PEakIecAcVLbEv/MAATqQItVCWCGoIDPyDBze4bpz4nGGjPHv+N55RBOa9yI93JqGYYl
xNXdmyZixjbOTjKcuslTMzHYVDsPQlW4icahjoczuSS40YGJOvOsNM6j23EcvIyCIfa+6QoK70d5
ReN9WEKuhQCNCrCzWnDuHKuqQEhyWf7U3WlrAZslPtXMvaxyNDMu99klnOPDw4Nk7eG5bJY8OnTS
74Yb7MPNX5Z34R4THJEL3jLBYdOuRUYUSLhhCHEMHvlunlYdPIQA6NYrzn+l7xm8FN1BYVPAsCtX
4gWkxV198SCGlWcaDuKXdMiz53wwthjKLxfEpLxaheSOoxw99VfreHi/09n08yNQgfDVtLWVR4S1
uXpLYP0yM6harhAzTdSNMkhjHBBlY4jPkPAA/7VmIiS3E6V1c0VIKpcbSdFrr5yzefdE30HDng6Y
8xIiWtGrW3a04LipwEwkaKMH1u8xilFFuvh/xnCo6ouq55wmNtpgvItLvaNopl3mgcrSmJqYvNWB
wXcpLnCZi+yeoHtinkfikl19RHzjFl3KllnFuDJd5Lt0GOxXeE/lhSFrCTTfERXq1aJ4zpkBNqzU
qfHwwcLXdqxP3OxkdwgaNDH/NdI/57Hi//mRoFmiyzIqXtRExkCBmTzTyXG7knkKKhbyXITywSt0
XbQGf4fRw/Gftj1Mr2aJB3asdSuPTMRS9nvMTYv7PAAm/8KiaMzR9AsViEgqfD27xR+tdyixPSmc
LuuMlbVZ88fGm+jQFt+S1x0ZzlW8Dcr7xhC8+e0auJQU1JX02r1x/OTRhYLBgBSmb39Wi/XnB4YI
0r2M2FzGA5sFnPI+qDu3PONFdx+ZG6XhbZa3lLqahvKfnTevKqe1P/4uVpOrR8iuyOyoOeThXaxR
NZW94dKpxjHX3zrpxjsrG8IlfW7W6LbwNgMdTBVKQKkq2HmF12zrXZoBPRwTik6gpG35OeVb5BId
pTSKzf/b6yBjzr23ThC8jVLyS+CNml8pK6+c1y4U3HpkwyWiMOay9m72hrm90VNfFIhiMJQcxrTl
dv/oGU0ckkvpQ/1CsTPGPbq4VDjNc1Z276l9kwFvpTV/fFwtEY1YziVb+qX4HXP5E79m0dQHxT2k
njGZoB6qtCW/FLk2hoE0ECIac1Zl7DjLWDfs42Efnqh4SEFRT/nyKKYAtrNfS5rdnhJpvPch63t3
aYO9CZ5PYqcvQdBhe0VmM7yxnKd0X3NJvuOjaIdoYJsio2s29CQOowKExLh4JHSw4aTntLxfgamf
t4148jYWMdX75DOHea1bGfpU76yp2/Ha8uAgy6G8wqSE34NVViS3hop3vWlkLn+IzUDclH2Yq1u8
otlPQoYvO7G40HNZwVPzlHR57wZXgq9e+LxUgMQ+Cn7s6aGcZtHczIlYuw+XoJpiWRFM2L0GiBse
dC6ZE5qBzWsMwH3WGp+3pIU+GJdAJZgqxDWELZxXrwxnFC9dyN6+B0GhH57NKPADCZzh+LsQ7jDj
SxALVVXG6t3tVqebjo1JZP3ILqze+zf5tl7vpyELfQBK7cgSJpq+4cdbZ6B2I05e/wG1tKarLmxQ
4b7uoxl6w9iNFP1N2M3Lo9HLlqaA3M/undntqgdA+ShIS9TAoOfcDJevYA6Q7RVM0fLUxaSsd7Ke
IvdCh+tvIP9Q46saAkjgkU6D/5j0yeAlcWFBAjUFSkYD5MGd/Y2VxSVR4c7hfEkjad+qmvQgUEch
DIVhpU8+tUhxJta6SU7Iq38Ye4XDY0HnyprUgdLjAHdUiHO3bBZpDly0bcV+jf8DsokyqED0v1MH
AwJLTslDu7fa1NN0rbEOjk/V5ITlLaurkHJcL+3QmLQUYXy/VavpPYcJMdq0hxl10Tko/0tTTQUQ
2TaBoQkjcRgPtsWmegB9NDcPGB3XEvPwGgevWky2vJIXxWSK3u8bNkG5rieJZk5ZHv0t2Fwf3HAV
MrjBdyB/XNXaHw0zv3xo2QQQHFkBkb9KLJfZGyp4U5zSMkiyR8XejIY6mJopeDeSnSmvBfOb79Hz
fFMwZqw855jQsUM6qN1UP3qy57zQxt1g/7kr43uXST/fFv+x4dnii5q/pUHI4u1Iymx4aRIqtr1i
yYx3UiwEaV9ohAja4urRg8KF7HuQHnyEif8mn4kVyrK3rm8tNKiZCV2cq5cFSR8Auc95WxjcRWnP
omW9wwLIAIjBOMQmEXsZWI6I7umF6GDWXEjBkG8d5nBqPxfUToUxisjXejA2H9xbVxrI6thTEBmg
eG5HubcVxDrKpvHAt7AwRcD+Gr1UjrfdqqP/P5bOa8luHFuiX8QIEHTg6/GuvNcLQyWV6A0I+q+f
xb73tWda6qrDQ2zkzlzpDBeSorwqRid3k5OTQal9EXPjg2StYTLCZAak9leMjBJsDBageS7x82I/
xuVov4SzjwDoYonyHpzS5d014hEODlkxocEKRyMsFVGvBHHIfEbPNDLyLmxLiD24+BFcIgptHz+0
vs8rGSrXHBzR3EubQ9IzZbIf/Zj5XbsBokznkG3eASESYlf6Zj3OFYxMvbNn2lk27MFh622SZiDu
wiGdLQ+wcd3J2vY2dQT3pY91pjnyZ8/eDQPyvDyvciTPVRlA+u+HBt43gpOiyJBUAWePn8fTeJpZ
fppba3ml/SS92c/gBsQBqyW/FsDr6dLrHnsgL8VNDipn50YK3z9Wq5pErsxkwXTh7wrCiwrzSF86
0ijPDjx96+ikeXRAmYUZ6PLbC3/EbDfVTqCujXhaBv9G4QixEyPWiWwqLRRKqnqnazE5g770Sc3L
hP15doeOsKLRpO7R9MFH5/7ex4Ky+uU1LnMclOgUdbPieWkFxYFH7yELjzpN4ZOPnW2yR4ZIkq5p
OYwZJy35LveQNm5f7uAcJBiH/KbpfvUqdBt7r9O+2s9DxGyL9RI+OGT4uM53eVJO8Ufdys56yoDg
OSeibSi5YiTJv0sx65K5zAHHsqxzOL5lnxXDeZyaHjthCrLgV08QXvP3s7RH9FwWJ3QOOWAtDMS8
+ogzziE1S/tx6SeyYlaYi5d+DML+F2W3/mOvSPu/MEe6yX2AK3iyT1XJPviBuaY3n61GNz3lCksh
JjhGo+1EeErqXdFmKy1BjHN2t3DRmGFccBc4JYPitjk6A2RpQycV5ZBZQebXJXSJBOKDOI9L2PTf
cElNfewFT/yRpmTOAU4V/Dh40lrvLi1KYlxUMHtXPdfjTL1LXLBeTXuCYFgzw0VdI5c02HHkx07P
bB7Jy45qRB1gIZ44X3xrveiJRZRLsp3wnHnRdQhsOLVd9udWPjke99RGzfdiiZz0JV5f3nsACyq/
i1wokpeV+oxrQgXAvSE2Z95RdmDTAP4vyn2kkVL+CtOobl7rDrrGoe9lED5GExHVDbf8pOMzZ6F4
iEtwAk9tT1CaItkcoVblg/2bJTKuUQJLuOBGYBPFWU3GSe8wsRJlzl139F+HKRrdh0LidrXbwVqO
oZ44woU2/bWyp7TYodoiO09uxohOILPsgG47A4UVgQR67NBxi+GcMkaF9ULWsFMorPqvmWVqUZCG
IaO0DvYFe9VcG7SUhlHIx/o/EeF0JH7tHeMvfVsbfGnc5TS/+XYb80kB2+kIm4DyxYQkQS55oOSI
5Efyz2BbtfvI6wKKrABFmu51YDy9xzFh5B6+XtNeVeYTBGUu4+ClK4/+qI0BvEL5b6JpATDTymzO
a6+gaWPM+BhYTvaKWqVSFwepvSj9U7aobGMA+OTi86J+gKDD49OvjUOvnkczKQBtNofjWdCQwDRh
I+Z8+sh54w8tMWyK2hYX1b4VPU8CQ4MV97RSGlZgrpek6TPmDD99R9urebDGHvhUhqcq+RQNpA3w
igx0gcENvKZHZvaJPQShl4pT10PTkfCGSV16zRMtwryoOAhqjtCWyCpd3ygscMT3Pg7TOj2OCGOY
H5YpaOs7u7f78F7TgBHdgfwDdpaSjsUUEwyt2AeQ8Evo4HnmP4KKmb0jm2wY+SX4DHb/Xi2gNmU6
AEyGpP7fvceS5K9VLRno4Oc6AoHbGvuyfHepg/acD51b4Kkbh62ktEtUtH2UY2wH+RQoDsIZq5yk
Y8PW/UuJZz59BSOJQZwXnLM8QE9gvbJZ0/D4dlkqy93g+hPEM2woH07PF5jhJw8eaFzI7CNLDEgE
o91wh/EI7BDnsxisXuHr4GqV7VC6d2L0RuqSvKZo7A2qA9+shpC02fd0wQI90ExlJ+Te8CaYPccP
nDq8utF3COdDQnEeFMmgRWMO9AYEdyzF0LB4ZQG56kpnmL95nwTipZKIZbHoIrKSdSFgXizCYn4f
iIsHHyZZV+EJdSbvvktOfLeMicVaKyiZHNDI8Ql40m27S1M7E43T0lp4LmONgWSHA8eRD4HtSW/Y
wGumYZIrXduechc+wW0JCwPWDKzkfnJbhDC8dQFdfXAFcLMvs6i8PbAARNmJtXKM0WD9/p/iwQjr
3As7vSHRIDal7WLrm8rK7g+nV2E/OixmqNctUqf4L3LtwbGWOR1w3PNsEsysEcOeeD6IPdaOGdgO
by8RfeZv+D1+djVM7QxZapVCTSDt6C+bAcQ1SOLIHi1llWmSdAShJ+0/gVeF6XkSvsuHzXen4LGJ
Bre4BFgH7C03JCJ1XFzj9hQEmY+WTcYjjvXJTYzTdo8r/cy7i9Qat4PbWlc/PpYRcbWsUZ9qwG/J
v3guZQ9em+xFs6Y97OFXR2E6bds4k/szclIH115NXgwxZLAL/znOQHunG6Wsjtk0mVZV2Z+R9mnu
8U20MfCvV5tx6fJrL9uJ/7A7f2nruDkQOEVZ0I3HOytNlHojjeKqah9OPqpgJRkTv/G4SPnmuAG3
h2XocwtV1W1xpgHQDUpKAaKErh4KqGL/vYjYZQ9bCqIQuHVUuuPDgN20PE+07lrvdl9gt6n7hZwQ
FaCheiIDxEJE+EP54zfrSVfNqL17f0B0OnY1jDI2b5WTP2E75klnhU+WfaBmYPmm0ZPylXnKxk/q
JKP8VtQjXyd3TKLgNQy91Hk1RQW2AxCF/YpLwwo/dd10rzlhVZa6VskqLywdNmXdktWnWDRIpmpy
8+pC8yu+Ku5LmKJRpdivoS5N9i6lh7vjjVN43I5rvZBOYM6gi/EVs1pb1RsUTNZwbFEJaxzrYWj7
RyhJAX9Hrl355WU0j206+j1RLbDs1/d0BxWk0aUidQIKDdwn/c6C3CrOkEj5zbUruQawe5Zr3S67
LPavPdMJdFgLa0rEWr3Z1uES45Vir1xf8q4eHFw4M2i7fek3YfjI08Ocb4JBy2OAZjMefE4IkJ+h
7vEA0HIrKK0fZf1tsAVgqfIJvr/WWUkbMv3geGbowEXina1ePODlXQYbnY1tz973ON43lRSct9q2
8Kv6XCrZ+4Y5bp2SBeqSHASE6JDVR+ZXb3WWZJ+JQWEjR2mBsmQa74Bzf5OPt/Nfc8PW7iNUI2TZ
XVVQECyBUFL2Q9idJrnxgNztTFeVmrA583bEH3+ZRtu8AcabS3q+XGuh+0DXnlPU2xhxCEMIbu9F
UOMdj7CAkj63Id5BqG8AiIduHZPcnBLudkCQOAQjVj7zU0y0aPkqvZyAm2DdvTAVoOyQfUq8/ziP
PQzSL96RBZMHpIpF3FcITLjpmU4KbmJw0bAPUbHEVwdhJ3M+eYyH+Cdm7dls85EUzwdCpT2fYbsu
tFpGlUlwVa/RBV6U7fibuQX4CV02MpuoAayY5X5CfoRo3yDBAthyUEAzTdVrFQ4/EQmKakMtUDr+
s+HZVPvOG2lO3uDMWRm4TMErs6RlrwCwd4m3me+WP31cYUTL0ESDU4VT+i9uT/L2MfSnR4+ZXT5a
khzqw7qeHDaWvUIWBIbweyetvRKfg0zTd76eZQY0zZPYWTEWz2N8ouygxpY0VIYaLARoNNeIvDqd
ZpN1DTBc80WfXPmUcuLyVWyZRPdDC9Pzyq936v/GpOfqi+vyNQDnJ7k90GKI+jJHq5TEKZg4wFzY
4wrX8KkmyGDjdoh62d2xYtXNKQFhRwex1Ei/ZCAi/xLxcmDtbSBsE82lhJtk76yWIw0urPfTPqXT
riWYam79WjfPDt1z1Y3NDSGptKIJYzN4Q9Y+45vEDBemsfwlHIxF/OOq92llW0XMxSw2aGZC0Fer
i7HOxUnG32SHQ8+GqXBZWniqAqrFGbfKF+RtA1CTuTc+sOZhhCrbsii2XKFztYtjMjUAjruu+Sst
0hLn1EpD0MilghKD1Y9l1zknAgYasK9r+e07LUrKURMC/EFHDNVlHOPscxEdwFLSiS4s5hhnA1ZT
L5UXP3bj7Kdm2Wz7W7JOIVEYDquh76D7t3Z8oGmL0BNderwNVEXRyR3CbPjPrH9ldJgjimEeIwOQ
+dEaAt/Q+oVXaiCzi/9l/Mti28rVW+Mijp6dsgzCNxcTDMom27OFDxzZ2ShG37IaxD8McUJdMRzJ
rgJVs2DxwtYGB+vFb1qE3F0YcWe90K/mzHi8uPlPgMTY5yf/8twr0+SBCywWiK1xKUrm2zHWUfo2
wZlS3M75FUp28E28RPexqgmAv/SWW0wzh7WeYv3Ao7C+yWw+PwbVDN1vvWiGjQq5klcRGF6uZ/1n
MpDGvSu6uSnCfTpE6+shSFuabvUE5oyusKafTqIy3kCrkOtM3amhk8i3djF5oxL4cqb18sis5Vi/
fa+tCs4dkEsFGgfmd6w3TWBPgCdp6amOS147PMUj94HkN9sTEKWbOZGj+Ig6yDpwPuseR1I+tPNL
Bke4vqWeJrjmq2C9pJaGTb3H5SVaZ9AqF9a3xzeEsh0CsvitgGq/+C0F82yReqfbc+E0Rz4A9RV0
dql/+2riT2Sx+aPatXBIkFQC4FRJeRhjfOpYTgUqxlzY3j2NtTU30K7DnUtpYtDccWwG0C2gWT97
xWrRJR7P2ipd6/SEp9URhci5mUxnnwCxMM3paMCRhn6/mAeKpIJ6m+AduQCxXYotdTQR9XfYJxQ7
mwLhmot5v+o+QQV0d7sSHfUOUygtl13KKunVzn3gbLuevvCm3+IMGwVczSmQbI9Dpw2J6QdLx/LI
XlNbLuwSsAbaJtLAxWS0uWEwhr0E5J+XHQsmuOVZENjReWSjkuwlOiDlda1g/VAnCZ1k7LBj+zVi
AchqcamX4D5ucYWD4B6DATOflck/CrD2dIpEHtYnQe+zf6CX0FR3DT4ED2Pqkj+VeNwiWitX3nMy
t4R46lnY69ZvsrMenteg2RyF6jU2qUmvPdYP9VQaZ65uupi99qaHLPG3OXbWYle6SZhefLV4KQu0
JfjDiWyhqlmRW51F0a7sp2IFFESOLl7jxTLMM/zfJ9JPK2sj3UEcDRtuAGxQI4gDHho6HQWotwuX
vL/gntCG3AzXbNx5eLyhAqFhilzDWu1jVNEbkQcC/lFY+b/pTNNHqCBj891OtnflWbdaBLHOMTuz
kDo4cMYOYB3InC3lHVEHHqammQAktgQoYH5mGe1dkZisO7dtpuSMI6pRN4zPfBaYhLs/BDfNd62y
iXv/YrFek0sYpGeVgIO/dytkoC0kDnVko8tPrXiqHurKl+627hQWHtR8aU7AKnvz4zO2AKSTAUbg
zwGX6zu8VwbBcug4jiguB4bBrBo8eE2a0lEG9IP/xHkc2CRJpkUoydbkNz+1Y3fle+5K+QXRrT4R
Hcibp7m3W+c7xsLUkXAoRYRshe06R86klT5r97qQc7rzx7T7FeecO0fhNMHzyCH51Ec+6ZAVLjwy
tC7FVx15JkOdLT3nKQdZDta6mQL1JVOAGF+wMzWrCAsdWtIP1Ti4ruOMC2BpRyT2dNCHL+loQjjY
sQtkjKs4tt7/7p5IRDhsNY9o+beJPGQUALLjs+2K5Bk/L6OCVoDE96thUF8KDxslptF1NV/nK/Of
EDYGikIHCTH1/5CbxmYstbB1xvCD2RPULRaHmr27+F7hYSPdAiEtRsLlDRK2KyYpy2MmJmwc+gFQ
Qjw8ZuiXtFdSw9qbM6ACnVyx7kzEJJfSZYYEC0MhRo4Dpuu2SZzZzmPK723AMS1xZuzmFmzFHwLq
w/QSm6VJbV4Lhcp+mzmakBnYTJYuiSgvn4Jfq4eBsxZigCrPlTXFFCOGfmBdgWbwvSSCTwjiW0rg
V5/s32vrLNGTHfbYwqieWr44sZ4iVO+Tje/5rmJr6T16pN7bY1dm4DdjhWTqKScWZzj4VLKRwcID
qIAHExHIlY/WE7J2blv0qJPpMi4tMDLhosuSnf1cwP9HSI7z8RDYpdQH3Gn9F8fxSjecE75wvem/
AFnykE8rUfWGohIT4l3YNZbHJUjc8GxHfAlvGe+x+qtp1pykwpDl3ce4My5Bkopnyrhcufedwv6Z
qb9QT13m86EKELKA8+KUzdscOSiMAam4VWuhG3BD1Cx+l8SC0kMCL+9DtUFa3TFpyLspAAy4HmYs
9XHuWz8LUyyu2jjmBey6JWscPMO9Tttj0FTh3ykg8LarbWYWtN6l49Ix+OZ30CBvYwFnsbzLMI/c
pU0Eb3YM18hAgIfjAPmImRcjGzsLf7Y11cRFw1FV5+xqNtKDLwt4ZN01jUmuA06hmvGurtfXQezg
68aJNT7w/zVvKsqSE+BB07wECZk0WPy01fBbqfNRYwsfadtdNJfxTT3AzfeiifWBsLVLqMSygkcs
mvhYvYFv6y12PS4VoZ/EXPfaoNPhWwre+rXHnNheWCYMIZZ7y0PeZ5kWIQ1GGDY11WsJHWt7HNO4
ThVcEZc7cb9wRcP7lVFMP3S08m4TllLVpexi+d1CQGgPWNh6d89pxf2RKQl0Ka+6oGI8SULZqW2Y
D8p9zsoQBKSJyJPc0fUeBns3sYmF9D2+LAH4Al4AuKz87JGj7fDipFZ38Bq1GoxZsdUnKGtd6D12
RrquTX+rB1hxx2q4B4XsEgbc8l6I2zPDFT2KRsvomxUNptINPuLSXB1sJeUKXm776N6uVploTiZq
rPDmjiDoobl4IREtF/bU1SwJ9xjwBTAj8Z4NK8EvXJiuJP5cfeAmlL/ZWJyCizAiHU+uLueXnN9p
yJZtaqWfbVpjOvvMwhFT2YlwZEPBSznyL3uMUGQWGermPQV8UXsHIaYo3qwq5nBtVJDYu2lJRwqf
Wc8UN9K0eLU4UMbJfhb9QBCIDrHaxHxiDTLQA9lEJ/wJGyxy4db35iK8T12vAqxJPbRh8MTc5sSn
yGU7s48MA9wdwp/bPi+ih3nKCr7hnUMekLeVBl+grn5oZZQjOx2RdHzUyuOGIuIcGWHXE5KLYNtR
XK9/SibhojsqoPe0iZNoW3a6cxS3DIqxyXyCzZnKOx57Jk0/tTFQqdJwzIPkKE11Q4MZhid6iG1l
c7zxH005BZeUZIMRgip5+MTa/hcXaWb+MEayzGVBmzvsDVUqvoOyjuh0HnCZXuMuINaemoHLVRxI
mJcIwgzhv0pYEO5+VvgBgl3siHh4lilR+zuN1XP+xXnb3CszaBa4qvJfRqtXdwZR7oQugzkgp6FJ
3DC4eOl18rhFPIL08bNT0oxrzNjxunRfBvwD4WfxgCjDvu1SYvMExJcB28OSUE7Bt+5YI9dUP60O
DN/BmIFyT1Rik7dAI2g7pN2DNvWaOYn9Fp2yFbjKLSgU/2fyBGBm2i/Sr8odPLPFAiq76xIERJS9
gFUlZ23DlFnbJJ047diZljk5FuCK5PzqvksdYAw0d6auxGuohxHBqBcOjipqlnPyjcTb6UpQi16t
lBRorwY/5i3acFZ80jJT/+A7hD+2rnLWqK9GaynTDl28HNz5K1Srgy0r8rWZUcf0Pw70NYjTzFlm
yE9LUp4q8NiEOGK95KOljJ9VnVG1U3WYn0C4ObwQhRrs6VlgpqweU9hf41+yWVhfcii17RcJxLXq
hGUMVtR5NVpgqJZ3adbkhlKfBdQwSQsok8aUMOn6ns3obKLxikzNgoGxk3KKMllam61eTfluTE3C
vUe2ojw2/wmSwgtjqz9wJ49pG58rFGVBJrzfwVwPu98uhZw1wfWU/SFY2rFfIwaV7VsI+vBfW2d8
pIlUnAK2vNEh8XI/OA6RNfvHdFFEXGa+qb/XMGB8FXqdyEK77H6RhGTbMdmt+9cpraDKN7QLtfLG
8SuqO8KUXI3GaUnsH+y641uKPyXf8ovi7q58n3NIWH2Y3dihmB8mPX7fyieJWpe80LexU5SGCnqr
fp6lzZawze32008ztvfuLMDoemXzSoxpNPiQEtZWPlsWKHk2lxTAUqH3knkjqzcEMPWJG6pQD2Vq
yUfi07rHaCOgIqZADrvhMCdBwFnthdUnQJz6aUSRZliH6/IajyNOWiSW8eCWNVbI0oSOeyCWU510
2Wb9ixZUfInOJvu/qGRkX7FagFiK4DehkUzqd6QVihzJOUdlehu8xTwrHlKiaxwD6lAJBCDAK84y
7KjK5pZQpxQLzjgt+miL95jmjBtGyAbQuxD++C3iCS2aYmHIceWmwz3Lhw0AdyYHhah+rCYybuD3
Rkzkbmm5zIh0VA4b20sDrvMlZiXwttkL1TmIn6OdwDQbW9xwx7SCkvMHbijeeZKNxHBTrPZsvWHn
4p0UoXlP0Q1g6lA6HxEtBffrcvzWLEWjyjnX/kTE1sEstY2LLrDu19BudvSXMIb1BTwBoz9caL7e
KKXBPzZNrXUSxhfWXgSC43srNeuAN7qFkvZLtEj6b74l4AZu+JLUBSD3QtVx9IRMhUMVTk/lcVgW
k91Du8pN/G/mGQjULqFVwolvaCHueE9oDpkND38F4ZKInX8VWQpfB5MZmP9n9rBZUp1ZAxfNfYRT
YXhBSOlaKoabdZIDAjs5V7QaTbsCm3A3O5OqZ4jAMmxb95RMWP2aY7cLlz8SPtq8U8kghsdRAzL8
8WQPgJvP2sbZaOyZI5KEum/N/TOvVdHqjd+1MsXpqHjlPXpUQRgmMUxhf2zdRHp+NWomhr8ZGql9
xiMm/TcrTpL0GUrnxECNNI2NAwCIl9xIepbTpYMdBw8Xn0E64ox3i2jeVpMnF8TCoRI3xmH2pQDH
gva0sEGen9mo062qHZhf25GCD4DJ8BTzEZejnAXYkhTbiIg8gpW4ySb/sP6hUOv8cPSebZHiTO1B
dXi3mfIo+cuRzfyRFp2dn5j4MgoDuPh59XXx2za5dg1wCKoTyqa6klCC1WbLfhr/5RSWVzvIM+gg
7oIQU+JKXH1ta/CiXwp0DHhCjNUCIEL3ETsj7qpet/5FhyEXosArZ31HYCVrOTWYSjAJtuDp2CE3
a89fFLZPCa5tYkZ5GR9qUrgY32idXpNOnVOEn5KuHKfivbQwDLR2Ep3UXInPVLlFRT8y7MN3dynG
2wQcSq6CgNf+eFCH+PkIarPA8QThcSCbMj6Qr4NQsQkmvszk8rM/nMxBEawJiGAgLIPczt7EldSt
46d0VBbgc+WFFT1VyRx0e9vK3TyneKZdW+S0sIMPXrL2oZqapr+vwprrieNY+FohGhHxpsmdZSMy
08qeEgUZDdjVjC6kKpFoxoZYHqXLNNKAJbbsX2WyZmiLipw0mNEpoXCtoh0dlFBYerexXTE8cduu
yewIJekI/cEOX/h1gitpZkVZryld1e6clH3evl8UBvESuLW1KQl0GKhCSCMHq+SmAVRYvMByxd6f
t5OYDzEp2PA4E+uID9pnXDog9ojfMVshYqt45652nNVEoZRN4lcNwv3gxLMlEwkNyjbTMFEf/iIt
Is3qaZp0++gj1v4shRkduOYstu5iD/XwPh2AMe4ij/XYJsPKG8Kdcm19KpohWzlDVDNupHTMD4+p
lz7Dg130Zz5wVT3BSsDARHiKbzTiMLI+mRftHkcvaxgnasdrgMPiVwfRAh8idUj2qyp8NKa1iyMm
Blk+jJRneu+CAg7NkZ6zWQbpYSmWxqwDYv2uTdriV+zcAN2LDQkx6lxiquvTQBaXpcMDfShs5pVn
GY7YiRIgoPpmBh9ioLTgdFwcbL36uiTClvvE5TT4GWbqPzxYl83i/Z1ZFSRPiHsu7zPUYNAoeZMO
B9AjQUtskd84hKR6puiWhEdyoT+FUWX2DDx9FD5eFr0IKw7XpM0Qc31+qkO+lKgFvPB0dI/DhkOX
bdJsbviUCFFC5ppSrP4tUxh+HArrIzBZ4kz9CHBeNy9wMoJE6mHDhqbncFmSGN+PdkTwu2fublbI
G+iRgN35Biuzzq8S3hAXnnbd+tcQ5fQlTalYuwkvgzTSk9Kmwb4d+V95haD565A78y5vi8DZxq3T
yYMwDnWWELUXPKalRN4gw7maDaC6CKSYb2qS+SYBcPfepSW9+3kp+F3RZ4HiBM9FdO/MuVyxdUzd
/Z5I2dAdV2bCF7uD5Icni/lRYZb/LZ1sfFZtzcOh+wBvEkow5eojIgcHMc5La9NDmc23uZ64tmIr
wzwC5Py/e+QKxClTgW2oxqjPDys9HglBww8vqpX1vUmA6P2Bv8gyJYew9lmgAViYNrMctcFDv9q6
Td3+UkZnFzZqibWDsuZT4go0O0ZRiGbNFhC+D/rrTHJmB3sNicwXC2ZGhPpYfcTKN5eerOp8jeH2
/sEKT0Y6jZyc801TKbZ690hLGEnP2Q7TPHrqCDjyKbIBXOxxnzXNLs4lt6pyAkqzoUg3eE0x06od
PiqyeJE01i9+QPUmQ1gEGHs5tvAppbq6EtbDqIfXFI4Ftib+C/POQlC1PfNejh6+O9wvwIlhyPrf
QpTGJSSFBO6ew8Lho8GwVZaXlsJX8Ax2A6+nDzAH1nSTrJdheNAbM4IuRf7B4X7hYsz4Xkf0lR4A
TmPyFdEcB/e5Ax5iCzuUdi1gusVVQhUwZwj8XPWppRkGqLgYH4lxhhemTc7WyLKIAwrlMr3qEbvi
hi2AoYStzQU7B/50yuUzjQ7HK+6pERNjkpFNeANyKD+sviH6FzAxuY9CskDfCdkk3pM/gB8B1LYC
SuaUuAHBzbXNCNLzdINSURA86fDq+M5MuI+5LH+MxhSICDYGF4s1OdE9iBh+DDMT2NxxH5mnW9yB
E1h3pzPcsdWyp2XB7QiFx93TyjfCSqfHqjsrLM1Uw/cDLCciOUzWWlh8f9wsZyyOJk0/XIT56zuu
pHXle0LUHk+y/+TbE5fAWqf4s1MKZFHoqrFyHzl2GBp9rLwByMmG3IapbK/b8Pyb5NwmnhVf59DQ
kZOPLCpuCRYi6Bb4yOItkr39ayYTsTNIhCjBbUYUTk1rgIc3PBG7me2C+9anVjO+5WkILS0LsfOW
1BaeiXWuUwdFFIyROJp4g1JIWsM5hHn0J8cKWG6XoXbfTJyF8iuoCENc1ai8FySB/FCFGceuUqAA
N7mTle5ZhwL2gMSly6cbh9iSo6UenzNXouALk9j7eZ7aid9+NAx86RtSMPgfp+mj0yuDMGrYSWFI
Wox/dKmxYbgjMk+CYxqNt0VDLviUTbEmg4BXPVUxRrmDHltANC5VEA5frCKiHwNuDdnfQ4Z0oD4Q
gqgcAIsAy9hYBE92LAy9E76IBpty4uoXAk8c5JJfVP7Sz3hs/589HI16+RcRLqAtre9z2qNZvRz7
esHynoV4si+0PppTXvyXpXPpCMB13WCYI/3jd7xB6KQ806xHwtBiiUH5sE+R7H0MQk5za8y6y4id
gBtAbqvHgl1DByjDd7607cT3UdAnr7YJDMY2B/rEml3sJ3bxdfatXU0hrjdZpdoQ2Wh5hU92WFcs
j3P/QXWL3WxajfZ/jowVPmLdoCOmYIJ5GWPQNdt+CCxFyQqnBwNTFB5JmpIUpxyn4mZEVgz7RjVj
qA380B6fFyRGWCddD4I+aDt7AvDjKuynJz8qsE0FuW5vIQ6y/kHOE78ciA/pPpA4jg49Oq57Tz5w
sA7S2OlExXs2YCpyQWNTiNXJX4RkxggtugiybVNP6/cHYAGtvtR8jXi1Ed8PnsNc2WQzG1pgMzwq
2m+m3x7lHpTfFCl+iLAg504D9VBYRARdFhv/V0MOAIt8TURdXbYB+WS/m5ba+qEsMZ0QMXQE7F6n
MiCLhoZyOxon/saqt/pzPfhrYq2dWH9Mtcc0XQO0YWKsB0bAjGQNL+U0LHnlWPAYZk69q1NV3CUx
8VjdLkSAX86KxfxPO/UYeZuO1fdhylJW6A55pY9gHqCggJ23679hk1VIq/THBh8BWRH+RD4kVDs4
fVEC3w+06LnMXEFTX2/V4UHOnu5xbaW4CbcRGXVzsZKu4VgC6NThAyXCS+qijDwXE6ZjAlpdZNpC
7M25cSJAsoSzm7c5AqmHLQUH36OVk5f4nuw5LH6nlO4hsqLKrtUKiUn0ucS+Li+Fsga2o4bei/zB
NM4aNp+STreXKQ46me9wcfvILM7iFMcUyjPFoYagvcHtx4ODjM8KL+c2m1/IThL4L5sx5VdJTTgV
RjF9qcvJtFnbwDGiM2h8lGKF0HhiTcDNvCDHI+TG4hVKHYYPZSwsSu48uHyXsUkklxSxf6JnqEU8
EAyq063umUv3NV4v+ezmHTYtNEu27S4vp/eSXCqRpszz2a77Xl+8VCjt5atFccD0yydO+lFr3GY8
cEzis0WTBfbJrNd/dCUmhzMzbWMbKYpWYl5mC1SCf6UeuxF+8FxgATv7jTvQ9slH07YffbQIX23W
CuNGbAMC8WIL0U0xZ7f9wMpYeQbQLFiB+C3qBmMj1jh6yS88C85DGVdj194RJuX58j1eL8w2elSY
zFlVx1TZMZPANK9q/Ke7EmrpQWBofMdDR21Sa6Q+Zy6CUkFUNC6c19y13OpXHYa064K/zG514lss
WDXpIelo/9IrOdnlyXUMdH5aelCI9nEVLPHZaSYLdGWdOeVv7QodHLjyhuk3LikEZ4rbnea58jo3
fit4W41fRRugi7Ad73zAoh02O+8tKaD1QPhbh1XVC/7+SHOd/YcSFrqGmaJrEDj0whL0Xz9wiQCW
YLAfgsZw3AWiYjrk2n/pW0JtnNQDtGM04zCZYW0r2T33VtCVn30G3eTKUzSZdCf9mvKsrSoYXS8s
vleJMfZsOjR0EdrUyoQxKn9q03j80E+9ArDT93p8wxFRWDOWfp4fa4vvJFtjNbCZVH/KkVlmlhpe
7VOitbSK19MgZsJb42pbeWejUFtvVO9xBSPR4KR/Y7IMcc5KByMH+mkMj0USfYqwPWfknh973/VD
+oq4E9TTmSXamApMbSZtvgDFIfDjMqpz8Ww1pd16m1qVrfW1xK3ty+3izzGRCwpwsPjzhakr50B/
mFe1O2mkqp4sOidqSAM2LVxEagor4staQG5nIRcFyKH7heyFng8U2MTKui1S8W/NCvK7uyuiyitx
WOFynrxNRyZCpLsk8bKvrBQL7B7u7C9xlqQzXqeu/tJsKqRzoydV2ZeysWnrqXhWb3mCf3YjuJXZ
+FADoqHgT+DKbowOc33kZjfU4T5JF9aUW/t/nJ3HcuRItqZf5VqvBzYQDjU2dxahGUESJJNMJnMD
YwpCa42nnw/VNmZMdCJiLHbV7Cp4uDguzvlFoQL23+YaiLjHugSsf09avcbUCO5R1/5EblIbfqYG
zqe33FxG+0O10HVd17gjlKecB6cMo4Z99xjAGkLe1eRawbKBx3ibgE/N7yvcUspdV+gdtb0qL55s
0WKPXaEYZkLMSVEaXCPhOEARCoClvyhuWX7A6PbFY6+GIwDNSh5ixwWzka+FZ0ghNBxMHA8+KVt8
y8cuuZVSKfmFT1IV7zG3lVG+hdmLwWxHYuqhBTLvHfqCUyRdhyraq/d6RbavIF2c+Gq+qYUhveP+
rOBoUzKEX3Au57K2BrsIPt6C+oswL+BqaxcQjOEPiml6fEdaSIaYRyKcG0HihdiHk8hG0hM/LSon
ZeX2vzG3i2HSx1yZcNQKNbxKgEG2KtbLwiNRuKaQVL7IQd+xBluOCDJUlB/vI6tES8WEP6HdQOgc
mPIObyYuUpVdfrRJ2D9GGqVgk9qyYjVbqri2jbME7kiuAy+oNL9DjSuQrnOt+B3DH7cib+1Jdvcl
ZF3pLCZZGrpV3Zetgeg007WyWxDut8Ic3eK+G6jU3bZNoqEZiZq8+Tug1qY95z33FHCmLpobdgi5
xV7bklmARvR0w7HLNjNZ4dOlzKo6BZ/4QETrGIIheI/W1igo6JY9rCG+ULkp7QZgSRMjls6gKQZq
Q2Bg7yDOyD+4YTFZcRp5CEWphBvWP5H9LR1VKBnAmFx9ZZHj7PZA87BZlXVJPCNDZH2BFlCTQOd4
zmXRvecI+fqbFMhrtcNlQRPHFhwYPnXgp9MVYCQT/IUGTIl9YLjTrA41wRCpXJyHExRtoOuEzR1l
neSN9LPkIcpQQEdAgjP5ABQwnLLCancBL53XxguyB5KJFbA7NAMVoLf3khHbX41S0d7Qa/OpmAvU
EMgwJtIpDET+brGhoZnvyp51kFSRwb7G95CsmOTJJvddtDDWEmCcHy2UVJj/lEtAHRR1ykuloEBC
Zbr2vqtxoRlrM/CjpwmX8AUvXZ5MfUbKEFuU6ITVGF4WAAR4QmW1dx+nFfa/WgUwndcj0j1BBw6h
w9zgQ81N7YR+SgybrfQQAK+G8gMKaH/iMo+5yljhkMBdJ+1/S0rjGdugIAmEXT2g8Gdhon9J0axw
C75MRMDOScOERa755FFWpYTBwQFr3u5bpbVYN7Hisncyre0Leqj2pOZX2Eh0GwIPL24u2dZP1ew9
lBsJUGmkdg5MZ+sBueUeSgz3CeN+LAOELrBnGOT8hZPSSpHXMfDz3mhhxtKLTJ4iUI8gdWxbhEDu
IXEmvJSN6We1gx47vPsUaHWGztuT0lsXvnVtLt78zspPGEGDriuitq0OPRwbWB2+KiB+A4u4YVpV
74Y7cq/uErib3TejNf19N+CPccDYsPZWsQF84oZ9QEt2tSbnkOGwvUgeGpHIwTY2peRUo9JaoceB
V+JKkIaGiWqIMtxkFliflRoALrr1UUHzJxycH2wRl0jcNf+9/qXMRIKEZ5L2ys61tay5IdEPzQQ2
F/ngdCiQ+yvY3+SjARFGJqmLg93TaMRWdaOGivGKXkbubjBZZ+cgWZeCg+VJ9NpBYYo5jHJwmxAv
4mbN69pNbprKTMTPcfLQ4l+MTOsBdKNoN5jBm+JgxKElbSVWAuXvECryhBLCsAPvGYH8NRbSGt1P
vCpztT32oW1y4lKgCHBGUmzxoDCHiG/9U48QShJ/o8KOykKXMl2SXAHp1yRRvXR6bNgrqzbkXxra
QO9SqEhof3ia/o7Aa4OgzAiCkCpnnLyZlgKKGLof9MQWDKkJ18VKIHGiloNzdZMXj7pek43K0oZi
r61ax74E0n10IyCbW1sXXFdCFfDUFsWEmrqtAvCMwlYhCSfKO/VH1Rl1egtNpgpesqKW3hRJybOj
offJPa8lyuwwezEUQmVDgL/iuYXNWzZg+VLWGobUqP1LL6Bjyp+Dyi0b51hJ9m7V0mJ766WiD7gt
AT0FmSMl73IR2RE3Ux5qqFNSCy22QcJze0tZNXmxFL8g3nAfujX7vPd4I/h29lR3gWHirRwjoGzA
6XysmsY/ZhHvsY1U2+ELcITyRechdpR53HQHGwckSEHgGFwUDXPZf7ZT6Mw/oWek/V3qUQUjR6tH
7qZXxxhwkO+pLkWIOge04wMUV25DWwvzlzpXkv4OzmpWPUdhpkEozv3cileUZYsMiCFC6Htu3tjP
lijpqKempShCriSO0ncAUJH03EG87R2Bvk8OQRs+5RoiPyaAlp3WpNPR/07Iz/WpbIcIsIfyuOHd
xfgjapd1t4HsJ/FW8eNMopCjy5T9pV5y7xD/l8Q+ALuJYGYwoHaFvSX5uJRajHkzPSfLtxBCiS3g
kQoWfoQKMjJhMvTLdYfeA2uHeWrv8NkJ1LcOrmLVr5HhCXS8YsFYvMoKKbJNnqAy/CyNPEG+2hDL
rV0Zda75xsAUgtwP3hsHze694YUalt3tKuphCF4B8lb3UItDyLQet+Q7qCipeRg7Lg/rLmt1m+Ud
BpAszMwM3V0l6lDsm96WrBc41+B8V2TNuxAPV1d/xYZJwYOGc8fchB3ZRyjHuEUiy+TZkb+KAVTh
SWlCv+dCaKuIN2AUvhnk3gtubTJJ6VaF6pAdMOas4gfTNCy+0GWFqT2Sfx6Am6kRCgFvuWoWBc/6
IevX3Day9CWumrg5eq1IknffzSSxC5NQLfUNcJsQopgrZ6UTQ8hTH3pTGZq7NvOzxIE7YI6UbMKB
CiB3exskhFzYxzqmVPQ6KGi6bqkIYDdNtHvDDuNeNX0GaqgOyHNyHL+o4F39YZ0Igc88d6eYaqwR
AAQTfpsKWJ3QTV9iSEP6b6X2U/NhUhgbtsOYM0ybFN1rAWhoADq60Vu/MLeUNpIYpJpH2XLbI6Y1
qZuUxaNP9FJLYhvi0gde/MPAFafeSp2fw32WdfN735vJF506TbiLTatpN00QAbQzDJ/coN6h70py
bwCV0Wd28W1MDJPckjArmFBR12B3QToVoWiEtKONzVXFvS98W9wXIa+GbVJIww9sMjRuCmFTwzUy
eujsG8xBI/gtlOpWHfs02FDVVr+WUEM55xJud7AjyMWTSIJotZa1IXBybnoTfMWvXmUsZMjjUmY5
5YhWtOTdleqX1nVKh8p1WKPdHthVe5BV6tXoAnhYVJs53nso0FEdQMcyY6shfCiByr1tgKwabHKo
XZd3mPx4ZURNDDsQUsjUt7JDbmPpuM0qsoTQPtAq2tZJYJfbIcab9gYdX27UPuU6d831oTS3tqkX
IBo1CmcnPN0KEIwk4nEQT6bKIjdjc025urVWlRYH3g5ZOij4OkgpPLemhysgKF9Yu0o3S/yLc46I
Fcqo6qvpkmbZaiBrviNN3314bgOwEJETXAwqq+DoVUMRa0fWWfbaBvGwJ0FtNNscHmm4HatYFgf2
Lhm8Ew8jR8lcxJXHIVRHtPHc8qspymr4WgBabDFKl7rhZ9CF3N9RhURFhpHt+gNOIf49ui5K/sTr
CBlwaygG7YZjw9MozlgIiVBlreAmrQBoF9090Es1Oxg6CjcI22GhsnM7m7sg9A4VbkxZScFdIEGD
WFM4T+2DL5VDBq8sx8VxZQWt5Z9QhQ/BKzRN5gNEEN4PKPtCRQq2809hh/7k/Yj95Xhnd01tOKga
jg3ilzy3N7okGe8m4rLeSi+DloMxK+LoEA2Up7YmAgXTX4LyPgTrfCS4mu+eDS2PFd9G33IvsnwH
4r4d3WAyV467pNDNJ8R3un6LoRF8HnbJLnsZyX0CA4IZHMELZwfhgWf0wNSwMWUi9FB6NdDQy0/Q
fN30ZCRB2DMilP6BUdc1uTw7dQ00r4pmO/IZDDGQ3wX5LCEv82KocLnRXwJiv2PGyvGFN7qtbjCV
SHMWUjG8A4HCP9LIfAWZeMTyk4e2KfX8NuyMLrwtrYg72wh9MtvaY9ogelkDdkD/iadNmjTl+6jn
Xbt1cWNu6ViQEGyjlkIlb8dhZ9S+MLflYJm8arDw1J41HZmTX0ouA2WlThp2DyMGI8NGaoWW74uS
nNTeijm1VuyXDUYpg2ZZm0xNOpMcc5tiRp6xo+xw1si/RINaf0DWRtMPop7huAWYIjBsDaj4zkBU
/yYEodMdJEsK/E1LrrT5lZA751rpU9xGYqQr3b1GBlvZAIlHTT0eTPvZayTQlyoCGvGxTaQ6vdFk
o5Q3lIaldgeqiqyfrvtZfpvosLt1bP+sVTvJvYChdO+zToUMjXT3byXnYVsgAHavUcveD1aSNe96
0sTgR1rru5VjFFqmarHXq1R6abXC4vWEQPpTHAy5o+NeQcyjW7clJPp9apvZ7xqT20m9TAFUF7uu
tI5zU33MyQC8V+yDuxG4+FGX2zx74A6h3AtXMsVeMyMeZhpSl7+T0rffKlKNR6jVBlKGar8pKbB+
YUtT94EvKckWTr2xReI22aOQMDzmraxBAEsR1tMq4we5uPZL7mO2fjOMrf5zYEc+2Uov3RS1O35H
GxVt1swyizXMJLKPFT6Th7BExWgnN73QOUFkU9vkqV99yfzeOFYV5Oh1lLeASQOKyI8SsioaaqSh
sQfmFGxTBU9PhLONHdYOoGUSuz2CS21knKlzI7hHtrkJblJVmKwGXBHXjYQGXx4G7o1fjQN2lcD2
VvBgg29lGCLE2uUafqNSAF57hQw5uHe90nwAFQRPix0qZVzyqHX3itawX2D96vNakQxF7Q5ZoZdP
rqdRMEB9EE2LwkWiAayrktz1eFUU+QqyavMLqy8T+eeKtzJaCXJ1J9UQ+jY69Qa4vmE04M5ZpCMX
vGrQIQOhQtLsIJcOSIRrikP63r71I/jK0P7GN7MbtBdsUgEwaDoyEUA0bfPEGPvBDdZ1YfgcUSxk
W5X4llyo8lsPC1M+IHg43Y/I6tVU0doMKn8dIUXEQvSqA1o5Y3c7pDwm18jIQLpAf5Xi0Y3ch6Q+
uDAm8b42Eu0BlRFUSNu42CtdVZ7Qj9P2MprUjoWS1teowFgDI49yx62/evLitKz2VmCjSlHyZGMX
tkRdntQIWK2GDKUoVlpgSRQ+Mgj8G1ycBrIMXqmrG+zs0L3KFWF0oJThJXz1YtSti6JLvmRDpd6R
tcPxs0J/5ms3Fhn+YIVF2c8CjqxQBTHaNDtY8Kswn8bfF2VMZEnwTm+rgqth2uUc3q6NijwOvEwh
4BaqvXh1uFsvH8O7puJRwSlAvqhg1FDDQgHiEd3e/lDmSveNIioqfqMrvwcYP9y4YtAP0JLSG5g/
4bA1PXhlmy4epehGcHFOvksFuoo7LY06sJO4coq1nNulcePx8ovWgOiUcOuFFMYOgNxxYQphKpKc
L1HRtQy0KNMS5mwLxRFr06LLmO2alx1mkWO/D8qorQBTB6N7gicw2i+2hTHSc8F+y9VArzCvHELL
jW/RmG9wWaHOTq5OwtlFNvGxV6w8+BGyNk+mV4sT+GgUqUtNfwCQ1XM542951sZANQsF+nFehGQc
m+ZXpxCodloWw0EzpqJxiZIDfqQQFfuN0bsjrtDAlvdtOUJ8zfG/ch0cEtN6g8ZPdI8IV+hgJGcP
gMaC8tjW/ReEYkJxL8chpA5SEcCLsBwJkGdCY2gTCnyhdjVKuigYFGPZkaKQ2uoIak6peFIJHapw
kKcjoapRqQkQwKWK27wMEiklDgQFPmmwD1EfUXDes3Ha9SHgcy1yHbDdo9RvJPCSzX6EScrrUNJz
O3kGyKkE9SapZN2qdsgIYmsK7Q7YSVdnD2YFxaRLpQLlR+wM0fTaJjXv4HoTKKOE0ePQVCKvNhJP
9Sa7xUd4jF9wH5by16GrWn5VXquiP+pKRa3zpixMCjkbCx2P8h38YgvBLsNamHpBB33WJ8hha3sb
ndz0tOQMs6YUhSLjsJZsYT9Z2F9wL0DpQRqOBmd29Lupc0HtyKrkUlD5rPxxSmeFjfqgKrok3/zr
v/7n//nfP/v/5f3O4L4PXpb+V9okD0Bx6+q//6XI//qv/N9/vvn13/+S8CowBcUV1ebvP9+fAp7K
/Fv/gyQeeac0jU5ZXbYHNxC/G9t88PRsH40YpiLuDY22JNQkr38pe+vX+XbFQrPWn80CcoVRYjad
4wpvRIvGcCP0WfAyIp3x+7omzD+bSKD7WrJosKsAkrH3TD+iACu7++u+bvz5dfTDQNuVaYF5JyaX
XouBpO6h73fd1/U/vx6Ate3YxAwH8Rz/OcIc4s3043p13denSfk05zAHOcDqlq9b7KqyZpbb0S/L
2+u+rv35dS9NWhMjkfiUcKebDK8lNccYHcLGlUOv/tlA15AfE7w8T0FDoXJlyfhlupEOD/J8B6ZB
/ltIKH9+H10gMzJQeQAebkGg9RHVOQ3kZLcSnrjG7nwj0yr8WyNTPH6aA9wa4iDuhf+C3yUq0OIk
K8DzB3N0MG9xxgAl0fMNLUSaMgvwhjI5GIc2OlHClU6RruVI6sXyhbFa6IYyi2OS3aoB89d/SQzr
wTMFj15EG2Tbc/wofUMR2LuwZhcmRZl+wKfx6nATMDBg7J0kwaIPu9txnfWlvwIs123Pj9RSE7OQ
NpqyUGD69I5a5bdoWfxAFwaTQ+o357+/NBNTu5+6EHAh1SL8fB2hduCJ5aHH6lhT9VC/0IHph/5l
TSlTw58akKVAeB7UfQf9GWkHiOur29doFwwBVJ/L/Vgap1mAByPWpB2KfQ6gEvTzxgrnHS17QGxD
ezo/UkstzCLcq6RBNXwRnkQZdPoRNSbvh571Gok86NrhlWefMgv0TINj3qoli7erOan9AhEkgPKo
W0hfO6lCmYaT+I6CxS/gZnd2WP04372lhTCL/cIPgT2gl38qAPQWCBToMY6UqgAtf76BKfr+shDk
WcxbbmM2cuN6L1SKXcgQ7bcuE8dOHz8KRf1ddADP/DA7nW9soTfybAtwPSmozShKnyNdoFw3xAgK
tvKFJb2wEuRZ2Dd4tAUhbHkH2U7gW35Kfjh8Sl0m57pfPwt6hFfBJiZgVZomKY5IRmgbxLvSC19f
+vnT3z9FJPAUEohV0TqVzeldwAucqNjhfsIEXjn8s6CnKif1QIHHF+DBk6S1J4PXbnvr5brxmQU7
QgumkqZ97VhwnV9lhASwRoHpJS6M0NLqUf8cIUvrwwaqg/cSAOE9DQHEPA+zh8P5X7+wI8qzCBcU
ctGdCRsHbkSlflX7rqcgplruK+AR39rxf4XJhZ4stTWLas8eKi3UhvHFgpW4wcckW6lKHQCKU61N
TR7iQjt/HzHFngU3QhggbxDA5PYmf2RREq7gn9sXzqi/L1jFngUz7089MbA6d3pSOwepbVEohEHx
aguO9fNzstTELKQ7nz2ih3vwUkBI3QQ16VyOqS8KZqr761qYxXQV274cU+V8tpqOPGcUQZk8oDZP
cctVffV4vhVlWqL/ucsq9iy4vcLW4LI0w8sgeHqvG2S2h63RV427IrOZU3cvqy7aUyQE+ioQK8EW
op8IH+BLsu6AYgUlZ931sG84/4uWVsZsKwCc4Ssi7BqHSxjFQwRv9hRs7Qvz9vdDBQGlPyMVBreo
A4pnz9j1FjvogkfExxEtcMePLneNTVY/+2i6XmhtaZVMg/5p56QAEihpItEXuAOHArRYD/cKkgQY
H+D75wdsqUuz7cFt+lbTNbqER0qMlGT+EASP/9xgK8zn1+gfNLx7fXNzvrmlPs12CLfE5gszrNJx
JWTWAiwa1phjgcNGffjC0v/7JqRYs83BTTSQiF7tnSITTEmk+N/lkhaQN1BWYR6nFwZuYaVZs23C
0CQywTCiAHPp6C2A3ADXyuF2fpyWvj7bISq0lCIwz/2RTVuHtRDFyMxJ7vfzX18aotnugBgPGCCL
6+uENYAWEMB5813kZZReffRdSqnn21nqxWx7GIq+kLoka51Jl2eVFWBcWu3iDCz1Ymr1U3wAjzYa
xZKlo2xQV4NG/GQVqb/3EEMDAEfJ7HwnFiLEmgV9IWGRbhVtf5xgR7DTAFzb1sFiM11Pm7auVz+k
aHg/39hCfFizmDdgrPu2PnBa4xsE87aTt6hRk3rKgVmeb2JaQn/Zs61ZxGdgD1pN8RsHyrm5kYX7
y8YydtujC4u4IhZDNl6WF9pamqJZuA9DDVonJo8QiQCiygp9+0muHKWFknIxdDjq0bIaacbD+b4t
LDhzFvtD00hozBiKI9eGtoeWFb/W4Gsv7CxLX5+FPP4I0L8KS3ZA1PnYb+LiBFTh4/xPXxgqcx7x
iDlImuqSciEvPWlD4BjXsp9Ml30zl6rt+WYWFpg5Nf8paNyxtjE+KhUngad+UyTGBox0gZ8i2ijn
W1jqyCzoPcWS8LFwFUcoI0CVSB7X/7wk8RjST//UOs63s3T5MGfxPxTBkJp1OhwHQ/8eMFjrQalw
ORufAzu7dUt5j/SOit6Y5qE+Im6lWgL8cO0l1JzvC1EKDmpQZcft4yc4zsUOKkR8YZqmBfuXIDVn
+0AF4gwReWU4ekW2BxAIPMPM9kGlmajoesg0Ke4b+cvd5Rf5QhpcMWf7wmAWLk1aDKen7GFpQVJS
gAhWN5Gt3xpVgkp1i+5B0z62A2nx85O4tFhmG0RT4UOagw0+QouCLw4gb93hjHJCAQfQqBwYN+fb
WVj2xnxjMDtYMpEsO01mAqwZIfhPY6nxD+cbWOiIMdsbIgMheQWJJsdVEZ0eTJJzuLdZO2REf45u
Uu3ON7OweRuzXcKCVVh73vj/tiAc4AFwi2fKTilgdP8g9Zr0dr6phd3OmHr6aaeIWjVVtRIdY5LL
2q1hDP5TXnHVOf91dZrhv6xwY7ZNdJ5VA5YuzecMg7cx2zQ1kMdNmGWwWJQ4Lb4XSF81hybLvexb
U8J3eEIyG/DuJsUwXI5BNNSom2z1tNOkL5bZy+IelC4wixVigY380fKIQ4ImhVNSlmu7Ur0WVI4f
ZP4/Qu+JeuVNUJ/vQ5RUYh+n9iPuOICGih5+bje24d35kVpYuvpsnxk8BMzBT5aOqgX5U5fnD3AW
kPbxh/hwvoWFmdZnm02ATQ3nZaA7MmTDHwDYKOPiOlI75z+/1IHZxgKVGgJlrOXOgOXcCc96ex0U
CIiZI3T8800s9MCYTYHnlxqo9EJ2jDGl8B2hSY3dtw+z+Lrvz+ZAdlO179NcdRKIfwNukW3lPSM9
k3kXKkYLY2TMpqABgB8iMjk6uBU8eakUbvBreOzrPt6c78FSA7NJ8HIY/VpYuuA9ZXmXpDXUZ6OB
9GQBmz7fxNIkzPZyMg0WyWp5dCrsTrZIGklvqT5JRl/1eX22hYNCdwMAErqDU1rvIFZifShdr16I
gekrf9mO9Nn+bYUi11Uj0h2ooKcG6DwnOtynMkhQPePiwNNeY1OpG0u5bkb02VYe9XaPT4MinERH
TU0dmy+NbPoPtlQaFxaVsnAo6bMt3LUkVEdjOXDQm0PC0gDrGJMLr2Vpg4+aH93LIIyOuYfd77qT
R1wkQkOTpXso9Mg51p6EdY00JJivQwZvvlapjX8awGapuEOBdAT3fn5qFxanPv3901GDdlRLaUi4
95qc+uHrWA4IUVN4bwL1Zz6iuphf2dBsiRoIGZeYAhX/vgYUTXZCQFAc/j92ooWuiNkqtfo2QIVb
LRw5H15ccpM75E+1fW4Y8vNVgyVmKxW3zVxSPSV3DJd1U7ntYxTIHaREiFjXtTBfmWot8AqRM4dk
MbLPNQsSbU95jSO1diFzuLAyxWxlZmOZiBhUueO14FGygQ9jHoMQq2J88TMMSM/3ZGFLErOFheiH
56IbrDjonHg3Fq5z+KhEQX1hKpZ6MTX7ad16ZJ0xehtUR5iltQUtB3HOa+SdaaXyJqX8uznfjYVb
n5gdPwGMZ9QHwdQJbYzgRPLhhoJdBAVufG/hVt/U+EFe2AmXVrD6Z6cK0SaAC21mH8XEG1lpNExm
OSlaN20vLLClaZkdRlGkyU3kxqUD5ByfPKOXTCoFZlVdmPYpFP6ymYtZmOPL5ZYD7hKoowN7T6LG
fHN78d2odWNnF9lXnFCMoy9V6nXXD20W9IPr6RqMYm44EEFvjbrhLWNSXXk9P/0Lw6XNIh7D465E
dD13kOlzePYmq56K8/lvLyxhbRbrQVTjz97y0ptoPWgTySFwklY88bC2tng3XUwLLCwrbRbxHXQd
Dz8HxYGPiWqGDCPP3FZloFir3m3QmrmuP7OIF3DVOMcD1RnkBr91iySACZSzqmWxA46s359vZmlK
pr9/inyEKHBjRKDAydyk+ei8HnnVUQ7k62JQmwU8pgiTowN+IkPIEwblReO9Npn3PDKqC8+KhT1F
m4W5aEwZMS32LkvndlOSXgymgJhexOb0v/KI3Pz5wVqa+lm4Y91eSvWYMicFr3oko+SNzsSMo+td
GK+l6ZgFvBBwZ2SKXA5+Sk+W37iOhsLuhffLwsfn+EDoUWHTJ7XqeIGG8BWkNe9XiNZxcmF4lr4/
C2+hKGZclEx2pyrtI5Qc9Q0W66VM0sLgq7MAF3gXAs1PNCdwUfR0W3TpvoZqaJsbKdeCdn9+ipf6
MIvuJNLUAcEG+xj4cvgjiidVpNhC3+X85xcWqzqLarmrWT++zvsr5RwvFAXLvSHzTNg042T0zIPj
ELZSVe7Ot7fUnenvn8I7SRGyMLjtOIhmy99cr0QvWMep4FKNaun7s/jGnw9EsqZyL/Hr5F7uSgQt
fQR2LuF6FnZ1dRbcKlhzOVZz7d9lBJFHzxa2WS/TCwYVmysvceosrrPa7Txg7Jqj6hOGICoxuD66
eqj8hvenHhAdirvn6yZkFuAdSh7qCI/y1UtdlLilLFy7pn+pTLEQI3OAoIrQghlkGbt5IKp3JE6T
3wOk6K0fR+X2fAcWVvAcJSikgnSgW6UO5HMjPyVQrxscYxFp+x0gLIn/JNQyjKX7amwB4J9vdGGZ
zRGDltaikmvLigOlElP4HFWklS5Z1sf5zy8N2yzokT3ovKJDmeefnGdk8ZxqveDg48F5XRwqs7h3
03rIIkDsr67lmwC0qYhr68YPsZa+rgvTyH0K9KZNazdB1BDZsAB1tQgZEox281VdFOGFs2khFpVZ
rHc4q8PuVjj9KFN0HTbfdjbcCNN9yxXgCef7sTTTs4CvWt/wW7kbHYsKor12NcwXMRBO0bY938DS
+p3FutrggUC2Inj950bShZV2O12p0ZPO4NtTrKq7tr3wOFxaV7NgzzI0aCXYIA4UVm0zWMa/89tN
LK6rf8/BgYjS+AXcOkZLw4NxSr0MeLXtcqphcZu6F66iC3MyRwUmPq7MfiSxthC2v3F9SDerOPOQ
cz4/JUvfn6bq09ot0H/AIFofncz2MUkYsuYLNn7WhQlf+vosuDNJsVAajsLXwXa7fRSg8LlD4BWX
iut+/Sy0C7yg4k7u2Zug9jcvDTrYgFpio/aab9e1MPXs0/iodoDYDTeHV4+E0rFIRlQy80jOfp7/
/EJcy7O4bhBsMlXfHh1N6w3Uh/p3BDJ7fMHHeI/45JVYN3ke2SHVI8QgFWdIisHYZQKJ3rteqoBb
ne/H0kTPIhu5zTBRkPvBKFfDLMNQy8dQXAv4kWexPGmJkWfWq9cqSfqvQpBNUNETXMd1ftVuIc/B
gAFC0LDhfLwXhxx3lcp66PBD2KOEkF8Yob/vR6hGzRZSGwtPbQrrmOVVvi2K9A0XBqjo1qWVutTA
LJKDPrIsyNHlqxtL+L9kKsLAYToVw646HmR7FsydX7r4XubNK+lrlH6zoJ0EhDPZfji/hpY6MAvm
AXnqsEUL4bVRFfVA0uDWSrP4th/E7/MNTEP9nxkd2Z7FMup8Rae2FQ2QLLoR6CD794hd6v6z2pHl
3iT6IJsvVo9m1B7W6KVE0l/7JbR5GV61EIorAuR7vMGPNgPgjzVKy8FN3Ev6NVNDE7Pwc32tNbsu
HE9FgsXlbYY9afNYZ5iQ7c4P3V/jmwZmESiPdZ7IJQ5bIO6xUsesoh1FdSH4/lo2AeM5y3wF+qBg
6WWh8iVacL6w+TZIpdyhVPkd9boQpiHKLwEl3JUimxcW20KH5qX2JPbsurZkNJUwj4WqAEV9rdhD
eWGpLcz5vMROVCSUH2zmHESZjJATyjVesJaqq4h/jNksGA0p8eVRYcaFJnWbCKyAMwqv/3p+upd+
/vT3T6ceRD9h5zhg7Lowq3Yu1re71hvfbXe4KvfF75/FInbZI2LgQtkx24gDmIN1aotovBAPf410
vj47VoccLYPW69yTqJQPrsy/4SK/48B273p5h9aJhmtlcgmguDRYs8MVAnUjC38cTrky4hxgd6Of
DithNpNUUt2Y0qW74DS3/7F/0atZlHtGlthJqkyLyvuOepW0M2Ko7LHXful5R10o+C2N3SzUKyFU
TZV795SJ9psc/fRSkrhcrzaYZOwU6LdreBKX6rHT4fSXLv1HPbbGbC0ZKu6GBeBOVUoxL6i/dIp2
suUE29/2cNWCnldmBwC9TR4baEbIUqqeRKirCHlo3Y0Nx/jColvYUua12CFFkE+lyL9DuvrG1QxU
FzpdvZC8Wvr4LN4TXhRizD3tJA+qdZcUPDFQxrL8C9vhwhY8L5568di4qo4e+qQKfWwimRRl6bfo
duKFEBnoACMzJ6FpeZLki6DYhfU8x7wY7JIVZHkA/kV1h/nOcAz0MAB7l+5TvOvfrpv62V6Q5Xlo
Nq1Qd6A7BrxMzPF3MynwySYyiBcud0uzM9sCOkQbeDf3w8mFyP6SmdFwo/g6UkXnu7D0+VngD+1Y
4RqSokPp6XCTUOjDGEIKJDhE1zUwi3ksnzjcYzGcGh009BoOPro02CaHP6/6/rygjTE9ZOY21U5D
3IGwzHRUlZFYfjz/9YV1NC9mF5CWU1TFtJM3YbibXolxYaLmFAgDnRxP+TjfzMI+L6Y97NOhiNQr
kDElVncezmm4qKY/M5TuES6DvXG+hYV5nhe0vaJB/jLItZPbND/UEB2yFlWn3XUfn53pTYrVYomu
zSlBY/e+E0H0EatYGFz39alLnwYHgWUr9caQnx5nX9lu9c1oX6zMLI38LISHdBSYgPjaKQvdu8SA
4FQYhboOtUK7cOgttTALYConmZJA0dtNLWC74B3yVv/eW9dVd4UmZiHsmaYkMMRl/56AkEPC1b+I
uYtcN/qz+I08DPG0SW8vwRpzrQbwbTTof9urvj6vTBdQFdAdttWTUaUl+iZm8E1R8+bC0C8s+nlh
WjU6qw/gjOyayKbkrZqJKa/JdPeXCFcLZ9u8Ou1xJDdWnNss/PY+0bTXgfoPwCD/0KAEj3mMhatB
pa8U99LjYmE1zcvUSYGMNhgk+zQIZOPQTtHaGzgfhrtqQ/PSq2mpkenvnyKuCQMDSHzIkc1VFnph
3ZmHIFEy5Awvps6X2phHtaxpmLdbxr7IPMwbLJZU4SGHp02aJucX18INcF6lbkaRDj02XDuDa6wg
Nc/z0uBgy0xUCZSMTrVaO8QXDuql1mZx3ql47LkIfe8Mvm606qtRAOz3IvGk+/241lxsV8/3a2nV
zQLeio0RRa3GPnmujnWLjTd9gf8VcvLxUxTrT02NwY3RTPLUrbhwSVw4CLXZNoCXd66UcWqfRNIY
D8lYZ9EGPOiwQ3m8wIJTruULQbuwMObl7LAwhoY1oeyCECnulacoqYHj0vh/OfuWJjlxputfRIQQ
IGBbVV3Vbnf7Pi7bG8Jjz4AQQoAQt1//Hfp7Fj1yq3iDVUXUQkKXlFKZJ89pHyeoXny9PYWO4dD1
hfJih88VvFwJjMe5HerpJ5SRlncI8Abd2zE3KX8aQxlteBCOM8jObzPVJRB8C8gZQcvkMQc/PhjS
vW+3h+FqfB3ei2FAVJsWakKoQUD2/YFCtRy6LHQr8urY0XZWW5jEmzXBPgPJbQfFF1rxD1Cl0iCk
oQX5JAmC5CCCo2lwuj0c19JbZwIFwECNLVbFjOr7TJFERfCsf4sspPrrdg+uCbOuexrSDlTwCJ6A
ZUX0IGkL/M9Tn0K1a1/71iEAlZpBDapN3yZR0XxNdFz+Cz6o4HK7ddf8WIZPJ0GhzR6kkFCC1PoF
bJa/QFPVvoFq07xzAJadGwli7QQ15hAqKEDfCIYtyKZM88bJ5Zh+O5ENEl8UuZhlObdNDL5eFKC0
BxCU77Q1O4kNYT09+6DzPcOUCTkpDvW667J4Sm+cTa7vXy3lhb0pSI1nKaqd3mZagDZUhIhWdEll
Ng7Z1wHRYfD8/4v2GWSWoTI3FpASNf57mvV/J3mRHrJ4zWRC9TNL6Oe57z+j3h/gN3VZ4vqSJiC+
rRYQ53vLcEbW6tP6e3vDuca7bsQX3zPHDDzO4A4CmR9YhAA3J+qUDsDm72t+7fZF8wm4xk2Fm/+t
XtmDaQHARAHT32jdcU3aie0kHfy44TR+y8JankFhfw/6ZVwoYJE+yKi/M716HJYv/wemEset8lwJ
+GI8UDlLxQDHHpzSYfmThcVvcJdEh2fpO6+XWwU9zyN4JbRls+KwLB0LAvrLtwxuZ2a4RrVYTKCn
2D2xGWUBLA1/zFUEtWk/PzI+lJcBQcqCN481n8jG3nAN1jopJCiNdRUNwVnPMIC2BNEQcpjq1zKt
7L2lD6Dmrl1iZ8N1Q/SkwbZ9AQr7aqJBHeucb1VPO3a4nQRH4JZAFxLkhdBahOueJT2YcqGbe7r9
7c9L8spS2ew4CnAZXTYzLAhCkvmx9ABSJp24C/sIER3zWaVg/JlR6gcI31fSRY+gYtzwPBwLRNb/
X+xGKD8vPi8Nuk7yDuonyfd5gINQpqifL9pwI8PiuJOIdUR4cAhMO0BG47CgkgOc4Bp02PWvIAna
jTl0jcM6JRhKREKoCWAcYSLUSXYBprDOnsZoyD7GvtgAXbgGYrkGSdxAG7Nbp8tAreWInO391JHH
Ms7IxoHk2muWcwDFry5l3boX1pMdeEe8CoZZ7Gzdcg6wkZC0Mf263AC+nWSASiB/iTZmx/XtlrVT
kHlCRCBD65wz+SSmnpyp2SzpeL15aifJQX4PqgoosuGi8UCpCS88O4XNPkugfyTIK7C/U7AjnJnA
MwlRPICuFVhnmvpD35i726b+urdMU8s3aOc6I3Ulw/Ms2I9Zag6WpOgTCcxHUXlAzO6ikEOy0jJr
SKJ4E5TT0E+jnyAtcwci37/AZPHUj8VWhY1rOSyjZlCFJ/k4hmeaZeVd1poFeiPe19sT9bo9Qyzu
v+eS0QTVQdUcAiuy/IQQ76/1jTzU/H3QbAELXV1YtiwBmQOj3oI5GhJgcOl4REbgcWmg4TCJrdIE
1yRZ5szA5m2gvwppX1CgnTSS+0els41JcjVuWfM4on6tlCY8510PecQ0+Z1AIeB0ewVcjVvGLIPO
88zQhWcOQt8DL+T3cm/UBZoC/11eCNpI43lQ62iT5rEDa4uY1AfkEL+0Q/d3uuCm3TUIm+BmXHpT
yQTbyBDUIOTV/LPhQPnua9wy5jDBUUqKCBuI4IOJCT/5wz7amRBqd/+dIUoo9P4iouATECFR7Y+A
UVTvO6lpYtkuan8DoRbhIQjF0Tp47UF+u5RbBSyOYy5Z99QLr8IUoSchMA3rjcaPbMbTkEjxJc+L
e9pAUabfvM9ev4+pzWsz1wbahxDoOBvIcB5C4kEZ13T8VM5bsCaHGdhkNvlKcL8MMxQY0+qLUBK6
N5XaVUOGRbYM2HTQ8BwZTgdOZnXMwqa8R+nqVkGJa3IsC0bCLs/o8iwr/j8IqmQVgzxEulF+4+jA
ZqoZRTuBzX4BP3jd+NhJ0Y95keoRStve5baJOTZSbIfgRhNwXrMAJgZIHI5/3Y4nFF3+XAt7Kp/s
qY4Jqc1bw0DnNSwqxt1fq6+QrSHQpQO84fYYHDvIZqtRZQS5opbilK6BMTB4isPl2oRWutZg/f+F
qY0RCgJ1hFtYZ1JqXGFl0p+gYlDNb7oBcsJ3+wZhWTQkM8OQ6DA40yYaj20Z90cof/2+3bhrDNZN
zLzaQF94Cs9JMaePFKSCH8cWhFFT2UW7HF9o0/13mrhotd+YKTizlSN2BsntQZNkww5cK2yZsSim
qkTIKjhnUQNlWxSInQe4LLcnx9W4ZcUyCooF9wwah+zdAQrE0QH6cD93NW5D33Q8QzxDD5h5pi6S
58FhCvdhx0NqY9wgkpOlZsL5M6cowRbQ/TiiqnVXMQpat27fmVW6xWQEZ6E9qE5AoRM6fniTr2Lv
HzO4ESC93KKUdqzBH2i3ToAyKOjDcwYM1DuSLPpT27Rbe9Ox/W0WmRRiGyKa/OAM4n99hLorHmYU
3vQYFVs8Da4BrP+/OCUIcuNVn+AclT0CGGxA0qmDHPc+47LhbnyACEU16QDyDKDHFQ0WmtS7KHyw
zpblahJWlHZErMGX8fNY5FD/0nsdRBvTNrMuqDNaRucgBrWiP/ZgjeFmK7noWlnLdsG1BvDPmMB2
oRd8yHM1P5DVBw3LZU8Nb0htABstETFKUB55ZoP6nmSjPkZgLtlYV8fta6PWaFiBDwp19Geh2CcQ
Gn3KiuaBEfYh78svabPFPO2YJRu4xmMovWWgBTubCrNkJlDUJrX8VVZgkNl1zNkcIrokK4FaFZzz
kfzUy8ozBeWEfc+AP7BrJoc2IETBzxB0+zZylB3/Hxxch+HaGLU8DYs8mxjwStARgWxl/Qulx1t4
H9fEB/89FZIBVO8d6N9wqeMRQMDNDZksZIS9cZ9sAfanZb1k0lMH5ieIQMIXhV4SuFEu9TD/s29d
rYtXZVDcDZoaEvM6mACpU3MPck4cP7ebd0QIIst8DUDZVV0Na6px+AzR9sesEZ8yRFHqZOt0e50A
MKQ2NI0oAypu6LcWh3FSNP8CGvaY/TJmEM2/IUTOy2McZeUvsNWlywdoRBXDdGCqAk8HCiL9khfH
Pm3FDHWshsyp2QjYOradDWkjMdTrtNdh5H0HreOoHQ/BmG1hE1ytW1d3HnckSCKAr1vSPT1ztU8I
qe9zt20QG49JSVgKmBzwVF8ADKjuigCv29s7wvXlqyW9uEczClKhcKaAjSfsCwR8gO8zm6S/DnMM
105fNA4aiXSWKC46Q29jPLQjChKlhrsnSLGc9n2/ZfEhS/DgTDv/nCCsFuRQKWMoQNh3EIaWrStZ
1IobgNhEjdQLCxt6h+q+fCPv6Zp6y9bNAC0dEymgz8uhOMwaVc1Q3eUbu2Z9UP6ZgqGhZeoqHzgW
EgUmqx5WCBqc4aMpu6cYiaReH+LUKzZ2kGORbTBbkqbgXRuAxlhB9KqfMsgfQtejaze53x0TZQPa
1md/A4VahN5z+HrzCP7VctkkLHa1btmuDuoWumNA3owGWEg/7U5TWmV3u7bnH8C1ZRUSryV2kFYf
8gDyEyUI097cbtzhzQSW7RqoxXpRxjHzAqS3cwsd+xq1joFOn4LV1eix3rd7cs3R+v8LQ85Y5SHX
1aInysK/wpLxt0k37YOPUBuxNhsIcGqFSSJyGM/PS9DI/u99n27ZMPTklwosyljewtdHAvX3uwX6
hBub3zUxlg3nLV1KrXv/zFT7CF1bffRltlXd7WrcMmE9Fd48SBwQJAY+Ohnb5t0CHb6NG9Gxe2zE
mVr8MOvCCUqvHQB0IXuz0vLMlP4DcbJP0CvdOIccg7AxZxLuWIPTCVsHRRymjKtjM0F84vbiOvwZ
G2aWo6IKxb5Dimg4SnF9eaTCvFM6ud8udHF9/9r1i62fIO8kwGODaVrGBX5834fFqUqb8dO+IVhG
zDiIxEHoBqC0hpsnq+EdjZfLGlWuqngrS+caxPr/i0EIf4akazbjMvCIfqeTuVnrNpCm2Fhkxx1A
rVuYB3FParOaQQK9ghYv0APP6D9TFm4x07p6sMyYszxHaUuA8kJIVwL4yb5If5UVn3exD4T0D9qU
aZ4Q66rRQQiKqjxlj8ofIDeMuCC0YA63F9u1DpZFk6YDFEUgcoqCaRCmDPx3G7MttgnHjW/DzMZq
FRbs4QqFdfRAouI+n/DqUQpgKXCA9GX0o56LjfiyYzlszBmFRLRpIXJ35nHS+Khooq0I0oOIKIei
pqmadiMc4OrIup0ppI2pR3AGimn+i0eGPaSoh6i5t3WJOpbEBp8lplFLG2PdIQicfksiVVxRerQV
CXC1vg7rheHRoSpTUDbDvZ64Ooi0GY7b6ATX3NhWLcZ6BBsoMMM5UIscQduT9KPqWIFWed/9ZqPJ
IESxkEwKGHYajsfES/0DBXrjdNscXscJMagM/3d6ssIbAK8OxE8aLnWPYCR0XN5Dexj6sxeSgtir
PZTT6GVQ8YBoMwIqfeyb8GcSyhEpuFgTkryNZBz0ZsNAX51SfJB1zNBmnIhX+uaKS4SNB8Wb6tM8
BNmPZmnNxmH56p5AH5bPkCSk6sWIVI/olrY4gE69NMea+v7P27Pqat86ZMap6loUhw3XcFH6A4PG
cPRmytpZb5jkq44DI3aqGy6JX3Qt4T8MxWv9QVXD3LCHyMsjDSQjlZo++llEw/mclZL7zcZmcQzL
znyboYCwLQ/NVXcJrhUC5+UuD1i/K3aEYVknDWM1PhpYz/cC9J0wLX32MvIvNme+b93tBDj3PQmG
wrD9mUOp/VPfefVfGWhE9u1cOwHO0yYB9frUX1mY8OQ8Q5tc3LHaI18boCT3vDgwR+vavDjOQjP3
g+kyeW1XoaAB1JFnU0CPCOytZ9Wh7ocrswVkdZiinQnXWZqsZVLxAwnA8tCOQHiOHIHOCZrre043
DMe2djbJLIkz9Z53qCSB7rHqyodGd/uOT3Rgm3qKopQyIvJKoNH+MPOsegc99y0ertUF/eOJj9Yt
Q5+9BK40K/g1kUUS3AsquHgH1G8SPTHuid8T7VmysXkdq2FnxhVAJgOpeH/Npql6w1aS8hwI1QNQ
F+nGg8TVhZUaN8rv22Yx+tpmUINIIKp4wZ4qjpMBX/Pto9FxdNlp8SSOoforVkaUHkQYT7QFMfQX
AblndSZdI/VXSK2KAiSJUEMFL9TtTh0Hl50uT4YB+U6Wy2sJHP2bqgn8O9ImX2837tgD8TqZLyxS
41pSyBzKq86X4E1LzOdxtUq+IN0WF5uIXlc3luHzqDe+BGTqmvd0mSDNPIGLIQyT+76sv0dz0e7c
A5ZDAAXQvCA5Vdc2hJXPSLG+iToEOwvUN9zfnjHXNrOMvtVV71eBX/9/0kIDzcLDs2BvBJH4jRV3
dWGZPQQb/In3vL4K+BPsEIK18q8kyFJ+0CEKhjd6ca2JZf6jJ2omfNNdnymW+CjOQsAtbldGjpT3
+0QLEWn+7w7DBZ70Iuvra8hVDtQfSKjMgJxKui074rAQO68etjOIHkXWXmcazd9zNSVPOL+2jknH
ath5dTLMY2WiusbRhWxcWPvLQSEJdY7yztt3kdjpdEJ7yAJq0VzFMqsKOO25GaB+SfYxkxI7oc4a
4oN6iqjrPI3skagsvWdMbhwhrvmxbHumcdrIgGL2NdSavJX7eaFTjjii2OJbcHVhmXU2zUFWMQ4q
rQ7xARxQ41l0gpwmtS9YhpStZdZ8mutoMl1zDb2EfhRhuoBvRdA9AVC0blk0YDASyFpdX4lkeAi0
GcrN2Si76e72oeSyAMuWQw5yGhS3dlfqgQSdycD/uxM7qcqJnVPPfcFp74fqipocvz5kPXR+Dn3a
iS1fzXEU2Xl1UeGylulcXmUGWsLZA0LepG18T8f2aUnHfeyExM6rJ1IUYwp20/eh4u+f48TpXrJO
YqfUTaFVrMUirqAa1fdj0XfkAEA46AlvL7FrjlbbeHFTk75gOLFF+75N1dvRAzRVJ+PPrlQfJr0J
snU4OHZ2HdH5MVWIpV9FUWb3ciU81H3T3GXA+9zFSfSpq4Q47xuQZdSijvgUJ1N5DQEBOeo8/U1M
MT+UPX///DK43Yvj6LDz7dxIcFL2fQsO1WQ8zZ7XB/dQRB+gKA1G/C0pIVcvln2j4K/swTeMDRzp
5Di2QCwpXOGHhqFc5fZAHCZu594TAS/AD0HdCVAaMimjl/igwgfj6S5oOCN24j3vdYF4+NJC1hHJ
MfALPXYozN34esfu/SN/LoPFF5KJ66ygRk9x+T/xVcKP55U5gBw5+nx7llav4pU3jc0J0/re4g2U
ss+ST6i+lnpZjuD2UKfcg1PQxFl5NGWg71VZvC8Ar7/dq8Ns7BQ7WLinWaQET4+55mcOeti3Y4/8
5fM7Z268+SN4FJeNg8CxEWz5E8pMIqqJy5+AYcf3ZJDN3aRUtTEUV+vr/y+OGVmqVk2KlFfIH4TR
kesG2p4ZJUm08/Mts0/mvJYiaavrHIi2fp9nHsnepEMYbIlhuhbDuslJ5Ht+xqS8JrgBLwLHCc5H
cTaUZ3fxlP6uqs0XtGuyLLM3iixpGeYgMPeC6QeE6vQxTBHw3Jgqx6li5+DBio6dbGj3kGXqKy+B
8aMhGI37Zqg2AjKOAdjJdz4ZhK5BTvCQ6QYsDoAYRwjGbHy+YyHsvDskYGvQoVD/CiWg5SDysksf
CQc5U6CjuyWp04eSDtk+MUhis8rMy9gOnigq+BDFOBzabAi/yckkb6fIK/65beeu6VpPtxfGAUWK
PJZpya8KD/zoBIrxuTwA/Dr9uN2+Y8HtjDxtFSi+eDHANtbi63Z4p8u2vY/not5YE9cI1v9fjAA3
7YQBiO4h9/zqOytU2B2KXsh9sV07FQ8GWgS+hRqvRnB1mWf2RRFUeBkA149S5O1hUKLf2LuuybLs
PBe6mYZskFdeZcvyk5gulm8SlI7zz1Op++rv22vimjHLxlnQVcnss/aBQ4GYI2l4KttNHKZrDJbf
LmmAwOQwk2vbQokExeGXSlSfOo4QzK6vt7P0egF0cRzj/ErmpF4gYRlSP3tLiMfHffEQO0Gf+IBm
51k6XHk/x99pL4fT3LbsYRogC3N7EI5ZstP0bEaQFc/M5TPEKZ4MGG/PU438TV3uI3pjhFqGDTAs
UJmQl1rfZ6a8D7EwEpx1wny/PQLHUWiTwkB7S1e8ysVPFae/wUL5mKxS5tL3f/t0+Oz7m4gGx26l
ln2rYs7nuOvFNSwaoz8pCQK7CyQ7jPz39khca2Fd34aYJF2oXj6P3vgReaLqqP16PPcIUu2hC8Fa
WHadUTmHkHUtrhpJp4fWRGw4NihR2lVjhvYtg854xeIkm4Yr2BcqDCEQX73e23tpP0vjvjhhR7PM
RaT6+bNs2Y+W1nCfUkRfLikxW1IKjkW2M/VtAY5e5rP5c54sgh5Dwmf/IZD+wDZs2tWBFUpvzURU
mqIDrsBMkBkQmOwFPTFiC5hkQeP5PZBm1yxQRQtMVZx2Bzz3k9PtLer6esuYdZBPuZzC/CqrlYFJ
g+tjuRTFEO9MJdoCJqT1SJmyZf4M9I18J5c8/A0/R/5z+/MdFuavw3qxgcB+HStpuvkzXfB4STzg
5KRGIVJA8RC/3YVrhiwjViiupE1X5FeAI8BPCIpZc6ZTv/c4tSldEAghXd+OoHeWOKelp/lpITnf
F+S3iVzGcfEJSOLNO11kT2xFOfE2PsPXnI+3p8fxiHwWU3+xAhIQ5sGAI+odb1FhBuX75E2dBro9
NMkkUVZuPkbazGcl0vc9KHp3oesZsSlbpJlrVXq5f2UjNA9oM1enVjXdW5WWX6IqIxvT51h8m7wF
9I5+CbuAS7AmFTWgqzX21sw2/CXH9rW5W7KxbjPezsW3vA3MReXjx4QP+pjsK/LHNFnmnWV11iCA
yvCsWD2apBni+M2STGY5315+1wStI3ux/G2uIpIMXnYVccPCJwMtzvxn2naJ2jheXVNkW/hIiykH
5g0buAHwFvn8w7PfNPSbwTVXF5aFm24gHiRE52sOZlYQ9AWm8+4I4YpKQKvzTQmHddJfibfYQiay
ArNq3cTLFcT07aUtmu9cLOoDADZ/edUmxtrhPhHryjYoJ/XncCy+sSECIVTOuH/Mjdd/Dzsd3rUE
bG4CTslOA7Gccmg1xCmSOxnup1784FEFeP0wbHLhv7q9oJ63njovtpeBcrpXFSGuv6YHt/MM1b7+
VNbLVvHtq0uP9q3LO6sbzyvapvgmk+CKpCtCuKlqP5e9jL7eNhBXD+syvRiBD2b1Mekj827JujYC
5Yxh2d9jpr30SPDI737f7sY1UZahJ4T4ofRl/o2QhrWfQUrWlt+rsYmKPYaOmVrH92IcFNUGI6LA
xTca5/qU+yU5+WZLZeRVy0DjlpG3XVyXuFLz68zq721j/lY1Up9hWoUAnu2rbUAvlp3zpet51XXe
V53rMrhTyOAOx9iHnuzp9iKsu+YPA0cHljceEhwg4KLPPq/KDdxDWAIhwcc1dQ+xonuQQMuzH+6q
E0Bnlp3PZVb1kpTBNfFMcTB5+M/kbUobuLaTZdbCb/248Ovgmg/+8jshgX4QXrYFcHG0bqPaSIZU
ZOur/p2UcfIXRKr64FiXWbOFCXCsgw1fU5DHRAJXFF+Up8KD4NGD9LpDPiEyZPCiuatBnzxUg7fn
yR2lf6DZfBDbI21Pr1rL/oAlGe9CyatD2WzidVwzZpm3rhoqOtUXX3jDxAMKu7w33YxClNv71nFG
2Xg2IVVeDZC2+8a7St3TDMjfIFsIonV8KyzhsHAbzZaLKK6jYPa+ogCre1QB+MPAMTjdz92YXeLN
ikjXSCwTF8YzVZv34ZV7NJKgpZMQL1U9Q1lqECXfbk/Xqzcs1tsy8wxE1SMFZSUYXSp+91z5Go00
Oi/98HZq84s/ZFvetWvaLCMXJpzGYcTKsBanrl8O5ZGzILl4ES+PfrNp7655s+w91IADV5ni31qq
o9M8Z+ZuYYgo4Kj+fXvSHD3YoLYWNqkITdeSETwCEg+aP8MEiPMSVsuHfV1Yl7lUxOug8xtdaYkM
8GUs5sUc57aemmNZLVta5I4lsXFtc9WBF2fyi29dK6u7ALvhtFbDRMbMxxgZm8u+wVgWD7gcUKuF
5t8C1fE74LOTt94YfcJbLtiw+ucn2ivXlY1no6isaaNJ4T7UwzdKEUBv8vEJrKYAA07gSG+NF72p
IUHh51Q+9Rry27fH5jjN4vX/F74EyH/TiFQCzKJjAB7gDOLecZose2o9ozS2zgBo8Sw5eJDKb+0I
AE9RFcOpLPstrsjXGXTRvGX9ICcfeTqS+uFZqm6MF3IXdiL4vqAu+T20TvlDOKBk8pBl0KcAwQLg
lVmrf5ICxcR5VEE1VJfVF39kX/RSQ3I1zb1dRWz4NOu0GFPfN0vhsytEFJbmgFsCvGU93jRbp7hr
4axjgvc9q8Y56d+xAFLaeRr4w8GHQE2xb2PY+DcZFbka0o5/k+goPugF9Oxt3LTj8fbGczgGNviN
VdAgLXhAr3lFyDkPCv/Ium44tRVoL9q6+G181CDhiVRsWLFjwmw8nM/zPkiGsvzWyDJC+iswtTgn
EqLEGyNy3EU2Gk6QBM/XPET4ZQTgbuV7zctafxBm+FjPcb4KmewiF41SGxhH4rYqImhlfiMV9nyc
Fyil4MDDbp1HrrmyTgWDsCDUNGLvK+qQLmEYDe8WL0s/3l75VxtH3say2kxC5TjATXrOupJ/ULpM
HyID6sDbrb96J6B1y/AkCXuNrDCINkj0NoE3gzDOx5Vwcn8VmGV6SYfJkEEOug0QXh3yeSRnPQwf
qwkV2rcH8XqFUEjtmBovllGbsYjOlNLjmHrfzRKfWQNW67U6L/WPZRR9KpfwoS/AA9qIeqNjx9rY
QbZs7j3RKFQ0jjMAu6gLyg9Fw3/fHpWr8dVwXtw1WRt6XiUjlGOuZBR8rKMT6O23gGavejWYMuuW
HgyFHMayMpQgEAJdyUR6b4e6LQ/eWh1+ewSuPtb/X4wA1Sbah7w8PVcl+aLTrjxkTf2mo+B5vt2B
a4rW/190MJae7qHNR89hUcljBgTvwaeVvL/d+qsnFKbIuo6VBpkj6JXD8+ibYz7j1aWHVb+EfvAI
gl7bVaWuYdgmDuF4xeu2uQBYSO5JgaRhPO2T8cUwLBMHy+7YRV4L4xBLqy/Ko8UXojvGHyvAGXfh
ldCLZeUmmVLJsiU6Z8GoHmeWdsuhJjLfdcGGvh1PU0UyKBDx4Rhc5vpuRkWv4JvEna8vgG8H0xTE
EIlXoPycdgY0eTSGDnGyC4GPL7fseIZmVkaLqrmYMLhmaumB7UR1eNfLQ4G6v9Ptzfq6rfk29TFv
wkD2hEPfIS0+GY66CAruWi8i+d3tDlxzZBmzZgARdZkGWaSO/tE1/G49bKEeX7+FoPn8XzvmbYly
qiGPzgYA1LxhjyZQj7CzQuxjfvXtCJoHmpOpgkLzOcqi4TgGa5Cu4mrn3FgGzDy1sLmAcGsSwC+e
GdeHikf/3J74148h3w6X8brTuN8q1B4DE/oLy+sfEx90W6zj5D2lo3zq6OaR/aqfic1qmXGWBw2g
IyhFZos4Z8nw+bkkOVnGs/HZBx0V9amrdoG5Qt+Opkk1zGXA4RnIvmF3coLo8Dil7ypo5m2ghxxz
Z8fT2ILntIzG5pJE9S9hxB24E98AWPlrVQkJeLpxUzhsw46jaT9hOqVgdtIh7tJVi0/6Xb4xBlfj
1k2dLHWQthAlOIfQlLjP5Uh/xdWm5rCrdcusaeE1lUfW8vDVDR9D8MMBmRHvuqB9O3jG8pCqICog
3hjN010Odd1jaZbPtw3D9enW/ZznEUEBGHjc2pL9M0ZAU6UoLr7cbnwd/x8hBuxNy6TVkHATTPC+
iCeie1UhZMkLMX5KC6A8bnfhOPXsuk9VAOxd9WDp1qal6VuSqLplB902kBA7TACihfzY+FHYnW/3
5xqSZdusrmnBJKgfcCurCzLT/iEZgNtrCrAO3O7CsSR2rGwEm/CgawFi6nDhj0nlpR/7DKWg+1pf
D60X7l6DvGbfFIaem54Mh5mDuz4bknTj2x3TY4fHgLsH5DYCx4rsF/aAqYoPoQ/J9RL0HqfbA3B1
YZnyDM25SRIwrIDPdhWMDNTJTHV+V4UAHO7rYu36xRzFSynaak7885DOHwUqYBD3+KKC8Pvt5l0L
vP7/ovmcG68dw/W9WOkFtAEyf18h5Ha3r3XLosO6z0mzilSphohjloB/zyQ75Tp9O/6lIqhbeBlu
aaH0gNeCzO+m9are9+2Wm936q/CgKkGsUiCXYhZszgb0vRutu3aOZbuhMpWn9VoR4oPxsYX/dQrJ
2J8asckJ6+jCDmEJnhQeL6DQhM35Q5MlOJF5WZB+SLcYfx2bxw5iSdCRmrKam4sqgYgQCoXHYOXY
eiG4vn/1AV5sTZUtcStHEISxBSwkYaG/5ylkm1cmmNsr7HAm7IhV20WR6SJQLLZdA+WSCVmhAwWh
Tn2Iw1D+kzCWPCxs2dJHco1n/f/FeJiINVgFsaGyto+gYgW6OVSPioO/Hhu3R+TqwrJmUFuCeDjB
iJow049RHP8TTjkqhNeddbsH15JbFi16ESki4AAI1I0CHN4mx2gC5Ol2667vp/+dIsHqmU8axDNA
IqlLHowRYhj8fboGAm734Pp+y6pnKaYpHOAeyXbJ3+QMoXAIa9CNG3k9919xMphl1WbKepoxeNu8
yMVdkjL1FZwJ7QG1bP6lGSEHv2sUdmlns+qBaDgU52qM0rOOx798GYc7G7duZdmxrO2QaDnTEvCH
oh6OU7EpVOeYf7uYcwbpwlQ2mCEaQCJMlGg94vW+y8wu5syneY5kgdAqFqI6UkPG44Dg4e05d+zN
P/iRhy6CYNb65Qv0jmhcrlqqY/DGy5t5nz9k13HKcI69nuPZAcoT0GqBUP2uE90WfNRx3EWW6ZK5
iMlc4t05+un9SoHNNUqquq5/FLGix2VOft+eKdca21bcA4A1y7K55CWC0aeWjUP11Kh68XZ2YBkx
qqlkg7IRHBMVYv55nvO7hgDTvu/zLSOmoOmA/m+CyH+rfo1RKc4B87bK3BxzY5drkqnzFzwHQKUu
gvG4yhE9xx53fbldrsl7kcd5A/ZXKc3f2i/r0zREu/DZoW/XaI59BxGWZgT3flVWR6hwf0c545Y7
5NibdinmWEPAgUc4lkUWvoU3JA4S0f45zcHnvQRvJ97sQQliFKt1v7yE83meOg+PAtZ6/kXTcriP
WfBz3/yvi/6icdX4oDwAwfZl7H1yNyYsvfdGb9jDRoBPt+xXpBI4KyPgqjdTeDAa+oa1127Rvzuu
Lpv1OGuHyoM8R/Yvj8Z34SJ/6bb+APTS1y6rP+ybHstsx1b3Uaj77F9W899j03/rDbih97VtGa1g
KkhoWfzvXkGJJ6JoU7GFXXdYrV1wyZKE5z7CKmekpYpDmObpAYGhT7c/3THzdsFlktI5zDx8OvOS
D1SB92ZUyX2luvHQI2x6uxPH7WXXWVKmikXSqbk80ywx2uR3eTeKY9e2W3gE1ySt43ux+7MuyyuK
MsJLUkI9EWxBMZ4ccdcGO4dgmW6YFYr5qHD5V4Jv5SA6mC6kGRHjSvIttVnHMRRYBiyXCILEQ9cg
mJL/0BF7o/3iPVPlJ5T7naeJXG4vhmumLEtG+mBi2LDqYjywDyXV+JE2wz76cj+wb19Z1j7KXck5
iUBHM9L55+hDbGTfl9smXGmad2WMaFMa3akmKU/BtFnf4tqjlg3LOKqDLuzQOFL53zXrJnNQURd4
72seRc2GuTki4nZtJedh2iHN2Fw0CuCIP544IZcxiB6Nx86TGd5NSBftmi27yDKsuqCgkfe/dYas
D8rViir3fuxrft3FLwxOjbnCO6BP/1Xwow+QUqiAk4w2fFHHYti1lSzrq3BI1iwFxI8eea/ehjWB
0OGwqYPq6sGy55ykqqsbWMEYQ25n9pFsD4MxeapIyz7eniGHPdt1lSFI2EMkipqLHFaCj6GqT3km
zXfjCwOF3UwdyqrO9ukr+zYfMst11uTF+noN0Bsog6JjZ/KNxXbNlmXWhE1dMFd+8m/LQcUhQs7v
5gCS14O31/7sEkuB+DgqwGRzgUrUeM4H0C6aVUA5CqN9hM7+H2WWxVjJCUUnF9z8A3sSqJDzoKEM
BYrHZtabpCgpLOCVd7hdapnn4AwyS1tfsjlJTsXKHKqGRp8VjfQnqKCAbbv9f5xd2bKcOJD9IiKE
EEK8UttdvVzb5bJfCLfdFiCE2Levn4NnHm7Ll2Kiwi/tiraElkxJmSfP6R+6zs8OOpc30dgx16ZH
rvzZ/G/qhZfASMZ9Yu4kLSqoOCK7d31Dr5wcdhGm9ELghRABO02+Q+6JO3qnBBRw1xtf2WI2KXKF
Q0OpRJanFKQ1uzgMzUsRQF1rThOz4VVWDNKuwcRrKqCoS8DbCmzVZuguuCUM++V0BQaq3v8/cMRr
M2Ud5bE/GG8WuFVNJfDKFCVIkZlpuoHsXDlEbIbkuNMdOIPqAshD97dxph8gK/ncudV9zdljkrjv
67m/cVUsw4+lyBkhsMq4dwFRHVFR2Kux+uTcCrtx/wKNtaMJg74tToOu/GSPlLTXHuY2oFtppLWd
ZZ3spK//74orXS8/VT3oUNyxf9dLKNBd37srG8tGjAmmitGrDKCUbPgoPFQR1+qFx/y4VDD2EHa+
rRsrNgZeIhgfD81JTe30IAf20PDWiYYSoZqEDNMx8UCKe72vlUmzSzI55PRmA9D4SQbsUYNS5lBK
cw5KGMz1DlZMxIaMxRDOHUvaE4TL3BONnZ8euY2xhLlkGdSruwniTIVKzFCcusrI9zJv2JcygcLK
bX6QWNZt4qQXnV9CHCaGs/qZSpPPTxL0IcHp+tysTb51RRdTLZsSvCinysE7jCfiQ5oG9T5BjHFj
CMuz6I0zyq7BBAJA5kWAq/QCY0DNA8jiyYm5+c8CbvH6INa6sG7r3On8YYQWBxx6/kJjctKmO5ic
vSwb6bYuLMtmYS/UPAfkaAxUYZsW5JFAmxeXWU7xPqxIvuFw396rEEr4735K65lVrMLBJ0Pp3zkG
9aQOuNQ21uLt1SY2Xox77Qw9AKQcgEFTe9njvO78cbxLeEU2Xq9rA1gc1yuDqFCVGhpAAk4TkgIx
rZtTZvItkvG17182wKvGwYwH8bhUFyew65h/QLzCj51AOZNnpNrfstB43v23C4hjpi6N/eLEjDmh
JOu9gOBK3bOHhN0WowAp+n+74DX4QmYED07gpJmiqYVqruzj+eKB4+7z9VGsrYJl1ngnJV5BMQLV
l/JIwGr3HuKWt0VA/tIRMG5oYtqDQgn0hd9iiRreGjUtt325ZctaVqHGQx5tc2QeMg+Y59LUW1O/
Ni+2Gddx14ZIep603zXD/QSZ4WKndCDJ/qbPt6FhpDdj20OE/Dd3y9FEVVHhsp+NEFi73v7b5z+x
gWHMd3HZG6GqomlwAIF4DlgvYlxkiXHxIOaRqraqet72qn9JBkxTk4S+RpxrTp7yNNsLbyFHm8j3
Ig2+Xh/NynLYogHUoX1BEgf23KbIUlIJ9Run4mYLLL42BMuYq7LhTdYHAD9TCJVgvrKzSZozbaYd
tOe3tBXeviT/pRugIPKRplCQPokSXP4DiCoRE3cedZDXOyq7ad+p4APn8tf1SVsblGXbEnwx/uA4
+uRXqd6NZbxTCQpgEc4BDBHbbeNmsNYN/a+XUgC2QmSB6NPA4h1I6z6JjD0CKX2aZbqhs7PWhWXr
neqqEfwe5gQOrfE0dONOdT7Z53XYRRVP+sNtE2YZfQO/2gQKG1l2QMPJAM9lWj3jCfve2Yz5rwzF
BpBNQ9hMjkfJkQn5vfLojoMsAzzcQMQ36vP1caxYS2BdyieEWwik6c3JTPJr3ACS4Lb5lj73WuPW
ud0EGYDdtMEFJ5yb3SRBqlSmm/GQtdaXaXt1cOtgprUQOI8M6y9iRFCnCG+UqSN2VaV2qd+Ckgjb
iHIScYFQjkk3C05WPK5dOmkkTeYZQhCA4g4fp9r0++U9vzzlwyZ299tg3JXLjV1FOffzmPRAyR5n
Sb+a1vkG/QYZDaq9qdyLERtHxsqqS1iL/UPj9h8KIqpdnYEu/vrmXPt6y5ZjQAGFGVBH1jllv6dt
U1xSCS48VMPdeDcOLDsesiYYnRziypNKdIyQppPxCKWW2U0sCewvMQBVemEAJjG8RLUHJA5BOR+L
akKS25KPxAaSkThwENH0kLPAa/HIR8BNUNBuoI4Xn/28+eempbBLIDkUBlhWhgC2yO7fpkJVjmj6
j37nxbvbOrCseUkSKu63GIZc5I1J8wyu3Gqfuzdi+v6SBDCMdkrJVp943To7AlH5bwIp/yj1Jdsi
gF3xSXz5/ZVPKhwWy0HjqTVCEdy/r8O5TKM8zIbbAEaEWwc1KLriIBkyDzCXKY1SCY2fMeBqYxHW
Pt86n6EmSqRwWynxah/TvYZMNwqXNkUN1pq37NkpElBxtRDDAgMU++oCNbujjhve+PGWKZs6nLym
dkkSBaEGxyuvzdFTbNg48Vc+3saNTU3W0oVxBhCgrK5wg9H93dzrzRvFyplgKwKwokRJcz87R4iA
nwZcYJZazYlkx3HhJbhRXfQvRYBh6N2idoFV6FrYGRtkv5sXMdzrVrw2SZYVO2rsuOsF+QkYyn0R
66Py5pvQJ8TGkHVGe8St0TQOgwhEy6dxM0y89tXL76+slhYQFQNXPiozWvcDnyq6C5rwxse/b1ms
mPIgDnLAJJvOnGpF70ATS6LY0Xs/24RwrJyUNuc/q/pKDcyfj3xC/cJQw2S5BD7WA9/axtKudWEZ
r4iLlnhDMx+ToK8+zzoevsgwOQd9scXAs7YMlgETDmqlQWtyTPP2n2Z0TPSnRPmmnWmDx3wGQLTS
yGnMCVURoQg6BxXZugatXNVt9Fg3gvVU4pZ7lFD33C34q3gyabRw7gcou74+hLVOrOs08+DcWobr
dNosOVKEPZcbHV+c9Ehvw1cQG00mXKjFgp+PHAmIUaJGQU4sKMxtRcrEhpCJ1FS+B3Fj1L+DoYbO
KHvv6+Hj9flZ2T/MMuNYSekkAoFtmU4OoCEQkiqmTUj9m62DOMGy46bpMh2mZfeOOa536oPu8oea
4YZPR+PWwcuyrJmkGOlXkMe/12DJOxWNuYkRG41blqtyMzh6Ah8H6Z30UYvgAyRcnY2s5Nq0WEar
pDajBgHM12Y5T+RQ10/ZKLON1t90On5oH7opqGA57Mp/lmNemN8y9JVw8UhKXTUdR1WDtmnDva2M
wz5+W6FSXYax94PMqCz0kwRsU41Tl9WN7VvGG4MUpTZNTr8q4o/fq2yhc0H5it76/jedA2Zq+f3V
GbaErBMTgusNlSQkvdNyaL0Dd+e5vW+dQGX7BFivLTKDtclalutVZ6mgMbgxCueLLjmdDiQvx/ku
pKWi++v2sMZqZMO5u6zx6czH6bnhbvszHUzl6ahJJjqBtncOTb+r0hCMMqJFwhIkR6UIQ2evwF+a
AbheAGa1catc24GW2cfhVBmGSxOSokWe7RG+6h7GvPWHXRhzupGhWVs8y/w7XCbbFHP6JAqXRzId
EvcwgD49ajXzk6icwFFw4z60nEFD9MjDKXS/pqFmwRPLwLt8mMZ+3uL0XdsblkNgwssTjXf0mbZF
M+5jB5ItWVXG5Hh9a6wsiH2QS1mmyVAwdSEucR4bWhcPbR04B+gJlLetuX2aM05q0EkK8VlwVzwT
r+DyfR+3gNTV89T5G3t8ZaJsUHjeQb2M+oG6xB1rjhSM+AfHS7YqONdat/wBcQwB53WtwAWnCQIb
wYzoQ1CFN6EZ/dA+yWkaehyc6dhHLhPDI+9zLzvJASWRd9fXeW0Ay++vfIyghrKYeeaBuYP3lBpm
Xv4fEJc34+v4fMusocJS8iYVoEFihTn6JbSXA90Wh7jHlcRU+fgETSgWoZD93+vDWdu2lonLzA8V
78f4CwGFTfrYldpPI6DQiP/RgcxtumHea91Y5m3iPI0TrzFguQ7MdwLW0meEPLwnKd34x20jsQw8
myeJxRiziyNZ+dl0eJJJSWYdZXV2SxDfD23MuKgcXlZuml/SEepSk0Y2kDSIBlXww3kClPdNI7HR
4xOp0pohM35pZjDL1bku9qnIQZjk3tqDdeoPKlBCV2V2QW27swNq5MWjgu/mYSt+v7LenmXmgvmi
lUGfXdxUsA4ll6o1O+5A8PLAnXQeN5zu0txfgAssyNL9K2NU4BbI3ZabB0hVDI+y1OOBdxOAeiAr
PlS82DgH10Zj2TyO9xKleWF2AadOca+7jBz6ue7vUI6+dRleG4ll+E42uYq5jroI33N2wAnFu6zv
zZ703u+wrrfAhmsjscyd0hmsRf2cX0SW0h7uF+5xVxI/fyxJ7rxc378rLtKzjL2aq5SMNAZHIu2d
+4l3nxoqklviLVhyy8wpoxBEdOrgSU5l3ZaRzDroDDVOPrtbzmrl+204ue69uJNOizMqbJCRyIFa
KKN+9putcOyKl7dB5CDBhFo5nfU75s3QZAIQKTOPZkjAYRF/YxoRBs91kg1vsjYay9YVg5DBWDb6
Hc1bARk5Kd97FduiaF/ZUDamfGwdlw1jri/hnLd3ad6lT7Rzvwq3/Of6ZlrrYPn9lYkXzjyj3mrU
F0RQv4J2w4n+XKsMGbYkYZeJeMOJ2Ihy2ossjwumLxBvOdUdAP2ibO9BhzbgIlonmy/1tX4sE28H
XYRlYfQFb4PxRzUhWJKpvN/l44QkmCTDQTVJfeOqW4YuCHAl0NfTlzrvK0gYZ67zb6oyZ8Pxrq2K
ZeINnQKPhZgz5gxfUICd70eiXuoQEinXl31tsiwzJxOQ6yGrvR+iRnkWlGqeQKVkdsi7NLtQfq6G
bAvSsPams5HlVZBR0jEWnysPYslQLzMor8+1Nx0Hg6owkHkGP+ss86fIRwRBRRnk7dyoTLeuYCsG
amPMJ8fviniW3buJiu4wtL333vVn9eX6RK6slA0vN9zPNAJQ+jIzDRaEHNVVDt4RAMNtZjjWuljO
tFcm2sRQZgsAN3rHO7A6TD55T1C0eleITTDf2hQtPb/qQc/gHqt5VlwMaMo/Gtd/HFgvz9dnaK3x
5fdXjbM8dNrckeodnYjEO1d3g+vVkXE5dN5v68Iy/SDNAMNNhL50iCX/m2SaP0CUo9nQ+vtzML3h
wf7iHxUlyMcQNv4BOTAQTzgUCb4mAo5zFlMkkCI1lxYEQg2I8I0qDI1AJ9TxQ6Z92e9RIQrR5yOv
q3gI7isIQanhCVE+5v/WYc1ALJu7Q518TSnq+z9WJeHpx8CpaXUMs2Z4j1R1MUWtdDLpn3pc7vL5
hH08kzxCFZan1D7voQhZ7WhcQFoK1V+eS4uXvGghavxTclGBaO+2Wbackp4aZxySUF+mFtEfnzfT
QXfexqVm5YJmSxGlTg/5s2QuzkYglE6zBU0HJnMZ5SWJT2UTbobMVszJxr3HIBQFrpSp8+Txz7iM
BJGs+qMjN6s6V3yrTYk6CSehJmvybyiqmXY80UjuuQoZ4XKaw13q8uZnabotbrSVibMx72wqwYhK
MnOuev9fKLJ9j/u8kbvWq5+dlgDWcNPi28h34zdBAR5HddZUZIehnHg0lsB93Na65YDIHPhh0+n8
/IdFVoVm/O5AI+HL9dbXFsTyQCQnHgfztzmzAsxBmjT/xGno/tMUBTssFrsPSkZ/Xu9rxdvZjKkc
SqlOG876IsehCxAz7PUin9ZMN0apbBA8hacJY9fLzkwAc008XGRjiMpH4bS5pdYsxDJ0kIq6aeYV
4dMfQjxwVL8TKVgPnWDz0rzWg3X9YLmgFRuJvvjB1B2DzKd3zIDYpDebnK9vLwTiwP89drqgDeaw
T8MnJeM72uPBmoORdcMVvr2jhI1+Zzh6EWiR5ZlOUDBTlf9CqKPHKFagGJg5BNpmkDFvYX3WhrJ8
xasTtFI0SBRvyDP3SUxewAAnp4NwnH6LvPNtHwKSnf92MOky523dlefUcd+D3z83UTqg8qSoho95
79+YQBA2Il6Cf0c4sSeeAJ2dPwyNQLI0IPEW3cPbu0rYaPi09WmrqDJnihf9YYBQpyJg9Eg126go
XVsI657BXTN5E63VGRoFhYiGjlPUKlbxVoxtrX3rVUGreo6HMVXnCrLCH6YqT4NdVjdkC1K+NkGW
YUMp2stLFhZn3pL8ng+gyNUNHi05XOIt7k/Y5KmsRCVfS5LwaWiQdCTF4Hzzit7byAuuzI8NiW+k
cnTtLTeQwIvLKIAoYRtRf7wJ7OMLGxJvTEr8HiTzZ8FCPB+r0e3qHYSkyUaAc+37LUMOctqY2XH1
xZuqn5x4ITQX841b6ooN2wD4OJeTMyWVOUMturqTvnMPRU1zcGfvHRdbkggrG8gWGxLMUYNPdHGu
BqE/dcmsPjIGTHzf38SEhCVYpu6Vr2M9nyD+JAvkeSpxYFlevusHVZ2ub8+3I0NCWAYsuhKRWTdn
z6mfpE5EZSvCB/w2F/sYUFCnObquqlFc5g/18I2ClYn0G1ectfWxbJuFg2AShRwXqRFwbml4NMnY
71sOHTNHbAo9rK2QZeK8aWrdzxl7Rq1N/o3U/F5Uc/mrHjbjLGub2Dq7Y27CqQ5JcmaIroTA2Tfj
+OQxUO3clAISNgC+02Gben7PzgJXKHZAgXUodkbUWymmlSn6C/wueUJFG5hL6uA9PUw4rSuvcO7n
OCUbQ1hZbJtINVXSgVR7lZwbBbkNVO9KuCmAW4PKfCgY+LGub+eVpQiW7l8ZS4PsPySLveQseVM8
VJ5PHsICN9vrra/N0/L7q9YnyEY7xcC9Zwj1eu9FPwxHQcIpj4q82Lgtr9yjbER8485+asbeXAY/
Gd9XAa3uCSqD70zcmO8OUZ/9GkQE14ezYvs2KF5QVU0i68MnKszjcimsSvPYTZWzA3wliUan+xS4
yty4NJa5D9mo4sK46bkCKGG6qxCbHH5kYRyqjerItS1mGToKnHzdcO6eVRj+wn3hBV5+fobQyDng
m/t4bYNZts7AhV23AEqftWizuz93wqV4dWNFVoZg061OIOrVQUjMxQQltHk5Y/+6QzWfQnBRP1HW
bZyMK/vYhsrzKoZOFomLSwMQ2ngoAck5OFqP57gqxBaGeq0T62hvHAoNsSrzz402ulm4V91xDwfW
Jwcvd9iWIMfKgtgErCoIoIjnu/4ZB1gD6aPSPWWoKdlfN5EVc7RVgmhYaUzWZM5m6IuHDpKhH1BT
fx6QIviWCrd5dudNsuC1xV9G+Mq7SB54VZz1yQNJ+XAQdVg+A3g1f6BjnH3XILX+cn1MazNmHfko
moMIrW7MGVnGQhwkmJKaHTeQs96YtLWVtywdbPTcS7rQPVMI9e4GDRAuUv5qF/rw+reNwbL1yu2r
ovFn72xmhug5E4hpf5wBTWk3zqu1SbLsfHIrlY60888CJfUXnIZZH4UCxPIbA1iZIxvQJ5UYGWKd
/nkaYj3szTyBlnhqw2o8ZNMwbSkurnWzuP5Xe4pCpRkKf1l5jiEKvZvcvDqKnr14XXnjLc4mY1U+
mbRRsJCJTfyBFwrZrD4YP8UEyg3jKLa0TFasw8b1GS9Mx7LOy/+FQnTcfIM85nxXmKRDHZf6dn1f
rfWyzOOr+QI5fe3TXPgIuir1U2dwKUMWZL+7tKZQKbgNrSBsVB+aHOYip+4Zttju5AiBBVRLy12W
QeH1+kjWVt6ycpASz0nphwjEx6O/yxiZAGIOfkH85ff1DlYsxIbaGzWGfgpp4HNDu/CJF4P+lPiV
sxXiWft+y8J114CcrzXlpQEP8jNN2XhflLV+D8HQrcz+WheWjTe+E9dmUvw8OY36znvJT9rJMx1B
LnJLzmRlQ9kovTRk3QQVmOIiJ86/hhlhn1FZLiI+qOEfD45y4x23MhYbqhfXuQvlxY6cCcA1O5r7
6qMoxHML8qoNTMrKetswvSr1AuaBEelMfT/M9xQswPrByRB/2HgPrnWwTOEr2xsC05A0nIoLR0Rj
ejSQSsyAbkWZ/NebdqwN1QMKaCqrMOdnPoX5LpaOf8q6G/W4hY261yBuqBsh04fGx0majtV0zBcJ
9uvfvraPLHMm2ohOgsHpYtKBvksF0e/zpSKXZFMdFWPx8Xo3fzJ4f2f2hE3hyguPB0hFlxcSFj/T
ePgA8pf7QY3xXuTmA6nABJkrsoc67akCsAM0T9/BYh3vr3e/NkrL6CfweXfDjNfPRMbpmKblE/cX
krUyOAa3JndB3GZttL5GxhWafA8oR/0Wd829jGGR10ewsoltxJ4vgjk1qSgvmcd+913aHhy6mSRY
a9w6zVlTOFNWCHPuZBPISOgJxueOxZaq8Vr79pW916A782v/PBgVHsXsTKfA3SISWmvcMu8poOBs
YCI/s4TE70HGo59HwT/fNu2LW3zlOzT1QInDnfLyB+USoiwu8pjYwviuOFeb0pXPAW3GKikuVevh
eHCSwovA2tDzKKXhFr/Zmul5lolrpBVYILQ6D25dcP/AS6Q1noae1MHdkPu8nCOk9f0mi6DMXpdB
FGeFEx+Ae2uyJ1k3BXnp8yRxPg1Tr7bu8isWafP5kWz088QlSK7V3H+MwR3tHKFR05ffxpzGzcfR
ID19i+0wYmORu6Z1/SqDlC3gBB/UGLiRP9ym0ozG6X93CFilIItrUohOlKnapwAnnBLP3+Ief3Oa
0PpfjmuKfYmg0JHNzqOU80PlQi+Q9l9uLli1vZbkDESkKgWJBKYoUj3o9TKSb8WB39ziDIH2/06P
AtalJjO474YU94cKd4ddG6iXAARmtxzv6MFyXnTSBR+72D0a4b+YBMSgfQVqlRvsH41bngtRcyjs
DAtFSBf+mjyniFy1efa+6bnQuOW5eKm6cuaEgu8dTKDQoc5A3wHZ2ts+3XZdXjZmyGCj4H/RCVxK
PmPHiBsnfRnSK7+oPEbyHEocRzm71acUGnHvASrZqvZcmxjLYxHQNud+Cv1NA3LGh6kC2ecIytSN
3NbalrQsdsAlhxTK947GgSjQ1Br31LqQ6p1zvkXBuTYA22zBAQURgpocp2L4ZHKw4KJoe9i4kq81
bl0zYt/keOPDJwwolHzvjWraeb7aomtbad3GDDdpLVA3DZ2GjObjbg66Y9dDDfimPWnjhVHZ3wCw
A1G1SjH1UPHGrSJ4nSq4bVtSy1wJ+L+VP88LDz5Qdj8Wnk0djPnX61+/snFsiHCFghXIqzDIni4W
xZyp3Xee9AAI2RRJWpt9y2ibsoWIEcFRRQYnAz1BVuQoT0sVuwldxIiNERaDnHwoEJKjUuSHVkF2
8KugO1yfoLWvt+y2qxWrar58fZvFdwjLD8e5c87XG1+bfctsmTeyBExq3pFOEOXVYiRf5mRwItAU
5RuWtWyTvx4pmBzLbCmf68bh0G6RGUjL+Zy/xJDwTEEiyNviEczTH68PZeVUt5mmZ6l42CDIcWwS
+jKPej+Z6jlOCAgktxRRVmbLxgJzP+Bc1cw7ii69q0CJWHbFfna2aFLWmrcOXZYltHCWowvqKEAv
6Tw9gkHefPaHTYrZlc1k430rLapkDqGJyDtBPyKcOf3202lLa2Vlqe37ZzqXJClBpXEEM/pz2ogj
MEbAr2Qv01xHXsduKfJgxOaUVgUHXZ7n4P7WAWptKJmjeb6VDcRdpu7VKSwKryi6hjPcPRPnh6Rh
LaOegXnh+jZdWwHLnMHEV4xBiI/XIf8swJd3SGIUm15vfMUGbKgvxMcnULe77Bi483uGCGgVFw+i
9O8H37vNY9jU0VCym42nwakkS2AnDsormuyBIUsY7OtMq3IjP7g2TdZ5PPgtneNuZkfK0l9xh5dF
AUqtm2bJhtAKUru+TCBstGxTQhYl1R4U/vyDNw/7612smLINojWu25qhptC1b2T2jnqpe65ETQ+Z
6vMtDtuVxbahsxRVDjrVsDYVDB9V8bMBX9cyigSRmOujWFkEGzXLUl7NAnXeR5HrGVzCY/gpyePg
Rl4NmzI6rSsVlnECZ5RVT0MR/PIBoL7+5Wvzv4zolRFDSQSJFApXSgPzzQSwMmBA6ygcUYtyWw+W
HbMqM0EocdzEEwJftXsaFHtserFhyWtTbx3MQF8AH+kzdqyTcAAsHu/ruA+zjSvdiqMm1pks+6LR
Q0qxsGly6pLyiU54XeuweFq8dN/W5cYsre1Ry4y7JOuGYIIZS9f5AkQB/6EDMNZB3osfalm3tzhV
L/wLLRvToGtjzzumvvdVl8kvJ7uJnwVNW4dy7EHylwKaeRwIFG0ZK7IocNOtYNWbC4HWl99f7dPW
1akaRkiDV2H6LRzV+2H+rELx3MVZt8hkbLzO3lwGdLP8/qob1Ly7SMiNONNyfRrz4F8PckdtnPxq
9RZ0cm0kiyW+6kJyXKjpMhLch568EKKnNPklCKjHNd9nt92RMBLLsHUuhr4PpH8EPjbZVdU4IdbN
JeqgveTGzWRZ9piMrkl5z46or58PKOL4pQOVHG9wG/h+y65pDDb2IqvZMS2Cd2oQv+iUHcOw+Xy9
+TfdBpq3DHsgfZsID24D1JxJ1Ekwao/OZiJ/bY0tayZ+4tLZybHGOfnmp82yW5FLBPFeZd6HCHRd
H8SbzttDov6/W6nEpSgMQGJwzJL8U4wURmRwhREJ+Xpb+5bR6SHpXAjfeXhR6TYysRGnpd4kD5Bw
v97DyjLYaFY6DihvC+A0SEFnIAWgdFKSm0RPMT2WpXVp5i4shPxIuulLKlE84dY3VRuibcu8ZlXI
gbilfwQY7x+IC/87BI27ceisLatlV1J5MSqZfYZr+3QSvflKq1xGfmG2qNhWvJywbEtVdVA0DIYr
qu6Hho4NTft3cd696xN+y40I82PZV0UhlNQY6Jsz3F72MfM/5+5tcWk0bplXl1JI2CQtO7ake6rI
dJxdUGxoNzvm4FC+vjNXTNhGp8ZOi5PF1P6RIyfBmT6iXg0paCAXQyf4MPc3JZDAFmsdmwNN6x56
a1jsSQV7UfXtfmEfuz6IFfOy8anNDIGlwYcB6wBVUTOi3u0MTtHrjS9f+Fe8Al++7K5XBxkJG6Ky
oWHHfJ6qCLSQRwXVOwNCPO2j2k5lqLZDhOd6Z2sjsWwZZNk9hHM9ADgHN6GA2XrD9C3vgnjcX+9g
xSZsiCornALUk5V/RL7md4VwxeA0F9ZBbnJzS62NwbLrDotfUxV6xyYevzSElztAQbbeCGv71bLp
OoQcezY2/hHH2nfdKYgx47zRXS+jgCO/HaQ3roRl2U1S5A3E3PyjNulexc3XoGUbYAzX+5PaeGNT
2aUZwKeBE6uJJY5KhwY/tau52tNmEMOxyab8AyfaeQFOIKh3MUJiU8TNNAfR0Lbjd7cj5EsbVBR/
FyjYPlBv7KEiibreFqofYdGC3zjXRwbet31col6zYSLRu8Evu98EgOoe2qUOO09g53tKIcBdREio
91FcVvyh6uPpo4JyWngwLqJOFSq17ljuenvVUzSCTL65oOzG/8CFR6LaGUMFouOuezKhIhdKU3O3
cAffU56x6qQAG/wCMCR9h8rd8leBEYPgjIP9N4KMUuZ9lFR4McqJx9jbMxQYVz+bsOjkv4IWIG2U
OpUT+F2zNN83qg2aY0McVR4k77tT3XTBy+wV5WdNofYKdhcoWhfF+Aikp/sPV0X72ZBcHeWktBdV
bZHtSJYhqExl37Q7aF6DEKQpS0CyUQCKumLZu5C7QHWaiUg5IUXHkja7dHnXfZJUh0fUqyux47mf
00il85xGjRs6SOWDiGmvRt6/g961nA9Vnbdgf9aUze9FzTC/zjROw075avwsW6/9mSjRQ/aujE0F
hZMs3U0oc2FwXS6YTgEp5D9EEc6P3GE0/j4VU62eacLyR0RJe/8gQWeAf9cy74GErveQkoTute8y
VJlMqLRGvXbzefLCod/nxVy3Dxp0gPepBxQcD5V8NLRk3Z636dBHTdxAUkTqJlEHCUbO/AX/X+wA
4sR1/MiRsL5zsh4wFQLi+7ORUPQ7TQyPRcQ8R812rjMV/rn2KkkjaBa0mFcOkcWKaT1F4RCmuKzJ
uvoU54glR40RoFgSbsC+MKekPrzcWD6bqROn1F1QEe0CMY6ayg8/6szghU5Ui1UqmGTZTsVuPL2k
kxlepg4fNlVBOt9RTGP1jNo7lDjRcanspHXXQTY6gFbpgaST/GU4FfcqoPH7SbSJPuY1/uzKtAfS
oAMf/B3KHWcvwqxW+yYzHd0TgFHd+6JvaH9QM8t+OkDzwh03JT4SMi/uDwJery8SpllHrPO9B5Rj
ZuPdKCgln1Tjed6hw+bjB9JTxe7FjCKQA7KPAzBw+QTqXE/kXyHwEWR3YTexS1X7413j1/IXZDx5
+UIREnyBcMXQRE2ed+SnqZjT7PkIlqdomh3IQAoP/1mBO2Enyqp+alzsLj0z5zkJXPPv1Jju+wxo
2VOW1OIEsBq+v5bUO9EWExTVWWs+4mKd+I9g5sB+ncsWJHSeZr9EhUvZBLjH41QIaPIVpYl3smrB
lZvV+Qcpe/5Pq3gqH9y0d0+d1F23H6o291DxOiDwGk85Hn4KkK05CptQ/HbmKu/2bIDc+cec1Fgd
D//o8Q8cCs4AZPiU9vdkFMU9m0EZijyEt49FksQnIGxRFFcvgkCp2+tPuhn8KBUKBXMs6Vr+UIKQ
0v2Q1m2t5kiWcAPpHpm6On1XMkhwPsrKdL91Rh1sIG+Eup0CGaKKUCnxP5xdSbOcOLP9RUQIAUJs
oYY7T76jNwrb12YUIIQA8evfob+Nm75V9aI23Q5HGApQpjJTZ3C/+xMUb5NUlHa+tBPF7WBxTsdt
aiVcToVi5VW+UEljryki+BuUHI3aXOT9k1KE2SQP6v41DfrwSRS8fIEVVlj/bHmJtQ/57pTvQzuq
i6mZeV4kGXDJcwLN/OLWG8t5n9HCpnlsaBiIxNoq/63hffuTwnbxwSgnepAI7CeeBXiLpbMsv7EY
yj+iQYqFVkKW7kQqwG0VWEvPzFL3p9G22E9IkxdChVCDospLX1FGQtRusTUONjKkjrgVyGvPs7es
mVZ0gMNkYA3Nlx2U06e9X3SLbH1J6mwDQgYYoX6NtltCeKanb46pyfS7zEfvfrRjH+xoHdlwnw4c
rOo0GJ9x5qJYLHLd33uZYHkClgXQ1zzgtd00BIuDBK4TJZKW9BvDXjTEeU8hDFl7OrqBkMFwyeam
/25ILneYaDbdJgpSTWMx+tVbDYeXFnR96imoXmnHeckhK2Huvd4FgRUou5wkREK9FTaGfbRhOurH
W5Hq4BbuCPzFwjf6w2Df24d5yBKfha2O/XaqHsa8obc+8/WTEwwwWSnhvvNcpr63Z2OuPljRsUds
XeOGWhco2W5Op2cxFVC/Y6Ekw6Z0PM+/mPxmLu/GFF5iRcwh/DU/U9jLMoVkJJZbpW5R//KZg90z
xHpjCalEgB9iuXePSbAjUfA1zhNllSCX2gnHvoTIdq2qHR8np901rYedsNGDm92yVI2xrAglW1M4
HLk0D4fb0vUweafD1OiLNuqqZocTo+xNp0FVmws4H9v8Ay2RCyUKoBKDS8OHNnxqIRnQxWUKrQoC
6mUTU6CBETWwaHmpfUXv4CtRPRTR7L+YEe9hW+eZO/20QUSvQS20VQKxjtaMcUZULz9SrB73Rbkc
vwq+LOw3jpm6345AZEOrmX9yapsq9oDM2KJ0kX6copm/ht9oh09Gh2zjU2e4Y8CFQQGEFNK906p1
o2u/MQGNKUiP/Uakg/NkIeelrrvSsu8ABOfvcE0ywbY1s/mEPmj9HmWFimJNy9wmoRHQXZ1c6J2C
SgoGSCERjpKZoLvmbYcfz+jQ3PSKmM8WUhc0CUhblAlKqZkkgiAdViyQ903jqDKB5SctYuSDfkF/
N9xN8N5HkSgqvKdxnrAZsSYoA/SEmv2wQwM6lsaagyo1fBrGEeLCIIT1l2Pj6x8BPLfAtRDoKwoh
SZ+08CHfsFaaaJOFEdu1kapIXHiir9HEjs0NjL+we0ZRhq06jYh32ee+/OYDewY5fKi1OOkGozGH
xqlM2W+o6kKPiIGGditZ5D1Z6zd/bIpk4YFLNO1YPzF9PdvZ7G2OjSgevVSn8RwWMxyle8q+kyxT
7bU/VPhuo+GQASR2EiH8zWjFCEucPFQZFMkJdrB4MjneOlJIWd8iJXFdxTBeBu3byZ1IFTFU+AZ5
q5F6+40XQiM3dqEIMN0NEUurbY+fOG9mUjP+rXJzdTVO3fAIs5eZbGacQ+s9i5h+LefBb+Om7LEB
Tzmx2zIYXNBUIuCOmwFG1S7wdd+DErpps59XN4AT5KCzMMgYFMTxbZx6hc4TpphyLiy3vImBcOqL
eMBhTZaUeKtlXOnJo5ua16LaduAT0cs69Pnl1E/2I6xa+9YEhcs2UJVTmxSbow/xqSLtqg3whiBr
9BRmV1ETTdcMGdJJIAWMElzhvOyeZjnyZImKs9yaCm7BUChi2Nyy6Zoaz36IqK4+WxgnPWg91ldV
Cx/CiWfulWqKNkuQRItb3lXVQ+SMnt5GZFbeZkDl+TCKKoMdWaWRwIdgtFNSe7b5DrWCKEuiDqZc
yWCmLEtq6iFpEohHYreqilbGuXLSD12QxtnD9QwWL1wO6UufudkTK0T5GCLbGrBLZxz5EPQwcyJa
H6JA1l1EVABybBMtuPgBM3vzwYSqfnDStHdKGGyhqSJILLqCM8Sut7R6QzE+Q9hM1SFUZBwUigYb
+RVcKgP8EgLyFPqKZSFxp5Pqnk+yVPEQqOyRlln+UMB4d4BWhcZWgGac14nvLYeOOXqf4AKq5lBm
g8ILkCM1iszvairYD7/uxpdASLUrlTP9oH4Qfcqcsx3zmnyneIbaOJubl9FAD8YJbR9PI48+8iws
HzHbAcXDROOzTmGrhGXCIUvTGkYS35nxrnE1FOg26hEhJeh4eSXTe6iATD/R0HgG/VmJlkL6jnhL
mev+oAObogvmoQJOBMipqGp0CyCKwRQSD1PQ4lem8VObtreXRTkSFKItBHCEHYarNGjGHWN+/8an
Jng1LdrAUo/OtY/e7cJVhbzjQVp8SwGbtJsO85YEszbzbaRAYxkGIyJbD+klEH0ccMo+uA1zYAcT
C2elK1D+4DmyCMnkXZfHxB8FEPH1TOOsTdPrzhsxjZhcz33NMG6HnnU53mYjhfZy5+FYsMEh/3M7
u8Mlp0h4Cwhjw3iPf649Ap4Uhuj0zsLAE2JTtWIPvpHIMiNp570YKYovU2t9x2F6Vuwwrwb+h0Rh
mxgv6h5LFSLogxbwY8INXnqTVuSirBXYjxK0DxV1wQZ+z/7T7ETDrYKO6I2ijbpC1VIm+VDNjx0v
+thMqvzudpBiEobibYuFqpsLv9lgJGLeyFIbCQxgNikj4ZPf1uUvZnsZJVkPi+fAHdhVo5r6qiON
faP4prej4vM1oDLi3jC/2PYaaQiTzGKTtnW9mfASYpKn5oOiapri3LRQlWZazNUW5J7qAygtWmy6
CSljU+gsT6De21+psK5vccCB5WYsiSD2UyM/NAGa2hJmRq+RCJbzDq/C+5vKJUF72rg4LJJmJ8uC
7V0Cpa+4bmuEY85I7KLef0gVAPM4+MSsjxB+ab20yhNZjhZPi+lxIijnDG0VHasLaGMN7ypU5hMW
VholeCrFtmyxxnyLbWfDSdjeCsAvHhRn32mTGhyHVSK9ME0j0UZPoFojOosophQ9i2ylfkxZX91g
R/ZumA2Gyx7h823wU6RnHABn3iZvoWeXQGEg510sncDTG+wPsLLdo10iTmw53DVJXGUk957LzEKs
mWQF5OJrFyKu33sfU9J96oAWlKK4G8PwEu0vug3W9/5CYk3Je4kztUstCHIEC2jxk0KYF1vaPLhP
vSvIFMMD5saSLtIYqCusVNRZk7cz0HPi3wiMSR00ywp7od9IKDXGGGX4SBGzqN7k5E3VH4jClSC0
kgb93dIMFTE1sJe98EEf0ldwIEWwRaSb/E2RwS0NJzMcH0pBo9u/Eo2LXgUGsa74LVpaBnsTyowl
vGNhd+HNdQHRtsZ49VW68L7hPYQ9N2tlvktharpUkwFqba2Jyb6VqETRllZ1WubfHBdqS0MMlA9s
OHU9gMyb+y5U9TFK6JrYZmPuvQYOUoBfE+yNaEcBj2tCgdckbFawB0l7lF5IvSa48pG6NFI0aEWb
MnDoI7icIfvhTQ7aZnjzatRctEFfdD3ntZM+oLrAcBUbqNu8DMC4Z+CVTqG+ooyG7qVuYFYX87I2
zaa2dHRumS47zKskFv6+o//g6OHqFF75+dzxlyrSS67MUgpgLLzYYxBhsbWnYsIbEBMq4p3AqoCs
XBaOeHeuROspwnAMt5AYK+u3MhdNexvxbnwi9VKckzpt6X5JdOpCZ/3o7LhjAcUfbWm/5bOHsp9R
nzVbBtZwhWt5Vb73UbN0gDRx6PbXEZZ37NVZ9WR7lDgftIKb7YPsgvoHjQqEQ4O6PUvyzBTZTrI+
JCgzkD7vpC+n6nJy6xHHcz2jt3AAqIY3hJPMthIj1OICcYYy2OoaIMU8AiF3X48Ne7DtMIsY1Ub/
KkZYF0N/Ui79Rt7UYuuwvpxQnrZjX0N+Lm3TScQ2GKFOhaN2vZGyHMbvLr7KkFAYTf2icybdH17m
jf61L70MU1vhgaJAoSYxoMW71CNEPzbQy2gw/nMzcsnQ69IYpywOiv6e7xvKwYcVeiKfRkKUYptK
jrQhBs2qpPAoylMIh+OIqpl7XsNkGaaEyRh1M4qjgeg7+JO0r36vMZ/iARIzN93YPNmc8GcRtRCk
RYO9J4uyRd6U7BKDeQjRSZNiUiQE64ZtNQAl7QqQpLfFVKef2lEBZJlykFmjKzUP8BytYQ2JLgMR
yMsADelgbJnogUQ3QdQi8pZ1k12KHnhfxGLZw8VgRjbE5jhj6ECF6p/hgjF/joSmr6E/9hvYwJgb
jwAe3PPcfSzIqNorU0/6zqRhcCcYRMcSO7hTugFJTu6h0IKJJPcCL/Fr7G1iQtKB2lbQl0kV9jTJ
inQZDXAmu+LaoPSu9hw8DrQyE+aG6FPkbRmBwxmbuTX5VgcoSjWydr6TOMV/QK8b3AGgzy/TsPmF
tIFuAFJVDbovKGMmMPt00Y0xR2w6EjIR42wMTyYMIp/6U3CbQ4Dv4h/FGjKR6TsZguKHmDBPhVAk
u5lJY7JdEULkRc8BOklZKXZjKGl+ZXNHbsBpArfXw6z6F285WidoTd5U1WB3kR/m7q4zfoUooIFf
xVD418O1b022zw1NE+YWHmaPsKPnUTM/+E2GAZQYBGYtuuLdO5G9v1VVxrIYshDkJesxtMTENAxe
fI3MavlAAF6hw1Xj1Bj1cqLMdW8xAOCqGmAbvlQgcJbSu6nrigts4u1dr4ooiNOhhxFDlgJBOIUV
erQU+eC5bvGNI0w3t8hGw6NAKmf7rIedn6xSs7xJbMpOG8IMrh+aRENpKY/HOfXUHoLv0ScVc/TA
Ybrx5EOD9I5BPnHXdbJ4FzNzv5u2RoOPcT76ZOx/9grzCsDBUtth4KEChZ4cFmTjzh10+JFGwKAL
v0edgH7ktWU1ZH4KLXBcikJjvEeMp/dO07bPOXwI70d/Ehl877x0/OmmaUQTD9XKSx8F+pb6oXjj
AMgkbKzgq5BrggME4QsYwPbDnHiSVjOISpivl3njNYnpPdCYjOf4sU8gvTMB8fIYBras4ZQpgxZ7
WYpK2+sb0aGML8FsUgwGl7GKIIAfu1VBv8N6LnszPOxS+OUBtBFPGl2bX47ZPgwaKTf1bFweDxSj
721pCyLjAYf+LaZeOhh2E6aYiTQz3FlmXo3NFqYThb2RU9E5SYezgW5DWsetdjhEmb4xUobdJR8s
NOpLxLZzqSy81zFFItHrGJSDfM1FF5Uf0IRxdqXbdhicVaW801XKHhyg6DawLkHf33u2v89TcDpA
Lm+WzwRq+ZT7WKoGsqGZzatmA0UfBme0vNwZM9eLGaPLX2g/sjExGIdhyGwij6F/b7NH5Mqm387T
bMhW9BRiKgL13IxtvBuQb70ZnXS5bSGZHDwHoJWrS2zyubms+1zVy3R6Ekgag//S12Vnd05pF2Vo
2uK34oAHk5jaDZHba7hF3KcuBjZawD3QKJDTth0YruiZe/wnBUU03UJ+LMQeni/jIwa5rat07ubi
j4Y8epq0fEQnjMGcq39w0+sfJErNtfUK9aFpi81Wthb9ctAW5s1MgUbH05tPOfkTuKeiutMzhrjT
hIIRBTsp8QQOSZoZg6TJhb+nY6G3dp9B2sC7wVgyv1MNXbKQM8GCo8aG5RL8qYT8yENnR6zE0GXf
BXex1xdjHn1mwHPvGsw2b8diKSk8X744GnVnrAbDr7Fux0TwKXNQtFL7Byo/GPVi1orjGOw8zXck
fNQ1KjDVMzwg8MrQbTlPTVdjdteNGmdNQaPMjWbQS0ysMZi0NAIkE1U6aHWasiFPJi3ap3qsi3fP
7+gdbXOWJpV23G8Zkkf7nM1j3cc9CjdzkRV9+NGnPcFEH7OFQm9t5dlH8JMwZJY8IJcmaNxX4QTu
dxz+zU+jifRWqrQpNz2KD++ilhg6ZmpkFcaEdQ/P8an3SH8ZkUrnwUbNNvzwzNLGUVW2Eg0fHRTq
aI/jDaED3EDSPUdh73Zhd+2n1OyVY3EU4QOdgql4TovxwkoPW0OLjBibui3xUx1/vnaiLvQ3mEw5
Nu4CkK7TQRR/4HqevoKFO6BzLTWolTWKr4+OYFNNMp+qmzREF3thYaRzIX0BBYtJBJc4GPLrSyVC
eW+KwZO7zOnyYuuENR/2OBBBd9TK5Xzu+Hn3AZDJ2hrXEqPyAdrgO2iw3KEvWqR+XQ6jjAxAkBMI
gQP3WAv/yIBVVTsAJIOzB7NlI9JoPo9iHy1otOOPceDYfi360xjtZ40k3s5O+Cgykh8LsheHOteu
Md+O3+PAuf3aHdfmqSj6FiiKfA7DWBPUVOw8rUAPFtb/RlEMQUBHTID8HQrmPmkiGB7lHXrg8376
CjYhCQ4qXXcKdiTNLwQUuJKpxgT1+MUPfd7lff0FAMFL1mjGPbYTaO3iJgITRjv9eyvYfAKOeejN
rxATBITEUPc+29kogtzOCLkdaNa8HP/5h5bOCjGBLrKbCMfPb6iLqt5H1QKQZ2T9uO0z50SYHXqC
NVqiLTms7XAelGvxQwkM+oKKnOXHirWzwkFpp6hZixNVMBXti4HPCaRp1Cm23IGvu9bykUZJnzAw
nhb+RQlW9gZN6BAHvqm3Z32AtSmfjXRI06b738/nQJEsyPDcNDdt1ojzUtBayGfU0m+tBOamlAup
KsI7sqOZE6fC3PC8x1hFsHbbMCicJlgOlB4GO226rvz0gVbFHpSdeIwD6J5g+Uh/hZrQoauFGryd
0NUTrWnCQ/EqwF0Z5ucWmfzEbQ6s1mAV0SUEj4sc9Nqd8Afnd1BCLYPW6SnBx0MrahXNOhsywAmW
FwUhlAVDv5DO6mB4OP4dDv34VTxT1E0dTJ8Ar4oqNPcE8CfMhX6ed/FVHAvPoq2RiIYcMjFJiWHp
xl0AVuddfR3IMjUVK3B1oqfHtAWHIeyiU/SXA6/9v2I9fQZOqvZ2Cgf+MZqvPlHAY04Kfzj+8w+s
zrVMzzgUM0krG+w6Nl7PHvpm7MMkipIQVKTKORMsvNbq8ViTjjxzQFyEl9sV5roqRjV66uqHXtMq
jPOuDQBTs9BrRTJdAOcydN/65txv7K9COK/CAb3tzHcor99BI6kw1Q3liQV0YC9by/RYzGeyNHdx
8Vre2FzdsKUSatEpSfJ4/CMfej+r6M1lGlmo5WAvzgmEksCqikvhRQlm3KdwyQcieK1m4Q/EhJiT
gVteYugNT1sdZ353e/z3H3pFqwjGqK8AL74ATsXjGNIRkNngFJXXD6fhtgcQsWsxC5wo4cAFzvEg
TafOg+DtDfTDHzLP/2yjekPSAiMOcSLmDryrtbQFMhvmVrrDDpO6eXaBib3ewR/u+fjLOnT1FSo5
7W3telXIAfK0C7qrEtsag53deVdf8shfu1nRF44LXwD8drcrhy3kq8JtmJET6u0HstFa2AKiNvDy
rDloHVLyXZibb95kXtrO22Ia8b3ywhP7zT9Mzi+wqt46ommTlV3g4EaDgzFHafdjL3ewNvz9v5u1
N6M3bvhc3HsIxFl+nPf2lm/219uTBfTi4WLMsY3q6MoMOGRzbdlcnHf1dZgzARecIgPRHfUmUBIw
amhTk2/Ou/pqj+YWDbKjEeE56X+ODg5QXX4uLWBtmCdgLtVmAfN2hRrK2OWmSiBS+JRmnocdbzxz
8a726qBuGeQ5+3DnlfULU0iDAHKccpQ8EHdr/QuYO/dj5ARgHZA+wMAd/QL0mE9k8EMXXwU1m/ti
7nXKdvkUPucgTsKpEsiEs77sWvyiGQOMMOF1u8OI34eCVC3Oz910yel/LfkCc3g5j97C1AJWN+/k
vld1jlNbehXiIOK8TZSu4zlUIRDEwgee2XtTS1W9zBI6Mm6yib6d95pWwUtw5iQiI4GsAOJmi4Jy
3MPc6dQTHPrCq+AtPDkoX80a76nuHyZvnm5o1xQndtBDV18Fr+gVB0DK4OrK9d6o7brrwcFB63lv
ZrU/E4jjpc3Q4OrcNP0lzjryjQkEeT1++QO7wlr1wi9GZ8b5HAgkc5RCDDNoNjZQQVKr5mfk6zF2
aXuqdT7wotbyFyOOjgBJWgwT0op6mzrl0Ra97fPxJ1kW/RfbztrorqryPtM4T8DuWfHfIXA9yVR6
gIiy78zxTmyiS0746iarLbon6TxHzFluMpTllkJ6Bsc/4g5ooRToXtjQUkxS/eqURO2hV7aKcIAI
mgr3a1E6AZeS5HYGBEVXanP8nR26/Cq0J+XRsq97BRhaGmJA7PS6A+R4ytqX826w3PivDMUHFbKS
M7yvHsZZ8JvVgBnX8wlDka/NFUEKXgW2SGFIA8ljXD4PzBbj90SOfKdd/zrM5EOESnOwt7xl1+B6
nDd7W0tkUDeNaksAvMNpa7PHKBogey+w2+Pv69D6WkW7GDo0XLzG1VMKlI7r/ETAbJypvXYztcA+
6B7ohffjNzv09Vdbdh42Q+gUZfdJpJniIMMupXBieV7iWqtk+AqI7GoYus8aVoHJ4DY/wWX1zlu4
a30MwDUgal5y9amH8d3nACgVEcAbx9/Lsvq/CPK1MAZGYwAPwiP3V94XDVRjpXMdhqW4yFoanSqS
l83hq3usArvqwCdQhKcA6Y/uHydUQSzzaqcW1XTWdGNMCwykrd9vR94nUea9RXM7IRs354jgeNFa
PGMoymi0QNz/WbaXBIAkviVFmZ8oew5sK2QV980EdDcJaP4LDLVNtRgtVcMd6HHPiz7E6Yc4dJtV
/JdmjCIPgBdIdutLCwsL4vDb3JqLJQvPTtqeWBEHImXtOmewZy1+sfbnRGyKY9EItU/HztKTxKdY
BX3V+HNu+9L/pWexc5m/xSQBmO8yu2fQ9D7zEVbB3hLLckivBD8rAlzv2NW/ILZQnAjHr9PWf9zm
IMs+68hQ56dtUZ8Hxk2cQT5FQZPFOA8EWiYbEu37pwZrX38OnKf+e1dJJwXLP5mSX6IE3NsZfwTh
SWOGQ9de7fCNrCtWgjfxi/Xj3dhOOukBajwRFocuvop6wn1O86Cxv4jXkg1bfjWby7M0tb3/+Mvl
SrkOjQbvV5ZJzAAX4Cq0LU5krEM/ffn7v3byupisHSx++owJcrgB7jmKIPhW6/wsajyPVrFsGHNC
Ws/kF7eudwkYIsTqgJM+sRt9mSkC7i15+K+fDx1MSojT1u/cw3huz1QddCActzjHnwyNbhyjuLMh
DEik45vI17UJ7riK6nROhUTWa96hJzfHJAvZm8NCUcWh8O3W4+b9H68f5ffFXrKa3YgeoN/jN/9y
B8O9V8GeiZHDbThr30OdzvvKhv6uLkVMYMB6/AZfroaArxtyVQWTO0navPMMDCfoC3nPBIDDU67y
B37/WpIymIOuzkvYoHU+a++aoa4+GpHeqy4qdscfYIm4/+y/eIBVmNM66G3gGfnKwoFuqVs9gd0D
Uki/YJ3LQp/4EF8mRtxmFfAysxzODJl6ZzPQgU2Jwzbqgv2/sOhN7putliLJ6uGE18+BVb5u1X0M
eKJ00u0rlKXDDavgOA4WBE8IJG8u5ja6AJlfnyhVDy2BVULAoNs4CxDr1ShAoih8c37N6UKrO/6B
Dl1+lQ4yNpom7+AtDd1mb8MA2771OejUx69+aIGt0gEQ6ZDwB330XYxe7yU2IxF7nJ0hIAA3Du6p
ODz0EKscIEDZ8jFypa9mHPIN8Pz5zaAYO/EQh66+inI/oGVVNqZ+xXQGuGM8CgpV1EPynBIx4Ot+
vZzHMq1K+IqD1PKp3KZIKrd8Ov4BDsTfulunU6co8F7uq4FNzZX1uDZPWL2ZdyV8l+vXOc+iE6F+
4DWtNSv9KtcB+hryasJyuiaLiWbSigFIyuOPcuj6yxr7e2upvAWnXLRIVkLcQyGrfqVQODjxkemy
4L/IVGs9SYNDn7puR3IjS9rfSweNw4VbOJF3n6G19v8YKG0H834C3QK4ujFFN3pBqa9/AuC+MGdN
L231R4hwAgyNq6j0X2jkYvdjRZbZreNANeaRwctwqgH7G4Rx8Y5s3nyTkxnbZ89NPR+k29lruys6
ZeIsWWCsruV5/3ptXJoOOF74XkEYnG5166avLgEF6ryPsgrwBWBmq165r1D49vZAVVbsHW4vs/t+
/PqLltRXX2UV2WNoy6FJmwg0et4mow+I5Bhl97yGmCjo4mD4zvzCY8FlT8464MALW4U7RI6njDmF
em8ipe6FAkjZDuNZeoQBX7frqdAAOIiAvoJbXPhAHosxvSADRppJh/O7E5/lQN5d9+2zM2rwbNPw
FW5FDkT9gDbBwhwu06I6dRBx6BarnT1tWg4/Z9beDgyuLEOd/Yb6hIzhonBqsnFgl13LWkLhp9O+
tLASCoA+50DmvmsuUkiNjuZSBE571Ycn0WQHssu6Tw8ySLI2BIWrO8HE9CKo65B9K8BvnrbHV/Kh
Gyx//1cckoCk5eh5LRDvLgHJRvbZM9h2AA8fv/6BSFlbwrvQxRmb0CA9CiD5ygFYJhIOW5Dn+wuo
vyD3t9etxbnI3J/UjD70TKvoN1yK2oWnxKuqr8G7fLP19PP40xxaXau4DzxpwcVAVa9U5H9wh4Mu
S4EhntXofR6/xaEfv47zqihBxkVtQgl4sn8ajzPzqDCZPbWlfH2DcK12Keq2CAlJ6auCnbfYUKmx
MzgyK05UoYeuvxTDf62oHEo/Qz/V7Tvq64FuQjcM5DfHE2faQIZr1UsmSviEN8P8vx3dZkDTj9VJ
X86vPzHo8v/++ayAlKxsA9SGzThmG4z3eRyVc9ZtM2yvJ4qGA+1huDaDL5XnMVp2+tZKHCirAFZ6
0G+jEET2zF5D92HjA4gJAo9sHq3rvtU2OyUa+nVEhmsNzJnJnvRD176Pyi2fBXhoYPC0V9hdHmro
3sajCKIE0zRwPMZ6PgvFEqAO/fdrBcdZ+Mo07LXpIVi0Lf3cLbfQ2eX742HzdUUJfcd/X98UEejD
0LR4VZ33BhXCP82iUy7r5gZ6KemJrv7Q2liFv1AyIqBD1O8jeqskdYFtpz10pEAhPvUcX7eM4dpD
PiUAu8HOxL6WRKuNgvqpTKHgUuaAv+Ve0SVe7ry6FjJbx9/bgWhdq2VCIqomaa8xp8ARUJDkXuU6
W9AGwHs47wardOB33RyNPswJFW/9KMZyL5AUiKQnzl8PhRJf7fh2gut3MWI9e9aQTSWdBkg7APeB
GLieQjPHA2jX30ZXfKAOvPp/eIsdWA18lSnoqIZhoLDWtdaR9wTHtEXcGu5DaE2q7LxCOVzrdaIB
c00ELtC7KbWTQH8ivSyidjpn7BaEa8VO2RgJTQatoQ+DYUtsJGlVXHd5cGJ5HVjOa895xYDbBEtX
3zYlABBl1T6kLhEbU9QfDYBCu3EGH7iFgfN5i22VBaBuowSI9817VKv6vuNZ+6uAz/H2+NUPPcwq
/P2BQe3CUH2r83Hn+wCYjdS8y4q+gWx1bXWXb6b21DDn0Opa1QE5MJ2i8bEPQWuE3IPRQWLeSnIt
Pd1vjj/Pgdhfq3mC8eqh3oMFNQ1at4pnYi6hoTX/Oe/qq8DvMUdL56Jt3omT80SDEXXhudBnOH71
A/l+LeKJuUdTjq3Vt6bvFvp79glJ9auU9u9RetIN6sA3WIt52lJDKDQb1K2pgYyAUToIvQUs2pwS
chfHn+PQN1hu/Ve1ZAWLaqdA/s1bDV+fCgrzS6o67+LLTf+6uILCSwkKqLwzXg7w/cxiZciJXu5A
MKwd5dG+q9lXob3R4SJf2GFHSkf5q0lT+PFVQDFG9UQvhqWYOP4wh264im3qc9yptRgJjvxpHiDv
olUKvReLA612YmAby2FzGlB46HarYDdBNmVuiBk3o/mnbTT0wnAiB7wi2qUr4chFfuPz+JN93VGG
a9aZbIJMhZEr75Y6DFI+G/i6PiFfXpmMvhX4//HbHCj81sQz11ZMhh6So1+4VVJZIFi6BqiPiC+g
aBDracR3y9EpTfkpMe4Dy/s/TDQnymvR993tP+nSjOjJ4Zu5O/5AB97bmoIGd+C+hWKaXuQcI5D2
ocRpdQiduxbApR50Zwxgjt/pwGJY89FSL3OVxOzixnYwcW6q8VHp7JM01S8x9d9qrIzK988BGcET
aJURVN90Qx4gIxRzcxOIaUw6yV99RveNX0AzvYeEKKxYjz/YoVe4yhDEw0Ba2UXpqxVmKyv2Wwc4
NwcPUl30EcHhEc6ij9/q0FJYdQDGdJPNpUSmI3kT+6G0V+2g9f741Q99oVV2EOUAabAeX0j5BgzT
qc53y7BhCdhGeJDOa/2nZW0fv9uhZ1klh9zyFvIMKGv+2Rj+EUZW5pQz7qGLr3b+puhrOApDicyW
VOx1JIc4y3DIcvynH9g41wy2kGVT4AuGugLU8a0LXcAEguEd0lmv/4+zL+uNGwe2/kUCRC2U9Nrd
Xtpxe2xna+dFSOwZbVwkURv167+j3PsBDmNKF/0wwMABxOZSxWLVqXP4jpcj+XbZQMtOvbt8ZNA6
2ZiM0MhRcbKnsPr/f0uDMOJ5fQzLBW02skmIc1WqWZZKAJEPEt/hQBMoQtZetwXOtg2xrOO7aYBE
dmy7wWlPXNZgJclakDZVbMi+NTqbt94wiw38nU+OzE423TYEPJBue0rZ4PXXrswFv+PjTAAFm8Bz
1nz1QFuO6jGa78GntQPfHlhm3QbI6G8OA6NtenAZXodX6EyInH0JShuyQT9tm7/hIahThToPRv4w
6g7t7EXwbwYS5asa/7O+h5bjHhp+IQJ7Fg2dRJwVHqID2L/b4l8xgQh6/fO28244BukKZJ0ZEWcn
BwM1hGxf+9x1vwwzEioQtew3HlIW/xMaHiF1wafWlUqc3Xg4T8jY7pN5AqCqqtE7cL1UzlgBMqc9
y+u5vl6fmm3lDEcxQ6e9bCtE2GHnqrtYp+m8Q0gGPOf6921Pa7NJrop0JJwKD4RFIVw0+gxWp08g
v/JO/ThqJIvx1o50+Byim/o2AmXgZe7VbJ2rEtY4fTeAlW4hnwgIAsyMxhvGZlk1s2EOhAhZwmpf
nKF1nDx1QRo7u9AvkOtbXzXb9w2HETZ11uVogziDxTI8FBV4vOKKtRt7YgnizIa51gnAltp54pwJ
2e+des6QJIzflntOe96/eZvsf4cIMtgUVLFNaPn7Ow9IweKdtH4rzhVoKPfeCDq9/4PYiW1Chvk3
nReWM9ro7uMoeVMMYL4p06+pbgpQCc/sBkzJ8lqrOTvlcBQb1mqbkuEU8pyEk9vR6jyA1+WHjFrw
sso89G/Xj4DFZ5oS0eCwHoMR6KWHMWdflmhRgqzy3gET5IZTtv1+w/Jj1oL/Ii1wxhRRJ99h5BcQ
JnLDr1h+vtlF57ngo0vRwfWAKupXpcFiIuuyO/oqjM8XLZApEA2OtQ594ZKfHZ/4xfcmGMbsl3ZV
Nt2nPShoHi8bZol6351cXYxCzKrFw2pYeDDYAGJREHyFByKq+r/1MSxbYTbW8Sh1QEfcV2e0+FZ3
Y0xSUFK7IBG77PPLHr2bAu/ACx6B2PHsVm6QHCfIG7GvNJbhRW0ZANMY1s0dxRmJYmx22MRXnBTp
VYLX9Pqvtxi3qXOvRJhK1BSauyVjlhXpaaRZAr523d8gXf/Y+azdL/8kQAJxme2ZUD/wzI6JBMnf
ucxVuSucGjh6kMpdJZRthdA2+zDu+izUoGJCZ8NZgY7vAPrF9l+klsM9bcfuwlNlGHgkA9xQiPzO
QzuG2dfYHdwGtJsszKKn9a2xTMLE8EG7AWx/ccnOUAwJwTfZnhC18FOgNx/Ny4X3QVBrwvgkL9HY
1ZHqjJy1OhSzhC4AZar8FUe5OrsNSJsvixdMOB+I+hPZgTvqzAaQ5I1kxs5ndUxfLluqZYLvbHCq
QckRD5Sd3amJs53OQFFfRwxEYtLh/66PYXEjJnYvolnfMqH5OZuyZ4BC5xsflr9xXdh2wrDxoul6
kLd07Fx19Lmq0IehUQM+CtxMdeTLDW9rm4Jxk8tm6mkGQpHzVA5vVZDuoklceFiN+7pGNJixMSnP
E9U9BO4zeXRTCB24iAsuPEOGUYtC0k6hb+hc1sQbcE0o8FxWUHY4rm+wzd4Mi3YrCd62IGJANIbq
KvRa/6Weocw81Y3YuFUtG2Ai9oIKrKVoHsA55dNX9JCH+x7PxI0Ey8eN3VAMjf+0AghZtKVoM1QK
4bCX7qcYEONdN7fNzQT1mqt5eSMEwQF04UDNhzhfOb/0FW6i+OYAvHIEldHz4IfdISdpVIA8iEcC
ojqAKK5vkW39DDv3cJODYjGtzpDEbT5XOTgj96LKU/d6/fvLSn3gEE3laWdu+5C0Qp6Jcl5V5OR7
wODOS2ZqeR/KGaTmuQ/a0vXRLAfORA56lMSizF12HgPwE85jP9Kd1E67A7663vCMthUzTB4iMnMc
QpLy7PlIjIK1uWPfo7oGifhlczDsXrpBH4HhZHl6tB0S/rKtb6FDQW5pkI5bz1zbQhmWr6NRqJkH
+YPbD9Mu9Raeb9cd91Eg1MbO24YwjF/GC+G+gAP2BhDlsDC6B7u0viFznV2tr5RlJ0wAX1mUtPBR
zT0zZCJuBB7lCrzDG9tg+7hh+hmUpYKuRw6l6MVLPEbjP0nVJt8u++VGkC7bOU18X8AxOlCPCqFE
EzZRv7EsloX/C6xXRbxMfTw0wgkZispjh7KursoMVOvrv94S4ZoAPR73MfLM6FWIJ3oMiukwLokl
0G5+Q2f4UYf9bQbyOrhlvfEgWJzRB07E7K3jIaAuyKjilhXxv+PcVru6drMD2k3Yrg/bDVdoS/2Y
uL2UVFXlgKzyd8jQT4BQxhItwgVQS9/AMnk/V4gdUAMBiLe9jzqQGa+vp23DTIvHfhGFQc6qgwoB
uDrdb6CGK9FCGpCh2VjD5Wh9tIaGxfMaamYN8/lZAV332xx9Nqg74seQKMmDx6acytvL5mNYfuZo
v+jw34NKlk64KRoPY1LTX2WVeReiyagJ6ZM0+V/7XKD6UVc+T0uVKIXY7slJFP8ZOhEwihKURHmT
u9+gG1lt1BQ/9gzU7MULnRzU5civniPw6LuoG6HbG+zRRfC8vny27xvOwe2cEAbs4EouC3mc6ZC9
BKEf/lz/+sfGS02sn3KgvTRmSKYt9fEGbfaZjt86KBQBt128lupVF9Ubawq6EQPaZrMc+ncPCVAi
Aw/hIF7hbggCf5C51lAzHCGqs3GwbQMsf383gAS0LkhcuLu4a6d7rkeUdfOmi7YE2W3fN+57Xw4o
TQbIRtRuQ2/CrGhuI49tJOU+tkpqQvgoVKhCOtco5oDh/MZLlSJXALv4936gVATeIlUckmYTg/lx
NAbxsD/XCiqToKEETzmy5+zNW7Cdv/kVBpiQq79DhKLZ1y7duohskzP8QOATCqESXT1kKLc6kAwr
tFf94AKNh/LaQxc4SU8grMAbfI+aGQFv+foRt+xYZMxSKvD+9XJMjmk+jc8xcPD3pOl+rX/cMikT
PFi5Td70tGEPMQgAh6Ouauc6iKCdAtFCSe7HtH/y8wtbzqipgirmAg2bKFKeBSfDOZ4XnU4tE3bR
Ixn1yD/PQ9FD/4yh3PGg50C/ANwJ2SoK8YFkX2ezelh4sruNTbHcrtSEDvIoKLrEj7KTkriAoHvZ
XenQhd4kiABkOf2E+gU7FIP4RLrqmQDctL5flsNgYglHlZd924TIKrEobK4yaGyw2waKcdGX9QEs
NmXCCStwWLoOcbOTC1wfhBC+LLPyaPNr7FiwAw/PkQi1cfhskzF8EZjX55Zzwc9eGahr3nj0cUgv
7CGgphq4Rgp/GDSi0rbV9UsTR24AbjwQcR/WV+rjOAfyF3+etngQXA9+x8+JRh5UROwRPZvu0YUu
6MYI1kNmuBzX6V2/TXJx5ukEjm20X5Ri+g9JOX5diKQ4QSHhCIGtQ5IW089tXhFLooCasEICgVIa
QijpjJaS/1qg8oLwS7r0D2Yt8FqAnFT7BT9FInnHy+qtHjeptS1HwpQNL+oUJzrM2Dl3eX2VTlH+
CJi5vFnfso8jb2pCDmMCru7EKfkZnF7RrowytkviprnxhfOtzut+IwK2TWIZ/t0dnoo0CXqyvCh4
UqNlb6mB9eyyVCmNjBAkzVPQuI8hP9NeLHRwSXQjR0I3frvF/qNlTu9+e1Gi4xUxCALrPD39zg8t
ERXPszcQaEC+BVz0LMy3tNZtJ9zEIDpQqZxbycRZYATZSfCNLNIugCYMg6qvgJw5ONn0dZ6cl9F3
LwsaI+/POYqiEGUx4Xh3WQjBa/mphAjn92iqGWQI89sW9C3XeQfSkyAhW2zKtjNhmLKuCoeMiZ8c
OZnoU1V5/n8TBGI23iiWr/8FDISsivS7CTMqQG20B4tpX7/0FYFmxmVxqQkDrFMN6b9xgGH6HiRP
dB+KEfqB+bBxodpmYNzdNM3VrAYYfi1yCESqVEB+RRF/YBuRu8VdmwBAvECaVhUFR9miJp/naNJf
NXexH1rUG08pi3sxcX8qjdo6zz12BgAGRK+Qo+bP6GXsv+ZFHTiHMPDiL+uOzDaZZRXfWSnltetF
gmQnnWvIYnE3de9GkJqXIABnUNpaH8XiC6hxP/MM73VIyfHzAE3hnYOcAXRyxI6E83eaNL8CUl4R
sgWatB0Awygpi9G4UDN+BrKt3UOmY7jz2XQZIo9S47KuAPyG2lEUnqgooKmp+HgoGN8KBWy/3TBu
iO4hm+342amAMtRBDZAVbwiEqi7aBhPvF4dDDAGLMDtBwuwtnkD1RUN63Su8DIN6eBrS8WuUAma2
PprlEJvs9QqkUt0YNv9bVUSQ2+1zju4YIHogVTAVzoY9WtbMBP71rKZzmYjqf6qXLnK4h212Aot9
hMYNrD2nJU1fVmctxgc/jigIKNoOAiSq/r6+TLafv4z8zgJdFvk5iGrLs44iiCFGSKqVi5z8+tdt
v38Z9d3XG4IIIoEwzVnVU3PLKohuCYCKbzn3/10fwfb7DdsuOySBC4iLnEnoxQ+loh2yqwTsnVfr
37fNwDBn8NLOYdfL/FSWAZQc6gkMZU9DV0PUGs1E81YN3DYNw66VL6euQmXxHEPoFoy1Gs1PNVGQ
X12fhu37hmUrkQ3ZJFARDYIxf8KHIcsMylb9etHnTXieJDxNmC/To4fS364YlLgql9f3ZV9f/Pq7
U1QJXvEgQc2V57FDD2VCSPyYCYi/bwSLFl9hAvHSQmdTXABG8ZtOm7mdd008Pj8sZWlEIuwyWwsM
a3abdqyhX1ieRx4GX3mdRPW/tSYo862vk20ayxl+t06QT0P7hqiKM+1Q2ylwqA4TKIuOMdQ0jhX4
U7do6GwDmWbt1gg7oLp5TqcGuoOQ3t6DCa25mxnaOTzBg6/rE7Kc2sAwbs36GXDqMj2qeohvsmpO
f0apyJ/Wv26bhWHagQPClCnwC2BKyX98cKBTK5vgucRltCeI2La4l2yzMGy7DcToC01xfCFtDdHn
EApo10k6AruxPhFL8tjktQc9jiw5KHLOZB7YiM7ZoX8EU0vzT+ky50cdKe97RASI3iJNxysXLuYy
szfheRpykAwyMflZTsx/UY4LXck2qw7r07KsmwnNQyWf5lJUuDy8id376NYkO9rJLZyLxbP7RqRe
pyMrsRfsHIpJPiAhyu+8PIr3EpQ8G47LNoRh8AqC1TWk/5Kjp2uobojwRzH50Q6wi1/rS2Q5wibF
PRmKQXtdWpwjQKK9GILGEJEj3wftFEfw9Gbf1oex7cTy93eOhXKIUvuDk59dPV6jdTa+GUAeuBFA
2RbJMHLJ6m52orI8yxFcYQJO8brt6fM0bBLP20YwDN3Nwmyk4ZCDJC5gVxQi7pDmpNVhDgAoXV8h
20YYNh6PKiN+r4rf6QYoTMdf3XYpqwH5cHA7tDFfaBPGPb6AmjTaexNIQ6dvqs71fp42+Rgs22wC
8YKMu4Uzp/m5QebkSU0jJYcO4fIWGavt+8Y9jub+Noh9JH1JkCcH2ZMWrLNplXxe3wPb5w2D7mdf
gkMmzM+0nrp/WF7F5xGpgy1Yli2b+BeHHiKcftLtcCqULu6XQl0GqWpoOYu9i+7y3eiD/9mVgt1D
K7DcOSCmX+rSl01uOdvvTJAIKFt24BY/h0lGH1O3lnzfQK9pw5HY1m75+7vPQx+ap12GJHNYdXVy
A0nTtruvKcj1NlyhbQDDyinofZKCYe+haTvdZkkr0e01E70FRlg2+e9COvUMG9cZKLwKQDrPHCqp
XwXeG/cQSXmmukS/EPgvvyZJcOFWGLbe8zwo/TmvzsAhJGIPWZ9svEp6ubUXtmSiyYXPqZ86dYd8
hdfLbzX4JhdGlIlU4SFa0BtcujfIxNwTNDHuLj5hJmbP90NIyjQh7pIyZEcowNRf2gEqo7v1A2zx
kCZojydoMNXhhDsE8vR3Ol965Snk3mQsxmu3iC+S0wqpic/rZTL6QRCWKMY0d0W2PKFoPP+TQNHJ
25iK5ayRZYrvjGUaGpk7w4gh9BjspOCfcuiP0p3XOfAClKh95BX+hRlLE6vnp5C1HNIuP4PfMuDX
zJFkOsYtD7cyJZb02F/wvHxG5xvA8fdyHjn0pJneySj6NAafswyN+kFZ9J/Azb9VB7atnuEJinjM
IeuMq7JzJgd0Tx3aMhfWrzao99ITjyXqURuJTJvLNkny586pkkaM/Byh8ryDBvPPJOmfco9/CWXq
7WgtvjVq6dKU7FFH3t1YO5c5id+/6N0ZyUTQVTG6tc9eHagHmQ+QKyeh7jc+b1tEIw4ItO82AcPE
gIYDt/UMRWD4RAmG/vmnphLi3CTlh3XLDT52rSagD7mDNoSoOvDIaAOfmCwOyFFsnQbbx42YABXu
YIzLAVWgRr4oBWBQLUB+uv7LLSfbJNBv+BxKJ9TJSZbpCY3ZV4WEaowc/E/JLD9FGb1nEApaH8t2
1kyAHwqZYdYHAkTgGvi7YZx2mvafe74oEHU4YzQi+znK/yELwKOM9c+l7Lg+tm0RjeDA5UEGqTcN
VL2XQABdspRPu7KCfvb69y0PTBPpB4HOiZV1iuwU6qgLNYRXPHk8+HcU/bmP+gxMkxB17v2tUMs2
H8NFRGkaR8rx/2c8Ms3xwUUmdONQ2K5Xk0TfQxay1LxnZ9a19wKXqSug8INuxv9qB8S+XUj+qQPg
4etY3rU+yMvXF9FyAZrs+n0xK3fIvPiY1oh6wIF/HUAi8eA58Ey/24/Wh1n2/INAyDU8gwqV4FNR
tg8gv1OPCmKn3j9lIZx559A2cG7XR/l4h0IT55fWOYQbGpmcRg7rasFMJ3xQxa1//OOVCk0oXwOe
Dt9xZHwENHKID3QcslvwmqmrYkA053XulvqFbRaLd33npFMlWu41aAZr+tg5Af42PpdJUWxYje3r
RpjAnSgY8g6wkJZlznPraj5dd364qa398U6HJnPfGEnijsUUH8cm/wFB2PIAzSdvjwh+67VpG2GZ
2fv1md0ZVQGWntDiUg77powR5UCWfHgUkmzJztqWyTB2wOGoLzyHIc0Dxdw9iyg/NUvMs18/TbZJ
eH9OQtZV3Q9eEx+lzL4XbkwOKhm+Am/QHi4bwHgPBFVPeqbT6Fil7bAPvOQUiCi5/T88zG0GYdh0
lk6Dj8xudKq6CP4DTZF6AvtaHKYvpdQ/16dhGcSE0Em0dqY5OEtQZ5rKHSpM2Q68y+cmof4VSdAe
uT6MZbtN7JzWYRzPivQPXHe/eBqLm+hiz2Ei59y8JsEYhtHRHUR5Ljhh38H513xuOAeN4KyrTTZZ
yy0SmsA5Ny2ysgYa/ew4+qmtGvWk0oWQowbxcrSQBVSoLX9uB12eUl69FXQLEG9bwOWcvzPKAKiP
fpJgd5MqTZ7cDpWXXeTU+jJkbWgi55Aqm5TrtfQUJCjRcghr4GGT8+vLtt+wdjnHhZqHVP3CYwbM
5y76dF4KdiHuCkIHfy4OuJU9lY16eIDKjAItF7B+E2VbGsS2pTcsvVd+M7qMDg9o9ar3YIwvy12Y
RMN5fW0+DurBff3nj0dvMJ9nmkHupQdPDUK5di974AhVER7xTsp3l7t2ExpX+HmgxSDUgyfKt1ij
a6JohwzQ/M1OI8timRA4ndA+Ba5wfAAC61ZVWXE396NzEUQ2NBFwGd4kXBSTe9IzBA3cOCf7wnX1
VTr06mE7v26bg3mF56kE9dHcPnhNkn4Hu35egEZ4Svyb9R233E0mBm6kqgkgd0ZOaROrX65AXwvw
3/zzkFd6w99a3iWhiYSjUC5fKOLJScVuMQygDNJ++okUNe6tHZkhitbtih51hNsRZOId9NmLopeg
9nKdIS7ugqRSjIKbLYSqw/qsLatqQjOkEirJIBZzCpzxaz8g/mXThe1n8PV/GpHbQr64Z3F3ihUF
ACtO8HTYRZ6TbES+ti0zHFg6T3Hn6JacvDh+jBXgkD2oTj5DWl1tXMSW5TFhfZLoFnxxjJxcQboD
T9AWnYdQ7Lho8U0YPsv8hKsW2cti9JpjNqZohS/E1uPK9tsNF9ZPY9zKgetFscr5xCDpsA9BXXi4
6Leb8MCgmvSYtUV1DhyAKlXc+EdnSRlc9vUli/DuYm1aF030oOz/NVV82pezH91CvyrY+O22gMHk
CCQ8YWk6cCADkdF1vfC5z1TyLexovPMyUPUKlpy4hrCQq8P6bh6nX5dNy/Bhiuq04LTAgRWtg557
1/9Hj+T7+sct1mBCBWXdFhDpgIMswOF6rqrpa5ZG86eeQnnishGWk/ZuV8bAhfOaKD32dPjsJlVz
U9Q83YnC23LCH2c3IED95wgsQEMsKxPnZw6c4HWJXodiIp/aCoRGBPfxHhnRNydin1y3vnBLjCjF
C0KUJaLaOwEWr+OrNJQ0+5R7DUhh1hfNEsubMMFiJkVCWs89/X6SFCP9Eqi5RW909jYPeovQzLb5
hrGPqLOh+FHiZmG1/pz16fgFdP5ht2s56jsb95dlEBM16FEHLwbSuSeQDFU7b3m/FZXvHllKhsf1
1bIcABNlNxTjkGb+WJ2zNvZ2k8/kri+Lt1SqXzrP/F3mOBycxOEnh5ZbvI22aS1/f3esm8SpurDA
DslFIev3tIJWBFfEV2QjuFgs5O9MUBgaliPTUGSa9O6JBkH+3FDPAfe12AKd2CZgWA36qprS79Pu
BFMP3oo4TB6bnIJsHKK97Mv6xthmYNgJ7fKoFR1m0ESiB2gf5N1UbmETbR83gnk+6kn2gD+eioR7
P6gao+GTAMW13lh+iw2GhnUUUZUkYPqjRy8qmp1OkB11ncb5JJK5v3EWYYWLFukv7J1CSwbtahdl
lIHdo81OPkVxr7aKXZZlMhnwYh7w2h9dekyhCQtCXkB2RQdejct+vBmtZUwMYSLw9SF1TrrxnRPS
8uHny77+59W3/g3LOTdp7jzthH4ERkFIAy288QFhV31Ksj1bxHzWh7CFBsGy9u+cAboTSz2lU/Fr
dMTrb/bg0anqL96SoxIN+vJ8J2mhvI3U4ZCS8BNIgLf42yyn1ITYxUMPzjvfCY+8W9Qqpq+/E4l4
Sv03hXyLpsp2hgw7ziAU3kdRTo8qyLIfVM/yNcm9/Hl9+WxfNwy5ES4X+Tx7/+PnUMaDQh8u7o3N
sVwOJrgOeoLM6UcdHBdahcqZ/3MJf3Xj0b1eaN67WN6XpGtuffzLRdP5C1RXJwTFYzc8prSUt6gu
ew/AsvANTRzLcTZBdfEkuVvObvELzLFA9guZgi2lBP3+l3ngm1B/y5aY2Lpi9gp0V+TFL1pQ9RWF
KO+VAYd42RPMJLqDhBxoDKD5eJRxOh6QUXR3AQvoPlHpFnJv8T9/352+SYQOhb4qHeDCX31ndNNd
Aba6chdDqHynBm/gewctMg+DR7Ng45h9vC+++bRJlI5pxWX1OgDEshvaaQZ3PfRa09HPDusH62NT
983Wp6zLIlSeaPgCddn6xNosCk5oNdbBIRj6Id8zNDM3GxVJ23QMvx4X6RBVBNOhKTRMh5G+6SJA
NzY6idYn8/EJ8802KBfc7flE/fK1UePY7Htw+00Hv4AU3oUbsszsnU+uawdw7dyjLz4mc+UF/ecx
yZqbeGgv3fJlau9GCNCHVkSOX0GpIH0Dp3N/TR3/x5BdqMsJfcE/B/DSis2CVsVrJvpQ3kgWBvlt
VFdqi+7DtgnenwOApKSaqZuxV9SH3DunkNVTPMst+S7beTX8etaAEa7JNHuVOJhPumxghwupW02z
/KZR5RZ20zYLI1CDJqfAJc+CF17nWXtQWU/kEfUVWX2/6Kz+9YQhWZbPYV6+4oWXXYlA1s+u1uDQ
Xv+8xdbMdFooBQQgeEtfUl/Fz03HPLHLp3j8gaSe3hrk42sQWrd/bjUljR8xlbjHhUh2QTgoku5B
JffYjNFj3/UPsTqJbHxan5JlS8wXmSPaCCqjOn8NAT0RKDmyId8BObRFNWo5WibLOfDMXTiQgL16
2gM6Z6TPqHnpPZ+V+lU6w2XNsr75AiuBRIMMK/FfKhcFoVYn0x3oA4eNa9C2SIZ5w/HhqYrk7msc
FfMMRh81g526YMllPjw0rDtzo6KaWOW/oE/+FYQr/TXLeb+L2CZq2nLLmlTlvIcgGuO5f5Tz/DOb
wmcw4Nyk8XzTx2TvJ/HGQtl22zDwvuVD7w1h/pqCoe9zGENKTmf0mzPJ7kim+qLEqm++wwL0f3OZ
q/AFIlYO36cjQLU3kDJILuM+882XWIM4tAEfDXtpoaZ+9CfpvSZpjjbzdZuzuBGzCSpGHIVQV7SI
c7AbshbqUXB5M8dpcVwfYUmkfhBUmf1PcerloOt2ylc6DKl/QK9e/uQQ3H95QnZxLMkRjMihPsTF
ltCM5YCZj7elu3EcQaBy9KroS1bk5VHrHojQkaYvQ4BfAuhjfRGbOzCmf3pIIimTToDLsIGKNyCg
cQgap0708UbkbjF386WWxC2jUVPxV1JmkN2tBhSLaC+bl/XNsX3esHYKeArNAfZ/JTWItA4sKSrn
GiQ0W4q7tu8bt/ng6LzqS9yyVV5iG6AZ/V/tNc3G4tsOr2HiCoixgQdF9RqykAxXwF4O7T7KVACt
lWHa2gKLIzGfZhQtjZHX0+jFH6HmSvYJXrJjtcNGN0jnVPlMAgdtlWDBSzZMxrJq3vL3dzEieHF6
F21E4XFMHXVHmTvVe8Y0jQ/ru25Zt99i3+++nzS6gjNR2aurXHnLYsYeZQaxV9ZBxeSyIYyDNSwE
8ZrM+Sv4XlTz1FMW9bdpFg9NBIrL0t/Kt1mWynzZCuLPDepNYEtLUx3tZNKBEYVCZXFL6M02gBEC
SdWBIqnt8OQYmxnKRGE3XveZk5YbuTDLXpjP2jZKRDQHkr9MReAc0bpeN3vwOdbf4hjSS+ubYQnj
zIaxvuB55LKpegk6oPAXRx94/R5KT/RK+n6yV/n0c2F7ckbnMr9isrqjmXJShA7+Ubfym2IxXswJ
as5bvcG2RTOCoKrV4azdGQFKF35pl0dBihLa/+ERZbN54/hGhIRdiazJa5B44NkW4fcoaevvrELT
q6j7Lb4a2zwM94igZ0JDc8Bf0IfxHfeh94l3I90X47xlH5a70DdcZJPAebUt4pMECQxx1YVa3dIu
RRZFSDrulAdtE6Cm0LS2ftQs5mJ2k3FU00jWTNmr54vCQSdcdxx8CFRtnGTb55cg453n8nCPi14q
+hJMpPwnk7/VwpPxcNmPN2w9QDV/lmHqH4vYi78qJZK7LmVzdOHaLIft3Y+PWTNJVXv0yLP6m6dQ
GoiyPNn4uOUomQTugS8QWKPZG5oD2IQ7YKmjvLoSHrA400Egpr90IOPMqk674CYsxKty3Z9F2iTf
Eo9+8fMx/76+CxbbMxuhWtfJ+162xWte8vgmoKXYpS7Yw3oq1Y2CcsbGilnOktn6NOINAknNLn6h
NaF3NHVDmEKQoGXjonmYvU+tFJHr5Sl98aK+/QTseblLM50deN9CGxCqXhsPHcvOm71PCqQ5AZNJ
+DJzL79RQ/VlcL3yJBSKFuszsa2UcXDTiAVxA1KSYgfcjkRMDTB7fejyOmwuk2n2zX4nF8ISaSH7
8EiJlvfePAoUlNNuk17fAojyzX6noh6EH3OkMIpRzqeg7oA+lDk0lA9j6VT+Pi9G0uwy3PHDzm89
NFRopE6vc9DZcjRucG/aWEzL8Sbm3eV1cYz5kdNYgJE3HiG1oKBHvJ958ubUfbqhj2rbM+9PZ6P8
fG5JWdGXCSSf047Q3vnVtm65EXrbPm94ASccYflBJ17H3pNzuUumgvY/FGoM9Va6xnaujaurd6po
9mgAVv86+iSUpw9CxFi2COzJGyZqmYXZ5NRQjc0oNKourmivVFdB4a4utlCvlp12/7qsFM97iQnQ
gPyDaKW5aUbVNNdxJO68sO+3NNstC2U2PAE26CD54IvXSTv1nlMyHHvhykOmC7LVLmhbKcMFZKiE
zGUQhi+g1BrGA6lKiC9Au2x+vsjFmDzm6AUs86xs45cxBWVFTPICXYJSE38jcLCEwGYzE+VATwfD
jJwA2Dq/8lFM7U/Q7dNxH+oJfFpxpF1v3wAMpnfzjErMP3Upov4i7KNvspm7Ep0tOkDU1ftR9ZUO
aOC4KQeAw67XV88S5ZnNTT2cF7SmUD3MArCW90HWfWkYf1a4O0GcI9W1kzoAjK8PZjvWhumPgP+4
8+wsS6nAooee5CKr2ivN5b3DNkmkbAfOsH5V9MBkJcsbONI/Od5ze5JNW2IiH0/BMxuZGC/9MpmH
+MUvQ/dKDCy4yuEmd2M1dgfVkMtYl6Ff/KcTjtOBcTDOyFeFDs2U8/TK9QJ1B2nB6KCdlJ/8Dgjp
9W352At4iRG8xnhDKocGcPhgiLhhbuPfsC6QB+ZtVsc+3hPP5CsHD3HPh1GEL5r5yHmwvF3g3T0Y
7y6bwjK1dwGygrggjaBs9TIm8+csID/E4IEvwL0sAPeSZV7vvt+0g5OBKZq+6KQeDr0LDDI05S66
Eb3EuNfVyNuQT3PworiU19SFQCU0JPWG0dmW3vvzp0+OdOOgRLlnTAbuXycqSPkjdFeraiPntBzJ
v9O0nklHnodd1Usd0hdS8jcaD9HtOJRXaSfvVD9cUQeN00HZXTodw7ohLdaLySHyVYCkNN2NdeA7
j5y4Q/W2fpQs62X2NUGkstIeWPp+54ClFMjN14iT6WXbYfYzxU6oAK/t6UsI6HCHXGDmyEM7OsGF
C2T2NEHXOWvReCdfXRxVADZG9sa9MLooPeOZbUycZbOowLQELAVaWnQKxFFS8S3uAot3NWm+h87l
nkh7eD0OLMOQdMEu8MfhCYqLeMCp9DK9JM/sWfKioewpOLaO1QD99WaavNupSchh/QTZZmHYcwN0
KBlD4E08tD5Xom0O8dw/LTqwCURDNzyebRDDrIOeO5NKVHRsAnBFuSUKniDDfEsb6P+QOvyxPhXL
1WCSfbu0TUEfQaLjIqj5u98EFG6nJO/CC83BMOcUPAEVr4foiLTMfzoBw3JOxbf1H2+xZLNnSf4/
zq6luVGe6f4iqkAIIbbY2I6TzGQumczMhporFyHuQohf/x3PKq+eYL7yLpWFLFrdrZZ0+hwopM61
HNIXteAdD6S9ox/36kY4M7EblpAbFSh7dfoy8zz/oPnsHkgwjlWMU/vy4bZPsLZmUMeQpnE0v8va
pobEU87mLPEGKjZMtLK+4cW7Xu1rdCnytCUlzrYlffm3vlJmv0u12dS84qZ2xxK6hnQWgoAcN1eX
e3wJquPo3pew0IHVpA7eeQVA+hsn17WvuTjCq6/pmMadK945H1kHCC2Z2XfGlvSYR5tRt+ZSVmjT
wSdFkXF+JyDVCL7pGiwd4XTTix2xG3mUD7CV01TZ15wE1b7qjU93FUHT4kbKWDOPVX5T2petCxGy
+0G57oF1RJx5x7I9Hlm36rA1+1jhTHJadIAUQ2abQfOIjACnT6FjkuvRsPIBNuht4MFCx9SQR3zA
iBeVtF6elO51uZtnjz/f9iNW5d1kpZeZaAnv0DOLnCqj+rh4uohHHi776z+xYiW7tadZxgC8Adp5
gUpU+r4tcveh5f1tXafEhroN0PVKoyJ1XlBwO3dLE97jjiLYqFXXluDy/1chlgkgt8zCwjt+2f//
8aMUKf3ce2g3vc04F6O9+oWmd8QkB9RfRe+9T0nWxXgGuA3ET2yIGzhvSI4GigD7mXCgKjjVRoNl
5cZHfcKsXRnskxK9Qcp56adCHlVRdgc3GD5dt8y/K803Ku3/tOmASsyTBfUfsLNhwwSTRu2qY8rC
J13K5pAS+Y1AXG3HUnaYQ/c46ryJc/Df7pesyg6zN9VJK/uNun/NFaxYdwcBxespl78jAR5J7Bnz
MdQg+nGKTUTiyk/YSLiB+7Sd20j8NmXp0bgbp3cspB2ECEHxv+FvKzuUDYcrAnAkFH0mfwP3Uwqw
8qVfsDPxfUoX/6OXs8/XF2/tZ+ydfAy04Oh4gdYQe5S9D15VdCJmbfptcfCSdtuPWNt5KsM+6PO6
/TWEID8VjDVfjFCujh0HlPKgAl+22qxWUpiNiOuiqpzHZaL3xEUtKIFriBeJCuj6d/y70n7D020k
XEqwDQ6t69/RNAxLtNy4Acl2XcjHooiLSOfsC3Gzrmju+8x0/X0W1anJ40aEgFbsK07l9JN1Eehm
Yxfa1m6UpCKY2EYgrn28VQXkYRUo7sv0d1mKFBRuqlLfwqXcEtxdG95KIiocaNsIRe+l8U2/V/nc
e2gqI8Nt9z02jK6DnJ5xvYre89DhdR2LXi3NZ/QFgVAVpGdoPdpYxjfD1w9tAJdXOgHUlCudpL78
1IA2fs9CRvdkphsV05u3l/gBazdy5oqj+G7wA0Pv70wzfEuLQO3BF7qcR5MO+0x2wUa6e3NV8FuX
/7/al1IupMvADpKk/N0wvuf58bqvr41rOZM7dL4kytEJmDOOTtke/aq40f6WIwl/cHqnwtAe/cvC
xKguBo3VbdO2ikmlorShIdcJRHT/4gQ9/5aut/y8Pvia41hbi9POtFMBHGd2HyR5GaJn5Va762Ov
2NsGZRXu1KGEFDrp8+JvqKIlHiNxy229H9qYohyvcc1Qzpg30Npu/lR5p+uTXnF0u0FGNUFOeJ/N
SVaduJI7WvwK5D3kheusSa7/xGWP+E/Kxdwv/3/l39VQiWLWmHvjdHuqz575VoZ34BPZ2JtW1tSG
Ei19iHcggvHTkh/8UkNPa9535ibWdEzfCs9GdIUfQOAX/hjtZDsfebTV87Y2cytCGZ89yXFnlMz8
t8h/E/aHeVssb2sLa4WoEQM4CmZksNF5BOV0XDntvjBPERjmhFw28sCay1uxOjt5Dr08MiXuECZN
iyXt9XJrPFmxCrKsMO0qfAFtBX3CkU8fxzHUW4q3K8a3YUFzDgq86ILRbOmyY/5wnHK+N4G/4fUr
9ifWaa/KWaiIp3XSNfdT+nmBIMHQPUp+xkX//npgrf3E5f+vAgt6L20UKHxB3X4Q1XGO6jiiF5CA
s/PrDTD5mpWs4KV4/KjBZj0lYQaep2An8yMr/Y0PWBv88v9XH+BNSykMunkTxfPHpRJHUYFEjrcb
SXMl8diY1VIzAj4DeGeE09JMoH8EzV9E8j6r89v2bhu2ioo4CydAu5PCPYsIPA2F2thN1mxjxW8Q
eaLXjdEJrlX48D0w3/mW2NVK1BIraptL+4zsLn4znqSDFqDf1/1xbcp2wEoxovsHvqLKu1H9KaPd
Mn24PvTKlG1gFK/COWUVeETL5dA4h3Sr5WrFRWxAFO0RovmMKS/hj6h8qM3PvP4zzcfrs14xiA2D
isjiaiKxM4FEZd/qZedyiPYOW7CdNaNYsenMQWVK5usE8rnsyffHMM4qb/51ffIro9v8nZ0ncqfT
IxxQU+wc5CUY+U2r+R9xbmzXpmhmRI03evs2Yvtgzp6uz/ptk/9HfZv6XM8GLzuJ8c9z7sV+96Dm
jeLxbYsw+znbUBCHO7jmTzifHodA/liidCNVvT3t0Maa0bzXs3NJs1P/mHU0zqOHtHm5xSShDTPr
/TZvPPR4JtB/OXCo6E6K7/l407ujH9rgsciZizGAPFXigaaIv2uzjcp0zSRWAkQbcuvSGuOGVf7s
VTwBc+JDQ8uNje3txQR6+n/3HlLlTcouke+x7CEE5g7csT+uG3xtaCsPQjIrmwEXwNA4A5AgjaF4
dbg+9IpRbHRYO0Sj37cF1jKb98obfrJluYtmess7B5rNraKlUeAQzJin0Wb8bfR+gFlZlVF8fer/
/O2Nc4CNCaMyc91lTJ3faPBBozwkYssWNDdojbpXBv8RIH8ohuZbHfIcit8LO3seC2Mm3fd11zzN
M/Ryr09lZYFshuywICFQ6K5O2rZPMoleeufGmwkbNOYUSzlNl7Uvw+EAmee9FM3BFOFtO4qNGZsX
Bmq+atLJQMrn0FQ8jkT4rRm8LabyNdNYR5KU8YBOFCVZ6P4Ge+huGvnG+q+5rhXPHXEgvXApaKag
jJd0n2V1HJQbaX9lH7c5raMlC3G3imiGIuwZ8pHHMGLHIp8eKp1uXG69bRlmI41ctGdzaM1it2WH
qf0kpr+3OCOz2ZOXy8uiP2FcLzoq8dPom947QORw+ZBX1XVQGuVwHwO7/aEv3qtmo+Z929bMRhXR
mZQ1N8hBIfWcuIcGyX4e2Hfeg4mZlmSLc+ltf2GR5S9zWE+pMZj+SL6k4p6gp5h2N22JYHb+X9N4
QR1E7ojapp/8vZRBoiNQX24W2GtTtzaAgmmxkEGhVWcqe1D1yF+FaHUcdOS2+dtQokhllfIvVypR
9wjtiHiJEjJuhNIl1/83TTMbRxR2g3AEsGKJ780HT0GVmJN014SDwpvldIB07bep5GVy3ftXnMkG
FQVTODRkXuD9bSibeA7Kbo473bh3WVDNUKcDIvam3MlshJHQrudrb9BJHgxxQKLjQMcdBAo3vmQl
P9gQI9P7AXoIUI2HfnXgM4QPmsz5ed1Ka2NboWw6J4csPdZ74WiieCHi+fq4K47KrWzfZWU+XzqT
E66cs5nRyMunbDfl9e/bxrdj+MJjQAziDASucbPUXxhHN2zDNm7p18xihXFDIKbbMJhF102C8jke
XO9wfeZrQ1sh3LPFyXoHQwsVxnnoxGrY6m9fGdpGD424iQimAUWWx00Mbpf9QG96PPPRU/q/eU1o
XmXSR3nQ9J2XaHDp7lH9kw/XbbISqzbXcch7TdUE5Uad6QfNxJHn5sgmbz+52VZpFr2dfWzckDNO
XucYeGTNH32SHQb/V5+f+/CL50OIVt+7W1vA21xnsNUlJl5tj7rgSw8i1+xPnuf1PoJQ6ZBlxU63
kLGrSbic8JDvQZCH7KYU3Nd48Cj31+245gCX/7/65T6VlNQuvrHrgVX6WN12GcVCK5pTkO9BtADj
okFtR732NNdkY8oricJGEBnXzRuawrH8/qSjh17/gm5BfJs5rCjGs0nFskghCYUgJ5kKKA4LbxPa
cEk1b2xnNoFWWXVLpzNsZ71yfpHG35W5igc1/hjZvA9StdM9WDbBrjriqEnRVb1Tim0cp1YCxoYV
GYFHwxq4yQT0Iice+k8CrxNjKk5yCTdOySu+ZHNpRaor0w7dGwmkEo8VceNA3YT3BbFV+L9uOobu
MlfQLk8K/8xwJ+EXN+kvYuSLvV4FwDhxMguDo4AzfEiHr+mW/NCava2QFiWd/AHk7sk4Lc9O6j7V
1T6EABEfbqu7mBW5A61A8AC56qRYTiR4csNTn20cL1YizAYQhS0Pac0L+StqInZu0I6XdBpynXJi
N+YdG0OkO6Eq5+KOoZMfeVnuMnQTX4/htdlbMcwCX/h5gQiaMjDUgoTJ7eMo2KhI15bV2ovBfd+F
QYNl9crnMTpr/Tk3aMDVf67PfSWEbCxQHZFSuikKt7S5H5zvId2Y9opNbPxPF7lOHyHPQ+yrjIes
36W5jKut67EVo9g8WK6Xul13uYyM2M/IeQ58P0bT0M5vftxmFStGoSg6ZKZH9KMtlOJlo3ZvanL2
mY3wCYbZMYJiZCTDFtJoSW42VdzWbG4FaN4PqGlHWEVUYPtrT3XxYvKNO9o1P7G21ykDJs5cdpIW
GDn5wLzkuqXX5mwVyVB0aUG/h3iP/MQp35vuQ76VVNambIUlqIVzleXpmKQOGmInaDdS3916YV7z
QCssI5nlwE8iLHM/K2M2AwiYemyJRRZA9g8k0hv1wYp9bD6rkgxu2vBCJdHQnkKvvZuGIGmNe9sO
arNZ1d3M3LkIx6QJ1N1Ssp0z3ARa9pnNZIUn99KYCRYiTnjv5WmC5+UNuOzKytoIKJFTMJqmmUpS
SGXyaNyBJHTD3mtDX9bh1e48D8KHReDnqRIyhsretHP6doto+Z/k5RsFmQ13GpugVWRBxVJ4YHxd
qiJ4yPnUPNWReTS09nYk189j6wV70OEFu2aiblyiEzYeomWLuHXtE61QjsQMVr8Qpztj/Pa+HWfv
a+tQb+NpYcVhbVlWSRutB1GrhM/P3L2X2bt6um3Z7XeiYCGKoK1PJbPz2fhfiPd8PQetHLvsN6J5
GYqOZAIxNr/r1MeOP+UZmqmHLvbou1q+AJC74V1rxrFMj/uWzvgDDinucmfoC+2/VsVWl9fa2FYm
BQlOaaKLdeTyPaq8eG5/t2qLJXXNZ6zB+7QOIETeqCRY+jiM5l21OfTKvKmVprXunb4bLzcCOvhW
DeZUFrid2pSkXpu5lah5HwTNFGL4MH0PMpFdNov9dbdZGdmGvIlpal3TIFVE7bIkNRLSPhrkfFtm
tkFvUSa8dkixMSrvrkkf/Zv4KsFGax1s3Jm2Xl/wMcl7sUOz+C4N+Y0GsaqmIaCVHyqEfsDTF3Ty
oAiZoq/Xjb3iJTbODdzlSIjcUclistgt3tXeKVK3vc4wG+U2pAEw5CQHFM0tvoN1+muQyb1P82B3
ffIX276R9X0r7COn6r3egQ8CxPEHpCfLURqCLqQwDBIuls9QY+82foq//VP2y26r0ZhQpViDvn7f
eV/T4KkPvw3+30C5u1Bu5PiV4uffrdKrTTJ3Wpx0WmSDKXOPDphYfNy1dUoeun6+bb3tt14l+9an
GWrZqfvA0z98OBXlxsXEm3EbEFsSYnDDQPqkpvedDOaTroCJKnL57fpSrwxu12tgQCxSQUt6z5bq
Y9GT6Q78SVvUnWuDXxb9ld1xC8tGOUQtuO8c6BhTAPLrYy65V3y8Pvs3vScgds1GF04h9Au1xLhA
Z/5Tg8QzFG763kziY4PXxXzXLAWEDtsb5Z5Axmp9EiPd0hvh/Qm8lBx6Uganqs63YI5rBrtkk1cG
872l9vuIkT9mUFD0Q1KVUNdTbS9O1w229gOX/7/6gaaso9pIQn6pnHbQnud4KoprD0LM18d/M+1h
QazModoBtX7ber8CaCvEbuU4eyQSfx9oXW28aK79hLW1g6YE3DQj936N0m3Qd96GJNi1Tj+ciVPU
G1ck/4Cl/0mB+BBrlw+bYPLRveiW8SymPvuMdvQ2TbD6XQORzoh50B2fZFl5L8YHnDlIQPnWuOWR
1NPUo6Gy6Vv3BEqTJt3Rutd/5Ewbsc8gxbo8E29y/PvMK0cPjXl4dfxIqOnB/tmltMHwYJlC+/4O
tISV1LushxTiAlKZvs/uVUZLBqLuRnvgZg9I2pvpMHBasYMeWu0cPAcgsw1neTNtBsTeZgp0ES2T
n5J7KOyyswFyCHe9PD8D15M43SaF8NrPWD4zAsXN6tYZ/wRtV0fJ0js6is0i/KncjSUaRp4oke2X
6w66EgC+5T0i56ghQte/J2ngmaOATmGxa6VTq42i/+0jE6xmeY7LjEK+WaDH0IQagPTE1WWHJGRk
53N/7/tLxL6qHo2fxUlElZrJAWJleUbvWDD2TN1zvOeyYu/jPrcUO7BDF/xw28dbtSWZVZ6mVYO+
x4V9hFx2tgtku/UYtGJZG6IdFnhOhWIuZPYG81MFyCuVe6O2O7EB2gNRFCJOrjx3VV/uIFkE1N3S
byzZ2sztEhNsvA5t++hOL3jTSD3K9+CC2CJPXRv94vavUq6p3L7iuFa/h/JutkcX2hJrTTc2wJVk
aLM2CqpqYElYd+Zl+5TOLjlUy3TqOxZt1Gdrs7/8/9XsHeldWrc88mfIpok8mLoIyF3EwmnZksxY
CX9bKkencHQuNLt3EZngiHF2Ras+FcJ7qb18I5OtmMk++jCOPAIaYXZvGqp3fNGHQUOWw2u6YmPj
W7GTffwpusUUc4BcKatI0R/DSAeSyDwL642VXvsBy0lZUGBl2Tj+AjVD2CSFrGtzAhJp/n5bbrDc
VMhpgpkYucebDFQTtDb7/0d77drsLwvzyo3KUCmdctN8XYrpeRo9Fve83LrbXFldG9dPlyaaAjS8
35Fu/JlJsFbwlH4MpLipgy5Ad/j/zp740nPAm8DAsgKSm6bQX4VEFb6tGLz2Bdae0cg6muuKVGeW
D1nieuKzkk0AXmV6y3U4vsDK/JlX5OMIzZWz0Y63d3tcE0rAkW5yHRvvT9KSSANR8zNPoTrW4T7y
NOpwiwNtxTY26r8YB6oaUZI/jeknFEXBE1QDnS+99ra4KNd+wQ4tlU3N0oX5eZjBB4ymaZwneneK
FPBy+tYfseKLKBHJrppScA5Mc8xRUaHte0YcoBH3thxk3zeyNo1UG1Jx1tHQ7QeTursFTnvbIlsb
QSpBruGhR+3coMZPqER3P6REflwffG0FrBLQuHpxBmmysyKgMeIZeDQpOBTjuZ5veiAPyL9y7VUG
avhYdwzCKmfWAqcMueS/bRts3SStzd+KX+IDOVA4DUrjCx8GxLizWMkQ9/yl+/c2C1kBDMlXB3Di
EgXQ1OAmmX0mDNgBz9+UE1z5BPsCw3SdU0I1szubEoqpbmGguyXyIS4beOr1b1jZBGzAuhxoWBZV
2Z47CV4+KIqLnUqdrZentdGtKC5YB1JhExZnl7RP/6w/UxDz3DZ1K3plx+k8uUF1do0+MLqAXSvv
+EaNtWb6y/9fuabKl1a5ppZnRQvAWyDxGqelELHnTDdhzQJiQ9G57oBh8/zqPPSgaJF8ed9OxdYr
wZrlreiVi5QKSj/tGaSSUGfw0bWyMPnruuXXjGPtvUMKgGuVwThaAZ7bFNjdMxk8+JcEdNsvWME7
RKUOs26USP/T10xTerhsjbO7yS2y9glW7A5GLoFfzfmZ5zh2gezcpTrdj2m4hct9ewE8m440a0jb
Zrppz8rLhn0RgkK5r+bnW8zj/YeDFGei0FczzGOQljnPzG4Z0Jg8dZuEJWvzt0KXFV0vG0fIs+DN
UWV1sK+yG+sHz24FyKDxoh2O5SWl+slAQL7T4fTcX3bH6wZam70VviAdUcuYd92Z1Q30hqXLn3vJ
+Nfro7/tPJ7dGNAVQy760cnPauYHckk64KY8ltvuvzZ9K3o5B/lBmF7WtwZVzK5DhCH/DJIl1z9g
bXwrgHWplh6HVIyvm19m7siuNZv3AmvWsWK3gGR47Thjfc7M9JUK96/w53EPYdLscNvsrdgllTcE
Tllh3xUdZNhAkda7ebi/aXC7M0AR7fV4Mi/P1CcLFMNp3U0vflk7ZOuRdcX4dn9AOol6UAqp2det
swtZmH2YRxyvr89/xfp2P0AmQOrHy1CeZbBUe6b54V984UDw8bYfsLZdN2oyAiKa9sw81IUNHOlM
W/7ooVV8wzsvI/33ntezGwHQSjLPnQcSZcjsZbHR4Ajk4KU+XDQpKtUPx9s+5LI+r7Z4iJa5jjvj
iAEJKL3XYvxKx+ngb4sGXlLlW99hRXEBFbkRqUeezYAmWg1SP/eykxkX1KylWKIy9ho53ei3Vkg3
JR9xBcSxLNn0qfPQK730m6xPa05lhXRTqNEvHYIvuRxV1dg/sguvVMrqm87CHrdCelD+SDrN6rN2
oEn4bzOIiN7wp5WAs/sFurmrAh5F4kxxCRyDdQs39zjOX/eitcH5/3qRCoMSp7CuOnOX+Wc3rKOH
iddlfH30FcPbHQMpniCCWqX1ufOn4p/hM+pDRVxt6eqtTd+KZpVGVOdGNGdlUCc2CgLYY5X2++vT
Xxv98lmvQkxCsxZPZ1ycUxcKIyaEJEczLxt7/JptLj/6avBuSQOIXGX1WaVm2TXocE1d0KJn+ZZt
1n7Ait9O0zQSeYQTpAD/i2yhEwVNhib2iLyNEdKz2wJcky+RQI0C8zvj7l+mDvEht1nfilozFYUw
qszwTGSa3b+cgH3sy22DWxGbte0y1WlVn001Jf+WFr3GW8XziuVt3L/rh7Uuc9KdCXAmsSxmszf+
+GkUhb8RWCt7jA37l5PE1SdA9Oc0C/KPBOKlByIyB+qxwcPYjcVtAWC3AKQADgk9XcqUEmIkab+I
57DefMv3gn8V/xt7jN0JwHU+odTCMcOdefMdGISu/aSwb35RC5pLEwJ9tt9QBSzrA7jdhtMwQoMh
jRe28KqOpe7dCq1l3jizhMxtlcdAA7RJoWCbuCxq3NYSHQmyH4q88BJcVhL53luauT03umvFiWdK
cInHE2JoBpx2Zbh8kaavZ7EbQjOrWNSY4kFD94fsG3/O8x1OwkV+oGFWvmsKdyz34GZe2kPTSfLY
ESofSd905wHiRPpeo86+g4JDMYM4xymTKAzabzh+Tl/dJs+XJEsX74fbqfxDSFz/fTen3t5ExP9o
8mb54Ppp8SmbavekfCnxa0RFOz0p9qTq0nFjpy3Kr5RWwYlwR4pEpqM6aCkWF9e84E71jA5PvJ70
YWoC+YdJwe5cFDvTEQQwJaRFhoj/FX0FplIWiBELHM3DOyXIxWJ5CvERmdb099BQEIwvuFKAYF7f
1XdNsMzfWZapFxyE2AeFA9LBBFSB6uiyBoxJaH0Ynfkxr/uRJBm7HIDxyvwBPNzZPb085+8GTwKS
DBblcVdFNfPjoUz15yyvswMh/jLiudar7vMUbx4pHxwweqEdHWVOQaY487HuFHR2ydKx4p70eK0G
61cdUigo9OoAZPwQxtTRzYcMJBKgalyi9gDmd/O9h0oBA7GiKFAAgkoYFwwjsuPQDt6AW8JufnCj
BTpMKp3H901r+B1IhFQsx8gnexGKTh2HmdNnCLNVap8xoe5dWoUUDJEQFT11UUO/NrWBVlM2zR49
pI5ULxGs4J1wOPdoPLlm+OGOVRvE3Mk9fi8HNjwLFTnfcK7M9rxP2+a+ZnO/177Ov8lh9P5knjdn
564QS72vmo4Ge7+BIuMDcCJ4M3cHaN6UgRO5h6yqg9PMHPFbAJr9TS0ye58qLSH80M51UjWVc4CQ
Z3aXg7r8uYHeRBm7noe6QuugOqH9Dq6qyoXzeOHCeOch8/njYFzqf3AXPEk9FWJi/R1YXz1z6rI0
/dM43uVdKhqhpEs6PjRHFiJZFHMEhAzvSv0YRrgn2vUN+A07d8RcHMgKNgD1godzb/qwMzsi8OSy
M0uUPw2SemBkGMkIEQN3Cn/Vyz/pqy4f6B6abp0bp6MR7Z1bAAUCYu4xfWTVQgXIQrOFxCQX45h0
LZ7M99Ro4JsGT1RhUgYprx8dqtvygEY/xDYfcs+cVc7c5wpqNUNCBNLBbhQGfxfVjCdDjyuCaXQI
3o8gVMzlh9JkMoUihar9Xde7Kd3hkrAZTpIN6OWjMzwo0I36JB1weMbRlOLitkBpSGNXlLz+qR2E
7Y7j1Arw4VgYupy8sE3zR9lqT6H0HfthDzien310Awb9XgjZZHmsei8Qe4lzrgQJ3Thi2dIBAnro
JdVhAjhqWCcR0AH9kZERtuBBDwHFNA3d7MiX3KuOWiAxgYWTVke/7AYSQ1GDnBaIzrcHpwvCHoia
unWPmOzYDfGSZZJOu5SylLwrpCzCnTuCEzUOfV/Uz6Zq5SjRK1cGS8yqMaCJ8hev3omh8yK1d91i
rN/pQBY45pKUnWmkVPup8HExFmup5/FUubr1HmYzt0EeO2CFABd2OJqg/8ZVRkBvIolDfmVo6Jjx
vmqU6mMm0LL0lUVNjTOI60AG9atA0pseMrMMCgTBJeN3cw5MkkmCcArYFC/Em53vuGzFXowwR3vk
Q+N5IzlkxTLT+yISjTujVZZWYooJzD8dnCXt3R8C7wfTb5FVeXfG/X7ZkFg7pUZfiQH/tcKuoTL2
yfXHYkykcfv8VCyminDF3YvljnqLkQmR5aB2eRi13mHyvIHv5GAG8B31gWbfiokN74ReouWDmDqQ
zeLAJYZYtOGidnJyuhkwUvTb7gZSVN0e8KpsemJ5KOvdUJiU3XlTSJdHd0rZrskoumXR9Lkc8xBu
8MO0i5rudGQ6dcCJJ3XvtJuXYAceoRVxL+vZH/ZjNfphi74h0rtP3pJG5kvZV1IdIxqBszGJZNoO
T2HGO0hVq96fsLc6bereA4rUR3/zwJH+U5pmEfvrApnqQbE1z+VBpxG2xXCJiukIxVKm75xcevWC
OBJL/8dkUZg947ZJ6AMAQZmBAlFZgGbAZKX6PFCSf8bTlnHR6yWn0osjhRaQGmdo4AmLHStUFMRF
IJi4x1miC6GWlVWj3knhSf059bSsT8UAUo15ryvQ/YJGd+6gOzlKFuU/skhiAwl1Wrg78PiS8FnM
Oq0SMy0I+tRkTnt0p6B34wJpsd2bZqw+A7HEA3D/i5ydyl7V+V5F5ewfMyQW86i7sukfwOk0oThw
SHUnGq9rW9xrclWeoOGIY6ZLkfl2AO109Z5wM2Q7eElH7tqC0g78qd6kH5lyZXmARKNjPgLRWLZ3
AwgifxA2BOiq8ceq6p+XstTDPYEs3LJ3pgkzCYS/9DJuIDPyUAme6YT1HBXTzi2mtEasVQN13XjO
yksK89uB8jgb9ChmZJDOmQ+VAl/NfcBN+TMf3TQ4SqAmhsSbpwp76JxPXcIKNAh8Y6MXRo9LP1XR
Txq1kaf3sgwndq9KFfqH3h/S6jTRWroHjq4v86NjHogp1LgMId0ZXremTwRrpD5X2o/038Yd/Ycp
rBW4N+DU2R0DD/k3mHAu/GOR+qM/H0AspSs/xjkmmPlRNP0SfiigHNy9kLCuxAfhAiL7JS0dnEP2
lGeOes91Vdd7iNSQFueq0emi90LosnkA7LgXHzug2UCXUfNApQjWupyPrvTSRu1YPbYL5FSk6DHf
dumrP5SQDlTPTd6a4hvF1U73ZPKK9rFy2Ki/c8NQXbAgkl6GOdJwOpqC+eJThuN0946xOqP3www6
dy9GXLXdT0gLjL+CDCjTJ5nJHEAtjznoPWy8EVq4XV4FpR9Dm801p5S1KtoPyyWRdoWi5G6eemjB
dX42R6eK4pXh0M1jE71TBfR00ljMtWvumAB/9R2aUEKcKKtZm6+pF/b6DgVO66JXaJmn8OdYLSM2
ibxtshHqrFEwDju3lIofmjwN7imvqQMyl2oGJWYFeiF0VEAfck9SL8c+wIpGQDIEYqK7gkBeoMIO
A32VaRJZwi+kXZ9cYMyGd50Plrdon/VN8xO4xii/8yWtPv4fad/W5CbOdf2LqBIgBNyCsd120sd0
Ot03VDLpiJMQ4iAQv/5bZG4yvKH9lL+7TCojC0n7vPbaXaoz+UmgHs5uAuGO3nkYp8qcDFARgUTG
LEdVHnnAtP1ZAbqnYuGAb/jOtlw3fWs6gtfZMTCmgUChxBA2J2yqL5Onvc/cyqSWkWzg+5x7NInS
aLIKJ7y1Ou6dR7eh4jgAguLsnRCZ6WyH5qkiFJFBgQyKpiyrshyiCd2JQY/xke7k7nP0/FEdyTGo
TbbjTSHoK1VjbT/POrOAagFLQHFPuWzqs8KheV87pttCRu5cp1lcNg78pHHhEzhAExsS+bLEvBVS
dCF25/gWZ0eeV7b1fbRUF5x8jAE5TUaheBdVrYLVpUNewjQNzgQColjVKctvMIWB0Ggm7eQ9I9J0
031fzA5J/MGTbyJoG/49wJzHAjoVbsDOBKau2yjI6+nLkNW5uheizfS7yN02+DU2TOQPdqU9EVlm
CopPYZexKpZeD17gHLNvsz182068spx6WYLBNxV5B3J6GHawgTP/7FRuh1xzl7rZLS9wQ1Ew1W17
YzoHmD2nRrv7k2O7QfsjyNyiTdx0qOgNpY3p90ElzRRTaXr12fEyNr6XCoe981s1qKSqJ60PaHwQ
+XOHDnq+Vy5xuh1RU9e9BA2Mz9GyMzhCzNMtgg/MZ6XtXgU5PNEDpf301rawwT+4rlzOInC8snwP
N7/nX8YhpM2j64t+PodV22GOQdXDI8EnpfTJg8NPoLwmC24JMemQHkbbz5/SGW7jXe4wiBSaPXL5
beB9oAKMF5JuntQmD975aANv6ihMU4iNrkw7RA6Yw5u9h4aK4UuuYGxi9Kk2wacQ5z7zqKgRUCC3
N2YH12RN98ktZ1UnmXZJbFse7GOkQtPOCYXKBqkcqBjcwxiGXMRlXyM2JV47DnE7dVkOmztrsWNd
AVdrgLNi7zrPUfzsyQKDo2UGJpwbD7C1n8IOcD+YmWqViTW2xo5GU8PFa+HRz8nshc2LmLVTHAYE
xmfSjHASAbufIXNQQuSmBHu+/SklQ/BsigZaESPUqj4OKtGIM0MQvuc11SJGUNT9wChNSo9gdgjb
MoIFpF81RnHr26ln1UtI/CZ7yTLPffR10ErEIHL4BHYaJz3bNthY9r1PdXkQnENDjMIPY5otoBqR
+rzdU90sqTMdSlSbsGqsDJkwRQw1IqBjWoJoA2T+IdmRYfQfg4DxMkkrhVZvOA2QaEIzGGY6dT6g
UlWBP0vELBaNA8qC+cFIGz1qFabp7UKe+v0unLKw/oLBw95X6fYIVGRNYQio7Whrz31H3wazy8wO
e8yfSlAqfTc2lfeDJg27Q9avrG5Bhp29wH4O3bcxGDDTxgdbxFNZKyoP8I95+yAs5iPqnxsfA290
jimtWY3hegsItoVGrlMXcRLKs/PnueyK8Uhs7oOLxYC6Zqc6CLCi1YicX5rbcYpnKHflNNd1UuYw
fd/6hsn6DhyISGkMCK2C29ofSUKs0rSRQCNaFrmZAZIZXOzsxWmB5vgBoQu7eKSN+6ls3OKzFTpT
kAwlvK0EUgbpnGvghH5b8yBZ6HPeU7FYibRXmGTNYJ9VPFhTlqO3M8Q2B9ph0CkgiMPPNJ/xFpEn
5oAy8dYOIvAFNi32IispEq69OU0CGxHUIN1hPqAgIW0RcZsz9tghegvi2Z0rdz+FIdIreknvuNRA
qhyrq25IvRwDMbwz5z4k6mYgutBRWpdwbVPX1d2ejGGvEgDGs9cSw/neYWZLtcNgIxSlEZwg8Kpq
qN83dNr2ZeL7eoSge2EZuXCubiSCEbDHiJK2CQlJH+w7q8dz6poJlopWaeftS6DeFz1pZ19mD1Si
SF+UVgVXg8yYiiuDGQ8/z6cs2BuII6Rx6iCTQLCn7+ArnMYurpsOTy5r8VmevwyGHS2BqK7FW8Wf
fTBDRnXTup9SOEHnMAc+NSpHU6FRjCu8ItsSd5jjMftxafrijlWen55Sy+lBzC48iBP8YruMuduy
H2B9Lgak6sUMVm/wyuT7UMy2Po5uP9oHBcOSdPVsI0bRQlnwcys8SjoNHTbiYn5ZZEJk7MCuOIq4
twnokyrgpMQhbWz9bcxcvBOnbSbxRU4c4QIPKM8OnJEUGSQVTP7n0SBN80Wxln3C2Lu2OOVZhaEY
Q67h/JqxgLnKe6SXhGOQ7gMlXRk7vmGnskuLnRgl8k86wPSaADHXjZUu7ZqW7pAYArbBrqPlLX81
cCV3jiAILDCotDsNumCHECil10VKzqPSzm3oIsMTAe3ihnEVjG21k5YzWzEFAvsHAZ5vSgKR5fVZ
YgYtj9EN091S0mIksYH/W96VKcebgFvodDc0a1wVcwZJG+SglxwmTmPqxPwZTr2T7upyzF7AWc2/
loWq7uEdLpYk7MrnMujUcWCjvp8ZUrDKotqDV5BZ5Fwi7m0ShmDpxNDK3p5rmFmYrdTVFWZkWjWc
ZtnCMn9Cm4L7GZN/hy8gXqibKDN59bPyTfsOUfGLT5nRmC3emUwttwCnjk8TyRCSGv51aPrih0r1
8FRyMLTtWW+N31UNnRn1WSDuOkvNGm0zlMeBjfYTlGMcB3RfgZjvnXD0gcIGP8MBo+fEE+uQiRVZ
G34lyH2cdJjhRmr4nkeOLB3yJqVtkpqkgb+j1J3eqs4q4PzIyp/jnKcjg+eOJPiODQW5Y9rPrKjO
SffIULMBNVU6NbCObn5LPZAK7eZyeZUMw7GSEHMM65OLEAxplGD8nk1NezZBioywtnu5w4Nh732T
znrHadAlBZ0Aja61iy7RrIOuAJYN6RWGMTXHhkBVBJ2LtaeMNa8O8MddHKZGgenZKZHzmtGOXMIK
WFk8hgRJwRIY5X9APaVvCerce6kh03Y9ODG0p8fiSXB5CGzPO0M+x+eq4WWOBhk2i8hDKvQrAQb8
0c1Yd8pDDQe+rki/M70o34J+Eu/G5POvdhqL7wQpOzhqUFRxmToQqRTgrE+///lspuktQAv8DzHm
yOwbOh6aeeQ3OHj/qH0wOkSsLawfg0rlo3TCYjeO0Eo7w3LkDKiBq7aTuQjqZJhKcYtZShlHY0pX
nwLaI4va1eH43jSZ9YaZbcOZI6Sugf5D8xmdCH0eMxv7gWzrLhqzof3GskmRGL0rBTqThPIfPaX1
CYEJe0GqoDwNlk++4iO8Q1740z9O04pbgi62LCKkmr4Y5CmdY9mF6XeKsLiK8qqtvpS0lg80Je23
dJTQGvBxFjPoOqUEmXXglhFIev3wE6+qYp5iZMsgjHPWgORL2ggZIwUN3Udp61RgJSQYzHOc9Yx8
ZWeG+Sf0U3poXR8drKhQDOfcR8tNg/eS3RER9MFnoUsJJ4ZUgUblDTnuOpTVY+U0rD2rgbXvA2E8
lo1nmh1Lq6KIHFRaviHVgsdv+ynC+GWC+j1hliqfMZiWPUBN63uMjxGLeXbgUg4wgzK2QoWxXSEN
zqFPhp9Iu/dfmyZ3M2QnPf9QzSNBEkzaOEyNrF+cajhWDYhBxAGj4nhwCDBb7AYTj7p0J5hAkj9o
MnK22jxnOxKg8xHZZExllX6G4/CXPoq0nBGFjq1bHEwfBta+EgAKRA6yMWbvIsv05Fu5a0V6gpHZ
9e2E6t0cwp7hr8mjVZMwiNEMgwMfaRneFoBSYaBOFU5PeNPlHtagvzEYpxbpOkiRZ6sNHszUSURP
gWcZHVPCGwQyafHmo0rg4u0E/JmVU3VTlxhhHbd1qTBDDpzxB8Rk4jMscNMDHWeH9ypY5kQK3Xtx
BtULD8DCCG/HGcdHTaQ+5i1UFOw03dt5iBYrxYK6j8BXMTxVLOu/EInziia3AW8+8LNHJBeR4IVG
dX8ht96/Ej3AHZwCG3nXTvP50GDEXwN82AhV2DbKQAdMTLiY0lAGI3IDYvyMDKza2yYMMO9qWvLF
vjOo46QteP28ovkTJjDkYwy4R3HXIfcZ9wEi3lxjyPXiIdywgmkPiTHL+w7h+hWoDlLgNEEgksqD
QT8ExsqSFh6xdagxXkdEwvKD5zQtcNu87pAoDjO0TOP/afgd4T6gHWgYIMem6IofeRUi71dkBOk9
Pwy+oH2Owz2mwyGz7fKZUELDnSSqesQ3z78wItACW5DNka22BwgSqmbu3dAqOAAUhgZvgTnml/TG
7hGoj/rGE7AHKabQ/BoYr36yuhofF4/kiFsA7sq3wiOrMuvR8puy+cSpgMPKrbBpH32HyRa4ssmA
F3PuHpFnhh9dAyURexOmBFCVQvMwQhpQBzoMUNXW4jg04gXek3FQGmkVqm6DkWJfjTX7Xlee84C3
jPRDZeUob2Hrj6ESSJ7mbohGnMKCd2o6jcFn/VR5446MOt011QRT7HoKVyx5yL+yjKGmFKAEcxfk
bn7OBkF/pn5uvTmi53eB0yF/AvZtaT9PpACvgdf1YY6oDjngdHDkPWrR2TtECE2R4Na5aTWz0xsu
kRV6EDZSNxGKcym43jrRO/fUksNZIDHb7yx7eSidmov2ILwa3pYcs/Cnkn4B7ek4ZYHCkQcVY1RH
7sI2Q7Zb2m23r1uvO/lVXYK0Oux6/waxLjIaxLKbF5lbOkuAXvLhB2r11OvJP1ZOiYDCnjryKWyZ
HRwbAb4KY+FhkoYULCKDGMKl9a0s31pNg5swyBFQlYoQfuMWjH4ZBtO8TkXL0AMbon/bbhHcxqVo
1FMdAA0aqgrjn6KiQC/OLmWMnGoLvUkGA4p/lECq/OAe7WdwDzvZ44w0cnMoMQkvoSEqfE8zAvY7
VD/SA6wvVEJgTao7Y9i6359gmce7rBtrTAwaod6pDizwUY8YOh1R4GFYVDl1W8V5T+0iXkgXmoQw
2/zUY9g+oCHZSYKOyTfZSRAmCHhWCUGE+whseHDL4O58pjKXN4jdB29XI8aRiMcchPa5DsXdrPPM
3RXKms/+XMKKNW2KSpnyepgGjlxnaPdqilvHdR6cJm8TJxuGp25qOh51YgnMIfkS7WAeAjXHyso3
PS1mr8o7pAuR9GLfS0nz2xnVcXcHK1byHbOJ/IcX8FfB1g9nNMy88iuqL4guuC7g+04+p1GOWHBM
gNgp9yyT1o9KDl2fhMTFUJmGe0AxyFG7n+YAydPI4+7E9jbP2EG61fyzJXjvRwvT8opI2SJNGtyx
HVk+67N9AON+qzA/vExABwsnCTYFqQhRi+IYlEXxzbGY/MdyEczEQbsQSbWuIjuTSn84D9PcvJYD
/hs+U377u0oKRyv7ItH4CCMKrKwFz1/f+jlrXhyOfEUWgi2h5mNuEK2y6oinhmBvydOjSamsnR9t
qFG+nXzQD++rKS/zJPPRgxzlCGvQHk2Db1aQuvSotStB1+iB1yOyqAcXTfkpJjE3debkj1ZKHdRl
UG9CZ26DkXqRMnYGtSbIIxUCQg6oavWoZ2zOtZB5jHqPofyg7XL+KfHExjtnTskjKWzxQhCrPnm+
331trCYYQDobZBZwp4U1R/lif1D6rpIO+qTakW4aDijadM8jqdWh9RpUFzjP8EcL3nbVTOaVasfO
PkuOklfU5b25EQBzvDm45Ee3Mqj4Uu5iNNEEa7/Lp9Law6NEcR8ZdFyj8jQmOVCUb6N/CwHlJGf3
jRfQ2LsA1c9fcJ4U/y6nnO97RhzrUBazPE9Wbv4ZZ9XTRJa2TkF8xwJ67LXyZ/hroVX/6PzsLQWv
dHjgGhtuJEbQINSfEZIagQSEGqtysURpgliseeGzyGFgwwGFaeVr8WRyrzvaXZG9Ij2tnqBO+FvD
bFREUWfL3jHIFHFB5xeVG+coF97Jvia7AYE2fUXJ3pxQapdWhDkWOjggb+mZnVUBplNF6cTK54AT
dRRph2QdG61xPHaFDdaBDFFL1Gk03B+lcWD6QEOgdnzqVHPsGkzc3E0DhrIjqR3mRRR2DOCVkJPp
ThdZU34WYH0ovliZZ48HFEKrR5pxFTxlxkLBUAx29VIWFR4knGJMWB17qydnByOuvR3KRM7nKs9o
cePPOh2+YQm7P7rG5zPqMgRQDeKlVfDV7+vpZ+2XdWw1rOAgMxxRZQozkoa3yMQ4dRz2g/NSzzOp
XiVSR/IYNsWc7ywzo3YMkZbjAXET8jHIkOf8NqQV9AmiTpT+w8zQpo+aGa/xHkCL4dUbWAWYIJK0
dLgAS99A27EV2s4hNTPNMPB/O54kkjHH2ZovzZraWn0FtwvKVjLbBdUoqNnJXs2LFsp8qNoLUKkt
zNcKbeekVZMu9Ar/on5zV3mxcvon24C+7CrI2pq+cxDeqBWSOSfpAmR3NgA9EKQxACeqr7yBFeJO
wpIGCMDkyVjoCFs+ATNSzQW849YFrBB3OVWTJSgOiBb5HQxbF/0PSM0FrvoXHNmawxPeXx4i3gGO
zMMEckdldQ8bNtkHJ3OlQNPclMGb8xGD1G5O2XUIxTXDJ8knuPxTIICbRY/eKFkT+9X48PF1bzwo
b9XBktqgvrILyU8wDAwsxekrdM597waXeJK2fmCFnWUI8RwHHXMntIuyB0yANokkgfvLSsPgAkH7
1k8sf/8HxhX1Ae2ilIg2XrdBrp6ihOS03v/SqL3xqtbzfMspXMptPoSCItB9ZpYu6INtzVcNu/DA
3//fL3CUyDBB3bfPxEWi40hQdRU2wF4GMVJtuG/+QaplBhjxukt3/vtzyJMjgPUBtYfvdGeWfrFh
Lh7/h8a6rRtZiTgZrcGjzLJuqEFP/khBdu5Y6kdYiuHKT1jJOUYp84p5FZD8KHRIjNbJ61jzIfw0
FfLSbJCNW19TTIFgERUcyauTE07sFHQV3OiJDf6l4Xsb8No1JygvUe9jPUVGy7MiiuuNyQg+xFoh
IQ4rcl0Hx5pqSsIhVmYCeF3ZDdAsGOEStvdmRC7O380dIpNLOPaNS3dWYshpH4ZWr8wnSnJkkwsQ
tJgBZAB+Adfo44e7cWLrWYukA3OBqjFJWoXgGQp8gSwnBis5dLj1xZXtvvaaloEVGDqcFj5+RRY/
A5SPMZEZYcnHn7BxSmseLj4IReQk5InAmMADrV/BDANldbHtcevVrq5B9q6HkXQcLkg6w0gtHUdC
uO/X7X750T9ULarxGSYn1NDm6FVA7J9GZJq+F+3Fjsq/D0zw7DURl6Klq2haa9hY/sa9/I56X7gg
vwC2eAIa9pWr7FiP5vvs1FcKyEobMs3thltoTslDqXdLn7QAevOooZMvKKutK1mpw3KwAaPthUan
YgpHzfFLJPczTpzjx7eytf5KGZK0YijT2ss0+yEZrO6HdOoLzsfGc10T0KAOldqqLdyz6QLnPgCZ
lz4TlMKQSsc8vkvDGTbkek1CEzhZnU2F65zLzCZ7QMNA7hxzZ2ynh141cgQelMjmUvfi1jetfB41
IfngcMs5GxeNEyWX2UMKJ7rt06sIdD17PYxaYSIDkm0tHrGTYrA7pDHKqv7Hx7f9VxZdLL4ScIbg
32q8vD8NYQtSjmnXOcFPbrmPY8iPNMewLE1PlYPf/Pj3Nl7Xmk0NqB7TGSr70xhWFarFtImt6hI9
xNbiK88HWNN0DjvTn7oATdoKKchdVV4kKNjSJmvWtAEjzUfm58MJpTlUE6DPURB/Wg5ryEqN3LH4
Cvzo0Q/qQ91eGWKuidRoO7jA8zlIAQZVD84C0MoAjCH2H1/H8kr/EoS4K2FH5i2srXTCJ83jbTqA
CAqDhutI+eozYncrsi92yW6EO2tiNDE1Q8U9fMfC0TWgUxwUD2A91uqGsD6eEB36xrqKztNe86Qx
1PyJ1dj9iebmWaEDZ9cbtLR+fGQbj8xZCTxK6Lnv5vVwCiZw1jhD+6Ny0X3x8eIb2sRZdNofJpET
llqAug+n0re+ohYJNHtn83jCGLPdx7/wV+3oevZq+y2KNmi47jogpU0CJnMe6QFdB7W/d4R7lY3C
j6w+gwH5J+uiALy993epr1AGvxBibm1/pa88S/eiccCsj8wLGPvPBXozbOfE+wttsVvrL7f+xwUw
JFwBWmnRWAEAVlOHgCPe9/yh6S6FS3+VAxzNSkeFdgNqAbT3Jpa5BwgyA7A9/Vmoe5fdT/QaO4vf
cP77Ee0ADGorcPz9/NI1Q8L9n2XKLjygvz5RLL7yP9BdClQA8GHJRKfIpyen5XETvn/8OrcWX+kj
VmGySdrgdJQ4Y/MTwSXY365ae83tI0bSFo7MhqTz9Ckcqz2Z5K4GC97Hy/9VL7jemteHj/WEbidi
EsfTb2njHtPRvfAoN05lPYa2mj1f5dTqk3GYIyqRXDcs9mrrgtLZ2vlKWmvTZj6QwT1gUfbORcNe
d8na/9W84EyWD/pDmmRouQD2I+2bla4PoKnfnVH+jXuwuZ4wLZfvc3nJ69v6qZXginF2TVjh5RCv
i1uz5+V5eT2slJHnvlx3xSvZHZhfIrtFTaJgig0TR7++NAR8a/srkeUKW9cehmMsei0XL0P4HuTP
jX2AXrhu8yu5HYHSh5eNW9aY4Scx5tdwfo1JxDWvpNZGmGi3NiTLbr2bprtXfnGVUNE1p8+Ieo7G
FJIevR3Fce7tfU+vkim6JvRJwVBZhBl0JGrlUQbOTSdI0SBwnQWk68HrFji+CoCrUfmsvbMK7ScP
4O6PL/LvJgrTD/4rVIBAMfTEQwEP8gzS+IhmZ+AmIimuPJmV0I5o8QCsbLlNByjS/j1w37WYr9I1
KGz/d/Op5g6fKhx73vtxp9Er6P+87lhWwll7FrBLChKEg/Dd90I8aM/D8he4sP+ug2m4EtB6TuVU
IiWVlOre8+sIJhundOFUthZfySZQO2hzQpvYsvhUshgeTQ0J/fhglqP9Pz6+S8OVdKYzYKPoOO2T
Hg03oc92IRpOPl564ymuqXuyFN1PFllMavACZ8bQ+9Tc5+IqX4+uaXtGil0DOdkns/1u198A0Me5
XKkP6Zq2pwH7HtgVF41bdwefNbuLL/Hvupyup/baaEflNv33VCbrtCiXf/eesasMEV3z9ciyVxYa
jPqkLrx4HtCdeaUzgGEE/xXQznUBVl/s6Kjex0btpvBSpmTjHa4n9xJdGoT7uE46PwiaRi0804+f
4Yb4BCvZnPxc5OGIlTVeOLHeOzJFFyOCrcVXsll5tWvmCbcJ2QSV/+KPXumo0zUJD/pGC5YL1yQF
b8fnFF3TKqqAfX6QOgQu/uPT2Tj3NRnPgIQ9K23LJD4332p02Eq/uWCKtpZegpw//LvZ1QwddCGu
FAAYu/aecsy7vW7Xi3D9sXTmtWi7ZxBPB0vnVQasxyWttbXrlQGteS+bVjk49U5+68fsYb5I473x
WNYTevO65mjSgPQgeHH7dxgJCltx3Yksn/PnibjcA6g5RNQu5hv0lT2jQe4Cre3Wtle2swwCCj43
t0FXOBKaUVA5aFD3bWmJuAFPzqXQccNcrLl3DBqObVNDbfX6DGlqkUWr5fugf113QCtJ5Ut2OZ+g
BiZH/daKl92WrZ2vbOiUFwbjDnGvMHTV9BK4Lxqh2EVbtLH8mn0HxRuCOXJYHuYC7MiRAQPqbL2H
yJxcdTRr8p1alEPNKAR1cbuyEOA4r95dt/RKUC01oiU1xanDYNQcXSN2e0G7/D1VgsTafx88CzHg
1ygMvQryY3eS8p0UfWQVaM9M9zidj7e/bPMv3tEawpP16BZgA07GIFqs7fu2v/fre694sa+by07Z
Sm7RypnaUw7KhQYEom5soz/8iLqje2k4+9bjWQkvdwGV74OxA6yzOrNKJW7zqw5Q4FIXVPHWPazM
q5OrEthnvE4kZUZ5nmvQ9uGs5Pv/hylkK+HtW4E2QAUzW3v9TRq2dxqcI0PaXIh+/1rncClbCTBw
i4MGOBEsK9WvGXjwCCJcp/etoHGjrFvHa5KL3tmGNl0je6Dg/GoyMF1FjT43KDl4lv6lHMTGba8B
PMp1Rit1sfjg1mBYeKf0J9QQ7S+Iw4ZtXEN4JtWHtQAzDtglGrKjDAwmqZddhQdzqbeS6Dr0jeiW
9F5LGOgVvP8hB7F1Lstl/GkdqQAPUI9zCYeXoFgIW+YIFGDRtVkOusbt2GVPat0tmzeYzAMNff3S
KxEG+VIZ5L+z2mWD3AzYn+o+uUq/eSvhtS0MUSpQtEoQE2v9a7EuUG6I0fKwuWABNlSotxLdAS1P
/6ZSEHmDNCVC6G1V74jVyFUoP7yblfSCNAF8FA2yBqRxp2fWlfOPdlbeJV7DDQW3xubkC7c2KNJ+
pw4yyGxmgiNiWZxTmPvHMPv18VVs6IU1RGdh4NEDOjsTZb866OOpAgzRouI693ANzelFqhyYzOGf
pkYfGdqBpxdZu9WF4YEbemGNNBky7qIRs+6SZsiCKVE+mIb2ga3A+fDx4Wz9wEp+KzKEAfXwA63T
AyVswObkHz9eekM10OUn/1ANJTbJa+Cok1nmL4NL7rJUH1ieHdtMXjCRW7tfCTCYE9ueONj9MPmx
m6qDgJx9vPutV7MS4ImDp37SCr2l0o1DzEH1mnZXjvQ6z3A94q2pvXGuMmkSN0TxP6jjIXcvLL21
85XUokW8CkG50iUYI3cqwUw08ekB3QPXHcwaTaLAeAjuBnRStY2g31RftPoJXXIsPNs+iiW7j49/
42bXaJKBlOhv64xMuII1CXwgyLl1aXDVxstcj3VVoqCt8CqTlLbHwZGkwrin3kn0TfPsYPrZx5+w
oZ/XABIDdyHULfjF/N6OaN5Gxhzaao6dtIzQFPjxj2yd00p+p7anaOdBTXlU3tmQeTc0lwa9/h14
4dI1aMTCVc/DlIMgTaObHy00O3TtHoJp3GMM9g36amOJTvi70fvqeG5y3fesJLof0jzs0aX4Oy5Y
am4E2fCPl94wN2scSSCtnNMJpErI8hzTTH0CceAtMpFjZM/eu7BBrmIL+v7xj20I4Ro/opWTTy34
2xFE0WMLnmGwlIMb56qpHbialYyXASmmpnfRc5WmkcrvBVExyBQvnNTGo1qDRnpQMoGwZuoSTuwT
Bmz8Yv183aR7ugaJaM317GLqeYJW90/5JIu4rMWlTMfGqa9BInM7gFBxwOJF7+24Q6KaVc9V23z5
+FI3JHoNE2GglZNkwLnkJfKo8gHOSubWOzQ+XExNbh398mV/GE0QA8optHWXoD8ZzJgt5OCqIUQu
XQNvwawnjVvhcJZap5cP91bpXkhkbe16JbVZ6xtX9+B1bdvpCSxyn8P0gn7bUNWO89/zcDCNHOEp
jhw5Ap6BebJ/TyeddOrl4yvd2vnKiUZXj9MVLQ7Fr70Xv+uiBnCzC2K0tfeVkPKqKDHPGGsjdYXX
giEpUQjHDT5o8vHmN35gPfuMWSFQyMvmAWpp9JmxexWemu4SQGFr+UWR/vEW0RjrNX2H5VPsGgwA
MWAno3WaANv+eP8b8vR/QFF8zoS3pFByb4+mZJBnpAuqCJOHQISaXjikjRteg6JaUfo2GmMBnOmL
21JZEfTy/cf731p6Jazo6u9k3mJpI9OowI7BrXX4eOllib/kx+zlJ/84+8wemAe+0y4pgbRS/r6W
L5m48Oa37nUlrbDZOgtHYNGa8IQQcofEG1QYWGUuXOvW3lcy6xXAzZoaYC4QMz6CJeWGjuVdVo3X
xURrJBQbkemBLuuSEYXmgIbgWPj28aFvHcxKYEHU5OkRpAjJMOYJ+l4tWBBv9hLM0L1wNBsvfg2G
mtGdW1s29m5l1pJ1duw9ynNRCzDExZL5xlesEVELdwfoDuD/5+TBGw6L2kFIPXlPVx3SGhU1KpCw
A2b4W+lUIC4cbTB50B0HJOLjH9h4PmT5rj+evju2nWUTgedpd6BkesJ0qQPvr7NUa2hU4+e+RTFa
LpkAx/GIf3Rbb//xvjf8y/WYMwIiOALWOVBOVr88WR9wvUBDjc7PEgSA3iU80dbprIQXeAivQyPu
718RRkYCuOGLqZINhUZWkgtaMwr+46BNaEN3o8NiK6e7j09na+mVoaW5MHVB/DZpaHG0RrNHp9GV
D2YltsSz3BRKoUu8qT8Jwu8AdItBgfl6zc7dNRhK5UwQcJUgnsZxG7RfgQH3Klly12gosM9oCf5/
eB++I3YgBHkzXZhMGZHHZq7urtv/oov+kCeN1155fdr9hlyNDv/cVNflX9w1JsozNJ9EwVB9ItUI
Sr7yTWbFBSv19wfjhosA/LFtk6O1vvbcNtG6a8BnganSZRNel39x14Cojhk+a7ejr4FEv2kOdvvY
my8Ff1tbX8mo5aW9nTWavlYhSEMaV4CDr2Vfr7vOlYx2AfrpdTbQ16LLVNx74zdwDvxz3dorIS3B
etOAQJy++ujsjTrwdoDQqNLxdauv5LRs2oyh0GG9WR44Zv0ckU3TgHT849X/rhjdNShKyqY3AC9Y
b0GNCc8ggZjjSSoM7prKS5Zp417XyCg2q0xihKL5B9gfdWRge/nSCd4/fvwBW6uv5DQEx0De1SN9
tQhYvAO0sjhgGL2gI7cWXxlVwTGLDdgO82OBSUW114H+seOXNPDW6itZxaQHUGiFoOsYhxbkPya0
QyB2MNf4gtVedvl/veH/x9mVLEeuKtEvUgQaQdsaXS67B3e3290bogdfJCE0S0j6+nd0V35cU4rQ
rqIWICATEvLkOb6JjuIA/soAhOx/wDn7UgygXo4n+tCJVu5HV62Yp82ADK+FEvwQj6GsfoYAwFwY
SO7v8DIOvksWbCqv9X0TMcXqusobRaqfqEj+WvuQrAg9VKUCQp1+uW1E7weYPjM8uG1rIStkdf8M
edQ86CwOTuPMwK4zpBkIc6QC21S2Sb8OwzEcegJPbwr+SvUH1P3fm67YlzR8AIH2A603Inp9E0Y1
O/WQ9WLMfvnVNFx6UEKcXNl/uz1bFrulxg230HmsctmKX51ANdQEHDU4u3xx2Na64dAa7F2R32C/
Ayvo1yn1NIjkVhXH3o82fWo4NIn6PAbHdvMCM/oyNmrvg3sKz8F4xc6esinfK2ftTdbifSa6Cjvc
CIJhWr8EYBfdDZP7kDl4AyZ1tkdEt7JBxe+7OF2W6O1xj+oxPMb79Uut/e+N+lZH/TFEIaSQ0IbJ
uheACy46y+5uL43FTajh60XSp86MKPTFG6KDS7u7OE1/hp1/bDW/A4vdy+1ubPZlnNUV5J5S4ivv
JeoEaiIduQtQh7cyY7YxGK4OnQMOVonae/HBDIzD6JNOQgjTuN9reKIDJsnbY7AZmuHkeDlxwbEX
VS9xwl5Tr3pIu/Lal80j2PleZZbcteVa0tyyA5t4rKgBFVzZtsWvLuY6PI+6Zt/AXwVi1MhTfboy
b7ZeloG+sTSqgn4KcUT9CP0SdeJ+KD/XBBdwTcH3envOLOtuqqE1UJCEemhe/Go6V+9Bta9BDCXo
yopYFt4EaA0+WJe9ThS/SBw/hrFLdj1DpXBc9b+lzCDGUGzDsPomSisGXTMOqL77GUP24iAa8CWK
au1Qt+SXfBOhhWcEkILmWf5LdtETI9M3AU7bxbIWqxJT9pWG6SnlKUpnwk1vR35k+D0SumGeaU/9
WmpiUXSlhk9gb3NWlt1mWYa7gxutIoRX1U83UMEuVDn0kvFCCLmIfi2G/veV651QyARsEYimAIcR
xD9HlkMM/r5q/H94RD8lXnSXYDPzKgUZ5fB7yrvPTchW9kubQRubQE3TlsZLrxD9qXZ5VhWHYtpG
CeL7JnJLSBdQFu7NP9KwEt4ro+BgCmhS1iBWBPFwEJXEWeEZspxl/8FxyRZrM5b8B94kFT0y6o4l
6rK8HIyh3VCyEkIlSCCtXL0tnmrCugIoljnD5PPfgJjnPUQ1k6ckK9NDBlG/b02d6wTqdqsvc7be
jJBAgDugcJq++ZM4+m4Jx4QzfK7Bnp6Rr9Cl+rRpbwsX43+zfUowwjrK7eLf/1LjBk6SHiGxtBYG
WAzNRHvpMazVIiP43dfyBZw6BAIoyEDf/nTbBBner4Flh+RYzH6LANzfjv7c6+FDWvZ3bT18drpt
eRPfxH4NXQyFBjaz7xAU/N5y3EZrsIH6qSMOdc5XluHfTMA7G4EJ/1KMi74KuPN7dEs3z/ZNDdIy
sq/BktlDYGIaVeGeWsiC5V8CyDdN/i4FHBPMEqwB4fk3iFYW4BLuu0HqnY9ihdK/pj6RYJeVLEzd
r7en3LaexsaR1bzDUS71b3dsonPNXX5etAe2ebOJIPM7wnqp5uk3uI+7HQRPsjNtQv/MBgXIKQqD
T5tGYULI4jkEY3Aajb8jLyI734tBCBLkmyBkqFk0/DZqygibUF+/lnFbHdsE8gQoHFmDcby7Amjd
8Fdw71cza0T5mjKwBAcIECVkVmaIxW2YG7S/9PtmP2CQkpoFz4rXsoj/eqAK3YUleDm3NW54bA0F
cQhJddN9imvaTqbOc92A7vt24+8e1/hy47gGGeecic4rXmcQ9UMFzSF7qfM/QIUGKz3Y5t4I0bu2
KCUEJ+vXUXblHZ/lE57A8i1nMj7fcC2xSPKU9VC8piOKR/o4Ls5OBsW/25Nj+XQzFgeKYiQgAK1f
odla/B6zIs53fg8N0W3NG0G4zqKMZE1TvEJk6luPw/Haupmz8lxk+/Zl/39jkhMUC6nvjd0rGEO8
He1leY67xtk4M4a7Qnu7E1NC69fJDV91F0BtVa2kGt49oFBibPhq7dQThahx/Qp1hx99UN0LgvsV
GT7TsvoknXTFcmzdGC5LIL3TMV/Vr5AuEPsoCb7LvHshUQNZZDmggHdN3tq2EKb7zn04DtBWTHeg
yP8LjWPQSFeDBsPyNisyPJglQkApQLCT9EFNzsKOnPwULLzbWje811NND+Q8rV7BXUyuTZurRwCj
3MO21g33HdOa6LAP89eYzFW7G6IeGowotZFfN7VvBtW9pJA2gpTWK2uRIHhUREftFfpn8vO29g0P
5jPkoauS0xNIyttjhMr18zqllMVCzcBZR/Mwtu7kXaMCHHVpfuJgeEpl8zui7r7S5LxtDIYrZ25e
irJy2tc8pdBP0TH3QeM+LQT12zowHBq5VMbKooZi4RS8yo7+dUUXrrT9/v05iM1YuaTDMHshvj4c
yp+dF5LfMqNQ9eyARmFhOF8zCKadI+fXoEt58jPxc9ugDK928xFSamFYo1DO8U4cUoaXvll7kl2m
/j9hLQZluHQZQnMqVpF8TctWHEdQ/e9AZAueN0E+unG2xsBlOfvN6NmDEPggaYrjTZUB1HeD1zqc
sgO0YbyV5bH1YPi3A7H3sYNa76uC0nW2p6DWvo9n1+l2NKv6lQvm+88B4HVYnlPfHHXZNKNQWgRg
/B8IjrhzBdwN+zb2rIxe4mqs5GnowYI4f6/qHBqjO6hxcy9HnFM1SE0K4CHC/Gl0EDmvERlaxm3G
yt4oJCTAWvkqZhZB4S9+RJDe7p1hbWOzWIhZcQEVG2jUQI7tVYIAjH2jraQ539OJeemLEH5/5nIq
9MouahuNsUPUDugQxrmc7nkLnkEBiQzI46JUJSqeNzlTsHT8ZgEh7x0h3yXqVyjVu/ssHcTRBaHo
7cZtU7Wcy28aV0XSLSqe7WurfHfRUgDR9QHyIyhnkHXpkkMXC+/37b6WNt9xXJP0k4nBLeIRW11N
cEeqswTmVepv2xo3doUCMmhtDIjpq9N0LcTXoMuoTtBmap3jtg6Ms75WdeZNboF1rpAaRW3ttwgS
BCtbgeU0C4ytwOtzNuYRNMT1FF0mJCxLd8CxGX2tE/pphNThSj8WYzVLM5DZdcMKvNOnRbroBPby
bk8C5PCrMfl7e5psPRiHPnSgfS7KMD6pUn+oXRDwtW32tRizfGUIFisySzMm6eshrgcXAiflczuD
GHj7bdKsyABYFpsgxdeLqmNnBTq+D6FK166Ttk9f5uyNs8kI1UIlYGVX8Hk2D4iqy6cO2YyVUMXi
ymYxhnSiTHfjHJ9kVVSQ0Ep9RO5B0uCZQ/V4x1nbMiy26huHuypjXG7CbroCvMmhu+np7qOOg+R7
iyq3ejf5E4SNEi+b/ty2KNu4DM+OOJtq3oM2XUDO6KqiBGKNVebwn0QNPiRwomrFdG3LY3p4SabJ
Eb579XAV4ZGe90UH7aDbo7A1bnh4G7lBrHqwZDFgF3cI5Z95s+nBFQxIxhEf6REy45MLnh/iendQ
68jOkAv7dfvDLQ5tlmNIkZI0UVF1HwxFjxdjf3auumigdennVL3e7sQyO2ZZxpQqNcYiwjVtxmOo
TrNiD73Btbm3DWGxrDd+N7W6d6ty5FCAV1Aqd1EHhcDuBA2Vp22fbzg2hySS5m3FU3CnIsg6kiwb
AKitwx71Are7sHiBWZuh0jSoiqEnV1VraEaFWXpsaTEs6pEcqrFBvrKL2FbC8G6wrXM/7zx2Yk1c
QWsv709hEq9daW0rYfqydlzqN3y6lpn3Tyr66UCiANUP+VrxkK0Dw4chvtyB1jSb7nu8mO4ha/qk
OWLLzdGYZ/hx6vgVAkkVXHnj6LM3MBdZzzV0neXrzXKNqnOcqs98lu4oMlxQ64VUdl7och8NXB1u
G5JlgV3jgHZasGDnFRTUdlDs+DRoibpJkO3vb7duMVOzYINDFLeZw1qclWafxIDEGQIZFmRHCJqe
bndhG4DhzSpsG6jsdc4JhXOLWlfdQLoy9iF8uq19w5kD3HWg7Nz0DzVEJw8FC5+SaDUAsxyeZtUG
Fw6YmEbSP4iYVo9RCYFbL18MKWgeBSiFochNV1UIbDNl+DLxUh4nyQQq4SRHnDQCO7hTXvN72zwZ
vkzCTkIysELrMmHs4icj+JB7saabYfMFw5MZisUgj6WgKpuO00krlMcqrws/0Blo6G0jMHzZy6vM
75rAv0Zei617hF4baGe/3W7c8v1mIUeU8r6DeBs/Qfyok49RUPfNkekidz+QUUPReVs3hjsHfEKN
AsQc7+ukhkghsP6aiV0VVCvvB0sM8c6lzSzmiDhPBBTGsMq6rqBb5nZ4Au6mX33W/NY6eFomrOqL
gzMnd7dH9G/l3ntdGg6udQltrUrMV49HDFJveKIcOsjDcsg+OzxFRQkTvmB4yUimP6qdIf7a9hO0
T8oQUhMnaIrm5EvvQmzw1ec0DI9D3o3TRxK7c/kXcQYkPFGgjhAZgOCx36k5LjhkZep6PORIuOeP
QxMN7rbz1CwnUU6NtxeZcNy4YMFR6rEDnGYNpWYzssXz30Q2JeSJfW+m6bkndYn3yZ4izTkeID7i
5vtm8gvvn9uLYtlKiLGVcCj4Qp7PcU59Sb+2IrosgmS3m7ZsiWZJCcrsQ5dBee/MIACH0hjwP6SS
lgedQStHNbgk+eUst23uxNhVhI/rQ4RajVPd5dEZMp3l1ziv9dPtodhmydhQUpezcBSxc5pKKPuq
GMeGsyr58v5aM7PKBCRhqdfrEOfegMozj5Y//pXFqdu13NL7X8/MWhPdzBWU+7DGKkVxdJ3h/hiI
NVrf91eZmby7UDbtkm6mzql2wdhIowehg3sFqRfuqMOYDSubh22SjL2jTiAlPboIDsiYT/sgjR6i
JdecijVGPtskLR2/8bjUGVmn3aS4IuyYDlJBT43jjea2/di+fun0TeOyaQn2Vu2c2o7/1UXsQl3Z
/wlt+W3ZBhYbbswiAoH4gUKlum3ZnmtErxkk9LZ9vREQ6GYSlSuUc+IATB/lMH4W4OY7IhDfgs0L
WGw4r65I4Uk/VleUG6enwHESCF7KtauDbWUN52Vgn0/zHFRqrAQxLBNQKlkghrfnZrG//55pzKw9
SaXj5D4UL08aPEnL0xhx2B0qeA+LstLtLizfb9aepFR4tS+oPPd+l4Y7GYUxiMqBrAm2Tb9JzKtZ
oodAa3UlUA7ekbYIdk20tj/Yvt5wXEk9ApDLoK7QkivPJO3IMdHytG1qDKftkeRnNakg/ppOffZb
NCFk64WzKdsFSs7/91qWNBCBhlbsNWiy7AOHlvsl5NN02PbthsvW4CdvFWXYOOOy2Qcqbx7caRCP
t1u37DhmvUmfqWxmvq+u0YANoXfxJj91eDN0yWoW0mb6htcGLddTOPrFmcj8ayD4naLAImsIt3dV
6u9uj+P9MJWZhSY6BHtdIjBLKi2ftebiDgAPdgkSaOVwFdCdm9D2zu9RI+g2Tbgye5ZDzSw9UUkT
du0wlrjtumeCAw2i1qdFZcpBhOQAlXF7cBbfMItQynzmOivn8qw1EmaKzNMRW+FKBsjW+DK2N2cO
LwUpwChbniF7/aWvUIPSRJCC2PblhlczvNaXLuCHZ/zq8PJG/0L/fRtCiJm4NSKww03eDG471N3u
AWcUR99lf29/ucUxTNCaV4rUcTScGvDyctdHOII96tNd2I/5imdbbNYsMWk1RPY8ysrz4hRpD4rp
uqb5finQSF3YUBY9AJUHie85W+OEtRmscURHRZLn0RSX5ygYIEAK34AYeN/2d4HUh0RvS1kCIv3/
NtXXTRUSVc4oNUKQxBPsJYRP/9xeGZvBGue0qgF0qz0537dB9FQWgHU6HIKamxo3QW0SL0szLrvV
Wff8kTm8BJXnNslJ0M8bd3XlJWHSIbg4RwlkMwmLn5N59eXTMi1mRUnbN93gdU560XEBsriJRadc
RmzFVi2buFlREqkOwuYsTi+cVQ817vv9UDzLit25tF6rJbEYp4ltYwWI41xXV2douz97eXSokZUk
U/w8e8jep5vE6LAKywS+2fBkWIA7QgRY4jz7SJZcfbPdfozTesoGDsBoXF+9qu1PklQQhq+HL7eN
07YIhveqAYT6U0abe92TUpx52iLO40mrdHFpCtG3zcUBIU+/gp22WZThxVE8zGUHoMZ9L8fJu8MW
yPBAJqXvHm+Px9aB4cmAGCIsHkF6P3VFvyMRKPyAN/y6qXET3TZ5RcPT2YM1zaOzkzO2CCcMVup4
LF9uFolMTs7qqFYNVJMWxSEin9RSc7zty40TeUFo88kh9bUE8+ZJCFc8N96Qr5z3FiMyqX4j7bG8
cubmWmrELRPBVRACrzFR+3i58W8bghFwB0JUEUpNm6tEOH9WI0T+lOqKFbuxbBQmrE0yyVOVV+ll
2Sgkyj7b6GuaN5dJ+K8NWXtZta2x4coCZRulaprm2k4woN7Nxceq42TFgizxxX9QbHOZhUOTNLjv
DOlBdulHhZcwFPt0L7eXwNaB4b3B0MFKkVi7Bp0DybxJiuhMmkT8TZIxv2zrw3DgoPNxiBVFeglm
Lg4lSz7yHNWlUfZ0u/3lYHzn1mxi11iQF30MnoZ7NbSPspdfW7wya+LfN7k8Dip+7MTaw5FltU1Q
2hRQTyBf1Vx5UEdHHXT8Y5cD9b/i05bVMCFpXkNbVsd9cyVB+Qn1ed2uHePnIcEjw+2psn3/4u5v
TrWUQiYrjYvmWjOE8UXrnps4m8/bGl9G9abxsi9bOnIf290AnKjkwAjvmjEDpfS29pdBvWkfefKw
GfysvcrMqYpd5CXpqZtrICG3tW+4MqkmlAjzfr5PS+SSEGQ/sSmdVjzZsqEG3v9/vKKgoXU7OBoZ
wyeu6Qmn8oXmf5CiX7vd2qzH8OU65TKdOre5enP5XCJ/+5CGuNP6ejUVZtlSTQAaq1xUWHphc+0B
Y9hhQb4seZV7sNrvETDFD3g92RjmmRg02aYj4G7DfM/xEhwE4zedLYgYp9lJB6n6zRcFkyE4qnM3
0kNbn6OyybpzAXLXf8aa9GsPhpaFN5Fosi2KnuZ6vp9CwEqIP7z0jfe9nONnUoYrO6zFrU1AGiD5
kMTu/OTCm8HbQyx3uAyq2aRAFjBTZFqh9g6o/Dm56JzmZxEE+uB3ayBwi0mZeDQtK+iyaS+5qMn/
rmYQ7SA6vmtV99L3MN5ZxtteYUxAGlSDOjhIkj0i7fUsaHCdRnLW4/CNx9kJaIGVbmxLYfj5ou2F
ks2qPqMUuN2piHxcN1XbXBkOzqlfNlMI8U2J+kENKauEOXs9Zt3Ra6JUfAAzcX+l3uyWK3Zl2VFM
euDWkbrF8ZpeytRJ5/2kaz879rPbfign0nufN+27JjCNO7Jhod+1954/FUfA1NpPqH9X2xbERKah
FqNraaXdS4m6wn/j72pI1/BWltU2EWltUckmJI0LFewc78Y8cqppn2Rpt/JobFkAkyk4cBnUKqIe
Hz+19cFrKdlFYHU7sBJcPLdn/90ufGKm3OYKOn11xJITFUl/FZzEe85l9Fm3tX+63cW7s4QujKgj
BPFL2bs8OYU5iuQLv5Tf/Lxa0xm0DWD5/01YMGU18IyTkieEfS14JEHBo49dnoAlRdJBBcdtg1gG
96YbnoVdnkU0QYq+/+5BKunAElyHbjduG4MReqReNMjMk+nJKUl+F/veP6r1nCPkscXKGth6MPYl
5UYKSol+ciJ1n92BYk/ttd/4F1+ka1nzd086LLOxPSUMCRQ5OsmpowG5oFI12SeB9s7RwiGQjMW0
Eme+uw2iH+M+EU05FSxL01PfzY9D0sU7qdzHppRHHqnruAoxsZitmY3DzS7M/RDjSUNdHBIn0heS
qzWGgndvLbgBGc98MbgD6q4rktPUiPuAR/EFXLePhU8ODXJFJ1/2404Sf2UXtKyNmZVDzees5qHG
WIBcP0wk/0D4WB/CpLpkGznZiamcmYw0r8a4TE5RnyU7OsjiFM19u2LBtuUw/LxumGySeUpPZcm7
Oz9Xqup3eA4cqk0XAJ+YiZo5GbTf5y2YwaJ4dnbUrSs8B82xWttrLUMwUzR5PLVz6M/JCdLaQEnl
IjqMNF47jCwuThd/ebtDCQh0lGGVnkanXbCOXfWrolG3C0LPX7uhWnzP5BjgQvoQUcI2MlbJxzkJ
qt3klHfA6N5nlH0EEPju9oZomyljsZXfDGFVk+RUZGm95wSKZbLFw+Lt1i3eYKZthjSZkgrHxamv
44/JmD6NFOzGekhO2VYpVmImbqYpBp1J7iUnnURAw2XBtHOitcjMtg7Gdq7LjFE6E3HiIFa/QsDv
DMjuY1ZO3a7jlTzwoFpxO8s+ZWZpEtL3NVUTVjyQlyCvH4L5WDL5M0urS1f1+6Yq/txeFVtPxr5e
kcSpmKOTk2rjSxz/bDm9NiAiwKvC0WfylGb9SsRp8RQzf4PgGW+P4zImSsN9tOSzfXAaHqEst8YO
ZhmMmcUZeC0r8A2iizJ4UrW3R538fqzcu3lOT/n0SNtwxZhjuPd/nr98YqZ0aMLrJG375MSLGaGb
vx9T+bHj7NS1wQc5eHeDEz/lYfLl9ipZPNPM8YjMT3hT4iQhgGp5ewd1biBHdZwoXHF9i2mbCR4v
bcCtlWbOEcidX+CLOLpDMO7o1IAmsGrvs2ATUAgTt4zwzX451jhBikY5KJQM6VE3EsqFwpmebs+T
zcb8/2/dczy8hniwZrDvl/nFdcZG71mIu+4x98Zy0/szBmFsBFAeFpA+I/wIAC7dEeZVhzAT4+H2
ICwbpckShqp27RYjgpQya7ozNAXJR5Hq7NsUdQnESgAjut2PzagM1/dBh9u1LpQPKjcvvgA12uxF
ljab5L2ImeTpExqMddLwYzrQfTB2/c7nw1q5nmWKzCRPSsg85FUgTgFYfe8RujnjsOuGMU93kEjM
VLfzUyVX7oOWeTL5DGRfJTSKcPwqPgfVc83AGfIh8SXA3JsWwsz7zFGA4icPV49clPnnEKxTp6aV
4caFME71rOyIM3IshOCO9zBPE9/rXhffbn/7+0QGPvlPxocPRd4GDXnWQZ6LA6d97rSnToC6qD4m
rtu66tQOiEuTnVfkfBDnqFIpHDLSYRiEe1exKFkZqsX9zafSeQ4aZDsyDiZNv7grgyG584ZM32Vd
vnE2zSfSoAG3sAeY8rFPGQ7MZJD3kZjlWqhnMWzzYTQJtQaLSMqPbjf6h6DN78CodulS8tpBEHfb
4WW+jkZZy5JsHONDOfT7KupRbuffy0beyXI4IfY4gr7vHIO047aJWM6W0NiUO8pZp/KSH4GHVg9O
mAQfZgDCjiJo+L7wonHvDWoNuWOZQDN5F3U+6Poq4hyRVRsPc5jzc5PV+rEPmvQgymibMg0xOSiS
uBFqAEPasUhkeRo8N9khrbd2HFsM+T/inSEqa7oRPgu+N+eiu6oFRbAIDoHrlitGYJkoM4FH65y5
Pmn5cdTqDvpP9W4e+6e+c+UOfHO/bi+9Zes0U3ftkMYemRQ/zrNbnAhz549FGMgvt1u3DWExuDex
hBsO0YwHZWfxxWgXJjX/DNqKZu8p2G8zDdnKi6xtFEv/b/rhjsMHr4icIyoT+N4poSIs4kJsbN3Y
n0GbCRlJkPsdJY/CzygZAjaSs7VMiMWSgmVMb77drVqJ6LGAnYLM+jCCVuBxjrj8MLZBvO34Mskj
wjRHmNdikcMiyD/xmLqXtOSbcIo+MXN4LMviLlwOR+KU2XH0HRfyIGCNum1CtqU1ns/iuKGhjrE3
5Tgjv/dh2l2EBAxsU+tmikgpjaq7Art5PVTeYXSD7MAcN1rxYMu+aqaIiokSphRaFyS+1Kz/ygAZ
PqpogkqW6+4hvrimvmiZJTNfJOa5aEQkoJHlCdSZa9/ZuVVWbjsfzCQRZl5JLRJ+DHz5q6orueOi
/TH4/hklU7+rFFjI28th2S9MEUlddiX4g+ELOADj7yJn8qFqWXshuOge3cQVGx+FTAHJMuNNDFGb
+MjTJt2ztsnuJlD97BNFyMZJM4L33EENhhtOzrEckk9eOzFc1uSPOOkgbQFoZC3qNaoqi5mZmSI3
CFXohC4/atEhxxIXUyLuFeQDiguUscMlQYW6koJpby0IspibmT0qIjF1rRqdIwXB7h9F3eozZ+M2
1VVipo8qUgeNDwGjo5PpeC/Q+sHLsmalEoNhX33nYcBMHvnA8c7EL9G6J7/IdoQWmVbOLh/0XedM
fwqaF2daTCtnh8WiPePswI7o9xA9ixFaoY4RqrX5ySW6vUMFRb2vxarStK0f4xTBa3nY5Mh/HgJw
rXNx4c4ihXtq/S31ST7xjBDRQ9kfyujRvvAeHf2Q4fgOP912essBaIpQ5iTnmQuC7UMCRjL/6DnJ
LizWoD22xo3jowPlfQqa+OhAs29kPI/1Hz/d+N2mgyMjG7oCTUfBVzJ+6Os7snYsWb7a5DLwaJNX
PA7jI82i7lREXrzPekj1Kq03PiWbVAb1DGPxchofe6XpAUSA876fa7rtXDWpDHBbGMcIOjVHHde4
enXdFO+KeG6eb5uMxdpN1cmOuzkD71906ELoqo/5uQTXdzMXp7SRK45rW4Ll/zdhWaXiIS68EVbp
F8feLfZe4J0UICS3R2DZQU0uA0f3Qen4OjpAKnvfiZcBzy+3W7acBq7hqQWrVYWEY3TgjOyCElEN
GfDEU54ALwSN3RrxsW1+vP+fH5GQypGA2Bz8BJzT3T5usl3krgXF7zPv+eTf/99Mf4DQKQeNEJof
vhQgfRLiyHP2JRD/0OBEQ3VEreShEPwQlGtpKJtRGf4svcinQwOS/7gZ9qSY7xs/3xetd83mtd3I
suomr4HXB0qRFF1QxZBC+zzSNXIyy8ebspR1HwcVaTFfZfscDsmexvvS+YjI9nDbqmztL9b2Zj0A
v8zBf4YvZ3gR6kN6j2Tzvhq7XTavyd1ZLMpUpoTsQgpeUnRRT9O98PkBHnfOEn8FkW/xC5NMICFh
IVSGGQJL1X2BAudwpnvqNo/NVKCweqNjmzqVpYRKbbss8cjnQzQC0raJ8tInJo2An0RN0fIe8+M+
1iDSDsTOL7c9A5g8AmVdK3cK0XYDFpUK1+dErky7zXCMAxjRW9F5hLADRHou8LB/uWbLUHwM++yf
27ZpMxzDcRkrBnAR4ONb+UX1P4fyAys+b2jai03egDLqhhQlXjgFQqjexc80/jKMP263/e5mgLaX
APWNS7WBC8zYtHz2+K3t2W6EhsXtlt81dbRsOCuoDdoFDYDNoP47zC9xnl/K8kSD6cTiZKWPd9cV
fSz/v/n6mWWDJwnsfG7K+yS4Y94rjYqDcJ9uj+HdRUX7y/9v2i97h0pCMQZXjwC4fh7LDwmUfW83
bpv65f83jQ8x8+OhadF4lOwnqHxtqq/DVxuHL3PlHHKGuCf1ZXKfTLl39pNGvN7+bNucGGduBnkd
HRaY80H9yMGsOIbVPmArUGxb44ajQmdU0KLAhLOpDHdQI71Ad/4+L9fM3da+4aUCch1UMsx5Rb9V
7L4g3QGEDSvHk6VxE5TkkaZAaANf4gSYpPzHXB5l7x03TbuJSZqrZIxESxDM5v1vvEL8TcN2AV6k
X7e1b7grTWXWpXEDVwJ5hesfKeCA4A9ecVSLrZvwI1W5zIsHzLtXXx168sbX219ta3dZijc+FAio
hkG4aDmu289d5X4K6KbaNg+FWv/ftA9q51HmaFqR+DGp433r19usnBkO2oGHcYhTzLUfPDd4qg/b
Ux+vAWhsVmj4Z9wPExToloX0n/uc7lR+YvWaZIStccM//T7ugWOqI0S9V1HMO09f8eS90UgM50xD
BhaACc4fu+o5LUi6axP967ahWD7cxI/1fpjhnoAPp+OXOE7vxvSRe5sAnF5sYsca6qD+PkPjfiTP
+fScy/uZ0+O2Lzccs826BlTsJaKi5Q44QGIkPuhoxRIt/mNixpKhC8FWiMZVkd+NQ3rywjWXt5zN
ZnF/18UUqSI0nfnPWRHu5inbtfSJ1WtUlO++oWHWDQcFEVvSMw8dgD3tMQ/xSIcrUzU2zQ4vxd0u
rORvSjaRwaEzw2VFivf+0pXxMYKO4J4XOtuxlA7nWE5rKYwYG8t/3gTRheG4w1xUOqkU1qI5UQaQ
ZtEfwviHTH5NFdkl3bjfxPODngwvHjMWQFJJwl51fdEhBUHbDHQ/db3zbZtdbPO9oRie3IIh1G/D
LDqE9KNi4yXUn3T7Uha/tNuvvGxbHNrEiUWBolC+RRdtdgnnZ+2DSWDtEm6xLBMgFo0dDWKwNxzK
yblnznPl1Lu8+p2nw4F0eym3AH+92ESH5azLcg1t9cOQ/KIl2y3OneFKrtaOAosLmngwwBsQXibg
KFJDdWhI/GGGvm4yR091WX+7vdKWDcREhNXI2Xeuk8RHJfLx48jz7lM/zluAGpggw8OjZq4jmSCh
pKGD1h9qpwnlsZ5cNh6gE7FGFGKbJcO1Af+oHG9K2JGLqT2nY5TdhZPwdkQ58wlfUH66PVU2qzL8
m+qcUFr47JjW0U85x+M584ZhP1B1dHuV7gLC9bX13ZXHPYsPmviwbB5KGoQjO46luhNZ+Ifp+UUU
7XkO9IdYumuPPjZHNHxdZlFKWVrSI2iHyn3KSHMArTHqlQcEq7dnzmJk/wGJVXoYqyKnRxTENvcB
jYOLqqCHt631Zb3exJD/o+7LliTFtWx/5Vi9Uw0SAqmtz3kAx+cYc84XLCszAsQskJi+/i73U30r
kkoP7w6z+3DNyqJ8SAehYWtr77XXkgrkjkDHe5HtT/Yti4vRbFWBw+DbLNUSGNZSORQKvIUrq9Vh
ZnlANpMNKtDetoUvYWGe3XaO8AsonHitWYO0Reyb2Uqf3tY5p1F/2TlFmwuScRbxAhxZe7sZZ4Q8
qRzTK9P00tgu1nhtjx6w9wOLajLrVYJXB7+1vU+vN//CmluCikiHWnm37Fk0Fc5mij/Luj5IH6Rt
Mz1QcAu+UQeL/E3UBtTntWW8jkWJgQgklOy7yK/exHiCiy82bEg+jF1HhBu5sRyh/QAe9/EGJ+PC
u2JpL9jAJZLIIEIGDS8K9s7MR8Fc+Z3488YpnTtqzc+vD8WFWyyRRIaDfiZLLTfiJObx1u5Ne5yc
wnqcCaF3HpSH3SsL7tKdFgvaZN6YtTN6q3bknQd9nLwGEaOZIZp+evG2xzmZ3RcLY2r6vHHLyY2U
6Xaxbd6hcPwewq93KXXtK/e4sDbc0wO+uEdCyIjsDHGjcmT9vXRVfaTJiAzK649w6fKLtV3bg6O5
j8uTIu7+yMF795lBOPTj61e/NAqLhV06Fngqc9uNPJPTIHHcAaWwjZWFEMPRYcpz/H3bnRYbuBZz
P5fgcH8Hx/am02wfsyEJyqo+2q5z5fx4YTdd4os6HseT8cfyHc/Tr3HZ7J2+e4eAxqMDIKTDrqph
XrrPYqVz4GcgQqfSd4b1WyIfzkwTGPKNo7v7vNVXAuKXhn6xads5XDbj1SRSJc33qqV2YCXYOV4f
kNME+oX7v0S/AtWbFKRn+nF25/H9DL85yixI6+EQdY0E58IDLBGwZT22irlcP+ZIkG0niyRh4eEk
8/oD/PLqkBAnPy8845Cs64SnoybWOBeZTU2vMUFcuvRigHNLzXRmDhaDWwcQ70L10RV0xC8XHBq9
GNPZUzStc+SiZf5unI/2hMqMZp2zK4N6oeFLgI9V1Lpi0F+MxnGgoSW6cT2aNI1e7/ELjV+CeQo5
iKZKyBA1Y73S8tFJP4k5Qb3E6vXrX2r9wlw32ksaP0e3pzR+lyp2Z11zMS5d+fREL4y0n9UEpItJ
H3Hui1VDSxIYy9Hr19v9S3tAvSV0J8c0HPIa7e46b2NIsaFWstHFGJBsXlH1pmAnbnN6uBcP0Q7I
Ss4pbuNYd50N45ldIwv5pS3AlRfGOSMJcQovM5Gw4iDplR3E1bgumu7H6x10qfsXSzUfCzV655Y7
CAWAE+tKx1+67mKd+qU9wtedTZTaPaLLuglUH18rx740qoulOmQmzUHGO0R5fRgVD7LxPm1apLS7
IB2vrNcL91jCdxypRnvMShP1zQ3nUcuSta42c9wGqCO5YicvDO4Sv+NyRUULbxTEE9BpAV2rF3eB
yIe3QRW8JYKnkHVZWGARQjbCCfRYbEF1e//6vLlgcJZYBYAU3cRBID4yXvyh0M2jg1h5woaV3Ygr
udULvbNUXkhj3udziVto3QZJ+dhMuym7Bqe+1P7T5y9WrLQbBuSXNKiPMBHRP2qavnN7sQax3cPr
PXSp+afPX9xhRjmOpjk2QM/ub7rJfObaesDR723z828YhWKuJVRNTDRY/XZywUDR/Si5tZ21H0Gf
dfO2h1iYH5DJ97Xj4i6EtDc+5Bf10KBw+VqC+IKVWEIWJponPefgSGdOunJ5Hw3kTfFz6i2FDhrl
G2bZBbj2nYe+01Gd4BDuzqEGncbb+mZhhTLRWPbYT0PU9mo9gJN4qCA4B+r91y//y3g2ZUvYgtG+
Nyct+qYox0Ob8jBFprhPizDtxsjEAORlUwCQ4er12/16KNgSyZA5MnbAPWEiYGxEyEe/Xs9DNrwJ
sMv+hmYwVllalZV/h0mFJgSzhzDvxM2Q688NozsUqctV412TEfi17WZ/wzVAWFBUxtYRE3fKGgN3
srcFMJguBaaKvbHDFuub98MgTJKYqAUbL8pTXWDQ/fxNBJIY/dMwvbAecujlJPiMeUvkd/i894N8
W10tW+IbcNgayslDw7UeAjUYgKnmK0fJS5No4U34xvHyum1w6dSOKJt23MRXQiy/NqdsScEiESCv
Scd11Lb62RT1JwDzgfrur5zoLl1+sZhZGYvEZ+iUrv7oQwgH8ZvY/fqmpbUENnDlN3Y/pybKDAuY
bwXjeA3BeaHDl7CGGProPB/tIaI+uAvsce2CmuZtrT4trhczEEgPaSH4ih2ytG5pPN/g+PyWzA1l
SziDj32rsQt0dkqOldwQzYPYvq/8a5v7hcHki6U5TkxCrAl+D0DG5crXswmVM3RAF2d29HrvXLrF
Yn32Qk9T1+KI2zKig8IrgmKQIoDC8pU+umDDliAHu8eqhCoXHP/6ARUUAodz2j2m7oMVp1fcz1/7
QGypfSAnlQxQItYRGHZD4ojPvEx/mAyZAWOaK49xqZ8W5wCT65JlHYa6YW0gyjaQeptW1zBgl66+
WLWC8rIFPwQm0lyv8ikL4/mgrtrgC1dfgh4Gn4LI3cY0Uq27LWJxD16gPSHm4+tT6MLaXcIesphN
VeMhIlCaImyEWRmrWb3t0ou12091b/EGrgnOYcL+YNn29F7Vo5VfiZVcavrCLWx02+jMJ/LJBRXI
IUkmtuscda0y6cLUX2byiwkWTQzY+1Ts7i3bWctGQZAYISopQy///Hof/TK3Qdkyiw8u+rxOPF9H
1UD7A4vloy2KcUWm+r6XroMaFnsIipG9jYKJ+Yu5OphMUBuIzki73jcCQp5O2Z9ef5QLw7FM5rek
Iz1pHSxk3h6A0f1DcxpfMRKXuulkPF5sA76KEbLMMRgOWEuhGLfpDX3m9bROSZqvppZE0hM6ev1B
LvAcsCXqxe0y3hXs1El1Gqnmex5D61UlwNlngZjAsKdl2JA64tW1GpELRnAJg9HEAaH8hCfwhq9l
PIVzW4Sxt9H1h9cf6dLYLLIpgMGx1pzCimz2wryCZJZ1rUrkwglhCYBAEXbvCZQ8/rC13Nrme9X2
kZj0tq6rzTi7AbykFRnIFQfs0t0WE6HIfd/rLHQUa8Wa0jvESGkjYWESqA9GXjUGItm+3mcX5twS
FZFYjawkKpKjqTyk7vNQ3HvJR6PeU/eBeldOJJfG5fT5i3nNmV/o3Hjlj9pNnXAwUxHN5bWE46UH
WNhHxiqdAiWkIwBm98TkQcPnIJ552CU2TD0LU32NX/HC/F2y5MhSmdHmiIWVdfyNwLu8G03nrJBT
AcUs87Ir0/jSbRb7OM164cre9JEj2i2bnR2Z7TtGSmhsxFfc5Eu3WBhIpG0cKsRU/dCs6oKkzd83
on+2qVi35Bqd8Dkg/rfcCmVLLEQxurZH625AGhU0s+6P3GJBOthBz5/6hAVjrwJkLsIKAbO5ASjK
PFTJHffiIIUmCoVc3GA9VZlZyclGsf9H0vII7DhRyfSKExoM2Se/d8GSYD/I0r/iQ13omCUPjyAt
8kF6gq8Zl4eOseNUffBMuRKcPb++4C7dYeEvlLSgwIjAyI+JU6wzsAmHE/Xj3VC5Xigq4X18231O
93+56KiTT0I0WNgjWRkoRyRzZaGjiwBZ37fV0TN2cude3KRhtSnnBjeB9lu+kir9I0Ytz5Xt8HSR
X82fhdlIB68a7HTqI3uwn6n/3m3mR/B0Rq/3z6WrL+yGVjZPFVBmSL2bMpTIMO8TPddBRgFIftst
Fkd01zi5nSZjH8UWSKKbYlPG2bZP4redo5dQi7kbK8rcoY866QXOpPeJnYe2qa5EPS910MJGONVJ
7r1AB3U+oAiUZ1bQKPHDnXVypX8ubHNLnAU0IzqT9U6PbPs69euQjvGd0V9Ytov9ZM3srceuZRwv
3WrhGkDaSoGyx4VNbawV6JA3raruBe3fm3neTbH6Xij/KFK2ftPILyUYGttxx3zyekRE88iKbRmW
BDqw1Lwt7cuWeAvRNuDnBigvmo1QH3rgosWj9gZVfn79AS5YKfc0KV4s7NkSjOk0GSLhloh2kHqt
R7Gde2R+LHqNhubCDFtSueTpPKtRYIb13b6mB259ncz96+0/M2T9wngsOVyI4+SVcXHt+VisZCSD
3fvx2LxPDmoD3rMw+fBIb+07Zx/NURU+28G7d+0mX6fBO7zMV9v4dlvcJKshoMG1IPOFo9YSlzGD
UT01GsXFs783xRhqdqgolBaHgKkr2/rJMv7qoReew9hxmSQeHhpyBJFnFfupM1fW6qWxWliDzqmK
nJVovY2QteqnSEgoorrybZdf4jBc0dPY5PB5Uu9rUzwX1ePYfXl9Klxo+RJ/ARwgqQai+2iy/f1J
fq4SyCteK6i40OV/ox5jEATUxSS/QxW8DIiEMlMvrCtNv3TxxR7u8Sa2JJC3MJAxtOcaQ1JnW9Zp
Z19ZJpf65nTjl8vcq5oUp+UhUqHc8fAacuTSZRd7K6R4567o5RCN1lr2feBUq/4ajcQFf38JeAGF
5AiF1S79PgDSVBu59WK26uC1QmvqS63fz9U1mdhLT7FYTdy0skjTuMe5C2rYgbaolT+rVCkalc1w
1VRdus1iZRk5ed2kvCGaVyRyv6srZ8gLc2cJghmd1OrGJpujefB5WOjyTtbNNV7aC21eYmBqHN/8
GkGCqHNJGZQNRKsGbyhClOa99RYLP9nhsxRQeTrlfDwA8T4lkwpN//y6TbiwvS1JbaxpmquOIeKr
cdxQzueq/pSpe3lNTODS5U/d9mJZNYmKU9DzIZVrkIGw9pN7X4PFyr5WLXFpbBfLdiDdkEJ+0UQg
49+MuRcq8IW83jOXLr1YulqOheXG6HZNEKcRNSgVr0zIS3Nm4Q0zYln+OODKCAYGDgl50oWz9fS2
Zi/Wam/FXZZnSKkWLniEQT1ij1emyqUOWSzPLPXhOWr0dU2aY2HIV6mvxcMuOKVL3EtfUwIyelwa
QuC2mpCvgh6V+7Hna9quMVlG94qZv/AMS/CLzTgoyRS6vucTBF+Sdc/fJOtD2ZKzTfG4ERxEFMiK
2VNQlwiO5Pn386D+x/fxP5On+v7fnkv3r//C++91M7UySfXi7b/e1yX++6/Tb/7vv/n5F//aPNW3
38qnbvmPfvoNrvvnfVff9Lef3kSIaOrpwTy10+NThyPx+fpo4elf/k+//MfT+Srvp+bpn799r02l
T1dLZF399udXux///O0UNv6Pl5f/87tT+//5G4DY33Tdym/FPzZGVk/flj99+tbpf/7mOL9TBNPB
BuERwgBoxEWHp9M37HcPVcoOghLEdX1mnxAGVd3q9J+/0d99fAqIg0fATilsgWXY1eb0leX87vo2
9VCGz2xc2EaBxn+38adB+mvQ/lGZ8r6Wle7QnHNu8S831Ke4iI0KAJtRwgUaeZr3L8yg8hMjUJwd
zi4/lp2Tr1GPaoWUVo9dz9xjX6Ecfx/zukuCvrdWWX7MtNN8YXrc97Z+Z7DJ4LicZptYNHu/rk+Y
jKyK2vsOYKudbSNpMEH5YGcEqNeb3EWK3Si56TQ8sZnv6tzLjvGpEpJ1SWhat96pqnhO+8LdQ4AA
WqxkcqLRjNsCvINrh2fskZCNoILfW6QNioL4a4T7nLVfVhwyxvYqi9VwcBtnw8CctCniMV/1nn+H
FAB9HMt4CCSh47pyKicCJXgbtlDoApGdA8b+1KradTGmQe1Bbt7pTqTnECqXALMkOi2jynGqaHIE
NJ+6NHKKmh2aViNjW4oPM2WhZSXJPmHlHKRWONdxExCqoJGbQgGifLIGCPEK4z/2o3dXKS0DebpF
n5pPlm3sEM0asDppvfPbZAhMTnCkL0poS01m3hRO/TDP/scGFWabprHr3QSYa0AdKClZUNEKXM+p
jqOrP/gDZGu8IY8AUKoPJIsBj8/SLWuKZOv61s2g3LXugUQAhWYWzPP789WaauWZYtrEbC6RGWbs
oOFRrdBjSZDlKt9nfCyCLEk+atM0n8ZsxNgQdsjKTm6aR4xjd9diy6A0f4a6xq0rlP7gDfYcZMip
Bud+srz4D9tyhzVxksArk3mbOq0MSvexzUn62W0foALmroWxoARXHIuY01vEM+69saGHnnQ0jPOs
DHPI3Tfl/L5i3Qcym3Hdp+/KseIPrYhakfJta9jXnAs3HFTRhSbLk5UiKAjhfBoCcMHyjZzItBIN
yoMqr6sRe3OPPHPsIAPZDdgs+3mdVUMPBIv6ChXUKirT4UmXYr63pmbbeEW8whLuQunEErDoci3i
sd4JjgBoS65sCAu+KCxRjBxCs753+r9DltC22cOsM5QH5+ZKv0032uYfZZ/xh67Dba2c73vV2KtK
jfoDVZAgSLJebl6Ytz9Nx0tTwc5FyT+ZCrAd+C7x0RjigHx8YSo4El614+dh3Ohjzuo/eO5nJ5L1
xyHOPqYJkYE2sggcRRFKTgn0vRwUT4NyLEx9C6XU4+c+99vAKuzv0yz/yFi9LVmswtzlwCL48jHN
YpBzZGFXkz1Utu7qrou88laBRH9vNV69F6c/2k7KANphd27J43BM3afEM83aSwU4eN0YIFj/IwcS
viG02Bs9krBwG2ggJXW7b52h3evTH/CF6yKI86fcT2k4tG0cFNzrC5SWCHyrym5/ftXlxbDhHdSG
6umb7fTvUp95YQL/aE9B2LaXp1d/vR1mP9uPd+dPK02TIji/PP/Tfu5tLNXmKwT88MX5M+gp8nia
w2yQOvQL4+1tH7o3Jc+2tLXU3pxafX7111tC9TqFuOeGh+KkF26zBxv1L6FIcxkADfd9VAi9F462
NlNR7YUeWizcDsowReyyqLfzTW2bj1Rr6N/kZl6Vad4EMZ+gpVXlYTnw97kaMZoootrmzbAVWar2
bu+iTMXvm/1fb4vx1kVNzhaFqGM4lFWzn05/zq8Eq8LBQmFfkTB7LxEmhtqmh1nMOQ+riXZ7t0r0
/vzqrz+5C7bEprS3Q549Vb1CYoKbbn/+UwvxkOUArTetfyADMmyeGaawrL3PMSvlGpB/szd+Keww
SQV0Hvr+W2VNXVTUKKiZPchLBzkOFftJKcAru9QN4nYGcZaXOavenUiQDZ9rkLrsUPA/73UTozRf
+tAprGK6B9Ho+WPWQmq+FbIKYXqPLoEOiyUTP0hn316JOp8OidVj8qXDTsVNWgUVke6eie6zLGEs
vCx/btvieH6i5tQNyB8C4Xx+v04qq8c9Hci6VLDAXcEPk194GwKCrw3AOxjNGjKcfK6guAoZG/OM
MpVmB8mMzcgk33QtktK0twLKvPRWky9NEh/Nab77PMHkPr8cT3NKtCpBct+iwelku9dwoffnVw6r
AswoN03MrtcYNVTD2DuLfM3sOsU8Os3385+h03++KpgzrkqoXAXuaUn89UVS6DGoB6taQVASlMGW
+zHGvo+YItu7EIFYgWmtRtLDNKeUY7Yt3XHeGEtV+/40TiKxMGTn9yg93ggDMVUxYp9KXLaHd1Js
Yy/eUJ90B7/xgqEGLXEXyw/nX1ggJ0U5TJqX264gUebgRsSxPk70SVSxi8QddjAkX27HeWUpP+Bz
+2kQCcCR/ZqnH8vhHSpJP5BKW4cCdUGGfJtz+XXmfhKiyP49r7FkGIMlyiCa4WBtr+yqK8N+KrZG
2XQ1VX5QpTYMygip1Gz6xhKCSk7plUGm/0jdWEEwAHK/ak7TIIc7sC1HcM91eRexHqK3wwBvwJHS
hJCWQMFWAlLFQeOzZOKgCMRux/Wq5DkJEj7eJtJ6F5MSossu3yV2t3JKHxMWqk2cebiTyrqAVvOH
2PANmDS+V0ICcQpBuCQf7oV0Cej7LFgPCC/5prorMzBrD968G3qrjpp3fQuDyr3CPE4ZLwOawLJb
1EFmL7e+GMj/buBCzbThKzb2VTAlIzwjz0TQam5W8AywUcLTKVBZ/OAdeA4rNJWU7VMn30Jj0r31
tb1K/AnS8oLJ4OyPIO3QbKwEpHao7WRR5ZVArJats8odx43iYJxbie+9kCjeHpH62Ggfgguorwji
Qrq3tmyP8Pym1LkhMwors8QiIHYs3fv2K+kEHB+fTNsWkYsTBrH5MrRTOGZ9hk5TD44Lpwb7zPeB
KBUWilirdHLHg5h3kIqTgBNYH6yu6tdgCvtxbi4ezTl0yl/nVfqFI1uPloCLayb1rkiTDxUchGiC
RFqgwGWM8KNvAqQ39IEnOtsleuu4DV+rap6xiVrzykf9AFSnO5C+gzN9VVoFftOwgwUfzJJtufVF
9iUuK/8mgeSIsuIygjbQvOprVq1o2XufKxVO3ZbKKr3tDDKKccq9Te6CudQrwDOZ1v246exxr8oi
P1aleEekyFbOmNBVnEAZoauo2GOxWHXnAH7S5SuiS9CUOJb85H1uJm9TtnF9cGM4mjpt57CvKj/0
vEFulOONq6wlh3NfnT+yCzZGXa+f3fQbCuQwjxLtb2V2LLoxOzQ5/NeRh0mJFEMGdUqklZWBqnf6
wNJhWwhI07OhIvDdHH8rRqfGKTkOHczPthw/OVUajPQT4DN6C8lGNXYIIsPLiCecV3i/Ank+Oww5
3LjukAhJH2JjQlqJdD+ePuRuSfaNSaN4boZVzlrMO96+P/t90qIqUDYhO2VhyLyWf+Jozk3afnWS
bZWObMtEMW/zRH1n7ju0LL3X6d7M2kG3t/d2mak7nqgPDSNdIDNPrSAVBMSr985pHLlqx09+Omjw
BE84FJkPKYMmLge5MmhO6Rc3RTJymnAE6HrvxnbHHXAsN2xs1HbC+THwLRe7d13r4zy2IK5uTyzm
ABYOlm+ttwpiEaERNn3vo5JJZ16UFF4OkHCF7BoS9PNAT9I+6R8mg7yYwaayG3JnVWS6upd2uUnV
mG0sB7kE0Bk81wzaTBaEuFOmcgRzO6Dia+oF1g8Bs5wP+XBrax6dCrH3Xu4/FV137JTeq6SNXvdE
z0Vefzmi3PZP/FmObRMG2879JSAup6M7N+pHx6zuhjnPbLQA9JU3CLmzQ4/K5oafYkzyVsagYaj9
+hmayV1g0m8DqD6Qf4sRJzYkZNL+DE1utsppvVUpfATVJg1mSzWsLBw//p8ESG7k97bu6me9jJD8
FFT5/yiMQk5UIZfjKF+eyqefwi7nf//v4Alzf2enylNOOPBHLoIl/x08ccnvAL/YNnxtqFQLegLG
/Rk8ccTvmBmIZqDW3OO2d6J5+TN44uBXREAVCslw5rnCdf5XsZNTVPGvaehT8JWCmAE4Yeo7rv03
ukgu6EQrb/ADb4ICrVW3JvBnL9lYliNvEtlCHhhMjKfd340nFjasv8bedyaFXjYBgSUb2qjcYQjm
/By9gSTgn03gndz2ysKOA+sJ5Qc/f6ROu5HUAp6knPVeFpVZzxLuDjIlKwqh7w2pKgjPxnwn7F6v
JSzri4H8xYnx5+zPv/vnZeNOkc6XoaWqVmOf9X4gqqIP5i4p9sJvc0hiymrVZL0OLZ+Zh1kMV2C4
Zz7on7sFswiBTuIQiNMggPbznRMSj4krUBwn+zIPCHzCO0/2+caTOfij9XDv5okI6nG69ZRQN5L/
mCwmP1UlPMahm+Pw9Y44l9Uu20NB7QtCVGwVzhJEEStoH5X9IIIkV+pQNRm2v6QNWVWmoWshiD9w
nBvmJDnkam5vVEnafe6r1aTsZwa076dCge0MsbTQHhlZQTQiRZ7FbGbiplHKmB20vk93pW/lK1pn
I4rMKb13EdR4/UH+FooASz7WFKMU3Suot6SycvyG98VUiAD3fD/wKouaXPY7MCuVazL1yVY43RCA
yMDsMq75aoRwR+m5V/IezikNsexP7tnUcRBZ9RlioD/NLAsd0PNUiACS3wdt1/SexHYIBTZ/Cx3f
W41QnD9mxS7OuVx35TpuyySsEhyrrvTHLxoCKwPHAlJs1MXo/tyQwmuH0isdEejGe9eJJr+Z46xf
ZU3arS2Rxzd95hwRVfs0Z4YGgPNOmyGD4gdxavHu9baQv5sjl8H9gV3zmMv8ZZWXsTTIshFvDnKC
Na9mFdZQpQsQd1F3FSKKoRj6T5Vs6brqLIMKvcxeV63zlNPBCrvZDAiqOFMA2YVyA17sKlL5KS5q
efSPGcHB+BpB0hl49vMouh5qw21KCUwpWRZemcarskFzjso9f8bhjNgHl7K7YW6ywFXDeFSq/9xA
3PYAXdvm0N8LfeJ/UNaOodbwASK4/RqSVeV9A8j1BnUnejWVdRX0bv/IUtLdTWmK9Vy3K1noaZMh
TYQTPpwufy74vUq62z4bm5NPPEVIkDQ340xx+GgNqF6E8g+j1sfJ1tORFx3gqkPpRA3INtf2PDwZ
q/WPXekcRytxgsw1xSYlfAWll36vGLl321puFcNhRw1P8xhXe3Rmdlfk0grrBEFJywwepLJVccXW
nFE/P/UqBLQEB6Mc566LnW6xNkzhcAhTGS8QGYbcyenRbRqyrnIjA2dw+7AF2RXotCZgSklvHady
ONot8Y99lvBjRVKcVcjedku25p7vBbyzcVoonSwgcT8+TNMtiNmtjcxmf5c2OC8b+1CVtfWs6fvY
6XGOM6Jbp5P1UYv2i+ktBkORHWxSfiqtdFw3CaRse8RXCCu73YyCJPmDtbz+wMZ2XidWMkNuvYBQ
9qCOTdZ9fH2VnEUIFt3jEO65BOde7vOzaXmxKVlQMh3KVHmBO7A7EFZ2t51GV5jKaULRc/p+aufv
oiN05dWA7AmdFpFDXX1wlf9QN1DeJLlHd6+36oxvWbSKILrLqIOUj/hbaLUhxm/7gTDM3Ta983ux
UoiKRKap4qMjHBKNpczXc/Mlh+7Vt7bXFY7WdJ1MTnLjtfUX7k+ImTiY0Cy/tfjEw9wux1DhZSh9
wA9tBHECy2750XezPiC2fRi68YCiGP+ODP2XhE0G4UHE2wU4ocKu8smqTED3ZgFCBF7p+UEN7QfI
Y7NEglGVXRPsPPPHvegBFzsLIty256ILbNdfqihmXVYPSlBsijgdHu0TNUXuZtvMa4JusBUqHewf
vWXEobAKZI+o3A7D8En6KRDxu36evAPNBkQwpDFYjzi7bV3ljvf1RNKbOHcYuCPpjUa6K6o9UHv7
Mp1XDtVkzZzmNi3ju7gS9hGkFavz7ya3+uqUIKLOOvurV8l7nUkHQUfnqQRGbDMA5bPL/BRujd19
ZDhkrRxSiaOAKuOqE3O8b7UNyXLa4UDS5UibzGFuXER1kP06zFnyqEq33xeYCkBdT+O9KowJOoXq
oRL6OSqr7G2TzJD3YwVfl731+fUJ9/eN3KHEQ97P93GS4t4pw/jSN7O7qgVQnjJYifJHBhTHPlaQ
LaaStxvgnb1tKYV7J72KbIap6TZ60Pm2zPl8xUf8xXrEFgBbBacIrhHooX5uiMR0lAMrMPPTgw3h
6YOIp8+SCXOces4CWfBiJ6uxCI1qSFDY+dZL6fPMJvae0dbe+ek1wMbSWztNRUE4YY5HMRvFcirK
nhvXcmodjm2KgF5NvpXYQBCWbcf73iD/VBjX3rioCA1ci5ch17IIuw7uTusw9yCFuG2ROd44UGPf
9XBgAm+oslCjUCdw/QZRK+DIg7bs/I0a44esBDPNlD90dTJcK2VEKvlk718sLErhI3EcUrC4CHp4
iRKNWdHbrSq9YBJe9cBdHsimm3ZUknk/UuGHkzePq7YAAGlChnCjfMQ/pNFsNXW03Ix6wAT0/w9h
X7YcKc8t+0SKEJKYboGaJ9tlt919Q/TndjMjIYQYnn5n0Tv+/s4fO+LcEEVBqSaQ1lqZK9N+uLnm
F+lX3paPp9o/o9VexIoAzkT6sLU1kTdDFv9ZCEPOxYiyH5omWVgP13pR+6a0aqty8uzlFsBhODz7
hVtuZlmpFyg1R/McDKd+kFO0EJm/LSXZz6iUnVtowCRtXZvEEeCppeoXT4UELpdPUTtINwkg2n8u
M9tfAxdrvJvSyAMr/WMZxcss4MdQskRB87YXwafXo2EOVw05+i65DF3evs4M5dahTY8VqS4C08gR
l5kb1ShCbRoq9SUMmjBGAHggIWF/vu8QBbhwDoKybp9X4LIUzTzHtZXg+GjeQ0nvg2mbbbMO4sFV
Wl/HUttDFyqYZ8whsHpYkkduIOKeOPmt6+iQKMOgbsuhODPyW6fqryFvukQsDZYhh37D1IiGi+nF
BKH9yFERflQ3UFfOY+lV9aFX8zc1QmEdaFF16CrnnkIvMGQJiF/6kgNniUImdKJV2kSVBI5TLm40
92X76nnwNxydVycV5ZPvS71vPaeIMnSun/0e6EVR9B2U85cyhrYD3Dl691fQBz3gT+FE2gb/qHQS
p1TC1Ma3sZmb/Kl0CDAX2CUdPGkSg88O1xv8dk5dJXLaA8D4lMHU77TXAuWF9PFQdnIr57Z4hnZj
8RyUwIvL3O54kwKz5Up+o2HTxDKd3CMN+SHz2uYJq2UVOej1PkjYHiTLwtAYOcIcHW0C9GK97MuU
muxDM+HSh6DSS1Oo4aXshzBy8trsZM6iIif2Ctt2fS0R+aCEtG78BWX9IQh/ybAkcTiH8pCmvbcp
TP2kHZF9dW168XEnxrXs2xtx2X4EBvG9Ef63AZg/r4v0W9U6xTlH5h1Th0TG8fPvNWnewEEpXxti
Qlw+h5CPYofcYjiONG3PfmH4VnG3PVVN8D1o+OO1PspzDkjO5gy6t82A+aBwb8Unm3J5Qv1PnwMg
XOjvKM4dk3NCsmpKjD7w0ohDSaspoiMLNosX6jiccH9C4zpK0wAEYchLAkCkoHcs5HUu8/GEEgtK
uFRTOGC04uiz5RmaHiiq6+noUu1tIYfnvGbUc08U2My50zAtsqo7FUtjt6PJITuLVo2jRdJwAID+
ajJ4XGR6ROoN2kKEWaLfNGOoIy9ciu08OcAnupzg+wvUf8fsrPjkbUKXo73x8cl4VSOXqfQIOdiO
HbU3vvQ+wLuG0DBh0Oe4Csj4FDqYjyGb3YiqGi41Q+AeVfiLGdylNZ+XyKdOdS2WxxvlwTa0WXhi
wzBuQwm82izBj1EUZI/UwL9KnzsbfxIMtRx8ADHNPGJZDZos93lMR1ckHWwHL2D3x203Fs9zMbCX
vHteCu+9hNveGVdIcfcfV42j97oLROShpPw6ptycyqK9pADpaa6WT9/tvntZmL1VSzw6qXwaMTn3
hkwvCNFN5FTNtMvajF9C1WGDFJbmSwVpjazezm1ALhpR9qXugvzYVfWTQPl1NwzA0k29LFtd5XOM
gJxd1w3sAfOIwKsTV7/tY9urekF0u+BKB6tkH3IxnSc1XJWDPEEXmCMLQfN75csr1yXSK1+A0ZKD
JGTLYyWG4uryL4Ve9mOFwsam6ZfmewEooDI8+IcR0cbQGlRnNJPuzZyyPRt0d8J9Tg9V2Y+HkT0X
/pCfO0g8b60/hS8zpJkjOXDUM1r7jzMO+yC8B7qzv8tgL2rC8mix6a4LsCgZB+/r6fwJterw7uWD
d3KX4Kwq/Y8eJH/OnJ1acGtMrQo3KEsYTHbqUoc1Ijz21YD7cpDwv42aJptfbKf/YXlbnkeKRW/I
6M+iccS3PiWwawJpKO7zziYGgcgZSnvNRrXuciqnIYzbYH5SMM6++gIebZkGNuOJoT0VzIUCxVj0
UdrX8pIKADEs837VIJCcJoZCMyy8w+08h34yeLR+YWGxwToL7kQtyEWqoLzMaXoZbTVdHFJt3Q63
QYtLDtAWMVuiId0a+u4pWCyLGtyOh9LhP2qayzvtUYu0RTBtXAZERaSA3Jc2H04upIJbyFxve/ha
qF6iY+Rx+7Vz5cft0H/OQfZjqS2PNGSjffD8DElkcFcKkMD0mEdG62yDTN6DqXJBNSF7iJnU8VL8
9LoCsFhLprh8oJK8nDdzu9B7tdwGKtz9pGS59YKq2wyQhYFsGDrj5ViXrznX+wBd0wN1/QOsrNDH
4XrNdsqrHrZ0XYv1DNFyNpZT3Np2ibG4YG6cnClWfBm2PSv6l6AUe1VvtcfbX7Vb/oDUXMxwEbz0
fCgTyoL3si/CkyOcT0xZX1kngN6lXbULuuUdlLt067dFsE2hyd5NukReXqevhtDXJr1rt/Tvg1eE
ZxNKMDngqym9Hn2PhV12XlfBe8gdwL4F6WxUCztgUcsS3AiIHMccJE5YW8UIrlpMym7zexj6cGcd
efYDK/euIWGMKw6YiqPYq/bQgAa+3ZA1r4VG9m5z2L1Lgagba8y0oSpdQCIz3a0KHZMokvox/IQs
qL9lBwgp/KGZ0ZFefHV1aRYkTeoh4bMgJmQSaHIxj2Lj5j6w26VK4yU0fjyCSZAZ/EGC22JDebfD
jKO2BgpXoIt/4RJ3d30x5yCNlXrLckCAdQU/6pzPH1ojOZ7ytrto2I3ApVO/QFrhkI2meRZwX9xV
Dm6fEDigzMvstaxkEJcQ8NhVFUErKZDEPcQG2FPmJ4X1s9fM+gge6uKlqPZCZeomrWVxC1ZY3HhT
BsN4yr/D+TyMRtPtDWK3/To/kRHhSZ+Oj1Jji+CmT+nLuvEtLAggUBEbhKyxQ1wIKQJ3hosc0dPG
gSXqxZeNSBxwEsYaFwYYfUW8DJi2Nf8FIhCoDnU43SUZp3uQ57t80dlTWbq7aikCBFV9cPE12IxV
F/nIJH0G9abm0KeZv9OPuojjjsGRsOaSL4IfKQRGo5QBIAcj7UIxfz0HVfgsB6YT7mNtZv6wvITT
kGKmUToxaiovLh9AkpT1sm1QxTqCKBQkjmlPxLLm5lWdjuhUdN9rwHiwI+kThuBhK8hQvOkZyrhS
OSziU1bHzLDgeT4CiuCPtr3wLCYfiX7wI8uUvQ/57EN6RuY7u7jfSYh/waT2ZVgy/uHky3PhsRnt
+q1FmzYjd3i4Q469mdlh9uQbARP9iIaCR+MRcllH55EB3XUnpHcpyTIdaubSizNZsfMG8csh3L/w
xwaGG3anqP9RlfuUZ/RE3OwkwpodpwUBTuQ81K97V6VRu0ywstWBj+W9IzcKFe4tKagTwcwkKVRu
b9V/No0B6OuEUqFeeXRyXd7+tanTYVfKxgLQRV/zZCjcawfdX1rj9BewwGaOv8Uj3lvtDMHJMX11
Qtvhjxn8kafHgwDNukmr0D4U8jZ/JW2qDiF55IhLSBAxcg+LjZpPwZRjhvShpFfgak06XYkz2J59
TvmzB/eNpK0qCOl3bviMqtI3gRV0s5RVG8tpbPB181bGOkcpLfW9ZkNrhhjkIUocVYX3o0uHGEGN
HzlDCYvNmZ27Ep01IA3tmqAAdbUrMSUVv8Iyzb+lyWwezNio6ubhbGsP1VEdFG9ZCboMFf114ODF
WAqGC7jtKJwVL/jxg8gJaLDDRaSehHkwQmCdt+5N1M0S344Z/jLP2cNxvYmMlydexwBRJ5hDgF5n
exrwn6WaVJTzDBBy2nWbCVavfOibQ2Vq994vDLNNUHSJB97ZqfERnNAMPw/cZ+9emlZnM7W/A9ed
jkU/z890aDb+4IrrYNTyXJOhjDOhJpQLww08WD0ZI163UJsDe6EN7M3UWXMjvYu8fAjGQ+75u7aY
3ZueKIkgT+w9EWDk575tjsYP21uKK3jw3OFCgL9fVDizk9XDsaplsS0z00IpMrBn3TmXhWU58h7t
XCaYYPBxSyZOt9mAVdQ3E0IqiKDFKGWWp7Ct0p1r3G+NJ6PRLyFHksHdRaYlBWuxLZMQYsNbCzEg
FASKn2qg8qqFQPOe6SCtk4EYtrg3BMoQPBIpULPwE6EefUNClZSei270iZanoA7KiDooMkzz4ibe
IpBSaDdMBHDs/QSwJm4clScIH7OzY10W6U6AwFYg/Gt8RG5msc0ZkwQMK5ayjTQWpy1nuru3kEuI
yACiJ0Fwz5zB33IJfsaDZYWsgH8yXBaRyNLsfZZf0kKyrvH97JwORD4hVOMRCCX5ESVTDXZd+zCJ
hqjEXHnLvQYR65YLtZub39QG9gmUUe+ZSTMfTJH34BvX3jMamyNLBL1NgWH7oEPdoBOyeqYNTltA
14qWCVGANRpGjHChuFd1GvkWI3eTu3Em4V3XhCdH6flICrWfPP7D8TNzAAuox8KJ3E90fOuHxn0G
jY6flFN+BISClipR71kGjSQfXL3IM+1yCdIGt4jXN5uwgzesTwaadEXTvOhOpk9k+qKwa3ydH5vQ
QAPICe/rDlhfLxTg6tVxcu+1RxE0Ysqbj+uub1iYzHQud+vuAMNKrC9pn6yDedQdTqXsbbSOpHwv
uAVhfQYI5L2uL9D4wwAL/tlhJr3CTwu4x/pJfAATS9Vnpz8fY5CgTrnNsFt310duBuLjOtif8x6v
yLpRHpeajSgeaO+MCSk/eJqdwb5h8RxWDarBQsF/3QSxFigeU+b/mN2qTFAf4vCTDHgcqHMDKf5X
rmbyaopuW+Xd+Lw+NaXkp6rscln3UEfJY0eBpLru+qR2ESsJvVt3U3QQ7sD/RyXmMVoROB5mD97G
7mPcgbXVBTfT7/UgmgPIUzFXYLnj2PpUSB9Vj+XPztR4R8Al3dOfsxVqsrM/z38+p58DFmE+1Yf1
aGNDDV+8zNmug3UhFv0efKlkParKFEuUGkEbe7xVn0711Wvm9/XLOgOpXmpwa6xjMB+JskTto9P3
9ZVpS59KFABu6x58TlDxTaHQtY6TmgcyxNtpvx6tgFhui8KQzXp0lBwHmEhxM+OnYP1ETxlIvH8+
A5Kg9sa74c+Xcxvb3/MZjuP/+SnYPCZjF5Qv61MFYe/UhNV1HSun5MGA85zjerCvQwgU20b8+Q9g
nuFsCdf6z+cY2ro/4P+zfz4HmvWXM3rcqz/vlaWLfkKN/M+/2XQpffWRejHWXUtP8o2sGLv83ZAG
uW0K2jiiVnP+r+fX3YmXar/U6Uf+SIPX8//rtJ4sDwa1ixyl8/wZbkc48e85KWnP3WC9w/r8Osrf
g9NUOMe0Z7u/TwWPTPvvbj8/6GFIzWO7jv53gHU8zVDIU7qb/4zwr3NqXuqLneN1qL+fqRoHNHeh
PpHDNgc8yr/v9PccqEd1B7qgPkl7uR+96RqGrDmTdnSRTw6mOQfrpi49iCM/DuVZheOFJ+ISMHT8
95z10bpZT1lP/ru7PkI/0tUDo2u/nrE+9d9v563vxHkpDuir2Kzn/Osj/B36Xx8RPDeeFE2dxX+e
/L/e+u9nX4cUc/6TFQXZ/p9jr6f8fWvbZv1pCZ/WZ/7PT/Cvb4EmEGRXDRKFfw39r+MwgIKqY1WK
2OnlLwRr4yWFaclbrxBjFgXqcXlqmrdmEk5MJAWt4HFUIlpKQDHWu3XXkFFvockpNuvJ1YIMpXsE
5aFu2zev4umhlXA0Wk/mo1ueO5hMROtRZhx7lYZ+W19ajnP5TKALuB6bZZ3erX1bX7dupgVBXCXt
fd0bq/qYj9Z5+jPSYr8La8rrOpIJFfq6+1Kc/gzFsW7BJJb+7xfo3TlhDUqQYFE1b5z7ZKProdyu
42IJprtm8Jw/X6Bz4PVFUsxp61FbhOCrPMr1je0ukzf2r6kEmaVfyPycT7zds6UP9m3v0Sc+afB/
Z8QRE3JzdATIL3cmX7Xy+zc0biGWZ3qGzEKtLxSi6AmKGt57qvjzeqro9bEc+fLdQ+0hGdvZueKm
NEdnqcOtTRv3brNJR0E5ya9iOMrBbX55RPoRtHSrlxCB/M4DrnBo3LF6CkW+xGro5p/ODAOlx0dx
bPpTZXX2zc+s2NRMZecMqmtnj+eoTg+6eS9I+LoOj2Lkvl1C+SMcUZFFs0V9q+2Sge0IJXQNCu5d
IiCM1mHTz/IRqy3KPHPV8n3VuFXc06aScT/3N0Qp4tKrJbsXdRjs4WCTxyhplDJeWvdJVgJ1H0Wy
uy2c4lChFhStJwNRyO9B2r60ztxdGpuOL5pewF62kTfV7UdLCEWJAtQDsHeaj44Mz7NAKKUdyp/R
DP68Pu2JPts74cg26+6YAfrt9Jhfs4CRN8sF6v14NYMSylHNYFhLr3URC488fRX9jyVUAh0Hffoc
YpWLKke0n4aok+/V4/uUlgMcmdvgMOgU4pw5gpeWqvZTdCjRZiF7nwKv24LNnR3rbFqesyqb/ozB
Cu/AwDZ9hxZ5u8UiUx3rwjXPBRUzgD+MUQPdgGJYt5tCFWyq3g1UMqBBbVul/W8wpll27ynKvUxB
WqOhrgRyRXy5l3775JbKnP5usLCYE4OYt4rWJwnSmf99iMqhPEhE0GxpaphfobMOnIFzCo/VARYb
3WPr9eM5ByJzXqSZ9oPR1/WcdYNkezyvj9bTWANkOPEp/9Ys5bJbX7Ue+DPU3/31JWUr5Db3pib6
9/v9HdL0rdqD3/0rpwtAfX++0zZTd9Uu2wqpybsNaHFJW2mj0C/zd5cOuGbrMN+YTmXvZdFPSch5
sO+Zf6qc2Yc9ryBLLOmintMcNT1uxkv32JvGsjrQtlXI56nnRwAIshNh4VOTDukNHJHfLiQui10o
/WvBARJkHVpkikeFYN20XMLj2qoXYyyq/HVYbLVQ3XH2TVdHOh/RxxeMdtcYEUbWR7VxRrE4GvMF
cnCQ8juU3eDGdd6HJ43OFSzF45mMAgyvpUB1pfbo91LzAaSlFoSrGpFwPXev4KX7x4KhtcTBTRUz
cO5EQ/bMpu911Y1JWNr0Gwg45yYw3j8jzPlk017zAo5FKHPsLbBMCL+YMVa2A2lxQo6adOX8Tj27
nbOBHhTFql7LMTb9sGN6elXg9LeTJRtFS3/rpCdhs2LrzcJEi5uyiNl6AFRZ8Nh6DSooPQANei89
kLR4LyrE5HmZVPm31tTyVOdLj8oH6tN2wo3nS/IxWuSLYcMz2F5WIN4hP38UsqJpRI8ochT34LcB
9GoHVIQGeqwmFUSBD2PJoYU7xuzIJgossHsiutfRrei+rSjY9ODFWae5kBTDFUOe7fWsPoN5+MhE
qp85kqYNJr4vg0ASam558+Qv0xwb7ZEdK+mw64a4yAjmKyofqf/3OkVDJZ/zKam62j8wZb50jmRc
DfaA9j3r19WumSBduXTAht1WSQhGUB0X2mj04tAtsMcQhEbza8ztNre6/MhCyMxZ58dQDOOdT+oL
Mq5PPRPZS0Yf6oRifkqX4i10yRcP0R3SzOEVsupirwEQxhytG8kbLSYSOwHSDNT+3rgLgT7wKCMv
aN6GtNnxSWJqRT07xy8aQJ4rhHTOwecJihfFB3cZfHUuYU7STW446uQj3bojpqNOVreywtxUzneB
v71CTZYI+YoKAY31xGWCahXoRxxTBd2Vors77qCiqYHnHfpwI49PVdw2QZOkNd2jUnNF+5OLAkx5
hHxMDTb7cHFK0OkVQ2aRoUhIU0/vnOCKGrcbi2WMc9Q7E9aXE6byDuwSicss1xmut0ZEFJKhritx
O4UBokSVom5FXJBrvDRLqqXcQlz+t3AAVqJlIFCgKC+45faC/KiFeJ57pNrODPC6nJPG2P6sfPOd
6f1cYZWYOeIWH9+Ti7bZBTJ9Z1n3vcKVtilnVsTE6b4vCp0rxnpfVjionv9nA/zwLVde/ejG2YL3
7YOdWX70Q/NzMXW5m5WLUh+r9aZ1IfhWAncCEu9twL9DK8cAEl6BGadSEsW0Pr0LHuZRliOkRqU3
jZBo7VHQZxHI+zKqebUDvw4dd8IjSBlpolqbHfWIclUGLh56OOsmysZvzm0i4pDWLkE4nW/mwNkJ
pLEYDtqq6OiOwFpx0MLqoC16EsBhHLeMO1pOO7+nfsxpFotCbZzmyqFRv6+zAI1dCPkKfbUtwNaG
0l9ul71MQfBPi/7G3QT250YF3lm3aPkpxleXOM/pyNr4UBYeBSogXhFA300O4Mpd0BdUUfcA4ftd
Hwp6lWBloWes3PegL0YDXAKjoVtqFGf8PXWCvWvRlgvBoxSN188dVtsIoa/apIJtqlFf3dFPd20d
5LHnyvDQz+qjo+IrbD6sq3e08a61gLIs+l5AA8vT77gu+xPSviPa2k+GIz7CvbEtFvSxdWkGXijq
T+DH7XLZZedej99Hvz0xzYa98sVH2ip7bKj5Xdv6MqGAEeUOhZt9U+4Y8T41x0UJvk0D/clfhW37
/SCzX16B03wSXlwhrxDFgKZkSljUMVz2jM8KcdlOT34ZVWqQ+0UHQdL7I9mqln610/yGO3E8EJ+q
yMla/4D+1xGlU9y7BRSUEzdd3B1uDmgop2WLtqXxt2VHf6j5lTE8pNmlr5dDmcllPyz+h6WY2OAr
uVVzf51s9ROk9c8mY9+LGo4TKW+/mnYuL/5Q5ZshmL5YsC+64mdGyEuBJsYaiDSC02rTO2Z6bdB3
V6CRfDcAE3fJ9HAbrl57nUM0HV22SfvQKfWbhZ8Hzn553IUjOsQX3rRGWOaV3j9LRuHp26lT1fq4
NKGahZkTmGP6D+cnMOXYpZxndP416LejeQdJJJ6XrwRIBzovi2s6NVdHMg916wdOOLgzFoXffr/l
9RUM0eLEoOBAFp4h/hzdqLVgcHsNu8KnDsCk26dYMVh64QXQnEKghq0WtOKj1dddoFAF9+obuorO
GcKIq49W3dhl3kWZTgKTRgNcMExdkvW+3Qw5NxGtgg8oPgR3GYrfECnZdXXFNwW0MU5BLjAnG3mb
QyyvIF9fukz2B/RNh8jB0M7lNvcOAen7hpdITGknE087+rkKpx+5BD3eFQXfk5KCturPoCv05K6c
NCFt7cadQMlwYf77GI5AfI25yqo2dzu0MmLefLOCmSeyzMhFaoTpjgu7cUPrWKI4cpYPut4IkOQK
gFLksv7WFgOMvMPquxZg4ufMcePSSrTBwbSwAaSJGbPk536svxan5GhTTlVshiXu8SDxi8LfgbD0
Y8hMjRSR0g2jRibClvOTq6cy6opAHIMSjbKhGXZpFxxoiCzLZJLFA3yHDoLbGNhvcSp6BxIbSOMg
DtQmwoe8PMECcuxDC5TfGZ+8ABS2dsy/ygW+aDTrENu29DYUICrr3NsSt8reeM5+s7F8dRmzkStG
tFoKdfOrQN4W06N8UUz6Lmlgt0AmNlra9ETRhLHpOqdLOH7yA6mHeRMY0yGuK3eCkm5HmvaTvnOE
QFfYVsC6qzIO2BAh2mNR7z7kBbBq1hXzRQeiBEtbbSDnwXaA7vNo5VuAolxftEjqbN76LJxvEx9S
AOd9ugvq5rdvgxtqu+q9apBeLH3YxEsAB289+xWITKpEeoVJFP3FgK0xl4QD+L6L35wV6sfJNDES
r5IYRUG/q+pr0vW0sdUnGiSXTxhcnUJmt8S2zvfAVMe5cs4jnOdfx7AbL5UFZZqfRBfmd60J9A2q
7CSF5UnPM6zybh3u+cJeiC2qF7B3oIyQVek2c6f2hh6lGfD8mJ868G7g0O4bYOk8eJUDGiJJsxwX
4f9a7Nies1LBwI4/Qoq+/KwHG1xHuTwJNMOWAZRCMB90yWgnQCQmPWsfoEMPN57YGXj2XgnElQp0
D5wGa4BggWdXkXK6G1zYE2uhT6OcQhQmP7VuqpNjR4Ff+aEKl6IR0OnmOfHDkB4W6FAnLsk64Mu1
3M3jCKhlpodiJudRkP6a+RfR9+pFenVUacguZC6cwlBGQD+I9GBLNiMmBYJxqGCXFTW10+8gOpPF
Ywg9A+QTZuv4LocYV7ZXc3Dl5dS8Vo/0QzTFbQRxelND/goheYV+R+v7UG8x4xbF+PIEVB/ENTLw
eADrZavH0j5Zhmo270A6cvu7RuTyAwCllwSuFUkf2NfF5vnBaPkcQkngiqYoTErg8EGWpIwhBOvd
7GRugTP097mr4qqz6sLRQ04ayY/LNE2AtUBeLBamz+1objKnUZuF4VEyNBgHWVtA22YcDxMLp40v
An4UWLchwGYSCBkABgrQtkkM0PdG4ZYBne4TNmvFPrPDozCvoQk3lsUGsinHMViOqfXcfc/dz6Vj
096EtH8BjRD9NraJBUzNd713WHRF7pDICDdu6F5AcnI2ywxGwuLVztnQ5TND2A1kFOBL4+dNoot+
uDcK124GL/pWDPd143nKj6utQpf8BhZF/bE2mHg9ws5Or64W6l17xXcpyFtQOx85mh/Q9woOd1R5
1Q3MI4aSMnjkgxDd07rx+gWZ5MhBQMCReJgfiTUfmHeEZWjSDA6Ed2YIts/KeehGSLUBkRu/F+fP
ZQlQKIISrRNPsWx8d4+8wwCG3xbVtLMT0Sfz2EDckUPdLsg2Groiz513m1hVJEZUBCRmZ3hL3a7d
cMROGxecxbLj2ZtAU22EfI6+aV++mLLZzMXifLNYCTtd9hDzX/Jd3zD2tu7C1BQTMqum2CMi+45I
KG5094akw70YTryntqxjSpCZpTWQl7ay8pXAq3Rr3TBFreJbO+rsV5FAxWbcdrJMT9A4+UAvRmxN
2O8thYFfmCON1M6TkW5+KyG+4wJKL1AevY5zn0eOj2ZoUvJvlpjPfkG7tQFoVKDGeXSLf8yY4ueb
QMUZa1AnZpRJIcry5oM1g+TS8y/oPB4SVMVIwpnlm1bO076fBpXkPSAfNNfsKMHC3/sF2y0gtURZ
FoIrMMz+depvKXo0H8un3OIC+aesc76fxER2pEUehbksA1c3dQ7hgvanRaSn0EWEhILK3SsDP7Z2
YAcvVM251SA7hVnBoM0ApTmOZBsqBERuO6clsT8hgjFKg6s0kcNUFSCJ1BUE/Pmgdrquw1O2/P98
0RiaP/8fojRo356PjIP5FI0zwvH+i4neZh1vDfgQ8UpyrFrzrXHBtKtFmF1YIwSYs329Wb9WMNen
mS/yBLqOc2Xio3tU85vJpNtwGdSJwb3EABe8rJsCvfn+UlwcoI3nuZiitGHpzQT/w96ZJcltpt15
K94AFJiH2wSQc2ZlzcMNoqpIYp4+zLj6t+HteSV+UFK3i9Vq0epwhCMcvpBCFMlCJoBvet9zniO4
zYueUgS1s0WHa27mHm0Ym17rpORUBaaIsoLSOe1Nj2OomZlwq2l861Hism4D5IonbVMMoC/KwpCv
USuth8p4HaRwfOIUMwLPCJooucIKUiBSINPMo247XEIRe9jCX5xZDXZOx94wjhV5nYVq51a83BC7
nHnFE+53H+qnbBnPOgQZFrMcNAnuC1STs0OHXVkB89NOTS2aq/zHrLjhoMNQgSvlaF28MbT0kXKD
9bsWfoAv4zKtleeuHu/EpCe7vtfjtZpR8LNghVzCij1HmMovZdnrryU9d8WuVA0wQ6M+VQt0SZ9X
civalWrr1XNTgW4UenxDAUGsh2mEBiGoWkp17JVNHqMHR6iOwGvXUX9YdTI7gs5I2hfTIydq4rDR
fKO2bLtznh/Ae9a7th0Kd5qQXTsEASWOOftD66hoGNu3ysiTfdGUm46K2DHTlUOqKW45qMlWRU6/
skc2XN2cGes0xMgSYf9AefDS50v8AFaATKNjzPDYF6Wqegkt6ZWF82mFP0KjrjlfCt154wtWnj7V
ER13guZrW6jsv/IAY6P2wCbvO0Ulsa/UYlrXDfb2qpbf+5iJXG9SeV1mA0IaZKJs7rInBvF4E5fa
ppfzu8kyhqdGiB1TVEKbNwqWUevCJKkziQ9a+WqRTQeHYuKCNGvK/mzlaX0b9k5UrdDxNZeso5Iv
UrH5+MQ5un2gWYkreJeWkkRwLRt9cowl49aRUnSjmlG6UV/nGzMav33sm+usLbxWQpvR34/8tPWH
USJi26w5ENAMYx75Scoz0V0dTlbcAKUEsbRBCxrWRxoo7HZlypUiehRZP730Ce9LME47MZr6vpPV
+EmtQa91zlGKRHdpSPE7RapEEL1+h5wqurXGEdGcjlhxkDAMgkZac0iorrNNpuE3iQpLu2c+fpcP
yTxwgYH1XVtMG6loqueJLtuhmJz4PCLDjwvtxpa0AseVEVHJySQ/VpzsMHLATIM5OKiZ9Bo44IA+
3Dv/p1mL/8+hBJbA1n9PEli9RuI1/oklsPyFP1AC8m84egAtUlQyFATkzP5/cBjl3zSLeYPEsN8p
A1ih/kAJqCbwRjzGtmliBlIUDXv9HygB1fgNky37TQP3sanL5Iz8DQyj8dVHbGmsOLqG+0ZXTdTo
XOhnO1Yva2ln154ytBy68uKSOa/I685hIDRMYNB1A5o8qQqWC/XpenwakuQ9EcamDovHrOC8PHDo
l4tdkuWvsgxUT0cabCr9qUGGSJtg7Oud2qC9XKR/dV1Qp8pfsqncIDny8iHe6QUwsOyShMY1xNp1
mzcnVQ0ueUPPTtI2cLW2FD78Qu+fNB2HLp2+Q9FSdbeSH3o2+WlouDMYmq5pHk0lp5kiG79C0P28
QiOw5y4Z4D9kzdJhPnxxWztxNgQB57tlrrsuxuKozeg4AulX/nLtq5V6uZCKgwO7FrZ952s8Zz/i
ugumWHhS8ixCSHbZJZoJYFph0SIZjpaAOa4t8WMhExN758b1cKZ8TUUMuZ2pZc9h8BbwMGBs+wFi
CSE9Rk2GvjA96vpbiT+2XBJY2S0rSJaU/poOyadX/0/YC/9i8Fu+wvIlsLhyo3G0/fxGoZuP86bU
ao9cgBNwOKiVi6ITXpv+PTelNXbku9RmHYS/yUb0F/zgr5upj0elW6ACGVSQOD4CrT7ZbIeEUp9V
TIgfS+y+evLDct5itXw3p25XK/iKKowWrhB6xPscYb9Go8hfWRJQwCilIeKiRN2vFA3fOlWT58as
/NJeyr4GVT0luAk6qi9N/FgxRlD5IImkyCE2FYpaxOJXpkCwJbaRnnhjxG6SIyyorWFYRcButrXo
rjSKvlNU5yuhoOn667tvfmRYfnbdcfsdZpRl2jBwGltfXtWuLTtMnOgbc+JKUk1rVmmPjDvphgoy
f4RsneOuaSqumu8SqVBcpzKgp8kRaAA20YZ2RR+mZ4fXvGZGTUcufZgn5VaExYbIj11eVicnuQqm
JZ1LTq5FT2WV6CGXff49LeRVkYabrKJsY+TbAujlgvoKOOEjBH5I1GyrVs7apmu4smn3rJR218v9
lTyDWIrMnE0VbjAZSh3UVjaCfV95k7JrFfFghMaJJflYkaHndlHt4hPNfapQJ713ruMbZ6LfkMVq
5OMc4ShRchoZSpBVC3I/8AtJeZScm6EKtpHUPlF3uerpWiA91K8dQ0co53bGfNsNVD+K6TL04Q64
PpLzYmW0zhVhdCtraGBhKHB6CpimpnpgO4pPQ/Lz+tin14kTnJg4183coSUEspVHNBP6b+yU5ZyC
P4SEqy7g5lj4zG3XvtPTeYVX5KolOtjSizMWZc8Kh51e53sd6xYlnefIgAQQ1reOXq/h1FxTcT7H
XXnWo24/Ff0zYkO+a3QiQnJrKcVdVE/e1I8/+oaHGpjPql3dFTXeSm15Q+t10kk+vFw4LYofYklm
17EfG2kdSc5jkeXU6FtX77NDVMgH1ou1kFvPaflcfbVp0ulqipvUzZLsRTfYqOuhuhep9SRmHDyu
7oBVs3Zzl/l2iV1obuodRIBzEmrXU5Q8Ow21Ks65Tdx7vCGbNiCxObioIQ6sMT+yq0MNaqCu72FZ
SAX0mMIFsJRBoR0e04EzoymnV3rdu0mk4gjQ+K00qLZWFlwwCB2czNjgyfSElPpaROWPCp6qSnvK
yRtiwFaxXm8W1UahUewy14N0M6pvtbgBOX3oNfmh1hAzc0bNmsC3YBHys/eie1ICBnS4iqWUFoDj
d3WxVLsiw9dU4IVYhwoCKbO6QRIcHbDSX3ciexmt71ZkX8158kPSQPEltIMDtXxD13srqTX0gcQb
Yrlgt0ZnlYdr6G4p0QGuHyxQiiuFD+/mVT7QT9EvhA5tp8ZcO7VzwUm3A5OywWQCzcNZq5JzUWYm
GlE0ezUL13gwjpXenDTRXNR6um7UYZelDSdxUBfmLOPCnc/VrN00oJvp0NpYQumw1QlINCl/zibr
bgBhspEsPkLgqNx/FuxEhgcoO+JQFvJT62R0M0J5oRRYVGdqPsqyCktUgGs6II7EIXsx2sA6ow6u
DxoGEQnWc9NDyeCD4estSl/IGXnyMbK/0gr2MkBB1SDuK7SNE/3gk2J1XlLw/PLWK0DyZSx/ASSB
PVfHFKuuKo1/KnT/bEzo5ZQgR2R7lw3GNqUeJXcI0FVCDfIiReOdWrt4af+t8Pd4pWEco4FTpanf
KHOMzVW7b5rQr0fkFig6mTbyZwu4qodo/NgbsZ9U5pXBicyg0E+wQV1ucMIiJJhsUq2L5h3rAYUn
DkqUreKShbfKzknc7qek3jnKdEgUBEyGeUwpjMZIW1eqKLd9pH9sb2wOR+1Ybsj32uVOdwqsSltp
GodC/DpaypamC6x1lts71XoKE6bNETIfmsCVY8yU8bo9nWJ/7pM7c27XyGVgNfpymOypWeHpj/Xr
qJgPEulqhX5LIWKlTPZ+iLtTInSKOJWXON2rlMV3GN8XDQO9WTrLUXSNnhvic/dY1Pq2kMHtQSJR
9RtLX+eNvIAYMSYVVtWt8aO+WzOhlFq4qLoSrCXmLmQO7m2TBiKDxKhYbhgtnO29JnmzkictMc5I
3z2SJpnvKLmbkj8xPw1Z70ox89rAmbkxtg5j0sRWRlpc7IYV9OR2OOa6RN2mwc8JDgVIoWtM5q7F
hlY96mHyUBY8pKjeWaB+lXAX41AytYciZ/Q/KnKxraLAT9De5tp0VSU+cYrA9Sn2qvjM6djp91To
nzK12JK6uXUCybfH+XnSd2bH1wM8iNUbYzZ0KxN0IQ2HNfW2Q4B9tSRgsjKfHFpLWouLRFn18lsL
JrCUdLitoC7qdj0N1ECxfkt4TGZmmo4GQaM+Fg1m8/rNMcpnlDJnEVSL+OCZ6tRWHqRbPS42G43h
HgVZRbmB52RkJdOfte54BMsdlgEYQiXaDIq5Zt9x1OhSJjWsrQFLV38XWdmjge9uFbNTNIVB4y25
C6vEA9rEe3+OcakrzNzgmKHxoIimyLo8oVDLn5dfY8U5jpO5piMjex2ps1mjXpthcVmQgDSDrlTH
WpuieNZxVSDUWcX1yuj0naKNvmqYLJYMVmM+JY2NkrDLTCjqmMdbDGqrNoi+RZDQk1K7H7oQm699
xDy9nzV467F5owXGqlSNY4ttL1Qg6knSG5o7l32GS6BRTGsXy7Y6Qk/HJRNZ9kpOhhuJImrxyI7b
nZviFkmajzm8zJRv5MmuS6HchnPPajxS7mxvtIRW68gQrLMjlTCew6vNGK8L/b6cuBt4a2JupopI
h7LTvmjfgfhuWRyY+jmT665R/khj+SoNyx0OoTVzA3Nj48vbMUS/2IwPZVLs8k69nuRmbTT1NjMx
Gep+0+aPUnSjBt3OKKm/UN6PK/rpsKox/vjBgKEljDAKGmWwboJ21Q3MZq1bDxmb15DOht7mnpIi
wqgl9DNVZUX0sZNobRcgq+HZbVuFHZaaildSoH6k5jdZXvIF8Y2zUVJXQ1Z7qj0RUaRb/Sq5wcpK
Y7GzT2jBGMPd/N7kEk3WnJmxaDdBGNgrnMsyzULJzVP9lJASG1X94hIDS6GMDAKhP4WT9FrU2lub
x4LSniIhcMmvx07eUva2VcoppvUSY/ZGPxyCfdAcVxFhtFertPEiSazqaC7Ym7DGhDqvUAKiNhLM
uN3UfwsdXKESuVzd3G4h//4CZ/SVXgHHSLfIJbANTbU0DA8/H2Nos4JyEY3wujj9nhftWg3xlrU4
xWjI//WmndrAT6CM5VK2YisWR34YZ8ZSH/50ZAmmkC1LUAivEW8sAa5Nowgj2S6m8xsSXvDXV9P+
5ZsZsqIv1DBqC8upf6Hnfbpck1ta5Cy7GLlVTARi+tpGuWoqNC8LD7TFixIbD1MTnwYjP5YCW2Jc
b5xRX5fWtOXcLVnWFgXiLe4Wb+kw2NG4jXpnN6jqGknn1sxk32qHW6OftpNQ8LSpD0YZu70UpW7c
06GIi+s8Cx6tCUQt+gRlrH9xXv/Tr2hrjqminqT28uXhVWi7LKgPLPTjYoKnJLtb3Phq8au3ZCnN
/3TaWu7lpwstH+TTvbS1UBoGkwtZY+4NCGKQWPwC9bacl79ewkCtwBtCrKn9UTL4dImADHEEvwhO
I7YvwSjOAeYnKH57zgyw1uenXLufsvAX5+ivCEVqHLKq0xEz0GCDOlne2U9XjazRRkLc197y4G0M
uHpprlpZ9hqAMom6wX3195/ZT1f88lrCZ6KIGg61l9UIF0YVAFJ+nCgtq0n+iyGgfum4LBUcrkW5
ixKbDJnuS40iQg9vjyPXKhXlCi3q6NnkbqjiopUYXVLzoZQnXym1NbVXdyjsUxdbq75GBjfe9/dV
aG6wgfrIXZCxd5tQTXwxaL+YFf7k1ZJVtozwm4FtyM6XrpDlNApYA4apQ0oHms7AVH9xG/5l3lnu
gvmBMbQMUiLVn59xJwuBf7XkjsfzRUXROin2TaLdDfN7fPvXk86fXoq61lKakOGTfrnhoOqKToVA
5Y3ZmlDsITDcVHnIROqPwfgLstMyuL8MGKxf/7zWV4qSrqpKOwzYX+1EbCI9Q/U6bfvk78XXWR/v
EGEvYJrIrkHe9mXWnvTAEm0i115M/5oPuG661jXgqv/1nfuT14D6rKOyGsmwY+0vUxkZsVFmG9Rz
+j7zy5qj4Zz6f32Jf6GWMhwUfYG42oZjQqj9MvSUfipUJv7aM3TrVZBpB5PUqziFSc6KJvI2xaAe
aekaebsvrOGSBNVLhNvqP/oYJgw2XhLL+MBjfZpzZAcJXmjyMSYlAkWarWeS2vvgWnLw4Wrta85a
1E3yPsm+lWp7cKbm0I2/GhR/MvH9tDp+mfjQBmKNbGEgOZFyN0/aeZDGbVoQH/Gj2/bpr+J5/+zx
gp3jndT51trXW1+aRtiXWPQ99Mc6QPH8P3l/Pl/gy8gzFCGjkf/9AlVz7MxfjYMPUNqX8baQ8/7x
FcwvFUebL0XtlCvAKj70ZebhkYpWtlQJCgvl0QznuxBZX5SiaA1GoketIzIxv5be6sA46wWyKyFP
d7itn8aZLp/XjM1Ta5C/Sp5laiH0na5/8abZy9T29TMjnpW56QZpWOaXwatWRoOOAtmjoiFsEA08
q2o+4tzpViUzxZQ1rV/MECrI2dlLsnYvlaXlS0NB6A57YCXb9rq5thTsOlbuFqpxDiqxKTpnrUU3
bdrfiKY86nHyjkMcIfAQH/LIOglV9ox0vJ04ck5OtVl2TZUzXGjSXjWadg4JZZFWegxfIZYIZ5ij
kl3VBGZEvmmBowHUIs6qpLRRvIy6cXYa6ThPlKEEhULSAtiww87fBEO5K4LZ5/S3EQwjw25dsyy8
5ccZ4+yrIQZQaXwI8AYbkrOZHPliaOURBerdMtbw2Wza1DhHhXMCLYV8IDmJ2ngwIFbk7NdaZI7g
J6YtbgjdOpqjfNWkEXCFYqdkaCmdZB3yYzqC9molX+uSctWWvAgNXWirOvI+3pCAeE7QxseKCh+R
k0wpXrJcvrMLwmUmm659cmrbxJf5fSF/0zTy78Aol8tZt71e0Ehd2rjYhr1eSxE5iFdBEnFnZmuI
/btZd3Z6ilApny70fNcOYUtx8dJn43USaGdpCJ4mPX4MwvKHMwZPFudb7GTUjzsT1kFUDK92bm9G
1IJ5qLtTVRBt4g9Cuqg59SQDAH1Fo5/H04arKGndIWu+a4I2FjSkFUMB1XdTnlPMXBTJvs129dji
5C/S8pSBwFYlgqz1+H4w2xe5WQrx/NC25LNVm6JaguVTOtXKCm6AvEqlul61U/SOu3/TGC/Yn72h
Mz1LNkeKIS1q8SbdR13Zb/Mu1PxpeDC1+jsag+sys6XfF6P/3/+9++tEPvYsIBnZ3P/7JvDpNXud
Xv/bYcl9/R//9d+bdPnVTfwt/P45n++fP+j35jArzW+6jKxYMxDFWXCl/9EcZj3+DVis4piWRUuH
3cY/m8O69ptJZ0216Esoy56Aye2P5jC/xVGVn4ieyDFswgr+TnP4y8mDPQeHJ5smpAmxk8nyy8SO
515QApPFvRnUG6OWDyTteFVjevi/Pf7ymsokWJPpVxD1ryThjws7jmIipUGBAoT/540pWxS1blut
vf/gpg1EdLGeTGI9Ik6JHTLTMzoxMkSsDwiPVBDrlDWAa2scRb1G6bkZxIqYF1oSxmYoWFF0Soyc
29WISjaZehFQhkLtbxIh+1lC1lyAa0nWVtUY+ZY5e0P5puQGkAg06LSlCSq5K6u3yG7WZp0fdRBW
TW7eJVN/6pX6KFnKRtZoRBOJZhamBzPQjZacrcR8HhrxQsCYoTt3cgsrQ6upmwbO4IVwvxYtpNxk
ZwfeKhPSax9RnldL5b3utCtwKXfEofihoAQYtgfR6KuGPzhzBd2gopo/mv0ll6PHqKAZnJYQLnS0
6ONNb3YpAvrKcROBVjez7iqDPt80soDQxoHR1w8L1l0adqmwrwanpxcMstojV2lHwcCTMCvkCepl
PDUQsZYS4NhJ+0TVvVY1Ed/HjutoslvIwTthx8QNhSaBHvOuGJjmpOSbXDCnc6i5IEakKJjRcRmq
JycI/HlOXzJ3nFpcTzXLrpaNDzJB0CohoRYtRFknElRxrUrJV5bGTNpC0zBym7hD9D2kdrE/UIKU
iqWDRbo2PXEvFeOuqkyv0HNEW5JvloBSg3PqbCwq5BnV40/j+vL7LuFzHp3ygWr+tHtY3k/gqdDN
ELkyOJwvoom6qfOOapbARWy4ne19kAqhUTn15Nexca0P6Q+TgrU5XKkJVXUzPERO5uuicNMM02Lf
ewTUAOMpNlVrYQ6R9oiUHue4eQq5HxkNt5ZaeiQZWzWg+TFPqyb8Him9Z8QQhHOVZiPCZLVCSu3s
pnpZvsrsHFm7DnvoXLF0W285y1cU8YIlJlk3w35CKaQEiJvQ1XfheKjJhJSGhACbNvWhYftlmVC+
7q/ITtkVwHdGpbuRuz5yQ804SrbmC+KfqAVdsgjZP822lDqVHmUvlk2OVGYc64bgwqVUFlGWHpAG
53iikY12HqLb58wQ+7lPz5ZqbFsUiNmcUNrPLzkE8CQbr0JtvKpqWp1h4CFoOgRKDMzlKoppgTjq
fS/CtdIiZQgWR+DkE793TlVBV3Q89eE7hwrPzHN0fIknosLNnNSrlcCvlBaHSb6zSWhjNBwjCMn/
yeug4ExGH07JBF7Lz9NVnyJdLyj+3AvZuatM5y7BJUhzlc4KDQ3xNCscWHoQkAr5fBBiqpbNzVCt
KlHeBP2mBFkYGJSgp3ojamRstuPLiBcqRM1qpZ4qI1sNRXUxA+lOnzoUqdaxmutdp3H7ZSJ19PhW
UsaDqGu2dxQprf6E7nI3GWBRrcHPavIaCkAEzN5NwNSk6RtyyLzEmg5BRFzlFeGGmyAT+2CkcSOS
N3Wtg/nooECMY/ckIwiti+FB2IlXdRqfb/RLpKVm09Eea9cOWh4tZHKFljbJ6rrveremDEyqMI+j
uvR9sU2m4RSnvTtW5nFpJFlMlWVbgCZuTiGNg1yj14djO7dGLFyznyC5theg63DKHZVtEfb5Fh9c
LVRQFLynpXOO6gfd7K+CodqW6TfI9B+9FGmE1mW/C5WvQvOXZ7PvmmqrjFArQy+BpsJey9xVGktX
IF3++l1YtgSfzxUfM8MCU1dYL8nd+nqERXySm+RmNPdmmG2JB+xapisKxyExLI1ebDUJwxMgGew/
eIR4Fk2DICC4VJbjS+z/iAeCDsB9Xd6gsaRrku4qwXyI56Xdj9J81oXqL+Orms31TBI0KirC6HTX
cvStIh778Bpzz2osu0eaLDtV0+7rIH5fBpjKZBCyhAmTVuREMK5VUY9/FKRZ/PVd+FLs+bgJmsy2
xeZUqJlsQn6qHeqZWltmOrf3QG3vl/lQ48oDka4TPNYVRv1fTch/ekFOcpAi0MbRrPr5gr0kNKka
2C/oZYtbsFzjZPO0tuKAcGhr4z6whsPUG0chSndkTRjTRwdohtkZZygM0coKil+UVD4qzJ+XCA0B
F9+c8hAqKPR1X47dGn4mSxv6gV1+uZppAi8N65jJZzb1bV2YRxqjblWxp8r0jbD0LSg1aqu3dJjJ
6zHWOUNx5qO20qPAbJLYsU815lAERGViPUXKT0xb1FnHMqqfIBBekiI8IKfy1L7YlfSQQQxc7CZj
IbH92BCP+hwe+tpwi1i91xPByuyaLUS6Yuoe8y455wbyDXppItPAjZnrMAm/5XmNEQrU9dSdyFHz
MMgnhv3asDNRzfGqSbgk28EsJf98VugPCQh3IfZdpwD3Si4uzbHpQeHP4tisnsNcuybygr5xxmqj
gjCSzeOoRYcqy4dfvBPLO/bz/YfuTrFcUynyGtZHftGnWhKOOz2OIu6/KWlbAWpEy4Lfn/HfOgz9
7yld/+2fWq71Xv6vUPM/rv1/M3ycLtSn0b58kp/Sx89x+F18PtF8/Pk/TjPGb9R3TYqiskLpmh3Y
P04z8m9IyhY9oyPTeaLVu8wJ/9C6ar9R6iNISqFXA59viSP/4zhDhrlJQZKDjoo5Av2l/XeOM0zD
HJo+vxXLeYJauo1qjiAhyMJfRuWMvCTsqhLAwADJlMTSMuymnS3bDI8ohD2dZxdTfS5k3XHRMlXn
llgStxrz78wqN6VdGGtikCSSZaWrfOs08w1KJZRPcyDOmATUZNwVqRXDxTEnyiTxdUwbnD1iFMNs
k+NkJ4lg3pLOPh9qtN0IKJC8mfIUu+1RHWKcRzU8wGDw2siPhea8m3bjt2mwb6op8RE5/bDKKrwe
EMbR1YVYWghDPiPuUVIXA2e9iQxEN6x14kKPnZZRZPXLvljylFI2VsnibpJLKgpggMQ2HcYrgQu+
tgKa4jLu2iKQ0OVr91GIlZpweazaMUTh3H4MG/JqP0Jr0yE71HFC/GAuw1JVpHMwyyCHomGtRFN9
aKR29ms8dmVXPpTliEopjQY/tnJjpdKQoF6OTNAws9A3IOu1U2qvEfFg7yxXoyFJ3/WOyBeZ5NxL
m4tLl0dQLObguVScXcAMtw+rmZhpHFssYEgqonTdy+ZtBWVsE5FQRC+cDUJmMWeJgPJwl0V3vZNq
30dU8gNhAlfB3IBP1fOly/4tHY0WSFfSXKYRbZqA/Zeqz5kySJ4hVH3PUcyXh9x+svouBckYWy7p
FgANalZZO+/WVhhSyNPFjaMOd5pVtFtONwA4iRqtbGj4PCudvmgXPc9ZdBWN+XbGBO/LbVF48HZq
ryu6Nx37+0pq1G82XkK3Siz9XFbf5ZlTJX+dPPXM2ZhTKXxYKETTJwP7eNF3dxKaH93MTFq4Q+SX
VZ/AikNXTQAaaHkwHCqI1Q1eg8eJxjPSQDynxIBOBMqzC+jwsp+i/B42wPJyLBH2iezsrdLyBic3
t53RnJypCtbZkq4bWFq5oBNuBj3Bwi3b6BYZ1tBtFejheDeoZcakvmQAyuVZH/eS1Y/7Cp4IOsgW
M/USjZIO6sZMexJGlW1vbQKRDvshnSIy5RXXLOj5V5Bo1lNxrjPk5EN/KpI08qSUPVFo99/kKPtR
99L3JjcwhyHR8zrd0q7o52mUAZv9qDYZjs+3WmnVE3efbNd9C8lwFQ2z+lBAWVqJMfLiLtbfNENy
RyOIfgSZdheaYLn1SunXrQHESQPb5ZaREu2BwH4PZTlclKvddo4zZDDIidgnl77cZ+fKsH1cv/J6
NMNpJTciPac5BcacTVqYOK6ch7hDRdh4mei2aSrH6yDEfGOKeG1FNBXBsNxhrfNSAp7Jx+uw0GGY
PTVlVKwToolWUBqrvRwa+zGrs7NmEvq5SgoMzuYYnfPavOkLU92pcvmghvz0yuHCcRadnbKPzrPT
LTlX2NQtJd0gTo020HfAPPOOstOGu2O170EHpohKLLQYX8PM7I2DJQ4NchIn1w+K6IjfsTjHRYyp
OdP8LkKEFmDqNRyiwhdldCBb9UF9KQdrPorEkH09NAfePka4liDGYosSupnESTGMaJOb9VivKoNT
Qzy8JxHQ+S7EYBWr4UOmvZsZfjZSmi9WOE97dkdA5qZq040TeR619kxR1MFdPw5UaEou1QXHHCQh
Zpnyxh4cOAKOcobAlT5bMufBgUDa3GovVZXt8wiGMMd7BCw47sAJq6rNjhz1zAjNPpj4X+pGbp33
RqPOnPOmtlEybMUCwV2+QtlBr6plAjB0U5HwJus1ZzyY5007XFDbyDiQgo0w6Be3Y52wyXdOCRbC
0ywIPbPldheGZUicqWkjR2rt2wjyByGhzgWarHWxcUO1DFXkbKnjOYG4zPUITSxog4uIH+L0Gn4X
vH6nra6vq7bIr7EZh6x2uyHKT7Ug7avr0utIrglVi7FZ2yEIAV201x//gteDiH3SlsoA74CtXeVD
i+pb67X1SKeRuKDI2pvdmrhAYzdoVIl6ELnkyBZ+6Mz1fYFXykqCEX0UcdR45CPUU4JlYrBeutnZ
jolxVzC7Et2jkYTwyuQlzqGxjuRupAakok3SUYCEqbiV0pa1L87Q0UmmC7bjpQoJGDHbADlot0rq
UduaBcQliOPeBE5TmbG5M/Y5+owKytSSmVjLx1VspvZDozAf69U4ngSP+k4DYDKSfJGCN2iqYgek
owWQgJrAGhKq6lkyrycEyhtFwrGVWVazNetWwTgv9FWclsTndORZByTgHlQ9xSCbdxmHdqpSZA8T
7zjXRPjCOzZBfLl2t6Q7OYjAm8kk/6SWmstsD2RHp+csjdSLpKIAtEbjBlEeapRS09Za3MHAyeJb
p2eHzgv/Yg6yuJbF+IT23ISgtiP9YPaa1PlRyn28ASbImipJ33Qc3Bu4BQ5AGLy92DAIP6g6Igk0
5a6FmG1K9U2dIGyPY1O71MpNq4oTpYtDXWvNneEkjwOoFHfiUA/ldD32RnLXmiwWRqSYb2rXU3Mc
nB8sbHvShDAcBnx6B9p20FuDS7AxRweJe9fCXO5L+is4VhTPipB5jridXS0Re0NtzU2i8l+4cRmC
I2K/uDhrjS7t9KlajkHIznSzQHdmbwjhqVzmBIt5wmZSViI3jUlCC5GAGDbEdAz9yQqlmO45FFOI
svd0I4UVYyRPKSFhbEjUEp1cwgwnBCrKSL4y4ugqmzlwigZuttU0Ds9+3LeccxJD9zUdP82ETXCW
n3U4SSgTnoehkv3UML/LZttBGbxupCA8qniZ1+PQIh3ujJokAuoxi/R0m+nqLlA77kYph16Ok6nM
FYpV6W0PvutStfvSWCSkE4e3NF8Eu7dEKXwfAqUiZFN9oPBx4uHrK5VmHr7PcxxBs8XaQpFXY7xM
oOlpcN8PcjWeuV/iiqQw5uSp9FFDgvDOQHmU0Y0SEWua5dKO5M7RdcQ2idkLYR5lVq1ijMHj3ilJ
kzBH6sQ/ArVOfQcN9WqaT1k17pWw3nQhvScFen9Ymy9VK101jgwBLIl0KrMRL7ch74wmM90p6fuD
lv5Pps6kOU4lzKK/iAhmkm3Ns6o0WLI2hOxnJfMMSfLr+6BFd28q9GQ9WVZB8g333mNwQ8S4jlqe
EXkGVFUlpwkhaOgxAYsGUkHBmWkQFgyjMJd73nNnGW9O2A1ro2+uavGb4DTeSVcTuI6fqgW3VnvO
nSSetyn01Z6psV4JxmW4NKw/lSLfyDXlNkkX8y0zk+K/3mzRrGVYxoqxQtNadcOVcA9SA9OM66Pe
R8YMqZoVyratuwNV9q1u+GvKSFHgOi+lAa9+vE5eoQ5jB8nUzk/OlFK6FRJlezX7K4m/fleSsyR4
QD/F0Xjv0qI6DYSEyKpZE7mPXXx2z8oizIxKFbOmkvzUxnUCp7eLQp8uXnP3RAheGz/eG1ruZZCI
fWJxttbkfT9NqSEOFecJJ3iBUaAiWUmoU8cDdOXLBU/fkOBPp9tCNMVsHCb32A9XZt1BFqVg2owa
NU09D3hwwl08JOlbChQyCeudHWXlqiKq6AYH8srm5hdxGbjAW7RcZsXuMAm+JuE6KzOBEBMCu+MQ
LJ6N34g8Pwdmi8fJGn/1hUldRdD6ugnQzge2fqRuSPET+w+gSHJHjBkyyYlE9sQELEKb97u08guK
luxJ4jZe5VXYbypiKTdIcWqEgOV+KnrNAGI+z2b23FtRuY91m+4Crbi5QsvalumE2pt5JrlN7Xku
4uXQHVFo4zepLXnPTALyWFZ8cKZZGxjp0aqGyBaNNXWNfoZy23CB14/UqLfS4e3xg+mXg5YXk5C3
E71l32LLGo6REyU0A/u21V91OkNaZ+uAjLaCurFcUJNLKKANCl5MH4VhHRhhE7JXsBqpppL99nLl
tW1E5lpKrl6CK9gd/YRUp97ekrwGAlTxHdiYb8MCLWfRTpdAJaQssuynLlMxrF0i+t3eZg9C9hCM
g4MKQ27XgfK0TG62V78JWFi7AlrEKU5NnClGDbh9ef+MrOXMTRWRke5B5wHag/kjm0vK8Np1DlEJ
LkRmR89vHkSGVZtlBtiyluj8k+nXx67SwTpvx7fYd4eTUJazIbby2/Xrs1lCmTIKb1OTA49n5L0u
VbVO0mTewQxzVzIowDvk8b3zHSwILBcmr1F4gwA/dqHhreVA66fksvMqym9ld3eQ0cWhFXsPJvG6
55zcDo2JfXn59UndHwYHJBfmr347d353zRKP50Qt9+1Yf05m3uwi5kh+Gu4a4T0q3qt1ANJl1Up9
yR348vGA00YXZ8L43bXZ+Wo9hk2/5ZqW7E8Auui2vnLP9luD5xBQIe/Yaz29qjb6D/jQ3rJYFbp+
Nx5Sl8mYm+YHzrLyFfaO3PicLy+DgyCYkNGQ5z5uuV5YF6Kx2jWYlXVeOd3VhKFE4DykEsEzkgT3
RkYxp1V5ZOBP5pEJOKVxM29dmDZWsdaMDlkyPOe1889wk+old/oX5Ij/6tDdN0qbt6aa10bdPcXS
DfYErCW7Iq3fTKd+T1vP+tXkaYPFkPgETmcqrdTG5tESwb0Juugb9z49DSr0ObIocnpoJijjqJyz
XeSZqxG0B7haRB5T8USSmzx2zZrQAaglwbAPM6Ni3u8SShcMRzdRex4k4931/fEoOkYWndeJdRqQ
HmhE85OUC5fCi04i83usOSTuE42wwKsMglCS4MUfgrVloqPn0ZJjRYySc6eXJaJyeTznQKsSErf8
1pFb+ihrbh51OHYbZTLzJicO6wXuQC8dVmQbexskEcU5ttx26+MpwyKGyzXIIIWMVL5zB/QjHTsU
/eUGAmGwaUIPy42kbeU4No8qqe9ZPjKQUKwzfygU0snNddZDFGSpZNnWn/Tnn5Cy3QR+c6XGng9A
E589w0w25ugYhNLYd3MU7522DOCRcXQrSKJMirFgQcocYnZmwlBVZpMQ3hxzPyoOsd3S6kELmD1y
Yykk1kOYB+siddjHtUu+QzkfXC+3yQCKmrUNimzXiuI9n+OvtmL73ZnkoLUgMlJvBiQ3GxSrBISE
vjwEI9rrjHySc1ItgtZw8Fa9fTMbSWZxgxmqMx6u57+Npn0vChnvzRnClTIRtHjGnUTM159m/Ocl
mwOGUcqir5vry0ywwt7zy3vZ81YVQHWJrk32dV5Xp9Ta6KT55nsXQae3P3/bz0u83BPEj8k1idBk
VSywiAEHRWHKat0MpbkGNOScHA1pxiZIDht3jJLHyVFfxX19JSwTQG8yu+vWmQ6m6JgZwAk1/Jhw
nXeQkkilhvQjVuK/OEztSz5GJ2mrR9w+m3QfO6cRT5SIAHMcnvmxFuO5A1axzYiO36VrPXJcB0P0
VszLYyljiDRM5m5AHU/IHWdsEVkWBxk/dlKxhY6chyXKW07K7z6POchTX8SHyYnkMVLhO3kgXxo8
qNPjK54t405cabsuOnyfdforJsx1NUGHtSBwT4WOto1ulgTOgmMSTTqJd8Pt54XGVqyZuodTR0hT
9xUGBsFKcn5reA6p5elq2va0IZvrzF/w7ZFXdi8qQgnnavzbEgq6mpzM3KbthEJKN6cgNCS42OHb
GXmASq5BQs1UvnWKbFfIYThyO0XmS5LRa6uoRay3MloqF2uK2z3GI/fSmOLXqM1DoSJ7lbbhW0DO
bpjMH+XwGon4uejc91SGn0PQO6ug5HptyTpJWrUTelvQ1LGsWrm6eeJsxP6VVvyMfeJtbR99YDzJ
Z9s4K1N+iQ5co13rkLdfkzMghwOTudOYz5/lwL/GNfNHtzTvw7p0scJAn/vjGs4VwcOtFMlXK7J1
MZoZ6jfwomKAt6lvPTRPh1Z3a0e4vwL9D4SnJrEKjjy4XDjV34MkL6xlEehZ+oVJ9K0Y5bZrZtzI
4xcx5bLwLzq2zzVmBVDATbFWS3bdJJnmzFwbVrBqhwdUlrcqCqgbOsKHXaDitNynTFiHuhR/Rtl+
ZyR3xMWfZp7PfkEqIEMqx5vWVqaeEpffXFwmv7PIO08WVXvMpHCVT/a2gJdqVvPbmKDsCjDuhDwl
8aL24VKegO6SUXIRwfzuq+6pHeFQMRk8RPEMGKv9bXDBEuCJl8sR1dqzjF3hm588t+M1HtTFK9Qg
Lcy8rdfEf0FBvV+dkuniwNRTKgQUmgSyZGCe9Mc3p2OQlDlNCuPlAl+v671Zctoxcw5XRdadlGQ0
YQJwE7QwU8NGd4avIIjIbvMvGWvMb4liRFd7p3EMV7kcIghReF6GvOhWJPFtA7v4qqzmVc/NH1Vl
65F7mU6om5ut49XYjMqtOfsIgVLv3EQEhSZjQF0saKJpiiwYOrDDQD2mRXxOyQvbNYopec5zSyNc
XFNUYrDiyu+bk1s5f8bRHNYhk+KMuGOioL90Ul7csurR+w13K0/Wphz2CbQlPfHLU8vCHFM64ytC
P/HJ2QOZRt38J62jcpWOZEUX027ISGjMgd5gz64CwRSjJ9FnZAyKt0ltIfutZGfdB8+H9v1Gw/tc
EmTqo98YnVqvMkYia07ca8UgY+U5nBZzNpA3x6xmXpK258J88gf/kwCto6ydT0lzPtccoHYLenp6
ctLs6mXMN/zswewb2SUSwn4kN47SuErDc62dcxR29DmWd1FTd20UmG0OTJDdav7j6Im8iGAToXKq
Klmgzyx4FqfzMWOhDJtmHxcekQ7jH4Yr66lI+lVl9uQETRajMc27Y8fJbRTotbJSw75rjomOLhgk
aHaqxtrbDXMXIEWAdtoTB2uGCMKkavdT5mkO/gr7XnnVqs7dgjGree4a/9LZBK5adJuA5XZu+BK1
7AfmDg1qFyG4CVr11MTZu4rlhfSfoxDVTfAU8H6ZhnNGbHBLtfNEGB4RDvWbMmqWH3CPbdZAwjDu
cR+JTZpMu5jGGWGXQ54Qt6X7WVJlMFPA5y9bfbDi7tAZibNS9kxyU/aoW4g0Ikz/OgPOVPwZaQJV
jIjFLiZ8iKESsyL4kv13xsBkPTH4S2sYtx3SLE0qecKoA6ValBJwMPmfM4d2DScx0dbnNI8E+3qQ
P510puDNtuCLbvFgXJOm/ib48yFb946S4dgDVItzg4phGfH2aj9Q+OfK/t3U4pV74SBM3j43wk9I
OX/NMXNtsIMeNM3HhlrxedDDFxWOvRGOZa6IS4N5ZgE9s3IC0d05/W317YIsZlv8mjT6Los4Xqfh
CtsTvYBfr9PC+x3y3o9jdo0bez9smX095BCAYLKcl4oBte0yWkTNhCv6Pcvr58wgU9AUpzor8ZIt
cEAV0FG3T7YzHTX7xQ2Jf5jEahIZWv/JD1kf5NEGdQx7O44RgzSaJiImPStW5IBeOtMjLZIgKCL3
JKHsxWsaGhcsbjC8GyD2RvUZjH67RW0206Nz6vP4TGxUIVm0cq36Qd4FfVH/PGTjMfCHPaehu3ap
Uow8uHem+946M/168jf2EzZ2rAbHxN7pKLgQmUPBF/Lcc+VHheKdsHv/UiesCxvnP0XPj61o15R7
MQ7kZLv3tk6+JU44btHICq+Qsm6GOed7IKzXjJM1IaCsx/nZzpJJQnmxM7Dzo8E/nnkzwdfLkdyX
AdVFXq8YX50bCJ807f98klYPy6OrCUi1i5n2lJLHEwBuDswmePUCn+m0tferiRV9GVyWszrIjUuW
hG9+GlHR5t9G6n3XDmbXOpNbmrG91ZmnMVOwi8tjJsAipppiHsTMKjY5gHOzuHLlv9ZUD9S/D8XF
PM7uNnEeeWkzetEmkULW3VMY4t1uprLjxnPs8NVCzx335l+IbXN2MZcAb5lDqpuyTVJP5LW/e6b/
25kLtBN6PkyzeaWA26mCuVBZyFUQD9hUC/kXxcG/YNzn08s0YbTPPHPTpuYziv6NjigW9MBurdJv
QU4sOJkvSLUpQnJBgvGUVmcmu8zpIdkNBeo9gUm80a+T8zx0drOeM/yKLRWc6Jr3MCHTnH0Kwa60
yzUR95uM0jiwsxcp81uJJ2+ITEWZ4l/SuvokoYSUSC+rTom0q5Mxk70eSLJmopy003zehBdfofqv
52zfU4FW4fzeGu3XPGDz0kb7mXbx33wu2e55nyonnQydOSDMo9WPVAlN8UgHkB6FxxhlFJ/hHz1Z
wERpjzEoPOyp6095FBwSD43/z0tZyQYxJZxvf4lsICOZ2Tf5C2BW8/1U5nC+o2TcdviRYaYw0xpG
zuNVFlvh7eclchwUTb69t1txT0ZLb4eeY7sNyEd8VWPkQ1r1MBkM6FOHfoDC5vhdsWOIYfVIV2FY
oJhfQFl28s08I7hGEN5ugpiERorbWLxCURDXJmjETYYuSDdXthsVI+0skO6xexgcqujC0OzP8CDX
XetCBjebLW7nj34s3oncFtxlsFyL0dhJgXl6FPY5rSkPiiUPprBSgGa+3vmVY4F9Mi+Vrl1C27lJ
tDeqtSCif6VL6huqkmSjBw0rN1/e2sldcioNehg5lauYxyIkHKtlsrXyUDY9uUBXNpHOm3VGyocw
M/TFaIxtu8FPwMIunUtGuQmWBc1e2pb0k62zJsBHEgkU9bu6YvnSERLO5tN4Fu0/Gc//0rDXh8RE
88uadxOwvMi8MD95dJ8rnTgNHRTDfgdRZCMQPLckdZ2aKQWpFBnGuZAL+XEKGAvVPJnS7jmqqFsk
84RI/hsFVjLdzduyXKbjqnzXhtqK1vL2+ZHH57cKmn7fdPYyumdOnCYOUab8a23UZXbfGQzv9H+Z
TQwWwHhOBrKQmATT7bFy2/lJAmlXPhlmISj+2anHPe279Pp97gV/izT6CxYQMZIb16896YxPrGCv
1Gq/2zpjzmOBeE/Y4J4jx/0Lw+05HbyjNVPfirBACeWQSDOUybMhnkMK+rBMvoLMCNbCjoJtmHbG
IU8LSmcuxqvNkKKvjW0PoZ3MqeRu1res0W8g29dmpbq9nfXjofKSc52hJa7t1zoF+yGykpwGab07
wnAZV9oTsZZAu4no20+axx93s43n/lLQjJ3KBv+og5undD/dsf6X5I2zdZ3mQLm58S29b/pBPaUT
VYzoOvGFDy9ZJYU17t2cUFpmmlXjV5uw6oHKlvCggkxtCrt9CevEXo8dvzw9iXNq6E8kDeNcZV+T
jedwTMcaPIe1smrTfM5l9NoE7D2Ea2ZrjnRz1Zldc/fjNj4ToIMpi8s6N41hT4Hp7Rq6AVk+gjj+
bWRIDjyNEttSXXjwpFPv0OocvZC0+L79r4+J8++NLH/tmIZxi02H4DDYEdewf65IQQcLEfHOzU8I
I8O1P82Ayp3HQO22K8sR/lxMvG7sR+YKWFv6mLARMwuO3hHIE2+Mzbao72wmwfaNBWGegPpiJtI3
jOT9ZrL9F4vMsAsF9DnLZ7ALaRE+M5djPrR81I1xt0HE8CQRnB0Lw74aJjX/ZE3kbdfGg50HjbiS
f5sCrvFcgZlIOvAOgROVd123ejtPPKscE3S9HEmrmQ0DXes8HpN4Ppci27dhVB4ianSQrDl3UGUy
h6IuLVUkdlNRDAfdGOEpSolarpeIeVsx5aN6nk6j7rOzgb/y4ArtXfXM79AwGvYxs3Ov7AbQFSlS
L2nXNAjj2VdL0jYPfQNaRaMKKXX7p+qd5hFkI+IkBtpx/J81m6eK0AXJT8FlDLmD3NNVHlXemwg5
00D/bm2Kzr+JR8Jb74zZW9ifGjtgVWM35TOTmHzLu1HeiXUvGQ3VFyCW9AWCGj9sTPuCucE6+OQY
n5s6YzNuJvax6KkaWHJ99oKAtVb7ybXRRrYPfIWryh+SnQVS4e4OFZEqymyeSfcgfguoatMF5Wuk
upHwG613jPzSnUGw6Cq0UvkbpgNligdMRBfevaEnOtHOE1rV9N/B7B3KPvX/+dHITzE5ZwZeLzPO
mjW5pLHVTEvUyLwjgIcxEwG3d1LO7l08zH/mSf5HQo34LTOqnim0CGmXyNI1coiNiNxoTx0BkwOe
4fMMzWirhma6Z0SHOA5CUsz95ZlUlfIcWhkfdMXK8zTzX/Q1GETTI033FtiUOrbetBwF6JQi4BSG
U80npab5ZE3Vd+21IfPAGv768gK7tulIxSa25BUdMmyJsXZRJNQlPU0Vq6U2YWpsulzoqWOeLXT4
oRnva7O8pfOcn5nq/P+X//tc43tfZq3y3c9X9Hqa9/YS1oamgUU5sYInh80BE6l1Jxk+CZmpM9FK
6lwuLyTnAqHERYGlmQ24Y6mNiJ3qHBh9dbbQbdTkcVFRln5u7xh0J1y3WzIVQC3VMjoOCdeu5xVo
eby/RotUBA3w4eeXV5bhVlaFONTLr3KevI6AEA/YCIlR7sHwvO6QRP0+carpLJeXhGhjcDgvs1OE
NKrEiv18RDEZnjrOw51vml+W7RTnn3fo56Of7w1TQ2u+6P/+DLxzyaEZMsAz3RRWQQmrwIri8zBj
yTTprRieE3aLtoXlr+cy4o7/dX7b7BjmM0awrfj881FbQYEXaYtQoX9FKCUvyiBJi6ceWPC/YkxZ
w5WRST1mhmtkT2QSuVTZYvBgNVk+EL0lBXuKtm7mvJlBiNmeBSBdvYMir0ztDj8lrZCsRXr5eSmW
wWI6wSaHTLb2koztBRl1jFeqs88qXWCQNB3M7Z4ROLtyafzJS9pGHVls5BaAjqjWVYXfNGjDbBW0
Ep0+5BXlCwTwigXa3vKT7ySQ/mWoqVl/PkoIkBlHm4F03KULZQmKCnotCyACQ6mATAafHRAbw5hF
XpJsEIEnt5I3cjX3abbzp/7BKI6NkoAUyCyj7Ln5E+RKKrpaRSA3kW3km9yQf0U237x+TPdV0JBs
3YLcAW0Feqy/OIT5LOGAYg87IGYNY/jPQe9BFGpYqnT+eI7jtoHQ3lPee/MfLa2coUebX0mi35VD
J08MIIZLz6Z68XC+z6I5FfSEW5mIb9gVS+QxxNPe2vezz88U1znbLrPdu1bj7QKew79LvwFSlslX
0lGn64RPl8idDl1RVZX8Ae7ZZHKYbrvJWftF86GHP6FKvV+B11XXIOhduoSyQxUjvLPfgGcpVM1+
e7aCNQtW9dHLkf7OaF7T0fdvQw2sZ7Ld8YOQ93k7J0V2CKpVtXwlqWS72RvBfUoKNtOvon/pEL+H
vjX87vMlYU0MaBiq6QknznyYZQ7DaZJ7NCD2UzayFAZwhk7G8S+OPeFgNU0GlHP11aY+Qyjdnpk7
k7XeTr9xU9W7NJfdqUWNsw0JP3f1aL+70S/IrvafpKEqTxSJrUIxtjUj7yT8gsbWBtWWU0lfIqq3
g0hd3Gdpm24LcqKeOqzUa7Nvhr/u/GG3/q9YBO6vtGAt3BYfjp93nFoehYObHaxuYIYm2hS91Zht
RiOlGOvJ4nbafSnln66LM4YeJXeLotEhvMM5lvckJ5iZkKB+nYiBx15fgMeEUtgO5vQcZxynJqLc
XxOPT4u6XJs45WbzWw7JeHdSwzpXuS82bY4sSarkM3+yAqH+ZH3NjCTLJevaGcTAZLMIaq3wgeip
XjUiOLe+tl7mcdr4atFcTPzm53lT+WnLfkmc4T2zshb1ASN892AxgODNqdV6qDK1wpYkdkkbAs2J
S28dVkX/B1Ddxkvn6rdqSCXnDrCOiJMgwHY9LXCb/wtEOvwBt8i1MM3RVreEvY89757W2NUH24Y9
7wm1lxDR9qrQO+acaj0zKXmoeAHIldVbasrkrOqq3wTNUHyCOngjrvSR+Do/ysHYu/ARlyCgLxW/
iznq0fzMRAAyPeWBuPy3E2TMrbyf15/P8qxo6HTlh+tGn1HHAygnRu/081I0yTWXYbEvjMxmli+s
U/a/H/18bmjHD2yPAqDM9MYmJbwaEyMBLuP1ZJfRdVxefj7/8xE4b5PGX3U7sspYArhkW/78QZha
5dVNThnImwvN5zpbKDo8ljq8NkJeI3fVMHTmOo2nXWVVzGtzkFu+7G56ECHe+LBF3JefQTW4p9hl
L2ubBhmNNaIrzB5E56EPvqElK2656re8Wc/jmPb7n0/ny595xJExbZ3Q4fUTfSt928/nkyDg/1m+
Ils+Kuv2fR6He+bV3datu+T28zIXCQosE+M25zYlXUrf3AybxuYfULXvVRmON8/XI7w2AtJ/PhKy
x49rhQNWqY+siR94FhU1kjceOmHfRpNEw4GSeRfH3BLwEQGYTTlPsFzuZ0yHL+QW5Gfq7e3c24xH
vlmfuITkDnftZntEE9amKrDIZK5eqwCMumOPD2qt6N6bej+AKSEmVznnxEVM1I82qgfPTPeeRcTf
NFKzp1mKsWTZiEXuvWco6I5tuEtDNtK2dtVrD5Grx8TxMKtweqmNe11ZnxFb6bCW1nFgl4yq+AXd
rdiqFMCtn08HX83TLTLUmWnmp7S7kmA72jLqAus1V6378LS9wQ4UobFM5bGKI/FU2g2tbXo3Wv+5
8Lv6VCoDK6OJiHVq2TjBdIy3EKAm2C15+ur5YXG2/JD9FNPefUDsw0aKKX1dxXIcuzWCqXaFU78+
yzT6pl1oj3Lm9gnj/3xVu6dcVck2N9Ym6LdAaFxt0RAwDGeXOACXkwSKDLbhvtfo5Td+l863BLbt
0W1Nlz493TFVRmfbTIwcykzDuERTlNn6y+st6wFay1lB9rzMHvdvbxlfYTnd+N7DYzAd5iK4Q6k9
oJSiI0NXyBDfYt019obYiLZpfw2JjwYMkI6HVHnnjPgXppUJi/S7AQZLomct3rIuK7cqCKZrSYQt
qwy2ga565EbWvMBE+UyMJF+HMpuRHRTW3ojWotXjP2AaoPu8KTsXI3ghr0iWsIgGA2nunMauKYmb
7jFdUNef2i6FU8TIh4Dx0DsRsNd8hKhTs9pd+BdNfzDxNWSzSRZEfa5jdCAIJ9ptZTTTi+cc62FS
27C1hi3bc/uRt/1wTBwKKYstELDT7ttoht9axNSs2qm2Ms92LhyllQNzZQ+jYS26qb7YVZHdLIcd
pg6Ho+qD7in3e7A97BfXRUFs62Bg5ZVG8Og8VZ881RJLNw9sIb30ZRJOCqvYUCsLjwMDo6rbiKZ2
2bpH7qLUdm+swfQtfyd/dCuUHZ9RPNS5kWxbs6bNr186NeirslvzpqzRP0T2/PnzX2lWO8hPzK/C
t+fbsHzB6EFgC6yiZY/H51BP2JdlgJXWEwl4ukQlt+4HOCn9hDZGIzgeh19Yxf2dhojGxnrxoKWi
dm6pg6eMcuC3ly+JJqIdNxHx1GtRaHY//EAwzP5z4oodNDkldPuHykpdjnKsnXFit9te5eiOy5ZA
i6m/UQP1N38Kem5MenefNMuojo6JXeqnBJgR6Z/MiXKnBTw+S4srepDHafI/SPtDJqosvCmwSwwk
PlViNrfAqZsbjEp758fhW9aqrR+xCpCV/9p1IzErSAMmlpeV1ZX3qmNbT3Hk48Gv2lsww9eFkL2L
sJ2cnQKMXVPTnYfG72Sc/omZnfGQ+RgAXULWmUnHZI1cIq9gmKfQX81MFIfK8/GNzPhdkZtx2yzB
z2kabaGh1PsJ/SZUqDa/edHyKPQgsaDmIYTR1+qiOzKlx+b9N2CI+JYPdoOougzvUa9ezYRhgT01
7W4iWGHlG0AnzUE1u2mBfwxmFh4tQpHnJDPfCW4ukrr5hdHDb2F+QhhURj69T6LJsZECPBGBsdO1
Gt99gRAUKbB7orkmo96b1bGO9EmXwfxslIXzzEWDbcabLoOJtyFWQ3GqSxa1XcKyp+44/ebeH9ac
sWzHIww+jqGd+zwEvzyudGMGJC5dVz/1Q/UfXq7pF/cg39zc+2Mb4FrKxHsthL0qOxFfGTZVPC86
9+zE654gh/eQicjVnNBUhYMZvyp/3plOXOxmBD57Q7bph5Ey8RaIbywcx2sLpeqL2SR7Ym+dbaeF
x9CZ4WafILpKVWqdLLMI1ipJovWQwCprhzj/YPS+NlJGvLlyxblicXAbFXp+UhDzD/ih2U7M7ArC
mO6fh7BA/QnJ13Xae9lG3ouabHT7etP4snmLG553QxyfCVAUG9xASyRwV5wdWZ+7pGcL4KaQFwG0
a9P91Vr7n/cG1tcqHPnLCzcHiOdUsIl9NElZNKgNxV6xchmFbaaEZWoxtZfUYK7PXt7ad1M7Ppqm
ftGTl7xqj4GTEMMhKG1jY3S8NVFbDBfUAtAKsceUy7sVJlHxTM7uRYYlwYo8Di7d2PmHuM5+FbaB
ktGfMzI4ya4al529FiifmyR/H+1XonrHj9hWHkLF8Tw0XUULEDrvfsCjnF//kYoB+Xun1UcxN2vX
ENFbJ0t7D9PxP7x+S+9bxh+sVawt7U60n+fAObl9i1U1MV88XRXEOGl/Kyy/pC1aRR6ZusIx+NFT
gUYZx21YZb98EDCbyTLjj6VjWI9LhsPPd47tk10IlItLBGcYsmLhvUS7G/j91h6YxcEfqHdD2bV7
YXO7LYEGRQsfTeYPB1/pgTShgMvNv1o9d7XFluNoc6DghbN3tTHE23Qcqo8hm4mVJUoI5F25tWb4
QghZfwN6VYTa/pXW5D01bvphsV2+EoaADqWrg/fY4gtrg3PAIFF+rx3dfNRZfTcbV6C17XfjzCbb
6YxPVTvWRz3XakMEzA5zUr+XyZh/eCxPu6A/I+jSDzqiAfCVKg5FID5ldyhxZDxme/iXQ4zecC50
W88K/2bY4IiC9AG5Jd+Toe4BiwbCWpcfdrS/3LYFGMXUZBUCHd0BFi0BW8rhg97pLQeKfO1RYweJ
HB8WA0EIhdMHwBJjR2T7a1S0KKrAl31o28Ha27jPgTde29Ltz72d/vv5qdvxa+C5vdUxl0InzFc5
m8MDktc1Czh0yNe1VqJqalLK+79+XesP1Mijmait5wJZTpLS+Ej6ae/Ckt5AtgTC7YaaJ19Hc5Q6
3QcZsjN2Q5CqBiq5oJk9fnls30FQvVYhjZ+bUJpaPH9Z2/Hjp55H1hFx2gyWp6O5gCeTASZGxkVr
N8ZjDEb7iYB296qWuP3K5ABQPpkmLY3wxqWGPfIUtXauV1V7ZhJM2vV7IuLwzPBrgHzlcgoo+eZo
sybTJR0vCFeKPYnQJtUocl5fYdCWpVqrGBEmTGoyUdk6s5WpL10ARA02HKKRCsNoFdviwqbtjtnx
OZ1q60Oi3t9ToaBHJv3vA3nsG4c9yhZ65MP/EHdmvXEjadb+L3PPBvcggZm+yI25KCWlFlvSDWHL
cnDf918/D12Nbju/Sgmjmw8oGC6XixSXCEa87znPmaIxn52eX5RIDk9VbjibqApuKagHiFRH/ckP
kns/Hwg/mj8hxCKyC+7yH1qKWZFWHL4olFRLPg58rTr0zNSz6f1kBu9SFUKURu3PQkF6Y9OgkuMj
yrYowUPDU7Mm2vAqdN3dCHkazQCjZxjMFRWz8tFqUvso2VHCmBmbJwBCVE57wRddn8JdogNZjgMi
DcIQ77eU0aGrSmAnjQE8x87vh+zNrNiGaEHwUsNE2vy6GBAy0Hvq1lGv2X1WcJDZIOGB+PXjxOrA
93jcqFkAZSSkyG3U35nFKGuQ+aWIaIf4eiJo+tZgyfY8BuqSAvAxik15SqPq1ord8jBEzvPk3icF
fk8rZENUULxYY7C1tpFq3QhSrW9trblvTL2+mhoT2UEVf6FA0z8qHXVz2Sk3A8DtHU/UPrlTNy0i
t3hQQpl8oaaw0vN8fCF3YFYTZv7VuHHjETGAhXuCfKvpKZro3wxRsO2cKdhNvnM7gmHZq2n1GrYS
lCu21qFW3poY06cV86UbUCnktjZ4zReHxTwFWHVA9yC6HczpWfxGiCKQ2ydf8e+piVU/ESbSSkLR
6USpfz/hvlnEg0gfE5dnMtpEaNu1TmSVweCcimJVxhPLyD5AWRWqGDMgnCUYPJZDEnhNaLoPleju
IWOJn078UsFpZvnWuPdtktyHRphvYpO5SE+p8Uc2UBJNS+ibJbR3aVzTqQsdREQdCeEd2SOhCEov
aYvixP4VmAceyZPjuF+CMrltQe7/tCbqMqXIvgvFkkvV1VDThXW4I/jZXtu0So954LhbwTYSW4rp
xc0kbnrZ2csSGHcpxuhBF9UdhBZkIFZyzxoYoVybv+YMoEWfakeH1uQpLJJ2levReNMirKD/02EE
E3JPZT+GeMxWs24UGwSlXmyGiJCxTHYgixTnFq+FQX00YebJUc9VWs3i/sQMMDxrhoIw0B7kvVkp
9hqJWHsseh5Uq6DxpYZuMw9I8+gUpsCN0HR3oWnyLEnk9UrfwWTYN0ihzDqjaYGIj120QvgyddXi
B5X27s2q1DfdKdOvpQNgGPPC41SmMH2a0PfQ1aX7xkzTYzq7YAVWiXt6BwbSuTrYJ26m0t3COdDo
9Ln5vydJPCz49fImGZTgG5QcBGNZXPE9MtWdmuTWqlfqBsm5cD1r0LR9abGsDEaWdWWam5tqBKTH
vgbJjcGnTEzxN8PSkmWvD8k2ZVpSFxpFpXVF+ghC5vnfs5LU6W7Q5uAhclLUHMI7dWCP6Z5/G2Fu
LRix4ZLcWsLCjSi8JqDotlxFXUpuXDdJ0h7DH4xy9/jrF94j/9hjrV07ONzZrk50xBsiScpgVI6Z
yHDgdGFOVSKc1lqIW0I04piYPZ7VUY8ES7doR8yFua+ZhPlrFet6JU+vTSCWV9jfFmUZOxNzJr7d
RmtmWzU/919/GGkPMXXbK003ycxAgagViX0MXD5Xq6AHqwTPol0HSlAv2ykt/roeuvzhdZsm4bFr
HwEo4AxUCG2IdCoVnUqVSatjG4dogBALHUFyraURWxobJWhXEcUlY75aaCRRCMkhh6LE75KeG0N8
80+Tpu06RW+POEuJr/86/Pw7v8bl5LvqERWKthlzF4dyQAGFvM9//ZKF3PG04gPcqPoz0jMJowvz
dlmkjzVPbdOGQbmfUJIli9ASK2VKaGG1NlKLGu6YCUnTU6poH+UNkpNGu4EEMm16dkUkFobZX7/g
+RzxP472choaSifY7AikJlGslWwjQ3TklLGIUO0BzkrKMvtfv2i98cV0IO6H8x+ZI7YG3hv8tk6D
CdTwl3mhyIMe+R5h7r5ntk65HZIOeJBRqmunU25lktMZDOx+b5MUXhYi3Q3XRikxq4AUWFhO9MPM
gggfyjadLe6hUuJz9xGC/RLLO86mwoEzmA34ZS0lGqa0aRlRs6NBaSQuS9jyK63icW91Nmw4N3qo
CYHOaKjTZMb+UjvNTHrTDRCg1mPaDD8sWCpLM8QlGaVsEyQPuyc3EARntR+K4kdiU1xEjQ5l0PKQ
G631Aoc11jd9G1E8Zmoq924tv/gykKwHSslyA3Cdhs+RwI5yp2URXu1CIdl26qs9d0qsCp6Kng2k
FJA9EVDim2PTCVPHraPDZCIiAPBBjUpG1dJs/+t3OfC/NbrH+cnTZDaD2F22RI/B2ps2so9OKC/L
vUNY9KZznBO8PRzqKN7xsttbxu+CST7doWxvZvSDqaG5csM5UEtzQMoxRGgAYxSdH38dKsUCSMC0
qkzkUllIRUuhuciMPu6HICQCshriJRWHQ1LKaKOL6fHXc+prsak73/caEZNgSXiDQ1fYg9u2NQxi
Z2I9/DbkGIG70yiUaN8M60K07LhNDVGkIQ+SBKI92AMFcRJm4kgSdsnkMRsVBRqMxtYoX1l1+DBI
zVgK0VfbumFJZSmavqXbZ25lzSzO+0sGiGPZ7IYn8+iicZvUaN/rRBb0rqlDb6ChSSrzyAMZcTMw
kBLnbqSKsY4dWKJROe7BrLBx81HoFZDKrLnS/ut3paLR0O18LxJNs8as/UaVnoj1cmRP5SxKKdhZ
cGQsfIlCPgQ6yF//H4COEtpuqq0Gm7GRBKzyta7FFF1QDAz9XSUGBA8Fjgz0t53UsYobAPxE+9fz
HST6NQJsZnp/udet4Ynk5WRTxbCu0zl4y2kfegJK4pjGtVn0gG1lQ/06HYB7ZevMbR6V1GZTplZf
7KFGld/nG94S3GAkty103yffKAnVBfvGZgnKIvFaQzlRnM2v2thAn6/TMaMfWC1FWBUnxGkH+Ioq
rjDoFUlCmC0xG2xR3HSV2GihGNwsXtjylS6qfTUBzV4TD+NnNiCPUnkwou4eN7e6VmPjJgq3LGKw
6IwssxI+vbwn1qL3Y3GUirzR25EPS+DLJSlw+GN0ka4TTEVLNhHxou+NZqsofA1VlqxMeeKggutq
4lbeWElxzPBw7Hm95xDXcp+vsgp9lp8ci5TynSYxKuLl3EusSexjwJ+ZOYKkBqReVyfbWSFhsCdl
/0U+WW6BdavYnBH3OhK61Q8eoRQ6tA/zjo+XtgjAFyxb4mWRpAQmzx+Tcp9a+9HW3EWvmgNt6dA8
DOmh7bRma2vmI3Lg6xayPOHeARYYu12jSoHbJxLiUgKUwlNqUBtWxdYQ7qsGlSaOu/Ktn/qH0e0I
ijfLeB8nCCfqEFFUCS5jYVWosnoDTZOv6s12PoXFPh+7ui13llnIZRmhNeE5PVf9twHFAZ87NABC
JncQEWcPw1FnU+fV1mM1VSs/Lj3fEK+RhF5ig7DiS6FHHrW7CmEND7GZnqN2irxWndi15l22/88v
k8NnarIJt6IQhYTfyE5JbXrKYPVboIKU6apvukzzNaoGrNw5TJmlQdFz2XRMR5jiYpIc3F9f4XHT
iPQecRHjyzrRZB5XBLgXyHz4JjYJEEb4/ejLLLB6bE+HZWfkPcKchdUY8DL5eG8bptSi5t+y+ZdS
c3aRrErPqW5Av2KzdLg4ERnNyomKjhepZRFaR15VuyTFhIrnhyQEtyNe9hhOIBD4lBj75AaftvDo
ZUmK2vrrMPb9uiFadxZtqzRL5vytVnQHpOa2NRYHluDkith6tfx1PLTBMAV7SB59NJvuMlgm7H2a
QzIl4YKJ1ceIz3uTuhXqrIbJPxxDHdG9+cPNW7JlEv1RG8fXpqWARfX4eWLZu6F3eWpLQyOFDZ2W
GJjWUtx4v46kI2ZEjViGa7TlD2MUYDAMwvoqcVME8W4jN31Mabd07ZNvI98UUfPoRhAFM+wYbNVm
eKvbf6tragCR1fQEck32to77nXAwChP/W+C0Zh2wYMPrH2xMUn2khxhklNfez6kZVONDk6GUi3F+
LHI3eKTMRVdm/kUCMt1EsXhQjTpa+9ZUsSR7cNKw3gf5q4+ud4OwB8fl7MQO9XE8/PqlpJPAw2AR
2iSwn+xwg6n6pU99fVNn1nPedI80vDIQavGKiVUlABmfX+o2w0FTK3ffo2cJHeQ1yOIPIke8HQED
EGowB5MZzW5UEK0Z8XDIigFR50i+W40VyYzBaOBaCxa9oVzVGX5TX8htjSi0S7ATB/I2ifcKgG8H
Jo+tls5WUaGzkCFCQMtAsh5JDOGy0oSFKNBd8em1PdY8/X5g3xFoeDW48q+oktEG0S9d9sjoeDnV
GwgU5S4fQ9RdAb2crE/XvLnIOFv2x2lOcZvYaolj6Ubv04Fny9KS+tjPVI8pztSEZSo5m9tCq8l2
ogZwmMDOrmxXOU5Tnzy4+kMskHMBzgY0R7vgpsiANMpTFJXa09SxH4oKM/jiSCdmyco0RXZkBmyu
97HGW0g5oF6sUDfplICvinrSvAm9VWCnPbhwjJx247zYbRUftMDmbsWYUWnyLpMMX3JY4hcokleV
G7oZh+EeQgPcId852Un/g1gAZVUpFoDKICYOuvg29rq7l0P3/Ar3I1q2sphAQeka5oCM04Ud/Fr3
QCa34mlp/IOtKZ9djRJnTJIrTIJbajLPqV5XWynfnJJ8wkSJAnjt8dJiwuOV5zUgNS5c9U7gLBQb
tp5LUs5NHJAYNtjP5swqn0LV2vZCzTayo9Cc+PpDm4qQcCiYKb0sb6bkpwE9ZIs+9MeEbf1q1FiK
F+h2IdD/VEzYnd1okiinWOOSaYBpHL2au25YQZF2LfgwFHQq4oSGCqRQJAD5nmKWgmqaEk8RHvkA
U29AwrKOlag7xOSoHwI+Z4eqe8lkwqw6dgiLbXK+gMAIhFWYqQn+cLdkC/aborztzS+EbZNJmKEY
I017k/Lke0tEK7OjZ04MLi8DVodo/EZT7DsxaGhkgZvvElJA69T54TeCHMQ4RCBDFE+/7jJMpMxu
OAswGKUYCtaS7SoVnNndZsfWolKxTSgFyA3DByQ2FGzVunCfhDitxxGog92lRwlQfWUEDpys0bo3
DKtk686zJWUOQ5jh+tcIUFQizPQHW3TNQ5+iTShiSlNa0HiIdtBf1AT7JTYCuCq9jTv1NSGedZvN
07YM53C15s2lkDLTgKutFa1gCyytWLjYxVI+K77xIwvcll6y9oUNwrGNpviajctSdXCeSxf2cdHU
sx8/X5Baqd+LPlwpVWevLJwj61EdQLqymMBUKDe1Vf0oLTP3qHaslCEyFvnQGIhAVU+WTcJqWCdt
I81eZair5NuN3XKKOmsVO2qwnLL8iJUgJl9AUq7hhwuayVg7GTIda3KBfQTOCJsheQtNPzko0ng1
/SmD1lJfYd2lBkOgWK1Mh3Zr1eYbJfloobfU5WkR5RMF+lhiFq9DPu0OtxiMGxXVNHGX1uziUOuH
oS90Smwa5pmx8+oSXQyEJgtLCCwLc8K1G5o3nXwbhqG44d5yapwAjRZVXsOEprTaHYOJopFJHIBg
pxKOzWpM9WABIcpYDYVz6kPllVxqRnCEWdz0XX8ZRPW1UoXWsqm1x7GpZ26zXaC5UJH1s3gNlPy+
6bqfZtfukThBuQQ9bHcQKso5moCFbhW4CDhGozwpqX/UA81kfQ4VDG4GjGLT30yJ8X2MnJIFjEny
oG2yjx29eAiJly9NYzUl8DkCcFAr4ijzfUPPbKP2wckgbJPo7OtMbw4d3dFFZ7RibbnVaXRS3soI
24IjA/rhUsKb9fOjGTWotBnsS+GrINlANmAhsU41HvRtY1s/hams6jRE49i7wZIUVKPpnovMECsk
Nh5GacdrabqAH1rxc86R9ZhPHJpj3pj2b67T+UfDtR5laShbmWVPTR5fF2MDtMHAVtVhFox4LVet
IJuCELIFjXJjmWqkG6L0W7E1RMBSFTvkV8uh0sqlkRMSmtb9tAnZtlWN/TO2zKuIaGIWaD87TIU3
oQZXIzDibTsV131jq1unZq04jc8sSkDlVSf0Rpi5DcQCmWLATaO1uGJeWgpEysva7FF+sbdOU6Vh
LkFhOQbEVOS01tZOQSFxoEa6mAZbW2GLyPWCbyQWzBgkVWsp6bGR4Yo5mJw2Maj0LaeaMYwlIsbc
jHX4a0iMclE0Fi8fy6Z0gopQZekDpA7IihJha9/vCE+f0MIhKgtcfPuZZI0SRSvetqcxggjoRne0
kSusJwLmYYrlbBDD0rAjY5k7MAkLWDXOgaSqL1YltynFp5U/+69jlUwWemg3DtsGR/S7jlLtwsno
PHU9MSP2eEpd5yUOphehq4hEp1xHqhIx/KaIN2XVy4JtuNkCniltwDPlvQKJYUOJOAcg3K76srmZ
yiHHE4EkoGT0wtYjEFB0LLMUNyTaAtbDnh78PCFJtPg4lnLLt2HEa/m+UgSFQZxTq0TPCcl2rcRL
mwBi/7+LR5i6ngIILTg+WCb7bOOxGfTqvsqst4AKDN587Bim2lIp0KcTdjxlpQbyJpsKhh7WOiow
YE5E4CJ/nZSOVWB5n+bTyp7c4tBUDqRNXwUTp7d8X9rwTbQOEji8v6apr7Jk0PZOmrxpRrE1cswy
Cc4oojeSXTy29dqoapSdjvMTVZN/jYqCCTzswpeCTGjH3tfgG764iXxqreSb3Yhd31njyY9PTKYM
tO/qUGrHyFzkaWFtkb3ghZsnhDFIwCYFYbWk1sRiyC2LO7lpAMr1hfvsonn+UjDN4PltFlbbm3f4
Hl7ZvPkL/hss3VrVqG7y/W8xJd2kTvJNs/MHoy7h4HSdg/u9Clb51G7UrsQG4ZLOMubmAy3H70Xl
PrkpDFD8iuzqfKD1h6HxIzIWlbupb3DeBGyWR0uuR5zNCyUaaiTXxS7+5XFz6fOqlHtXdiTjLbcT
QQ7p6T77JhyS/Y02ocjFrH0URSW9CBtFg9e40NJnLY5uh5SE8U7dURCoj5HjI8ZKjMArdSt9ciRi
Vpb5sYGLJlRtfGHubZArP+l1b93YdBeFzXDu2ujWbefdc0Mcb5bzF6WGpSvUXW2pOLuJTDuvwn1s
9dxogS0GGgMSHxxV8ybIxfpQtQccN40H54EPU+WNxQTQiVeqGUh1kL3xCLL8pon8fuGoQFC0MP6K
CINEm2ai1NLDeZCBv03cmkDzsKK+USskLQ4zZwfPRy4SCqfSQnTTu9qudsFf0e4iJKcjRJAt1bpO
DL4yqp9ssw4DScfaW2XbQbYoMba5UW1dsl7bluXPhLG6jNM9ovR68glYB4TOLmPYFHFHegyu7WvS
FZ5ZJ5uLFC3aEsHGaZD07oM0Is1bg/XYY1Ka3+S4xukTFnznq5VA385GtrmTFLX4OZk/k9g111T7
tp2hISEqJ17eQ6ncpUkf76TWniRL8kUbOdsRcTjWOPGi+6+lzQasE0C4DEz8QSPorc+To4Y5aaC/
tAb5eKPF049BLYZViUUuUCeGeZr/rGHJackMy0DTLkcEe1ZIXYiWlY9TJmN/B5EwNyYSPcStVhXD
YnK6vYE4PG/cn4ZNI9c6haN5Z1H/WDnkGA5T9l1tcMaLqyp4a0IkvykSFq9qZbBrnPyulYLLzuBZ
D1qcbX9xJUCjp5qKsEopdqAWVm3QdUs7EiTttt2PQmKD41leo7mzUPrJ6MFJKnTJJF2uyrwOrg30
1bV09a8qWu3NGKKtbmPXuiUHVuBJZHiTYJId/BY/wJTfGaNlfp9UB2k57vubpBjjA5o1F1xIX6x1
Q2ORmGDSqXp/64cs3qYELVjGKV0jK28yeo9aq5KuKt0Vwj1zQ1MZyo1xp8Ioypv8Htk43cgqOWH1
vhqo6xk84c7EPJRHVEwRKudLXnMLQBlEtnsLi+CcNknu973uU/BKRwf57WzfmmXVUU09BTGZTZBy
JkGdJxN6TkX/pq7DBsq4OzBPdngmO/wwtM3XMkAObyZ3RAA67MYolUgTvU48tSyQB7zjuLYpBZdf
Jtuh4lJbDAvsCmzbqE37MSlJ8w/YYYvfiPSYTOFtZHWCi5ko0gFI3ZCkRnvBnJ7lVA9Xrkq4lfQ1
6nxJa+8cKz7GNGWXhR2OLDgD7apoSM1KzXIryZJTNf9KFOwphA3xpeuItA1DAlmsIhgX+ZzGYI2U
GyADUvkIHdKGMT4vpNIjAzApdUg4To08DrH2XBcl1Cjan454RC/L3q7AOxl+l1qFr0aggEnC6vvo
3Pda+iIS6ydVVJa51rgPNZY7iRW/+BoWQxK0Yl3je07qD3A1Nru9PyUr3neP9F13kdffg6Ldp8p9
yRKTivVA/GotXtDmH6SbNDw5yYAbmeNQzaPrBuQaFGa7xu3a7EJTf9aL9MascNDjqltTqOgXack2
JnGiRycIriC37Rwx3KWi2L+0iqYiee0HXl0m1FpDw+aWNfk8muiRWtwZ0qVPOJWbGGn7Qhr+sWJ1
uPZjzGa+mWS7oHKv68ay8Qsh/aXiF6ytMcUQwzdD6gebl27pFgXIaAnxsDR3jOhi65u950BpwJwq
TnH/I3dZraCuowCSV/IwZGO6aW31B1/DiOqaW62BQFWemhT6cgZ4rVK431etpn6fbLumvlopHvVe
WFfoiphuDLkKY/wIfaZcqcKMV2rLDaEB63rF6HhSY8clXPSjahzBpnKHgzBIGVFMsoklWTRNC7GH
hAv66QRZ1C8gJiGfsTQ8VAyrRd3X9zVdmQq54DqfGft63W2qDitNjaUU4huilZC4aCs7hNaV7p98
q34iFzyHp5O6B1M+Uwulm8uyOU9deRBN/eo03RptcbEbxrLdLH2Vb3kq1Oar3wE7g3qWN8O89wbo
q5VgHUSMrI65Y8rAjqquqt/pgfmlVxs22RRBTb16TPq632V9uC3z/qZqzScnLUlPzzVrWU7+NtI0
c5W5RCLhLBPmOKwi2DiJhHgXV+hCqQSmqV8TAUcJsbKifGtVHZnY4NL7ka5Zk43HoBn2dMAWZS52
agwcsVI2fUgJ23DNcdWQobZUVOK1Ix/TElwFhqy+w6BInZtthNoU1kkDnGFaHnRggG9xR8+j9x90
rMGbSLRHll9P/fBadXx0iySZPNn3UF6ajQoKZYkEw0aHbR4mFAbIGIutjXfcjnAeSUvHFR9moATL
5noIXIX1Q9ywlwCriPkqRMwwxdOD2Xk+nawNcrzvvF/6wo3inyUVWVC2/m2i2PjkcKhyD/2ILuhL
26TFDUTccKFl9ScCCB7ylH/++48ggX/+9++xAv+8mD7wx9/y3vLrb+lbfX6oP45c//PXf5Zv+f/X
iALt3YiCXfYj/PZHRMH89/+KKHAFeWsaiRCmJkxHNW0SAPq3uvmf/7Kdf+gY5lzHMVWD1AiD8IJ/
JRQY1j8slSQ2VVgmL6I1/6ea1mbA//UPQd4amQVCFyaWAFf/vyQU/Jkeo+gaKUXkSZ1HPCe2Vtqu
YydbjWGhszDtPatWFrML/reshtu/8i9+j676M//g3yfQz3IPgBui35YCnqHr8fledPXVzMB6/+B/
Rm785+BnaW2+WYaijDh4m82gJJrUUH3fP/Sln/ssjLXD1KFVudZva/Rpnh4ENEySeibwx6b3/iku
/fTzM/ktKES2ZBnkphi2AJ0iRC5TTOlHfhTifekC5j//7eitMxL9gGx3i8GmORktuJzIJNzKaf+P
scf/uf3zhf12CrJIsaHaUb8tTW1E+KhXozfGtjWtzWjqnj53l84Sdsa6ricmOU4S5A0OwzAKaHyb
rNu3nzuB/udVFBUrQtU2xm3fZC7NK5btD2FgYy393PEZwr/fJVcPUWgkAKYhlSKpmaZx/Bro9nD9
/uH/TCL6z0M4i0qMhBKP/ZCJdVVnidzXSQR2TahV/dJV0zCTuqHrLRESgc16/4wX3iztbEi76RRT
/PFtGiGdFt3oiVqORHvN5zVgbFS7909zYXhoZ4O7tlVeLUl6WDAWnbkowslpoQvo+cv7x79w47Sz
ES7ckvqri1C81QrzSCtIOHcYh7XxCpVPNniKmGyyHEeKIO+f8NIFnY33wkFrJeYTdrRvh30etD6C
nLoNwvX7J7gwmf/KoPltPDrhxKqqNay1QzE5evTDgDIqSy7ofqvKKJ2RenVtQSx6/3Ta/Ir9J/Ho
36+edjb+0TTBX65Ha91K2ZUgUNi7YS6gTu4mynOLaicCn4+7AQWtUEBKsb+k9CIdPb16/0e4dMVn
k0Mix7RLLHD3vaPD/Kzyn0E37kr4I6t+kMf3T3LpuZ1NEIincVMTG7nG7CqeZIXvZDTU5IPp59Il
nE0PbHdCuzYqC61eGL6pOenNdU0NSTUs8rtM1q6b9y/j0vt+NlGYuIONKLDme0X0IrLyV91qBJ4p
tt2TS6KjIQr7g0npwi1Tz6aIKgHIBe3DwoOnTNO60qpIrgqL1sPq/Yu5dIKzyUFHF+WMSYQ8VyW3
EnxhnEowEGnof/IEZ7MDKl0ly+tC8TJA1fYtfdFJuZ/rU/KDWfTC41Dn9+G3wYqFoVX7wWLICN/0
YCGykFcA046LNCrhOvdDsA2iyfjgdJdu2NlyAMeLSSl/9L1ccaYUPRRWWeAgad557z+RC18FdT7x
b9djmDTh+0IRXtO0CHEyYr9R/0JjR/sWNv1HX+tLpzkb8WXelb4xkJGNP256iAFO35RFU93WIGk+
SAO+dIqz8d7Hg6P1quV6ujKEa9AMQXzAyc3nIbacePjkAzkb9wF5KLEjCserEnMkBmpSb1yKNMnn
Vh3q2WjPfSK8uUO214pSZwMbDeazjfdq/ZmnDVfpz6fddiQ1Oapte13CYxhiRMB8S0krR19afOoO
aXM62+9vVIt8aqTjQ1ukpju9TkZnUKBKjeH0wT36+wdNauafJ4hhxZcu/VcPdY0B2z3AiLqGm9AC
0FWSrPzkvTob6aQWGERQDChdxnQ60popMdC6xpFcyOSD+fbvJxPNna/wt8GXuh2xapSRvcacxcIY
b/vihH9NiQ9GOdEJaxRE4qdR5ob9qeWZ5p6Nd4Gc1FVVS3jojMaE+LdRIy+YpDPjgw/jpWs6G+kj
MZBqip7MAwFSiI3aYna+SnSdCOOcIAvtOqYCq145WqMNz++/1fPb+/8uaEhS/fM2JoP0RT71vsdu
O9Cuc7oE9WtNDEkxk2Jy+xRHOgSDgvCB5kpFQK8/jcSIW6f3T//3czT5nX+efvRt1qBASr1UKCRe
kWaKs0MUq/ePfmG5prlnU4LVNUNY6qXrGSoXQ/AyGtc1rYNk9GSNI+hroZgYAc3JyazrgUpFdtSF
40RPTqxb1gdj7u+XO9p5OmlSGTDphkh4mGXghYx9RLhzkt1R85xg3fntB6v7C/fSOZs8SvBLkaLM
NpKkR0/Uak4KgzWsxvpzr6dzNnnUQGktfSBTohnhk+9ggOn6lxKI6Qh/sZ3JyBN8qtcinWr9gwnx
wnzlnE0kRk96XwzIxrMdP6VtI+CKUfOT5Vs3MuA/eEKXznI2l0w4JDFZsMglSD5e200arIpKpeZq
wSV4/1W89HDmP/9tugK7oGZRSTG3xkLi6aHdrTDHic3njn42cdh4epWBac9DhUnFGyUOfMxcX3/u
6GdzBLuB3IGWC+IMqgSWFu1rJhG2fO7gZzOAhoDehLID9Fco06nv8G+sOqmYHy06L934sykgiFrY
QhVBAoqfujtFNbCM5LX5uVsjzhYFRtFZRRNz9MbX4RinnbMYVRpV79+bS/MXkax/vDVOptNpxenk
aXFNlnwLi2A4kifxZLrx/eAonoKNSRQQXlLxwUfuwjdInA3yCGOJ2vs1D7uInlUlBCTaDuCHzQKL
wwTW1m2SD051YdiJs8Gd+VYwTZrS4+e33srAihHxNTEy1KYX9ge38MLjF2dD28DASaal33sGA/zO
bYAlamYef7Bunp/D33w9xdmobjImv36iggx8HXJ+Ob0ocXwFliZaGKb/hHCyXbh+9MHLdunRnI1y
rUkT35miWbhvKYu8MqwVUkvULIC2AfnoC4BDH1zYpdt2NuT5aPpxrBlAafPI15aVBRlJBAPhoO+/
2ZeOfzbqIfeJShmpoxDaVR7UVtMR53eu9/7RL3xxxdmYzxWYxp1fTljN3FMhq69Z3zyGg3I1xtrn
pq25tfHHfF4nSqe1UbNB0kDL0ddkLK8gVSdv71/CfJy/ebPss5GPXqQrZacDw6G+L5C6w36uVqOL
qmXIkWKHm3jEzwZ2+nNFW80+G/gWMbOm4/jdukwAbxt1Cy7TddsPxuGFR2KfjXWjiEwdXmu3LjLl
GawzupXavSlqnGKFFX3yoZwN9rjAGQHA41+XYOpo0/EKfnQJF95Ze/7z3z7hhuX4LY7Rbu32GFb0
+ej152/Q2eCO1a7wAXzws09I761ivJXUploH0Klt69EHj+HSNZyN68C0HLKnVeogpv6WG5CrfFOZ
Pnn7zwZ1PGDrDEn5Wzu1A+bMBJgtezvYvz8iLsx+9tmgRj4t/GQkI3bQq62JSGZAXrzA57AB6vq1
hs7xwT26cCLrbGinQaFnuaGSNBEhj6zV6ygub60h+h4AZbfD9IMa66WPu3U2xOupaiCR98hxQm1j
EPPqoNMHy7S0SXyUlboOOvOUhhYyLPOTl3Y2xlGqVMYYKM16wIFlIkyDH+njFAq/mbF2L9xh8/6z
uvCaWWejvazdIWJLgCvPJsUFDniyaCuYjp87+tkwp2jhlwoYW2BkLkWSEIBCrWvC+9zRz4b50Jp6
Zgq39Sa6oRgXpjRO0FsEQqzeP8Gl9+tspOsl4sa2kJ1HYlZx51aWvSlSh8dgThr2W9c6ovxKP3k1
ZwNeC329yoe0RZpVJ3to7cTuxtH4wYpkvuN/85WyzkY8PObCkCPY3cY1XmplOAxI2hekyn5wqy4d
/3zM1yNk+VEBWBwo10y4z0SAneIiPb3/JC58lMyzke6GYSq0TDQevUI8BuQnEtMX3HWO3LtAHT54
XS9chHk2zrO4VirXwW+Jt4HUaJCwqd7dIB/7+v5VXDr+/J799l1CXdEXaJsUtIbhOqv9e3JtviLk
Pbx/+EvzlHk2mJ2wlwqrg9HDZKJ6xkBvNfZR60wQbIBNE04nfPIVCOHKj0OIIRsRe/rBvbv0hOZr
/u3aOmm1/8vZmTXHynpd/BNZhYLTrT3YnXk4OcnJjZUzxAkUUJw+/bv6ucrfN7ZVfZtKSQvsDcLa
64caeg2SAfahd+PIoS/rQ+dgjYG/lwE3x/MvudTOLOiN4g6BobuB0q+4L0Eih0gL7yodYGFV+HlZ
I7PAT4Jc+V2uTQxzLZDB9XQvhIQ42ZEPPMsvW4TZLODDymO5tEQbB3bxzzNufoWE4z+cf4OlqTaL
d6d1Wt3qHNmk6+/sJr0HdfEa5pBPlz1+Fu4TgyUzJLAmJloCDV+fKNP1O8whL/v5dBbvrGdDn1M8
P4CdF3yD9jA6hYE5W9mhLEwiOgv0uk+StAUMHasezLBOIkETDPikrYEGIfCDP99JC8sHnYW7bQPB
MlmOhY1id90KwGG7+iXxbaCLFawr1cr2ZGGo6eklv0Qe8IEdVg70VWmwl4Ma0qHNPhHZ7vxbnALr
m5WDzgIbJgYjHXBHsKun7qB7FNq6K6Ow9MNnoSxHt/UgIDYxtdujbOoDaoCxGTUr6XDph8+COOew
GzYGP9ypnwlq7Yfw32U9MgtcHhYafCKMq10HH06i7srQP1z26FnYGtWVKFr32niENPYHtEVOXBja
bM8/fWlCzqI2gPivIBz1HHaCelkWQ7N0HTgS3iDk0UFlxkWtzFV1qdOmlgTSd4d8/AhrE2hXvQ/V
wPsqBUpbWvyyienMghizXilOsCeAsafc4LIMhoyd369k5/+kNt/Me2cWvSjPhIOj21m7YR/EcH58
A1AWH8PpO7T04323Q6GFteWP+iWpt2tHegsR4cxCOUszxWDVBJ6gSm9bkr+7aQPVl5X8Pj80S88/
/f1LquhxDTeOVdLs7Eweclx3bBOreIKv3rgy9ksNzEJaw3MDt5NoIODuQyCr31A93AZeeNmy4MxC
GiLUEXX7sH1E9c4DICy/QZ25bXx35fELGcOZBTZMPXwKBCTqnXrK7rzabaAeHLyV6FtYdJxZbGcN
ipmwA7d2dDJtJIBgQ2khIE3Wi53T5sIBmIX4EBrWlyESCGoXexTslRAHbd1AozxCovZmbbe3MM5z
mZ3sBcxM4L0Tp0x+WDDb7d36DdVZK9v9pcfPQruDUZH2KLqqYjmuX05LssWxHUcJa7syGktNzMJb
Z52Pa4YBXxROdqMn/73I+9ukCl7OR9rCVLJnkVyg6ID5GW3iUdFbXcDZOmdBHp9/+NJvP/39Sxib
VENzbTp8bMGYlxF9DLxgB9ezFeHa0m8//f3L47VrVWNKBRBgjutsHE3fw8FWl03Qkwb968NHGGng
zKlFeeoIRwQYoNd9fa86sRLCC0Fmz0LYwX0qVOyWBkckecpQbsoL8qPGz9+o0zHz+f5famQWybXb
AzvA0IgK4faXhPIQBOkvrxZ/rarcn2/jvw75Zv357yPvyyjAOqIBYBAFO55dx6KBWta1HTh0Cfcv
7e0bkOJRzYYiPdwClbBZzeQ2J/KZWa2KBbBUK8vgwlSbi+V6C1o81DpjuDJgGVGxbTH/RxPSn+ff
cunxs0Bve9pkqFGFEZZF49Rxb2H2diTwbDz/+IUND5kFeZcEqKbhTMenIl3fAZymS5rHlGoTOUF+
C++HlWyyEDJzwRx47EkDO7YG7j1yAzAEbNov3CWTWbD3lnY4NCY6zkSHykPte8UtkDQDYG8w5Lpw
mGch75bVUMH0AB01tg8WkizP2Kslyx/nx2Gpe2ZBD9Btwz2cPSCjdM1BjKTdQNlJt+efvjSJZjGf
OpmLvYyjY87s174onlBRsmOWXJmjSz9+Fu3ZANKbJlkTu07O+p1T1mG7SXFXXa78/oV0MpfDsQxl
wgYlsjH8SB9z4fzgJ6voqo6Hyuwu6SIyl8TxHOQIp0UTTdLdKoBfajMc2rxa+Wz5fgTIXA3HgzER
qht1rOFORrrgVFbutI922ucra9JSC7NIdvwO/JYcE9T0IzhH3L5OFdixEMlf+AqnwfmSbsWQWO3Q
AOihAViNqOfcJxm5R2Xm38tG4PRiX57famYMCzECSKjXcIa4LjMAkBPnojlE5oq3sE+5ATEWQKgy
/wl59pPS8tnr0nup1q4kvp+mJJwFMdQEUNo4JSpIcQ3oAo8LwtHNEIibXgcXTtNZJOPYtU1gHa7i
xgtevdQDx6OKeaneLhuDWSQnAxNlKuF946GvUKObngocg3RjWHNRHkXB6GyUKTjiRR2quAyHl2GY
HrVTPhorfDn/At+nIjIXqBGCj8PKJfDJCzhcBTMYgG2soRbP5x//3y7p/+85YJf0vz+/KABa64AU
j0slXyZfPOhA3eZW85sqYHBJ7b3k8ATZVIrCTKL0TYQTGzviqrjw/WZRDochLxEBVfEUwnbfbhjw
Bumaonap82YRDn/QAMaRtYpTd8pgLOZTVct/AXzKVs6zFhrwZ7NXtm1W+NStY7CmNjjnAHSbe95K
aCw9fDZ3NeDXreR4eABHYZStu8eyukxDQgL3f4cdbmcoiB8qBVuPppWxbSvVRAkqGNdunxZ+fHD6
+5fkN5bGBFokMnbdlKRbuK9LE5kQ1rHRhTN3lpxs4RDWh5aM614dJmoOOHe9OUHSR2FdEw1yoNLb
qRDbEmXPEXA6vxS87s43/v0ukwSzcQcPaggIzKpjWuqXAjXfcF5DNbkHhO9Qjq88XTtBOI3Hd+E5
mwOwTLPHhlY4sJum6l83DTDInZzyoxyHak1cstTGLIMNufY03BDRkRm8F1pPb2XpPA3cvkivROY6
PHga9cLyDQxnKkAAR4CY94AmZSur+MJEm8vwOtrRUfJewh/RnV5JnaQHBiLKmuBg6fGz/ESxerjO
iJEOQXWG77gJYCLjJrW39nW8sMbOhXa49S3rSnYSxlQVzGhwVKt18FJX1YebwvXs/HxdGOK50s4v
haO8VmMasfYZ5iuPMK17DYMmPv/4pU46/f1LsKfJ2FPOUxX7Vfhe1TC9yhjM2i57+CzOlRj9wDJC
opjA0u+WZztHU4pubfqc7pe+ibC5Hk3lA2SigVPHRTHm1kvqTzYQ2UWtE/rkEUP1tZUlHtmAwBSM
D42fwPNGhQ68w2xm3OBolANA6oaFST/GqKKh/bbvx0J/DIEnim2F43Cso2ULm33RJyn8jgeUn8XW
hOK3B9oA3nobUsfr3klblvkz/Olc2BO7jR9sc7DUgYgGrzkH94E21a/BB1vyoWWeVfwmqVeavxwe
6zjoK1sl7jycIMBdIy/88bql8HiF56geRuilUaLxFALdDqjZmIC6ZVd0NAec0sI2vw/hdQiNv/TI
sa+SIjzWPjwdn8wwZDbQwAnAPBEzNKh2Fw3oXJ4nBgbrSUPr2MLVeFSDKQgnjPqy7dhcmwdl54jd
I5cx94r3bqjuQzu9Svz8sv3kXIjX4YYJxDL8dtckCFZ+5cMbZQI283zXLMTpXInndpAAAXcgYycM
hyixYP4xDMVfmC6s5OKlBk5//xKpmqTUK3FNiZMXmEHWyAS0t95Ri/njsheYZYICFcVdBUlkXBAS
QgFt8T2K7fJDTVuxFrHfB6w3yweZlxNTOV4T+7gFgklaYOPjULOn8y+wsLJ7s5VdC1jDdbLDpmsA
hgsC4uIaO+JppwbtgJCUq5N9zspZ1dJgzBZ3VcGctp5CdBaqoCO3VD91pWw4TZmVl1lqYLaykxxG
QSyQdaxbBVfgcHTrowOR8i8cn6waCiw0Mpfk2VVuw44cc9aD9fAA2kcu/0mTDX+BrynVSmCc5s83
WXqux2thn51YWYthYfzzhBZ1rUatpIyFFdidLfHS9LpTo1/jQxpcReBMzVs5WfVfeFkBoVTT+vOi
qTUX3nWummhncPnKVQh3N5qCBATXLM+5gbUmVXBFhvVwNCBePs43uNRps2DvZcVtMqRY9YP63dSm
j8EKXl04F0ZkFunS75NiSvF1QkegCUJje/gA6sllOwp3FuQ9QXG7m+NArKo5v8qCqrxuy4b8vKxj
ZkHeFFVaJjVAZy4Mu6+yipJ3fAOPK2G91O2zsPYHoSbRYEdXJpwfTRUUuG6HDeX53740W2cx7VBu
wvy0wAUiuGIcxATRvVMQxmCwtHbXt/AGc+2dre3BDPh2jq2xov8ADp7+TcKIdiXglh4f/O8i5Dq0
KjI4WMcu7KKtYxlW9oaAi+GuyEDsU09/ky3YLKJRapwkHjA2MQRdbfmQV+MYbBIwJOW2b2rrR9qI
Owu8JGffNc1o762wPUkkhIJ7a2a5br0yExZS41wO1BSsqlllC5iZp3d+N10nnhOD7rRyQrrQj3MZ
UDrgnsbTdRWHYLccaJLlBy4Baz8/0ZZ+/Dx7lF4edCUVMcy783hkk/5RF6w7ZL6p1rxbFt5gLl/U
Puz8TIHNN3CtGYA4AkiISGSV5PvzL7HUwOwlPEInfPogtydUF+KmHJoAR00DWKwrvbTUwOnvXzZU
oD5q1IPDFZpSOKBGQ1/04BCXrFszlVoYBjbLhF4zCV05aKBJ87emLQ/ZZF5R4fLnsg6apULeirGF
U2wVw3gI8M+Ufk5w7Ysue/gsE6Zqspum9EXcEbYHYunKcZqVjexCGmSzNCgsi6Q9jHFiuPEK4O36
uMqcRw9wUit1Xi76+XNJYptxndqoeoxDFzg5ZnfAGaRw5jv/9IWBnSsSez/HRz7GNs7HerpJiT0A
BApwFgsyZ2X2LzUxm5zwHUWBfUUEtspVAb1UAJtSBw6Z04UdNJubWoKnChNAdBDL+pugDckWq5Hz
cFkHzaZm2MMztbexByhohpLm0AXP+Zi1BQwSe27V/udlzcwmqQDOWHVhLmKHw7e0tremJU+pnezO
P34hQcwt7WjqmTKdLAwzJaAij7A/w3G6ntxkZR4trXZz9R0sSNqA6BS7GQ7ouhUe7Kp7UEzsyIlT
WA/72mW3I00+Sa0iVDevvNjC5JqL8aoiCKwSgstdM1H7QEuQa+A6Lp+BJq0um79zQR6HC6UhQAXH
uUnk3m5yHktBXSA53WB7fniW3uKUX77kbzlZgiSi4nE38T+14oCvQxI8JtPKDcHS809///J8M8Ix
yYz44dj6B9kGdfHyPfddDR5JCEffy15iFuewH0oSuM7weNL+b5eXxzrLnmUxruynFqbwXIPHOoL7
dhS4okwbZp6RhjvxD9+0a3KHhU/uuQYvdwCayZLTENAiQYGCVFdj1r4VPa13vLQ8oMsEW5lRp2H9
Zmc4V+QBd2qGSeNVsMe9LXIQYo3QKOkD5DSCmc7aJ+VSj81WJ8B//NFtsPG3+9Yet7mBQDYCdUo1
KzURC9NqrsYLOiDnsInGe2TeuLVLyu4bCajVlNnyslGfG96NXo5jeyAZ4RwPzuZVQWxy5zjSXSvr
OJmGfjcWc8c7j1Fn8Dzw7iyUQgjUmyriwmYEpqWoZrFBjckGWTdbXNKTMi50AvCtKIKsfrVdVMdJ
noKpClLHk58OAa6VRsgH2x0IBxZ/k7Vj9/te9jCxNm4x/KECZredLNqrMc86VPSZE9wB4C1gT0TO
ph+ZjXqmR51k03ifEahm7wqZAaVMBeiltxR+8+GGOkndXbLvck92qf+TFwAsG1KRutmOtwZVWaYi
GyCSni7KB3Mpojt5yjlV8AP6ZRd3XViGN71XiEPPSPF6WROzvJZZBe1AMSgBlXF/NgnZYnIDMTJe
OL9nGQ3fy7jF84DKpVMjI6C0j2pq30K19mW2kHPmmkSY94iTM3qJE5GKO6hgGnW7C0eoQbaTUNZ0
5aOAPACWwCou1GvMdYq2Cl34w7sljr1BRmZlz/epEnvPw7V+iyKtlQVnIcP9t0v4suBkOD20qaZl
rCSIjdNkIbs545UEzMvrm7Xb16X8M0twNklzA7PrMva4yUEKd9k92BDDx1DY1so570ITcx0iSUJQ
xKQqd81AS3Co+dAGnw2TU3vIe5ROrqS5hf4is8MIqDVS03k8RaUvLmD2Bpxn6OxQspCLKXAAAFm9
aloo1iNzbWKa4Wgo0byMifhMgjcItYFvpJ//YZeA+yntYAcV0l2r187oFu625hpFa5A2Tj2qMp4q
65DZ2Ra2QzAPR6pRLVhYYudwtR/gun5RTpjrFn0KMNrE/RBIAeW3x5CDW1AHITQFXtpxsjLBl+bF
LDW4eLaXw5BmO9RG3gx1zjbK1NUD96y10taF5ZvMvmtgh6byfMQtne+77d7L7XSTW4B/ne+mpafP
Un+X40yWGjuLvZGCqwygJLBu6edlD599zWSVsgiH/fxWJPwYsmY3Ou1Kx58i4pu901y0iNxIGtHy
ZJtqvc0IWGFgtOLrKbKHl97ObuRaSH7bQVgbT9P5SwqbYOQMyw7sBYMpNVc56BU77qMG53wPfTt/
8PRZwCeuD1NWagH3aODmG1SALFCLuGDLZf/Ot/B9oKOJ2fkjLG514sKfJ64q/c/J1RvqGe/gvvCo
B7pPLO9+6DJAbcf2n5Brs+rbPIY2T3//0mmp56dWB+vumI/AE3d1MlzZCrkMiHv7BIUMVtLytzkF
7Zy69Us71jjgTknoHMaa9FpTdpt0yU0Pfo5LKarL5Q18ySdsaIZLogXtzcJ9KIgyDa1DzLrK6vfV
qdIF1o7BtD0/WEuTbRbrGaS9irMqxM24d5N2LugT6tf5Ry911SwWOxQ9THVaIxal/zPp/Y3VvQXN
uwjrLa2cpw4A9Fys6UiW3mO2Ik9wumq6VuY4Sk0Bn8lG85noKlyT0i1EzVyHGELBzfzSDbcBqycH
PMFM7a3a/jRdMlkrkfm9GNEFgeB/5xZAnrAJRIVDbI8W7a5FWQj64QN5SzZQJuirbAQeEtIJp4ZF
7TSQ8LFvda12Pipi248MnHcWt9iX6pXz+4U+nZvqDaCvw5GlPX0C6TY9ll0lwAL3ubQum9xzC70K
tBMvsDMgygBlc6+CshqHPfy+UR5+fgp+u89Fj86iVYPFPXWJNDtTwzWyTLoHAP3uykT/c8HyNWqt
dnIh+8zlftgpuVRSgXYk3JwHXJGXRVpFjbEOgvkr9x1LjcxCVfoda5IWjXSmLyNL2HfOlB/HyX4F
XfPP+Q5bamO2OLPMwBHFQIVfONO+qqaHJu3efM/9hwOK3+ebWJpVs7RQl0FACIVFSudkIgosCy4y
AyP7y54+ywNpMJaEWRTcG1TGRjWosXfcp+3P809fSANzLR/D8RW1PVB1WuCBo9xLIHttgUDKArZW
f7TQPXNBH4CNNnCXvN0lsBt4kbmGi5ZHpjULmW93MW7oz9bmyc1AazQdDII1Jqhp4KNO3FsnDw6V
ZIcqDV4zf61qb+lVTpPsy1qJums6ASzW7PLQFnuXVNUGZ6ZrDoQLsT0X9dHeoRMv22anQMx2bfeO
UWicw0Z9GhuFYsX49/yYL7Vzersvb2F65SapPza7xOZPuZc+AP18zaW6Z834fKrEWUn/S+3Mwtst
jWdRhZHpbfte43IWN6dPvAe52K+S7ZivyW6WRmUW4tYkhUo4hbcTioi2IQrpNkjyaz5nSxEyi+4J
NR9J3ulm50vnd87ZIzwmPmuZrmy/ln78LLwzkYm6/g9cFmZ+ZDkMonmgqHfnh3oh+82ledwuoWas
8VVSJwZIslGb0dlmRuRiP3oOGHtMA2sdn29sYXs0l+olHU2YXYDBxnu9y2v3Gs7ztziHe8Oqvw/q
5DPogqMc1ioNlpo7Tbsv01hmid+2Hpprc301qvYmpOS6Gv+57nsAAdymzIJDANHa+Zdb6slZ6JcF
Ek0ABA3guYOO2qLDgqVVFwWt89CIZOUWdGGyeae/f3mnEKYLrXBdvetK0+1FFjhRbvn8JgXc/LKo
nDvrjYJ63qQxQjY+iSPo7f9MrLgRaXbfe91vW9VrDnUL4T/X9U2ZYODuSrULQ66i0pJXogSKMXXT
e7/ln5XqVr5jl4ZmFv+VP/qtHyRyl5ddFknmpiA5gu2uvU6D20tWYmkhUr1ZIkgY49ougH3NW5Vt
eFrauGsozMrO8T+qyf/7GnfB5PrfoTf2OCVGpzhAgHrXL3FlOdJ9mdb9BpbAN32P8u3SGl5dNhxR
V3wX5kztYXkKwL1y9607kMvmx1z+lwDcbBsUquwy1X56NMhhKSefUxB9JWz6PHVReb2LG/f/fV9c
C+DwfQzDPbPcKOysPzWvfpyP1YUtwVwAWNqOnZRU+XvlGbFhqgfNsXdBFm2Eue5wBvET2mwnLkWS
7c+3uDA35lJAm0NVOMFObj8lA3cBkLTb+tqzeRWsJIalBmaJQTaBwbeLDPdBFuzqRkWcXLjBdE9N
fsk58JRT7ejg0Z3jxFPebkO/2V7WLbMdACAneZL5Ct1y8t4KUpTTCGXWrAkXkqU7i3v44KDqAYTn
7QBdvluVN5WWD8Tz1yJyaRrNAt6FxxRQ3BXYkDL45/De/au9wFyZJAmfajDMaV/8MlLfeXoa4yHr
zEFVbflUwloINPOMRMNY14D9opyIU/ZIQw+E4bBccxtcSHvuLGFU0lYFN7WPa4CqeOOK44JssicI
3mx1xWC/8Xx+EBfamYsHcwsE76BPvL2QVnNAEexY/XMM6kEOqZj67LbFdmWtdOk/jcM3WXDu39cA
ZqxM1fCdiODTuQcDGzkwMvFQbsL9tt3+GKL4ht0Xu2Gj7uVVcED+26U/5MaJyq25yHDYDed6Qxek
6gFgOL4r2Y/BmyL4ZK9Oqv8+rb57xVM/f403ZQFbi+Ha6cGT4bjxMgsbo23ZGNcbQVdlDLGSKdTD
bTLthD6LlAGVBC9ahUNGNnpSmFs1l14m9tJOixLOrCpp7EPDc0+9U9pDiomjh+JENNdpr3vUkOTU
vga1yyS3IigAqD8OsIFQELi5veQvDDU59Y/arvQQdQ5YRLAvInAopYUgSm4AKyK52tvcG5N0O6qu
B/KNhTU+f5K8tqLBD4orWtJ2g5t/+eICBhmBUap/6Xpin8AkoODbn5TlX8MZXCRRgQ/wKQqrwa6v
4E6WXcneI7cjOOWQ0oz5gE9REQqriSs3Yfl7H9jSuqqqgqUm8mudX0HL6MV9xXhsSKbvnWbE1V6Z
Q2s/BVkJ3oSg8K6tffBzcXhr0k0x9OnetSYW5Sw/8iyc3qquShO8vxNSQIv7YdgmCRWAYJMgCgzZ
cI/tqBPmR/hedXFQNc4estNtKd2/Uo83GSqANrY/3NJe7d0aJQVJ18cCB8OlbPedDrNN6x8BrEbe
u4VA8R6Wun9NKiNHsTwCyeE3tX6j4PQ2sAZ777amvD4JyDctRAtF0BKQ1WDVJqLEqw9DiJLdweqa
O7tt2SagSX2XOWkSQ4tMOQ5nQ1j44fQBTGeMG8p90wL7Rhzu6XYM8SMbuR0nFd61IydRj3UpMvDt
juqa/aGjc2yq4bkojBfp3r0Smt8kI9v4Bb3rMr4nY3DrJN0v3aUvRdb9ox6Yx7KSWxShgYwe9igD
tbJXZ0x/mLZ5cCcMh1Ig3OI2Z1fx7Hc9uR92Zb2ykP1upvCW+/mmHvtrAN23meW89NSDQ7IYN4Rk
ZOer7C2Atwyqh7el097xvPQ3jej+WH3RRGB87Viutol5FkBna2+fSlgkdS7KwEd6IHnzswztZ5rT
LZPaj8ZaPtEJnq/hcOs6rzDi3oOvsBsK96ZyfAicWPjS9fw2JPwpnYr3sRhuuB/sXNmBfKG2lihx
1g5Yc7i3bPuOZ0LCh7q5a+DUkzV6m2bkWJPiAO+HXW6CQ28PMYw9rtOsilRhX6u0vUfRTLqt83pn
svQISN8mL/NfmIpgdyf3aTq+JqTZgtG2mexf4Rg+lN2wzwe5SVK5rVm+zaD6qka4yIXhncRzZd8j
Fdyzuj60E2ZJKXdQCj+YxgIrWt6lYx7lstoBZLPrQY6wmxA0YsPv01wfDP/ne38cWv5EvVBc5QGq
VLCpK90rJ2k2nmavTp7hAxQAN3GUYf7sBM6RSBBcUnz1gFIQO0wXW9Qu3wD2ui/ByIkASc03ge75
TdO7WWSc4PdoF/ugqx+cgPAImuYPuElvqZd+DN14N53gFkN3BfT7NUCeew1iQCRI1Z9C6wd4Tw9+
4Twkifo9EGlHVQJ0N2odsdt2wnTHGklRH9T+dQP1F6CM+wxEnb2CfXdVnGoKS+tehx5qF2QjAAng
EyaG2Xb44t0OXpdHaQs7NmMx9msqk+oZgLJQRlU7TMnOGKf6YQpct0QQlfgPrROw52IYwiDy+8o8
Vzbo6sCEYgqUmm/avLgjY/LXHbXeVHDn8Db4X1M/d2K0HphtYDOcqxpqysKyUQ4iSIOa7Cwo/Thn
NHtlApiPjeOGNWACGfdV5LlqCH6GPViaEUT6cNzOC+YjBSQyaaOAtgaU5q76CVQ2LGFthhS0neA+
htjPpNg1MAjeAvo17ajmyn/WOOR/SOAmS3djAnXNlVt7/CPALe5b4ON8rNaa3jHWWrfOULNN0gMY
v+3UkFb7ZjDa2gk7xJ7GnewyFpbbftgFFLNFUFjXEEGFm2yiaQp/XV0+Fgmc8rGSpfVbXWXmVH/O
Nlk3VTdJnwebUQgg0h20sHUGTqoj5cq4uNKESejRK8YuvAknarHbACiEyHhK3rV5SIFBMBZ5Lbg9
eNet1raJeWok2Tjc4jRqpSU/miEbPpLEqX5KJJEjlg7rNSlwrRn16CrIoLGA/hu57MC/bmR4i3Kw
t1KEeAUfdLpd2ygXEdlZodnyJkDpJQRM9IrZtbtPWlPpfcHbcN8CbvcTOO/iF5j3tbX3UHCZPA46
y7ZIWPgpTVMfW9/OnyEEJX/SFCYPICBlA73pRKg+U9FQsgMiyfzSOhyAG+14+qYtj92V+eD8pU7H
JMac1ofUJuNdjhF/L6HHeasZ1AONDYutSAt4YHV1G15zhQPBiTberiy5Hw9BwQFKx9bhYap4GDel
Qx4E89QT3DKq51EodWAm1Ihq5gXVpq09HPIlgyYHjFtwnLLUjjomgte8S3FEE/oaSzRrppcGeoPi
KnA8/6gKlW+BvnnXNmuqXTnQ3HuqQ53/OrHBnIjgYPRPazlm35iwcY5tA6jCvYHH77DlXYElb2Q1
jWoWVgoxyfi9N9TNzrKt9DHr3f5NBLh3Zg3xf9StLa5wBeDu86rqY9lm+R7e184hdP3xDvm3+/A6
SzfgQfTFtmzb4MBS/KZxhCjshMfe4JbYenRHFCKMgKCryEcnIyNZ1rjBstm96MGuim1djG6HuyA/
pDdT1gl340+s/OyJLR7cohnhSt5l11Xf+28+TcXGyjJ7A+0i3fSuXaEVhQURn3xZYNKt9vOM//My
XM5kGxiB+/DAcFXvErax0waHnmboAkIjbMiCN4170VeeJyS7VSDopqjRNZ77u4L3c74Fp8/2NwFJ
7e5YDrnj7oaqIQX2KhMoIYcB5c3jbkKpkxVN3SAfXMhnm2igdUquA9uC/JEov3imWVcNf6koPLaH
NTlUaVlJELC+zPrkkxte9VZE+MRVCq9H33RmNwqJ08gjWsCB6i60au+P4D1kR+hJwp5a4eFyvfTK
cO/B+2aj66RT2P2VbU/oBpXJQm4Yc8GOH9yKPuVF4bxzmj67cObZtKmyEnxbquQZ0Kqui1yaeHfw
2DDhe+NCEzREsGBL1TFNIHidvMxFNwJIVUE8mKb2lmAfy69pRbXcGqTSp0qnSX7TF6W7CYdp0Hsx
DnLcgINLrA8PLzTeEpGGToxbNN8pNrVnJU0QtSUZuj99aUGpDy9KOKXIIZi6IyfQVsGfsA9E7W06
R4T5dc5N6T/WDGjZOpJ1a0AX75zxFvknGPdOXth81+fCCq+U6V1rCyIiJU8c9KNuS4bWhNewKebB
rm9H8gaP/qLbpCXtcajPRfGRDqePwd53gjBmQlV1lMOjaopI5VSvpMT+ZDtkCeDHgg+Tu22YK98F
wU4ZSscqD+9CeMSN2yqR7nRbaIC0HtIGhs47V/RWtg8wBQf095AOu1IEo7/NegoXjSqBp+52rKv8
HwoWTHGQwi7UK8ZlhFcLPjTMhuYZMZsEYd5tiOphXJaSBrs0G3pASFLBSSxxtdl5yR71s36zQS1w
Ta+Z0wb8UKFEymwLoO3YXTgp/zdvKqQcORZZvaukZ4mok6hK3/fIz+6Vzsuy/VBOQySJ0p7aISg4
rsf/5FrBSQjgEjFWzyhxrsdbVFg0wUY5tcVAzcvs8Jij9Fn/KCcCi9qT12f129iV0kcSThm6pxZx
mbKk/EGCXGZPoUSJyQPpqwnEtsQMbsu2jdV09lWqdEH/ltLm2XXhKTrG0hOddSB06MeXglHm/ILa
l4V/7b5M7uy6s66g+Jn+hNyGt0CPWtyUsAQSJlCk+ysg7rrpAA9P+sZxThduBRhe3mPlD3y6S3Op
zCFPWO09OIRM4c//4+zLluTGsSV/5Vq9sy9AkAA4drsfyAhGRkRGLlIukl5g2ooLCG4gCZBfPx6q
nrmlvF2tsVGZySqVmbERBM5x9+NeF6ul8TXaUoRZJ6j2PK1JYnWaGG6XE0UcYYe9u+fo1EByRcld
21Xw+MmCfiVyVw5YUqiRESefbwKmAbd1t27h+9KT0SJRXkbbvsVJK4OM4FmXc6VtonY4OVWZYZAE
Btp1YHp6ItdB+5u+rvv1pSyTus+KFoYGdarXsReHUcyCHENyjUBaZi5RaDaSiXJDPgsiTb+qxcxP
AgJvnpVqQixTIWC6kIVs4P4MfamAN+DUbMF+rUz0VMDonmGtRcl2aFrNBDrKgiB7HR/z/ALPzRhn
FDOmgSCJ6Q3EsIOViXtaEWk9KvQ5k/BtSrfeAWRxXFXIt69Vc72N3LywGPWAR2Y5Jnxmrd/VZLYU
gbT9NI/7ORgmMudxEqrpMwmmsPbp5KJBn523RdmkHnm2yQ18EgCyefgPFHcxds3mXVLMjl9cBDft
R9tgdR97adGGdcqMwW5woVpvGfIwH+DtWdinru8VEO8VjCqDoxAO369lFRl+3pZOkjt03qPK2ygI
h9NQzFEj0ZE1k6tT55nEGq+KqrmnDKPRRw+R3HjpHJ8qDBYjFRJqo2RNBzcm9EhZYqf72A5B+zms
vGxuecMsmvu2NE35rXfj2N3OoPMbSKHXYntRAa2nx0abuLzDGFrNjrAt4c1lHkME9+71TBoO4X7A
1PcNoSkercu4zF8WJAoDh6gljepTWU/rdbEYFhYp1NkL2dse3hjpMq1t+L4NEnlioWHDEezlEl5I
XyEPOBtpoHHyQhvudoMRsIZC5oT7ju7TYF9ESuPUpwajwQwbaxU2X3VoOvcY9RK5lYWsGvo+Bk5O
fseNU4bHOIjQ6k0j9ocvhYTCtE6F7nT1ZYFsNsDxxgbtXWYHEY1HGixk+wI34HI6qr6cwvt2c5Ye
kHHiH0Q3tUcLuHu5BazAy09s6bh6JWPMplfiVyhKs4IHMz50x4oNkEK/9TDwTEtOt5GkQ9sG5l6K
afPfAoQPMoglaIsBsJ1K2ipuMuGKmZ8r1YbrFz2KvjhNTEKNDxAPXqSwgyqNztumKuR3gAGKPoVY
PT5fUAItD4QGMngiNpTqNJimHi9JFettJ5aStI8Nxs/RJkC0hTSN1HLo6+Wl3nC3uhRGmc226xzZ
fJxJm0CA76kKyHFSlpgGLBmRCAKX8TotaJqR34ZakAEZim6K2PH2xkPwGe14WQZ61xLZqy8N7x3a
WeaJGdCRDmWYpAhX8D3kcHziGmKiuqfnmFbRck9bAqXf1pcyefI9No9cUl1OTwHrJJadIKj6VcXL
GnavMduAG2lht3PfdF3gU+PisQGnA/UgfiCO7HgB24fXcpX46eIyICK2f0LZEAJYiWphkxPcx+oJ
1Hl73QmKEXAQz5BzyNl+JCrsMyRAzPq11iDuzW07q3FNUtioddtLjxuNvYz1uLIeekicDCwTDevI
K/yH1obtiknEIYpJvjQYNyCkT4AQLKNZDtrjbvgYA7FZ8lDohmY4a60/BV0x1fsYlMNtMqnATSmj
rVlOsnGy6jLDDcg9B4nUtGOSUnhe2XWLz+ABRfxMWNLPJJ0bRZd3MIutJ5M5C0OO2ygYrrF3xvZ8
fdUOdZDLoA+tQReyFUncB5zfOHbaCWzE/RByxS4lKxL3QBE8XkNFEtuygQqDYUO16dL2usiTusQe
j4GaYvqkTGOnOo9NW9VtquBXg15WdqaNu7Qp67VFgLjlWqIvj9xAssjywNLUbICFgQDomYpXtRkm
TzjjDblDWo2dctPFs8Y1CSEAey8YEeGXOZi9M2m0jqT9liylrNusrtESqzQ2/lpJtzCYjT+PUI1E
LlUsYFe8K+4iXaaYUJubo9hIWX1DVOpVDF9OMo7btLGoBvp0YHW75SXdYpojBbaqH10gkyZJGz4m
JGN2WacXdNHbfIeRFUZ3NPFxcqQY+fW/V5iNMvdhnXQchiTaRv5D2weqH3Pcu812xsHVTSgKZTz+
zlUL86VUTbhPb8pWOHrp6kCSF98FiXjRsU6OUTe3SHozTnws0dAvn/XYVmJX+y7GtIoft2uFKhQQ
SjUvGnFn4+yBW2AFv3IHT+AX6XCrfpA9hKHNLgDQOiHzImkW9wjFpu5etgUGremE0QOTJYo14d0K
EJV0qPVgMp3L2lfFu8IAxzxPXnD0yoaUA2BSbtDFRKHBnC13xdpHaaJXFcWpt03jEhQmvVaHMWS9
xBBNbQGzb0uPS7DDyKAPzn0b10O2Lv31cDB8jPXJNiP6d0hXgRd/a2zQLbmvjeZHnmAKfdfLxKDz
Gihcjoq0QnHUvQe0lgxP1tfBcM+3cOvzaigUz7Ab1Opra3RZ7rdhVV6mrRjb5iVOMPUDtiNET4PZ
GCWyMVzBlaKnAZj7uGEaCWC1Y9NS7gIO89HT0HsEHwMFCcEOT/Pk7GPI8ADlee0TViFHEpdLnaxM
xlpkiPoRNke+hS+/VHhG0mVrC7um+yhGekQ21UUQ5JPFVMtN1GBqJmcRxo2wJUliX8RWhbgpFdyf
2+PiMcuXkxCILFJ1S1rdVXYcYGpNkCp/GQVV4T2msShmVkmH7Q3JSFuN6YVUz2VUsD0WahwevQoJ
/xCTGgmoBYyk5juiIx986Oi0DFXmBRDR3x3tmxV5N0sTlQfhlrj84N0ybLe67PS0o76HIAQXqZor
mxWVdtFpNNdZEgBCfYJEJuFxhHaKVrsBOR7RJx92Zs5cN0K0je0Xo/dpie26fFq2Qc4vChYx8ns3
lU7jYVEXkC8B69tuzZJOOByWo0Pm9J3vr4rspPZjcMFojAVy3I9dbz7IrWPlvYIwIHkWbedVhawE
BGCuO+8m7JQ38AOazaFrSsQ4rX2xuceakTB5xMDI1t2AehLioyyTwlT7gA9and0W8K7cI7HRmWUf
wG+e304Okwwyx7aybmNG4saMx7rGOFq6Imnw/SpjBB6kreOzeA7qxbq8UFhcj07Orf4Ywt8qyRTa
e30/IHpWPgPnLLCEYrdJVJ0KvZR/5PUUjO97y1j7e9xa5Il4WjQkg8De2DpFgaTabxu0cPy23YBw
/j4224z5XoJomZdI+7m7XUNn6POycE1OWz/56abvIOnEiu6joT+juYSDN2vIXLyEm2rtvlVEtwCf
lyB8iJY66kQKFIWJMyZg1z53DPaMedkhNmpIg0W27RF0CUdVEC/geEQaNUpXx9pOfP26LEnFbdoJ
6+lTYItuvikjJ6ByQB/PtxwxkoW6WaNW1DjFAtiqPcMXJWkBjMeRPnUl8wtQJtxVzwlgX0ABAUQO
RXs01hkF0HtNppOqmGAp22JM9pUKcPVjTLoedfwgjWJzCvBAgGhqI1234d5Cbmrju2YmLnGXNSlK
63NbwmEvymNRNf41MCvmA9OSTqybc9RRC47ebuNUfypL29Sg4peC6UuNfai4Xw21bgUYDpeKJWVl
wQ3wHKtJX+fJuBVNhSzIWWNADUhv1wOVL/s6uCL+3SzvmySpnThuPe0BEGysFqPdFUsCci6FR5Kc
670T0SyfsAsYgwN1jGb90gegWh5QBozDYz3WSn6nE0+W97GuWPxc0rglT/06a/pOkikMPEwbYc3x
Ba6EynswyAZHGbJBcZexHYn5JM+uX3yB+1lLfkujrRoe0ZHB7KbBRuX2TWObAc0iIYpkuu1ne14r
udYXEYpSPKq4d/51nfuyBs5kI4Bms5EjNqQJcz7XqNjlaWugN82uGpD4tiyjjXyT9CqBuykhPxaA
DNU6AnFuAjBRMpz7m4FVcZSHCNlyXxLrojqf2kRF50HppWqyntnYLUfg6EVS3cAaa95AiwdttfbZ
2NvCZ2OzYqoB6wJk16nGaOd8WeGd3xb3LYRr+hYu77N8GUYKW63Im7XbD/M0uT28hNp23+qV3AJy
Je9qbBNNmowgpXYVDfwnE0zoUr1Dz4gWmIffVbAV7xngO/j8rwb4fVK9CwpkSaNvCEOX+aalLA3B
Abag4+LlGOFUWuHtNEf64LDEh3SeIIc+oX5jzXkNpbYn7L8M2yJX4bRTNOmfiCdqS33YB+jlmiKO
we6irnsYQ+w5dwk61uQBcFCz6CwUJIbEoO6kAeMVhXys4E0o0IgHGdxO+IpQgJ6sG8kQHcCDZy2w
0a7Yhz9OGMKK8c/zjN45jpveZb3o6XaJ1tUN2bbqsNqB4nEqDUTVh1m/RFoC85JdUqQLfPVv44QM
eJoxCuYXKqch+NjUDD+zWDZ98FA3PayIdI3SjUzqEbOOyS1o5hnpiVb390B6+DdghLF9DCI8z6GH
91WRxR6nx2MBaKzLY5ArbgdQuR0yP+L0TGEeH4Ywv1UhkOm0w6xBD3ghriiK/MY78SmJS709A0W5
9j4rjfJk28RtXBEenBFPtySZQOzdudFMydsempgpbfu2KnUaAuerH6cGuEIG0zI3ZRgrBmJXtjRY
0xJ1PMFM+Oqs3PkYzlZpUsP5psGzC/bCIwlGowBucDuVc/0cRqxhh7IsQhDiE548Q7kxuFtr4k3c
dGh3rof0jLtotFXXf9MwJkb75DG6f9MNlcbExjAE6wUQWN8cxFTE/CHwqEuyeBDuijOiTwW/F8Ow
OYPkz2C+UzGK/VvH/P0G86oP2zoDerFjz1XaONTUuzmACDFdtCY4nZctqTMMpq/vI9kNXbYJtulM
2bDgiI2PUeUGKxpmnE58uEOR7dmO0aj9DGAfHg9lFKDyR9FOgzzWHCUdarH2c2uNR1FbELTzUINL
cGqpGcukOVNQouXdXMnYHeeoDxic+tiEOwPV29e+mqPhAZnVEaimaSkeRqCw9lCLYACL1A4bJBRB
cFXNNeUy7PRQsyc8s0l2q6mQiFFFANfSoK9wG0HyNlS5Vehn0AqsZPsQqTlGN6oR5HdRne36fbAO
5iNfJ6v3KsZNysq6FNlsWI2RSAF/4nQUQQDqtrTzlhHUpcl+mWZzsdOGZFT41s6o2YcpuhQ4TMrM
oBj4FjUUVrmgVAsQ8DzWYQYfubXFa7YKAjKDpiELQzHWp26j/XYqq3BYMJ3D7EMPj8/ouZiRJfoA
2g8wL+K2xcuSFKQFGF+2HqZLvOZp7IV4bQY0DaDAq+gcwUoeEJ3utvkCx2bEgMyM8A7gf6gHmRkK
myN0a9CCEo/29yggwfCpQCtgn3D0hfUOroYVvU8YyLDMw+8+vjct+RhgHZKLaTdDwBFY9uQY5q8z
UmgfHOIuIF9k09mPY2IxMB9ho2+zMAkw+LNGkxtSrwb5sZtWdaQlVMnKKozS0yB40dhlb1ZZmJPG
2OmhXAKXNRNHiRK7pn9qCzMcEpy/WcCDBe2UDF4SL8PvE5JegW4LfVvRRTyUHdzl1CLtbcPM+Blp
L+grVwzMJJhkufMzmVM9Wij4KflKtjg4NrJEdiOcp48rdv6XBjnjuC1BImB6qQIVqpPRYddSbD/x
qssJhPNnMy4kL1e2HGY1FY+1M2VeiaF9MLJtjhMDw4HduDoLYvWx7uIQn7Ep9qZL6M7pxl+Aoopr
D1ldYGaWnFeYNLnjtAZQaLO1yosOAtO8ZRG5cGnXc+/Uk1yK+sOqlvh1KA34YBQ3aVG67qGuQMsW
SNZKp3AEIZk482kLZ12li1E6X5D/l27BGqYF2opsZFV3xNhkfMt0XN4AgmPAydpa5bZRQwIZxNI+
rH1dZAPiM90uQCQhxBGr2R7gHGYudDNTGg0G0o4Q3H4QNc2N3Wa1G1qWZAii8SqDmAhnpXPrekTX
M34HntkgZhTdHxg0MPS1HCF8m6MdkHmIsSYti/1SDk2dAYkMEDsNd2Nez8NtyxDqWJuZ54hxFYd1
iSp4lxUtzrne3LG1BS/RhcitmkbjP/eVAp80DuP0SUju82SI69tmqUASGuCQDnE8+QoX7gyg1vQa
mibcCXwjLRs/PMZFOx9HafWWjv3UfcIF8Pu4oT0kTuzaNMeMNneKzCwfqZZP6Fq6g3U2ARjf+D1h
2tC0gGjhgKuPje/KULoBbOVumLdyH8tGfpsF9ceRW/PUhf2q04i33TNF6wDMQ6ODbVGyvRd6XLGH
ruNZzlbh0BFIsObMAnwbmvNiywroCkj02y2Ill2nyHDe0GR4MFX8q4daaD8pEp2SEOouH8DmJ95A
N7hmViad15lABByVnyecrbd9l+hd7GcElhS0vYTAb256npCjQYHznS+heHXa0q889tMpjIzF4aom
kekkWjIrp3i/cbCk0wj3zp2ukvBdF6/uhUvO7otk4HuC1faJR6Y8EF2DxO84xAC4WVydzWGss4pG
+saCqt+5aelPwPuW27DpEZPejUP/cbJRlS8lXS8cFkLJjcPhB3eCpc5biMq2Gx9OvD1HejIPvkFz
kTOfNC+lw12RQiMiX0qho8fNV/URtMny1CHbB/IvmMZlaizEDlx3NKPcNPIbAkt7IFwcsbtzTcS+
dwVAhCkpH1w7DKpMMVQYfg/mor2hW0V3o5/MhxqUMqaa0fSgu4MEqPfhs5hm6GsaM+dABIuHQKjh
vbcjCEeF6JAnoMz0ACGIPXSC1KgQoCbPFjja7QkF8CfAC7zMXT+DKLCyfyyHedlHTCevGFXELuvb
CuO0S6Pi/WyjIWtqut3TavNzGleNEmhAsMieJj3wD4MtLcx7ryU7afr2RhZSX1uS4hgXwn/sy0S8
mwM/zvkQaFafAAUmkE9YraJvDHhfDH0NbcMU/uvREc5vywvFhFJykEnkk9M61UocazCMOHn6pkfh
xViBfRlmyumSuJGew62cIdyw0FO4tcJBHbqp2IlIjQ+d0P0NACmD5LbW7+nUBnmjwdXgxBAAf3A4
QrgTY2vOsGUn2YrsDwJQMe4e/WzJQ7jopLgZAP0+9KE2EFuVNJUjizEoB/IVfYp+tn3FyR4avdLc
OTo69YjRTw3cbO1RT8r5Fb2nq/eA1Mj0eZR8qwK8lQa3J2CjlaKNA+1mTZsuUIfgqHJk7oZk3/qI
lx9tjHsJ5yftaDUcIoWCdduhe0JExWHVwbZhicBpAPj4v1fK/pWGP3qj0u5gJZ2oSoickmrcc0gw
EFfVVVA9IGgvLQNuX6EJoUdJB0zJlEBi+hbjNw7OSF0qoPW5mTQE//BpxB75i9d0lQP/K7npG3k3
TImR5rlCDI/LHdq8mWRUPnQoK4cDwwZWZ0EYFtERPqRwhVymQswZ2KQyyYC/d/MvXsVfaYjfCMEL
v02+CkaRdyjIml1Vcn8RCocjo110A60Fl8d//37/QhT+NpJ5HOxqI8Z4vhUlNFAQKiExghowRDe6
6kb3i9HV66f3rz7VN9pw8BtDYlwY51wW4W6Crd1+qPrq//NNvJF292O8WBgfxfkiDMgi+iKHwkC4
sf5iDvovPqT/YYQ4wKimLxRm4xF2lpbjelRJfQdfs185h/zFx/PWC3HC/ANkADzOZTTsMQaBNgST
Rb9YTH/14G8Gv5RfKlhaVtB+gqPBhrKolJZy+YVC+68e/Y08O9Q9i9cAn024GZ6KKUGg9Nb9Qkv/
FzNRb5OY+UiNwwQclk0pkvCbbSvjMsJXOH1RGUJc2qMOMThtp7i/+/c3xF+9n+u//0luLmM/zE4Y
zAhRD0XovEbnWczs3b9/9B8GS//iRmBv7mxRr4wvaxHlc60GsbdkSLoMoQux/sZNC9AKrUQxpTrp
bXgflNVWf6R2I2rHw5oV5zKq++Ipioax2kVl54Lij8v4n1/9/yq+dw9/vAT7j//C11+7fh2ropze
fPmPpw7Fmvmv6+/835/5+Tf+cfje3X023+3bH/rpd/C4/3ze3efp809f7NupmtbH+fu4vvtu52b6
8fh4hdef/H/95n98//EoT2v//e+/fQUfNF0frYAM57d/fuv47e+/XSec//PPD//P711f/99/gySu
+dx+e/sL3z/b6e+/Mfq3WHK0XZJwwUN+Nftw36/focnfYsTeADpHKlhM8FO//UfbjVOJ5yN/I0Bq
Ix5FsMdhydV1yHbz9Vtx8jdJAY9ILkQiZAxjsv/zwn66Mv99pf6jnc0DNK+TxXP+vB0hoho6QpbI
hFNBpUTi6c9LFSpC6mswiHsz1jAIi+UDHEJ9BtlRl9p4fZ1oL3djFGUBGZ4ha51TBZg2H4oFJNIM
AaCKUGPNAWe/2IfldRX/9+q+vjJ8ApQwGkMrloRvnZBMN9TeAH5Hi8BJXqxJuw+Wvsw56fmx65bv
XPt0FYF+gf5tPax1mIrmzMWmbxlFmgQTJEqROk7unZfQym8S6sfw3KxG3xJwIBmyyOmTNc2HcG1M
Dhl4eCIUEARe1JaKYNE3rHYBlN2qqbJBtoin3EBCthE7ADUSkK3BQkOFxfbgT0stzUPN/LHoIMgK
miQGOeQyOLmqI3S3yCph3xtQSudlnjGki8o701th7xG6EKE9RUSJsWLJWqeQQUynFI1Ef4AEle8w
c+L2QExgEQTUb7o+zxYxmob4MM50qw8NWPm8i1b/sIAd282aoa0rMAKyjOcEDUPI4w8QJxcpDL8O
jWqH26rDlA0+p0PjoviWK6h3SunPgju47axI3U07RGc8wKTEg/a2vyqLfliO/nxlBcdgMENnGIUU
V/rnNTf7RpejD8o9lDqnGF79j6x09wYCbgt9f5SI+OxZnSs4LszgpT9RXu1q9FfHAMuTgHw4scDk
bvAXgBLIxWjU72Ih6tIB4IPk009AkYbkAPmR3BlUXXnIxlsiMKDRlYt/+NOt/s876s930I9z9c27
ERQTGBR3ZciEfPNuOPjNBT1vhSnl4ITwtfkWAap7EwfP0Elsr0x0KNBt+bBZqsHNoWfKzNIE702l
JpCVZtd3izqP17/ahH1FNyNhbzeJexoV3SNPxncK/PJLEk1QPqi+e4jmgyFsQQNovwZ1z5/dCv0M
zHww1TLcuAXkfp304ZFLFHuQyUIoU6LTxgbRHmjfw1pEr80v6oIfTpY/fQoYS8U0Cf4QGmFjenMm
FdL2KxA6sevbVR6DMumPbdEcATNXGciF9QOTYbtrSsyN83n9SFeAswAd01H3Ik0IiCUU7F19rY5M
jpTvERwqGmqQE78asn1zbGK5YTfmEkozhv9AlL2pIx2aEehoID1IYCIGIfrVhiuE9j+rrxMPiPmh
N6Cc2+zH0iEe72QDtb9nNZ9uVDVgugGA4eHfr6L/uQ/zEO7muHEpGAaIud7swx0J6iggAIyLkaUc
Aqw7M+bzDNYA8WVA3fUCrUIVsN3GQT9bVRySniLrKkSUoYYYVjIw4wwS0z/O8p+O8j8v7/DtAcFI
hJERLkPJkgi6pKsVwJ9qmSKEy+PcSblb0OjnSdU0h27wD92IYQKwE89+AD9QhBIB7QzwYSynPVNk
uRGI+UGX3+xiQCjvzNbWebAqBCldm9m6C18RnsvPYet3K8ZP6l7VN40Nu0sdWp42IzjvX3zCP/dB
gvx4IzjlgAnRGKYl4c9vZGJuA3jSJLsf+5yWCc2nuvrMNvIyDaQ6kKjduYVhlKppw0snzLcCWo3n
sqa5EXy/1UMA3AR2pjKZfmlu8nOl+OPF4VXho44F/vC3xzCHTCkoFzgyL9eTFHL5w9TV/AwRlr5Z
Wfdoh9Hely7KV0QfHKA4f0oQnnw2wJF3iTHJcbbzN92WT9LP1VkqDM1RryBWu66k3g/7JrHlBSR4
dAvG8oDk5T5birHIp2QVFyh4cDDVJhsakAygm4YTpKJ7MSJSCqmMSd4A9IFcmr+3CJ5I4ccMz18p
oAseqkfoQAPMKpXRxSJL8EQTna2Rr35lLcl/HPh/3mJwARHiRRgOj4jE2Gl+voCdbjADRGa8szXi
OWxz4jNibavjgDmBcmcxlnsMBtPdDkK2f/zVdvw9GTuZV0krT1DVnrCw4sOPr4rrP/34P1fUX0CD
1idMn91haHF5vxDbnyO1LScl7wii1x8r3t1BdpWcY7DtD7PtX8VUracf/9Rfz95g4Z8WBqkLdm7y
LLRf0pkL+rBcT6IyasBGrNCKgqDE1gJmZnWpx5yRSqG3+nFxgRWCsQE6cPjxJeVKYchO8cNVNish
Pnk3Sa73czgtiHEp9KkeXFrBmW6fGBilCNGA3ijJrYt8kUUJq+8qZJyk4wZr1GiV9Y3smT937lNr
Xa+yWs93si3409YBaR4kPfyxG7JRqD1Z+vUc0HU9S9Qg/3yhUskzWNtPARwRD86H2D+RpwiYDzoZ
RMAcwEUXgO6v18KFmGgYMXJ76iN/Ay9OdlH1VQyk6SGodHQXAFLdWWtCzEe0I3RnAXvAWMW0j6iY
njDXnydNo582Uqw33E3V8wAw9AYuINO7koKAUVv/uBVBd4mb9QMkgsUTulOPSMSSYh6wg6SiEwUS
d8W3EnTPp4UiK+iPl6YxZrRnQbNlJUDqo45wKEZiqu9JgfxcTck7JqIvQVzEeyMzVOYGoKELdzag
447GE4bKFl29xvH0fghM/B5Y+guKyX0EbukFxLzahT3mKtVUQp+OiuAZpG/qbPlu9RG9aLj8vvNS
cUBioMeFe19FpHwPWMy/MwIQ4HSG07A5QbnQXYa6qDAWCgQnmCL2KnCOQ5v+TmxTuWNQbuZFVUJE
kRRrCjOeXRMlxUVJzGbWxgw5WsRyB+UbwGaqoDUSnkA4GZSPSGOCK/SKWiTYMFATwgAjH3lrc+91
gtKRL+/FNYSVU3NPQCPfF0u/u4rSKujCou0MR/nXaYZuCaO/dejs/cQbh0xmbDlSYmIhwkcM7Bl/
DS44/Lg55nUJDxBblfs68YdxLMylFM8YqyW3YhnWfLzCchqsxWWIHOQpjBxbvah9McBLwjNIeFfw
k4K5F9n2Hx2oUZKsEFO37d2PSk83GOmmBFj8QMczCJMuQ5AI7MLV/EybxWfIWaK3ULZsaHgtkvio
87cgrF6wH+9rzKC9YNivyByO4Fx3Kj7/eFT5ozwoEqDeMMSrjhArjHvB2yAVEYbHF0ySH+rJ65zS
XJnAZ52HfqwLW4qhWLDyQrj+xPwG7m0M6h3DYMy+EMDeViIsZFQQnRelqb/RYbvhfvuwEJMcErqX
se0eS3ACN2sw1DhII52zK4dqaOXP6MYF5mNtmUdwSkghZccMltvygpbhXdCxLQexH945HoU7J+oq
A+YJ+2LolC6QHPTw6McNX65ld1fYSmGmJLh1rd9SdR0WQXXyFaIjfzHbxW7YYGlA+AWS6/GxRwFS
Twv50pIeUmDovvfQyv9uOGRrs5fVsQpJMR8L+L3dGazzu64Y15OhDho0tBd7smHmk8a7JOmrm4iP
y7Gs5wrbB7YDEM8fODZezDwZD01ZC1ZSFQtaKLs8gYev0n5j0+1a3W9jE92zlX3630Sdx3LjyBJF
vwgRsAVgC0fvZCipN4hWS4L3Hl//DvUWMzHD6GHLkkBV5c17T5pTV++7lbW61GpXTqBbRYVdfyyY
lqo0P8e9Ip0auiZZU50lotpJbp37PseWvbQ3kumEI01V/my73oLzZeHJ1Fby/owvuA/RFO1xHZA2
lA2Z97Zke5mt2Wn6yXBhD9f2uH6FFiHSOZn1Jwkn9YIS6XdG0R2iqNYpEnu8nKHVEPXJLaSn8QWG
qZOFa3j4fcAy9ND0mQuu4393xzpb/KLHmZnbS7FRmGm/Iav0bHgrui1tsaYkq80pzM7+5HEpf6si
/dbNcMSCYY9bFvD22PX0IBjzQdOP1WPOw+pEiCRzjXwsWkdmudusA4aaVbti6qyxrXL/1eZoOlbN
3Kh+1Kn8Vvb7Q4NR21s78TyR7j5WBTORHotLVzD813xMa2yJi/pMhpxYGJR0W2GA8yRJiralepjM
tdrI/BNMyRrviMlEs6ljSWCQ16wV3duQ7QhSOGnXJp9WWCTYOcorFVF4NehMO3JkL4dOFb0vKqyy
pSSZ+4a5oENi0zTh55Eg1wTViufCJFAPzyD8lurX35KVCcW4XpsEv8SSKLI76uWmjcfo1PatcJZ5
UKDgpj7Bh8bXImZH5Arfm3NeeV3Jl21xkLqTqDLMH315xUhjHMJRCTIz1M4K0lGgStrL70sEXeQn
YzagG2lpfsIvQwcVu8zv9QPSb9xJ8PQvtVD9xHqZVw6/omyeAL8YkL4lt1a83/sMnknkaCRXdsSK
tlhT4cA2Web9fp3OCoNEI3FYqZ/t0OG+VnPVHfvJ6aJS23PWpTGm4g7Qbbw4gjYbwfBId9U2jogf
r0dsFK5EAbpvo2Q/myPIDsKSwIVCjgT1XsVa5oTRwoqcB4z5cmyOJj3gKN2sHeJWpdiRu3AlfacL
t29OdcvICotcmU1z1HBqcSGI4Tfx1woDyhpxVP+LPzlJV3xFboY2kBrPG+zzBFwDL7ijWd/ippUf
rFGoYo6Vh06NoX0oZ5nzAVasRF7poc9/oL7qhHyjLzbH+CIvEgVtLl6EOlZeYiR1IKnKMcoXNqKU
fItmRJ9dk35AzsbhzQmgjIK6sTYQifRzpC5UGco+DmEt++mqKkGTaZZPPGK9LnN3bmd58sewTzcc
ijEwEe6jJR6aG7jCkSeYKOxb4JP3VkvIyTyvCCXs87u5x8Fd2um73uXnJgmzTbsw1ygcl43RRWAQ
krR1ZmuJT/rIMbrF3eDAee03nelFubFeOFNf8wSJyoRHUIaLtpntDSp47kUr5wNC2Um33Geg0EbM
IR/AxczPk4pyMxXlcTEMN6sxr6iZ1vmUj9Omh/N7n9XiFYvRvc/HwNQFTqsGs5ZwbbwmGyNZ5m3z
GMnAu46Dmw0KmzDmjXwVhxRdgQz+lQWZ9FffBZgh/DnrXEVZelfvoWRRs8eF7Nfk914g8Jyszvwx
xEiaot7x3I8MEt3ECq+k7Y5JGjcExNeiU1dvSZJrZMw3W10ekfv5rtT9GFT28tWsWMkN+5HhaFVs
EHGzl2wsDPbMO/RIdpV+MuLbzno4IUg/eDuqvrhoBG+cKLctD9m+dEUSw1Bi65MoLilygq5Ln9Mq
ZNqa+fp7oSRSPSLDkK9L+ocS3tTW3hbh4MK0cyOrybdxtFGq9CpZ1TYtq4Cg7WE1fmxjerFn89ZG
n4yrPeQK4BG9uoSJCnKjB4NELHh0aktXnZBsb4On3zUGR65G3u6iSJ1V7eYLb7ueKnKA08x0JyRD
2ua8LJr6ZTP10WWJUryitT+zZP1cp/lULcPTJNM0V1OUn9Z4kZXGH8Jhl42ZcpoSuTp087JNc6Id
xLbIDVBXvhu9DZK+WiBZNpa4Sf0gbRoFqXFMFZodbdVtRlWJErdtkzcpk31h1LY72JqfkiXO1ost
QFz8lCbcqPJT4GJJBmnfxfGfucmpMVT9ZKuzZwIZ4eS4TVTMx833wpxwebnphkcy7NjayzWdYJqr
P/1ymGy/spnbU5aHVc0BS+TZkyAyBcJv2syd/sHLBWoI4C1BjhyuQW3u8B2669qchjCVtpg93/I2
Nvx2Ya6JnS+73OgRBB+VVD4flLxYXaytX3bXeJZCtHG8R69deBT2GeOSVHQeg4a50B+ecBmLPjr3
kHhhygLBuZzb09Ht9x44wT1SlsCWivm16IEtRA1AVrkopg/yhcTPokXmSGE4UjP2Vw0nWMq46I9s
xGEELNB0RN4V+5KRES4RyWPWsn8OjdHuaxyFAcXsDavDU1jY/VYtzLthlvwculvU+mYoGWnIIKvR
4GbFYhVC5mjfG5mJzhTkGiH2FhDFOAt/slkhRw/mVOMW0vMy8OsauNyxTqVvQiidp/Sq7a8EyoI0
mi5DXBw7i41JjcsXDp4k8MxapjnUegiFbjzxIrJDlBvaxDtIJ/ou7AyMrpGZcv9Ye+bAj5gbIeeQ
fnEMUvDteutbYDgqBuY9cWynFPad0M7ZjhnuNhr51zIZFznvt5pKRAllF8845uXEi5Zyi5gRlEWF
SSriVbeQQjkQ9V9oQQFpLRbXkmwd4+FmuDukQCz8ivWHjGkrTjEDCbipTVHgkT4SKYypeC9Won+N
8JtGwr2faSl5TDuFS9GTJGC4TbG2+i1RFkwPQn615emRwiNQbf/NyGJ41gJWICJCI2GtLZheRG7V
iJZ2P9byQSJuuGnk9LsZKLlXMgHGS5k14WmIQ7JQVEtOp0Kfx5qcts9cMMKzuJDNSyUtIphBGO3K
vhq5jud0HxEC8PWkPOYirymZ9PbWh+tWHlYutohikXiAGfTWqzKVvlKz3JApiAXdA2Jzu35MrKNB
PtsxONOizK8jk2K1aSNAoJg57PN1UbOLZBW3PC0++zpTg6rCy0CKTrppVXts5Co+EFFPj2YzPopA
G73/1A3qUzpanAvKl3Qg/Wye0PdWHcNozxr9CD/jhoyzKuAS8HquQYk1DpuqG62RJ6erS1ngZsre
QmU3rdkr7TxICWRwhp7w8Cl540YVi/Zira1faaTe1bkcgyQueGvY1gtJDoxUrYOUyPvIVevbF1o+
LYyT7gkHx6tt5jeU6nIjDe0S5IrWbW1VJ2uQqNlBt1IXI4v+R1G45nllYdWEZPEez5eP39xkjGFi
h25GbUPedrmX89jupDD67gQGY7ydNeHCiATDsJ4ig+WaDeipjX1Vyt7kn3H6UaxbwtoezZ85rj95
wZtlKJguOaOHAzoxX/ckE416WbDO0Q3HGHgvhn+V1Lk5uwG3pxHneypoImgNjtKMMyCTvwhzHHpy
1iqcBKeE2BFkmlz5MZYtbE5tepjhCegAGe4mBklCqqwJJ9CDvKOj7kez1eEzN/9OZUymCE2A4GvA
MIlJPq3hKbXFQRtoflXdZQKYU2nldhRVfixT7WbMYFMwIQSjtyyKtHn8WNasvcULstebVgMED5t6
9hKktRtHgU2JAHqQF079UwrQttA6AkyUMgz7ldxxnr9Em33K1khh0c+4zjhCYhTMXJpVqtlwOzb8
6uc0ey/RdPVWduGOOXZE7p4DkoCuGdu7Yr4ty+iSZnLa8bU3n5v0npZfafGuxSDNFFNN/GKeBlyW
8Z0BRgaJMCZakEEf38YpPeFE3wyELs+NSNXnrJ4CmXte7jl9sednezqwJysVA+VmzcEZly8+0f6q
S8dOzQ/lOjvYSf60HbomrrbXxCRCr48QNyYTglRxEFlIKqck+mliiuTiXLddxwbxaAnISbFb4OsU
vRnocKMJuuSpV0ee1hNwXfxZ2mecUAp/mjxcdNHsiRkWQyi0A2EwuEZ9v0mIOjQ0GKNbo0Y4wicn
7nB6ybESYBLycjOz9+XSBLZa1r7GkMJXkaTY+OrB/JLEv5q78seqtBeqQipj9W3ETaoXB12n6HTZ
OKcZZWUvxl2VHnKBowVv2Th+m0kgCj8sz4myn7Ur0URbwur83Gs2BqFnOf+J8AVI9EM4uqBGpI40
HTCjsboSUPKneqPM57R9n8LrqCGrsHOp6zZSmW+3h2C2DK9a9RIVXtLcp4K5IMEy+8nkwddQ2Dci
eQvXyyGj6JQkfqPunzYu2LbYqttvUxCVYOdRLov1DkyP7OlfdXKkIZiNjZX5Wr+bzMMQvUeHFf3U
9oEGtmLDNtjdQzrAlscdaLZvCBNgaZLqUFcfSf48seTmjuDlthXpAuzEM2XmVdks/rImcXDSt6Yy
BEMRZS9ZFa3BwA7pQ7JyMS9b77Uxn8qk1n3FLAQpmKjzc93VCcplZs/7VVFxYQrsHtgUBOO0xc+4
CAu10Nah3hTqXe/Xr1LOqJ6NmRFZEdaTrAtC4hzfef94/fIC+oKV7Riaau846+ietujTZaZS2TSN
a+eSr+gkn+p4domIX+EuOUIcZ26oEbKf5JL857z52YwtcaC6Pw1GqweAfpJjYWvafh4NY6PNsX5Z
Z9J+FamWaRieW3KnbpLYJki2wd6MEj9CzILjDlNYPYU6rVhdJ1M019YBOwEIjKU+geLYySrH5Dw6
CHSDvgREOIREm2TmjY/+ClfDzN9nkTt1gSiN7qP5yjgEa2J4baU4Yb1QK7zUuuaE+ZvcU3mi/6IL
uznVTlt4prYrxlNYDIQqyoDR6+DVcNYnhsO9vc30elthzm7i/MBhJWd56dIbzdMZTAWQpT6Ni705
XKt5SyTNsWcAHbvmSTa4TFkTuo05RAyOB1tstjSXG2pvDNjcL71hOqv+yrpupaYzajnVDGW20hyJ
Y84uXWTf0JIukIecgh0/OAdRS9mXOiHOrB6oBhgS1hhumDYQpVkG1uyE539Xait9/36fNUgPs+U3
WlkhErB/RdtBZZzeVGy0uPLqrtxPo3FKzHk7qc9VGDLtWt8skE6yRxlL3GJg1368zvQj/CpTPWPk
+kOestnih8d7YteM/eHS5wyWFtGhnEPfpDNYbBL0QPXBKyhfCxKJ6pOCC2pBEJTt3B81xS9Z5vuw
oOAvN2o7eSEILTGnbo2nUyWEWMLQw2nhzis3sXXsK0pJgl+lQmoG18Rc3tBsfTVhqBTJ3pgqsPdI
Tm2aWt+zU/kRDmfsDgjWJ/5Nij/J8oxR3QlxxIJu8CbC92H0XOApKQAuxwebLNkAGZLBwa5hRvgW
SMBNtcN0hi1bLF0KZTNVRaDGyZFDA+Jh7cGUcTTIw39Eyh5NcYSjg7u0Aygpe8Z05+zOTqRv6jQ7
FsNlHvJonyVleyseD11pvvXhAXCxGoCrO8QtQi3TLBr2k54YdYRK+hepwy5HVp5EutPL2UZhup4k
O1Wo0hYXwS1zpyncy0Z2wObrEnxzmIVIWKzwiVUjusO61AAvpLYjCDbPmozwEHERmjvSfNty7D3x
gButsl/YeNYgXokNMRkP1udmnGzXoqwDAeqtHMQeOWwynsHANRJHH1ryQtrHb2Pd1QYOCeXqGGXh
VZRwOttbP3QOqRB2Bdm3QTQ0oe4P/SXGu1s+4fHzqdxduDleIV6qrnBTQtgs1m6t5tjmDKcrPlmU
EnHlOjB3ItLjYJoX30gky5MlII9ayyDJeM1AW7WnmB/y9NjqC47PwaCoQCV5hgha5Gpzpvt9yrLW
mJLN8MmiPzcV6UmV/Nbv/+XDqtBlILVyrozJ2DQoaeRlGp1vR9hMCJu2gOnI40dGqNhLlbr0cCCr
u6htd2PetKciI/A/rXlEFcb2MZvaSSxR9E136rqYCwfYfDmEpJ1Cp5kLTAhV028X+B/+MJrPSZWd
ues3D+Mu7uK0BdFkledRkwEfx3sL7WzokmOFRIndFgnaQnEes5ewpZipZrvzikalkjIhrBCzrS/g
CF8FqKib2rWHudGXM3bpdxO39Mtov0S0zp1Wfm7fjKEEYtkfWpBOZtQfQulrsuNAY5S8bSoburkH
iVCgHP8jQx+kMeQ7GJsaXMoSV7imWkE5KUHUizNt+CNqP+vNc5sKvxxGr+VchkZFB+eyNF9RCn1S
JZGZ7ZqSk/10Y2QPR3eW1DncU8X4RGrQtW5oMdQGu4J42QSF063Rwitn+CtnG2pWjqNj59nDvBnW
VQUBtJWaObl0YXhntFzraBQzvj13ttNgMDsgC+wbvYaKmHY7fSxwXBWt5anETl1OCLdkqD4LSIQ+
0L7qIkbom4XZVJdUJy9k6Urm/T4HEmHGumatZCDL3RKH+h4jZ3KGXwceCkvNDHwIypXZXe1lrTnc
6+21q+jOtjMtWbTbt6qJCY70dv3UNcOwFQbxEP3LaiwLYg0AIzvm86SuE9smbf/ENAwuI82Fu1pd
c5gOr3zT4tDV+bWyuNvE2CUXG0CGm9TdoakYx8A1PDBE8sy8rdorJ8bsDdXY+/nSeJGu5q+kIDkK
Za8RUsNhHRghT+FM8KfoyeSpj5TLCqwWxNr7XFmvUbzFyr2LYvWDNBYgF72rkHVC5QTqsQEmcrCM
uPVUtZOe8qIqAxLxqLO21e9j6A0ebVxxKK38Z7IyAlSqOR9+/9Rjzd8MsnQVVyUhuNGy9+sNcaVh
bAgKCTJwKoa7wfRzIzNQTg0d+fIyyGl90pG/a1p7h9KsV14CgoXdyUAtazYCY0UZUNU1WfW3TEkv
dIlBofd4kNZ4EyoDeYJU46xGzOEIRKU8IsFSkAtCSdVjZgJzsrbwuYgW9l1/k03p2mu58ibp/bBj
NlJN34y8BjCoEESxr6/gAQD7KJAc7ATvX/o3JjVJY3PUNqJEI2dmrIws1HYbXRzjGn+j1OP9o89C
3TtnhWvaA/H2joNXiVK18k7UlquHDImpp34rz/UVTguaKnF3UKzq+m4O51zq+Y3bl4k69URucEd8
eb3UAHGOa2a/coPPJytG2piSt1opbmJIKkdAMdx2QDPI4sd07TtZAIIj/bIM1U6rFU6Pg/jbc907
MB3RqkgK79lqqqsNu87VEyt7gyV4HXtnGT+mvv+O6zU7x2lke4wuJZ8+ALaYUKOO1kPamYV+F2zH
HjLNKVLMg5iWvwnyEKfGiiGNfZ7thdp8NVUR7iMSKI6VwGg2iWQ1sGnagcSCA4Wz3+OHwHcXB4wT
FwxnWH6mNBT+uOSHShIWp1OYINUEUhIafbH//dN/DxpoD5aOdAgEJ5kkNJsLUuJotB6iSmAoaXnW
oBdo+7I27Rv3wSP/FoXeYM6fqpwVZynTi0AfS4U7daB8WMHvSCTk3iKVyl3qt0Zrr1uLccMChe4S
K9Q9nWKxIlecXjQOVuRC7rm1pUDsXpRQvqMVqX47zhrvs62cx4F5tjIOxTXU06u5qv25Nnn96RJc
l/Yzii0WvsEct9ESPlU5wETTsGio5HK9//2TUFJiVKsNU+dhGGmElnrAdYDI6FPulsm6yyfN3naL
AtlCnjt3h1kvwMmxMQzMg9FJryuGUAjHtnR3WP5U+W5K8T7eayY3FI3tMVwVN5PXIRkJNvt0Vr2q
b4KVO4PAYjrcqjnR2LPNeMfWGL3X9AJ0a27/sB4uwUlpomln5vFutfv6ZmbvNDBcLdReTIjngdY2
4oQ2uWJAPhT89kcx4vgPhaj8Ubdz6rehD7Jca464jCKn7uzVb1Wr3gi7PGBFGffYyb7Bb00u2wtG
tkZiNeH1tMg90qDXYs/KsrvSdvphKc2zWSfFrQjtnN+Z4lrQhH9DQa5iq75D+ckOhGDdhvCXNQkM
Fk9FbhcvBUEiB23V3uRKiw7aiU8dOg7wpoJqo1p3iRmso5Ec5sLSYDNi/IjWyxSpD4nvdVKUP9FW
URMTMVVmRgJvKfKj2I1Lvd4ZBxVMxYNAotxA9gxnLPDqaaros8Wl3d7h8zyBzrup+px7c9+t23xa
MERp2HAAr8zgkCZ0b9jwCDPm8mxPigrIh2QfOV7ew2saJvkHSytB2REV0jZZcqqYqmLZWpwkgjEf
3Ud4m4TauYIAc85RPfzRloFBItAiBD6e5LsbO3vULn1nbOs2/7cQGM9p9qkEDJ3fT/596GQcEqAl
OQrp2Eb64/ivbIs7sCpBlzV3m9BX4uhdr7o/tSl1fpG+FCz9oQYnasBa4OsctEZzyoIV6vaglQQB
BykEJoBZUh6bN2LvrzPUha0xNXnALk70ymRGo4qtyc0Hpk+HwD9iGnc+AiU591VqvXyez3HB/DxG
t8ILBo8YsY/X4bPKabBS8007NNFmFJeJrhqfSlnfq/F+TqNvqWm3GrBwFWYZ+V2i+Dn3W5jUm4He
P/F2w8BFvUqIf6IMFRQ7IDRppil0LxHvYkUOsU5oE8hyO/IgYp0bw6TFZ59Ig0xBZ9cWlO9/uMIu
RavIrxoHjhrYVRVW7S3hPN4amAVaeVNLmeGJmlGk5px50Tz/A6xEPSWjQjeGH4J+3mUY1nVovHFV
Sj51vxuWlVtHqWv0beRyIzBirrppSWm4VE+VI6HzEsVtndpMj3OJ2S6dAny7YS3d5QpG5Vow4Qsg
fUHilEY82HXqWFIznqKjcFSFctcAc7vpGu8XzQymkZZRXpwL27zCbVBf2HJoyg4hXcmkPQoDc8uY
Viw2XflOn0yhN067D3dXUK/x6hkqFQCOqm1mjeGlHoePmSpcy7WfAjLvzZZXfx61gewnxDLTb5ZC
CloIH3cixzSj6ZpIvI0rvXdKnEqVfYW3IFLeyXSyJf0jTu4J7R2C8Rbnpd9pICtAcAj9amYvGIm9
OD/J2puMuBGN3KQ0wtPORDWnIQ50dVaNeE9OP2zD5Jv4Lg6CXAIcLYpDL6fRObuFDfJjMj2cCP2f
ofhMgPpuWYc3IoQ9ehFJl9I8CsWVheBi51b+GpXjPp2s2FWhsTmw84w9pLtqYzfScVltESS6vqI4
rh2ik0oVATxwB8MWzkHdRG+FDCzSmlZj17QUz5WBH6ut63I3SalEFCW7Ilmb43fZrR9IPGR3dD4x
DhbamzqiTmhRdmncFyClge6Kgumnn0uxwMbXAvAJzEjgLwhgjncR9p6c/DN5MeLMgGH6tDCDoGO0
M5XgWupYLv4AFgrCBDRfqEhokmQK4uE20pjKsMEZ7AKOquP3e4rrHG1G4mBcS8mj3chKRRSEiXtp
I+0IRvtqdjUjAyjGHfkDhgbCCDeSyN8Uispe+E17tmG5VNXfztK2owUGcI2oCGs31wGQQ/5IRtm8
tulsn4oNiVdGjJA9/Qvp8sOK5qdkjosTpi8MIMyU9TKhxX+j0NqNwrJfRa4OuzVTOAb1pldUcLEV
a3B6Hb9EbGTbOsPFEMO0oBqJCTUUIzQeFJ0oo9F5DbM3azONT1KzsaJ9aBteaXChiwudg3G5t7n5
oqeh5rVFD+zekH8y1tdUyxkFMnmtEX1g8Ns10Q+DHzAzDC48DadXPrlgpeVrpVNdJc5U0KFD6wUg
6ctsmgWs0SqsdU+1Z8WlddbvsAXgTox6c9MXs+SuoumepPAlL7vypiL6nqS+pquapkFyUBWaW5YZ
4oeXn3s5eR21MkciGwkSQ5j4hPfrSS2TNDhAJvU1woXgABNPd4NQ6n1PkAfJKJk/xsX6jjEfX+u+
CS9qRgvr9/kkLrE807sOmvxZmprT+GiEVjbqKczjjx7PzCZtAGH8/i83/x7X6PCijEI7thos3N/n
F4GLZOhY8JXaPi5ZtFyLcARhaNGSCG0di2im3bJ4vjFZ2R8TezrYRFZuxqTFzgD66w8tjs5NhwUd
uD23dkaTo6alf6dOdlr2N6R5Hb9oT+elmsESmBjERR5kSunh9gGgZWixmwLwl8kArf3iWtHLAsIJ
idhe7tbyaqYhCGUWYP5rga2qXD7zo1pn9Ag+Cl2XPd4St5SPhnlSaBTXY+kqEz2a9A3zgStbhd/Y
E2d9ioOaMc3AztYKQyH2LPvY0pGTaBcrlCBjjzRhjpR55D0Yj93OgRZj32sAEvim8RV2HTsqfTMY
AX29eFGNAEOTLEIUIqmHFge36kfTZq/P/jwU+MGa/AgjKrRlecKlh5BENsc1p9VNvhexuArpd9jy
TjfQnMjzoElkbzUucQmoYuXukEjAl6ceKDTG2WaJ9mU4eiYfdGg5YrQg6fp3VslUOdPbdzrpbqB7
WRy3ujJkZ1Wdlm7D0D5rOYLAg0PUM/an+6m4S9Lmva/+DsDAItTfajoqXYoP04LIcMGgFCx64ULA
gPvMK0nbodYwxpKLT8T/t8DCtB2F24khCnDWMaD2GyAiVGM6V1zqDSzyj34j24Rn0JijIvU6DYrL
9IKDpaR/z/weFHgM6cpNqhCQ+w+UXVrWFWLbjhvBzUiYaDPAD4RYvUmAED3pEOgG/c0QgyN2ksl1
mhVbO8JXEj2b4gXkjTMxpl5pnnklnYavBeqCyEftrh0tHIurnlVThnxQ63/wm/MWDuQZwNqtfmV5
j8bpku1Hrm1l2CuV5goMCFPDEB35SWdyOUGskV8ySwnv88NWHOVE9hP2wqukyQG6Rk+QPon9FfOr
SzOSy+N+olE3/RX6Hy36l7f+nHjJ/Dr0tFmls5XvHjhgcq0cE35Mamu+TieI/mhYUtsrjnlH1H+b
cg9rAyo9qMlJcSR59VQO1K31yXRwqCm8mvVX2+XwsAqnwn4gKd+1luKZgd0UvzKtwZVW4ai8AXEh
8WoSUmv4JuTXuhhqGt3u0v4MxbtlAWrku+gtRJDOX7UuEDlXPGhGSf9ulZ9spoVhwLPOK07iKjAM
HJhlsklD3a1IwlF9jylNTk1yTb4DP2QyojqTViWe6CRayUEj9mzraRETaiYNvAqHbjOliPA0VArc
VwGTmOJtaZElMkr7XMp996oq+EkGOD5wF0PrI6zvdGk1zPBPRljgzG5GiiH1W13t3Urb5YWUwfSy
JoM3N9MOH/z8qq6q5oOOodfUxPZbOCt/Qi7DazLo7YsFY2Ew0k+r06Or1ITjvoWQTwhgOLW6voUu
Ke1YjM/E/LMnOct02rXdQW5mQNlNId9s28PU3Gx6EaLo9grGzZjaDL3ANDfTlKRPmAmTJwyLO+ib
+PrysvEbfY2f6lWVz5LMxG+Q5U+/DyMnMNHTw4iyDlROl9QHVUhAepTZfoEZx1bFpvzNAZgzpgAv
PI25y73HKVSeh62C8LM1ZtW6xhb43izpp88u4iNG0QTJtG2rStkzbuBn7UmFmkOb0CwzSAtMen2S
lRXhmt4JA7CM1yaZLylo069epJdp4EKlS59vokkWp/8eajnEZhwHJEKb/z/9+8x/H6BHrNeMNJ7d
//6CvR23C8I4irCmPxDhvKZzvo0mSFG/T6XdkHDlPP4CQAi6rpq9/37YQBwJTf9fOLUVjUy4TZpp
TAsrkfU+L025TSZ1Pf3+RbM28ol07WfDXABQ2lOB9W3YYa8M36tsljdCN9tAMWLpvR6Sl67W/iVz
lB1A1kxU7yGikzJhbWpF+gG31PBAfMCOo3/DSN6x/lgdcN6po8oJi3bfNfslHn/4ET4MZne9lZdx
/i7q8Dti3IzDBqpv84u0rOtVKbsf3ez6j35cN5gdCqcs1eRDZfef2vYJjugnQI/QnwHTBXDoeXkX
dHa1uRVa+AR5ffTR07p9Cn4VJbirL5lA9hSSsgHZwckpVPS/nej2plAkWDAozitg3q1cStkGS+D0
rtoTIwCrfVfhrkjHmsZL3V1wlZubRlrp4+AwgTLS/E1l3Y8Zs+D0c6edMomEkpopV0aBwTIjb4eU
2m/jqvueu2F8InKruR3DXLZRl65HHBHMfYpQ1J1uHqNtvbXU6UkqCmR/JgOupWo4UQPDcMpUlDPN
Tuo9VKppk2nrVgGq2A51Rn+4gXjfUl89aIerCSWmjrfzBH5SV1HoAV5pZ2H6gKU/Zd3LDe2kD+CB
lDrUN33dWaffByJTKBpq07kTlt1fOej3QQoT1BlrPaKVEqUKDYZe4I0wtmFPGlN9yEZkunqLAVdl
4WS5bOD/R1n6/WQjRwVhjtBxtXPW6t+vled8o9FUaho/fFwVr9g+y1TatKUkEBF0M8AaZrFqJPMm
QzT2spPZdPB+Slj6RTWoHHulg161ys1UdKxslLdmP14hK8teV/QKEy2LypNqPAvK/9g6r+a2mWjL
/iJUIYdXEmAOSpYsv6AsB+TYDTSAXz8L9L31TU3NC8tUskQC3afP2Xtt/zdIsxJQYGxs7TQHajP+
rV0G4730rpqTPRe5VwIRR5OdTRj/fW3d7Jf6b7I+e3wokS+B3NMztF5MzJxvBJj+IbLBvwhVIXms
uumAMSYL8Y7VhzJLrbcefs4+gJYTPp4CYNVOvceI9/E047q8z4FxbltnpQiTSpXSUX31gav2Pnu8
6t9lPfpn06H572dL9TnDB9k4TZCe4CqeHSH6OyRRudVbddPgbUO91zfSq1AeZh5qltn7SKpFw5iy
KUea1/Mg0JlNxJUlfHRcdO9qjaZktGhXT4CWsmg2lf2SGqO/lZgkvg1Bg1jCV+N3kds0hoZh+emS
r5OToMOGlPzJfTfE80jDqSmtq2cL4LzD6obqXTke/dG8ifXZ47NY8hBGjANXXqBqdM4loV//1/c9
/vn4Zi7sJ5uA1ePjQ/89PH6W5lnaCSHz7v/7raMRVFEi2nb733/8+MLenO8gttN9I5O979k/mgJl
7ta1Uy9SmqAzwzCqM4HEDbx4DO5Vd18lXvdF2Leetev0eNZ4w6pvMbUDMwjjnDvtc5IG7pNdX4Cx
Oc9gKssDSTeIvKzeenEHn9F8NxPmJp0XUlLKH2OAMbdjJdv0Vkol2yzV82ioq+7UfxZwsLe0CyQy
Lm7/UaNgySdxMko6Ss4ixaZrC4vguR/C1ubTMFzdKU03S2K5jPRRaLDQo8Htyl+9TVHv6ObeM5fb
QAV4MiSNt9Yg0C0ohh7fC10L07RDY21q0ORU+yW1ET7B1TDGwtpaevzLzYtVFSC7i+iyioSYdox6
rHqngWgPlvguCR1aPTt/IF3ETazvaCm1HXS/CxrdX23hxHssIj7uOfnNjDHWWqOTbAMqQ0DIISIs
E2qRlOcs7duD2XfXuOj7OyhOcdeXfoEFZk/buafFP03OfbKb9tqY/SFGFrZPWlRhWSIQq5uodtrm
O/nZ7c4L2kvltfuFyemnb6FjtIo8PebcUW0/XnAa2Bdb1PCwIIxvRntis8nELekr4hKK/ClvuJuH
EXl+CzSMg0bSU+w41TUGBdE0cYZocVUkKJmHqZBUcB7aVjYwDelPOrHeFMBEfc51QlL89v4va0If
4rg0vxlrnxBSkVxNzS08NPAZsVsLotF6gjfcNV/AWLsVSK+iWInmUJfecRw5ZNQl0Wdm8tqhjNiw
S/01a+sNoW+9qyfqeWRimxr/R1q149FbLMLhZiBZTmecRM8PJGrxkpK/cXNwJXSSN0v2PeWxle0z
YxFHkekMkyUwUAvoeoONhG1Gny+iZmfMtTgOH0/daY0iWT8hPUnB/99zrLp6qF7NKl8IOVicSLfH
b4oAxA2VltiJBa2ONuY/O2kuW1bpfmMnrRPmZr3ygYHpQqa9ghrkMKaUfTcHOyIwmPYh7jxiMurn
iSP2zSBlb26fxyCd7hbtKdqh2llfkm5D0WauOXx03Vnn32oxpMiCsFrlaaGuRrF8TYRf7puRceHk
9jgDKaI3EDHIqoAeV4Kxe9K1/mfLMP9oG3+RRHeXog3k1cRBOPjpfII7PFwqGhdHlGlYZes303Z4
YSZGXqLEdqCGgkNtM9wXIPW2qPRLrvTv3bpfelZ6w2ROKEL/IybzBTwfugM12s255kwMwJcORXYH
r/6qj0EJ7i5hNlvnh8ntNkay9HdYHZrH39MzGODX5WBtO3hWXPVqJ5HpJs1LG5siohTQkHkOB4iO
xb2fGMFZLFa7Qo+fEhDzkO0FR2Yf00snxIKE25svucuOv2EkcshGoRGwlB2geyI2juV7RjW6mQNU
By5b3CbhNF0y+WIngFI4cYboS+cAdp+OkuqqCPmyxnFVyV6cP7uyMLadxn2ct3URFXEOlNmgOetO
mJ4m7Cg9XXRPemBTK/2KPL5h+m4Uwx9m6BWToiXJtKhOTPqAiyYxMti/K5WXJ6Ynu7Sw0Yuh/WkG
hFx+aZAnBmwsNCG9biWnIT8ecMHFDvtRtYpI6KVmw6We3Ze4s/wNkHqMrhwI0JQRWDTiy5nqJtlO
Etv8gvJ46AxzPxErhRorBf4G+nHLX68lNGd0w0aqW828imvSHzlCOzwbgD3q5IjAhzRSnYuqGnI0
yvBW4GBvWdWHj1GpyCCvsUu914qM1ClmWcf5eJRriKV+FbP1QsVbf5RoaDZNJbrb42ltfPcaf7yJ
HLZ4Kq0Izuq1mgL5nGazcy1cRFqL9TY2ynlXvUvnJWu0fVCbJ6ZsdONwZoZAkl5MnJJbESSfCIjw
VvvzdysP6L0ahheaI++4niqiRr757eJA8CqvnT9wQ5vTPdF6G2MJvQyJSK4ldoZeVCA5MeuXKqnn
SJrcnMxwadFnwt2SkMI+UlVPldPAoiWBkmA4MMszghhFq6BKCaWlnbYduNIdzoKhKSfaiNZAIgvI
JxQAb0XiVTQd1Nec1N+coQ0Lv/455j3jdJqzwDsDInZ7gMN2QEu8SLh20vg3gUTNwV6n0aX/CtlG
hN5yHID2hSmybvTvMR2VhjNyfZsyfzhPY/CcBGI3aD9JADUudeuY2wXsyqYu1G2uXQMj7HR3heU+
1ZYX+TkGK6j4qEEUjZdJGmbIwjDBSq2lfjNwITV0S728aLdAE4/Yxe8qM8q96tNXw12+MrIatkmw
klC5M3JzPnA/H2QmpiM6thej/51TRBzbjDZF19MOq2zO6GpC1DSlQBnJqZJNZ2zEPPhR0TC6mLmG
6PFNRiToWNyN3v/AJO9D1Wymk9CWb1qQIMPFdDxgqV+cYMTLOt+MrsKDqddop3v9e6qW4mhqP+xq
tkLSxWu9+XTrwDsTzfJm9jQNZpt+UdYZzhlM5V/brJcnSzAInOgEFb06FZVsd3bPjKBFFnIYh4LC
wlu4dwILxGjmPWs5C6oWnxsg/0f6AN5TkXeAHLvpr5918TFbnz0+TmYPKV31pR+7ixfkJdJsFmZS
My+9zP/noV3/5eJuG/GU0CnOG8WiqrfIgdaHPE3+5+HxscdT1/GNo2mUDKKn6iRy3dvOyiAMLxBv
GllpEfjan0Fb+s8Wx5PAdcu71FBUWGRBG645hP7YjufC8LcJBz/a6so4dAVvRuxO2YE7W8/dG+lH
5dmsEI8yWOGfVQzX22H4iVR+dYVkgCViB0n4Sq0/pIqJrpN21bUZ4NoNJi9yzfJ7cpPkpZ5ktq/G
oTn3BJNthSL3MhWauJJmKa6Pf/ndurdKLkUfvjrGg/yDdf9AEg5e65x+DrKBJlQQcd8N7hqb+8li
+Pun4venCIi/4LcFcgIl683nKof/NAcns7bj01SOArnt+nEMx8u/r9AhPp70nBPFusOgsi/uRNks
BkIsOrLl/b8PN0H3VDq+OP0/Hwd/4tDWg3Dx+O558sqrxszFLgbzw15Fm3n/getxHXPSHXt82MWw
vI+tpN+RW+RuDU2mESc+/fR4CLQUl0asgxRueU9pFDweHx8uRI0loCvoKZKpefvvoVqKnN4de1IV
BDXgdVgg5CI1Y3EkcuD18YWxsyLZRQ1bqTcuy9Cz6q4vvF8OybkiZ+vxocdD7nTWHogNHpyGYZcP
vfnQstGmdM7zCQXwFHAu0Np9U0PZcZCCoDy1v1V5q10Gl/249gz3u0sS4Ha2YNHP9Km+yy9cuoSB
Bwwrk/ktjjXxTvUpdoYWf5lAms8IYQhyToz5w7e9iTFQ4II45eniMi7AGetBLra8d4VdaK5nZMjK
us4+gtR/X4VZDm0VM552ePLNFNY7YHXE9BYbVYsRy1IzLqDOTo+DiZ97auR21FxGS4T/7vMlMb7h
QKUwp6i2OSEk1FX3Iqe+C9B0f5J7h1TGrfAbjWRPpS4BFuvHF/o8+yBwkZbjH/uEt0/mbJ29ec2H
jtvq4mdky/33QPxQBArCQc9Bgg2SHT5rzPr/fknT4HonMY5hPIcljsp8+vFj+qa+2xKLA/z+3SBt
j5ZH4T9ZsYMl22vIhqa+vFSA1HEkIxWP63Q/e9X8DNpwJtWCKycw4GiTK4+KXTrPgcI34rni2XWY
5+uERRKz9RL4q7toGYdNI6cmKjvCn5lKYxcsZsG7aY+/EvGRdUP8M6+m+6jK+9DBlVm0GJkkIPio
+hBu35xnmM5nALTISIn0fqYRQr/YQbGRTxgNtAAdyeOBQ0y/J7uOl2KYeYPXh/8+C4801JdcYSP/
32/4968hHcM0ZhH77xO674y3oAw9wg5eWAbSl0WWL47mqcuwPqPb0T/JUtC259njq3KdXVsii6Ll
Mn7YBbKlchxenXhq6NhgrnCNuYuCAcC0JlqIvjgYCYpvu2MaDLuHgOjxQOtL4AslvEBrPZLjGmer
vJ1oKnknpfGb3zX51cmonrx8HFBYwEhYAufCX11Fk2HKvQtid/D7VeZPF0IbxzpKR7M8uDYS7q5P
j3WOdkjpVReOHpOfJYCCDJPCYaheq53qF+jhCmUTGV6MsKEcL7q5ahifiNcKyR6SEKm5dRGTetcx
f5q0Pxws9T0qjRK6vvoqpfWjp9+wg3HPSBhRRtgGtXsOkJw4OdeAJC7HM9J7UBf+SQmskB3iJX+S
GIKhI1wTkRzKpPRPdsFd1hK6BwK2RIVJwc5A9YR2/VmShBM27sQd0k/rMGzAgm2z0RVml5x7HT65
LbkcKkU3w+f8vIEskJ1w9X5aKdgWDvR7HwgfZjb6qq38w5S/ONjZvShGbBsc0aPO95ow5c0lIUCQ
KkJT7pIEH4ly9UNKPeGuRxL6Jz9JDEkgWAB7TqsUhHrtRKYVGy9jyrhi6IrfmUjGN5+RUe6mPWZ+
DHP6LM2LjTfsXGOJMlN/PjTzV+flx1gP+lM+vnaW1ZxdEwuYNDzK55K8glzs/DVIMBVrbohod03r
01qDdXgy8urV40wc8YarA+c3ZTjvnGwqTsYj4FO/af5OqWCUvxgMUTpJ3OISZrCrUWLrzlaO04Da
gGT63KrtE5ivbYxd/mxZHs0NEo42arKJpkhQGAzgLdmA1ukDIpaTx76vpu7kCcffzwOrZqJSua97
umRj9cLi0O2Tht1dMwbnW2OL45B0X0BoCCJo4XLFVL/MkzSKNbP4JS134WCPDd5VCNuK/LVwTfNk
qgwFGCskwjpMaPOMo0EsyS7OWShADpab0Qt2ECf4qgkxasWC3jCb2CsbjGJDuDEL5GEukWERR3Ce
XXc8kIjXU0ZN39FuFMzCLX3XGgr/YTETgYF0G3oZwuhubkLKQc7e4YQOysv3LaSSa6PbgCuwgOR0
NGb0jjtnpusU68K7Q1OEjuIZeaQbPp5VCrgt+iDnJlL8MQOUnAjnXP9kW0Q4EiPu7xwX2GVd8Wvi
dLFvs2IahTZvI0lp38WqPi1U5jphEVG77mi5RzeuriEJymGIUCR2W36X7mCp8sIRr9yOo67txpnh
agbVS1Cb0CUqLJhYqWBHcsy6RpcaP9eIekE2dN+WYcZJZS42LyuK2VnS+vSulVvrT2IuvvpSNdtB
oA+pkatyr+2LqUyJQMJzxknokFqBd3VdN4lojjkhTQ7z5hWczRyP0YaGG00jO/miFYHa1wN1DbEF
G43kqTONLPSDsvS3Wi/nG3llzPQXjQUhCA4cvw4L+TScDQVqR7rgT7OPBLY3ZbMfUp/z+2y8ti6T
ZY4XMe3H/Kkce0T4hWmFk22BBdK1qwMz9BKMHAUyhfsY5eWTNvvA0SsyhQeDlQepD+wgJs5oN56n
Rvyyu4BYjkVF7bfKQBxPEjhycRgRdvCWElEZFkVA8mctP5oaOoyXZtU18ZKfKjO/26Jo9ibGievC
4mpwRnrx1OpVEijW6r7mkFeWwZluSXXM9fLSOQLMl57s2Rk3ghr4c9azH7iNvnGEza72+tBQa9s5
r5Lh0EuzTJAuC02Lvp0dTFEYmuDl7MyKvNV0xG1CMCBsGAb7dYI9Q/ETwYsSnodFt9GT6m5DHtCl
HpyCxLslhSJQZ/Z+O53+h5SchNletnWC4kNzuubJV7A90nS6mcvH5KM4kiYcJDr4hPQesGC2JypJ
TvZ+S2An4uuD6GiDiUZrULcuT0xjfxkwgmgK6ZdsBvcw63hP2iV5SmcTu5kr+M0HQT8iFtoxrb4m
j2Qgo7slrsBfDFMoUJ+j0SEx1dByxZxTehIxyGXeOX2TY3/48MxZIqtOVkUZYqomETgdY+SygWXu
0qUyDpX0fzjL7J7amayThhTiZh3n09K1ibWJ8pUk1HRvBVlNZwy5o0AWpnTigxHNDKu+xCjQS8Jx
4f3Eq6Br9BwE16sOU+agF03YEf25T5h7bXpbpKyB7RW4J3m+prS2MsAWXKc9oWEureeVeUHyAcEs
PYPKqqpPOPqDU2tRCOvafqKZeosZftvc8bcWD5VRXyby8I6zgyCkTshC0pRtnt3xV1pZLUGIwtgi
PS1Cm80sxL5kbvzUu6YJym4Zp+YBbGyKPL6LloE5l6/XH7HbI32e589BkZlXpvheR0A8OKRadPtg
3ryhQIlQZr/RMxFaSenNBlG0TOLnKtI5ndKkyqcVT5BunFnuW+GCdvXTv5LYKfS/fYPjBFdwqsHT
K3yxyebsb5Xk/q5Nph+cDARRyMFWGcS9uu7AeKrUnhusUfuBXKNwHAMi3IE6hcLInqWj/4BcrSMe
a99K7OEXpeo9OpVfmT79hJex18geiMAkmmGPnx2F9bGcPUVuzthy6KZb4XkRfI3mKIhA2Rioz6M6
NZw9xHGLnn+ttkuNrg9k+BQFaFYZO2o/NS21DlrmOh+t7r22To6XpdEAZ4yGPNq6u+zHdbYtUTbt
KlKRiZD2sDcLj2JwNuYDIUjvbV88kR+CRMuW0aQK1nkpVwYlrOAWVQcdaMb9NHVD2dbmbsxh9rfR
hIHpuZPi1VVKHQ+csAE2qOItIDAj8j3eb3aEPdCoIkLaoOvjr65E/p/Qxebw9LYdRWKfvVLA7DMi
uHfezdH8335F6GkrgSl2ndK2he6/xx0agKzVPPosZahosryMhA9vm/SzmNV4m3BD055btrhKjDPV
nb9Djxa6RNLR5OnfdMxAsFVmXIvzk1HlhLYqEiIrbJL+9BHUeRdWhcH4CXSIx/hn05vLT5UkM1lH
H0uOLM4l6yVSDa/b6PyYcSjtRB70W1uZeP0LE6CPsiKyM14WxnQM2NxhO4t1IKssa+ME3d8ck9HG
cNs/bcMyoEvkxf1Py2Jyjtxd7MzWH2nrcRnmtrxoTU4godsikstS72j1O2FY97pw0xvTxS8kiUsk
qQQtEkEvce4fTVJjDn3lY+XSKAQfD3bilU9ETv1pzcU99T0N27Z9J8bhD6wNbWs3+bTzhbk3ocyy
ftARH0wNVWmTHWKHZdmqMoYZ+YidwXnPlOCPoQBDXdwQpvAnc+VwnSyNIlTnNyQ0bJMjad2XaHXN
atTOJRMVqEcRPDIW7/K3rQhGbw3KqLT+aY/mT6qQLMoxqDMaq9V5bJjNDNknKZrjveeEoXt2srM1
W5yDIbtAMDcQx1FRjYmCYt3c1Dylu4JshDdanEyKk3nnOXMc1RAx3vXSQXcshr9mPhRhZV/rvhuv
mobanvPCsEHJOpMecsW0voSoqMggl368RSoSGmXlo0ZxfuVsD/THYPj4vHZWR9vHmNzDYrbQaPIa
hpg8JgEoRqSgc6gnQtuQJO+FWoPvsO55RRKO5Lhsw1hg4gk646UPUjNiIH9QhNlGqy+3t3IyUD22
dyBozLFWim72FVTGwkCeIpGUq5Ds1wSblOCYwBJP3lf3yl4AR3HhqMao/NWIbX9Dom5MV5G5Prd8
w1kKjSpHUZ2Jqg9kjuTkvWgMzJ4iJtq4J0tVriqjin6sybrTuxS1Qs1Axt3gozVHuWu0hQyoxjqm
BAtTfhgAcdMv0qWX0JWdFwaawqwmZ/mizMCPvHncB5XpRihThyuBGGjGgYZ5tWS+vz4w1vzhmqWz
VzlX6kqfYPnWX4sGaXi6sFgVYOIaze/4SsFaK/oC1wH9/WKqzG3vwN7D7IFvdsX/2X4Q7FuvJcLQ
wqs3eC9w3/XXBxhNjCsvrnCY3NpJTeqX7+xdZaC/IznxYqeEESyAIb1AHZuEiW+5qpobZRsn5XUv
ZHvP4QOzaEKTDsdOWTsbVXlhudsxwFGX2G5GmhrWn3k0IEeg9B4CQpXcfNLuRIS3NEes8j3pfk3G
5LwmAKhx6wCvA64Il8midsc24G7qynLDTA/856SkETKuPFaDc+5eesj6TCXupoNxZ0yJi4Ov59YM
aSYnre59CcwV6MidHayirUimluUPP6D13Ude9tMaLLiKzh6ES08S+kxUrLiDU/8j+2Bk8xWvXVLW
3AtCvD6+ykmXaYe+CNI3pt8+0DhOFgXg46ml7tLy+wP7Nvva7UEpdC0ToDj+hG7W+uvjRecV9cPA
FAj4VnBi0DUahCVg7XVKs7oe2g9/AE4dZHBc4jZ+Zo1VzHqSqC4tFEyedu6LIoNcwMCnI3w4cdvu
JkXiXmk+g3iAg0DJ6d4fPHlaNVtbgxHROXGz7cy224JWQ30yIAhfK1AXd6rDX7dl5eR4LFOSlR0y
q0Rnn0kWvCfKWYh2xsHdllifrDy/clptjjFWidwecgPGtldG3aTpB9V6IMuNGK9JJpx/mH4LPL3d
a4yj4E5vmix+N5p2uSyolfYkLnz0uZxPmePS/ivscU+rd/rHqFRBFuyxF9KJY9e9PP4Vp7g/eret
nifpRYnpjW98+eMiime1uuao4h4PAwtF3eSbDkrR3RT+S1EHximg+7BZRg6zLUZ7LuBUMJX02jAm
KmGQxKIY1CzPBmYjBjWu/ooZBLuZkUJ4rzh8VnTiz4s0Tp6O6nTBdXpc+gDoE7Ypkizfsey8dIGl
v9vLfJxwRcoVu5lp/GoJE4IZK8IaM1buIBXOO12iAqlMdM8S4S4C7HSG+FvnwV3LB4iOxQrY8mZj
N9lY6zvCmjGysqtkU1XcyZoEfpD/+sfzNK130hnV9fGQFQFxbcksjzoaIkMPsJHYdh4mia+xvVN2
+2P2iSP7rlkkrZrcg9f12TTkCYJoZrtzPgMYRc7YTb3zKmb/LYA7fRPUibg4HaLLvYghcxsOA60S
zLETB8QZ9ZOGucOuoMToBh5ZVPwhVwLyjRWIny98u0Mu4FeblZHfOjsjRilTaYSGP/6KNEsDDkJ+
1OvsE0Fe1LekjfWvKVnT8xDqbReVgpOwg7//8fa1qtlmJFphxheIPDsD3uOcJuNuMWyHjkxThYDU
/IOPWeSdioc26WRRn9StVaNvzee9ptfLPmvV2yD001zU/N4Wys1J6ckuZ3Z75TDQHzK9O0oxfLRM
XP+AUtvGAQFnHWiYNHG2vMP+FRHVHJn6RB2cz93zyBHvvR0lvdc1eOLxoFvztKk8GtdTANuo1LMb
NSvF9Zy8sJNAb40Xiw0zKMkxXH9/LSnfdfulYzRCbYlAKyAtwYH/GqYSkywaAd5FQaxAleblYRpM
HKXo8tBblzvYCj3xvTPLSK+hqOvlwa2X+FkBa6rwIDtLYPxk3WAosFjznqS9P4O0tG809YEAra8X
VGayDtdr2DRfg6zxnovROaRlcjQtuAyYyTrk3fjZg9SOrKxEaMTM/sZc/2ndwY8yAY0lA7QMmon5
PNYcytf2TxfYuMu5jJ8eL7fXjOLwuN3xCjN0XFs5Djt5y3woik3GzkgjPPr9FV461KOt739bgtd4
HogtVb54EaRob/4FfdDxCkIpNG//b2+LEbA0W1zZZKvO6QEF74JD1faiojbtXeHgpGkZbHG2druD
xqcPyI4Bl8Cy2g4tquZicfZBiS9yY2j5byzPRBsEtCM4ipN8ve3JPoR+J5Z9haqYcNEuO87K7i8g
csF16Xo4Ym5Ck1896SuXtjZ65/zYATRT8cI/FmlsWNZJ+e2uihPz1q+7dtDjY5s809laneOGRhcf
rF5qoZaJMVywRd8DYfzhf4e2yuug0+QBuBBPiRsuc2O8AXagm9xb43PRNKdEGR+k2qhnbUAU0hjq
56TS9FTRWZDexz9Isr3WVktWB1clZ+eMITfAA4w8waSzswNu7D31EhF7rlVoKjUGkwG5yhDW21C5
9oFN5qtAXP2xzPSxsW7E/SqkAsO6rt69iYCzk9W3hkmJXEH4C25WRuqUzrif+01K/B2VXJc1lyJf
5l++pm2G2cyRJ38lYNDu9YDGb5gSjyzlCXX1sHLCYnEpPJdpuZWgyIQHBecW2hUaR4LR9XP+zWzg
hfBts77LcI8cSAnfVAnHamsQ0/Nj1cEXxJQhz0ELWhpGnoVx7Jp7UK9bspnlkjBoJyJBef4xZQCh
0trZ/bvWzAHXdWXbpEBCZm4HC9pNJfGhSGagizNjENMCdZhq88eQkcYH84LQhWo44amjyEhwcumL
ZZ9SC/1HO1v48TQ6S3mW/eaFtj502+B41kFwhqjT0vM5aqYzHHS9xkxf2GDtSyZXmBNrMzaf6zrB
M2D2zfN4qPWyp/avlsjjOJYBnyEkXNJjsJwah4GuHeKRkzK5UUhb1jCd1gFqJQT3xWTrY6gs8CDe
2G8RMUw31+/OYtyXkynvZBzk2y7LfNDVVEoVfpnHq/VYCmmI6l+lTbxusK4MsVFhQXCd4VRMK+k4
r6J25VLQVxnRty7mr8QC1qrCB7uYt52rzgwI1jWn9CZ9E/LYiH/28bIVuMoizzrA6W/vvs7pe0is
qM6FcfAeK1VvyF3HxHrXmXhz/JUpO7YeHGQnIT+AgE29rxcK9K9ZZllY5cbn4381TCfY20ZJE35d
rhH9DlezM6My5q5tDaM/VkOx7PrZ/5VI+80a/OHFHbkNsjhlxovYmWp8Ene8qSs0o7+Z43w029rd
25NTfM0CkWNWF/hTVWtEyVC2T3ON4CjTB+c2jDGRw6XxNcElRsugq73BxbBR/UTso4FC4HHzTByZ
MAbgJc27ZEvaV/lStA0RDai0akf0z2JkAmhU7otvzEA1185wn2J29evkMqDvvUEj/9L0YDi2AMpo
coMAH1rIJrOXhguAw0thk3akr6W3NbJpK4rF0PRWaw6pQk+Pl4YRJQqsJbn26yS+0fXhUGBkPScF
pVCe2NqhMvMGOwMFV8BR4Kw5zTXtoKdOQhBIz9v5+GWJE1ltDVfMDOEA13Hr5FZHKivI0z6HY1+u
oOYFdy++C2iZpcePKCoULvaiZ8fEhJQx1iXu2DXXqTO8n4AiCSx0WBTMOl3nlSDYXWGwsECLOXVN
6mKQ6GxUeG3AOBt27xzUNpAVpGOPeCYl3GXj+112kRVuPdOo3p1ZTD8fKwDDq/Y84fiNho47Y7bb
MdRHBNDSZPkX+eSHpDfx/Z5b3toqHSmpWbtK1SMft6zlBEiJNdlEsWeVn9OItsJFpIBBvcR9XNfV
JZPZAmNjRsmaqKd2NfHVuNNCw2/5EYEGtUl1deQX+JHSpidg+a9kMXWLT6+fh1uQ1d62LpzqAG4f
gzTb6ibAOvxiO901QBBgTY1xs9F/bWt8PTt+ReNA33ozdypKPY61j1e8T+0Gaz/e9zZRxQUtBlmQ
tU5Vuij3Sm8Tw56O5tCnPxO1fd8em37+Tdcm2TbG2O+X6Td0YLSMI2kDDoif3teCiIBlL2Q632GU
qrHyJ4LdItY2OurO77JX+n6ashFP55J+6jC6EBpwQamXpYuDFx3T2a4Zzenp36tVj1OKqJXtxOoG
rDJAAhAK/TvCAo49eyy+sMQPtP4nagJoJ61dH2AoJOfCtymF1r1XZ6ENBaV79NiP8U/xQ3BW6ocB
OSu3HmdLB1m2/JnqNGnTtRzXHYnJVWgIR1sXi+U0bKaZS1OWzmvWOeiuZoff3UBHva55AL97/ZbJ
eLz2HZryABbAI5JgsTlaL20L2AqoyAbMD5MXDgu22dzpkAVhH2Aq1fiKyDJUCl56pXTp8SVpvfTe
SHWwpfYM5jVn+jXCJ8kQv+Aaoq0K4LbVKvuV1KgR01FPME5aEUnaUg6PaX7300FcEtEh00OQdXwc
UhthIV5Nslc13x/Xeu3j2lWqhfuTT3e6pN75cUQFSo0UzDUvQVcFd+40I6RJ3JNgAZhfeRob4uoU
09Y4G6ahdqRJzAkBXpp7o9JQTt6bxW30Yo+Zc8UM8NLrxnAcLeNCr7bdDgjuTgsEOPSLmjgPTvLe
JXXUOjMW73qwL77pfDbexBWxllAWYUUYs40ztIb+LOptLXCcJTbdSBAjnHz0FN7pOJ1q4T8R31Vs
7XKGI2+lvFujdgG9mF1h+9FIQPyPXs7B7GLiIc16w74hhh9RiRbakfAWex6cS1p2XfivQ8AQzAOD
dsul8Z7NFVDEsRS3mvnutY9deZo+6ac0bGmBdk8XGzOFtbybI9p1FBwgdt0BsVmXSGykT0mPYd/H
lZCQ1T36MBZQeMVnhUIVNXm5vrO5xmGZv5hchyfZKD/CNmMjxFLRDLbD6UvtqTRt3hbfDbbZ5IiP
x9K+SPk+VdVxyQvjPiH021YGrtJ2aY7ScayXdoAz5caUPQstnJOeaL/8Rv9YMj39cnxGvvUAqAd1
zf/h7MyS42ayLL2VtHxuZDkck6OsMh+CMQ+cSVF6gWn6Mc8znnobvY/eQe+kV9IfwOxOifpNrOoH
hXESiYgAHH7vPec7j2gDyIkm3BoW9o0oyycKq+Fspl258wh3gOpHm2iMgLgQKdwfZG2uiHt3HscU
YufrBlfLw48a1+iHrFTTKoxr+0IPFHToWHwsRdJfT1VLSFgdIJ83npwO0H8zpsEtRkVnIxN6Y+3k
+LflKT0vt49eQcp5Xfxje/J2xjyaU02dXJaP6haXaYcjc+8FnXmrVfmHVsjwpUZD6gz9TWwi33Rx
LlY5wHwOWuPvqvWYDxadP/j1PdX+lp/YWmwYZ61teMJfuKc3lO9bODunIdCCE9UPAQ+oXDr9MExV
eE8tED3HE1VrKZ6d1N6HYN8IgGxIhqa76pMEdTXG+nDurRF5w+AP6Neax1rpkFr68gFDCnMEvKbQ
LPz+mRYMFueqPxDdzXk6nyekDc/C9rVdxhlhCgkg8M4zV3Hsf11KKTOsvoTZx+UvoV3SHzKTJbFv
H4Joki5L3BBd0FnvaC7pa4IVmBhoDBwyHzKYmaXDhbbZ8NpAYLILhIOTbZUWbIf1rvyj1BnF+bIh
7jYslrKHwkPpEPicAdYj699Dh3Rpk8Rat9WHqbt/XZgD+0oaOIuXk0uDT0ou+bEvcfCj7zX8g96w
e0DUlD5inTbZ4M5F0ehO8ootiX/J2idmayu/96htE/1T0IA+J5P7mz1fhjEiph3JBKStQcl7gIGx
GorKO7PDAsLVccsOysNg4cpLS+tD4nva86jYWAS8m2gPYvfGYSsKP076X6foWRLD821qWEJEE2f3
aowpS6cg3i+Lo+iV92E0smc7H5K7IrC1O4Bjd3Xe1y9RyZgdC5i/1bFavIRqQEimiRCcVE/diIhs
voejS75EgLDGpUCbH3IAJ4SNi8NSBgpJflGSGf1FC0ZQTm75rPCCLLeZKYJ3bZptpa3inBiC17gP
ZYoPJcC4lGjFjZuE6MfGJN9aNUMhCsjNEnqRNJV1zIf6QfqL/0HoeLww3HVFefrXQ5GSWCAYdJ1Q
gt6gSpH0KYL4THKZvovtjMV5BDgLRHStPAaXy42xGjV5zW682qeGK69SZnnfie8CWDZW4MbrCcB/
ADtRMVY/i5zE+0QF1S5yecvwwfRHKeb6qkZVm7shE316XJRPZn7lTBGqCDrTzgk2mLszmubYBaEG
iZKMNzI2obCIjLFVgTkhFEW8y0x6EHnO5t+b26pRb+W0p9rbRNly17n8NhsV3UraRXNLeyu/EVXL
4Q1++CmbIJNpHTpEmsysN0ZzH1XVpeqn6QZYN2DeBN94iErqyDTTfOS+461dA8lx61r0VeZ4sLn0
sadm75sTOBYx1nsbmgkNEawiuW8P+7rH8lEkXXNqJxWsZzsnptoB8nRGXgK6uC9VrrVXnU2blHMt
fmqTo7vEF2HlBNoTOVCEChOzDeRZv9OmQ5H3xesdXsuQwjZ2jVNU6t+Xk6m2IcBFHdefJbrqLuui
rwkl6tqgCceCYHyIPUK+5peWO+s6MkTwMgKbCozxhfVsH1hEnPuxsB4Mf3pMwBAcad9VD2hIveNy
8qU2WKuySJ5jaUno6mj1dM21dlWEzAqlcCvFNztO9jAhMDQOl7lV+DqRwDML5zH3g0Ndmfra69gJ
h/HUXBtRfaeMPD7ofudwj1f+xVTgbwDduhbYtM5QePExWQDeMOpVGtXpxSTLlgUyv4R97h+Wt6HS
EHxbg35mgsZcWhnsDiqSKCmVr0Ld9HaiT73XxLYiZINGC+ERPpSzwwERXNkN8dstlaNjOmIv8IUE
QZPe1xNzqjAXd76d2d+EXV23BqiUhgbcmn3nFZWavI0V+q48Z5MbUef6Q6w9FgzpV9mAuAJ26iUu
1G1pdLQYQ1pgSy8VxmGQ3Zr1EGzGrPsGxGrGaDbEMAU4opBR9citiWZLk+6uz6nagf/FyMyEfPIS
L9ryJEkjmX+HEle94W1qrzOeqEG+xSldZCTwE7gNzk5B9ORudFv/vNRzr52F8lNOott9ZZIVNNvY
tVSelqarwQZ4bn46vTV7fbI/aGwSHOwZ7mXsyQ9YTrJlV7SsjppJUmgv0W4tX4udko5LYt9NpfNh
mDv5ZuKXBxVjlwQBvKUYeGYYrXgRDeeaNhx4jApK+PKpDBXRM6kQMxPxYwyP8ENLUYqbcjwi3Tth
wM1ubaJjbnVu9svfmxRI3jAyy7WXif7WFhYxuC2BBoDNabK1pPDY0Rjeh1lxa8sAU2Hq8m7VsypX
1Gthh83GH7t8h/qiXxEa8YJUHjfTyH1+uaKt0rqUBtlh2nSt6639zfPSO8zXLTd9msCFfSqczviQ
T9k9FmBYt73TMSMBBxbFDTr2KCsP1hh9iZs8PejwZK4bD40Td48DvlPQtoLuB/GCa99q/hB05O4V
bsNVHRs6CTV0opa3cPlbVkdkAXmyGN4c0Z2Xj0wbV91rx9NGz41dhlxie0SfJWn/lpn+CFuFdF22
dqxLjByWn7CQ4MUJ3AzlU/mH5L8husIpGjbTTuvQowMtD699LtwdCQAopuYFzU7izxM6rCVOaiJ+
oaxjsvuQCL846JbmTA9qSJnV++WQUwZA+94+CjOctq+Xpz9z8Cv4q0XaxVfL8o6iqTgbo1+ekiUu
FgmmScbx98oJ1EeBh3hbIJSXRMqAFoq3fSSjY5cOD2k9PJtsKZcyJkvG6brTUJZXW78tqUHFYJyD
Lp8oY/g4lcxL4w8JWOYLoqAvvYHm9HWbUrgFvE037G8zwfViN9kL0dJo2ULqRmJdk92yfcXU67Il
cLptkzwYGuEU5YzxWq64jHIYXzxt+rG66xgInEZz/Bpi2r7FxuTcpskUHmpTh3scD58LkVxArTBX
0InT4FTV6XDyYOEkv87bgbrXXcnOlk+TErevd3tTybMBS6aj2L2uM7O6szlTrqQiSmNpmpsJ2vGe
G2WYqlPLJofODWwPwlvtm3eSWOek1R+DPAWjbpe4W/pC7JiE9SYrOCx8M+tsF0Sx16f7oBrPfdi6
rKCU2AxLMcjNt5Zh7l72DhYan+2So8LwGlJ1sX3nYOa0318Ohixw1zAdWpjyTaqoCvOwjfMofl0L
lvBpy7cI/0rh/faBd1r2ty0aHS8wD4TkcbPUGJX8/jAMAuXfHAZbHVtahilN2+RF4ftfP7Om+HNq
+3/zrGCg11LGG7K3wp03zxrbKRiu6hCaPqXGGWXReDBAPdoMi7d62u01TJZQKWedY3w/Mj6+1/TQ
ouv7LeN02Y2m6+FjRofhANrbJQW6BWyVdsP77Fmsx3bXfGIn+rlxBnvNtJvkAtchuIpGzk5E1VcV
Ek0T44tzMLSvab5PdOzlLYOJh98/eTlHZP/8HpAwbM7PW1mke4s34cdGIUxJJA1PHmcqIiqvPzpm
dhBdmj7g7LFXLfLU52rWN6WDIs4H0GCfGw8DI9Vj6zL3AcLbE8BE2JiyMX5KWaAmSeuzhAJ03ZRu
9U5es/zltLElahjLVIbtOrol37xffZCMutERDNrEDVhA5gA30QAYyBagS9t56hXlyAlf53iReY5d
hl/oMjAGeoioa9lkB7+Ox12gERoUz9mXRkxaUVgWp3KexjotY5Fgeud0/5PjNkjaVoZL8DW9Ifnm
pY4qckztdAJcxVKf92RbjG10jjKLUb9C1ZbNhCovarBlcr9bZVDpJfr9w+IZY1mYYJYjCqulRpcM
TqnmE2ERYYDJJnoJXp1uVEU/7p0T5NdXm6M2dCUdiwdcOj9fHYzBWtEUHUdNH3cz2Yiwc9cmjGRo
cgBM1XSI0Ozgk+yv69rf9XZdnJnp3PcKe8M4IgFqG3R9rm88lfaxDjp7A1yN7k97WV7ssE6aze+P
2XibNy1sw4ZeYjJnc4BqGG9y4cc8z1qqADTQ8+K2LGlo3f31SFbNGe3FA+/yFeqn4ZEIyuPS43MZ
m1+jKFwtrRjPTh68zBW4/ESwZk7Ub3VbyMeu50WG9vjiCP8oAptoZs0idX4uJVTE+R7olX9tmgTP
1aT0xIG7XRI8gxqDmOdKBriQ9E9As8lEQfOg64n3zpN3/uQNYzHlPZOEmrPXfZManiUZDeja4snP
R8VAodvoeBgDEjAH2J74+Vae5gfbPHBzGl2MMXwDe3ql+2InrOKJ/UfbrLAIg/2Y95+0e9UWCT16
Q10wfESOurF072MgUeDkY9SdVamRjbVsACzU85GIp0/bOJ0D9hgD0nuU+1QfHpYS2WRcjqmwg8WW
lciQ+vEj7MZT7s3U9nzMD1lRfIxmbRDZz2INMjHazizXa5SpN8scI3c06CiJ90IgHCq6grhgTxAP
Q+ButaZFJtYYD81rMQ5f0s68EfM83mvAZxLgXfYnZcaKnT2ju8Etwytb2eIss0Y9BwUSdN04W3CG
jpNfobQz1bT2K+h0su+Ovz9H9flO++PCK23+sEV5rfNGCVbfN9dVaJQUNb7Y0BfEj+B3zQa5m74m
L5oOT+Fv7CD7RpNEniYnf1KafFnufaXZ0fFUSH1+fzzL6vPmeNheszLpSrm2K+bT6oe7IIOhURai
EZuQJuaq5yc2IUOwyb2RfthvB06FdWiVCY52FifmA+Nr94ZCAIuJHp3ybvgSSsfeI86QB1mWs8si
DA4pAp5hJH6rLESOeTikBM++KNWSsdJZwz1vv7ezBbYXRfv6nZu783Yp4GW25bzcCtMSjm6+WQqY
zGulaLCB92N9HFp7NisTNkh3dggIJPRlvI7HAjHKUGtr7jjdgcHYcBu7EoR/u/Fazf08RpDOllWi
HenAgewvyWK2DexY2XWW4lw5pnkMaJymOEwcZMFmlj/5FlbFwiI0hulUDyWholfNTl677zDiCDcH
GphCo9YEqgBaCNvl7K4dOETjFBAMPVnGteBlX9kq55rBE/CqsWAW+8eySiVlDeFTw3iS9UDkPGSw
CFg2RBpAopvneU6Avm5GrMiOgD4lfbbWlBL4OobkZDnFHtRFf6on86OOzW5VhBGt3BjZgj1805Mw
58ll5PcQK7Kon3LmjlTdzPlEikMSay/bmabKt5KdKmx3q/ivXiTC1i32q65tKvYmv9x8gDUlTqjF
sxQTJejofk0bakwHVN9V2EJO8YG/Ej4G2M+1rewhiiixcdyclGZft5ptHH5/kRi/rK0cirSV0PHH
o20Tb3asZSlaH6AIwe8dYAODOeA2buhZj0wNhxjjvNVr+bnA9T+ODfguXBuOF66xpzU3eYVjmqib
fMc8aWN3dJ8bmdZPFRbVqB4+YWMtVq4sh6tEKXmXI1KQBekSAtjOlaj6YOXT1f2DfIBEusC69eJU
tdand57hvOz8uAwInqEldKxOuo7n/O2tk8C6dhI+JubX9ZxhdrPWAd7eSuhcWPoi1h+0jwg4e7fq
NklUlGtIBjCKGzKcEhzOmiKoYqCB7hSjs15O1LkemU2s7Ksj42ERHkwNKajESxrrWCQEns5KMxXK
OyvF4hB06aNLkMvNoriJY23aW/Tbdqgbh5Xua3QY0ubxnWc+b79+euYsyAq9Hi4p1Ly6erNS6JSh
ostH1OVkyPD0mqHE94QkCEXhvufvCaXtg7YhUk0Dd5u7wwdo4cXOD7Jh35g3md2OO9UkwUcIhXtH
0+vHCl7CJewai8qUr5sy0K6aLo4YedbbLACiPZi1dQ4H+7MW2S4Vq/0UtyWhTQ7hR+FAS6tiKMpS
MG+9BxU/+Jo8ZsCgrhapaBaH9ju7VHM+hX96GTgBqBFdXgf+sZF6cx9AEwnAOaLYSRwIzx7VShi5
SHRrcj7Z+twSzyCZhHjtRpAS4OZ3jBRvMnzTG62rz0ZE9OUkkGovKmbeNvdINTtc+UxuVqkw8bw3
7obuAnrBXiOC0ECXrpOZtB4lIFFvHlXW/vioUvnQqObL2DraXmlME+IAtglZGnGOAscyRbq1WayQ
c9uEHXnMVCKoAnt7vugSihDMSURfa8BSf3+i/Mk+XpqsRa7OyvQn9SJCPcOhL2muY3NcW6wJV0zT
v0y1nZ2KhK09/cXsPiVt5OBZDRhKZCqbChhGMGuEE8A4yCQZaA/RrHD19ypNwv1EbunWwkxPZ0Q8
kq/x+fcHrb+9DwrugropMUNyclM6zUXwD7f3zBwCB/uUufYQciwV66TlexSVzyFtUnLWwNEUE+hi
Zdr4K+w/zEIMM9blqkjZuqYIa+NwmJ9ueP37Q5Nvd0Ls1mkCmPa8ytvzpffm0NIoL8NKWGv8+8ZB
OT0FBrQovvgCtj1fdbkHErfWm7WaO9C5gz1JuA7KzIU7T9asItU4LMqVbElEx6Z0RdPSOlvQtTUo
OUjH3W2djXcBJpR39hfy14YKVbPFkkkBbZq/3BECIx3yKKyID3Jx8gnlkJk2leM2bFAiOlR7pyxv
8A7wZHz24jNRqdtiecOHSTpvXFfBDXUhIJYoup3wmij5lMtsw0S92CLsiU6xFkanOu3eKRP+9MAd
4bC/JX9Ocq3//KoLvfaGVC9wyRUOjeghhB/muzBOmujGz4Eswfr6Jt0JCRs8IzKeS10SX04UwirV
yKdgjX6qpbpPqpT+8HSjpYG9w84r5yv9IbkMMvPf6V6Zc+ny09pksyEw5t2cicac5frnYw6FTNCj
tGRszrvLAHnsKmGMZldjDJ2mh5CpkS/DQNkAYwsnZHnohfl5aWUXYz4eqjmSHhBxxtOKzW3qIJJk
j+GiRgAr63XxaRp1eSiT4coYdPOmj6duk6WFsfIZba3B4dK9MfF9d6qCgkPXZJXZWrUPovoUR/gz
tdrbzQAG7mu5XIHnIlmuJr6CCcDSkTBdccmcTLuEaEvZ+hs4UEZypJPukXu8e6sIu8evF4bvvOHG
Lwu7LXXOP0WDy3LYvLwpOMaUzDryK2mbRDgCbIUopyj98ry8NqLGbVg7AoNv0+a3VrqKEMsUXY63
Kce9P3Ld9QO5O54WH/NaPxZeZp20qDRWSjOOk2X3eL2J+Qup/3xcQRixm6MscMMvutjJibMNO3HS
8ro6QKTd6LuATASvteD4g3Sk+ebcv7OwvD1d2KmxkdFZpTnBCSOZF54f1rwqo/SqE1ALEE3Z9isf
12VmFmvkYv1Xq+rGfVlEx6Xrx/z3XEfltcnQ6Ckt6AO2lZkf8sy/K0bR31iVjjU1KM4zWithxLVz
jWrYa8YdfvDiI8JTfeWavgaHlSInScRZDyJ9VxWlc/hP9CzNX9ZMrlheEYpH03KltSz3Pzw1bUBe
R8ZgvLHqo4xS8hW6l0bV5gomEiJ9H0hoktlIidtueih0hLr1AWeBwygPL5Q3JI92Nb1EZujdN4Hz
fZBS7Mtg1C7lNFlEeH/vVO/fNPOD6e3zAbTSMLdNYI5ORbruE6M5C0r1fWV66rrM8IbBSeZaYK3e
4eTaYEkCZgBVnojA8Ryk8d6QlX127Flu4yKLq8ro/Pv3W3/7frM4mPYMkrFMVmT19v2W9ATN2iAU
JKaAuYWyQGJF1h9akNiHsEMBMCslJrAcjBWUDj6cGd/eLSFMgYBdLVLhCCNEC7hUl+mwFRIetN6k
6p0yYulQ/rSOGYKin8pUUVE6ODl+PjHpQFmpMSkYfWEGeS6NjY2AEYDiTifFRXmntHle6k185GpL
qfxSY8cENsvIKgkufdLf9LTnQQpm09bsB/JqpEgPdoHeKNI2S+VTth1LMVFaaZB9X67Bd17tX+58
Niux7hqOK0yT7v2b9QQ1dlRabWkDP6P/PUhn14k43PkTLi6RmtWRKsbejJPVsVl13H0hxYsNEvHo
Goic/j8OxjJBR5m6wAbgvCnMhBO1kVbp9rpMa1Cu1SyzRSy8rSqLADijcwjbZdtqdE1CJ0A5+yaN
XQLugviQF2n6zhbx18sTvZXBFtR2GLQYctlC/nB5unU+1qOHj1AOhkNgQw6gGeHW2Q/b+9EY9zGW
vfUi8svwOq/B7ciLC6qlr+K7bmwuBQbJg+2hsMIG4eypRbUdusZkH0oresQk+c0Xno94U0Ms09TN
secqXhHLpXa1ZYcPrXB2vkVIA1JEYx1VDiIvzcQdoo3BhfjxcsPM92M2Mq+geYLQbq54lvl+Fozm
XrItbDL7j9KEjeT077w6+q+VFie/RV/WEYarpP7mzLHJgVLpMFvOe+RS3eyP6TQ864skFLDHIYqL
8ZMPdtzsohExf3iFZrD4aDdii6ZaHKYJJcA8/YQwnihxHrqmp705O2J+f14t5e5PVyonuWNIYUmb
pqrQ54vghzcSusDktyTBrU29/KMeSuOI9CwhNQklTavb5z6aLaoaliOjtzqCPsNygxXrJS3TB9vy
zGva6k86m8dTiNWSjHVmwzaJnkMUP2sTyZf4RvUTAT9QtIjOtbRO7NoaBVcdE0UQatE59LgPLaeK
FUnr9Pvnx+CEJ/DzE5ScnvPZ6tIRYl/w8xPUkMmzONuCVv2qQR53b0VBR1ODoBMsiebV0syNEuOF
fdB0D8vg1TdgcxKBWAzC6wHDiDPbDzVrDtEupxhhkDveIDHLOCcXh6SO4cF2oR9amTCeIl7QNcDR
o13YiUdPQK7rISuwaKUze4/TNB6n5Hnp3bM9Wpx1wAu+wKIdDx0mrCvmdMSx0w1ZFUC7Vmbclwef
LI/HoeD3eQiuffRf1wjgsB0uXptaB1uxKKRtTwFscxPSiKN+ynG8pqRt0PQut1Sz1bkO6k9TPzhg
xagwR084G3OYwselZxhnBooilzCZIpXeQQVhfVbY512bvXKjDR8RCWM8lKbaYbNHgGmmZDJnZb4b
+wnJV1kxYhv7c6Ps24nA2YxVgRCKcCfL+GKQ83Gt4RfZDq2KD8CKwJQ6XJx9sx0LcAZVA9sN095e
L7tiVwRFTwcxEDOg+dLEIASKsk325WyR1BzP2bZ8fem/ZElLiUc2ymC24uzF2o2mzOuyo5pSPkHo
NV1mUxYfZKW/+hGN0kYIPpuUqrpBk7Z8WKoOTOusk/KB1rPTMNpdqjs4Xov2YDvdR4xOBARWsbt3
CdI4ZNX05VXbQNu5JN0vqckjgMLQFxD+rLiLz9J03b0Vko0ZIgp8JF7NWif0eET8KRsRPbqxL9lS
4YqRAxlMk92mx7Yew51R9luoJBlQMiND9ABBZ+kVMRWqV60Vhl/aanrWHfFqp7X7ABCvO9U3LSAB
FQxYQ7ilrg0zLD4MoQc1Dl0Bp8MHXSfZoCY+Aa/7oCOrbtPH1prETdhOT3kdIGINpX4KGoisCovY
0WmblvHX8KwatGey7KojXf+jHFsu/omMONz7czxI+t3u8+G+iZr4FM5T3cS7N/vQO5KDuKng+Sxa
oASy48rqPeOqjyGs23CKrvRBPvUN/b/QaPtzZsoPy1ym9owPwof4j9TNPS8fNV3zR286rI2/Xyas
X0bk8J3mKSDNT9dkIvymRMdllChCmPS1geGb6x7Bs1H4RDF0FjY9G5S/zwUstUA7Ld8cO7wCca8+
ula1HwUOCt26f+2r1VbJOpda7nFEu7Es/r49fiV9D9yr1df7omAdEXHZPC7nrv9kmg22hM42T0Ns
K9K7SGdvBSTJbHTiLYZ170BRnZ1pemDStHAHr9l/WVt4i9h6a48JZDSYX6Z0JC/atx7RSJBk4A0P
TAPUlduM4mPmEpVjjfLZR9VhE1Ry8ikP6AESNmvIEWui6YHN9eQ5aatxUzgoJN95iec7yc8LMfqD
edRqmxZAxbfKjDhUxRAnylxjoVBnL5/Ke2QiD0t1ArrKZoZ/iEY0hAVehqfcGWV7VSSMh/E/fQ5q
Fw/2/B9VSwBxRUoLcBufMJ95dKBNI6aoFByFrhxJrd89A6xU51kUcJZ5oJDwKHRIEnxRGDZyM6LD
x2k7GwAj7wVmgLtdDLq+H916XnTv+WW9T0NLnVEmq3WHbBX0h/ZEkC0yd+TUGBzYXXtfHaMhUtqR
9clL9O8KoeB+GpnSy7ajbA9Vega1b76zGfxF02DMZ+hcIDFo587mvLlpZ8yqTO5I7pofg8OQlDOZ
KptJbF26IiJFXmNpvC8AVB7Q5ZBzbhmHxo1xRjIqbEDEpisyEtu1nc77KTcGn+mHIcJ9fQ85nt0b
kuzfv/v62wuMEClGOWgCGFlL9gRvujEkLtrGOPrVRvY+azLlWxZA8lTcjxZbKftZB3zeN7PKVklq
A2wxuvxEehbeFpC2x9q0PqJ+5F0zGm1DeNDzOwf4ds82HyBbNUzw1NGWKd+ULBqxAIx6AlRVozte
ibLnoiNwBXeCBvaoxcM4GNYjVObyGHnwV0NqT5/cUu2xbMhtQnjxiQXk01i39FxM/xJLAHb/xWOc
e5zMvOnLuu5SYP28l2k6j+mFDmJk2Z0YyUtWmwx8sSwS7mX1L/ejCtSqULZxl8aeZPV3jWMfIXjC
S6mBCkmJ6VGxfh16tToW4MSvFfqRd47yT3Zcpstyyr6SPZfxtlQxc+EEjScJjU0NnB2lCHc5+CkE
deF0ysIY28fcO+aydB7KzDtZobxMbrkmYUh98ZuB2IZAS7ftDF3kyqve6RPJPzk+mwvIdOgSCw7z
zVrvw1kd28GUaylYAGyZ5tdBOHyWsWr3eMI3aVm83oC0oSH0Q0U0PSrMvImVNA8pd1xfq8erV0dA
kgSf8si/KAdHnTn7aD/6aTOeKWWadW66sJRi75PUy+JesFq980rPR/p2SaVLSHeE5d6iPfvz+WCN
I+Zc5sL/hJ30bchAk0o/0iTy9DBfIy4yDoSz9bvQye6FALjj2NHd7w/jT+YFBo3tebhuc3qyvv98
GBTina8m0LSVjs4yMp+FNZjooZPoQRsegopUBOwnOp02ot8i5i+bIaNHVuQtktbWOOouEQahm0Yr
Wtsu7H4mZ13qu2xJEdIvvSwvDXfvHPWf3I9wz9EspCePaHBZsX6ofAYSOaIwjvDZV4im0HdNG5I3
CzQ0E4kYaQg4Ju7lSo/YF7G7FtfBpL3oOM0uQ+h8d92WpT6KnXOgwdqTFvaO2mbX2tjksrlIOECi
+8ew9/ek2o0floP/t6/Dv/vfieFLRj/P6n/8B59/zQvix4gAfvPpPy7h1yqv8z+a/5j/2//7sZ//
0z923/Prz+n3+rc/9EhXK0/f/shPv5a//s+jW39uPv/0ySZD1jfetd+r8f573SbNcgg8j/kn/7Pf
/Mv35bc8jsX3v//1a97iaeK3+WGe/fWf3zp8Q6w4t8T+7cff/89vzs/x73+9+l//s/n+l2//+7//
D4yQYfX9l//6/XPd/P2vmvyb6c54IVehe6e3M7eK++/Lt9TfGHzNt1aDcQfbFG4TGYPrgL8t/sa4
0J6nhvMA2bT5T3Xezt8y/2ZYjBr4ffOdjdaz+df/e4w/vZf/em//krXpLcleDQpMVDI/X9houvhl
tkPnSTmuwZ70zRKFXtlqdBAVUWWJdQKC9lzNQRg93NgaGMtdmWmf2CESSRWhL4cL6d5FRNoNZCXu
J0fhbNAboEh0OWxDHCxHI1bHsLNdVzO6bocGD9G47Wy0TCaQiY3rYJD2ZDbc+yRZeG1DYA9hp2HK
psBNu9vMBp3jmlS1gnxo9p39B9ssm7WLwZHkLh/FcNgTW4bXlECKCz687uLPOTOx7udX0RCFp9An
azQSeYIHuA4IgJ9AG5ZXpT81H9HuE+JIwN1nO/4gy+TaJlzmS1bqxDXo1k0XNgVE9Kh6Ji0NFfO2
BxJB1rGDf8C/7RP2jY00AQ71EdQ2bwQxzXpE5CCrOyPefz7g3onIFeFrNRYgpN7xztPmwJkSSBlA
3i2KUGujz+kFiy3ESdO9ZhdEOYzpg8B9ua5VdwkNszwmZJOe5SyLmNh+xaNlX0yhMRPog1Q/Neaw
roI2hagaRleaRxKQH7LZokCH41/icNS40WTKqs4oIIljEVNywO3zBKQZXlLPbjWZgGqyI7sN8G9d
41B4/QwMRHgbh/AoTM9sDpHVnODwh+fIaXdjGIsP3PhxzbjuKVPlV733yyeCjlhUmflzoxKbFsDW
nSwNzNIZb31VyXPYBmwM4i69NP69Zoy30WCjAiDvZ01OJki8+bdMHaGSXXqWivWu9bLuAcCzXI9h
+iI7bJxFknu3y0NgJfbmpfeJWQvzsruO5we3AuVaQU1ZaVXaYTyD7B9q55L2kozt7lACL+kJZnLa
i1DJi+rls9N2DeEYEWanVsCy61I1i7UD54/EaHWSTqr7SsEMXZd5xw5CJeB2uRdi/TMZPAZTt/e0
KD37fpyevSTgECvacW0yIYeSxnisdM/bLdMzSBLaMWSOSNTJPFJ7/Tybup2WRtco27TT8mBFnkZ6
gnH2dJ9qff46Fu3qIAK1rTUdomKttODcdDJADE9BkTbR93byAAL75ldHM0p97YdJcO3kXXDtP0/w
QXaw8j4lDSFe4VRBtyiJkInrmpxOcl86SJINiE27cE8u8QU/PLQF8RGEZd386+uwSNQJYumnCo/3
Dn9BdVkeQHLWFxk72saLJ1AiCohm7WZfYxP342qAvwNqm5zfuoCEiZAVycMIjdka/XDTFB9dPbpM
DPgPKQrPTVAWpFNZ/VMDiGNjkOSJYIsZ8MpB+3VJCI9W7E6viF1vtyMjo21VWmpdE7508VLzXMUp
5uE8B4hXAJdd8Yfci8D+uE4mj72e2d93RuztzMaizLZC/7x8pEgtIPuUWehCf3Nn2WqT4sWjVZqs
E2VBrS55MnZmPZBtEF8vDzmBtdfE89Rbv0CitpBy+wiVaG4U0c6RhUdTCkEFxKHa2Iwt8jwhYCbT
zKInN0rr1qrg3hu5Iy+GtrMNYGaEnIM188LTCIU6Dpi0FDoqt27i1N7TonFvRhIOFUEqg3YNNhvn
GSiyU8q0saA5sGrLrt1m7fii/GjvznlVAZBo9h4V2o4ygGETIJJpKuCfYQNQC0pUjWj0A5s80m49
LuduAFpMSrtdQmlOx47YCIZAnls+tO1E6wThSCmsTWVW/k4mcEOsIUaKp4PKdb2vNCu++/5lEkjF
zQwXqZeUuNUyeAgc8cpsDCa+2MszoDCqAc1RNhksW+gNdf6sq5vej17S9hnEeL0aMIChG1Wfkcdf
EEipDON6kQuJvTK6x5UsEVbItVfh7XTS6tQp7PE9C2eBjmTljHT0kmKPquo4k/3NZArWYW9cHBnd
N252KBLvoQrqYF3iI88NgsogMNDJBUNjwX6qlXtf75jxG2uviD9YQXtHlkUAjwTYad1RIrbt/2Hp
vJYkRbIg+kWYEQTyFVJnltb9gpVEBFoF8PV7cmxf2nZ2p3u7MiGEX/fjxdFSzmsczJvCoRTek7Jh
wwg22ivvxsW+T/J63kjHuIH5tseOn4T2SKZuBEKxPLk9uX0jwT+fzPa9FxM2d5Q8uwVYGINC3UWq
S00FbePYateNlLukZXUjZsrdDaG4oNXn2NS8zq56CUaabzL6WwsZeggfRwvaj0fDThavanu9B4G6
aGifyHVEAbCLUf6f0JQ+j+Bng0mhPGNS6hzcKZ1zu/q5G84swiF7ESXf8Z+9ZAHJ+1Tt0wowNI9R
YvMMeB5vbDozbIfDhejebxFrC3C3155DbxpvRhA4N0mpcQQHmlN4Wx17K3mf0vRi+D5ZQYXhVZuf
E+zoA0EPzggzQceiPqaF8bkE7bbrYMl5uj05tUf3TCGYok+YVkrcx8rCntLSX4FxuYlKusJnM2qn
IWb15l7tI02SPFfzCQHaALZCUXYRqJ4EMReBKp3IjCZvvu+8dQaT2HI9+Zk/cNFuQsgBRyOnZU2Y
H3kcECxorwibij7Osni0+SJIoozA0RUronrCcDPtFpBy4dCuG3/xGIWCsAEXWtzoRBQ3hQ6So1QD
NASoNdvep9YMiXWfjfSQW0HDOSw/NL587RagDeTPH+267/DCCECL4LD5AfEG4jk9FySJaCEJUqgc
N+VotOfA+0Psr05ZTcWC3ZmUH041BOjhk4WGtdWeiz1LPD1c1q05efV+cMaFH93dIfGARjazaau0
V997fb9Df8bCHSt4aXUmbogzMQXUFlZqb8KxNkIiGlYRzoleMSsQa6UKFgm7obZ0rpO7WCj31WAP
Cun8DZiBkFWdFzG+FIP1YFcYTnAPInO4y1ZYAyNkrfOIKuBTrUy8PoaLY9qkNx1avXtyzLGPRrIl
G8KIEOUn9TNMTr2tUb+GRp4S16YSVUNUqGc7nAaXHNsK/zof1vKuuP5icrCSvp/B/eGfMrsu72iZ
L++CbmS9Xksy59Lzt5W/WISK3OS82nl6rtP4LvUtmKxurLZD7T7MJlR0Wd8vMv+K1+FSz92KR8ey
KOZjuRQu6OnJZ8FNmKeo11JX/llRWrfDnQxivkz3sXpzG3mRk6qiQQavOCMOydIucD/q18ykBCN5
mO3A3RRMPKvRMZ+cpX7qWvdsLPWhm3VzzPtRHZ0MI/EYfwtSPcxZxARF2tzbgADebSLfh0bOfLQs
c+9ww2mhJEJAv49zP1EFfo5bfqP9R2/hrreoFzTsLoUh5SeHoHe77drJ8a3laENXh0hPaQ7KqxLz
fk7Iksr5TjRdsDM0705gdqep0fZFS7WdXGc4ZYadnTw8rq1XOk8CjS80Dd2FDhO3x87hiAgr/lNr
81fPV9Jsn0OPQs8j723JW8ASG4+D3NaZgZwK8shKr1SDF4Dpiry9aKtvL+S+M8psF/zTunsfs8E/
YhUFDOlMC9u74EDmNVQzmoZ7krwTeCRBdTwN155esH9+mxpH1TdfgokBQxnqXc+9aYMUvf4n2fmf
nTUeAq+YDsHky+c5qG2AiU6xLbtOnq4BjXDUGDcQxwfmwesDdn+gPJhsd63Rn5g7Og9EAt9yvImh
gRNmL+sYNrVM71zIYZrtMIwZHVcxrb2ObBDuzVPjCoU0ZSYh2/wzUK/fXLIKl1IZhyajn5ERaVhX
st72omwuaIYiopoDLjcuLd1V5h4ls4WY1W/c1HIjoNVVJFgE5gLnALrJti19fYAN2J1Na8JFW84T
3YgWQ/ShWQ+xBO9XjZXa1Hlz1rOlmWnJLTiJoPJh7uXULxtEecEHU58ZpH/WTKVl3DEkLGrzpV7+
TfDUdilnjDGAlw12xcy9OHTmDotZ6YSFsPcoHSgSQxVqd0nuc+b1ocp/5Li4G3pzhzDrjF9EFOzN
y/eQWMWJbQeBlJfC7BjlUKZl9eIoG2R1z5ruuMRkJJ4HNppbf7kDVlq/+tSkbmS/LlFmN48rnktr
tIxNmoznJLYmcv/jfTkkNfgS/9EzETiLdXxwjYTGUj+BwpljPUxjHMNtjMzGcjkl+WYoyBSYdTJd
ko72Ls9QW69gQjIZWTTqWoQLeKwdvQQOjoAZf0DFgM2kCNcaguCmX0+i9QaajfNDLxkUqqxiQNMZ
Zz9JcWi2j02fvtZN78GFyf7/S13QTsjZamtPLgAxFwjrmjWkehsQcr2THn2f9z0pg02W5Aalimfu
klR+iqrZJatHx4RT5dOmBK0bjrhatJneTX3wRUdKu3eX4ttL0cRIazrIaNZTZnIub9HG0oEVVvWY
JbpfOKglcJFbV3NaqyoNK5fwUgR84yXQZPSnZHrMkSkjd1X3qxUfXGrhSfqP+yEzYipMqV4p6uJY
yhEm6rVPLOYrC0XGzgrDJj/j6Pk3Gw1uv2QNhejfmYj6u8yO6aTKm4KJqfcdj/6HmLOT24LMF7vM
mB66lr86YSJWE49u+RjzKvLKgGna/OHHi3pjui+nZuZcOqUnnJXRPBhXGAdtJaV2oGpVV7Y4T12V
y53jMQjgX9rDS/5t+2E65FYCmEwRM4bQBzqb6rg4mEKLaAJ3khgHqnVfUafIyc9S27I6K80Uzcpv
rox8oUS9aTTBe9swziX9Nad20bd8gbwItmaTAmAWcRqgFpiolVr8ee8NnPVaGnbC+V2UXMl95QC2
NyXczhRft2hf+8Kx2SGzLpJez5e/RIwL3ims2U297UctxX6bgDa+jcoDkxz3tOs98UKtEd4C7odh
4gOVhxLShGZN3JSCvsj6s4aEDwk237EDd2PNHvbUa7vnWlHs0w6svqmM6FE/C/pXwr50Yl6V18Tn
ELSW1e8AwZVSaDOqY3CG/nidTuQi2eBxgPdZIdKo1i1DE87LS0dL07xciqWdNnkv8itZcNq55ZWE
Ni3WbjBRVMbc+w6G9g368NZd0m/HqxZ21fZtAU2yLQTwjryUmuMiUDC7fghI1nF3XAl4g4LaGVD5
gtJzGGTGxblHFJ0HDWN5UOaxj8v2vnIKtCo6LfQIEx2jodpLz2jhoDk6pAzCgp8l2hfLxwHfdI8Z
ztHcXNM908pbhqMcWKv3eNlnS68fB72+tGVjnafRedMr9QdQL4yo8EYiJrXW5y7wGdj03wt82kFy
S0tHOk/c6UVQtbKHc4mltVQfUot3m3gHOEiwmi5kKk5V/E36MVF7DqgEJ9SPZ+EWaW35XSGHAO1i
8g9i8wZXLeFP06Lx1XH2XhVQFJT6h0HElLjxkiUzNLhqmLa+uz6OIjjV0Ft3WPEeC8DQvJZ0SaQL
V67Pal1w0wRiQ/3iY0WWLKxx5bPOzPurXcLizImPpmy31tK8dJ3iY5/qV3oIn2pXQxvgctfx0rj+
yMbYfdB5yhB1NZ9rM/1MK/Gv9IwINn0XDY7zzsElZvEYsAUbUGR6EJj2Cv9tKJmc1sznSPAdq4Jm
JyHmJIqf3Nyxtlr+Joa8z5XzZkx/DgROdlc6YJx7ss3D3suYNUI+mEriRC3eAaIEete35Q4fTH5i
a1Okx+L73u++k5lKEw4IdPS6o8IWM6aHrJ5uSxacPX8wcEJF/y2b/kEVZC1W3/2t2sG7lpjGG+oO
ewopQA7KBmyLILoAbTSaMteMVOpIaIBJyVQRo3ndOtdTK11iuUZhcXAkwq+FKtuD5kl9+Y3KyVoo
gAE5yn6d+mXeC4zUkV36UIZ6vdU52mVclL/0o4ajgYd08e7skaVl6ZKftcSUv2C8ikI9aWePW/Op
ubaC1xhWVcJiW3h+Q+2g4x23RtMQWmOXO8bNSi02AdzZtDnXGOAE3TY9p8bEJybGB0ewrKoZtEhc
WNi759mK9NrXRHTXv7i/EhIbxenczbnBO0JGZPyyqDPQSGxuqnnu4WFFPgaXRU4OW5AGKZlwbaPH
OKEcm+aPn5iqG8uhezKb3FNFF906/uvX9dAnDp+ukxzzOr0x4QJpyg5yWq8UOYbZPxissYtAT67s
LOBGWL/ii8xpCenCvMboZdo8WEsiiMoMHgxwmlqmxhi5tXIqqpsj21ywC9pLu7FzLsszYLnCGJ59
qcNOfvLBbpzJWbaqrcyNTRszLH8iiri5oWlFMF4ybBnqV+RvhmF/ysQkNeNloZeKhQg3RPgA5MzO
aeqPqbTKYyMGwE31B0vwfcbecUaOLrh5rUGILBtqtsew7oc/yxmefA3bqcjegmJgf22+dAGjSw13
vngle3k27W+HwZ7jrIShhoMg/Cs6yPGNNe276yzOkNOuTZJNy7111OyJdv4Zr+nvqttDmmpaqtcu
tGb9BioCCaRto7mWENU0U2iH9T3xcMiQuQy7avqrTYmdfuk/KL6nDGO0QrOJp5O/kP+wJ3MToPKe
uim+DK7xiMEu3aRW5n6YyW81z0hvm6Kh2i3O6SqurKPdZjggu6+V3Itlq9O4cr1U5T9V8A2Y7r+c
BFeo6VVFIKaNg2WL6S2nmmTRodcH6wEi4j3SAeF8RQGZEdHAyy5ZTV04SuuNLxlSzdBeyuAzEA3l
TWZPi1uRgAttCY8krfhKp4F26esz09j6fk1JNk4Nh1Te3Lpqi7DtFFi0Bs04FT8j4K8wt5Tg4b0O
EnFzjPaao5M6rCJp/O02wtyu+a6y5d86Q9UxSsioZfWHZ0ufdGoSTMcxN9XNOXaALlpxtZlSvs9G
AkLrpjvanfBT0EPjy0tVlMlhAa5Fvp7e02L4mJvXZKSoo0vUU2/8ZqOBjBMYYParAmGHW3nOdbcC
FgO2/9kr21/C508CGBRF92xilHtX8Q1TWuxSc7arVv8sVpfrCB3ltk4P0zzDwCIsNlHYZKfT34Q4
jqRwMU0GzzQ5rX6/LVVyO8z0F9fDpDfCgjs+LgdPJq+Kdr0lfslTbr78sefU1hdhCVCXXGBcv9r/
93ftJv+Plkac1a+Gr/eBjSRaya68sE8/O1C8uT8uoaR/kUJShdMZ2l2u0k83JflgpdO/cpWfiZgu
C73QB3JTh7IQH8EU6E1ZOyAVjU8HdyOfCeqaw5lczvoQb8S1MUQX40k3jz2jknHuoePNwxvA4JPu
zLOTQ39Nr/tSV4d+axthJ9oj6sNTTmui23frofPyMNPE8IS/NaoOutz8YTk1jkj3raJSbJNn7DKD
CG7bnpd/4UGz2/XLz5OHGmqyyXxZaO7HDVC6XlGuENhH+4rOYHRWwmWuEhLInhkDC5QOxw/gqhWB
egGGv63VrbdWyEEx9aOujtRg35SgzEfXj7wRUv5MonGLfWmbsD9flWowshk8pA6TiF30bKbFV4tZ
OqobcvhmWZw8Z/yc7eaUF83L2gvaCJbhZak1ag6IhTJ5qIz82BlusaXfkvU+aH68pDqitVuHWqit
2d6OtPpwQaNOeHBENEpuj5k/0V1TBNB8Vi6PxvRYzJw8amNqQrbOKLVXhGMLVztU4tDMZBbKZH5y
6bV0yvUV1Iu5a9lRQwjMJKewaDZEnxfnoUbtcOcN92dN1TAfTQMzq+hPWT6/qMV+KlKDa2SzU225
LwIrh8Qgv2XSfrje8MH3+F9b9WRQglp0wg+NxrxZ6I7YZKM9IGoxd9csyMV33R0SquK8m+4czOqL
yw03IkpbMhV/MdzAt+i0xyCe5abEEVpLlW86lTEioyu4hroKg/fTC9p3x7DY77kcmE5yN8IlC+d1
vRka8xOQ+f0UBPedwVmYawM9wcZnP2/iwn5DoCz29JjbUMK5agzuHbf3rb0UPyKRJKMG/DVzfeN4
xbsliZZgBFlg59DzGXat7iPGqbeCFoqE/1dCC9ZJdhnn/MQ914l5cdIzI+XXhZNQWJaLyc33enxp
HrLSJYSoKyRyVf2k3cjPg5TVu9am9JabAtJ8tE4u0u5IGl3mQdi3FRyId7i+8Wld453Vsk/QZ/Ym
rfHFhQO94E5FH/e2uSM2vkHtDmME0Ki270RlAQunlXk0chPClVi/1wW3ZlodosbwFwqwq2SrwEKC
NMu47cS0yHkeWDCa6i1lwXwu6F8SxSW1OHEYpjWiPCLaMjnpzPVRXq8qWfrelVW/ia36W5SBfaeo
jExG1NeAeOAmKegeyrMl3/VF/pn11u2KwOzjPqfC1CQmacO9s4MDmR3oK6b3r82+ta/5gCZ1mMWX
lHMItvaFxrAMAPmpldOWapr8prYNjchSMajM1aFocKSUBd3WJJ+i3ndJfZn2oUmnZ7Ksx25onwNr
fmDyZu7XMAmyV1of35M4ePVqnMvcZC8U/T1KmIcuw2Ion3MiLoCHyYhDANMQJgNYo0mx7Hy3ZFCg
WGU8ilRjc+bO7qygeNOdNkd+6uImKZyLF+utf91nuknE8EHyx3qQn3ij6t0AJT2uObSV8VBD0GFM
03KqpQCZsRLVWWXAb6uNhFRgzOcu2Ms8F5gWg4jQKVby6ZrfwQO9jvFTnrDslzq4VOtwSnv2/dJL
8ggE8xNzSKpC00NdArm0IJXzqKd2hZd0WYnBcR/o612crbetLne6dD6CPP8xmlKGts1UxVx/EFWq
jZckT4nOuj1a6ymwqCh1VYzP39SgMJKfKmZjdZKtE3s/NgMOTqbt6+xMOK+pJfZw2ObOW6O7dFNn
BU50UWeRLN+ho7eUPzPkUX1bb/JRbnFm7U2VclLw/pMkpk9haSSSxhQbl72fssD0MLclgrdiCR+y
q1V8Au4B6/sWFeksffO+mYO7fOEg3Ioq3tlTQT8LOeYY/+EF57j2vgoTgjG0VI5g6bOpifbVSJ5M
zvL7JSFzq9whLFpiuIOmJcfI5bPfc5JO7fg2y21QIk36PFLrYLjwVVYMcNgQ3gabek6NyrtL3Paj
alHCDE05XWaxvoonVXVjOID5iequPgU+zRUI5SI9StF/lOtT1gRcXy0jXAv4HeRcjHD2qU1V1o4r
hYgIjP661r3pDscxSyLDXa2D4A2PjeDZG4mptdW+ygXVbOnI7FamHQcrbB58SmXFydRfDxqHXgji
j0yG637XLbOj2rliGSgvmSz6gwbvIGBMBg7ndVNSy8uCEZrdwqKRW+eZ7qWNY8/HjqTNUTTMiiV9
5YXhSCYFzq2livFg+dVnYvOCzxWzztSEqREMds/MvNo3a6n2q2dfNa/mGBuC93mp5TZR1qadGSAz
m61OPl2LaAqbFlod804U4/k1G6f9KIpxl1tYYdbkc138rYp9+iW9iomOsxmtBHioMevtMLrk9dSh
XcGlo78SKNRPUHBeQQygVJhlH8pqutEIZo6THGB4cvSGP1W0BPOJBW4WkaNB8F4GbU8Yxn/p1viw
+MsN//pPsvQ3VYwpOS34MPr2mDVmf0YnhcXD8s99I7aYX0reaNdhlHuN50q9J7xIo3OavjZTdm9d
dwXAgjhK5v4wxhDa1t59XYr1cRADm2/1l/2XLjPuRo8vcM551kDzIqDjOdxaV4mMk1XueJdpAL0H
PTasXY7wHm0EEf3XYtMNiknw8JimVI6OaV2Heq2+JFbseJifqaLKdgsCN+6ovef7H7PIKeC0ulAW
6H5r6n53HMwJzVFoq9xD4xnvaTGcnaD4ZypDbB2/+rCxGbV9wFqMWYdIWjgt6ZGxDOuJYGynx1s/
iymrk3cZT9FKsG0vA2fYXdubcWAwJHMT3PaUgXEF8z5Hsb4Vjb4DU0XzXdFdChcap4NvZkbqWqdj
ng/xxseCUwlEFA4eZMx23gjVYo0JmIz1v9FOTg5zCPRG5xXuJMJBeQ5ScUmXDKhFfCtjTitmcu1q
pa4xJGNyBhuzX/Nm60OGThEaQtIAcTSl4lW7piZh3NCoLRd19pfrRhjgTSkR2LHNkBtgr5bz61A7
b9l0zKxquVuYlcW6fh7q8aJS9qBCqZIpXGXvqsVAcxw+V8f7aBWGoQGFTOTDh5N5AweQ4Dsl9djn
RrZpTN/fGzZr16JAvdm/Au04FE7hRG06QeWi+dubkOHItJwAXu+62PIf1LgH9XcdObew1PYlg6eB
0uEjFpj15I42VblBces4A8Mx6ea0ZjEEHP2bvilfxAC51BEr2zABAlQL2MuOfvbRikLr2/BQyxga
ZDv8WtFsODjQmoJ+dxcEg8waGyXb3KTtiq1nL5OaiA6uvF3g0J+I2RrUdXBNlpg3oIuimHDlhoMP
ICB3GIjLhNaU/2GrfebIVp3cernB/awuU+zz1GdtT3kre7tZUWJ9FduMq+Meqn8VgmkfwmDFb0Of
xnFFmkHSyHdp0m1o4NyASOMMYMxfnRb/AtR50u3PldWQMNF4VzRNNMLNP3Q6Ykqj0SCbUki6rj6W
cXP0gu5bWf2/rDXhLmczXCR5oj92wjXXv+UC1w11dNsq06dkJmbLHYbJlRcVE/YCbHEPbsXtT5UO
p7G8+aq9x6wO8n2ZW/exZR+6ojuubYf6DYys9xx2SgZ0VXEuDRSldXpy2P2Z8vn7IvF4u3n4aujj
I39O1Zl/a1Wecteg31m0J2ZwXIKC9FiT2HJK+wRF9NIzQu9ML45kxbx3XuJLkJB8q+gC4/YRLbHz
4TbqqNzH1vM+Gam02wBbwpasJd26FatmY1PIMo3xJub+yd7n7xTYC8iObXnisvzPYzolVrN7GuFd
3qQG+2Yld8B2/gKvIdmFgyXUdVXsUOKmGytJvjNjtkLOEtY+dl+nymMjHaZiC6w8v5XtDtQFdcQQ
3jeSp2NrwrljlmDDUBeP+B3AXwjZPjDBjEBUBe20HmFyD3v62j64U6pjkKgvy65oG9LWbsyx4cQW
IIpmANi+POPccvcTTCJfKG+3gDrYcFg91r4LHs1bEVniTykFdY02tkFhGSfFtNKVYCwLN/jgv+tK
euwWbp14VhLwLrSvSMwCYReXBr2FM+9dlijKWJZqh/fgJ00lsJgVFIwdl+nGMx+TpHM2do+q1a1+
d8Ol3637+BR71UvilregX4aNnhk1eotCQCucDfUwcjOAycLUVeyXVX9wj+ObTXtEgrLZr8FHHtSc
m3UKfHSJvzypZ+abuBJhNFLtLYz3oJLybFb1AyPB0GNY7+GTOynLfmGfZpvtx1vsSJ9Va/4sbWns
WtM4Vm37RiHAEI303iSTwKrPX8lMHso5O7h+3T9R2sD3sLa0ls/DZiBGfC2r8EBZAle02hwsLA1W
mAtxW3LM7Cj9u8Id6aE/Y05RuLO8nSqqgzQQzJyp1DsrcX4Lgvq3//3ijSMHWoqTKVAQC7exqjRR
7TL17NoDl7/BmULHcn76vIPptvTwDgNn3bkTo5V+TX78wnhz13y4XVEKw35HS8hXG0MrkWvxIozl
g0uvpKe2e579mnVaIzkvyfBdBjlYgWZ400v7ZEsZTV36ljJR25TZ8r5swCY54RXbVU163SbUTjI9
RbUzbJskYWnM267mpW6RkpbOu8OYYd+mmtGIrIp6g2f3bNfJTeqttyVHzUYap55+omPnxZdUWhdT
rr8mVKTS/gyq+Ndwk3dcJW+2zTnfXj/XwLlhGLGfLHOrcEA5nbrNWjbGuQBqgL7K8PC4psPBCepz
YMUxVac5kpTYTyyCDh1IG64eOGLeaaI8uguf5KztJ+ZXf+Uwv/cKrH0MK7yN9b7AZxeCJecqmSfc
xlP6dTE3YdFs78ig9ouFClwYv4LEzWYFDZLkL0M7wExNRABKMftzg+5xpgANO6j33FRMSZHYYy55
x5pxXY8UczC71MJwNXUI0J+k8zhGOCTEEXggMSWbcrY1tID6PV25yErf/jRTk+d/wuK15Cgu3ZJS
9tYPbFN1ikAoiKc3LHqZfS3YwHjUed+SWdDRIgATMXBnphfYPefUQwxuYEts5A9sF0TSJUfJIPZ8
FjJ+xN7s3C44kSWEVqbN7CS6pN15EmzijAp3HOw++1Sqb5aqj7oxDuuEfXAcXstSr5HdqffSr/Ld
oJjX6PGuFfVTEj/QxzFH5ZR8XuvVt2bXbbzUBKdkvfk819c3oZgSOntb+W7OFUcKqEusMGlyJVBm
UKyskUoNc2BNKMavkhi9nwbLXih/k3js4pDZgT4823P3g38g5fZrvELUC+VYQQegS/eQGQH25QyH
RoLXm6GSfRPM5u+yIfahyAOXuypuINvjcWpccI79Wn4ZXXetm0dKDPDcMEdus+bQ6LndJlNyp8vR
5Byv3lvXCDGVrDgntUvaebRe7XR9MSd3h9f4Vi9cE+f6a+hfY92jmOrLQpPt4PN86Go4px1HYOaR
zRw/p0nKrSk7mDUW2VTov2blArusdHUzrA9n74p6L/xwIqQjKKqhY6zfakyoEdwBzCAUTTplA4y/
lRtHOfeDrB8nO38TdvG8FDOZ1NWh+I1WVdA5/+zOb47mlekqxpO1mmdtjfezT9MZBrRdFj+7jf5U
ZvCvydcmEmBHh+ZvRDuv5XifmbfMRuilZQTgU2LrNR+VRxFXPj7S+4RAyDhu4TOZ/MbcKA6/Ib5f
XoaNaGH9pe+GfVsPDEHV2O9clH4Ob2SKsS6ukRr1XT2hcWBkj7ouwEv+n1Luv7P2XEbAUCowvzOM
+rj8o2CNnJoL0bXa27jeXbNDkua3V7AzNQwYckvdfSVX2DdqqvY8HS1pf2ABK6M2oNq+778luD/f
FZ/407hQarSpBjdQDGyeGqlbmz1nSIwXl349/jWCxRLd38IQdJeV473n+HcT9uPKGO0o9WOH0r2A
Cbx9mY2x2s7W8uAWEyijmfGmW7bmdmZrxMBAYZnuf1za+ZC60YqAENSHopj8MBf5ew4wbWva2XIZ
ZvVPEXLdW96AE5OJETxF3kgG+4Xz17juU+emOirQtsM1/vUYKYTtTNNFaZY+H8dyHNuPBMbyrL+5
zVdV8KSF+yCb8QvLysXX3YsMrmULsP/iRiBLjJB2gZf+aqLYAk/UHgjVGDotn1bSdJHS1LZV0t13
fJUzOX8juciKSO9s2Iel8k5JJ4IwyGIKhVt501jl1rIJu/pD8hMXNZe8xueS7vI4Mm7gvpjvvNns
gN73TeQlpbtDpL0d4TpzsSx+11IvEGTz0zp2x8FWj95QI+JX62UYbO+uS5d9bCuKdnh4omEFgj9Z
yz8/9wmw95NJbXlKuJ5HiWHbL+d3sKcBuISgaE4MxJyocK9PykLvufETT+uDFrywlYf32+Pj56X3
NjSO3DIZD05jp7qNmB5ia/Eiz+9/MUpv8JTqqE4B7gX+sp8Wo+Kf5IHrJH6TRZ7kYvJ7OPZBGpl2
xUBJbMlqCqPHsbs/E+VeZsZNWpPDNC0ovT4M+02eg0tzg+IDBwzNe9maRc3VJTKy3bpYux4Xej/S
ysANaVbiYFqQtF34WGG18F1RlZ7tjYV+c1Iv515aeyfD32kTN1i6fwGfwrly7fQul9luTuf8Xqzl
vwaTAVyTdodNcrhZeJs2DKUFhN1TN/NaleNabvPVPuU9P5HnrXieGiYo9ALf5yURnGTK9wyc8Znz
zLhXMmvmldvW8CtqRCi0N93qXVI6HMzJXnh0SPVWe6GZMuq/ks6+uHqE4NpYGMpm7iYN7o+t239m
UEN7v57R1wkqutVtx8pukOZw8UGHqZo/VgVmpTD/+jzjTGX9QMh/rdNLN3f+fiCfMyIhGAPtBQE9
NItQhCDmDLepQmyTYrnxxrsy8QzcEXPOPKjbL45uHsbAIbWdZPtuDT59039x2sI89G7xkg3tAxll
BsYN+Qg1chETI+UlqsgofJ7w0vuvgbHIw9LXT+nMSHfxLGrdGJ60NB9k6Fd4rIs3lxWTSX53GRb1
yrGMqyHr+FYySF+AtEn+V1qxoOHY/h2KDtBSu7Z29F0G4hosnPShRNFm4l4eOr//VoP3qxZUMCez
v4Mq/xIFJvV6yN9bD8epLtFGkO3/pvHTnwiaGzDTGvvYCkU3c2w+tmbV723pDtFgGW5ElqXaSX86
zrU1XhpZ/TPbxnpRzF8s1b43KTzeNJtemyzmq4dLEzq1uwXEzoA5wPtjrSP+LXu5S9go6b6iw+Rg
25Q0zxj3Q0n5Vtgad7GW16VW1NGA1+F2Xf2wLeS9HafAvTrzxQjsz1WtePvKorrqFznmYeuhKtNs
W7F32IlzEdPyXBt2fvgfc2e23LixbdsvgiPRJYBXEuwpieqbF4RKJaFHou++/gzQ+8a2HXefG+fl
xnmww66SRAoEMleuNeeYip4nT1CxTvpLRXarB01xrenzS1lYCcyX7KybJVkJ6lPLsY2lAl8Ejeu0
fQRY2ALoQaTDaAwFAT7zPK13rYgRrYTmDgj4a28MGkbI6qImpgdjW96IOjsU2vxtt01ACkiyh8gB
hUVMe2+iUWMM7ndljr/5Z1zTABXzJQBHtwrbmpImzE7S0rCsVLAIGiO514zyEI6ds3G75hmmo9+G
1XPLWksPCVZt+VKmJkM8z3m3kuCj05lhLf9RGemd0O6ItM4Q1uLUGJgm7eKELTu459hUr4TQLgwi
PsCnjYNxl3dM60DQXvqRvjrdozsj51BC5Vck1XMxVxeb9L0wL4/EJtzVmc1BGhAbOuds18jxVJXB
ez/Et3WXoEAlvBjFKuHHVkpjWPOOtbZJNCC/RW9uzT48WNp4i3bzRuRWT+2xhq6zJeMNgQSw9oDK
q5bW02wixcu8ahW19Roe6NpiCDYsWzEZAndRgPNmjs6JyQlUJ/Zv/ZxmuHhGoAeR6H6Tjur5WBnX
ytPC+5YptK+36qU0y289psFSEcRZHzOQRauxG8t9hNQAqZ6LEWR8F051JADUXrUJx2DII9qqmqwN
hEeG1V0ccVhKjzoYunWF/Vk0GGliu2aHNKxPK5yw+GnaJsvcdGc0znfrgBwPcuYLJIjTrycsBbtC
jm7cKnHWw37Rqo+MpvfBDocLGTu/OxAMpJhyLdMCWYdtMFuRVBFVFh6bMmH8JL9MM5dkbFGYYiWb
lhybFgFbuOH0deOJ4bnxILBIagMfBA5+OQ8tOttA12YtDbcjZOIHVZrPsrvtS/2kS+fRaSfm04q6
zMj4SM1zmjbxoRh6uBOheLcj0OyRWXEtXPt9km3PUCB7czh1woBlAR7iiMkAJ+S14lPHb5F/6SMh
m5m94K6riqH/kkBJog8TVWNHskN7aN3EWBd8CYdCv4fPXpOAisY+Wk4/xaNZDjetXp/IgYUE2oun
UTvZDcK2FFIQ4d/iqVra2nyPj50MjLLoXyS9K+Qkvh4nNQ7P6pFxLhrDlGmEkR7KSipfAotcuz07
+DKKsFtiZBMF8gBykaeIchf2QOigE59IpejoPMyg/fF5hH01XBJX1Bt9sjJG3Dl3SuQeaaBxKAob
Ikob7teCIwU1UrpXXYSgWXd+B6lAyICEvc6sXZxX7FFDnm/H5KtsBrX2YLR8UbNkS+ZNWnpHt0N3
52UXQ3G6xE7CwMKLw21xyylVbuq2+6065NzNNPS+F/IWWdSoTRzkXWDoiNAmusbHL0nmRx7Sca+z
c+UYju/CVKEXZpJiNW1s2yDTjvmNi0xslXm2RjRXJQ7wxGjpY8sJSH3SG7v0oYZXR2nLY18gMzUd
TpVxbqxdsobica0RMnJjeQn7qNX96CQhr7JIWoeyy56ZIbUXLRwQyOKBW5XR0oqKYww0uvlmjBRt
BO/sXC8bdzOe+ZXUB+NRiepQB/O5l2MA50RnixfOXgnSBLwJ+TVe5d0w2B/E671oWsSJI9uVAzDx
eghCf/Hges48r810oN/QyQ/6pYJP2xE3QabhJUPeh7Kx7YmqXJVtxRVxujdG7gm2W3VpKey6wNXe
qkGyeH5plrfR+eKuyZkYVv0nkI71RBmJmQQrmZnKHXD26pi6aPTcorgrqvEZUWiEThB44jiEW88i
76bn+QEdZ70INrSd1VTD2pMJ4rt8vpVlHtxM4NfjkkKzN+sA3CReFoc8NnJloNRQiTSUJkbefQiy
raHYPA2kpyUcmBF/B1R1HvMVFD6XWP/VW7HaK5vEsanD+UI+B1PZ7tENjYuLSpKmmP7YGnPje2PL
m7DW84i8KbFCRfabtU3s8WlZmRoPO9wXOjSALw/GKfCcD1onkIZDyJscMEgM6JmREmKLHofVj0Hd
UWXFs2yreqdI3EkMIyBlMU2Z/gwfM505rDvixmCNXlsxFyBMuBRaq8hhihBlkOD86JC0BcbvfTaz
u1FED57RvQEppee7rBicIpuhJnqEjBq3QqUVWj806jZ8iuUqN0IBn2Dek6N5w/Tjm2JKBw3ifbXF
r0l26Opm8QjYCM0Zmr9BXwj8FuPqePzhI5w2Tlg/NjEdyNj5AuRKPJ1Oo6U8VgH3tHR5TW0MDyx6
P4wlfKSuOzflI066zr5JaMdWO1p+a9ClfFDefA4L9mgCphDWTa7pD0Vc+IY09saCfWignB1d52gU
YpMH5hveg8EnVCotTbq5NH+qLH2zs/wB0gl5klUA7NSY3vLcu+EwfBFTvw11dvl3Z3Jw/44XBq8v
Xsk90jJ412zg9Y45gpsXtINN5ky5SGjViOfaHi7hooZsgvRXaJfPVv3kjUiy+FSfG6t7K2S6D8Li
OZ2Ro5vuGK4SE2paM9ovqMMh25qcw53kVzGDtohVfVH2Ju/UW8nZ0nemPWrenT7w0rOe3zl1mW/j
1F47BAm0Y70zhvomm7882RyWF9I8E83g/Kor/c1x6MrKyX7RkwNCtFdUVyk7cLXSA/BpkYdMrTDo
BejNNnYX1Ystn6voOZqjh4ajb99R10SLuBz11Fq0hF136jB00X08cWW7UxTMQDPVxmn0PST/ekx+
U7vA7SubpaVN5YrFXYvu7Hk+qWVoVqePE5Zb00FLEC6lKYqesffeDQNhrmlWe1m0Hq2PVUAC9AYv
xdJwYW8ylE1SIrQ3w2SY35IXlwBiZs92JApjGjhb8qloI9JmaxKKCTuwt6qWgNhmSkSXh39RevQ6
aYoJu1GIKU7CJpi1+ZwJjB2Jd2Np+s6qwnxtYVeZCWZfaYF7Q63p+PmCJa+dVwcdNO3DU9gy7B36
uNtXU/PRldUvoychQmcLTBvDPDdMpFyHXBajS0cU9LwzwPan3jxTAY+LXYJdPXOO5kCfW0ujR3P2
Et/N6SGy6YzdMK7jJFusCbjpU5plIj7mdV3smzr3myllW0/sXRFnLTHTfKPyTSOsn+0DyZfAhPRi
h4Hp3dbMXZg2d2AZwm0ViHcpomdneYCdCddOZ0VwC81tXUj6RcYpmWV+MrnvcRIb30PA0NQ8qYkT
nsWHnMRs5Lqwb53eZc7Pyph63o7wmd9Dlr1iLXFWmsPSygyvWRGebWnTsXeLZ7ypyMbcag/xhQep
JMd9cPYxiqjAMqt1VxeP9G5XA8D7pLWmVTkw16Sv/UatyDm1zh86PlDqI2bIGPlpmDMJj0qiZo3i
AJnzLbBGx9cg1JZs4qteZndtLF4mxGgdbUa9ak5J576CpOOI3BTopbSvUfAXc8AOhqcigK6J75BG
RJmJl4BJgxYN1kMFm1GC2MuEebGr4jUuzCeKvVPIfsoEOd/rtFEXD/VoMI3wJDOYHj0FfXPStNWv
Um8kmuX0oZUdXrsccw6HV3w78bAWmXcyWS/Y3Ks3GfE0Oj1NFS4PVS1PJHbjvI2TrUe8iGL+R7+0
SrDQIGPpDfTSCoFA07KXuUuAfZsr9Jly0wuzWdchLMqsIS+WXDiiZAYiB3r3ni1Kx4UH93j5SATj
8lVmFc9zh/Qw16gWHaTKxNsfOKRyklfywPgPe7RlvHROs5FkgxpjRZC8DH9RuqNNogBakSKCIED5
QSd+t06prcU4veDtfamTBL+34KTKiMAcyj2T16Kpxdqp2sflE5qQGO6N6cUZp943itnXmKMwx+Ui
Ip5rleA14/mB1UGs09jS9nX4U6JnQPIeTivXbfeumi6jFd9Vdu73ZS5oZNfH6xpcFdPA4RWRkUIm
MSGHXtQtj4W0NWSfbBMzxBBu1Giev+HPfsezUZ0InW7Iis7veo2Drmb7hezXhRD8EI604brf1ap8
GhFiAUMSghN9CNFzfDSgJ+jYGYfafvSofteTrPsVmLKbsRle+t66cet5ZxrTZ9zjErdCd88ScxtV
GePJ0HvUBg6jcPRWFcwPpAL+tCyUffxh9ib5ZuNcoK0EHVjFxW2ab02jYTYoaOCYwMM2VMUfmtIv
MrA5sZozdvzBfcJXq2PJK74DUXyQ52f4yVj8TgAf2EV3gP4XPQqn/6ztsF+HISObkid0iHo88E5H
xGpIziG+e79pnEOklQgdGosBJs+Tzcqm1D3aMlJ/jOGjbin1s8i8UCsnW43Da6LZiDrYk0JtEUVj
ajHzY5VLcFiFdTPr5gVuGvkWk7OPIs7qheBEP43n2Ao/BjAwMEoX5XpmUe0rehhsycs9R/vV4ZB3
F6CjrbJ7y3jSKzT3VtitK/oHTKFZrIv+NlQMq9tRNduuMU2a6/QPO08BChGfoqy5vBo3usQWPdrO
VnWYGCtayXbwkwW0jVAvkUORJmSIckEzSohamReK8Y9goMGCDrex568m0+19OU6fpMVu0aAyiBdk
cGCnNnE42Kwxy8AhHDwOE+wkdTA9QgAYjwyE96q3niircb/nM/WIJqVP1uVsIQ7Ks3tAaO9u1rKw
D/TT23NGtig5d996gPfY8IaLkjM2cbbRsTbOecNQL80eK40Wk8nhbW30zWNlOOe0m7a1iSlRybeO
KcOq9doHUjdRxkTpe23k+ZmJthb0JxaIZUm0xXbqGW+SYzzBugcXa1k7bZa06Jy7cOJ+AwfLaHfo
P+Cj1JsxcV+RqYqNnWmnNn0BioBd20Lxg1XSoLeP1mnecEjv1yVng01D29Sj0HQtTuxTUL4PYkR8
ENX0aasdrmrlF3Ni+xUyeW6Sr67IFRlAKfIPB8o6wXmtbtLlsticZXpXtJRYTe9u7Lx/NBqqPBmr
dh0E4aZIUKKGcXgX4jicsuAFj/yJOSaWlZzDRBU/63P4QLQnGzKiAkd3vzD1XXqZPy5/aRNEtiJE
6XnZN7qt0QCapEPq0HZiChvOJ3pEBL3URE+MWf9owXInJDpIfDKt9m6jjq5WP+s5QSvTQAPXfsxa
U2xKx3hB9oY8IbtUesZ8A9ccCXHdSx1WzSprxng9G+gxW/r0tD78yilShHANpAZCxtDB7LnNmX+0
p4mpksu8GFZnM+IkSn6LEPvqAMaDnuZkkBEqn6K6RwBlRs8IDzcz8mG6CgzxYoSHvYZamUY7nzH8
na6kzZh77aaukLcs9RWCmaFyYVjMyQetG28d413gZILsPrYIH7c67RWb6fPQkN8UGz8ZOnJEWulv
rygOHuoRDiAFxM0u+9Zr+0UN8R3g0U9696Q31zp8S8uPNfcGBuOwYsDcPZU9IyaSb70VlJePsX+e
4770wVNB/c1v8RlnW3tOEKIr78LGcLc8LC6ca3prnJqztEXRnH4XMDY25FQi1nROFT+7qxi7qpmz
BP2KpXQI7/vZ3OsRgwDYrQBfmAwaXr23dOvQpr5dqO8M7viWUYMeh5MfjAMIyRhTk+mPjBsOU5aX
KMHvPWestyr1PsgIC/2lErQs0G8pEwLq5MAvQUAvlv81vL3z0LLhR2b2VOfDjhT5AV5dTGGZZoz4
FTZuyv617ZzcJj4Whf6GUuszT8HaLfsNxrdaR3E6Ck5jZu2bqXEqPaompJ/ojJBuVzXuvGTsSjZj
jOqO1j82ajw5YM/3y4/ShjGjeiWxvu6MjWJpQ4d3KoFD0thCcU0c14eGorHKA+yqHoLjVs2PZhvf
8VAQj0w7nYBzS5TYWBm/hC7ohu5DA0yPJ2NPY4V8HqasJoZXPOpYQNQ0rEc32yVSnYYqk+s6zhhv
dclvEOFn2hD2BmU4XIXhRSnB74cFpY2yPZhzdBTcXBEAEQxl1Ctao9hYjWBjzL2/9GHMWHy22tLi
dtVHqtHPgr267QfxaM2ljWzZphGi6p1e6M+DmT0PgNHTahnoHZIckHyjf3mqBPEuI1xFSeY7BtGK
krdS5BONJC0+2BHYbG2S5yLob3uDwhNWK3JMeYtjjdGzi6iYE8hdYQdE06tfSne/2czuqT33RhvR
R44wYOjWxwTpk0EnUJjJQw+11fsS2VBpFSs2TSq/dKyOyInXdVKeEFJsgEa8TvXEATd4QZaGvNJE
9Mb4FhXyhztjJxN4bteuiC91SLOH/TVe9y058PXHZFAj+s6FmJGNSpxdUFZip+qB9mKf7bxgZqY+
jcfEsR6xyWC09/RP3OffmSrPWoIu00hqIp+ZDnKmqRPQtMlDTBNtU9Ry2hUmN1Ybo4zsPzpm1Ws0
PTRQDb3bAJbBlGtLb90L9yupi+DP2KB/IQD/BrX7+k+Awqf/K1Xwb6zC/8gw/F/IHpQAJP8zehBv
0S866PFfkYPLd/xJHLTMP4idFBKan6EbrrdQ6v8EDlr6H45jWqYDTfD/gAaNPxwhXVSvEsogUVz8
GFwh/2IQkrLk6Z5Dl0IyD9X/J6DBfzB5ka2xA5tk05FVANPin2lDel4HGmAyTtmavAUBTtwtggym
VGCKouGWk/v+L5fkXzfFX8mGxt+5hhQTyyui5EYYKsTSm/w7KdQ0pUzQ6rJTm8m04VY11n0HDkJ2
yU9hZrGvIezQHcCBNdZGbUJ0nNMr7zW4T4MKH0yDid1USiov2mDMJndzOG0B9gZroYc/17ie//4t
L+/oL4hV3rFDYQv00dApIcDA/f0du3D9qpTBwmoJ5DJz6zb0rNuRd/Dfvwyg5X+8EJoxXZjE2pJ5
4+m85N9fqEm9OCJABuZMgbu6gxKzIW4qgDltoVASGqaKnJM1w3vIF4oa0ik3g9Nxgk3UEdLQrjOY
6LVm9lsDlzbZUXD0vBmtucahcw4LpOyTl649oe4gHINBi1SOfW9nFVgi2qE+5zYjDW/cskdwrq26
6lDgOa5RAEyLlaKkk4UrD7ebR5+ngtrhaLDPOnhu/pS8G1GbLCeZraFkC72AmR19RWQIRnu0hoLq
sGBepLI0uQkrHD2RinfVMBibPIJrAcP8a5hqfZN6+qmISmB6svqY8gBNTcoB00qjZpsEQlsTOvAa
16ZclfhlBrLI97IEjgERCKqTOCQ4AI5CyMNc5wTPEMa2SQjv4sCtB1/4MoCPp/d5y+/i9dOH1AkS
tRWnR6pyD25rRtT3pdNbDWNUQK/PE1gDQmT5muD8CeRWwWgAnx955EdZ8RKzqyd+4SzeiTm4N/rs
pWuLj3ZiAIAPZzF2Y36OEhntovyXl4QXTtOM/Fz7FCP3zZcefULCAW6Gr9yIkq2Mh8QfaTMrRmTr
tErxXwj64QyewJFlpT82DuWA22L4KebZH3JaA4Fd3lpBSX4T3nn6r+YNQWwX3K3appnMlzCw8d9m
v0UBj9LKL8iKiqOXajZiCQAjs7JuorIpDjJ2blDzPbhGAvtQaO9Rpe0TZAx01g0yPhPgdqnWYqjT
in3ABMPWSu2+KTROGpGFkrFNw/cMccbGDLz8gBBQe2MeQ+/ODV6AJ8uT9MAX2cuX2RpuNcolG5tt
L56jCZFeOYXvcR62+9aE03H99iSjWJNxeC9s076kRffr+sdZ14Giasinur6mDCFuirm7qa18OYim
A33fcSPBhK6nSdEzTRMK5er3hKZ4482LmbJVe0Pat2qxaHvLPK6ax6fWrl5NziImWCcfiDI1uLxj
RGltrNlqKXPVUznNLxRmuRbu0LosNUW3rE8MxvPYPS14iNV1WaMhTm87+QlTE/kgUfNJwUSn6fyk
QniNk5VGaU+3dFbixVhWNa4gDb3wnJs8foEW/7ijfUtfEit+xNe5+eCwNCCKChCZ8HLYzzocm+GP
3dL57HHUoWAu/KZGYFJHdEo1xISrsUl/wpxD9uTyi3JmrSOHPqRuHlNbIgcSrYHCguAggwMA6me5
jmscsZMkiEmM23hOsdpDIWZBwVZ2vVptaT3aqYLksLztwI0/VdFuo45rSMx0SRk+KF+rLNzh1Mdj
jvY8/FE2PgMYCi/Xa43lBv2SiT5wAII3xj/L7+vpFHE8Mjbxk7R5o3OaOPem6nltltvrS19D5tJs
QPtP9hjUG52GpXenOV6GotPmyl970VyzzmYctfzUOufqeC1vyTT586T9Vbba9/Xd/vkHJTkvpHvh
40T7FVQ++MYfUKS32kDpqHPRwKTS6RbTi5UGL5be3XKiqzig4Gxig2zKkUhO1tPrdavHM5e99xuT
jyyNxEvm6HcWdJFyZJYYcSa9fhiqeg7L4IPIPIYOnevjl3QQMxWZj9D2QOhRumfp+xoRyS6P8hmn
SeiHFTdvaRPtJUW59gZyCUqL+9TNezTWHHr4X+2T5Yd7GaUowmjefGaV5dajFcGZhnddRS2OFZ10
suWWNyWung6phe58pGH9mWoKEIbGlF2zzDUVcQ6vqeYKDDFBYwyBRIYFEOWJoj2Otp8R9zoK1f0g
AGionRqkATSIvmDQQ6nJEBMpnpaxkE8wpZb9EzrBi+2OrzI17oei2eYlPz0DaZxYe4iWGW7Gh46Y
xbUe68OayKZ7Z9TOYRnfzXD52LcJovfwz2VnxZlhD+AAngIerhU29Pchd3ukkBNIE+li6tCPoHvP
fZh5uyiGXtFhCpQ6rnOQez/lksHh4Z8KBn3fzhnFSBYSbxR7j2lZMR0v7SOLQLkda67C9RJHpfE7
G4aDhbC86fN+FzKqXRd1/x4W5jmJgWYIHsMVvHNUlh06fBC5AZK23TjuOlgN0PBIVgqerUDpK7tx
f0UgFKEpxuewm9hOIyzolYncS1blds60w3UhocvN0+n2b0oLWLyih+tPub5clIgHWgMP1rICoD+/
tXRuhak5xzHiBtLxLOYUfP522tJls8VLBMUBO7f0wQ7Guy7tfhXpM+2E7TWuax5TD6P7sNNLTuBz
AdhUVd5Zs6qDXkffCTE165wxlppGxv9hcbTS7gtKCrtMGz1c/7SDugj/H93Q7CQrM3Phbzlv2cxq
YkxrNVaGj0mJx7scUaAj6FuWSYzRAqfAdI9S19th1LL3w+IiKvvTOIJtGgWREWk7fCS1eMfxFNIW
5sprSb/PQ+RclejKbV4Ie28lk0UIUsihmk+0yFENNGH3BXa+24LtFhshPmSqhXRv5wMCNXUUCaQZ
RY7idgwvVX1bF+NWtXq145hU+/WSDUQ1Mm1CiIkruqdnCGhsDXBPGWZ6gIFGA/1cyPnL5LRZdH28
C5zphZ47TxYroW8oB5qEdO/KJvPO3ccQqFeg9Ot2iUUw8pDBOF+gC9CjrBMslhNHwI5IMtXMyR1Q
Ir93Iwsq8bclFXdF1e8osNAQOgkqPwooPFbVUXeXPaDpH5ip1edh0dQ4GfK3AIFmuViS8X2aq+vC
5SzPmdKzr9GzgEnLW4N0Wu4K7s+51JN1/BxU3meglmFNSm7IlCElSZevMXQdfdeyxOv09Raq7x6P
EedVHHn9OC0LPb++EWlPXW+QFulq8aYsG+NYRaCs4PWO5Mrf5KKh29y1mDEzbuzlxyWieNNnOKpO
Z3hYPt8tk32S976IjZnqIPHTcIFsr9vyZDQIk7m8Xmf4ABSzvZYaDyFoMwwssb6rumZ4BBU1nqcg
/3Rma3i0mtjdmnoAC4Zi1AKUENXvc9MT9IOjbz3F4F1YvqdVZo7yHJutdc6N5pVFHJxzZR/apj8U
gITbwq5vzMhAr05feD3W6sYDX653CjXnw9C3Ie2R6IfAzMyvx5F5rGPvZDscEAIo+vMrMdlPuRT6
ymBLCO2p9NFVrO0y+N0ZDcyV6nfrGukpi6Y7Do0a2u0ds27nWCPTTlJMf1UV7gHqsWN0kn8hBupo
VZpQcdZhi+de71CwtClcYosa1qupKDv6LijGupFZse+lmAUSae4Eo8Zz9WRT/G6dHrmCVNoWhA6D
dSJWT3V8g+Mm34gwuI3q8l1zQ5N2DDsDkdHrPhgWJoVJ16zjbvasAvQHwkVwReUB0+0EhZSiZ5oe
ApHuowr/82KnDUBKV6B1jqaNwQ+i1NYbseG3hmAg/D3bQ44snFs3irMNtVfBIZG5QuqEAIcCvHvZ
nD16XfzGb9r7aGlKhpJAGwaoaM5wEsH8bARNt9BSEWOhItkbRT3cYjvFb6+k+6AjV81suEs4+rYo
ieedm/S7YmBbgPuE+kkdJcYqHxY7qWqImW4HeII38zJ0q4i9di23Aoggt3L0PrpWHw6eZJTpdlx4
YEvICHZdTb9f9nTPHAwDABHG4WEgIRxBT5z6CBhpjpkZ/VaPwqd3xuKoT7SqorgaAdGwKGWtZW91
SSBgzj3aCDN+B2rw6nbxz2gq585aPPmD7uOWrNF7cKRyoOKA4h6dtY5MehV27U8fRw+LnkBmqMqb
xvwewqK76NHwqCUO5g9cg7R4aUnPEi4R/apVjq6dMVDq7MMCmq/m4A6jrDeuGhNXdx9Z8E6pYzHg
F7N5zOYER9Fk3LI87+K5u6VIkUxRA30b4DZ1Aw+aKWMz3WjLDYAj8j9s3KAFkCgrzxkahY3cTpbi
Acwz6DLm9JRUX0kQMG23vPtedd4NeNA6gl1MH3RFwbX1ICdfAD3hvMgxA8z0a7mPdoFuwt7V0QfP
g7arcoJ/EabeO5XVICVRNiBGT9vbNBlQqrfYObToyPzlRU6piyAMJupQ0IwunDNhqEiJEbH4vZ68
a4QDnHTg0WQDu2pjDMOdVQ4NY4/xMCZad9cv/zKV6x3lON4OixrfqRqDs1IgT5mSfjA3znkSZX+0
vJayqu+OlWF1R3cQNWZZR65VtxDz0OE1ZjYddWRu8Qy7j+RiptyZxjkgdHq1L8b+aA+TOvWjR7RI
1y4DTmSKpC+I4xCj38oCHJKm/ZZX4U1tg/EbSkwwk3Y7DBmr5UAaFg8h2VidP6fVnowDv7D6cxQF
W55yd5+E4QNB99Nhdmb9LiMwGYLOT1M37rFpfjQFZyitgi2ISbCZJOd1M0qRqfDMVQt+q/eK52s3
5P9b9/BvPcbdf0hA+V/YYnTEX7pGS3rK39JNKKNUEX/+tcO4fMOfHUbD/cMQ5Jm4FpZKeN02/aM/
O4yG/ocLn9XxyFF2PdsW/440sb0/JOnoZGbrNBQNV/93p9F2/rDp1fMNzvWn8Vf/g0gT45/pWmR/
mY7F69iEAVuG84/4rzmaEy2VITY8axrBgNberuy7t0SIcUV09rwFr7ybmtEFsOF+o0RCieW+RjPn
Da/pOMz09h0Ib46njqc2WW4jA6BpiPZ3aDfgCIzcbbfWIkBmzHiIO4z3CGnPgdXonFW0etXDXf9/
xC85Jpfnr81BIRxT2BQMCDRJEdLdf8S0DE5bDWMHoDUZOcWX/USHvqYDEenguEuBnFtr+rMXeEeL
U15swpwU+jtO/2SHQk0j8uJHKp22P19aaQJhnx4/kjc/b/vU4cEabHtjYN1CIZ3MWzc3biZnnJG1
6hvSzdU6Lyt0qgphEsRjYK69zm5udA0KQpZON0MlbTUt8gjMVNcfix6GMrBt5201Gv1aDgIEP5IK
/JnJylEjc8uidDYZw/3RRiMoO1kz8YZ8IHJvZ5j9oi4cBHaa8gnpqk5CAXA9M8h+xXHI0gvdE6ay
1+zsJEZ5UtWPmRmRVxz3BE03hfPglTC3gHp8x3oWU0Mwfru+thCWX4xeseZy816xurPQ0WKx5PIF
yJulZL4xGsU3qZrvEZgXlHLNGhNOt8mKEsu5gZo3Sc5uEYWYu/NXAx6bZjeNn5QM2ewQpfxSAxd2
31DXl+Q8ldmtmr3mCEHzh+BPZ9Ke5vql/ywGifCpcU+qxmsDu+PFHXCXpzOz5+tl44TlTY7GWJY7
MLRj3G51vuRIIfaJFMuzrmUWDEN0pF6FHy0PehJktI9ooo6jt/B9/RhQSsJbbQqOp7QaiaPqT27q
3dc8pxgAnX4nWuw61xdMgjQkogHMNJmhh8zSHoqi/xX0Lk7YuJq310uYhHQW57yhh24GR0nZdsrq
lLht7Dd41VewsL8yiX6SEfXeboxXfBvdSjQ57LWKi0d44SGc5y+z0TbK45wMrHTRqM4IQ6tOwsr0
yuP19NaKmptqzJ/jygBWkxn1IRE5FnYEANfPjw7iL8k/k82D4LHl6fABr1+Hz5AWcW2V7ErQCA0k
K2GFr2M2++fcIR9B6xXyCzSLrBPeMe2wFszVVyxRV7tARSBsAzcxlmeeH0RyN0CAbpvBA91mJVAe
AbMZSW0EDFy2m6gvuK1R7IIRh+qQqCeZtMfrvVxl2yEpbukCL75UXpNSrfEzk4/w+vjiDwFdtTyY
rdyHutHt3GDglynprKDI6VZmRTenKHh1L7TXJLyencT9fb0lWuUeBr371/cnWA12v679KysHWyFa
LgoqM9RXceZ7Ha9zjWdX3WcDMgE0Ckjt673aEGiJcu3y76+53r2JSSpImNYNziYe+OuHD1NFUTTj
1ZWHdPn7UsvmLTGJ9zn6SYJdOqb3QXZBl8mm3XhExnUFmRIhzkup81vGpJlw5g9O14/++otf/ysr
TS5BvWh+Y+/muhgxpSQgJeZdXl/6+ptdv6we6KymfcBRZ6lKhmimzNbj+7iiNppEcFSV/TB39Pvh
XfhSLE4YM2yxJqt2c/3y6492Ui9ZZZnX8bre02zvFOKAUbaIZ8jgQUiW/9bC+qkzK/44Th9lPNUH
Z/klzJLgyFG6MfIQ/lewNHOIMIZFEtDvHIuUJN41TIrb0AaDF4bhpqy4Bb2MNkJKRyaAIDoRB7YZ
1HPYTsHm+kxLUlUYCxe7LjKBejHxgO+W/cLkvsXVSgR8QcpSXEvmsVBM2etsnvJ4N0nRHVSO7NZC
sDXBUV/n0iQaogcYysaET1FuRFyq3fXTVgKtzZBpLpHSu8wu5E0anhoNgtrouH4/SmJlliXD8chg
StxLtSwdptd/pm36kKGJ8IJXGfDJWsvTnHX/RdiZ7chtbNv2hy4BBnu+ZjL7rL5T6YVQSSr2fc+v
PyOiLs6xZcB+2Ma2JZWYSTJixVpzjpm9wMh+TpgcbIu+7t6w1ranKFpCnp3lAHO43K++K66A65kr
0NWr77KKFSXtLvjuTLZU3jBPdOKqLk+03amPos/EMQOIBOI69AV8xXh6dZKXFCkNK0Lq71KfLGf5
LTdLybnPxLvDAKVBdLNuOSSQlYOURaCAaTAzQBzQ9+MAFZQzMwuX3MzpHcIwWpu3kgySg4s9j3O9
gzqT19MuMH0uWoIAS354jYxojVaJukmAZ6AyixW8o3o8acAOfupvRVyxDrHyp2P4PCf8Z4f8061T
nTuerqhjYy0TtglLbo2kjMJMbOb7Wo8hE+IeauU+ObuuhxlzvS86COre4NwyYO829cBq6pSL8VhO
yY1lrfed3KpaE3aZYWhH9WaojWsaOakN9g7V9biVf++81lTpclMl+QAPLqia0CCbkcXA4K3dh47g
4AnuxImmAVZegcqckr5p5tu6STw6Cd1mKXk2WLXX/Q9bR2SCtYFFJSs+VmOBbeJ3863wV1KT2ODo
fmbOqW2GgzMUhFh6yTFtk4lzP/jPheM95ACCOSsnw1hKh+Y+tm94fxtejZ5uewGTpHPi01C7Ja+M
xtPMLa6dIj1pJcNBFdGa+ma/I43tWVVm1TLqR+QgO/Vb3c53iTgqOIRb4jxlUaA37pteN+tZPV15
s9xVcGb05o343OmIcg3OpzcfC1vsmnk5woqDGzf6oB2gnsh1GS+K2JRThJ4bBw33fIRwLsMvoGHi
i9iZ9ThuZl+Hdghcb69l/UM7AiKoDe6RvAfaM6xFMOPmqbNWL2glAIp4e4ovEwm5332P4YHsRWpP
JxIfO5CfVB2xns70RcnMlptgB3MJhXOXgnX0SDT1xVW4HN4KrG1zVostCcCPupU+ZrPzpr6IyrGn
PTyKF7X3aS4Cc0JZMY3el3XPsprzBYfWED9NzcIGJiuMMjR2pYMlsqCdQlsN0AX5EvSo4/lbTYyJ
GJpjpoPtkh+KR72jgYvaZWpXi9snIH9xXwBMIv72WsJyCp5Bt+NpMCj65J9hie93qgqX/xalVFoD
xj07psklqzDHdZ/JM1hBe3YrRnip3pKFBOYGeqTCRlXMnxvr79mMzkiVCOolVP8vjnW8Mb4Rf32Y
aWKHNab8SKg3S62DZZ3m99bDusj8Ek2jNplkZNHwDupUv3erdryAoy29Z7ULui6LY+KaL1H3hLIF
LbSP+54LrqoEw0HS3MaoATdl61KBe8tLYTKNCTMDOZD8a9T+Ocm1xpePUEUDOF/fR9sF/BRB5Osr
jGRzuEhzCNV7NlIwhiOyeOOpm5bbxms/5NiNJxTGigYWqZmybWY96uYIQ6Nz+j1D0iOOcUr7qSVD
pWHAnSSfScdJf8ZHJr9gI/WKrZkmN7Qs5L7AdQ3y4qbB+ZwyfwnUf1JLCbrfN/Rjj93Kbk6MosZD
Pt831q8lhn+qPkMTmz96bOoduaMbtVqB0u93au0RsjSrKPBiuajXPyNAtFBE2B4YMlKJsBMzAk4A
O3EhatGH73apR1gg6cCaqNYucKvrPqwkM7gvQNhx/yZ3fffgKbEVohGtKw5AdCZ37mCd4eo/d7Kq
KBMe3b8cd++/VBd/k4/8ed7itGW4hmO5oGMcjxbo3zUSgJnr1GkZfKkaSj3IkByeIg+bG3CFt3jJ
QTEZenhYmZ8RRpcGukNxkCbxyWfMD4Y8ftcs2EopPu+1Md4gEHcBM3R0BlF5jPT2rnW99j+u25QB
uH8Rkeim7hhsy6YwLNNA4sGpvf754zGhaUyu6P+LS9/qs0lEu26wLnVRFrsS3XCMe0Pe+D3slXOW
QdaLzIuq5wkleMggRW67fsDdEHe0KjPmWJOg0LD19NBp2o3hUuuHdE2PnIQ2HROfOJUxLdrYgD1k
8TChDGTGaiHEhzPZ8CL4/q+R/eawxMO7KosBbu/+4x5JQcwfn5UIbU8Qqmpg4FI6l798Vp+zit3G
OIz1hUcsLqjQtYgznRpHajXiavKEOMPK6+WM8HW0tZ02pJ2p3at6h9QZJIV1ikywA8ZUeFS1Udue
0C2wBcx0xOQSpov+RPWIlg4of1SiLiiAB/z7pzH/UOXIO8dDJ2zXIt7JcmSD5K93zmGI5q/AqQJG
631if8IqXrYCRuQadXT7p+gefSbX0rlQSpD/A/Fn4cARdxqczg2qJb9L9Oml0KCiqbdMvds5MieG
xoRd5MY7hp8AjcdCuRc1exNxfdr1GE4msNcSLFjJChU3chUwUlNfKhmoAOKtwxj//PeP+482jSlM
lyaRgbdAWKZj/PGghkBmdW3CUECJ23PUl5iCzkZl7NQXv42Os8u47KtktmVGkfzU8l4YBsWT0VuP
xlCvu9gNnxdZadXrePHtELG4WqfZc9yi5DAOo1WtxL0/3aGsfAnBV6rTH4e+/7qF4h+3EG2b7wjH
QMrlWZb9xy3sfa0k6K7AaiTPxVmOOTIWzr2WlOvenhKX9bsli0ju9V2JmXYGANgLZmNhK/nZErm4
GC/dujTBv3/bpvw2//aqIO/TEZb5OlUPS8MfTTE3r0pk/ZMTRGH1YlGsrwslt++pYzdj+3Wdb3va
CenI09Mm7LhpSnWXySYMd2adYFqWVUFQoAl0lUPqIf8sqL8G+avqaVNHo9rtHqaYLNdFNtrUMVbV
FfhhmGHDN+vobP1HCLwpl+K/fTbdsVGymWQXO+j8/tQWQmpGCUAcyG6yYtBeAHa14s5cZMFRDJeq
oy3VJgAb0/C2WFKEDS2VqiEImlWFlToKyM1SvdSFN+1dl4ALm0hNSl+UrgN7frPwr7LEXJtQbCy0
GGZ78nIAl6lPb1ptVbQkl62DvcJIqmDyjM9/v4fiH59T8AmFbdE+9V3d8+TT95flbur1lV4K0w9V
7HhL0wfxSKm1UN9tTAQTOPVpTsTjfhZnBHhP0IAYMyxltaPF//rvV2O6fwgsdbYYthqprRSIRC3r
jyj2iSBbPPAZhg6HvAScG4xnNM6stTyNwdfKD9NKy0zMAFSyJna2Vk0SdFNGDphm554nlfFcKG7X
CD3Z0uukl5MYSwU1n0LLak8xML/N2N2oDTjMku9dymGq1P0rDQ/qcFmK0cPwGH9+Fdpjo5ODJNll
h3RBkFLX3rIjq3SjTqnq3KBJDr8bDg8YjKg0VIdl6g66HRmBoeM5XXOaVvInq40EhcczAFe9RTsX
yQZxlNpYqJsZrIDt/chIGoFVTIrRjCW3kc0UefJL0wxWZvTZEXLNGnz56pr05o7S/kNVhJUsWIRc
yNrQO3aIIWChUfSMK32W6E2tvOolbGR0gS88gqiXnj16nRhVJeFZdav1dWoPlndVX5BqVxlj8hhW
VLZzWWyyPGKU22gVkxPCJSeDSCPTf8bRsptNKli6h7JtNPJ2h1yJNrN9yuI6mtLpRmMMBqXzPFkc
kZuue1VHetUhLEfrdk05k04FHcJZ2o5wcPyOMufKRPHdtOMkyFy67l0anXIARntc9jnudqnUwZy0
RdawR3QFcPIwWdxJdZiaK7HLB+ujZOJwLfRFXNtCythne1N6e4MZ2uPED8MbvMy3Kwi/uSL1aZBN
SsNJPxFLUWOC1m7tc5xbcWB4VKah/ExRvZxTc6JJ3aIXkIvWKNbnCE6rOqdzdBsBCCzYl0aqHJep
G0oOan3cHFqCs7XCQJaP2rQfOxlcy8kS4HrHYe7ellsIMmTqZTi8E2ZjUUM1kNUEqZNIktA6bo2i
1Te66eAf4JmE2R/xjKa/1OaduQvdSQ17nazMRciP+120NHQ7M8WdklCCdS4qp1BvHiIteXZxvWzM
AknevJLb4brLY7Qs7lnYOIxKbPlmiKFystsT3Ap2co2T/4j9tBMGFH/Z35kqzv4r3Vv1YVEbuEEy
A/1a/PlsSxSR9UuV+gmW47FrOJPRJpCLY720WdCxtpp0q0lrefyagMhORq6vzUmikcjo0+al4riC
5BDz2kGAe4Hv657U53Pi/q7mgLeFdE6DRTYgWFU4XXcpdrgp5m+rPONQ9i5ESBp62Zyc+iYcT0PV
PPkxhITQjLAjtumwW2Vns7e027Qj/Ewt4Zqn6ae66TeksIQksLRn8NTcNZH9LiBx78NoEteQPLfJ
y5ZLnRKwIdtOWkGR51rRjdMW22pxl73qQ4gWfZWOn1X1bnTOCoErUvrn3MSoWur94AdDPNAjIQ/I
0HEATc3AWZdguUKertU7LEV+WtVwqPy/eUDEdhSn/ZtoiK9bF5og1mJSB+goofbqrJtSenNYqve1
8F/ogsCkoCFVpf5DXeEtdcsw23e1/662gSFnhSgSmvm97xE7NODI7dPi1DtQx4q2Ozot8oaJBOh9
bQM26bOd4NShet/Iy5qgdQsm96WP+ZYr06ietsA9ePkpqYHh09XEmbSpfR88iqx6k5nO6xw5V311
75D73Vt2+al2el0+vwPFYuS1OqehOcaxclIffZKrBImK5dFL7YMAgH2qYNKpp2sysXx1w333MYb3
Xtp+JLKQJ3D9bc76o3pq1RlDvTHRwsKjcdTeODA99pMmjoj8xVW1FEg//WZa6XowGvtjWPG1/Pue
J+T88u+lBo4Kgb3PcDwPNJ0pTyR/2YJNUiLIw0LXuri6IAP7QFBdgoCaupR42P8/ibPklmPkGC+D
PEI1pe4T+Ub+oXLRR1lIE6/hjqUMosOmwmampgDe0vEbWKTXIblxku51NAiFcbvbhhYOzC//uUXI
vFvi+qqakF7Wk8aBcpf9gTNCl/AWVC/qRSvjpyxDOS9bGXRh+w0vPTeGSg1HXXsSJTbI1Gt36q64
WgdqG3OQaAQPu1wkXHmfNQxaYoYEoxoGpUnzw49whzX1DnzxyZhKyFDGm57N4qoamvNss3WuSDFE
RTDd9FQU3YufeC/qaG+WdBgb1tqveYM6zc80DgOb4N+JLEvwtSbmjDi5cQ3CaOviNJjjQK9QOxic
TYPW2oC46QK5Rclvw5q0b1GCK1qN4/73lyAq9ctezUZ8qctNXAGKinckHyK8Jol2UrcjQbQBOABr
UnrQ5bGKRskUVLbZP/7HM/PPM4HhuXJ9cOTRwPf8vz8ywl/MvAOhHZg6M0/VKzHy5IkMEzUBUs9O
7o3fR335CbfSp95MLxOfhzM2K2QiuRDtmJ/+47L+Wb2Zum4ykdBxC7l4+f5+WWXqzdPsjk7QMJjc
+rG2w4j+bNkzvWz1pMg2EeXoNoe1sO+aeApmwxj2/3EZzh/GIKpIUzeo9TAGUdIye/37dfixt7Y5
7Eeae6l/KLIbI+21QJ/ibxVYkUIe5lTVERUUKiGKTJSPnEVgZ9gTbYoxwro/2QJKMANRWaKp373O
4mQaHrFTTnm04l+a1mR7oru+F6Q5bnKeD/ESZu6uw6lmTO+hbPVpUJ1gI5DUu9aPzmC80AKhOXkT
ObSnerdKdos2Y4vVb3uP3Qmz6GUsRH0bjcck7ZdbJFL3CTEfF6Rim2TRj+PAOGjWwJmtdmKfEQW+
DEJnxYUbF5CQx5+gR6beWHWETRvaKRCBt6B6WWdNZvP+9IHCzdkLe3mdC/PFi95Lm+QctaiOVV0i
KE0fZ62Mjoi0mXFwYTTJX/sB8gPC8PeZHt5Xx8MtD0RDmRtUoVy8Nm/L2WLepaavotfpERFskSfL
YzPR3+UI9JxmfCtq1R2WGd6wGVm8qS7CA7ZvfMB2YDb6XuhEOdvtNckIQ2N6NlEbHfgP1HgiDfdq
SJuG1EvUal9KBfxoZFVeSRsVV7U21En0bMcdyU3Wg+q3fL2i9fiBBfqHbPMx9PitRUf1sVUFqAQE
fnz2o5lVdqbrrIUuGi/3awCj3qooPkY1dlLeKfXayVZJ17Ssb7LAV0c2Xa55U3WBtxntRgqVYaCX
oP621LmmVgu/sD329Dh7KHvqhVSzdHXZeMp3aWsTrFMxBuwa61Zd3+DCv1hgg8qySQ78O88v/6PN
Z8hOwt/OvJyzfR9vGyIbvJP6H6+vF5MwPhYAGCI5H7Od9NuafRda+5bKx8aUd0jdWrVVqBWy9pku
qYdNXWVELqAx29eq77xXD86l3O//t14hYg2WoJe+/fvrzgHxH4dYDuocYenCy0aX8+epERDfAr2V
tJhuyZ2bMG0Z8VXTqV5DpAhi+TQmynGXkZQOOC+2UpKE3Qens+ogy6DZlsXTNL84bvXikax8gVfQ
P7ZGe9QR8p0GW7cu6h/RNLroCQJK6m5fpfH3ohLhnWgCUeOfbay9rtfXOS/ts37uo8G9dR1SDxrH
/6nl435AV/cIMa3vxHzwnWzZWTcLMymY+qRmgA6BfFg4R6SFRBcV5uPIGsk1Q4FFV4JtbtTaraVF
6wmnHUbfkaR2M+MENDHYYS7yXNk3zOOZns6sTnNI8NkixLOe3figEqnTyZ/r3ekOBzodcr33rw4T
9zAOwysyPlCaWkprotF+CXt8IAMlOoRNcml1mmYVKCcEm0FrLHCOIHWdiLS6ScYmCkRewQLQ7IVY
xBjm7bBnTof3OdAyYrCo7jgsHTJdw+KcH8mRIB70tfCWQ0/3NPEfcWcQv4b3xcWnDG8567KbnvYH
+lDkNxk1ZBKVv4h3g/M2fK68MhYZgZACiYGLa+I/cYan+qenac9p5N3Fw86d6CKZo7VnGYhSC1wJ
gdpDFZ/SnmZRss3RHW26vCebztVQMaDWhYnFqIoEN+0K1ecOC84xQcePyQAPZwWvYE3T44LAEX5P
X5waYocQpebfvcbBAMRKkXj2N4bvMBLLN4QTfhwsL2aGY582BxCV4qmDr5cK0Cj629zD00y8eCci
iAm1fYgrl6A44xPX260+o9Dp6vuYrMsGY8KmPXKpG13cEAVNJCChyb+adLzBeCTZPntRMMzMrM3N
kt749beJntI2GczbEJi7GQ2BOxNa4yA4eB2hjU5OdSqp0laP5BYxfrrgcVZxdYlnNlYX00ax4Vx9
xCWENi1JTiuJH5Ul+DbHD/7GtvJ5fCGJtYfiAhJhJ10NlFpee9sz0fcWE6AhX+Mw7pnwAV3VjnzF
xGqiqwohiJMbchLOcrv2zNNEXuz8OWFjdX38lFBBkuHC4Io5unPpwFxm/HCSnD5g8oJYcn+Q97YL
q19w9re5lZ0WYINj5t+vOInmyGDEak9Ps9XS6qgtxBPjqTZiPJjhjdsS1RvPd47RH8EivpJvgWYh
v3BZ70s2PNp82lw6CrL7PF3IS7Rf8Z5+07Aljql3rCbP2ayGcYiq8VLOLdUDQTqbApJ1Flq7VJT7
rLOOs8Oxy+hvG2Ybs7eeY3IfhKPjTB4g3VVLQCrLER/ktzxs6D2EpHfPy86I6bHZGRVBMxJmhgh2
aJPAN5rHpdojArra+Uy6nP8QGfqp8O41bbmbphBQ9DdUYlvLrh4zTJ+zkb3rlnZN6+hS0voI0b25
hDbP8a2hdff1Wt+FWvluYzqNwGSPs4zLKsrz7FSHEMahkTN/Jeeg10YkJQ9JGN6W0ANrDzNCs68A
qZEpfJfk2cNaxW8zacd+OYBj0LF8afDGOXF78NgAlJLesGjhPoNXozFtj336vlprkc57vxj4HB78
Nvme1eLDT6D1WHr/ONX+ZcajE9P6INPRqJ4qsc/NdCfGNzP+LeKXSwmkKxm6nSEQXQDx0J8Sz3kA
gHFnjD+49DmMjkQW7eOXwXoJS1wQ7mdlQUqlSZRHx5XQ4XrAZmaSeES/rL7Skg1WCE3eTZ/gGDae
dJMM39tweTTan3p9r7dEzRq3ERyxol9OTGz2dYxWyjaIxcwfMrgZaSXXz2iLQbPB8T0wVQiHCmtm
Ghg90TF0Tcohu2sA30Q6kILp0Pcl0MWL0ULjr2DMJUh/yHqoE45z2caroy3pyHdzd255oWutQBIA
/hexZDZ+9JH96K79pbOifRDDKxnCi8cd8lxzN/UAjWpkftbDav4ESX+cx/bRduYjRtvtwsVNVn3R
rPwcyeEa2jwSY2BDV4cy+gQ1Rv/wujZ+IEaxKdo+8JN270Egbuu9FyHxIRnRtw0UZNlu8G47MwlG
W2I1Rrgx7iGHYLrAAG8h+OnhfRze0Dk4NqIh/Si7pstBF9RnXn0/WAWJcPq+s1s6VR8wKa4kqZ1w
iwUmHBPcBcQwZGecZo1t7iroT1vMC17gc+KjI8kubh3ScK4AUXmntsoPoKaOkJ+D1OuwAPbUfJ0L
r5ZOia2d3FJ/NOy3lJa5xmh0Gk96EgVh+Fk1F1+uJCFbKPQ+1/s1G/3WOBPHt21AZIQYSOhjbvqe
qaTt/BxM5wSb/MKRh8C4VxF7lN0d6Vd3YqKPidbSWQ/x8tbjIJJRsSHmvUQ/ufOnTcsiJqfHXjkX
C+8t8Zkb2SBxq+554BJFhAG5L0hE0TkOV92jxdBdQ9kx0xhBbbrD5fgS6ctTq6Ou9GXWi92e7XE9
T2SxoCHkHaPRQ5qZ3oIchi7smRCzdP2uyoa9CX1EEBOiF6T0eN2h0I6DGN/7NTQ2httg+6unS6jn
d7pp/ASyRj5LfWwXi805D0h1ADUckdZ4CZHOl6ZL0Ll1X8fZT+y4JBVXPXKe0n3N3DDe+LMgmZSm
W/XL0oGTRmUZWAafZ3DfJr96cbPhLGYsmUb2tCY0EXvkuEKk98ZrkRaBoz2uPfHNoXk7EjQb1En7
ZInovtUngEC+9asSElmItaG0eZjXjgQtALJmlT4OEwFtJoybl9H5VY/lxcB7mDNOAui8HTXZyqOu
cRBO1ueufBtIZJsg2ENZZefcd/T6yGOHAIvpY3HeW8/Byg4gC1zs0ciyh2i8G9f04jHQNMjdY1x9
H1sWE958j7ctAKlzL/ij3rvr2ruM9czXh218QVF3k5jZweGrz8LmPsKIptG4btbqBSTUtTKoQFBG
fzS9R3LPcHbWKrk43Xgeo4W2eOxdjJxKh6pppbVm75Y2Eo8M4Gnl5vr7ioIeSShl21gOwwPGU8Ee
NPkZ1kiRLCADdNaWVHz0+cy0Koog1pdEsyaxiWgwKFpH/4EyEIHWEJ5nPw/Pkcv/S5eR5Oe+xHzX
Y0Pt3Km81NiCz3EMjzorRYLoJ2qOBr6Sp9abV1i+w3yumzZ6dpxiOJi5VwfqVx0s9HceEeJjsUQd
eGqDNmJeshfxR0PbDwPiuhDRyn8lwU+/1MRfbr5+c0oYZFKNwYjkZ98UK+kxLghAOlLklzYRFlSO
/jsq4+rahcDBM+fSQrB9xcuRn3l5aQTBYn7VpwFQX4u7agoJSQ1tzGTzaDv7tu7tnfotrcBqFfdd
eVA/APx+yQKxusdpXotXN2VBI7BDnNWvmnJQB0RDXNWv+inKba3YMmI2nAy9XPjmVwbGrYYpHu5Y
1EXdls7SdExNKorwfQmXj07n6gH8Sqk9JKaT2T3lTvGYQgHkddCIgUG6N4Bcpds/RRzCl5GCf0x2
Ysp/plcgjA9ximQ8deoDDi28xtW4nzr7XIl+X3pwL0fzyYN2sNnPFgM8ZhHfUlRnzCOSN4JIaPid
Cd95IsLkK4XXBDOFkvaTeDQ3QPBAIo22Hixw9x47rfyfaJttVtNRnoB1NXqGuaF27Q1eY4xQLXov
NFotF5sfiSab9nlr7OyyiAJvKACNibvOWYJ8woVf6QxR4ujFN7s9TkHwPt4xccNH/EakU6Xreazu
wmGeDhpSCVKjIVdE0aFfh/NiFN9jHVfW6hBbQeQhcbI5ftmtV23BC1HqYRFza1SakGNRvYoH35tg
G5U30Ab8ND6PhoZ8y4ne3dhFddyi+cdOGZQTxHPCQ2+XLH1nzTn7U/lgFg5QfZNsdvqByLdYo4je
oJe079FBJRarbVXF9/DBDZ1Al2Ts6F3Wzg2zJyR7DCiHiTwCJP3pWY/fnBaI2cgkASXd/HPQGbWZ
mX+dvTsDRJWrNfeV3/NYVOuh103y01BASvLaXLvtISdCqGEwGFDC9wZ+7Koq9+3i/S4pD/wm5cx5
6uL8MS28Gx04nQa6M8Nt0UxIeyvMx4ZzbW0zWCCuCPK8Xb1/shrgtb9qfmhUW7+ZCRJLHZIC6B45
8L6UZbE3UjvcF5l2mCO0A1Pe7FwtORoGZvqebkS24G4E0/UK8DZo9ea30fZ82W4abkpquwkAZbyw
35oWL3RkoxcGaQ3/Frr6kN1OCTNjOyxIpTXrb6TFdju0uPca2WN+ugu9fEdTkFhph8omHAkLmlsO
Jt3jukRXE9j+ZoYP7JIFRFbS2cK0vCUzXRzqVzPXrHM0wjIpq9tkMCBYxLsiM/wbDVL9pkFHeMOM
/35oHiDBpid7IQGix/1x5ZChpjEOlGf6AHnQ1IZzEVoNFa/QCBcRfXIQpbMnOzg+uQb6HaPMlyM9
cWKa5gDtKuHHGsYzvweR1y7TwTNi8OGEPSr96iqby2TavoVJUVxyUqxxkZrWri296SaaQsjCkFbI
MgoDNzP0WySxDvFMXfjeoDM8FUKLLnpO4gcVVXIAmwUz0bSbm2kgQLT1cv6J3WLaFpBMzibaqwAr
JmfIJXxaEbMfIlE3x6ZoL8vShNDp3Iug782ZjaElyhDzgI3bvBiDx749NOkeHcx4jAVufnru1XH0
CLWdKveNwNz03h9p1eFbvQf99DuLxWUwrRlNN/X5mCTmVSvYFmGOP5CwIwE05nhUwuUxH80DaJCL
+k4HY5+CeCCMud0NlmXQiV0X5NH4q3V6g5u6X8nndteHytvNmPowO0vRuuo+ed1w1EYPrK38hcTU
fpSd91Au4S/yAWrmSSgf10j/DS7oidrEDtRXSfJWs1votFT0bh0k2uZSkbLqEasgJ72qfaXGzsQq
wDxl+t5TXFousy75u73MuSVMgAA5hwOiSS/h609UvAyNM5s7B14U4q+8CNLMf59GizJl7U6j1LCN
g93tfhbK0ZCZMk+uGL/mIXpCHyECoXDIxzU8J4B9hzkbL6NvHnMTXaleYYPQG39XyWRFD3W+8nR0
LWJXRrk9oYMbXw5VrNg/tknzWrjaCbNoB24YxINWeC9KiqLaikXcsdISFkeABP1anw7Thmrn4Jdo
78CWHFmrGZrKz+v24W+jzMrLLKwvcbOaqjra/NtNJ86F8HmzhB+n/nI1WldD5v/T9KhPXhXu1osZ
U6uJhPrJWIoBIJXjTl0XGGXtWY/mG7u3efCk5t/zJb8//eooolQraIBKpLbuHRKjfWB/YpLxNSZX
9yAWmDtWD5Ur8FJeNCmqwVjSsMARyCKtCgmyBWRxgeXT6c9T8slqJ3/rQzIXm6J7GGVnVs1nK1M/
TjFc0GQ62QOpQPP8s5d9XUGn+Msdom8WuYRlwj6p0aSchNUCyY6Bwy0jcY3Y1O5BsybqZ9kMBgr8
bhTdQY3NXZxqjLWgClvJtvVLXsI5O7tIhgOmrQAfXP0+LDwlhdXaJQ+YTs0sU1pKmqksal0KlKn7
pubI3SBe1269pH5TfE2WM9lWT7BZYc3v3pTNZV0foZWtN3Kwpj6iGsEYbe3ze/SDWp9U/zaamyc6
EVCj0ZkAjP41pqz+6huLiE47TEmzUwJeNVlVU4UI74M5gjdTCl0191U99sVvAyLKOcT4kCN1FOZq
8K8h3seWQHsQZz3kC8ExjYiUwJvsVxiyEXxTxiTq61aegtBdj1GxwoK2nE0Blw4Npb9XY0RtYA2c
EZsSnB4zSchh0najxtlvKK7zYADclENB1aJWk4svX462fjphUtLw0p5Hv/tyQ5RtCppYQ6FWUt4h
dUxrywD94/PeNtZJblFBrTOBjSLmsSGilZFlhIOYs5mBqG9cKTlQTB/qL3rjXjntC4D6ShSgbJ+h
VDqUZXwadfbP2iPEXv3U3jZf7KRlBZRjMTrRSKgZFChpmCSomGa13KG8a5UyXc0hZw5LDbxg9B9I
zwA6bgTt6a16HuJ65/IAIm0fBS0c7fA1j3GMGr5NE4xvXdLBapATIDW0AMHAQlAcJg2nSnFovSg7
Jm1h8MDw3LacMQ7qPswDOog2eVaLg+PLsm6gT91qPHV6eVzi9hfoFALVE3p6Rnen/D3tyDxWjkXq
ubisa9Xv8ya6xBjAsaetWExN/6huT06PjpUIXe/XJmwa3YbNDGqlFK7YYL1nGCd7M6J96qM3iLJI
Q/oI39Lu6oe2Zi2CSm08ri3Eb/J5nC99hJpEZDOeyviodJv+3P0i2szeytlJ5fvP+mA/e4m7jzos
6qlUFWUu9Ax495h9FsTX0rhC3HWH/IafyWiLWSl6PKmYkPFrHKuzcW+xoEgx+deiKZ18GjsxAevt
Ls0HamORkJwKaTXtWWzVIm9JFFPeud1BPfBtw76/xnfqp4cJFlJ7zGQsKUCSZaSDbKTjr6iy3qfI
0QDO+jdK95imy2NrAWCwu+pDmOttXdTvgqZV7Lffqhh1eAJqVvroL2FmPpljER914N+bLqoDTa/r
U4Pc6MtA0BQxB95ur95v9YLpVFAng5JTPUN6xJFeljNjng77ltpviIwbF7P+zWBY34fIyWg5FwwH
6qlGuyK36h6zEFwhl/ADOfyUBiS1TKjHPCX9VA+xzeqeuFV6oZgpeTC4NUyZ3F3Zbt1mmzQ3wHvL
Y2/GFHFyU3JmyaHaKZMkfAqsTkibN2Apvb3X1PVWLXlZWVjoiRxsbTzCqCZXMsZiBptWvGdgkAXL
2FyVtUNOjw8Ift9rWchnHq5UaaKaR/E5uS/N2NJiaO2fltaTmjsN31sv2ZeOY+wt3uiNhTaPrjJS
t9jLoJYsTrm1fMA6duyg3TKjPWZb2o4VWZ5TNhMtIghFUh9Evf7qJdQ1TIOZcadEMdoCjm05+lEF
/FQqPwiYXDd1RNrSUK0BCFvpAuARh0NDVLm0+IXmDxL7Dm2fJV9GB1PA6IiKfSa9Lfro03bndeP7
/FBaWjW6U8uFWvLUfTFweezMlngYadAosuiXJgyYi7L4VYoZE8haabyXzqSdVNXY98iTDNxg6Gnc
L6qZmovKzdCxjVONQIC5efLbcWDjWaTY6mv4MkjtW0Prex6i6qbrGpj/rJ0p4TXbpKSFh8FJLf9q
Q9Iz51iTxqhektiwmW7jo+LbxqnuCdIgSmY2lRw9qslq5uDP0x6YqBBGnrwNmh7uLYR4ahnJMpvd
K9YOWmJ+CSW+FimTYf+06JJ9x8vuVrDVYBFWmwhVK2lNXJx6OJX2JC+B3+t0ZciHPKqSUmktpzL6
ltjDp9pm1KqT9v6Dzrz9a/dBVgNGKyFMmn4vAjk5DPXEzzQlp03SRFafBNmVc65URRDk9g0qxkbt
auoOqgG0k8cfZUTLUe29+myzyIM8KsfH/9uM+9ALli4ZD2lLt9Vtp6My75jSxe9k3/Eobt0So/06
+LTipVdbCuEIEbwuHJk45SNK66Cg74kcuJFrpEs60b5pZ9QzJEx8KVeZRm/KKD1ntB9CJ3+HzuEd
/oe789iOG9nW9Kv06jlqwZtBT5je0ZOiOMGShfceT99fRKqUJKtO1T3TOxCEMADJTCDM3r/JeI8r
bcq38rOKy34CX+fv5IveE0Nj3ASaCWsvR6zfBMGeJwCeRYpeYtLqkX37GAgvdsE6aIseF4Cpe5Il
iRxLC6Jvdm3daKEF9l3Q6oeo8zZoOTYM1dFaK/H0QKBg6RrKYYj1+wlmvxzaLIEilOxCObukaPYs
9BtUbryNBCy5JV80CM7vToxti+pk4KOg2uCGgCVBuhj51Ndydp6xQl44KsYosLpxmyjRoNQ9SKIs
HQEjYxhhInUmGEgg8MqV/q0rAZ0EfvRsKPFO62Oia6mL5ahhotsoOPYS2eRoUP5Cw2OcEpOujdLe
UXWwJMMvRLKcBVpi7lntRE183yThk4m0D1aJGwlkMLCyZEngbzDkChbR5N9UAmAvgExyueBCVpiB
E4+Nt4r69Im/1N9bpr2zMIRCfaZlOcCvafvNp4ldt94JmhHrv0xXQB0GG1Ov9E1fA05Vim9Ga7R3
zuALhhqjZOCChs7d4BrhhBV6uSk44KjlIfiei7dUYtvlB+L0/pFgDXGm5GUeumGr9yD4S7HVAIOJ
90LM4ydAl5KzJx80KfMgcQOeDvcvczBBChCI+Yx/dDFhaYHQBrmtuvsh0XldKPizPnhkQ83DTWWo
t7ZD9DS2QlIFtX2cEudU+TyrhapvmrI4JhNG7nFsLxuBaxF/stGiXJP3eCaKgbNtGQmDykFbysUN
zG8X8vM2ve65b+ytnNPESyLBZnKVlAePJj7h6FDWCuIGr/LJkEsD+SHIhXYrdm3yTZsKFEp925ZI
DjklENUjMv0LT6Jb4U+7LF5kiz8RhZ9wlQ/7StsyQ/krOajVItI5u2ImUNm21ONS9ex95bQPqhZu
YvxHJe6kzlWoIHWHAg7L0MkSwD30jRDVwdnFj5s1iQBeYaCeAhF1HsEEQ9vtzHXRpfNBUfVj1U35
WmLs+pq0OIpI+lXGh3Ve2A+jKySbcN+Jp1u5D/ASE7vqKsfGXryBcgyPnSxaVe152ddE3UnBZRHQ
OZRMdE2ObPCOdpxd+4JnJVkhph4/+xYpKdsW/PoOhS3J8h80+w7gy0uRtEfiAGekEenGF8w0Nhim
sYVEBVqODm1Xf5XfnJ4N9+mobQ2tcnhPWYtJIJ+gX3loxwJZN37IdZUcduQ6Im5tb4kf1HXRkHhA
k0+ikySicp4a5DTwwJOEUkkJsGADQwvKzxAgiZ1Fdg0Crlod5L5WPvByAsuL4NYNypVvqc+RN5SL
+Vk+9cNMFnUMEOMbMRWUA8IASNJv89VTNSr6VS2en6Rku0sEdoNP6MbvsYQcYpgvUaN+Gnz3p5w1
oKQpV5lGHsNVspXcuUt4sa9mt76Xv8458O2obb1b0iAB4C8Jv8VZEG/o+STUGHnk8WtXftaCC66y
eZTf45TYoN7hJPbTgZWKspCbfL93WFEDhJSfXTSsu6K7cwSItOsU6Io5ISzUOuWDITGWWu3v9QRQ
QTi9IH3NWALHdNsZ4R3yZXDH00ZF+zA5yD91UNxHI40xgcSWQC3JnsmfVcSpuu+QQ1zUgjM6NtxG
ftN9q/6sFY+tMzFrOfTL6soLWLnG2JEVW0sMg4qixEulN1+U+KAMarWXI6Y1Yh9L0CeeVX3tmwQc
O4RheZQJ45gMnGKokF+WOInFXgCdKWSAEBkdyHnVZvCQjVgVyp+p6mDeyXWcabtyYOmwOCQOkfwk
IHkCzZPvVFvbn2c+sZScOhQsfLUk+aGbC5Gtkn9toKA2nQNNB5DN2OuPRo7aMhm7zNSOiR7DG7D4
/AOmbAvMhMt46RfjtMaQoWf7RBQ3j1et1Strsy8fg76sDr6r3buz2v0iFbOjZN/SNVdFJBMxLDXl
OC4fevn7xVaJqHDNBsVNTGJRYfPil6vMmwiG52bHDsf8EczJ5wohr/to2ASj1593UZZd3I1zvE+R
kGTUBkY2gFJimwfxManNhokVs2CLhYMNcIq0vI8eJuZQK2fOEOVFxjNsP89tCqrBnkuy3C12o0Dy
xoDEhlveSx0CtgrDwUoJrsovy1aAy2gNxp1inJZYwS5mT9p77k1iOif5esFcZNsvofTQwQcTJ/rZ
eKzM6Cls9J+hah3kMC73zM4UAXWOgBbI4aNwcDx3wvmQxuxMEqxlFlBycWBKlNvaIs6jJOWdZfKF
pLlKPqBknsSXUU4GY0WOnZnXXPgAZa+KmDnGWLW5MGEvn8Ncw35PizZhz52DjpBPRl5Trscct9+7
HqF9nFkWI+vyrWJkwOr75j5unQfCVHw07FdTv/NvWgH5qpJy6xk4kigkqFCKa3YxobGZubjJ/Qx3
eeBJegKJDdlzlJUTb+EbQ02sOcTzD4UrIazoLpEc3FvgCq66tEvXdcYKbCBlarh9CcKfIJ/u2BjA
O81tWqKxRuL4izKazrrB7GeVOyjaMgtkQ/zV9/1hCRn7s2PVWyvXsz2imwRAkAZKlCRfd/UBGtGB
LRfDnYs8HpnSm6AAMquEySZE1y7OsoVax3gCB22wiQ1eL7Tiu6VmdhiJTAs8VwYAAQ56uhAxpqrD
XguoGOZoe70mBpx2PTlrqCudkgQEdwHKGm5wcKcYpQ8kO+7dwHaQYK9/DMPkAwBAv2RookMYuFfJ
1KBg1CkrvAFWczSSxDIKZafzJC78HP5Ri7SHjq7JgoAUstPlsS+EhlVS3jYZPoKdXiLlHqy6QW1P
vlFcFRgFgvuw7mAGZGz8iS6NOcKoLRuMpTYxTIbjtRuO4VbbVXWVLadZ2dsFT3UfGg+8D0Hzs43y
b2HNW9Jro3kwBvO2HasX/OXUVT8g4SAPJRGYoikZhXWlWOfhcEuEiYB1Z/ycJzCGSTkvcUavdr6j
rrNGA2cHqdTunI5kNF9tk0GA5JPJ4RAPqHYEercb4Z5mCMsy31q3tuk+NFbpwB2eAowN03XbD5+q
JjvmFsEhXFCUZYOWeukEqHVZ5bjCUPAqdNzu1fWqL17QlOvayYE3paz1ZnCtmBciSxF36bbBMpQM
oeWTdSPkYIA7GYrwCetYfieQIYSYdXTVY4zejRAurj+xskT3xsHg3B1LdADEfo7005fACe5IiYMG
nGAx5E32AOHoO1zBZeohfoAY+qF2MR33IBCzFRnSK7dJn6ux69kvxFgTtocw64kXdh7pZitYYJcV
n9oRoZyYffbKiE20QmtxXRUZIkeyieO+XXNxBldKAXXvwagah/Qzmw1rM3f1s0KcdR4QaamLF5OU
zhqc3hrYHYEu78EIvjuAKY5ljCEbyPqDMzTec6d/8Srju4WU4joMoq+ROuqnCFqUPvvh9TOk4Png
Q2lrIHwgx0Voy3CKZeuy9wbVDMiAjUtCuh200S4c2b/Njo7tmhM+dGQBENQBLe5gEl1puroEXYZ+
bzY9d1rtrFrwjjniTDuzjJGKgZc61Fp/NVVaf0LuuhlgkiQxHklxCHwaVdWjU5ovIzGcQ96LuFBD
igTBvknaJXgprjdm1rp7xxhuunlwEMbMSwAhbDmG4ksmFK71ijCempBYDoufiTOmANG7HbGx+DBW
qA33kRCVnaDFKWJsY7eJfoebI90GVkvsCoosB82I5w5wQfVYIMwPnNNikY8pUWN1mAZW1qaxkVaC
CrxCzck/usSIzNDBntwpnwjFbQwT6K1tQS3KfB3jBj3EhtkdmlNMjF5pjGlvO1kLJozMvUq0Y1+7
OcQHnkIGNzAWyaGJVAyVeZbXmdeD4sEKdll6yDw3whikEDsjpzLPcO7/SoTyP2lHvhOYfPzf5XOj
C1mN/2x0A4byy7cvxVsVSnnFWYaSjPAfNskJ4WACyVKQ2//UoVRs7w8NNriOAuQHuxsoL9BeHBX/
Fy4ENv+n3Y32h4e0kuaRx0RcVtWN/0qE0hO0ngtA37Js24BbY/OPX8PEY+c9ryUf7TG2fViDXti+
pBgqhfZ8r4TYNHaAMtoAkTv/3ggYg4LceTREXjKrNknfn+LPLGI2ddm+6AOZiIn4pYMByD3OS3Kn
2s3YwZuGfRyJySyGBB80N/hSdn5N6hwOh0f4lygWqvAtXLkpwVvKNwl5OJh8Eg/AmDoWRBZ8jxeJ
a9+OrvuoxvZ1a4s+Y/Jdb4ZXF+cG7K879WdRf4IU9DzGuEyOWBnXWslqA8z0qv3UN4dUU0zYNE20
jbA4A0a+dkf/CR1vzBUgPGEX1yGIWc8HTIUVVHLHTTTW5ZKhnnkWysIcFg94OXsLiH24x2mEYqvK
x7p43Hcsz+KuH7HACfWriRUOOrANNH5kv6IGgHjkFeXGspF/SUuCqL6+JBZfNp+DkE8SkuwL6lFI
8WaArPrUrTD/DZhSPKZl00AYPMmn9ko7YH/Xb3RMztnXzzZuqPFPCw0XhaDnSp/YfVQwU1dY4LyW
SvwQtOxXWjBHSMVX7aEI9EdL/1Jrp5qwwc72zH6N++VySmPivxlhoLgfXid0wNNaUL5z/9s8Exlz
JhAkMZ42sxICTw7VZzs27rJ6UMlU1e4m1snqIV+W2vl1o7P3NgamS8W0ThlQkqvS7k7mMD+jBmCu
W4svfUw33RhAry12nR9/rxxz67rlQ4k6DvI0bLEmEB+leOp0d8/621qUObCv2HotkvRoALDqcWyN
DGt9IvAV86B4I4IbDKRpGB4UB4M6Vydhmh/THlOxxtKA/REoj6rmBQNoZxVJpEBa3HbD2mv1Rw84
OC7fpbkcGcAXAWCQyAmObpT/9KBULBR8uR3MDAvlEWDQNVvkADyuv83Z+Kreyte8LwNf/NVA5o/7
dEKOlIyc8y3TAmSD6peqUSOQTRa+EKYpvhMetNax9yRFvsYN+msJt4dBwmhu4yNXF7eV6j3GYfdS
NvZjTKYPFIp17bbp19mEnYrbanPVl1hwYlbE6LHWcAjWq/40NbiAMk8VbXuHYCXe3In7mBGTjnsA
CD2Q8npIvjuYwV9BoeKjdjS4PzmP0WTvAis9xqgI5TMIZpZLlpYdo2K+80YgXVMQPXotezjMvl4j
X0dh3JyhNAGbVbRyZbUVcVtgH1C0lS9FBD0yStql5vHK1ICrWhhocZO9zqZxB0/hga0PyJoIUikq
d52zJLAxjM4PaKGvFXB+/Lb1b0WYrn19PkSDiS9oT1YddhqozTz318TfXizT27rAbosyeZ3KHMc+
oHiRcHwvKhIYoeAyu6jMd/ZLrFQPxsDj60TVQyQSZyXWNyYL7OETgTDtXyhP2nsJk/OIamoWozaD
q2lpHyRMYIqQSGtzlLMq6EpasMd/KVni9f5jnIjxIATTaMkxLwVySRsPcuL5r2bo/+gg9796ihYM
rf88RT/lUfvj+/95aL+0P5p3E7W47s+J2mZuFbOuR2YNtikU2bNetObof5ie6Xi2Y+me7tnMor+c
6RztD3hijsEM6pLHuszT7h8guNGJ9jTdQXdEd/6bedrQBL/0Mk+b8LhZHUPMNdj7Ik8tZYreMLpT
7MJzbUisH5VRnKxcNZ7w09CXJZbw7KxttrQmTiIoXXgb2aq6CsrSolWvc+PcmpLvPbf+3bWXzn93
LeNcFBThUkZ75MFN06q8upS9caoOmGBXhw91cTCXf3ZUmiNB0HELCbU+Xg5p6b0tRmamHNB68irP
+BSUaXZklRQsgFEYnxDRVFdES52NblfmJ7aC35O8HW4CAMRayIjg1DG50mF6tcoKFIbmfephe1lI
ALT+lYr7xTL1Z/8MX5NnNiCvQ+4HwKEu5QQV/X0PwofgfrAyHYK2bW3EIFGHWTuMqeZUaw3Nr4Ms
E+y9UQpf/VomEcwu8NHHmCXDMRWHkLgMCFNYRB8aZFEe7KgmjVAmCnoB4pQoSzAkR9mWjiP5k3CM
gWGgjDYas4uaBCaX+CW516E4m0e0ZbClK5altikao3n24N3dtmmRYE8WYs5R9sV1Lw6+knBwGB+t
MieL0g5Bxxye4QMnRayMtr3Wgna+DkrFfNCKiNUFvm/resQVPAxKMIZl81RlGWpmhLT6+ySJm/2I
XattNfedmrb3/B24DkUYNsg6eRDvypUXobQii/asB/f/dJG8UWr1pMwL1GLRLSG/G3XTQYpiXA6y
rtQRmPxQ15vl06/v3IVGhjGOCer5pjai8IFtHDs0MFwLxLTDB6K9GnGNZlzG+tBuqqQ1Dhog4H3p
DP3W1aro2mKRvMrxurtHSRnspJKEnxJ0KZm4vP5Q5sx9hJZSBKGb+FmeEcz9ddYMSnSuu5w5hq5v
41Sk9lM4FZqDypYX+l0IrIHygLb7Jsi8YNtrU7fs5xD2UzOED6x7ARzVfbUNRtW9L5ueVauCcTJS
zasW3/XX1p+0ZWgqERg43T9C6DSXPrK9ZF8AXmalDwPHECxCHvpiXaZ6cR1OYXGtOnVxPYlD5cAE
Hz3YOrKhdic8xWSzEiLCBjTim9ONZMDSVz3OoCuVXqXsRREF7j5k7UNUyeiKV15P/qDfxTo367tm
3gEvAcRjtUaFL52pIdKCzOqyTUASGQPZW1l5bo8b7SuuJcgsZFYkKDw2GFAldjeW8k1ps/EEXcS4
zkYPsUwnnZ8huKYwTqMA6V/CwWDJLAgsgZVMt/g+judDbi65InpbE5ByAjY3b3yTrmM6LkZTnzap
E0R3BQ7xV/pUZ9+iAbW3uBs/WU19Tfp7k4hxRB4Y9fyDJcYRWczkYHIp8wXe+DMiDg7qAce217JT
WJO8ZrqZXwKfVFWj29/DaMb814o+gUxD9tXy42OBZ+MpgmB97trnM2TvrPgXurP2QbLLhJjt6Sbm
qij6sd3UP6obOFoWdaEduj8SO0p3kZcAIda9qNwrrNT3LTkBwiHi9GP5Y9c35b+cfrwWqCzr63Y0
V6Yxq09dFdxXSBXdoA4aPxVg3rIGCaOCoEcqvmZ50OzZZAzLWEChgCWrMr0IAUOJLq64YlRqH8QM
/S6X/b7iUm/pcyA8BP9HP6PK6xMIiPxhglIGOLAY7kCP1kffDmMUgtryS5D0+2A0gufME0Eol71h
ULvll/7QRkHypcmKZt1GhYsDTdI8K0q2y2LYSHP7MAYzgUq7te6zsDsFk9O9TJYVbmdWlyvNabuX
vIdIi0ZOeJNZTbCtA7RCtBqLB6+ewtfeh8GaqeoIfcedHthQ3jqivoGXvFKz2d9VCFt/mvFFlfVA
45311Mb6xs+S8FVrb4ZpdF78KVe2fQe1UlYHvblr4zJ6CjxM51tzTrAVCqJXA6/VNwux2/Ma5q2E
qea+Fwng6UO2lBEPwTiDFQ6P4vsYxBwbQAtUO/oek2RMogVTV6wm86upzjboDZ01Q+kb993sMpUX
06uaepC/grY5zph53oeB8mnihV1rAxjEKfWTY22oCSre9a8zWae4GWHdOdh+qJd9x84eCUKIay/N
sV3d1gZ09b+7naxTm3gjlEkdyyxWY9cNiJxl1jEh2bBCtCl4ae34xhEvN6H528o21U+yK/u9X137
WX/TtcBd6XuhGLdxmWlIlyNSpZVauMT2J2DzqEClKfNbEJM7XknU+k14LeJMhcEM5BXjwvPZ+9aP
/ZQxWo9JwRXv+xVuo5HW6MyFm3vqUZnmtwev1HaxQJF/qL/0Tcjs4TbBpbhHHdsx87dRMk3QYv/m
drLOKuAKD+m4lZfKG8v6j5fBz7/H0wyZEiyyfLwJyZbitIhIY/1iTy1ConhzfQ3KFjOqIITrAygo
ipQuIsOJW4bl1fdalNULxcqftHiMb/RQ1Z9+l2aPtHUUVU96n+EwJ0qiTZZ0ZqpLz//RdbP4Cb/v
cvl5AT9Bln63XX6eaLuUfv9mVp46u6SM2MVrUXiC1IuLhgUsMBNSYLJOnl0OiWwIEGeztfFXv7/r
HMLU2f7zmywta95sUkS00jARnDJsEetk0/P+RR7DSNFREFO+R7H6QMDAvXOBQp2axEe4SLzRLAm+
dbnh3rH0iU7V73qX+uZ3fT8TxikqHTdi6kcH1bBLf1lvBM631P8S1d69B7imQ0MiQzTt92N2PhN1
6oykC84rUJzCRqWjeKhlszzIp02eyY7MjiYeBCZ3lJXnmwMQzKEYo0ahFCyKqxQcbY7F06ESi+IM
nD8a6NCYZVHN3fSuRWZZlgrRA/9cYoZjVhwi65XMM/5Zk3VIq7a5geRWYkifZN8qKyTUao+vGcvk
1aWHbX33rX3TuyjFGgYpD81mkXUpl8a/rAYsIQ5WpFNQ5Lvv/+//muJbFJtdFG9RPILD/uFbLLup
cBiD3O8wpDSL9JQGVU3uIjHmSTtdeZSFJNkOIKofy8guHqLpC47YB+TTEKiza1aFv4ulr/ILx4N/
bvUip77zggkkByZkc6UfDRNOfVMCDLLEmSHq5Jmsu7QWgLLAW/3ZT54N0XCv5XN0HBw4do6pjxL0
eZMgRnw+yAbc00Y2hX/WtbAwbmYmWfzGaCgRRQDdLCo1USlvI3vLjh6h6at/flM+yEmJz9hhc2ii
kCrMqdjTv39TAquPFHUMybrlWCQ2gjnW/T4QpuZJleW2NRlNBVQCYYH9papCXgkVpN4gcWyZ1woc
qesEFk2Mt9AJQVLzWhcHWR/FJpi6STMxkHnXIFsh7LKzBR7Rdp7S7oo5ctJrtejjZaRnL9UY4UFc
WM1NM3YN5m6cifrCtKftuW9ClvKGdOihN3v9adYL79Zx0HkZSgPNksm9FW2V6r5pa0SJMNljwXO5
KiBZ75qhjA/yLB6mX2fp77NL6+UsGJz4kOhNvfnn70aT6njvXwDXcZG2tlzVIxxkfpB8Dp3QR7hD
rb8nbT435sohlVBjEXgiOn9bKmO/k6VzlaP581WddzhpGq63AHMpyqK3PMRJNO0HB05Y7ionIwut
fjN5xZvbyAbZNyJDg97+0IJ9QnclLmbls6Xn90VZa1AkjkjkOfwfGLe4PlX4piLxkLa5+qCG87jK
ccM9VaUa7/Qor3auHRonUBA6bN+4fjAyzGsnzKhexR3DxFHFHU0/SO5dYHqQdAHttUOVfTNVFQLd
ML1EfeavZtxE9lqKQofskdb2cJ3GRGIl27ETj+dodurRkc8sYBk0CTD7WF9aLh0LvUtRkenzRT4Y
DbHlAmuzMYRF6oUPOr6m5LMhDsi63z2AHyRLbYTZK/aP1hzma933I8wpKcq6KHWydeWx9iPjyY4z
+F3O2andyY6yTvHieDlrcXMnGy73Qn+HISrXIcA0Cn6oMMSg0ufXXTCyHxZn4HOK69LKrYOG2suH
etlDNoorZdfLRZa4shZX/r6t7CHrZTc9Gs+3lVUfLn9/28Yr/mXOdv8y2lu4B7gCeWrZDPnS0O1N
YBH9TbCNCQkf7BqXmobrKV6GFTt0lW06Bm/ZQRbhCeHQDLxyWcxsBK9k84eOMcIGDukyrsaWgE6j
uIfseekubymL8pbAVW5S3SCTJrTpItMAC9qSFbwuD7JmHozpOpHVTolOWzCo41XKpI4zpLhCthO1
7a4Qw042M4IF1+fmX3eBJtFf1XVmrQqsjWoXGg34/PqI9RUIGHkqD4gw+AfMh2VBHcwa+crfnS/d
JtESqq53UNJVVJbcTladT/GvYgJCS2HtNymshDyf1iVr9iuH2NtJ1smDRWQB/Ifo4w7OsVSBSiM7
G/6qu3QMPYQV5B1knVda3v6fhzvnfQbYRBUbcwJTFZkKwtVIo7yfijpwnhCv5/HrSG4QVaYcmb4r
2xytE/PTXWFlPqmT1vxp9KF3mGO1fyBc1Wxx4xuAR1GUB4CAdg7eSRb0qMK72UGCSxZDLbdOMM/v
ZKnzc3CEkf8zSavuoPdKeU1M6ddufZpwWhsG5SD37uc9OhxOuDZ9mgBS/LOfIXfvXuevKjQZlXQv
J5/MY4WQlCmyYWKGKd4XvcnLEEgs14T7rZORFg8yqCkPZZLdBn1dXsuSTxJvlRqOjSiziILGtX3p
X2iTseiZmGGM4zgizzJ7dB+rCakLsT+V9eaUmHsPIsVj65Yf641BZRqII/LiiMz6/zKDfTBhtEwX
qpHB5yvAAyZ2jB+S+sM0j1E9W8l28ms1thbYHY/EoDalUyS7nMzH/TATKTNEVGvokts+NevnSw9f
wQlMEh8HNM8RTNDZTeHVUiCRNn9NuyI44r0QPliYxe4H0SqL8hC0SEHCZTqGSLc8XK7PBysp8FvW
vqrDOedFtir4UfxNAEF/nxsRf66p4tiJ2C2YCMf5+AQDockQ67OD7XkJYwC+nBjQV12q4c8WAFgX
Szu5vpOrOlnfTzn6L2LhB8h52gddP+0LFblTI9CNzcQbH66MgMzpm/KlHZpCc+PWi39+FzXzvewg
60LLU01CIcTiWC38xRYlQO7J8spW+Ypu3QpZG0JUSu2iB4iC4FKu1y7rOrf3gPO9yoooL+kq13c4
KlbLBKOEc39ZJ69Einu87r8xq4u7ihXj+V7v73/+oVHs/HQYXpMRSnMmDr1zH6roPZzX72IRTzjs
UhO4WXJbxkeTJPrIGHmXtKn14CkYaTeQgCCveNZDPtvxwa5gAsrWURutB3GBCXPgfAHZDy4YZiiN
6KjIfYbiJd2S+avYymKQMbbA4yi2qkhshSAoz60yC3ZplVkw2aqKzh+u1RI1fyqyIdvN5fjTn3SU
eNQwPx+UoP8+l4m2k1WysXPTfhfr9c9Ma/LbVNVnoNq6wV+SFXm3BuW17MUuLkbGHLudybqpJrUD
ZmuRHwfJ+9qgDVj7ofEyz7jNBRU6aWMXwlKqw4e+MsIHLRlXXtAqN7JqjMaCTWUZLgcrZr3ZDfrK
w/lmHSoRRFat8G4qE/CxI85KC+ENIpvp7tKAVr95qnCVkd0u9fImHXbhbxqI2wN2VBUW/hGZ/QOs
DCKNCTuruCxuVcX+1jIgvkw9giEOEq8buyynF9TJbmxAa/dJGP7LokSzxAj1dgmuYZFh4jNje64J
qOjjK+1WaEogZVl8baYBVILv17s2667jcUrwPMRE/BQU9XiSZ0UCDtmum2s24ojXyM6imA1+PGF2
eJ+qeJZ7RZRtkQcP960yZCcnnm1sP7MR6aEOjesoyr6gJ31IIGOyMoZl6fSJ/t2ZUDzKVetaJ5h7
IvuSE5rErsEkrrGsZqSCoVlN+W3uYEPmzJuOwQhqDRhoBA+iFm5vmC3AY9bHy8EOo+YILpTw5e+G
Hg8YVYODCHRSW3msy9v7ord3uQ9PUR+NT0YcAtcpTWsHKsb41Nru0de98r5LpwG0tn/gfUmeS+fG
cebkyK+SIMP45wG9GchtQEdxGUm1rWyovZ7Unh6om3O8g4whogQN7K/fERIZVLkUfRFekQGT331l
lexhK4KC0re7pgymw+UA3Ww6ZChRZFmrg1cJYEVeWs9lJ2SOtf15Z8WDeTPbw7LLs+qEt4B5I6ta
hqiD2qLrIKp4IH/V94UaradYHRaXOtmF5Nur1k0IJRCcr7/GMLlWQzvaOyO32TcDKv6cGTnwDAh6
hwIh/k8a8B1ZX/h+sZvCOF4RUg0/I7NBEBHB7Bv0De07zWyfbFFvEdlaJ97ob5D9zMn+TeEMgroa
tQlT8sF+AMsdPbXFWkYMsbaUBRn4M0M3FC2ykIpuQf+mWxCtq9gLV/88tWDR9JdXisUdkyRivEwz
9kek32jg6u7ls/E1C3lfHFN1j/KguPA0qwlV0EudGbYTDD4yGOc+eZqq0NwAOP15lez7oSj7WyoT
a5rxJzlV+4C+Bq4WCJDcysNkqQvTZNq6VCEhjwpGpefbSi/Mc7fQQAPLVoEHyTpjSLSlVWEOhd33
uCjHJttpY+U9VjYmIbaBVqEslrNZbxO4s+wXaY0xIT1oBZpSsti5lnbTq+ZJlpJwLh7hY8qCPGR2
v/Xj2LkNvOgb5r35IbPJFnQmYnoydzmJneOHOlXUsYB42+9Sp1hADs5J0g/XdYY7HawBYaFZCT53
SZY8Nz1W0poesiaeAv9kzyhcpVaiflbnYKdqnf39fVdI7d3BFF0tuHRgrxC7gk/tkDLrw2tXHCqV
OLyqhoswSsNr26oyFSYPDbI8uHgpsTHYKbWeqgi00sfrrfC6xhgShvuUr95cVylCnNEFwFGFYXpj
zO3rjNnwc4wiyAHQdbqQRUj75sZJwnwliw0a8iuQWCggyM4pRk464kQHWQyU6sWxwu4GLzPtOcR7
D8ntHx1szyvTMqyHCbekU2lrL3IZLqtIqh4ITEQ3ToFEbIDRoDkVJKjlTlrLZvRzNYKAly32ZT8t
W/WKgN+Hjbbiq8Vu1CJ3780+ow/s6XhfRSZodjW7AokIVmJqDoY4BFnZkOnlbC6SgtHOgx//Z5U8
k91kD1mUB4jtzcH3tWYDXAItvaBzN7qP1iYejdGLXRSC4DHNiPIG/rM33YROH72ovuUf8LzJF7Ko
eygROLaa7WSxQP2zzzX/Hm/Kz35jf0m0yVkGtj/uvbDIntowPdRpP73K+kjUg//923qHZMg+Ugzo
IiKPPdpespJFmcyWaWzZcMl3X+rwe92Ws7pTGtU4+WpYrJn8MEkQxcsB4uKvItQyVCYgRW1ka0DQ
CpkM0VxXenyahV1cZZxiL65WwWjmK2M23BMGZJANMMr8TMRnxpnZ9g89IeUn4MS87FH12UwU5Dwh
1KM7oZafK908RczsDy5SRufL2RP95fKsU5aynr2eubKi+BhVrvIGt2IUcBvjzDH2ErfCSgANulnj
ewDtMuVOu7BmtrluFyQ3TvcUoZLtgmVmmRCSJV6OkVKvEP3NbmUdDiCknpwnryvedctRex5YJl+F
peLdmdP9TFS2WGheriwTHSdLy8D+VPUqXzRWJqAVv7dv/nmG0KTt29tFF7ZdLtg2m82jZVtsQd5H
ApxMyas+x7S09GHNZqy/Dmof5fWVEWkcz+c2nNhDL7Q19BAKmiWbzh1k0/lQW+UmHqDlkbWuNj2U
iXMGoRRFl2dzJdfnfgH3v1CadCVX73aP2ahsjRGNv/N4VSXwRAJR5FnXdE+100W7S/0FwzL82Sj7
SzDLpZunDk/x3NwXeo6pdxI9JVisOX02v+hIR+/CKEPZO6inF2+YR4Q3kTpOvOHcTZmd/pRBmoWX
xRqI1QX6gRZq2pf00WUl9CEVden8YTn1oXi5M/NUdE4/XW6KltWxNWL3xhvba5lQzqLhToOW+Mms
kaMw4xT1LgUxQLzUwhVs1OylMerrqCEz08nIfg7D7R46XnKllW11Y1qsfQdd3TNrTy9GY2XbZoIV
I4uymw4G7VhqPeYN/lSRjxiz28uzHEzZEzBkdX9+mA27HLdGxoZIdpGHVjz4Icp23VCogLgpycOl
r7zn+aVRrOJ8v7jAqrmZQwgyc/r/KTuP5biRpl1fESLgzba9d/TaIESJhPceV/8/KGpEDWfON3E2
CGSZJkU1ClWZr4lulBCURV8ZzjJ3jPAmLmoSfBsTHXekqcntFPviRs8iEHNwW1S3Wu3gRz0N+LfP
6dNI/o8tljHBPf92alFBgeKe7IAO06Z86pdUWtRHVeL6Wf6t9uEiklD1seN1vCMIs2QecfhYGJUB
LVs0/lu36Khz46XCSWAvMmW1c25Mr72JICoRhVJd21+LUOobDAjc/vaRpcMw9a3IQK+3pW1sBsUI
oIT2BgRGjAwWWpFj91cO5gYa3BO0036ZBVh61+PonA29UywSv9qTnerhTrSZ09kSDgZFVLdYi2gc
9GYCSQJK69qcFRBBOWRHcKu7In2wFL9UonJMRW/FX4p0n5s1/hUEAvbiXncnRpRYC82zNJ44AOQC
C8u0d92UFRChosVYeUZwfmN9hKum94ua3dLJxJbvNBaTWIDiyxgNN1I99+0mNReiC23Vb05u65sB
zwn0tbDVyIa0XXh9r9xQ6mwXI5mAG07vLaQI7sKpLXNt9SiJbbsVKQ7vyAAMRAwL2Vepd02XqiB7
JNo59F1ENAbyEgCCs7fNyLqMUvsilo4qg6HbIrWNUnLn7Zs6NLfIoF4Rzq2OAmtYI4OHiDnWrua0
pIuLlLjXCBLpUUSfIwRWUcz6/RliROCh4qbxxM8+10Wx2KlK5R9r9+eXZhFareofyWuI4HPJFOuj
6HObn5+Lpbgr9GNb2aV5ml5WuR1GB+wysDKhcWNiAX6UoSCsYOr0JIcw0+tlI3xsfB3BzbrIvhdJ
fXFi3X0369c2nVTOJrIAxnoqCl/Kt9R00hfM+NDcpFK1y1UO1KqkWcdBDa1jaNXWMUCNinRldLUj
+MQLf2oTHal9Z/rsAVsZUSa86jzcLloVf4nfeZw+RVLZaY98C6625+s/ft/EXvjREv51M3XVinWW
/Dbam3JsHyW/whurK8lDIaxdchSh0VGA3i6K2s1XaWcF1yA0jF0u94iCNTWc4EqHLC/JEbSjaXPA
6lNew+EcS/a6AH14+Fz/LP4aK/Z70PzFfgG+de3b0hLjNm/bBVF8z/hnBc/z1yYwJ2YlVToYD9UO
yT9tiSV48Q2n45kYkTVKgNlUGR2TBoMQ09Uh6hSWupXsjJcu5MjJXhlR4+kiws9LWcjrTov97WdT
Y0bdmsRwMD4qZdWsqVQsqR6g+08Z+dKTcr7YqIlxpBqtdWvpEkrjdtiufKwr5qJbnwYGvR9y8vCo
QBfh2g5iB3G/ib8al+MOkwn4OVGtrCCB8uXRdZwEDdd6KizjRz8a6VuOfpDlgL+coeiAFnnZv0YS
IBi1qdzFQAYVD8qsvMsk1N5U1bzGlV3cZWETLOUGjSDRqQW1hUuBsxKdoslTUqg8ZK+2IpTkGJK/
Z3DA7yI0/cmJP8S4rh/HYlJ1NABSr6DvJDjFU8fyY+pasm5S1xK3olFcoqn7405WDeQsU6pmn2NE
yHJrrm29l3aR66sWEpJlsPOD8LnPeufsFolzbqe7QsXSUI5yVPSnsIuyfuOWqNRxesGX1w1YVux+
eFZVSp699ZS3qrv3egwcU1I8RYKt3OOYymh8GSp65tPFkx4at3DRUgmiW22k/V4Zym+f/Vqp28su
79WFaFPl6rud9SEbBasb+nU8YN2KfPT32khMTFTV7BB0snVSlKGbixLCv4zIPVlZdXB1NY5nN48C
jsYh40FEoeH9EU197DTACkwjM0VafkZT32Ca0VtCFWofZ014aQA7fjxvRUyGuKeU87FdF4jxtGr3
rg7S0s0TvEMU6dHAJ6Qsx/belar2JiuTS2EmPeqp0R8KLUaZaRoVovm0DgtED0VvHProsFU5sPAc
7If4aDWL44uC+pZ4usWl7dpsXboUWEQYemio1B7WeVVka4d+VG9NYiFOmQ5BvIRI3FOKt6ubuFDo
hjCIFnvtVmdDII7KitKmH9Rkeqdd5kdjPBjZulWpgbseDpsjShTLQI3SC8ItKRhmhNFDfytaPps/
h/qKkVxEB4Kf/TRUtiTsyHJILRtEtNUlRT6kwEwzfqtABSqZ+2bhFUg6ua4fjBjNTVxsx0OfKwoC
04itzdkkShipgM7S4mDnmGP7IHtWida8/Ue73mvhMRuz18SbnIdU1FZi3PBEpiWzXWRUu/wmotC1
npXWdT/yMipJ0HnbFBkK/+RwWq9GNlsaJ48/wkAzocgH0FXFp2FkP+wsFalOw3arVatkISlNhyK/
WxoHWScNX1qKie5g7b/y7F0x2fQeYFXam1xNtJUcZMVxmMohnKbXVSkFP61YS1Dvi5s7d0T1svGH
YQN8rL3FIwZDYkiIfyvgQvlbjLH8Ymx9UIdq0v5HEU+4wmd/wLDYTFqyZSk2lTzT0JQvpzENQK6n
OHn8LcDJwmyL5qJoUnWLajXa5RXeqgDM6ptow85aYdGPEdmYhoiOEXOSL7N6XCgHFMKlO8OEgTci
Z+AkEVIGnzeAYpKrJuMkRDYKLIel1dVeXNzEwLnFkL+PklTtU8/CihE3wWovTxcxRIR6WjNP3H5O
/mOO+Jx+KF/+4/QqUDl/+3tZvIegbU18aSCIX/9eVSlXfodW6ovaojuO93c406b9hDJdxF3ux7zW
A7m+lYEV4hRCRzBtKrrCoIM6QLW2JA1+6dTYRIF9TFTNOkStxREo8ziMmsr5y12rxupHW//77v9/
XKeiCG9441oUtQyQ3DNfJ7EmjsUi9PQwwuuFkpcIEc0J/whF7+fgz7ko4KE08vfBn6FXlfygWHLn
cq/guJRl2dkeok0ywXLEhXy9hm2Hpq1JwPp3WCCmZ9PS5roqF6+TatMMcHl9hWCjbvKIQ6Rv6xHn
Ag0x6B4TjcidVfxv/zQROpklcR/ucoUlGVPdfIYFQ/rsDSz5kt8raxGmvYUOmpVeUxU0AbDKE0z5
5DmIs2rjT7qKH2E4jjMTrvGxC9vhUUvfwmRMnxEmSveajpq3+CwoIojs2nK1E72DLmEgmZYgfeWe
4wS/gfgwOQm8lfgNPkIdSVe7Ta+Nkxa3qjVOiecbS8MIg20DInJR9pZBSSN3LyiUAW6OiuCVh+Ml
sDOkUeVQ25qB4uNLE5YQ1F/R+/Rfv0x0G+U/UJvoKX85fGoWYqEWIB5DRQrK/ur5OuJCWkiOmTzi
3ZyMj9hp6qvKD81hhV1W02LwI5mau/fb4up7no5YDZFop7KGwM1nDA2KzDv4vU3XYbIzmCFnPF/H
1dxSG2VmuUiRa63R34rCzC+Z2cwRuh9uoinN+nbVSohRi1B06KpzZ5YNSM9pkgWr6lD544OIxKV3
lRxWHlmVFqz2MlQhnFljZa2zBtuaPgTjyibTn5dyHR8MKtdPPUZfJFCGByCQ3rYIUfj229aoJxzb
OFd1y16Ih/jjkRePclBna10v914jqzOD19I6dMbqrFP0+rjge4YJbmzEf3T40xAxw5pmiMFpbqKR
65rz3MkhNrbI3O9lJyr2OPT9uitFj4hBqtj23LatH33ugNSfBuJhfqpl8/IlDyDCz7ZgmETf9YNo
yXgdHT9TBrXqFVTZXH3m26m/g7ojPXqh+01n7T+LqKnPCODbD4nqJlfZ8s+UnaRHtfH7Pe6mCIYb
jfQIuyxYm6RaK2Tw2hvMqfTGWh1eK/5D/Eg27qSQC66qaLNjRb0XbUmOA3CdDGsXfc49pisN7m1D
u3di1c5nn7G4+xxjT6NFyLHv5JNkVlul33wc4nySFztk5R5EzV1U2cWd7je4iGcOFIEh57DnkUr+
HGdgQTKrJKyUFaTlz0qAXp9ZsoPSplBcZKyuzqmeXyco9m4ojcBCTjhyjyXmQF+GhUWN35GgNSK6
ou+jqvRxEOSCT1t0soeLCMgGknYms/yYNeq4Tccu0Weix4LfvkDOg7TtNMvhy7S36/DIioP9KXZS
MSpAuK8S5WaUUL8IptUovIlLElPiGiHGsb34q03PffbyuT1HH9o/puXws3Jb7QHNVFtEeRBqD6E0
/hFRc/uIMAlUH6LI/aMPbUR1Qeo1Qc8egwrDD+WduKuxofm4E20QaNHc7ZCkCJq42KGJnO80vCkp
t1kN+jcf94oOwTQJ43RmUfPe2sUwbPukiQ+q7UKklAb31GCDsJQodd5QKA4WeurjC2IgFuV21C36
NngLOU/+MFK8tfMeJ8MQfQc8ajh0VGU5syIPHcEhbg5JIdmvyPa9u2ZtP6cOvg56riQPGfQ+ZIlh
kf3vDcU/KNe2BvyGwyOLKosp3V9gwJHp+mlXVNaDj7j/TLx6u7zBD6oL451IX/cSFGPkieOdePWK
XiT1fvXKSvyr93Ou6FWNftuoWX79t/ni48QEXwUabpSlOuzTAlWVtPbx6vg77wPTxqDjMNyqs48k
lh063UFXcaHjvNw95KVbzj3H7B50Du0NKGVJUs+6HuRPox2Mu97KpoosIZlCeWl72sAiSWji4UQ5
uy6O6ARmTwa6GMVQoN5h1A7me765gbRVrI1WNR+a0biJg+BQ41psg1S/CzvD2FSeXKy9OrQepFa7
BXDcNp7h6xutL3ZyleEfKMGpCNjmHnUtVfe+oxpLB3/yx6QyH0WW+/fQpELkQQxFAVb5GGo7/VPW
5dICqqt11G345AslhvQWZs2+dnz2dM3g2UeVEuxRqzv7VU1wMOChfJW14s3ye/NFy5MG2wkXPxUk
S+a5abYPvQV7JkEm7C4O0wELUpIUMpr+S7vw9XOaSrgkWaV/cstcXveNjlVcp1sYWfXOzrGtZKdJ
Wb+1uk7e20WRbQYTFqeDkDTaJ7l1ykNDWpr2MF5U8NyUALvmloZZvAgDu76fDHuAIqfdIwsXxs5J
rzwHlhSDmuikb9Y4PvMvKX+wAThaY2G9GR36XtiR7jyKNpui45/T6ml8HrKhuKZ58dqHmvKiePi3
V56CkUwFg1VB/VC0I9VprUuAUKves+QX3zM2fmz7911z7nm4t6MzhJscjjsUN9xCKWpFP/QCz+8i
at6GwvZmjdnkD4EbeyvVkLR9XaTe0faMZBnLhfcUdeYjejXNm4TtctMY+srMQnUzcKaZZxpmmUnm
aiutkdu9BQyZBdHLke3z87sqQV4z9rXk1ShGRJnLeh9lAR5VUW7vKfxbHxcRmiTc2IMY/kJ0KJaC
v5+4lZOQWzHo49aZpmv1mO6j4I+PEYPtAO8hS85iNPgclHM6uTy5cqDuGnNSNgXidg86LuWFo6dv
mv/Sjf74I+XFPO/LVL6qxZhupFC3N7rkqRfJBx/oFVbxWnnlXMxJbfu9UeXsIU/0aNXw1dsbGpR6
3CsssNfY9WUANnkthsmO1fAuELuP6aJNuxTRXjbjHTDBX02f7VQl70TUIdBiwA2pPj7j/9kmPkT8
hL6NnxMNmICJ7+wC7op337RFdaoxCFWl0L8XTaZR7yqKyeBvaLKdEolBwONr0RkadgIelmKACB11
IB9nrnVLxtis6tslvMiTFo/12ayl+q72g70XR6SxlDbG3BGDxnbKasF5R1ZNdapzoWnNndp4fwxD
0/znmDhPWjRZmpGmS5wO+LVa2OWhNwDfiosIE7QVF71hpAvSR9rFVRDJDYMdnGrylaIJu/NvmuzU
v9pGkwcdGMDk6sMEdhn5f6FU1S9Aa4yNbBtIIKVVHk5Fkb+gcgsNFf4sTFUsoX2KMUjlDvmuG1Hr
Ju92LaYX+Yi6HnzbX9HU9xlNfWJkPb3W+7+N/Oc8MbKaPvP3T/g9L4gkLFjKFFnX1qWc4jYd5RXn
IFctoG8bR13RIi4DoKi1FMaA+f/eUaF1uf1IFNt2Ii+cMt35kQEFZSq58YBnJ6N0NyISFzzSDPxk
4nJyD+uwU8SxeY6A6oB9ojIfwS1B3mycM6pi2E1o4TVIQ+csmsSdFFCuabxR4jXwVwfZrRL9Pm84
hU611JNRvXjTrnVICmT/IqkAdpIad74Synv2D9FsSNTXkjzvfaDYb2Ot+g/oDXarIXUVjO8j46Tr
mg+81Ku2edY5S7JR0O5qzFJxxLiL8nQdJWb2ZKZdeDAacoMi7MErsmoZ9ars0/xpGNUAR5qdmeXN
SYrTZEFOSoU4kZk85p2RnbxyOSoVmPdKkrZsJXCHSWAvr4dx/G6oGZJLEeLMZKYxXMpV9NeG5EfS
UkLpM7g8QINMDJ2opP/LCLKbiDO6eFbDwFJWY15T1EA49cgZGIHdXMbLUKp/wvDBk0l9aeoGmVUo
4frGtUrkEfUcCVcrNi5dnCm7kEzJEraM8Szn0srvjeSHIqGnJUbw26OaDFsQLw3KV1WObK2fRGzB
J3woKfUGOTHOymoOyAXQfICbyf4DIuf6jXcIhv7Qy95kI0IVpZYqiLwV9oLR0KnvnqKfSDNHryWk
7FkLlv/Jzgs8Ybs4uh/aAENv/jGXOEBmLQVnfDSwldz0NVCWIWj9vdsb2SazM/tIuhFT8xItB/7H
UNPQKCgPXmJWyMZH41FD7BH8XqZtPVkanqOed0DeO+TMUarrIY7gt0u77mJFpvk9w6aFqy/6P4bJ
EWKY9bSCSUPKp9XGr2FRBDc/ct55tUdPOn9C1C/KFw+dimVs2v6hDovyFCuRC2upUV8VJGM82fwR
yHKGLl7kgIxy1F1VlwG/rFo8RVlySnBX/ZHE8VsqdeW9VRT5f219jS8wdJYqBwKBqpBOgz4AT/Hv
SJC6j5Dgb7LhAbSOcyv1R1trWHjROcEv1gFeHkfFSzIZpJlS3ZzbrtCuvaqgiUJ7NEbLFlN7HwLN
XMv7aCsOIiIMKuPPUPSaWb0vgvzqjHZ8cBUkv/2yz28x+qkYURvqi5aM10Dgch0sgAyreK/M/Ls2
xPaTBDd3nnRKsqX4817XlYzCfEXxpsmHb7in3yqknu7Kqd0HuY02uDZ8aw9F6GbnTib1Lk70WTTK
q27MvLk474u8AAWu/hioubHFR0Gv10aG8n1haOHailt2ljD+qVXaafkrmW51ygK6R3uwwtRjgyT3
3UHELuaJB683GqoSPb6zf+8QQ8zcZIoYWDu47iR2/1Dr5kUgCQX2sDGREp+aJBDmVz+3YrRB7G4B
G1Y+2laNraI8HYZkOUe7Jeh/1gGUY9Uz3i27uIUY0D6jBGHMo7BULiMqA6z/Crm439MDF8yYmM5f
7mO6aXj6exm0t1EbvHOju0iKBn16xvokwMXeTJ/LMqixdjaTtYRZ5bNvmS8NGo6XoBiDOwe+s2ge
nNTeoHqBNtM0KR04/emoJyOJKtdPQbbRNTd5RiTR3FMlxqF0CntpuIM4dQ4nJae0dE9WaBT3XlfH
+w6LtoVo91LvDKiuuNfqAXNuHMTkOF/pdc0WnJ38AfD4n5fPNnge3VLPSlxKpiGfHSIEKdotIZtZ
eHpWw6JXk/jqFKmzZLsh86LEFyUIk+LgFUO2jdgW7hKQC3uNB3SjhU2DuEuirGSvtYEvj8lySML+
FscONut2Wj1EdebOekVpnmUf5egkHLTvqjvVgPPsrcwrBO5cXJBHPH4MsKjQdNDtj7wAw5iMIoxr
1T9wk7vT2hHxvhYwxVZUzDBS3uVuE13lqZqGuQpC8GZ0FX1UdD76tEnN4HefqMn9c54Tlf6i7VL1
g/7k6IEJqNTxNwKBCalZ2yEaDatuIrfXnoUOPP4PQF35RjZ3juxt2cZ771BMt76bBS/kQrBdkPro
FDuxtpPRJFoloWrd2SVV7ABNnbfQxHwC7YtSKeTZiI3fzVbGbF2zGdj1HjpXXsF+s1Dj4SXD+ivA
TudYyZG2tsjkzUh8eu9ATpNU196lvH7BzEF5sho0Rwu7Gc+alQ+bUVPzreZiRBFJsb9H4iZYxX6l
7LVSCY5yXcRLQF/Rk9bFjwg44AYyNKsm0v3vCA4qnAyRpofZxUpTpP7GK1vtavkRbu2Darxa3Te2
zNAN4lTrjoGgKZg9jthTfbKb+AqiA0TQrztdQTe6NrJxJg+GeUGc/aXMnf65tYdhZaU6ucYJl1Ur
uNM3Eg4scVccIMFgwF3rwXOThcDV+HpsROiM5bGpvO5Wuqg/dll0hxFVwDOlxRsM51ETmkKSd2Q+
Jf9HanTNiXoCf4oc5sonSGoMBotKc0Au/zfYCi+XhYRW2Fk0WamFnGXsr6kVaPsYJ6odtSBnrecV
K4Mco8utNM19ZPZ4p5WIitZefg35dnizXFpGmAqiZxnm+0Frvdd6VFBk8AL9QR5PHxsDKfrBQv3o
1rr2lNfKuGmSFHf1KXQczHwkiSfto5d/Fn5J5ul/533Mf7z7JkVc5A9A8CuO/A9qvtKNcNvNQrrv
nFQB26Rp6L6P7VnukmhXdaW7guea3bsZ2xJdTbC/BReI/7X2/XPsACF1O0QntgUMD/L0Pi8mPdRM
w1b8r+GJjJSY+OgYZvLuY+z00cbEJqkw6Z1/MOzTcXI7iuN9Tcb3rayVXd9kuDBVuKcGdZhedOSs
Nxnnjo2Ht/nFg+47N6XM+5ZApffYlItJbWdFZEHBaaDmOlOnlSA3kuDe8kIESKnO+yiV3Ucdxd9p
BRF9v6MhGr/2TfNAuVj/oQcEZO7vlQwb4o+uIT4hA6eT0cT5AqMjfePqwAmte43S7iJqhih/ig3U
2f0xWgMUq/a23EGqFbdlQzmyni4fPamOkLBo7OKKSiTqm3MvMUCSmuNR4FwEHEbcfcHEfAm7Dl3x
YqxNfQPbE1Gnpm3ZgLf2HUqwk0F22+wVdO8PdYSNXIUmygMaM95sOgW9JfkBFQ3jp5iUSAGTLOzu
ZI0zv5hURR6PpW9rDxaywOivnlU19382Xbe01YqnpPCyuTkAhoEK9t2qzfHZUWrMumF+3OQhgs8c
BeaxDnVpA1lN3kZy5B8xIs5W+thJO8fXH32XhFoMyOZAis7Zgw8NVxIS9/cppF7eld3w5gJvrnW+
IODxwHu04UMXOcYycMpfk0iEBx+TOLYWvycNAimACztcKTX4mBROP2k6Nn38JFeVunvZRS+5BQC0
bnUH9waAncHjWHvf4YThlqxF4W7E3IrNLlnGymUvW/W9t9GnHGShydnMKAbnIweJLthsAiY95LGx
6GTwm5KkmM95+15NOPe6qftVST5lYxuhNTUXWphdPD16TqzERdcOknVVqU/oT7on0SQuInQSLAa0
Ijx8adcrVZ03CZZ26XCLGm3Y+5NyJRUQWODT3edFtEVem2+i9MAKZbec2+S7NJoAx7FrHJSpeGuZ
4GlV9OQPamuqD6J3aGTjUDp3XtlXWzWJtKdodJDi98w7ubf8a+l3d/FEAsv0ytkoSWQupFHVllKD
kFOWl+mmI/++EE+tYuOd5uAo+RGKXjzIt64yrI28fjemo1kPUH9FGsekiVAKlWMB/vPmZj+1wZIO
lTNYR7HB9ZVVYMnF8WPPq9omnhJ6q7YLktNsZyJk+To5RPau8kFXs1XjlOlhHef7mAz4yZ0xhn+2
j5z6+tRI7qbxRpM4L7p6iAcQ/kkNITOCc6uL3yhI8i1bf3vRaa28MUeD/4AEV4qkru1jHfnZg1R7
S3HOHNIm3ybkh9EYV5u7offzdY5VD3Z0FArdCMHfJNKdQ8Sf7CkNL7msDI+gz+4/QDBgvbTFqEny
ir2xhQp1Ix3ttuZ4GdbFs1FHF2/KdbZhvjOT1HjBfDEEKO4E58IN3K0jVdU68Bz9FqexOrPBqvys
8XSMqvcUrsNLmt1IBmeQCP+6kaSvLX92paAXMAD9Y0xa1NaLDLlPlBzAvkw1Iot06/R1SitKRmqg
eCvR20KTLLLh1bZm6cBZ3eW/Ez/XrD7FgRUdGiMLEM2rrBecIZZVXCs/kqyRZ44SjdeYTRJAQNNe
xUHnPCR1ey9GlEnAgTWIH+o8LtaNnQZbJW6KWzMl38QIC8WQ3GiHY86atqgnoZhyunQyZBrZT5SF
rfjDRLQOabRMbR5jYfGQ9MFJU+PiIl4+GRET8ov4Gk99n1GteX9Ev+e5Ll/E//32d+RJ2v9PEDdv
nwluQ+VHoVD3TxErzZAqyZP74X50duhbd802SMAkOY7eLtosNPeCGCHu8BnkAKTDcVog5S2BJWux
q0nRa4KcAmmb3MS+0Hub6rl8H1mRszRZqtaDXocr003JCk/QYgEyxrWxOtcZwlIFhLUANaq9ycr6
aOnOY2rj6SkivK1nWhreRwFZG8VMMYbI0nKBNL/xAj33pwVQ7po7lXSKxhZDTRhmp8HB/TeJ+qtf
txXkv+angcTwS0lmDexCOzyFWoNIfRlfosHrTlkIZTmw7exUOpa7CZWu2pacThPOkMuhKdq7XpXH
Qxw035RRbe+GIsVLpG69lelQVch51/10zGqm8bfbREoobQq3fh1KBPwSPcn5e3jaolOc8rvC056q
ufWkD7q7hg6crs0ib66+mR9joLwvcaItRF1JrhGUGnBpuVhhccW8J9z2fWDu3RQuirjw+gShmBXo
5E08oYlX1b53Ku9bKjRB4Tz7mYtCqiaXe9sa6jMlMV6lTYDJitEXqzJy9XPJ6jTv3AL71w5EwQzZ
CeS2msjCXE8+a8DgvisAZmZZnqUz18pzDjzDKpPtJ99I21fbDjJk+ctqGY5NuDZLjJpYAbonx8RW
ttT99ocHd7r0EOqfNdp9m+rOu9FKVw7Fm5rq/GKwYCwMEYY9tYLZb+Lb60ivnX3WV/3GtKWdO2bp
UhmQ4YirdiaDrn4a06ZfteDiVpnbcAJP67Oag9+rAB2+NlF3sSm2vlFyImdjYV/g+vYKnad6FwOL
EWw/BvxFC0xxw4S2EB96zw+v4lIUsrKXIiB8U1Mk4VsSJJgB5kamHDtrgH/Q5c+9nV8KM83vQeXe
K6UTn1G/kh8ySXnMPMU6qWFeHQejvEAEANKfhCFHuLcQN4ODHHg3B1731sPRT4eInekHiQS0sxx9
M3npTLLGOe7uKxFKg3m2c46Hptp2p8as+5knpemLLoXBosR/bK86zRGYpg3+Gfk3waDxHe4KxLai
HJ+VZOh+tYvOiCQm6ZppiIiRifsmWVm6aN3hgcpIei7i8IHdSXUaejyg2D4pu66r2kfZZqUGGo7b
ddD+5L3bXRO71Y59b22MGJ/aOUpoJPR0IOhTpzy43RUDNWuXj9ErNUZGdNDpt06AoNxHHCBljK0L
Tgluj6t9Tmb5kW1MswR6z2ttCk3NdOa4jTTbFGHtVeDkuObUFc40jaml+49bS284JrHjsufd1Bp5
vKBsVZr73SnvfGeXVsOlwAXpbCf1erIG0x3tZ9Yp7PDC+rXTjfYy1gkmyJldrsrgZSzRCgk5ugxN
WL13+l1nW90DHqLOoXBxgLCKGFpF1EAiCVnS0V50N3IXJLOcx/mSSE1+Sac7S1cuCYv+XjSJzjar
8A3vNG8uQsBNyUlSyteIknBWWcZ9GcnttqvMci5CK/BGMm/R91BKzXtEobtb0mTzeIryDMZm4LXN
spd76TBOF9Bkv+7iSGvXrW9+/2z6HPY51oFRTGmDn/57pmVWuLfF74Wb27u+qMKt3bgOlNA+wVFE
8Y5dEFRrv9SiE6XEYaXlWnEebSyOnAQdiK7zLg5v5k2WZMkeIel65/P4b5ogsw8aErcrdZDHc1/U
2dIF/HHDcwTNcL2T7/P4WpYGqAN7TK4IkoebVi8xVvWc+jwETUDeKy5fVDc9ygVPehSDLVDS6ltY
NhgxWFpy0Si7bgBSyZs2b6J5kanQ7ciibhWTT+sMaXpldMXctjTlu8nBQpVL883OkzuFPcS8Iit4
6XBFQYkif9chlfmshS9ey2/Y+VF2MdKg2ZRDfbJ5lNaRanfr3gArI1s2uQXTV59ko3pVzSR8T80j
KE0EFniYLya15xfLR66laJXqhjZIsyriOjvYfbl3QmqCridVFxhGDeZaVAKKrJ/7WRm/yT7HLAc/
lQckYdIV9MIMW3gMxFVwJAvf6ZRnvRuO5EBsCpWOwpK9qmSz+B74xrjsbPwZSVNat7Tq3uBWsFBS
tedEXJnXpGrCvYYT59JO2uGUONPxxTBeQyX3oGXUw0bBgnltemyR0Jq6YmXq/XCAyWGakgy3IdE7
EOalvCrTtnkiPUGBhBG4YAIwLbLkqnZVBg6g2siWF28tHJu3yhhmB/4vo/Ug1+bZ0QtnEXSTzlgf
OptBDQbsIoDj94Hj3hu6Xl2sst9FMFM7rZtpBeVer6/jY4By4poKcr0U4C6Pv+XC7IJiK6BfDYr0
IEXsGjUyoF9VY88axGjvZblNb7KbkTKtjb2Bc/xc09tu2zSKtxxtJX2BiPFG1aW/FA7UjkzzfwbT
mmtEzixvpXweqORhB0c2t23QDuu+jdKbp2I/K2dN9cN0SlRYG+VNomRRyIH1UMjoCylK9ILbS77I
Us25JNMFgn03w0Xm/2g7s+a2kSVK/yJEYF9euUqUqNW2bL8g3HZf7PuOXz8fkmpBrdvd0zcm5gWB
yswqUBQJojLznKNe+TbKchsSQdpurp1yH/q19yCBiLKYRzc2vc1qK5URfIvFjWVZRcJSa7Qf3Mva
l8VSWzsGdDX0w/wyKUG4d4syPysBCUDwgTw/90Z668XedycxvDMKM/CNN8+zYURbfdZhGvZAuSM1
6niudi4BqGxniNFpPUHNwEsb/Trv0+m+XA7RVT5l+YHNcXSF6DhdT3anv8BT+8OoxxHp3N1MpzIP
Kuy2ayVFy631iv1A7pvbZRrMJyXlRm0q1uPIfeRKXdR90srWPttx4Fz5iZLDrolkp6OlX+mZSXez
2/DApZbT7ezTPZIZlnOIbWOEPCYpDq46ObdF1aHJTEnu2Sqc7Eps60Fr3D9CGlcnr+bQ/sXTCFSS
TfPiIlm4yR0z+tLDxo96m2U8JF7IFpVeCPq50U2cgQgASKC/BwbPQa+GzRy156E22AKSoXrOqDNt
AGWP12LTMsPe9HMLqFhxH2Ijcn6nFoV8xbb1A/cpMHhKjnT1h6oo04nO0/lkKpBVbXxIr5HUJjVR
KQMPgslXpYnSb4Ma0rBOO9DSuOySAA9PdKX3MNcZ9jYZ3Xpv00NvhREFySCLbtVyzK+jGWkdt1SV
XeXMOqU9z3+anOEJIqkz2OgghN1MIcGSdEdfq4tH8mlAkpUqB8eG/OBs89QEpLb+bBdTfB7Ja5AK
aevPSVm4d15ifuLzY3+aJ9A8wMH/QIg7C1vMCgWr2MXtqp4CsADExRFXjX/Xlj9lYIehui+cIdk5
Tj0/JPAobQytHUEmGPPDxQbbx1FPXXovlhBxsFuAI0WBAwZLOaBGqVo5D8AL892IIt9t16WvZ6lR
Jnv4Pi04oYampQ5LzOWUOxGfq1RFYotfwnNtwRWqqEC7M83zz3LgY+BddyCtDLhFzlZt8wOQxY9t
hcSsWnBb5AnWedRmZIR83plrq7acR7G1bnHSk2a+QrFUh40IZFeX2lThR2j8VORvi2q6o+pkPKjT
BIeZHwaPIa/6ODlTeoWYNeWAYAaNNi0phHs6WHe9pZr8TNO56ZU6WJzY/NYD6juH/S/IySi0dlN5
8FwSt2WUOCcUo3kWW860BPqci1HGcmidO6q80wHdqHZP2pQSRQkSclDSb34SJt9RgVgYUZT2C/d7
DZkjP3imFyXam3Ht39sqH4oo+cHmigJ8V9O831n8tCxDOQyeTlet5ZEdANeGCxV7RMIQNB1S/cFo
niKzAdio2lCv+LzBUCJAea16dXrt2/oAfkNTom05kw8wEyvdRbOCvtJyqEIggTxtdQctUF9tddt1
FGz06npMa/MSN2jaHQU9+zYpLO9QxkufuKOZpzYi0+JBPv5JC+3maWiGjQp78SfT6fdeoiqPy4O6
3zXai0HH6i0JAv8ytErkVONpiA+ZXsY1JMlIl5ToNhyhYEqpxRY/XT8ukHwYhhPftYgdszk+WjBp
bCcvnY/IG7s3Sa18CeMieRpASJpd3XwKpqlGctAF9NRqd2Wg1J88Y7C2PeTi3GEZIp/jH7We1Izf
+ndWQVMV0C3/Lo/tX9o8xy9BFtfXkRpSEfKC5MUGLbM3UWK9Ei+ICEhXQ7OkewUv+iDQEyfKs+qa
6hO/H7SxYB6dHtxiWNgbm43mjaPMNAz2lnFlGU26g0XEBjGVNBA20T0GDtz+nJFKQHjEVXfk9fFO
qnYsC37elcSxSLGEEK/SJrqXubrXB8dSK7v9ZW5H0xm/9uT5lmCe8JpDMdMZL96kJ/dnTjNyccvK
tGnxgzWN6kGC8yGlvjma8FAuXjVI8n3dkRi7zB1Hf+dQ0D5KsNG3+q4OXf/iTe2mg98iq64uc6OB
wltPSUj+hGQOlS0V1uSIitKV5Xj9fY9mwSGL5vLWTW7oPok+Kc2219Thk6I5/aesHr+AovLOhZmP
V1UPeFMxxuEeifdrK+o9sENKZF9srfajmiGEvJh6yAruTIrNSFhDUByzY6bRPDy5gzvcyxp5HaVw
niCY6uZoaTr5wCNe5Oxon05vggDgN6i3nznJqR/los5Hl4d1n/lWfBWN7qlt5+yhs5LPnZoEL+CR
9ROCJFCVe2PwUidteyDXPh3ES/MASmZV6p3EW5j1c9YU/UMQucaX7kdTZcGVHhbqrhysGsYQG+E8
cKvHJqbIiRgJNEheiazLPracP07T5dTUskrfvgt4d2pmWnlIJtIHgfXkA8L8YvPnPXsmbbyjF3wx
+LQ9+imyHMtIsQbzPg6mJxkhhAh3bT78lFHNHw18O6oot1bhl7mGO8gdqdHJqnE7GwefzpRdbCvG
/eSrrwdTuXaUIbhfzTzwl6fUDz5L0GpPzU7bhxOV4g+OIojVDVKJ03ENlhDyEex14DEb3i7n92wY
rVrTPoOHP0RDO31zZ9vfzS1NzZOWq2dVJ91F7/TOhesF/HsdbqNFvkYOCGK9nqWGhWordVdIiZC0
Ea/2dpYWmbcfewAlHxwSLN6hU4J3XsA+6ObYQ0NWgtzrZdWmcTdpM9O41wEqJsEyzfkJurDXQ8yj
wildDnK2Ota41fEh7l+ErMvPNMQnG1l/nSfDNWa90r8I+bDUOvdvX+XfXm19BWvIh+WbYGnM++D+
cKV1mfXFfFhmDfnf3o+/XeafryTT5FVq/VQdujB6Wv8Esa/Dv73E34asjg9vxP++1PpnfFhqfcP+
p6t9eAX/09x/fl/+dql/fqXQO9Q8HRrFFoIQHu2i5Wsoh38Yv3NRimJWnrqvsy7jzkyKyyqX8WXC
u2l/eQUxylLvZ/39K1qvusao1J3n/ep5v9L/6/XZzLD1HsyYp/P1ipdVL9dZr/ve+v963csV3/8l
cvUWDIRVDf1hver6qj7Y1uHHF/q3U8Tx7qWvS4gnXf7lH2zi+Be2fxHyvy9FT323m5BmQqF4au66
MXT2NR3xWxmG/UIZYOYNnTt46dGytmrl+jvFbQr9mDaoMTa1xxPl4pbAcQroiaN55RaQen3Si3Y0
d+IO+r1ppt6Znl8QdGLqZy+9qTyeAku91I/6ZDg7k6LSFtzfljIDrZeLzt5FhU8E+URyD8welJ5y
ao1zomxXIT7deZ24mlYNP983Yihxm/SHHzXKtQk/8DbPsuRITYp8lJoVT3RlXplV3t5BtpQ/KWRf
bi2vfRCfRFV8cw+eXY87YOH5k4TpCczWIcmWk4TovsojUs6jKatKQFoW9HCZsbZZF/qXV9fd/sGx
dJ8k6l9c2ZtgXtL934LcIAOXu8N5phNr2thwf5xljEpouB1T79W9Osy3ENtUCClGQorhdZrMlYPE
eW+rWFUSHgoT8K5Wgmgx6pgqgJzKgSwhJKXr+F1Q4rpnui+n47s5dJ7+Ef7OCrli6m5HQx2g6UN8
AXk++67XIudOzlJER/o+R+f5z3YeiKIdz6d8hv7sSMc2vO2TALaGP9aQCDmUbG9hgbL742qTszB1
+itgkL9/sMsiZePe1OVsn8QpJicdDpk6DdcV/fb0TFInRIHL4i1ytrldexe7OMUuZ+uB9jr7Roaz
EODJqUsxxa/j17kyrTEjfxcZdYtYXTYeaAHot1E8694Gfr3mYVNpJElQo1L41NJCTdrOHg+xV7QP
Q6C2D7VWOiendz+JabVDv/XJylqXvQahcshoRz7YZtBvp2Wm2C7XkJVWo1zHdYLpch1xqOX8NSvq
5igwXTmDB+rxFa/7AboLCZ9Xos6+YHkv54LZFfQutLB0O7Q7D17OkBruSW0NI4UEu8qak1IpNue+
otZ/Om81o1a3Eu63dT/etJpub4Kmz9AWN14R04nSeS7ZDdDR68EoG8g6yeaL6V3IR+S1+IPYBY79
LtRQ/EGmCxAb+oJNhEADinfkrE0DoHSTuvZNuDRFIO2pfs8K2IEWCZQ1IrQ1DdLgIdvq1x+afpKM
5vODGJ1F5hX8q0UCZFe89QbBaXST2wGVoyUDyDflKaKKCnHlH0R4sHdnCAK2/YU0rxQ+6SWupRp2
iaPVYtjDetJAHVc2jwtDwSFq63gXwguOZomT5LSDZPFu8L36sRym+lFs2mLrAHWjFUWO9iBjcX9Y
Z1Tj+6bzg+vebobbXrX6W2+gQryRcQxl+Y2r3xVdMea7i4PkE/0Ao9P9FqJKROFe7+FfDsrdukKX
x69rfbCFy3q+fvfBbKuRclT08bFzk1eN13e/K6/yr7U/b8khaO9+YS4/O5QAby4xMn438/IjM/iR
ug1oetqC8IMfV6FimqXRywAu7JgvKoFySN/OJtrtG+ig//CIux+Sy4wPdhmyg+6PdP5/bYbOnTck
PkFNeYCYMzNSzush95vXoRm0m442kVtxiv0ytweNsw3met6v08iq+7u+rLTthe3WBHAIDGqADNA0
oogmYK3aK07zzZi6LDi1uTPc5nHOxjRqqut4TqvrxEhd9WmwyB2oo5tvJaZeAhNBJEwendEdVTfy
kHdickO92PIwOkAP0mhqtvV0G77i0Zmv+JnT7gGz6vdyliHgqs9Rd17tOpp7t5luwV1EqKfSVLvR
xtI6OrxsIH4Y1wNpPf4Sur53kQKJ9cUdmR5UlW9Xk+hmueRYKJRkuNr6AsI6b26RuL9c7Z09Tyu6
YxA0HGb9ek6j6kieWn32ugyiSsW3f+nosIRdNvzmtvmwrQH1P/hvsZHhzB9iB+drzWXSCj7lQKME
0DWQo6VeQzopD64M+JqGi7uyIzKSdDq82gqAVcVYIY20zLhMlnWGcEnqVaG7aRZPDY+ZtpMV7TG8
kpCPU5a1gdZGsL4zQ7yFVe1S3XFG+56e9XzvNhAN86+zf9khOBEtqX6Edgyvh9Wk91WdINqMCuXB
AufySWKFruXPsWo/W5RpaH1Q9FrZOBo/SYIZaJBtAQyTMFzaiFUDXjXxCtpAvI5Lo4N4ZW7RUYdU
PcP06q3POluTOvmmXmRayNeTga/on1qH4q0WCTHxZgVyQLVJQ1OjwfLrdRtzEeCAqAQEz3K2OlZb
uHjp4NCOdgxaQeLkMMDGfHGA3fg1U+Gbh4Ei6jpBLvFhJbnEBNsJjNAsLMHrtdPlRdF91ZyrRTjE
Mcu9PdGOF9lj/A0cFDo+6reAN4BiYQTV8NBp3ypLo8mqnJ6nYgCfpyQplfBA++bkqkPxU/XPQTqr
KFfygV2my6p5m9fXI/nef7eqP+pwYygKwkw8PF5bg2sdNb8HmU1/1gb+sP420qPgJSzn66Ai29+6
8fypqIrtuBCjgZ8r7vQOva9giQK0yLOzjSCJeL1Er/hTWFK8siSovOFWvJGpvlsyn3IKxazhtsUv
SgopFQavoIPe6Z5UCMevOze0D6iU2V+UObqT3+E1IqXx87qMHOsQNhakyybsVMOmnq3qKM/JcxwZ
N6aTbz88KwOq5Al8VlXjxopfva828URN/c4zjfz8bC6P6hR8royieU4W3U0jTWHRMZtTqw7KcPc2
pCganOUw58414OjybCsIEbJQcdVobvQkB48GjzKhF09GcFvo58psb4zeRC0km7LxmHVDz02WCTPf
/ycnS9vtIpx2LKCiQ1GkVU9l2zlnCZl0f7iz3fm4TtDtObniDgqqXiYAZba2LfTpl5jLdefkviyK
8LKIAb3jfThR+JRX4dCGfwXBtLWRWDnQNZ3u6G0aDuay/Ky45XZEFeFZSXdqjPJT0TXD8xTU+jYa
UCwW20jH7S1dUb+8he9VTFVhQhWUqWdnMQ10px+S2uYpchmWbPqeDOur+CTcjMGRehmQnVb1zdOU
+d/gDhluvCAYbiZ/pAtdTuXA7V1R0LV4C/gYVb15JEaGftEG1UbGUJ1Fe92a+8uaa0xWxJO/XWfL
ulY9vb6OyxIyLjPnkzrUwfFDiN2o/KIG3ufQqpGC6jzz5PZKRO/grHIqh3UsfokUtwNV1mukjO01
8uKSUAoS01YL4BmRIFlDztZLok2gGNu/vJpEskcNYR2kM1HVm/HegWBwF49aspdh74XYemO8793Z
2QxwUBw+OPwh/RVSb7n+aC/GU1hm2k2d16mNnAqLjO6zPpXDXaAHLc1JmXPw2Fk+Qmpfb/x6Hq5l
KIekc59Us49vZVTFsfbYWeMuR23mvlhGnhkEjwAz1ykVLBznrrOu/KmZo63XtbAMeNkPDfh3tIXj
ZeYrokP2J9OXC49mOByaKKNPqaq3tPcMj7Wjhs8AAeir9J/lYMR2SweR5Z/SxeY2NKrOs4K4yzKk
Wt/d54F+qkzvdYLe08JgoQApJqBo2d6Ze2hjl3h6b/PbvnD+s8YDDaS9y0aWcAmo+mraBn04Xclw
bsuOZjQ72spQcVPjKS+/ZEn6ejVYkSrSl7ZzbaRtQtdNYZC0cRfBObhEY/6yONhBsY7U3GKLCosm
4nVsXhsA5eDqJ8BfAiRKhnIwIjumj6YIdh8c6xDtFvMQWjY9gl8MzUUnZzICpFJcik2LaphF4+Ou
HZr5IBJhvhuFj2rkbuKpzP7LK3NNJHkkNjXc4FnmA+7/OF8iwkVn7MMV3q4vznUNmoLh8qUJ3YPq
/2CFcHglNdqHGxvwztlV2j3IjAAiAWv4WbdxcIqXHuuNRHd25Gyn0Bgf5NDCmnou/QZa+3Z6yG1A
HlnsZ0d5TVBMI8lg1ReZtMSljNYo1rhJ5O1488qry/7Cm5ISeze3W+YOi+JaribWFbXqAIRTCvQm
KesT7YJwS9EA+zSG2zRaCv6LpVBj72SP+X/EdQmq/W6fVm60X+cEQ5Fupj54XUcckBn/f1xnvfb4
f389XT+rW8OCoaxKLeO2aPRjH+vWdesbPG+lfW/cThXL8OiVGrepbcSnEQgwep7GrZgG8V5iJLwC
lLPXWg8syTJFImVtGSoj6hG7KoDwqU2qaS9GcV+uKOEjIKQ94Kt6E7lR8nqXLif6fDalaUxXaGLs
kUqLzC1JDfMUVZlF6zb3/DbgJw+JCcae3N/FTy5ncvdl1bZXr881/hhdk+VT7viCBPdul7qHsWgN
uI7/sKmLA7E0kDm1frHnMO+gcr2EID3/tdet8lrmi0kmaHx8dnxSoEVZ5otj6DP31tYn5RBnI3iO
obylV6K6nTWrvP2roTgkZILV2q5noLX/91hZKY2CH44NI1ptP5eKoWzlzKRp5XKWL7YyVVCKe/P+
cxxCvgpdwSQz3XT/gRtLhjptvEoe0TC7PMeJSQ512Afv9NNTWgtS34C2LQvOmhMAPqO+bJoZPc6j
adDAHD8bi9nPuuQ0sZfeytCqgN7DkaTQwDwXL7pGEp4sEISjSzBP9Jc1Zp5pHmInfA4AK71wSPja
mjzHoHBhZ2WqHovSeWp8GxnQdQg45LoPIDQ5Ko138QaQlT3GtmndQhE+PszQpFiT0d1AgjY9+CaH
JlJgwa4ifef0JTevMbaT29l9nSCz5OAa6WWqjGT+aCXx3qGVZle6VUqus5uOhRYZjyVAq31Xkicz
LQtN0MWGSGS7LQu7uYSIY2KBDcxs+anUp9+7wNJOpIaNR0hNT2ocqmeta91oW7xMYMUe28U1da1y
1uzxqjUcL0IBPZtOiaL/5xJpAtaiO90stnLN9cWkAVzfMW0xJT3sN2JPW6/dVkh8HC9LrS9G3PIC
Yye9vJB1ueJF8xLnOo/1AMIENnYXacdI6a9o9Qe3pbCl36xGbZrpu5X9ooTT800kpPWXmHWJ1bHa
1mVQ+4k3M99TBQ2ML6TQXgBUKp/aYrKORWeWV21Wp5+UGc4yGh9//jlgjBC8qAPSMkIFNKngZAyI
vIQMUA1tY2dX2fuhuQwlWLwSvA7F+2FuYdOe3tJjvR06yzhnCf1Ao+9+pb9V80+BBl06IB5YvupS
mUjTxOaZ3K5xluhmbHdJbQw3RfuftLDMUwjF0w1IUv5VlYKoIcjQooZEDCsC9OMNKSHxTkuInMmh
bgBJXTwfx3bUGie7/4mkmQ0ueomT5WRMEqkDCl2d4imArj1I+gwYNAdj1kLlaqxI2M/8jmx7q8rd
/6Spmd3QDVyS+oyy7KahI2qbOL62lUmNm3r7qOsinq1yRzHPiGyDWh8mEICLtP0yhDVquvdCH/lp
dK4uXkvt68cZaYAzALwXdp3F1y6L541WRP5L19GOpPXF9OJXkbXx2iZ/8R1kB4si8FBRaJSNYoHZ
7QwQTZQNvJOGrPAFp23GsX8ZakL1AFvNu+HqFVzdv52bpkG0dQa25O2C/jQ62mOMOtJ4VvCcs72w
nVA+o4t9omZ4MwTVXmwjLZfz7uJepmR9oe3rZQUTQNfe0/R679ZKeQV9irtPgO1+05P4SwPE4FHt
K/1+yKp0I/Y8681dptJG7i1NvcCfeTTTvvpz1Z54AxqUSrLkG+i2ZtMEnn9HL+D8VCrto9gDPasO
qW9aJMa4SNS0h86knaiFZ/Ml+m6E8fhrmAPkCritPfZlO1+hflJdqWYWPLEdpIfezu1f0Xe9hf9E
IqE3mx7tGFqY1ydr+CZBPqHpuIPCIgUDtcjHiq6sGIEapPtpctIz3XjOfV4pylYJLH7N3s6CnFSp
2KK3s9V7OYvH4tzlkGNFgf0Y8vR6zWfRuJMDIHbzzop9VBtRDtx8cMhwiv3Hsszca4ldI+B5JxNm
0XPap8ET5H75s1an8d5XafsvGoBjsVKWW6t30p/tGG9ncxq/B6iL7ec6eR/RLCWSf4wQnqg0jrZZ
FCKHHCgAPnKoNo+w22R8ixQ1vPeXDUcTes7OUuEEs8MW9etQNifOsg0Rvx+Ab1Ai68aDM7TbeYtD
vF7q8qVJ6/OklDWgkGVP827asjY14PGmqc/tosuq9yR8jcornyYaE68HV9EP41wqX8hgXSIMQD+b
bIJ4yI6BROXUh7WFTB359h+UnrUbmHXbJ3gUpzu4z6+MnJe9VYupOFiTPuwkVg6Gmv6Awk67kVHV
RTOYyv4KPvfmgc3ltp9rypI+Ym6iqto25OEKg+zI3LTTZ0fPdwKBhh6V7TByKjtBObu6o21c21bP
ABS3aaj1ynPkT9Me1v3CBikDLa4cQltVT4q1HOg1z7iLcEpvrakDKeh+y7g3UilYPBK+YNr/7jQP
EIGsgcOCe62m8TFa7teQfVnUcFKLbT3Ahfz32W/zwyrpOdN3i7pfhVbg5FyJ/aPqp4TksTHepFNo
bmZYOHYSKI51KTkLkuYYvy31ISxx7xVPy5roCOWKHu/azNq1rZ0/WGWKRpqZxMdab9Ndo0fsNNUU
4HynojNq1r8NZeYd9F6dkSJwkCteNI7F1nr9vB2VsXkUx9/a1GUuCD+gqWuMTEnrZth206jtpPC4
EkRfypbv6pgh6kUHfxg+S9Xy4r5wR//3+aW8aRpI0l04p7uisw990X12ox3klxtLH9PzRfk6UYB6
Ovl/DUX+Oh/I0KV9e5TRW2i7YJFXkezFLitKlNgl4i1e7OYikPTndSTU+25XEDCVC2u1HIrSt/dN
X8+b1SZnC3/mWS88aGwlxnLhJQSv/zqvdQdAQRI5JBVSWkPi7IsqeR+zrthCvHakGvUL5QP7VFXW
3eX9kCGsV8Cig9fXKy+TKtslTOxu7nA/f5t6GYrng42M7w8/qKuNpg/qvmm5swm7QNkYv2io7+8D
WovpYdU2wkHQBFV2a5rwhEqUTHKCHvaFhaHgvye1TXJ+LZVokYYstJkDdyuTCQ0p9OU3SWmPZxkH
yOMc+olSotiUJeZ9IKjrPXcr5zJb3OSENSqL5N/ovTYgHop/N6m8XSv5ZDzIYW57Z+cMTbBfbTXw
OkqIarDJctVkW4yu97AIh8mBbDV8qzU573z0YXBchMNCOzHu6vG7BLwzd712gM4224ptXYOcHH1P
jeNc1hCHnYuAO4+ay6W6t+vRBZQe5tkcPjp45vhJ6bW/XhevPL4Gpdnx4fP0KxiUoIRZRFshNawf
Db0AZ+2Y902OZDnakvXjEiAmCZBD7Lw3SegykWZl6zLxz2uty/95ralov3pRrJ1cPdw4ttU8ySHW
CuTRNb971bVpC0iR9Nkzrzs1bZ/6PvMe+ixcclRoyQwB+qq+SvRlTOKKWnyuvUY7wHEeCrYyH6PX
68kMdVlfbJM5eg8j68uoK7WXKAtfxiRyHseBx70qMcJrGQp0x5udG1BozVkwPFnsBY+xdiMDCQph
pgfLaH6KFtyP2In2j0lP11RtAQbbdkjn7bSGb47MkBgQyK+XWpdaLuWQxEV2mxejtUX46Nfg/JY1
VJBXtwOXybylsqX6+SFY9NtT+vQfwqy/q+d0uhGTHEpYnY7oYeuQORJG5hEu+Zg41aJ5IFGc6lSN
ZuygJIzs9pVsJRL5iZNTOcDh6O9aTdM2sk0Rm2xL5Gy1rTM+2GQBk6rfRnWLbh8CAKVlCL6wd6Rh
gEWd61pNUWZY6MSAu74ShhVTvbcsHYrMHnHBgwJ+8lAvBdI5KbMDMIPkUC3V1NU7BfrPUaODhpJe
tAWn5Ow/tMnLULwlJceLd22Tl3Z6qrThZe4Hx2WpxZvMfJLRNiS7BYoITaMvcwlTl6/B6O/2mvXF
7/TvCDLl9+LsWn0DSZ7+qcpq72nSw6OYwwwhPmMAhzvqkf1lLNTmOlfLZCdeK2iUfeDF1NGWC/ho
H18ucFlydD5cgGLiuwtEbuMeoDKl6xWYS3trhcmWIWkXGaJ1D4ubpm/TpD9B4Onedv4U7Rorin6r
AHLMOvynCMGZh0EvbEgtiuTzqNSPEkADpQPZRWDcrzORBwx/qzQ2wZ5vfk3nzDog7sLHyoK1Ph0z
+GGWnpV+aXZZD2LLEV6B3jY/rnYvqodDRaMkeS7EwT5MlaEizZTLXHC66EW9LTw9xREfJqsL6nLT
LfoUcrCLjkSVnNYxLVjtcljdYpvmINzNA4kgcXxc4rJOWVMoJgu9M/QaHsW3w9D1zakvaV16MwV0
I90aI0R7uz9OgRz2c/Mupmij8Zi03m99MBZ3cCXr51o5yABqaGSebR7HL/YqO4pdLHLWLnOGpNHP
PNus5gBBSTjtKLL+adF36632Py0aIIjV503kOlsd5NSyp5ANiOW79nEck++XLYoUTpbDh/0HQOGv
iH7RT7s46S/TD1E8ki3+c6yzrFaF0ffLDki8l/1MXw07Gprcm9jIKlI6ef3cpAD4VGUGjJJVDjzC
lfNpskGmQ1jzHyTs3M8a909yeJp/O8d1faMbNEKiX2Q8854Pm1Bp1V9Key86X8scq9Jf5/ia4t82
QYQ0d1JMe22YtlNWsCsmo/295f686SFxua+bHjoPNWD3FWbz98aB+wG+yGmbNnA5OsNU7KioxPe0
Ho/XtjspR91pikdX8yp2PuCwDA+65YU8bIqGh7Fv9K8fJmltrcC2ahaPbQ3vgTvpzrU5eFOG6gQP
kOCDaueQWLnxJanHu3Ry05+JkYCk5OntCX7NGowpEaGiGl/qob+T/NlfRbyt8bcRgNjcbQ4KeOd2
yWd4KbIHaXTo9irVrS/W1NQAwMJP0lBRhKp9GuHYurQ5ZKVBqydqGAdjhL2qg2/3WBp5vy0KE7Xt
pRMizqPLojK/3cmiE92Ssqj0UADsdC6LdtrU7WNES2gt5jFFdYaHQK3yW7QN2IEgTnYZiki98MZq
mMidwLCyPO6IfTHVsZrfyhJv64gJQc+tEysabzP0/TZNjwCvIPkIbmdbT+6bRUivC8P8Z7fs01vP
+z7Nqr9L2WhdIqxW7TchTToenXYHu4kBUL3lU6EDaO6LMtVwICM3Sf50NVrwYCNzqfThXmZTtKk2
OpwPyw9yYO+KcSa9NmXZfVbCJSq65l0VjzRU/bejthX2EosjIKN2mZH0Hp/ixRHEpXmrG/AQn0dS
VVnRqM3za35nMJzsMFKgFr27nd9P6o82eUEpNPtJpk/dRt4032n0N90CYIci7DUg76N9nSr08ymx
e5za7mCprXNjT77l7EiXJIccIkW6jNCYF3ek6M5NxN8D/RB6lSnQu+tUB8Qufxlt1nuD7v+XboTp
Y7XDjbM30yR8+Yt4e7HrkVfQ2djARVZA75EmNd/SJScpY9UN6g1lYwtBO3IXXqmNG9POWiRjK+Ol
ofJStyQhSQ7chXVXboRlE54VKK0U+A5laNrmP0+qNJPmvHw6k6QqoL9dDgo8lbQXop/Rzn/YFkcc
mjaKMANtT6q9n2A3LjW3uo2baXoMl0M+WvumLGB3X0ZyoOHfjBoeOheLl3XqfUetWEZQOsLHQWcf
ksjBzWqKxzq7GXr1m5jkYHdece2qenuZ2UR1eJ3X1u9I9HQ3cH/S+tyNSY84aNFtIUK3qDENJfn2
xSgeiZSzS7iMzSD7PU9VlX6ZZLxly6Ttq7kfNtJrqQ2gb3guxyNjiZEzOcCSBm9Bcruaoe+Nu03Z
da8T6gaJ7WpW7xPdQcpIaT2He7Ki8851tb+fqsDdxYkxfWr6kDyq5T3qKr1c4VjCHmpryo0450FV
AVQitC5eF/qnK0Sr/a14XX5qzvbk/ABZPH2y4IJ+Rg6gqOu62xa1cl8NcItJZGGBzq6mXL2WdfSa
r05jDdNevHrTDScNvCtsmLwi+jjih1gvT7KsRNAJCWGfUj3JKMohomTLWd3KauSsOkjsqwkaLRu9
URM9PEvr2YbNof7ZB8xKwSOCJgol0quBD/K1AY3uGVQ2t+Y6KD9VkGNs1AFltoI3zSfhEyAX1OzU
IB6vuiCn4WLJqbKd1rZRFFaw4jHM9CI0NnQzJGd+lOBrKU3ANorp7OI21rapn/0pMHQQAfCr7KDm
FSrASwlOWUpw/lKaS8kBef3Y3olJnHYDgY3qmcNBIsRhdxA5yXyxrYtoVkePbtbdiV1tlAFJGjSz
wOtrt3VX5Vdl6D/6s2JC/SWUVkGmQ2SlwZE6+/HPjN9yyFUWT9h4nKIFkxxstIM3YoS7mXA5vYRC
XZnvu46yFPLUO897CYt2ul9TAJNiAgvwI+VKEgfiiBpzRAi7qXfcYI0HcaR6Q8270F4gyEhPTlHk
3Pg8/WhmnXdXtugaZFaEoII/z1u1duKXdnCLjTNn/o/Kre6GgYT8Zpy/l2z4eFeLFgTJ/2Htypbk
1JXtFxEBiPG15rnnwf1C2N42Yh4ESPD1dylpd7W9fe6JG3FfCJRKibK7CkmZK9camh+ZUzy7Mivf
egN/WtQvj084DxQrXubirh8qBAQc1zoHXE27Mfb7Q2OGEqq89r+eXCnn85Nd/WSD15d6rBBnqfI3
JO0/P3nos+e0LsxlWjrDzZSUG5CYgY17coytU43GVybxPQ/7zAYZdhusQfEfnlDzPxyQR7e2TKbm
bQZCs6UvmvrVFf2LBm1j/E9QGyHTOWVfDcswX+LBz1Y2fvS3cR4ZW9Rvp4ckS8VZdem0dsOpevR5
BMJo7ljfIKTx/jEsfAwjiuNvPUMQ8I+PMU7hvz5G4gTVbx+jxcbmzLBPXvYKv+dGQr4CSYjiEVSw
1R3r8FrRLSc0cQGWr/TH8kIm7LbEKhSs31KThvMJWCVqdkzNw1HX7YulHorCANSYgxTZn5xkNTDu
PkSVVdzhqAVgQuc+QE/AfRhiHYSBCNKRbG0ca9Sv5roCyfEDEEbFnRe9D4ckGPKJiYtogtObp75z
3i9C32WAv3vGAHSpbnnJMCG2kjMETnUPyHmg2mOZexMslSvSdXAsRBeQAplOYIOFpp75ncxQF4VU
jPYinRryKqdxPNWNeYd9S7RM6hp8mKN02tOgGVToYnfDgP0xyKAT0D/urx2QRoC3+eE9qnZdddEO
cp39kiF+tqfkXZ6B+woMEwHIUIGzpl5wXod7SvwV9gQ53gD0sl4UrWfgwCQ5X0SRDLZVYrVsRXrv
ljZCUyHYkrA7icXTHfXaYHFbdLq36YCd6WUH1XWQhN1MnD3axFKrW6NnPhKFLfXp1rVPe5ofnr+P
g8Dw7FmzlqGQDLCwSLrjOuvAoURbwHk3SEaV1NAJ0ZtFSpXTZfZ2OoYqX0C9r5dwNMb1WGP3K7m3
Sx2DAaSQjG8Adq3qPMxexqStUeoHO3HTZkkIJosmn+3BqBnGgmh80/arv2U7P7B9k3iHIfaiNGM7
XbrMRrWI7BOE22C79sbar/C7CWAHOi2WecEvsYWFq+skKi1GX72GYRSvFCvsA2V3/Op2mkbx8oeX
9FOdWzzkOMHfGfij9cxD4iJIfGcVlBwJTi3MKplQd82IPymlNQYbZzZKrylm+He5Y7IHsOysDaw3
0Exx+5OR47xGSjV2bmE7Z3MUEWkdG8i+lICmc3Gk3i53DyNoK+7jmDs0B5kHSIueeIE5aEqGOBjw
SFmxKHiVQcGq5w/12DSg3wFQqWEJf6hA3A+ylmA5KbDPLhs2QNMwivxN43jvvRmO1TSUTH8brz2o
00eB3dqFJg1qB1q/q/U/RcwE5n7lNCf8U8TMWW66vD1R76Qz49SL7DicOfjNr730a6Im9+3PY//m
TL81vNWykzyWia+WpRcaj0Y8/utuVPa7TX7c/eFnpNByV6JVW1Fm7MhVANId/aUFDuJ+rNX44A4d
O9b9mEPVEF/OFnTfDKeXT3b6Mke//GUKLtBpqKRnrmvPR4AIJCbHSXD7ONqdt4IkPFuQ7drxtyZi
CXazoHHXblZO3qrjUMj+o8PS8+dYcVddwCDxZVj8hi5FlT+iftUH4vGXie7A6xYuwSmfryvSyyRj
nQrQpngBKNB+9044wO659+1qZmOcXJ9Q+NX7E3wX2C3NGhcu7ZjnaxpxdfaM4iGWxd4wwLKJ6qV0
0RQq3XRQ+YSWXGDvu8lsLqbO9Bq8CI9mD4iBzvRipRX3AjEnyCw00G3VHtRRCGdvoYZsHoTy4n4l
IG42WlN0gRxptzDysP7S1UhHunbBj0U01C/QI5vt7QiVIggSOesma5svNfaqllVV96yMwFZUjEAa
a/ugh6MCKr4ObyC5+hB7/TNELqoVtPeyB2ki3EJ3ZJPaNmob3f3/+BkVwgulCa5ppbi1DNkEun39
RnO30zB2r47Nx+NoArNM1iwvrKWSeKPUnEG/Yt1PIMEOIcJjgCBv04rU2pLQxeSzi2tV5n1WqOw2
EfY/ZCavIAnMbek446v2MkN/ywrgYSrDecBeszxaLl4CyMe7D2SrOF8pFDneMZe5DymEmlc+UNdb
8qABzohwpxaAfSCbHjB4YG+d4wCBHScA8WVrsHbzF8Cl2300tPaa69CXD7vbuZ/tFY5Fb9r/b3Y5
5VCfbaIFV7y/ZKUMNpk9VOuq5MUTaAzZDrqU4ZJHXfEkeYuiZT/2F0aIZjpFCErUoMckZ4uBz2co
5IU6szqd7jOQkMXYOknobK2KuLIf7V4md9Lv5G7IvMBEGM7rDjUWy3whrTjaO2xruUIM/1CHUYHu
6ljYqjvM7pDtg94MRKiAnmrAwjLV6uIkVf/SrTzlyBfTEB0Ep1S+oGZc95ph0oAMrO6FKmkNcQWU
slCzUFAwi135gMx0eBf03pnM+N8FQ1EMkHudtZgygApaASGYHfX61vgWOWO3yXKc767LLaIj+bhI
ECGBFsCnZZhW2+viG6m1Lur95EB9nBRY0DlB5mVeq2mgjRh0AjKkkwN2d5whLbkZdJat6FV3n0zR
put5fEOm3gygd8zbf6iPTNdBV9vvgzo1NUerl/+Q//91UNIDLQa2B3y0XgSIk/rqJkxjQD1qIVnz
bWzjo5Fit/lQRl31WGbRT0vvuhq/TRYBNpNn0Amyuen93qTeqzMiVuJ8bcoMFWdWHjer0NhHjq4s
ViyYbtGKqc54+GuL+WW5kLnX3AMSYi/dgtt3gW2NG8hKtycQwQ0HKSCWE/qBuEF8ma0MACaepgZC
GmPVtN+Chu+FBbztogKcG/wEEAot2Dco7/BXz/btZYZ02zzlYGjaR798n1JOACz10n2fEiXlpxjf
3aQT8tWo7AHUjLgbUYO3gM6BfC0Fnkl3Utv+6lexCTSxIQhLl6or+Ia0wSKEVc6eD4qLBsTJa2q2
fQuhcChyklIYaYbVhe2fP+wkLeYhgIHFOEuxFzwHJWSDF7hxIqw/C0h1zDefu/4XHxOAn8MwJWwT
96xf8cmP9kkYjq8+5Kx7WdXPwqrScw6G6IWCrscruSVJZuzBEQydTcdf1PYQ7tLMjrYcxYorFCY7
60TW+FvX+dSvWJVD94PaY+f0oBVxnLWCqBB0Qb1pzUx/CyzTP5E7xnvirQfoqruhuw/71UT2ybVm
f6K4J5OrASMKdqyq8Z7sZKLO/2r/Y358xz99nt/np88ZEqLjY25pu5sQVW0by/AcfCF/XQYQ2Y52
f9OXGXjfGxkgdVGm31rmR9ka2HbEf9oeJCN6wOzDphRCL6kPVZgUb+l/T3W1fEw3D09B6eupAgrh
Wg3BqVz9LRL1MrSCfEM20k7owXx6kbm5YIMNXmwspcyJrT1So+aMG5NB7ixcEfRnHyzzT0nD3hfg
tH53m2Fk2i3sqv4M1hDvKfvlNnXqX7P97kbDqyjGn9jDt59NOBhDgemmq11o0rPGv0tE4twB7SlR
P4wvemWe8g7MFuQpHNbtPI8F4Eq0cSjR/u2UgOqQt+C6JZ/RcL1FK4Cms5FjmX30E8C+7H56grma
3XMZTSfQRtySN02rQry32JwcMoU6KB+oFScyil0OHcxns0ZKIvKj+ExNUP1t26JLHgwo0j0UI1uN
usY1y5mNqidRLag5TRbbgYzZnHtzxQGEUWW5o16akkNw40xNPeWYg5OPpixBr5P3cXd24wi0KEaI
YAVf2hQ30RfRFoCJQw7uRLGUPq4naOIl8YaaVsbl0TahWTQ0vHyMkTd6cPI5lEIObQPK5+twIRpz
Gfr92uoYVArjNLxTDUrVbK0WWssBtBN+B6BxP4D94d8eMuiOrcJS/4cHkFMIi+uUx1/m8HF+X6mE
QR8ee5bCXgOJg5CKxxxcJ027P6TGhoj0Z9vcD1J9kOw3LVhg3dKwtm7jICthg9UUebDm5FMTKZO5
SQgbwtRw6c6mK6bmYxChdcjrw0Qtcv0YaKMc4cRjlFKndnXT59kR8oP+A6DB/oNv288o42rPIIn1
IVneBGvEt9WaOjvfCM8jQlad7iRTWeaXys9tsNJidJa46Rol9e2GhgemsHASbb/No/UgSGlsAe9P
bslkBgM2VSB+3tInUEPQHzn0gBfUS3PYyMGVpj3ckUnWBiqIpJ/t6CNAXbs5uLZnAgDy6xOB9Aeq
X8Y9WTqzgOrT9C1Kk2FPATgBgtzt1PT1HMCTCesuWGjvqJO+ZMjGQvQ95Xf0BeNZh7KP34eLoq5X
3LNB31xmwT7BOgDsbrDvwqZ4dO20fCywT2IqUzdxw/Add20HwEEudtQJhPS0YyBKWNKAj+F4XxUg
cR39deBV6YWxBwJN2FiEVoD0TmDfAd991iCp3EqVfAMN7levh74PiEbCfcGhxujnufWGgdRPA8fa
CFZuCtBMuTLM1N67GoJvGc24Q1rc0tALcYe8sLuI6jbfBGAtkJBBeu2zhIHtNEcGI9dKUlrKRduB
rLU/2X/3R87wbIct7/coXVaAsGZAKujI3x8xwNpP6iVLkNC4dnwKFrYUCfQlWDXLBO/wYajApSGj
O6h4RXeehSwLtsfhdoCM7R04AhDz91D6JYPwRB52lFq3qv86ja6bLvOQe5o+/EfkSy9dupoduNVT
ki/NQVO6TQvNPv2EZrARvO2h3h0NKHrTJzu8lzzI+MXdnpqtba44WGGfEpw8sG35txstFYMLBe2w
6P7q1ujZCMj84abPMfNsZKeHGr0jrg+l2foBjMpDJgGcgDDZtpuy7AhdsPxYWIazHYFCuOGyAoy9
soKHPkLourHd6oud8C8Jl/WPJoXeXeYrvmAKEOiWVz/6sPkyGrz8UjRlCmmczH8YbfyYa4PnNxCo
eH9KY6nPT/GcJF0jD9aC/vitYeY7awyUpuURmC3iiPlkhjbkTCvzNxsN0hQcQWxBYiMM1jlibw8Q
iakOLlI2EOZxnQeyxeK1k85wLy0sB6EL2eF2AhfW1R/SV4A0ChO71NZq7+bLy9BNEC2tnFt3VN6B
6c2qB+zGxsrGFGnsSdwg2a6Adv3dOIvHk5Fpz3TtHJQIgn+qzDyZYDm53vieNVvCXze/+VRpOD4n
XfNGe2TaLdNGeRwgNi8ic092GQY3nAXAPuTTlz6G7MA1vEthYG13bIidO168ocqDUT7XMZQqIBVh
rRLkGSE5l04XFglzSQ5u+Jx1jbPkJYrVWxHnSzGZ8WZKXOdiAHE7X6zQ5qdQOOuhiBDeog5ykZBb
Wpb4kW3INqD+b2W6SQxhul7cDBJ0IZ2bqU1VCvz/NZWBAKQYD9g0jq9gz/UhUekah143bXvThMp/
qUFec3QDqPdxrR1tFZO/7AUo/CffKMGEVf+oR2a86Zsgq99vLPDjZgKCIK6F7GJp5dZzE3TdivfC
uZEWtAWyNikOSBiA0SGawnVtQxUhtaJymdcg34m1PF2p7/oAaG8AedA2LST9UmVa6//sQ450SVOw
nXDtfZ2M7njxtSy7EMctdqIj51Dx6dY2phPJkGWpPd7qPjphUl9r49uiD6cfff/bOPChgOVeOW8t
ZBkWID7iD5xFwWYMgLGRoDE822mYrPtGWM+V0X8tKgU18wQ8eNjVfQfdM1soPciwfw0C+FadUdCT
glnTMJ8npeZBkFWdB7UVAlqAmxjRkB2TxjWW+STTJWJO2TGOFEjaqaeL0vH9lrqmzEQAxS2mA1NI
oJW6rLIyUAieWBBehxZYcgojMGgYhWjvDSetl1Ut+NtYyBvfRa3XYpBfBxF0P1Ay9ZMHbvDs5ww8
zIFybjLfzKD7JPgB/7P1ORuZvRZO4D/YqXhJong76fwRXWQ1hsDWcNSNUztnSBdnrjpYlIH65PPR
zQM+HqjVmVCc78Zw2hIkqFLQKR9aRPRmhJCGD4GS5e824YGBgkSpyZn81MdYQh3RfOT3H+dzW+zR
g6w7gX8D5Smmb6yuEZbBMR/Bkg7MjQ7SlA5AgZXrgapMo6P1hQZF0HZaX21TGl4s463BsfuQBGGN
U7JpKPwfxqu5qWTh3YyySFG5m4QIF4A4KdEX6gCTXbRgbsm3n7yxW161Yz6cr86ur4m9s/rhkxuE
3JO1cosWXOAvIIgJz6KqXbboEA/Yhyx6qW07uowC55YV4Pcbj4FnbHZBzdW0SJPIwNtlLFbAE0HU
4Pp+UnZeg8x6TS+mjuzO2DuXMu+KldTO1BPlyMAtTAGAYCpm5z9efjR7YTMLZIsoS9dsh56mR4zt
EnWZdGsS8eG1i4zSSh2g+oDN0ENIA++THx+siq/I0U0slAex2md725GzbZ6BjfWuhUybwxdFXUBu
wrKc2ySbmp2bdPm+ZO54M0EIEhpxafNFQe7RN2LjRyCbnVfZ/lvnF2pJgwovbXYyt8A8EvbjDcOU
86DC9M70RnDKbocYkTcPioBruw3TcW1DoW9R6EoFT1cq0KVWzRJBq/DMHGkBV6OP9uDa4KC/QukB
CBnf/XBqAnOJqBvgzRHyWXwMNqtEbqGPBnljpHNugBlWN0Umm7PtQaFe2IUH8R1QoJhJOx6q0Lyj
lqdNdAfeknzXe7o8QQ+lSaijNOJsY9aA3/lRW77PEuZ5t7J7RFITK4iSdengoKkyG4SE10cht4RP
AwTNjmZTY7qL0lRcBEgV1kEgkzX9oir9szKT8gFKbvaJWm0Uduey6cH7hz66hI0p1x4QF+u0Ct9t
qFy9iyojmH+LqKotz/XEbsiffoogjxfrmMtmfZ1IRuKWQbb4TPMgOAz6jdFPEWQCpUqt+a+sLPkp
ZOrfugPEu0UE1nqyC8/1l1Zr2cc2LtWTnfJtNwbWl1xaULIu23FLbhlS6LmFg307DfbhP0072Qb4
LSVouGjaIpLlgREssDV6tkPVYLQu3KnbEAsZNVPE1j81uW4SZZnZNtH62htJBCXM8meMZeFpgKbQ
QWT4V1LT4YiWV16AQgTdm7qaI5LXwCXqppkCeyg0TT81kTJIzlndZXMzHqV5jmvjxzwTMh6XNC6/
UisWrnsZOvPZn6bpqStFd2NAR4z6uMX4bZuHF+pTQC7etiMDZwCeCEaN5g4brF0EgpWnxJgMYIrG
DfUVg23deyAMpHG927cPY5csqa+e4uTRK37W+OZtZQqsex+Vw4Msygy0XPlw9DS5E2DDbJfaTg0t
HfBFzS6opmmY695RKy1zGxjAxNpQc7CA4S6z8EItGlRig75AgGA4UpOm9IP+zs/Sx1HTnuRDm90b
Ompb1tzZYoMxQO6G13uF2v0LuSApwy/QoNhfB3SFMLcoBACCQk9Cl75IxDxJXDTDngG6vADDRIhU
du0t0iYEmrl2HGNhGy6HyJYIV04/Rbd1XkW3qJbMdwnkjRYm+TQ2yuzKur9QL13IeTyUYezdzk5Z
i5dLi+/APG8WginJdLN4dx10fVapH2OloLANs9JdoeAKGJIwNu2ji/+cj71AIROgtan9afVXyZiv
ex9B8Lozt2mfDzsP1UIPMXf/4elUfC/NEJkDv3oqQJf2N4es9Z/CsapnByy8w64ecejSM+Q4LN37
4JFZJB407Usrrs9+brAXW2ymqEhe6kY1F5XEwGlrc19Kvs0AHN8gGcVeroPem9itp4hkTVN1nFdG
ZYf4jSS8Qnkf5JE+XfoIgDc+jFD5RUer11a6g8y7f8GBJ2EqXJEltG3sc7Kq2kZ5CTU81wkh65qL
tSvs9EkU2AomXdz9UyFWZdiO81MgjVX7Y/rF7RDUyIHPxkm7x/EQ2++DVbcottPDI4jdzMOnwGyf
kPIY1mmO3X6rsRCexkeI1sFy6fcXavkm2BSmLhNLa7SA79C9fSDfe+MY5fKNWwExpYd+jA8DVW7M
EAymCSisEQtAIfyga1RyBloV/EAekLcPwBWFs8Dg2+ZbLx+pPwK328pm4XSkgbke2FFxy6QemzwZ
D74uq2i6oLy4+o6asRfhdxoNJ2uC1jZYOMDP2FTyRG7kMRlxte16kMXuAT7ql4FbNMh4jsZcGxDl
abVILFPeWkNQX4B9MYBmRerUk3WF72etxUl/jWBxFt6BEBAc5rnz3ReBONLi1LdJeIEM2rbjWOmX
rR0PGzDptavrVk8P8GTeHckkQdO3MQMGkDTCoyL11FuU13sQ7xg/LNc6Qbh0+iLALLD0Ue9/A94s
Y+f25rBDeSlQm3qQ76JuMTWb/aR4dTNFTrnIxpKfc12VmiWAR0tIAs2tD7sr3FKsClkcSgYuxSvJ
DGCh0PUxeh/sqmZ5oI4cX691lTvI8dsRlFx7czw3YEh76X/W0upfYlvF4MgFK1rYhOxFgP9rk1pS
bcgJrK3vY2yvcV6s706c72RTJnd9w/iDXTAA43MT9FVtmjzkompPeON8oc6J8/oMiupzqbz8xMYs
X0EZFwKLuhn2WAEXdEuXyEjxCtM9o8rQ40O4Uwv1eGsyDu43QOLyO2f0m0sO/OiiG0LzlbfKWFWN
Xe6pmSFjAXVM+ZRZ+ggGnO2CgxnmNUobBWyFGex9HqRHVJ16S2yHFn0mxPNUxPxsGmMIAl3AACAk
262MKogPlW5qN6HdzLjhZ8QroYkWt0iGAYW1ApUNP1Dzw83SswEsBm40AhVM7TdUdoBhq66+hh5i
6jpinpqtBNKqDy4qLKsTKuK81YcHUhIoAUilXHraI+pAKU8e0CSqvsbN+xzkYUBxDlxE4EjGC8m8
75BMW08NakBU1Vj3KKW37nMRblpEKW/Io0hSBsRBqBaIToFn10+9aYG3zbgnZ4ehMFuMLTBXGEoj
Wj0nwpHt2qnkVCxrz9iowf1iQ1Nrn4GOadFpZhh3iuojNSFSw57cXrw3YzUmmwSlyivVCG9XlxAM
o7O6h3/1TlQyWdFBnnqpSaf1q7PTyeiIoE66oKxW53SgCk7LYZO0gQGQctEfhMOCownU1pwdyyJQ
cilkWGkA2Sl11o4q2Y7AAM0zXQf8OSciRVAlXGUc2x47B9CNF0N2G2ZY0dTk3zVRCRMwBEdlB29X
05B6kERwCrmMu7xPlz4vxCo1umwzt+t40pzlCdvPbSvC4ttU5YWmqAovux1Vj/OhHgy83Tx/jhJb
kNSpQ54ci1hmJ+x23i9TkALs82ebV/VwLNoj2WlEF4UMNKomUc2wi6/B5tMQQTDYRy0liwx7QTZX
d+DPXy1LgKLWVxoQukMYHWlUIO14UjxM7ug+KgGYzJjc9MJwH8nCjGkP+oj+VmjTwMxmkda9fySP
EhmJVSughNYarYcdFUolRQMOKRrKISV7QDFWuKAmSmKty395ks+a/jYBxKVFFj7scxeV0lNTHDt9
SRRDux95AczQVBzpjrorp1cgJ2YKvI0fY2Jyp37yrKcafD5/3lK/0Q7NGlJaydbJ42xFuuH7QleH
1fierOzWlOceAPyzm+fZKjdtdlRe9UNEWX+yZP9+iVOnP5HNC8Cv5zr5kTon7dGDrQFxtA8X6lGo
oAOlM3jVCuPumqaaBp8fzbH5Ij4qyx2kGchEaSq6GB0oKrUXtciVBk68mwfOGa1fc12n/30usn88
8TqX/euJNLNdluyIWmy8PvEyajJU3hKCN/ho4rhjP6UdXivXXmwnPjepFwlxntvt2XENeVa2iPZY
2g6dnQKxQ7b5NgBAZZ9a1oFsdCm9GvXM+oIyA5CUvvAOJwjwdgl/fDIAvw9S46XumupbyYKXAF+E
b6CCnm+AJ51vfusyI+U/QyrjoLtLPfK/TPH/7gMJMFR5gb977faue2qU5yyI6KHgOd+00Kmd2SGY
D2WXujbdS4d/8rMdPCaTzV7+NigK7HZmh/j3IJXW7CVmTnKSJYov+8JQt3TpEj+HVubyapkQiLv1
Er0hz7gWfTU1m2VZW1srwRnVk9b4aWjeL42oqaJ5ysECV4epdFBCP0HH9G6biFvbLAIRLNkcZCgX
beeXoAYt6/WAmvp95Iv8eTSmbdnYALVqu8my8GqXcfVu98HYtm+Ar3t2K5whP+xX/9/tVYP6Ncpe
zYkvnb0C5SU0mcc5WdaAtvbUh+3jNX+WD3azHdxALa/5M4kUJqKwSbC5JsV6J/6Sx446kmm282UV
oaKMcm6TEWUnzurH66N7vHC2TcPH5XWaNho+T00do5XPU9NEJqicb3vPXk4WKgSFNyEwmAOScslr
z1sarShQB6Ciy9yDN9S4R13LU6Ft5NfaERQUgSDZ0gzzWJrgYxYJdh8UNOlJPy7Yns4zXU3XOZsk
22K98Y/UCRzYferm/WlAGf9KFT523HojM+88sPDVo4PUrDYF4JneVfkIqi7dpO2KW8bItckoO5LN
C0BwAFD4DXXObnpeD6nwzdVW2j+v0xpj8HlaGhQaCGalUmQ4R2EbRNMOYLSmTrp0H9NGAkeFscau
SnWGu6877OxoPxPEwEFQk/Yz1PSCQaIQCamJa5N6UcuG30t2CmKcegZUEG8jNX0NOxyJYt8cTiAU
xx6P2r420h1dkqiERGzWbmloBJZ1LBt6CLWvM0QVCP7Z0N7/YZ9n/vSQMQ+ThR+UcoMQx7BXfvxg
O4P55kOINYzc5HvRp8OyVWlwgeBvdwKNB8oJxyr8ajVncnChSrysfHDKN6quzyV0RFbU4W0ZNKa+
Qdm5WXmNTM4hj4sLn4A9QGor+e7Zj0NtTV8ZitJX0LEt9bY52iJFjNiDgHAn1tzxrTAdsUgyFt+W
pedcqANHANRW6A4DJXZzR22AfzmyUUehmoNvcVAruhoCpYS8J5vsXKDsxmG8bxAZ3LDYkDdRzu0b
qzXvhN7UpkglUUt2Bt8YYMyHIjBEHmPftw+IquypqOVa6EJNqDu7B5Cfz53kT3a6jEgtHdzE2/1p
19OCHdo4VFa3++Sv7fSAbDL4EQU5c+cfw1G9i/yxKeePd623ITdAIsvjVOfb67Q2MPXnNJDLxhDq
7HlI6Chg8m+GCMs1Cs2Se5GFgP1WUGxQbVguLceqX3zRooxPtvlbEAAFIGX5PcxAnlR6/c/eKVdZ
VvjQD71HMijFKSUXyzpk0U+kzgDjzrNvKvkHNXrNk9P345rj1XhqzLI6WsiubqbAwaYS5AOLuAi6
78yOl8aUFz/Bwf3cu6PzEhoKwX1E3i+eYZr7ykHpvo8z2V1aBsNSdqb1NjrDXnpW/tP0p0M/hs0b
QJsQ6AL7od+LBZfD9GDaZbqNnCY7NL7IbpyAxysrHOQbkPTbsc7yH+bIX/s8HZ8HqUacPq3yFFq9
c8Ivu1r7g1+9+D3CgdqVddM+8QN+bNrEXdZx2oMC2xXHJLCmh05YD+DpcN+g0Qw1p8jpTtAPq+9B
0/aN7PjHICozNPJcgrburhUcQOokWBkhiutAgBlfjKJMzo3FcdhnbPjWumsvTcrvANdAJks72MIb
t6ih5OvUzspbFL+Ut1WEAi8EHGrE693i1oL2WrCoC3ziKb8hE2q4DGSmZcj4QhnVLja6dCM16AN/
auPODvJkgbCxPDC97s0dEaoFpqi6pRb3oupc2Px8HZRXWPVHnoDE82OiEgnjFX5M6cYgiAg21O8T
k4/PLbEogvY7kb1Nmo+zzvrx2BWL0tWUbzPx23wlH7p8atcqno4CWNfeCg6QsFm4Hlg8qpxdZszC
BGkMBAfSDWEc4tIWZxRoPFMnmTxunW02vPsLINyRJovdo9EG7pLoKJyqfa0Sx7q3ETQ7/cU+NOVn
e2p3r24u3v0bAICWxF6B781rGKX2vYpRTTVHsspoEO/8rkiCnHwP3KCESaBStQL8C13bgXsicm7x
H1M9DZBk2nUo4d50I7NeJ7x4497n37CEgT5FZMZp7N3pBirVAYgyUJCsRyKnWz0pPVJUCAzFXj2P
JAc3QhEYjWRAVNz0KUTH/V8j6ZmmD4gijXR5YL4KgI/IATs91F7E6yJunXsgxNMN/hjhSWYJ+IYh
Xr1jgtXIC3AGtfDehB41A70qs7PvkC7ajLU/xahJ5GtwdFnfUweVhUDMps/uZMpVaEv7ppKxsR2m
oTt4TTeekGeH+LhfNfcNXvMozxvKL9hGPEYZwL0Lfj/1LRjDar/WqiLOF2GY5fJvn23q2b8+W1yb
nz5bYhgQ2dW1X1S6xZUoloLx7jAXZ+kmUPPdgcq+hG3co45E7GuZZXKByCoo5ChcF7R+s2YJGANm
o4e07TpQ3FggjV3i1Nr5GwUxsyVXEf7XySiqBGt07J4mreKl9KXsTX8jYoid+7XaMuWXBwOQkLP0
enWmO7r0aQWGssjzVteOpom+JcKMFkXrqw1LY7YP/JrfB6MuaRtB9QvkyQklnvULeYwOs5HfZE+o
/pFL6LHHB4VXCbum9T/F+OdbcprgRCkAP03cjVQcx36w0Y0I7rp+gBqUKF83GlYsmOgWVgdk4ABY
0KPnAiLtZNMruUUmaE7dukYEbsBZI0m67tJptyFGLZ8e/jc3hV/+tgQUETJWfv/UFsUWpdzI6+GX
t7FdPm0L3ZR5vUyhG/KSlY15yGwPsuPGZH4xXfVjTMPgFolmdQM2bVSsa39mhd5S9D4yV3raoi+3
5D+m/vu0FeLGu6lAZTuotcGwuwmAGVsiu5js6WhLzdpM0/188NW9qNhIPjURy0z2aWMiE92gujQg
4GqcuMPCsgZ3HZaheXIJ7YpFYvA2KM+4fX8i1GmOcfc/lH3ZkqU6suWvlNVzy5oZca1vP+x5jtgx
ZuQLFpmRiQAhZgR8fS+cOGdnZeUts37BJHeXYA+A5MNa8NPI0WpOKDIBvEQGoOoTCDpDaxMVKCrP
/V5vSE8H5sfviVdY215ZLWpYcIhV1J3zusxRyi9dIMhwr1+QMM7rTxvba9tlUdeI/k7WpGj9qAf+
JZgW0gLBW3Ctt+dWh0gmBL/UsslB0ahTZPMjdI8mVl7NBohvzYLDNdkvSFhNGmpxZMrs89K/u8kL
0wL0x6xt7ZVZINGwx8rAxWv8WNONhltInJvUwT1HTcEfC1smYDiD35wOiFFJDZfuX/0G+EIKuP4k
+WUk9cc0NsFZvqS5bmNAJARX/HSwMt9eO7305AXwYM3GABb4pTBD+2y0z+aU7kUHElNrFNpeesmg
1jFWKj72ICE/jVG2JJOUZEOgKvD3CGd9m6GKjWfsTgRg+nirFgysZIdgOlArSt1GAUnBgxD7uWBN
0masHKTvTlau74DpvB52ZEMix83/Gk1T3vpkQ908z1xnedN4pp+vTA+EkpVGwEir+POQwBtZoV4e
fdnzEoBD0Y9ZJklD5m7l55suYz/JA/mLkzKNY7D8CICnN8hmP2Hv+Ks38zfnJg3mbvTMYvaCLGj7
bDHgA2pbDGCKH5JzOUgF7KWWXVGEZi3LRljw8choAcRI9dFH6RpJigq5HzGIa9xQ/GiT8lseec2X
akDcnnnCeMCChwN7sjbwO+bpHi+tDig4Far5/XTt4eWK+8FV+C4SPZzmJrNbdjArrKlUWqKSaNLQ
wdPIzBoAi9djN9jEFor2AIfxhsTLK8g6q0c+FsEJxYLVkuSsBfhiXonyLg3t8T5we6xfpgECWAGI
GOXu0UF98RPPQaerDfUc5WO16IHId6LDoFl2MqbDTUbdVrf10pXWJh+REK5Vfa69KH8OkAX7UPNw
aViVQF7LqvKUfHb7Jn+G5xXpjUX7QIZRLi/IkuJ31KuS6qNX5TBPAr46wKpKgftwmjOfNrR4EOk9
deXojivkAjlb6ja8QHgQDu4NdYc4rLEbq/jKnk4KrNB4j+iGvSQtIvHsUOaAtyAt97r43DRYoZLW
6K3qDi6DKymxdI0XhTsYu4wxewTaclqhIKM6NFgcwJWUpeEZ/63wTC2miy/Ay9Y7y8zdcWGVYQcH
/AAkeDPDxjADM/PUokMEVoBDGONw6/7J7jaMRpAJDbt1//+nup3yt6l+u4LbOX6zI4Vf63bfmY+h
AMkyA0tIvqDm7QDgD3eV20W/AFGCPN4UfgxI+jLP/hpC/ZuaTzPeutT6/QSyQUTS9IFy+J+nEeXf
F0ZnoSuZhbezktCrSidfeI55HdsYe7fpIm5DqDubUJOGFEXyCubNcs/sOL9vQA3pIhR0UhNiJx2K
wUUWCAuL5WDZnzJNrSTdMJAanYfpDkBudFtvqjZFrcTfY2lEniBbrvet800+GqjdHiWeRHTWm2IA
vI72dHpRXGBl3orOW6dFHCznM/49MbxUKNwGhremc8tWYZdcmslqnooGi/ZN+lrczVPJ1izWImbl
bBKw4GIDhGgLhIn24LVGe5hbvuw+W3+QkUnPHV/ixsY4Oqi/WzeZN01zm5UUN1kJlNBl4uCOB7xb
8FB0PrCpBJDUqRu6afDQWqDQ1ql1JyaLEvRqO9G43ZKUpcODhxz+lqzUxnkepFswBaKIB54vpIiq
tlZ33LYvgEkpP4rRvTDPKD6c1r8IHw0FCQ+T+uTHEthMgRHu/ap/poR0SkOPplx0eAJm+U1EFiTP
yvEOVeYLY8CGQLrJPQD0nGsSJ/4FD6Q19ejARqA5S7v56IYoRaSvQUZeEZT1knshUAz8LDpW0pn2
86X31vzdShPzU0atTjremxCDXBh55r/N2mhrmMFj2rbp1XXd9Arca+9UN+ORRCCHSK8NEvHvQjzL
wJrXR0sy67qrABjTPVnRoanqXWrn+ky9Pk7Sa6Xy19xXQNKYZiZRXwOzwmNWtL/Jutyuljwx0i2Z
kEK2GYouchTxkIzmFCXoRKPGSVe3s0Z+a2/THgjUt/kiW1p73+yRr2VyXHCSj/zoeM2VhtFHQl5E
CabS4pfZzRIwvMl8CbePkGJHqYH+dbmJVFjd94EvTrcra/0wXpiASURNKr4wsq29Klww5vm/fKrS
CpFGagGuikzoEIzAAKnN2pw/FU3qdwFI97KsXd5OazSK71iJvPXbJ+2qjh0Mrr/cvjg4SIH738r9
7ep65QZ3efRGc82/YdAXk9d1uJu7Y+EcgLChp2IavfctkCSwPOvfk7p5smSWPiWgbDz4hoEM3UkO
Pjub5c1lxDocyZ+83jSAMtrzrHCeWwDdkZHhWeay8YzqHNsuWzE3zxYtCPgeu9580c2gznrqeUUw
bpArAuTkMjAfK6+v7jlArxqemo8k6kxAe0VZFB9J1ndRscvi3FjOA1wreuzNTdi2JpA4kaKHdXWX
7GlyYOKmB3hFzAV1aUCAPwvzzP5Kom6EK1H2XbWlyVFtkp0SW/0gJV0ui80jQrjR3Xz2xtbINou9
NU3G/VRfDKe4kD0dgiR5z1PfPFGvx/JwG/pWBzgRfKCR9dEVmSorUpIoB0XmwqnC/kDddCzsnR/D
WUcmdAkalXHG+EgC5oPjJShHY0cXAFgP4xC1PbaS2FPp+NWI7e46On57X4z6I9RB8AXU7sMajIDD
LurRFS1bAXQLOZpJEJyKKgMDHyqovwCn0AEkbtYciy5G6pp1ncUdGPjasgReCHw0y88dNyDUdnOe
3i03P0Xo49ipYvFLop6d1CATN+0HhssuovCV4teRob61dZs/FQiy7doaFD/w0gZPkwGFtrEG/ObU
XxmcnN8SFwmQqXZ+pra8a+RgvbVJM4AP1FJXz467LS+t/hCWXgo/RWoANdDpn9IBzLgKBJ3fp+Hg
KHV+xhjuZ3AG4y8abkJb4q8hDZQkTHXkMWdAtjBTFJ9J0b+AowJYzpDfzPRUfS4DH2FEONRmMw+1
92SG6ojP2YbJ7DZbnHwPCegAlMcDYL5R3sEW2fCR+QLZpYH1CtrhEkmJZrar+yZ9KTvn5Bem+IZ6
HrkskB59aX3LOOfmgNCaPcTf/h6pJcgoaGTuRUjbtm1jxZIEAaJIyRdqqchL55b+g+xPdpFhGnhu
FvKXOBvz7OEIZLDdL1G9OcbmDo/MHb09hddmrY8o2dplJcpM/o7RkTHNIst6R/I+kQs1IrB7Kbqi
2HqAH3i1smLGs/IkN9epzas9spBAzivzGc8Ka2nIkwYA2lbAXiZ7Dj8ZqtSQpuAOOXCUrUJb6yl3
fim8ADjYpUj/h75eJu0ijNvwGKSgHUGqTJpfstFFwMXUK1IgTphfYnAI2qtk7FfIoQqPN7NwcMVm
iKS/7B1Uc2okahzbrOuehLbUGihl/WbujgBic7wKl2T53VOrzREArvJESjpoH4BhKOq6Uo9m61Pz
czbH1J+zRTaLNl2rGni8uJUuCDML9EMnzc3qQr3akPUuCbJqSV06wMkLYM6ovjhlgITNyaIGgNjS
mahESPaHOWaLacC/zvGns9gluF+LDtiTYnCKR5aaR8JmCMFOuktRa7Xup5sCHH3x5IvWdyVIux8d
PR4NkL+u8XD0j6KOxLLho3Oq09x+MQCXPsPWtSo/AIWyWEXImvtCZqEsnZNpRFtu5R2K6r1vdMfU
NYgrSvgsro1hNMcm6vjKiNL4W5ud89IOvnYpYFfHZowPRibV4zSQ9FWag0PHQrqQHafePpWYx6st
7yOCw0eIRn9DtFQvOycQ9yk3TZC5jkAZtfMRJMrpp60LRpYWdIxqZSJ42gGhF9gfjrHqqWVjq6pV
y+EuQGvWTi1bvLtNDxZ3jjKh6QBQzDba1kjo3bqNg6BsiydRg2UE8P39cRvgOXMtfYTWJ7y0+ccQ
zbCqPThd6beUokuuYJabOLju3cBwv0pg7YJMUX+1xt5YtmmiwaUX6V3jdWxnINJ5p1ESvkRcbnwr
+/5EGNqBAnpnnOuvRilBB4n6C6aT7Emh9B6l22hFVQHaUDySn1jSfspuWmopw6jXWlVABnLwoESJ
RnagSw49KU9eWb3PVzx9FK8A2BdZZKLdgbEgeQ6y4pTnLHhKAPh0wBNlugv18HWSSwNvC0sI5+D5
gEr5V/mIQMYiN+tyh8dff8aCvz+PrqfBD+3k29Qq4kVp9CAhII0v4nHRlK7Y5noArxkDDwIPJqfW
1L3J/FQOO+S2VdduOtQA1kf0AjLqkuImy2u/3pSh1S0py43y3bAHvvqOF+4pv+0mZ34ybg3kDi8k
wbTemK0Cu7oitlavVYunR8RM606lLlvHUyvyhs8Wyf6kRWIp4HOQK7lN8O85cIQONvXoF89VpT5s
eBk/4rLewBGnv5pZmK6QPzVcWs7h2TPzeqOk7y0tNbJFyDPzxAkRgRzF1HfhkcM6JzqQiA7+5EWm
FsIU4HItRhDRInl1k/gtqpWngjtK4iIZAADAf2N7Zzhy8kswPX5Va71ZY2PsEsfFI7lgfbp3DIa3
RJmCA72rIwdkOmbyEeKu4JbnvheBSFam62aXIDX4UYx5ve5b1aLWG/XiYPP8cOrs55B3zRMXcbMN
wzzbR5kLprRpMrIYbTCux7X7Dtd+sgr9Ua18gw87QAhSjjodAqXKdei71pq6GsV7D96ngWO7Wy/L
kC4+NI+jClHan8bZHjENFBiC4eEKZpBPWemfWZjslfDWf+KsCG28aiflOIXifSWMFVIWNXuEdw3f
go6jYkW1/ylCVzvEei28wsDyBCDF6irgjJll1CUFstubnb1kPgAQOqeznlEG3h0cq5iwqTnchxWo
IW5dDwCK+F7tc2JHyJDmXrBMJ4RxULW+eHUVPfpuI0/dkIZLQvT2/pK3uS1PuT3RM8EDvwaWrwQp
YbHAbWt+A95Gi5x/S977rTcA6wU/hHTj7tHgFQCHpkftID5tOwFEY9tqxYMwAV7dhghkYW84fnUM
MPP07fAKuphPOSViACNzlpP9qJJwHbERNQZNk+4cHYsNghyI6/ERz0XEyoFug6KQVMqdmWbNF7IQ
TexsE5DzLbDYypYz9HzDjH77xz4BzyNehioZlwc7ywM0nPBqsJ/RV9pWv3ZJC4+/3tP3X8b637S/
jb0Zd9NUJWftdozGgx4QdAUVenns4QHYqMq0HxVSwkBzrMaPPLwreh3+sMfyp+1y/txKEzvLqA9P
yAKv5jFtVrC1GlCpRPebMTjVNmEih+9pWgO104JHTwcZjPbSMN5vNdO3uuoCYBL7rAS5j4PKa+1l
NQiKh/azEvtmB04GrM277NkxagP/U10BmyazN9JFcnGclsUZRfBqjbSn8qXyze9U2si873hspR+3
MUY8ihUL3bfWw49JVWvIMC43t25Q9+UG9MhiI/0oOrkDSq/c/pWy3/O8AzWdCIcLd7g+WS02MnEZ
mu91OhvY/aPRmwtEC0pkiOCWyLHChFvYKU5EQ5NNXXfqktbuUNtJWuwVrWfS/mls6glELjIFAFWm
LlgmYF0JAlqr7PmxbA0sNSe5rjwABgzNW9ny3P7Zpj5/AB/tCgi3UXYV0VTA0MYnIHW7zneFGuIV
YDWcO1aA9W9gfvocybxaW8DbOaPkSx68IvW2Y5Hb93ZSuMvO9cRbZ6mHTObOTxT2I78xaD9E+ddw
X7RI3+hSC0D+eFcAHyGAKybITm7Thcge6F/o9ie55Shv6xfVzD4UDFZ2j9ruo1IgRroREmWFaLZu
KwCGO4KQ6KYwCweEH+weCDZAoiqQtQ/nyqJ0Y32kbjPkn10qPcTb4Vft8K9d0iYGysP+x7H5iByd
UmUrQNue3NpX+2BaYCEbEYxsvMzEmfp0mEzCfFT7JPXjk4nFJ+EZJK3+Ebq5uPd07zwYY3ohMARb
aXuLtNFkQ1ZDNv5AlV50j7XtbEVia7Bh1UtYTSvXv+cCfsVsperC27S8ttfwUCJBuK+M19gGNhzu
6/CqRA08bjz8z6iRQQwq7AScLto+j0gVBzlibT80ed0sc1P1X5LAfu8CP/1hlQ2GT3EoV5bYKhnp
hxeAaLWPXAOEbBHu6agGNooeECbpzPgcmuxdstCZF5RdamanPBHvtEyjDQJHleuC2116oMVa4OA/
iGL4Yk1oXoTr1fahPLMKr4oJ+YvkTd+itGOSO5ovb6YkB02nxIshKBcA7B23KJrJXn3QiyuTi29Z
iDJoH1hsl0QKfeEooEaqQSO+JaAGcA1gb1h+HG7/dWRqxuO9yuxXhZXNGRBM6oxVrzpjB5Ls3J69
cDuOj3YSbyIrKx+lTLp7L/WR0KLBDNrD57KsQsPYkZZ1bnOKIv511hqD91Gj+OOIxRF2LZ7DQHkJ
DxnZ0gHAdRtXK3ZHvbgMvNU///G//+//+d7/V/Qjv0caaZSrf6g2u89j1dT//U9QptjuP/9RzJr9
x3//03UNi/uAA7Etw/Ydzj0O/ff3B8TBpwH/ywAlSu7Hot7KNnUOLbiWlnCzwP2n3ehLnAWoH0bU
jvsV0swcBPdIDveJv0EhO1bvsRJfAsDLACnW9S4mHtjPIGJekpnKXXWMRAAQ/2m23AWmT51oAxXx
cYJEgqY4YLnxDZ6q5GdWXAJ3Yh1QkY3XecjfJpyWJb7W9sEJZbPJjLI8NbLzD1iB621TOeM9Eluj
lQUmqtdpnq4J45/j+DmPxVAm72ElVhQXMxKeuUD5fXdBlPLMozQ/WA5Cw4uSOy3K96L2PLLnCkUL
F7IiMXWHthx3SB19JzmJSEmHoSvDldm43nI+Awnracra7LtFq1S0JdkvJ+N+s22HpD7+Iss6lZ0a
o1y5ugRYPw2hU7nInNlassp+lZENc6t8ApDuVn+6avD4xIuEG8FWgSNiHxkoIZdIuwEEvonkNi7V
CqlSlntKAHJ4LFMzRI1xy7oj9XMOCt8mMuM1t4e1DGsPkNRjOiyBPhPvfK/JHv1W+OfRCe88R6A3
iVoZmou6MVwALboZXn6Rc2RO9vNmoV3jJxCEwEfZOimCYRiJVYy/b3xw1NAcwTQRUKeQ8d26Z7Jw
ZJnu8GDB3TspSQY24XWtmLifz5QFwyYbhnE1zxGX+zAZkzu/2sZ1ijLbaZxVc7U2A9MHDTPOa+dh
ebVBDnCb1DfHeIUsuWJLszpjEV5iGR24a7j5ErlUgPMrwmEnjfk8TRQ6J+BevpI5zdNjT7RogEJw
oG4ouDOlPMApPl0CHcoIxQjSs040KuIR21UFfhO6KpLZFmK52ChcyD52YlQ2hKZY0Xcz9OFXO6/j
E0dhLdhHu40lHOcBVfLOgz2ijhBgfMG68VyhwMmaLgB3mV3JBBs0G/k/oHKILStfW4nTbIMOUCwg
SpNaStD7OvHeYVbxIsdwZwK47R3u43rlNbl1BGVD/8C67ptZhuk7nEoROHIa88KjIL2zwtFbkEJ5
/c+u9Nk1DvP0BIJeuaITdG525JMvOO+GC+qcgQHW46egk8jwKUeKLaArermVhQ62tcOKL+AtWg5G
FW4sWSMvL8A7kDVHnZR4cLdw8y3xdEn2JjBfkKCKr6zQylgUfWyUyxAPsdCM1JW0phd3Ky9m0Za6
ggVwBoG1Yp6qwn+4hOvwwoPWeASaYLwJrTFfU7dUlXGHfLDdbNv0SG4Fzlq+CWv7O83mFz7bgqHE
nTLizUeL4YWe2UfSzRKFMHIGd+F8qZw16uDaLXAqpyu35YjHRFAh56IGDHRc/3XNBQBFE6x0tnQd
bW44J9tRn9esPX6HWIyar3n6O2yQGJ6v6azSRfhvBC0o9egsdN2OpfV8Xf/pmmlQX7N/u+YorYB2
hkXLXaP6jWapu22rYF9gYYMEnrbArph1OXJ9puYg2wo+/8ZaFbHv7gLScJYj1UtJYGLPlg0i4onL
I0BeT5vqaaBGOGoTxvwVJJpg4SGZAWwGcaLmLC06y1jATxkqlq5EjBeAnT4mdYlgeIUSWaTqykck
rcnHMgOcvw6uZIAdl70GjySWtZN9YaTWAwaTIQ0BfDJfaaHVhmQ1x0q7jZfgkRj2eSeXn8Mwby0a
ODVakN/FVicfQe7W3A2mt71ZZOXQ4mO2+Y7mascmABftEmxmZVEcyY6GVlEPLGujr/ckU72hT4OT
vI3l2O65XcqVafBk6zS9ezBSlZ2jvqqXSFwLVbHnaQ5sYENlCymK4YcYQY7p1z8HOX7XwFp54bme
gFhDhYAaqobH2vG3ptVE1z5EEY7qrOyrZXIstDEI0YYtngjWe+LaQDEDQ/wDnbkfcveQJL23R131
tuAearOs0QcBovhha6vEGpMBGcDj7jnGW2PjFJGJVCTwDQ1pGSyNEBtGVq9LB1UNElvUdx4ZF+AP
TWtH417wHl9ygl2WiK38g7XR9xK0GF+83kiXjh7CxxrF/eCxR1ovB+fXfG6kQBeH384btxG/IpiM
nCMh9AtCLMgONbEd+5fzgd8IyVB5XWyCoQD8E6CjNhUKKFahBP6o6kyQqw+d+Y6spkXYWfVbUCNP
WaDkdmcABuElcLxDmU2zVoG55CNQYu2+M+9UnKIug0Yi9TMU5fAYBmZx8MHEs6YBmdqOVsK/Ii4v
gS6q6z1inPxpDLx70o9eorDCLvVFFEZ/QWoYyKKmM2VBhCpJx3/Cbdfse0OAttSqwq9htZkH2rxb
W+2YH0yjRSxPVF/mC0HIYcEUvrgUsNJnyy/NZT5NCK/PIY9b9TJyMews5NFusqZt39JiWJABs5Hc
BODz7IjKtfIh4EDupVPVLjJfkTvt3kfYQJ48wAesSMHcehPgqfnacpD2ceA8bEXas9fcwS8/nRP1
weVqFFxi/Qt3CQhmyvnrysFKtYCzIHrwGOA9w4mBhUZUCdwlQy3emtGLtv1YVDtAOA4vYw6QyumL
TjMkpQM9IDt7Iwvgv0ysxYhX0rObqedyAPxhjM3YLo9SYC7PuwZsHVwkniORyMt2VEVDCjPyH1kP
ZoPpbVqxxH0opgOXWNuVdsLW9PqMgw4K/l14fT2/UIssHrc5iqaWNIisOoQ+Biwnz9Tz+jYAZKHG
azjPrS2WueYB6ScLHy6FZ+kwdk2j4khkhr2f48tBphx84mA6rCoTPiIj69ek9bJIrpgzdHvSwg3/
UxbcuFBvmtHCFvRZTTOitheoVJjCLXHevzJtpQBYPyLqJzju+al1O6xOu7K3dtpv76xJgUQhZOD8
omZ9scND39uPRQIAcDi1+Cl0rb+ag/AAUTr2H5H5VTsRkJLaLluCr9VOl8IXzZLjHbkFlqOTLoFl
v7U6bl9qBOsfxsoQZzsz7j6NFes3bt9mq7lvKaAxWGXZACZ0mqxWIHEwkquMA/mgXTc6uiL40XoS
Oqvl2dpqavzN6ES1k39vi8ZcI4xnrBEsslHG6CWvMmLeOmMBmF6nbqmBZxWKtDhRt7etHRx4WEXl
ofuoxmKdDyp9jUSVnu0JERkL6fQVUHN8WxnhpzaRfbpCuduwJ21n+O9OLqo7Gsqi9WgbCPfKsrgH
QsgznSdTTnmgi8qm+ZFv++eLIm1WmfNFMcAjYLGQltsQBJIncpHPzvKpq3SMeAN2MnOmNZnMOdi/
uNUjFvazkU+Z2LeJZiOaM56M3CwbV2UTrYexR11skDxiEz0+2wgVpg1SK6ln6BxLNEBZUY+b9t4e
jXTuyWI42aj/uydd2AR3KHbkd9SzIuOxRF3+3INL+rXtffNCOhVl30zhxjPkEvgIownXRJ/nUxiV
nDhswhMBKwGdolqoYMBuerq4sM2R8G1KfiStwnt+YWYO/EmkBXkW7imwgvI2Mp49P5DLzDg3XpXu
QReTP42en2xTZpgr6kbSaM68Cr/4hhfjXwySh2hAqSYpjQanyu06OKia5U8gN8w3KunrNWl1aGen
esATbR7boMiEyycyzRRwnqwgwsJ9OqlodbcGXJ7ckDZA+voBoVNZ6foibeCyyTQzV3Bg1xe3BEkK
PBpoJoKDBwBwd5tZWIoAKmA63oOZ29lbkRqApz3NYaCcJLOzL5UGF/mIAB8qy9WjGejsUsbiYoA/
LYenfcSGzbSBxTpp3bhujuEAdx1o+/JHkgEl+KsLmrwTieJAg3Fr2ggNNMFgIuRr5TWevhjfm/A7
hQLI+NSlEVaxEWlnPJDEFFjrDa5MN6QTQ6rv226YzclC92ALags33VGXi6YD6ln3MPr9V9QZNScS
Nww+YfxBuwN1o7p0kKaBWCt16aAr68lupDzTmYIRsekYby/ke+BC6WC4KwAXrvBHkffa6Y21bYBw
E0+acqOa3F/RwC432YP+MX/augzG1YBMXfg0McuY2NZdKpMt+FzUI5m7alRLyxitz8vnkYM9kPsa
pADrXSLZDsnM0RKwuIBF8m37PvWnsBbjh5uIWmnvb+AG7c/Um0VAK1wERd9vkY34ORwgaTbibkO3
RJr4XhS9v5YOgsQDQgj3XcKz+RDWfEKrCw9Bm6NGJ6tRK9z36tPODlq9aX2gogeiiFc6jcyz6QKq
GW7UbJX2UnwP940us+83veF0/1FP4/FqzrD5k/km6wZ/VcY5MJsaJDYTtdStSxVIty7VJ+WTMXK8
YIzl9/NNS2Nr+LRXVWD0e94XwV1tmz+ptMbjAvWtVeVt3QLLMKzazgNQ3B4arELJKkz850ED7CXK
dLCZAWgt87lr4+YaOEEJRH35Qk7WIon4xi+KYNPi1YnUpsXgIScNGZr59lakKFmVnQS2LWkai2J9
M6ECxbQX5Qp1RP160Hk6LPxA3aNoPNm7Cj/tLCsV1yB9aerVjIwNwiRjbRU94KM8g+NLAwqNGB3E
OxSyDlA0bT+TFvjMYIcBKJ5MdbTpI/jpCqYBRWBauXEWabA2q2a4Bw/YcD+gdOA+yopvg1WlB+qR
nLfW51CS0cHwWL8asGm7c20AxcRA9jkOft09ucghXjelqDd66jrM9PdeEsVL0uZOEtyVlXMgJYmK
rlsFtmFeqQewUWCbgB/7CAKrX2czzE0cVd4VNEPNA0vPraX01Zy4o3Q2VvsgbIwF6UjmRQwYwLGG
Q2iyJ1mQnpuqtU5dkl1uA72hNxbU/W2grdyJyxc5XdOZ4om0is5EA5JMhbvc4lxeFNYJyFg34cKK
/B1jyjqqUHv/1sIKf2P64ctoNPAewZMGL8UUwq3cR1127ol6bc/cI1AF36lHB8RLh2UCmqitnWmg
HHU8eujgT50G0zRh3LDp7gZtY50CsmiasRGue9KaiQdPbFwmFQD0xxeLPlICTKCVIzwO/Ah8fXRI
quoobZudqTdoJCH22nyhXuXr7lTlfNzKyjZOcSQAxz8d0r9bbhy02yYt38hCmuWnBXUHKZeuUyTA
dHca4Hcgg2IE38ciANTQRZcyuANzKwq6JkXuIBIANA3kOOc6uEOm5ucIpAr+HAsLuQ6u3HdN3DzY
5uhcHUAHjFb9kKm2efDxaN/VBdwoZEAyVMMDghqBhHlQnTPn6gcb5Z89t196qRUj0qScCx100APD
GgQkAOkdcNGTQvApSjRMGgfJX70NlxrZkZbp+qkDpPWOyhJV4AFP0uNHqkoMTACULUhB/UkLOtHv
KPJB8rIAEKsKtPV4a0VsEKtikrEIWicNftXe7PrcPQEp9JvQunyDc7ZfaPz8l8CMrYeyCK4kr0Dg
BbdZXeyMPi7fBLZJWV94L12LBQ/wC7DlnuS34QoQn8cKcS1UEKDcB9yt0Ss2EkCPmlrVJKMWyUhL
drqrxO9aHujPsXkVVstAC2vLRhsZRo1AhRlgzA5DgVTeSXSTUyv3mujccqfeBm46PjkyPDMgHH5M
jTT0NDXAqDVL/Ao0KDOPU4hfok1acWCVeS9D7CFi+uWoWQcjkE75oOEgwW/qTQdS2KMlDsFfIzg+
6WXOo/CBernjvj2urLxvtpqX5hN+SrbVMlIr6soaYRoXbpsFdes+xTYNK4Woii1QjTJro3WSXEkZ
MKD/lrjzjqyxzSeauEpKOFanrvAwcaDgaw/h4QXIysDvUZ25LoTVX4IpsyLtwa9guNGqQ8qILFZE
GY5yS9SDp1mxNAPpvDJPwVvLVIkkIdCOV0X9Nri2vI/g/3z6wyBmDgZ4Xy3vrMBJxFiSYq20iqIO
DeasYmrocYU3lrfzbM/dZMxS2wEBMvjHQQJJXbt2sLOaXr7UbUBGsRwzUV6HQToHSwZsiRq64YuB
irNl17rZCS6X7tU0z0RDR1aicBhydQKQeXIgnqBaLjvZHSMrGvwnK5shkK5MT8AbknavDjvTDEXT
fp6Wur+dFlb/j7IzW27chrboF7GK8/BKzZIteY7dL6zudIfgPIDz199FOIlTqdSte19YAghSsmSS
wDn7rC3zsdo32mhsZ9PEXfDvTWpRTFvr9189hcFzHHtXzDFbp75TO0AzlleUw/2dDhXlvSy4lnnO
vIJYdo/F3Dj7zNad9wH73ly2yY/UgwAX151/l4LRuE0DflHpumM9MmrT7DVvuj+PNKLi80g1IP/7
yMYsrM8jsWIQP+DzP85Vd0wA/X2X5WGi2u+PFox/2NSD+wo8Ve6qYUzu20bLLq02mfvAcatnIi3k
trzB/r3HU0YdlVXzRy+W5LeOYPy2hBByFXZUnw2H+B0KwuwplZHYxEXe/EhGH4k8mbMs4omq1fJ9
SYKGghcpABN7w8lvqw8m/cW2mWxiUVBrKZab/W9MOI/J3Cd/rJTIDMnQR1kY3iaqnOTB6CLz6PuZ
e6wsgyQRyUs8Tsbpw3YrGKA8W3E3+6Aq/NobTnCNGqN6Gci/bmoAi0cjqKoXnVQVWrlg2dS2qF9G
WL63DtQ8l2z1okY4k3+Mlzl/UF1uG8hN6vvipMYv8eAcmsLIt2ovQfzuSm3po3or1YXz9RZOaf+o
Wp2wAsQaQCDVuZOk1fYuhjRwNfgwbmxV9xQIfFNjp6por0XiIJdNNAsSaVK8ELq6DnlZfbMSGW1t
6qHOre83b8ZCRhyvsW9zNINC6G3+KQAhvtf6DzVcM/zkMPlM7FUTUbtXdeNHZfXNESy53KtuTCC2
nZ0WJKIL81SZGLCrkw6ac664GF/cskPPZNmnuq2yp6yygZ7aJRMIbwDuWw0Rj8KGZzXR5CeMwvOb
mAcUMuWYbdy47Y+UQGokSNf2//Hgz1Ot7/afJzBiLBRSnJEJeBAS7ZBFUwzwmlKleU/BlxOq/tKY
lm0dj9bnsLac/jGs8/N/DnOZLJ105sn3c6L8lEgi/kyyLgilZwCb6xb7Nx3bkhKYzpuuB+Lmuo0I
l/UmyvxgOARpGe1U020c/H0JFNypZmS9DrHbvQmrta9TEWekMTnZ4DooMXvqw9MhdIu5/x0p8Bb2
CsEJGCWX1AiCb7YFihvuvP5Epcuwn7JOu0RB019Qxvp7K6m1x3SmWlYgkP3mDP3VVMcvGTV0Y9L+
rEv4fpPXjeAtMG6po6C8evXcn2AAzcc0kt2tmDWQLHAc30gQ/SowG/wj1nELsvgcjWG++rk/gfLk
2tNWhU6aribqttufO7FgdTGU2NQBTnjR1xsFq/fpB7bEgICIiQHbH46ZpUfHWWvjbSdN67VMOv9Y
NwQhVHO2uANmWpZ+NnGIsI5mILPP5hhzlRZwo7d6ldqvuY6bvG2VJc9Xmp2TTjTd6nOwR7r62ECh
/9zrtnF39IgIfR4rKo95Xi7gtK/H1i7ZEzkbsPPXT4U2ooC5rQ2fewsHFV7v65Twr3uDoE6OsaHN
n3vzINIO8WBg/bbuXfI0OpBiNz/fqPVIhOCnZH3udQxschwTWpMaLBLdOugdEArV5NlmHJZeovle
P1U5jcvBdCKIk+uZjcGcDrCv0bnM8iT9ujtGc/kKuHWaQiRq8l5t+Hn/fJVaN08u092/R6hhaMKJ
hjtVflBNWePQUgoH4uzK3i9s078Plm4DszO68fC1PCpL3GTfxJAjVKcapzZxlf7wEsc4qZba6WoU
7/fFuE/X47+GpjmxqDwlF/bVp151pv5ilvhBfJ1bYmtx8YVzlknEE08Ni1IEiw2FRlt1YqPg5hMm
SG8LJKqXrzeLKtiNjVY9ZCzI//H+Y8ZD1UZguVNjv97MM7OT48v67qu/j7XiDPjnTb3z17mT0vQ3
BMaMz3N4z5FnoLNbWZVqoyVgKkWAxdC8SnL+6s5z4XShaptwBv9+6ZBKo/gFvbalFVt9ZVl+vlRD
uzrXQtEBM1d7/pfTdXlyMKOY1ML6lvN6HjfuWRWptj1rPvUZgbkzUp+5GRCRYDSCUxPzX66arpN5
rJtEda87QfzWAsBW/cbkW6em1ZnGjvPybsjOprIAa0NR9/ZrQTRA9WdFMJ0WMaGsUieHaUqOBJka
MRAmtAapALWpuzS4a9eNanad0+z1CJWt6hubhiQ1Of461E3dJjKVevep13n3WS63PQbHFx7CNrGx
dYcbeQMOaUT93axknq0Gqj1GAvN+HS3WY7/61asgMv48TDU/j21j52xXACuYG8nDPJvaHZKG3LeL
e7WZ7YRqv3WjXqm+hITRFhJcu/nXDjhNqLfWY9XgVBsOs15X53/1qxHqUNLk0b5luvz5jv/1ZupY
ow1+EEBcI3OEfjFdnPf6ypb/ci9TLme1os/nrh9gPajvWtX8GjNasb7RA208mNJLoYQ4CW48bXzy
6iI/jCLO35Ioe1Ta00VGKf8WqzHj3yMCoBH/+4hIa7rtvHSwNQLwC0HfEbzq4vLO1L2dbWFU8tXl
5SnK8q/21xGtmfVHq2ru/fUkqv9zsDfr3nYowIE7fd89AOqi/NAGdzgROwlI97XeEaZvFTaz0z18
dtalPIymuVIw6KvWjWxzvKUNR9+q03zuMDzgmxkookVfGbgrGHfSZsyb86jffPWlvvC8zzbGzIBv
v3YZBiyKUB2pOv+xX7WlpJDgX6f7z4HT+gnUHrVRZ3QN/8++ryZXHQ92NcYvMSGDCYkwfxuQcZnC
Op7r+wmUPZmdqtEvTRqBlRI01Z4+kma/hUgxhw6/8l51YkuyEhVnK91muBfX1iifmkTnXmIm3skP
MsIlY5s9mv672qd6GmhdR4/I4+arz3WAICZlvopnnPZJoBV4qp7UcLXJrYBpu+5jgLu+h+qzhZ5S
cYFJoVn54xF7QjQwRZHfE4zL7yWxj6NAQt9ElYFjpeGzVXvUmGSauo00BiA462i1w6t6Y18NFvWW
RW6eKycb5EtU4JbiNHDEAz9+Lpxk+jCKjGWaU3TkoRuI3nmMQKLEPmxuUCQzcYwfoBBAt9ds4y1j
6RyOhT3/RKW88YJV/pr3I1ojK0CzZKPGzpP+RYtI4g1WS92DB7dIz7P0pK3zLr1qqp01zdNLLamF
S1ywZIafnT7PhEsEwZWIavmeyy8vymu0FBAouvpiOSZ5XG/OMU3/u61eqY1MZHW0pUWlXBzfu39v
CK0hHJ64rRWJbx50X36onV/9/xq7TPg/o237z3N8HSoyfzgDNN+pc3/1q1dffUvtJ3cJzKH1E/zr
nb761IfJFrg1Pgj3v4f6pZ0cGrekSjF25D1UDVy+vNjaT34hd226VFv8KAOvWz3nO/+lLs2HGnbt
TSeR+iJ7YwkXr8svw1gEL0vUyy1xF4/vgL22HN29xfR/Z67NYDUiWTQkOOpM6dAaQDfFd7XToc7q
KeJyYc5912ZOfSrmmEsd4yq20coCIQOFlkG11UsYU+MZRWt3caYpeC0iTJLyabyqltkbz0Wpj7fP
lrAJbPnTw2fL9Y7FUumPqhVkREhcRNel5f2mm9WyK8ZuuamNiRB2V0aWjkSBvrKx/9zRoqiEV+n7
u053ehd59LqHihSsrj2Whn+foUFkfUtjcSjzBCevv/tRFge70kJ9GeBgsEV/aO8o3HQfOkQ3D3bl
pcfZ9sxQDjXSknVjERW5L/DtMiNWI8xK6eutGIzpMjE9paXGpolthq2b4KAGG/WhhzibatOdnszj
tiCy9YMSpsZwf7SUKW/1rDDvLK32rvNAWk3taBzuTJbUP4bRsUggY9FWaP5hll11LiDdUUH99TJ1
kOCS1pXLJo3N6twZLuDjSYtO8PCIOef9g+u09YsY8oqMWdmeCO7VLwUTnEOLj9BW7S28yblvx+KN
YHTebfpxCf0+kU/1mp2lRGcJHQ8E/hAHENUGc4DJ2Jf6WRrR8rnJyvGfzR/a4hZQUrT4QlQovqhX
0VKJfzTVjn/15esRtV/i36EOMZZux73FObbkoSYhyHjMhdh5Qm8vQ5ykj4bTDqFoZPNDDu5LMOnW
S9ZP9jHz7Gif10P0m1bArUBK86NZ4DWUw9xdU72w7ieynZumncrblAhdHuI4hu+JyotigjE6GTID
tC/N6MFcN6yamuuIBXGTEu7foYFlki5HkJvsVMN4RP8ifJ2e1TnURrgJIvB4T5oKXZqwF4yhqAO3
rfmbVddgCkikg9Tt00MyoAiHsSCuKSL4a9UIgBkycolE0PzaIdZmYXdInywItl87NNdp7jWEm15T
gh0ppfduxRGgGtF6F2xO69/G/geVit57BED31K/BQbIETYiCOT4aeqFRPjhqWEu42p1Eeb0b44LE
z7pD9am9jsEyF9IVY5DDNhsKuEMNT8lb0KEQ9z0bu9w5f5JNo73USLuOcrHNfd6U2nuJr6EaMGNP
tO2bzL5TR0YlUh3FrYTR+FQYOvndPzl6nYOBppFZt9R1zBsRyXEfFxr4xb/71Ks2FQ0Uq6Ddz8E8
ZLuMldEwTz7/mByrNk6Ld3JQvaiGVXGDCAtEf6ep8n567dxnO+bd+c7u/AL72b+OograusVWPYRy
jryD2qE+SoT2Af5pDKFrtRTyHIHAUoq3GcOs21AbcUhCn4Bzu8wHD8D8Tg3zI1IErh3w3F33/r+P
coakee0h12qWOTxQ2TU8UI1AnYSFyQyZpLuv/j4pSRQvi89ykGFqR5br+h0hVowA/zqcv3fGXHxc
Q1yedSPbTYR99N3fdEd/VxVJaXCAju790mIJ+8zw6zdPau52CNDXWbHoThLc7hFllnVzavnn0Xyj
76iH/7Di/heni+8/i6RV+bS31vUIBwRuEuGG8FVXrXZ0A/5zOQboZm4gBpb+vfJxVOV86WAeYj3x
71VL9a9dalSwiOjwmfjFRxDBn+2K53o2o0eteEIkLJ7VZoFnu8X8JdmrJnLR1YOmmQ9NukAF8Ps7
aXTzzVkKKABk3Tc+SsCT2pl407zHwqbcqb2YhUyXogRiqva2BeWQMzoutVN1UWmB1Naeb6rlRMQY
InkXsbwpze1q1pOvLMIBQek2R5C+Uc0vs59PSqhqT+sY2WjdRhkC6Z4/ndrJmJ99H+aBqeECwZR3
edb0Yl1MTK/z2lJdumm+wdjI79V4yb/sAY8tnjrrCB8Z0eMgbAL4nCygmKI1tyjF8CqezOQKW5gp
4MTdp84fZ91l9mgn9+Sl9C0faHykJthkYhty33yc2qFGXGlmm7mYgZVrA4i1/j3unOAhO7vcbB49
y3nO55lsa154B5vo+t73AndvV/l7ndYaIn1X2wjSk0fSsScoKsljEHFzN0aqn30C3XYH3gYWpLWt
WMpe1SvNQW7U1FS/my4/a6qNBd5X9UqMCTbEn3hKE4olcsYjedQjrGJkZG/9yiSKm61K8qM3Pc7B
OiMK4KLEvD8uRHN1tsx22byaSXTxIXacuf6nEBnb7xX1yU+1bsWn2C8+giH+LtI4OESJERyzSCO2
xXKYp2TCf9Hy6mB9dnBXwYMvp1Pa1vytFB/5CR4vthPO1OI91I0V7EX/YGYR6vPGeOkt41tgmH6o
owjb2n1EtFPzwtYiQaTPCH/GuN8MI1cPUYISYG8H81ire/0hCHTYUeQJ8S8TFACRiNgheva0c11P
ckumYzeOPc9lPU8vE7LFUFTdfU84PiZi/zNzSvgcjdXt4spo9nWnFeFoIzA182FDUT5Cp+TDcPvl
e9f0B+DvJ7k4N6tu9Usg0bbycBp2QdKWoZHMf0T997YEXcPa9xccIb4L+UGJ9iENyt+GAjGJWfd7
a66eTNRq4djizGVqv8VltnHahsdK08FuFvb3vHynaHJv8c2UAcTxyZO/dKYJW8d+oxqgOSM5ZnUC
KTO004GQgaaNG3MpcwRWzjczMRcE38wpg6QSGwZ8OJazq0sesHMBqbeps2vioqxeYvJ2Tgbgbar6
A2rR79pYli999EcDf+TQtPJVIzrKPGG51hMBpCJZq/WmnIfH4m3xN76ix+QvWRpK2ggvIJEcf+Vp
3F6N2YIknb/0w2C8Wt55QEG50SLxYlAXsq1sAAkT9wAinvYJb6arvUznSuhgjLPiOnYAcw1KZHZL
xo9Bonc4JOhJz0l8Cppu55mQ56OqhS9qj4+9gRdx63bNIXGp2B6G/gHpx9Zu5xEVsn02Kl8L9SQp
UNr1z95SkbCcq2X1UGzPIh1PbY82F/dfUrPI17VeP+JSixuxXSJ8RdcF84tsf+LBn6xJE3U9qO0B
pF0SuVffQ+YMclT0jXvo+gTwQKJvXBSQgkr144LJy9aGnxpiFW2cWZb7m7HXmLpH7YkYdmiDdkbF
oZ/TQMgzs4jE3DVzI899BnXqpl421L3l4T/2LaZOR1m5w0Hq/amqCXShjuQodRZD7f48QQxgNY3M
sJiW8UCxR3kGZ9pij2tP26lc5FkEibl3ev2mm3VzRki+cIUlPqxJ1sdbOSMy6c35F88qlzKZJXiU
YkVxMTMIefrFZ9fcZ3jJbKLaA+Cb+z+fgOF+pD4LOJzK8NI2f5iu9yyiPjTJ6Z1iqwevkg6/15Kf
B5fyh9p2oZ/UgG/IwFflShgaglubZ3h/+7hWuOKlTJZml/cIkdv+V+FlhDA6SoASra53i5b4t6GN
TsXia88RdJRoTi6G1b+WTlft07r+6Mpc23mR5MejKh4z2uFed8VACp9EtSGrZ5kM3+LW7igDT9xD
5pJQqcd+Hw1tueHzZpeimA5BwheCjW4QmoUz3DcVX5aRi5diJK9vNixdImwW02K/EFA+ukLeFUXV
7mFIvI61vhErWBPIP4xdgNNkNLN9V0V3bY3RZ8bFqBvDQx0Z74npEaqR7UVnvbHpl2HYUbnonDUT
u1toUPYpFyDC2675QxhVFWLoY+ntH+aM4c1kp/g6yRy3ifixKy3jCN6kjXtnCz4GYPOznou3xtaT
MLAmlr5+cU08zNdbawTOEqNNbYPiZBpMEjI/e+/aYAn7zJ83nryruzz03dkNRVDillXU/r4i3XPt
kSy2seyupdMTzS3qPZWo1GF1QqegX8KORuEVisF5t6qYiixCTjehB5gJY+3uy3Olzb8CTzdfneDD
GQu8E6zxVJJ5ChNBupiH87SZHeR8lRn4G8LQ05GVV052DbJOXjSXdOy4B/uTvYc8aIb9apNgYeCe
5/WEdrW9s2c/2Kb1AHgwozhVjOlFbQbhpBeyo5e8aKk7opwQGe/w7GcUWBBZCgtXg6vV/pFazpsz
zr+3ZkcOLLHvEGNfaqoQvZk4ou36zdaK2t8kTg07r8xfYDI514nHfdi1eXusY1k8FDM6PC3pH0W/
hHZf5LuCSd3WpDBrGzgpeGRjREtbuJvewJamMYWFhYafHdvCj+9gekZHOVrJZQkK5xQxUzuLJDPO
6WhRoZmUy6VKs/FYQpC5QxpuHQwh5vshKWIms5S1Io9p9sMIVZ5ck7Gr08x7KLo42cXtfdNT1mML
l2Qq9PynoGZKXDZA4hPIKZtVBbnpMp28uY0k3hHCeXGtANb6IppXKY+D5gJrK1P/tSNpv2k9pwdV
lgBo6ZEBWTM8W/hi+m9Lw8rJaIbqXWvIiQZZN51qx3a2lLxikcnt8n1yVmMT6lreKSvuECejfUCn
CjK9F9Y7DzCw9JRqvU9u32OAInSMCRzgg8RF3mOnQN9cLeM78XQWbFkzvBu4wYcFKqn3wJHEFhe/
fY9xYMRbIm/eKSGbIBLZ7UOsWWdo7eaV4v2AgIQXbVUzFYt5xRJa207JOxai9Ya6JBtNd4w1sT3x
kLXtc+KyJo5ie7jiLzZeJX/rZfLbPYIz1so8gLZ1UFBqmXvOPXNtIkrBg7a02kuX8ZWN9mZw+ZR1
lGZwkKYRwIyR7foY/suS9Ig0YY9s7Bj8uDvZxsZFMr7XdU1CnZTf/SEnxSwHahj06pmczrwf0rjb
ohRyN6CErXAwIMw1zuiFs8isHbb2+JI4w8GssACdePrtl/o6ZM187GUaXRf+Fi1179AsvuZJJB4I
pPZhziKC6Yam3+BItVz2y4Nrzzywq3beEEhAXQf2iMQUK1l9SPsNxQzd3lodJPoy3diYTN3csa9O
wYJNBXXxACzr5VvVV0Aaq+XQgDTfzXXwhjh427djSuEL13+0oPidG1/wp7hoQ3Br6RbU2p67i7Ik
DqOcQKtscaMVvNynKSVDIjIb5s/5g6tlV3O9dcc5gSu36NttD3hBq1uHB7eg8IGAACCLyNn0QeGB
TK5IRPJ46NLIfRrrgKC6U+xlb9XhWBHUqILY32bQs0NJZnknkxrLSr8dzpbjuvepMPAbyxZ0C5Jw
mWFzQy2ZQt+8Kr0rrQaRrnU3a52zo2Q/vVDb0RyY+Dt8sps2TM3RmLOr0GR06bhUQy+uf7e9pYdi
LZzjoFt3SZISQp49Y4e1fXWoYpFv7PRVukbzEM+TGRJR+8bdmwzzKLA9dsJhHuowkbF2c2vZXyd3
0sKSdP29FKPAXTHhD9eDcwK3sKwI82Rd+0C0G3FDj/CnagP7WDq4D3mGAdYLYEAI0cPXjexKeeOe
f4np2kmyjTDog3Mc+dhNFP49FKzDEGt5OPj6zSags7PceQ6NTjt3QfUqhOvdlZ32q534oSbHsO7t
uil3cs5+Sgv9TguRCezoQ9W36V0+jFOopbMXTiDaOp77HqXnYaC7xRkXpGg3R6BXxUCldB9FEKvr
Yis87Zc92ePFjpBvTXWySfrJ2cjVtbivzeKsiYESUIvA6DxVJ38ewCr6VXNnj8ZVb1lSWUhFLHjy
JrxCxLLMyEThXtoJB8puYvJktIM8UGS7SyaNkrVGLMfCwZrYqOqXTlaPmo7gDTqRPHhSfhi4922s
1rC5wnIuvsC+Lf1EldwSn/wY5OsaE+2HJNvB0mEGHxvzVmf1UQeJOFOjpJO9Wr5JaaGVY1qw5aKg
hgKTqs0yTaBb++Ajj0obw46BWEe3H6ccsI50b6RKp+uEyLDkBrvP/fjNy4t4NwUmVhAi3y1T7LIY
HviChkHs3TjSd8LL36CpTtuGkNkOXoW+yxPUhJUWX5fCrDGoTZadjHhEFa5thV4U5HstxYitK9Ju
I6LkQAwuP2dwS1zddC/M8e9wCuhgQKUPlmFoh5oLKYzmhxwBx1ik4lGyno0dEs2WT95EUFfSNZIV
q96azPRZ2dVWPB2K2jW2KQKbUPiwONJbLCaH6Y0cNgUKya3jZY9JIC6u47e7Dr4IeetC3w+U4x0X
Tw+o+G3sLfdwSmmGrNj3ULOW3q32CZnnMAZGtY9mfSc9vw0pV873UeBwJ4lEvOvS7sOAnbNrejk+
GwVhoYLqm8ZcOclBgOGD5RJ7itJpCzn/mZ/KJ8bifyf8me+FBiZwtrZejkYmJiiHWt9rwUG26XYy
owKZzyTeEuIz1LluNLSBiNq7djMwpdhDoqFoHBIE6vCqe2pySrgsEoEBOf92QkGfT/Yc6syk7R6u
MvefH2AWxotI80fsBZfNoBvRvZDWh2uTh1+G+pz2mTiVM7drGyf2uiKbUXsXj1UmpacXjEu2Bgjv
TdMYOve9iNK5CJ1SJnGcLBF5TXmIdB8TV9fRD7rGmmVonPZz4yyoIOyqgCvrOvhLZ8ueGk1IghkF
qf2isVKfihQhQNCc8Avoz9MohrN69bWJXbs/FynSKWpqeFJ7hNvRtx/mMvcP/Lj12cr1Gksc2913
S3XFLHk5i4YHQ4q1L+HZxdios/kdyYA+nw4NCUbQ2heiF35IqP8qjKA9Z0351voFAZTSHtvjkhQs
kQOqmv18hunSz+fR6gFBeRIjEdcoitBxypAvwT4N2koTrw/TvJRnniIli6Ap2jl99eZi+n3uhrji
/IRaJCYlhV1ttKRKWEv50VltmL4yD02yq0PYfR9pente+vZg56NzaLkdnls9Q7uYMC0Nm7Z6SbPu
d9mV/ed3pV6prylZHMBRc7T4uCr34hCtKH+1zlCv/LW5cs35vbdtXWLbuW7cKRrPbvxKUVPNjW5n
wEljdUFWNvDSN6uMS2Mj9SY7dd1Cwn3ZGmP2aGhBihUYfxjJN8eoVxIEM3gpo2jDTWr9AA2ug/Ka
adwuwJltkmyOijDRo+iw5M1xlA1ghRKkfJqcxo66RI3JGjLYyTqrTwDMg7ywt7yStquB/Vn+slEv
pZHULH+xsk46RJSgQij/fqnKgKXVaBOvgeZ7RuhgngU15pvao46t+eEv+Q/iLj7fbDTxn2s6Pqtj
2gCE8ZBIxEn9VrU5Ved23aim2tjAPPg3X3/K/9odoQ74x+jRC+R+HgXBxfJg1DjKDe4Hi5N+I+3c
dHeuZgMYKbPj0BQBSR0GxDXmSZWfQpqawzZo0WcKr0Fyx2ZA8beffwqAfGQAJ0Pr7qK8T065VsDC
uvUw1vd9MjyWUX2XcR84gxgCL10X3+diigmUS8q0egw6FvMmAWsRDtf8nZe1WogwmnRCnC5PUVOU
3LuXYm+M8aNHViwqnjGtem0xcz8Ma5hAd5zijKFVOLWteZkNuKAHChG8577lGg4GH71kUb0EqgwS
dlsZU0g5jCetcjMuHX++ijkBSuNpklkTccYAeEMz5OdIF0CNOo1pFcVYF74aTDcjzQkXss6hNiHS
8i0zzILYfp6csKzr7BxUy09+bOCeiFZP9lhiTGCm3TYhRWaOXXAdxWIdCCrXVI1tUpYQW6eV1U0v
KGrEjJSy4tU+u8/j6uakZJyrqoR4Vh4otF+2ZGECRiURDDVhbACEmv6SvaP6by9Rmdob/GTKrdSW
5i4DnGEZlfZWc5vde1Prn3Kgro8YD5CTdpbu9ykTB2/pMO7q7GfPE9WBS6A8RsTR36oygpiQat/7
yK43tm8MKEZFftV01j0yGHZ1nojvcZ28EknaYF9kfwyxeHShJv4qBPE0ngtmqbm3PGL6UsZpE7Y6
zGtbuj+IzPvEArhHeXrXHwmWPJEapMalbyi0IlqyrWKZnUxwXVuvsJdjj1XmYSF1gPF6bm2xzZQ7
po/bqh7Tg96s8Y6AiFRJpLUTvXtF6A/rXQxPJfUkVlolH5FWu1SCk0wwn7Nar9bilWSnW+7yJEf9
o5PGezl2zSUaKJgk208eBtBl6qcBHKCx3MYZlb8izQqKW7OZm9Sum4v80hT1eHHW6N2M1He02uYY
DK32im/QTgQWIVUq9rZRn++mOI1fUQr+EFB67+3W1F4s3dFgD+rjzu8LlI1OlezzdvI/WuLXbeCj
rZfRfCHwGW9zG5zSQAb5CM5s64PB+i6D0dp4mWfcWAFYp7ZO5EFSe/ac2B1V72TCf7X60XaC9GeL
mwvzacN6DKq8XsGN9jGwBvFoNRGhDU2Uv+f1L7ACCTnSpA6X1g2eURtH+zjxKBhuFgDFS7bcCDH8
nM3utMyiex5l5z/2gC2SEj0zLj3tIU9abkcq/53zYc8q552RS8vDr/bnbjVSdaq22qjhX0d/9f3n
KdRuF5/D9T4fmYV2iol8Uv2xOsJ8vqxGvGJUW71Sz5sh0Rmk2v94+bX/a7jqU5t/9anzqL7Z6Mqt
pddTyNouz0MkwTUP1fWl7jGFIZz6V6812EwI1v25hmR3B8z6z/bnoZ9bMZMG1BxtH2eiOatNvT5m
R7sCPqbatpz/amsiYBY5pHfVbMZPjqFzOfiFtUFEFD+pvrpwubun9nhQfWqjU5uuJ2N099m1WtnH
3Ma+DurA3p9sE5nP10GlxO/bMFnw/6Mv1eTqf6afvvpYcW4cw7VulZ0bu8Sv44NTA6fGNNa5YsOq
X6MiSHj0Td331jfesHxbeUTadF4iUexc6K2P1bywfIrnEMRb9ZGguDik0POPJEaoWqY6EUL51jCD
YTu0ObGUqLx3q0He2Wl+8HnGXrBBYIq0ZPmJyrFDxpL/UraePAB3eS3b3LtSfqjvNJZd3FZi937s
ppQZvn6fTd0ZGEpxwfpEwCNFyI2KatlZgeFCjCzgx1XLd+FZ8YYvOngmoH9fdq3+AW+t3IrRLXf6
YjyQbu5ZYvb1xq2yaSOTpjzYbUWmRwfIZJgUyjH13mbDoL823ohgtMvWagoiSTlwXfi9sfWe1j8t
2UtWygga+9h5W0a7xuY16J7yBEhBPVU/iOXPF9XVxmZ/DfLipFpqQ6FwvJeUfm/VeNXX9eZr4Azt
nWoNOEOSYZowb5oDdGqd2FZFNj6VIiopg03GnRaP45PqSyomu4ijrqoVYGlw+R/GzmtJUmQJ00+E
GVrcps4srbpn+gabaYHWmqffD2fO0FZ7ztreYEQQUFkQBBHuv4iq7CcyNP80mEfLQQ6jB4OyXEM2
mf4rGqzwRS7jlVjqqei+77YGfVcu0/s6vUpdxXt73yo+TsHk8KfiMMLefdbmTMUBIZlOjhss4QmG
bakLrOgly8mgSpVV9KBu0+K7jOtSFQ3ztFdLTT9LMZ6a4nUiKr5eIcc/SAeoJJhXAbkCB32Oy9i5
xA3jK5It/wHdrk2amfm55n/d6j+3I8SfA4c09JNcb2vYa9HbSDaOlQ2GjSg4FQ9IBppXY1z0c6po
3EmdbPpCLTDcYxPECnBOfZoXzSeoOf8e2BpryexcSh338KXFtplSfF+3ohtnP1WvZvZTR97OrZv4
odBJGYc4nax7W52ttIAIau8mLRQyTGuzPKjSi6IDhml1DAXj0kRJUs3aj4BA0NFnznCSohYW2Yk1
Cbxrx2o+Qt9fQD5LrHBpHA24z8YhRrlSHMKuxG4FnAlSTay9QvvD8FLwbYVJhHkpmiTVL3oDcr8d
OvtjzOvhEirM2ORoOjbJpa3L6RCYcOX7Fr89v2ZSYidE51RFCxFJS+13fE5ZgnnhFylZmYY4FnkC
KUWub78bpoVKUpu9SFXRBcwmsnK+lyKIKXOPAP6fFToPB32svHcr6hUkwSLlaHme+64xNbqoOZM6
KRZIvaC/xiRHGhsMF88wGO7koA+i4/2rTrfGDXkyeK/K8lldLpq0THdbz8vvpSGeLszppg5ZWVTf
d1I38OU5hg0qVB7rey8qe0g0fPJG+bDJt8nVHZ9w55LGaXvoInvD1ueLkzan0OlTsJ9BdM5RC3kP
hpeyrLOTp+Cqkw6L7uVgvxEksEj+at2xAJX1oSQ90alU/doFCV/3Kc8+LG2cmOczynmOnTIXN5y7
OYLu7CzFXhlJtnj+lyrt0g8gwsWL15lnKVXlUL87xpXRMTraGAE4oIJujq570LcS7TLmfvjRjESy
0oqUFDQa/aLlgbMPyQksUT5n34N0OUap2Z0IYy2xMZfpfPY24Ra7N/UsuHj6wV5YqLba1y+y0dOL
YSpPRl5/7XQFHVO3mp740chwFCPx6pS1i2JAi4xJHu8X312WYWgIoppV/NXm/bPvV+o7MvCCuNnV
pue/ZcS1koq5uqpU3J9JA120bGQvXOYYdmE+BHmQrlXa6Ec3/Mpe4yb9XtouVr2GAVXcQh9uYop7
l1XZH8y9m++uGT72Y6b9rNFvSLzGYrH01Ezzjgl5Tg67bYFLWMnO01GfChb8dYgDc+Bq1ocZN9cI
IO93LUMYTnlOPct61e3irtbU/FRoxGlzJc6P7hCXJL2jr0z6qnPvQmQIWy/c+TC7ns2+qAkE2NH3
OvxLDWb77DXags7P3cOkEiPM47DAdcglaKuCjLVn/WWOh/x96OKFXZiGNymmFXqjgCbuYd7bz343
kYfqhgquhjE+R7W58Mvi5gQqOL40FRohloLfb5/k+zi16wtBPwzOF1o5K3Pjlak/f34mB0mC4gAI
6hgrJPpJaqW7WG8jgjf2ztRfkGx/DWZGIIOh9hT4eoFVUg7qS9HKD91p0djN8heL1dpHP7vaS9vo
JzmG9Kl312FAtBvtHx2D84cZOt5bVuK5ZevWR28ZExZEONgsx0aE4Ig1YwmxlFT0Fl+rnsj9UupJ
Fr/m2JhICffe8rXxklPol9ZHW1Q4leTZWY51nqW+OH59WUulWb20w4xqf6Iia6FfkiqdH7Nl06rD
3Ry3OuEaSmXX9KfeVWy0jHT7cdQ1hzXvlO2I6Czuq0ulsWxii2/MNGV3mV7bj+qgcdSf2vloRlGP
YO1SlkOyIYFpNkX/KIX1UlnVWCRVC8Ko2RBehj4jLIlPtbFzrTqEMIRymBSL5Q+QBLA5e4E9k7UA
TkRxbHVaz646X7twel+LckSry/4WWcljlvZ/mEVcXDMiXo99X/2zQQHTOSLKXe0/HRhUb3zQ+Slb
29ZwNGPXjFq1A0COtMhylaglGDTqMYIBph88GYk7nsIeMqWWqsETbxIkAbuf8QsFXiV10s6dyuBJ
im5lPsO4I8qwnL/Vz1WDfFFtK+gyBjVTOV87hJMfwjhlk8dtDsAYiuWQliSRl7rIZPRECCgAzmG3
75mVf5R+FT5KyfMmf4FWYue0HBzaWDkrgx2zkM67d9XO9Qe7dL6CGGkBvdCiApbK4vhNCmFNjimr
k/leiloLlAMyXnqWYjnl8dUfcHKVIjKe2dM8ROsflirbmvZRnQavUrKygRDrgCaKFCOMs4429qYn
KYa2Vd7gYtg7Kaa6Yz3XUHClJL+vDfRLamf1s/z2bMF5jVasYEaw/O4FWDTpeCFKscSZi66JRZkU
PTtDBilGCGppK1eL/P45LQnxklgmtWZpubpXqqa+2SQLCCRPFWO1WTQX1SYzFOCcgFtpMe3iIHD+
AkB8V7OHoDfvU2PNv4hbfJmIhP5ZdtBFSMqHb5gk8alnarjD4KB8BMGRXsrC9m+tMYd3vq9g9G3h
kl4g4vmkZ/GXFHm2H+3kvJoTZleOi51hVtj41STjTStxhHFj0DfEfqIfVxLxDRF8FgZa4MaP6ZjH
IHGC4I4U6Tke53d7zo0dcpzAN8rUfmjnrsArsNLo3rypfZo9yUax7fSJaCh2RP5fDgqP+z6Bge4O
Ffm0oOoBXAE9h0OnorHZwWLx2vEOsPx8rZvqbzwHlKulZdO71VV0u/FZw0zriz2H3/PZ3ZOgf+in
0j+Fdviz6rLkKYojdGtTRzlB01e/lFasMWltT5qr2x+hfSYlln415nk4GUoUH10lvQsU7zvTdfVm
1tFPMyr+7sbQJL1TORcNxChZNvcYlwiNjXWcosAE+cELjeTbQJIonSwXKFJFstLhxU6q0TvoIeml
CiDAa1GcicjHpPxwjGrz+C1tUScmS6B9rebAu1gemU+A74t1OfKYpgNYaQAL3zS9f299c2F9Pw65
9mqozQ0ierUjCxWc1IKImIXcJYGXkXgvvvJz7RhP4/hNb5kkvRSt7V6mrEP+cASgjBWwlSkXTSGv
BqepOsGd15EH8Y3bd6Ae6mNKBOyAvpJ9yO18MeGYr3wekdi0gz+rzK3fZp2PNlX6k0PiHnA3Noj+
slHMEUNEL/4+5SjWjwPauejU/5qhwZSt7iGljqGd1YftC8lb7Wxht3MLrJyofFS6hyBXjS8gP/8e
rLj8ZaKCSS7oZ9R1FeTvkGB9USIOMbTdTkWk7pr7wfCqFlr0XIFSkZJsKqvVThDnCY4tLWTjlzpI
l9G78yGrvCKjogH7iy9gI44xLqlPvWaqbxOp1aOnk+uWooWQ4mMWew9S6heXwsGAjD3a/b1UGbAP
zngAVofGxdTP640WlCcAoqUkVdriOVi1mMLJCcvX52rwZWbuEl0KzV/UPsvubfKBtJpR+SKlItOC
Y+r6+UmKIysb8tXtTUqernVvkZKCEHD6aa3TJ0+79l5uw6LharJhUnLi1cCbYTkhcPF6Typc8eQg
s+r4udPJPiwHlWUzDgT+FEgDV2lBqHu4+QUqUNslAze9Ib6arL85i4ZiH3nT2xQT7pgsTX9rfAdt
uTq8pVnIl65o4192a6Mrzdzp1Qnt13T4gc2j8U5Mcz8Z1vjKd8J4L8fye5ggNCHHCNGqe8QpvQuI
UfPd1lrwXD0OoNI2N/TgVhUFifTl6KCS6cG7yjr75jPf+xIwTD1lNy9kBgEVLXqVDeIoxbFK/OKY
/FunTxHeYpWHeLetR69TMILy8j20v81zGkbGm1t0xlsyKwz6YFquUowVr7tqM/AQaaINtvHGB2xy
smhtn+OJsh9Rab3Yy+lVUJ+Au/sIosNtq5TOeZVNEjeMds0wXp0gdl5btNEfx1iBZq4DQCvMAHZ0
NhPnWc4gIhi+oCXHmsZv8z2o3+bIDRqPAJv/uV7d/SoyxT/C7AcYpU/KK1w6/aRoTbcWpa4160Ot
8T2TEg4QxXmuANitRd3nrDk7+wA3nqRqNObFkDFW94ZeBW9SN83+Tct5MaRUt0p/aa26oAV/VDa9
PT2VgEMe1ipYkNeB+f/OcPLo2XF5zVu0s+xJN3fkdskUG0PwKhtPDc9qYcyPUhp9t3mMavdc6GmU
7OdmiQLXlbOTo0XEVz61MNREbgsL5OUiUmd4yU9PVfno9WXzokWwyn46GDOMjfoqG/oRCh492eqt
zjeHjzpSx3sUfdRXfNni+1qz/9gaJKxTUN5omvNW52IP1Y7rRZt+QLACGaG9NdrTvR7Fz+3oZY98
A7NHUui3HhLETUq2advqTna9NHzVWrO9/lYnp1lN8Xfd+sFBK6sMkE/uvMjGrYkSOhACYKhTV6oK
IF1yMfVwSOCovtWxX775SUl4zYujs9RlUU6sMgZiHuYF3tOVr+7o+/5VGpsGBhcFKsWGCfynVO32
mDLMHoMuqt/quXxtCRQ+oPdavxUJIrdmqGDmDh0Ur4fhzunMnhvAwRD41IFEKkgpza7f1KmOn5rY
vcpBqdJcQyN433hXbRrKx8kc7+w67Hmeg/HRmEN588a6AxU0BdlDjSlvXh4VdSgPTePUB80KZoBH
Pj5liuE89AkUjbj3k/vMVI+WXX1tDL+AD9/f+2X/YPUBiu0hOSl4CX/7XXyyQgQPEouVDi7aGANo
1WWM7B+zm4Ngq69qH8CcUEIw3WqvH1rmIPuG2UfufWtiPdvNoIT3Y6RAJPX5mku2D3wM7HoTDLqq
DDcQEx9a7UTngA8CAW4VSDog5b7X79QZrblWUwySC7CTXOWcjvoX1l0MNqAXDqWhPmZ49eLko9xX
XQk9th/ca9ZDgDOMj7gZYpZ/Lutk0J5ZH7pvc2ZpqLYrN+IdLcFEvNOzfGrhTO3UERsS1IlJ3064
AXhln+zwOnyuWAw/qP2LFjbe8yLCN0FisKfKhPcYGPdmE6snZUAuuIi+zPP8TkboELVaeSrs1r3r
MwxbCQSwu22mAQV426juEC37CsJivPpq259KJ/R3IDX8xz7/wWXCG3Irxg7d52HvmAaZ20LR7jPm
qpk1qi9GypWHKpvvLARngxCQSKbMx2Ix7ISAemm0ob7VnV8fVZybDo3jBPepW88HtdW/BiP+ASCm
umMwQ9FQ5/LFAv7xUunmhxJH1SVDrfEemURwJXxTjmnjtPdlURAl0Qf4W7O/D6qpvwdIcOlqBBnb
OtnndXn2stG75sZUHVLmDSytzHBnRHAj6r67WNWCCAw67WhiNXsCIPw3Uk1/McplF5Ms+Z671e+B
w3V71NmI4NFv7EYBrpe07Z3GFp0E4FpoSbBi7wy+9oYN20b9u0r0CV6dWd8NAA2uyhLwMJoXmVFr
y7SaKQrdqCMPkoYIs+QJkhHR0KofevZXbyuPaQrPF3GUfRq/gF7+NbtGdSP/pvIlTGo019TbVFTa
qwnDw6Tbk+616yEBf+NUeyMPo/sur4JbMDLDyDTe3yks9tA7S+T2hqX3lhkhK6dHk8KJPib8AY5G
QgzVrur6HNrT366puvejm2DzWz63IaHQFezQQHCrezyEgz7EESKATKPlz4hD1Uuk5CtEgByr4+hH
k5VYDEXmhW95n4BYQd6qPnFDf9UpFjEjYXiyD5hytJX1TGBE32Fc1h+wYH/z3AaOmdsYvMRGcQ1r
xsFYMffz0Df7siMmUOfPaJqq930UafeYWWv3jjlZpOqhduS7UA/8o9mB1As1nRWK4nSMvVZzDJLE
3QPKOkVF8EMh84ASQ4SiEKGM7701lF9aZM35aF+63Mf3xIXTpAfkQNQReqrH9PghaADyzC+sSNo9
ec+qNB/xhMp2uAF8pLEa8ucda4FQHybIxU+jR4C91ruJrHDwirAKn8+2AqHkqx04fDO+H0Fe7sIS
bBbBWADjKhwesyV4PafByfYW9dmq/xG4foZAmQG80dVTQAx4GeaFfw5nB719CPO7ToPK1P4cIA1G
wH6PjQecr7Ydos7OzsxbdY/QdHFUiw6EcqdgwKKpCvKR6MUEgU9ioXTfpmp6HUO7uSfUmO3nbkIU
LWufYC+/EmludhZ68leMwkCB6r51dWz3pvi9d1MS371ZC06niru/Gte7LyOGWbNRGMbSqrrMKCy1
WvhtAIh6rrruG94HBpxgOzgqZTI9DHgV3TsEj4uFQByk+lvquHfgHyZm2aPPHRy+jazaiW4EwJfi
+Kgbnb9rCkgUWVwRqGgDk6xbaV0qtyp2VmK3Z6DrBaA4D6d7i4/BCTLzzclJSukFmltIx76VVucS
5Snwao/jczm15rmvKw9X6He4TJ3a+t9nuz7Aeedb6i0QGeV7ZPT73MqCm46b2l6v1ObASt279ADP
zhY4UHAnpKQUn8VbB+HesQqCHqp5YAb44I3W8JwOaBQ5lBCTSY6tGbznmWLfbZtqKJy1aDPzv9o1
FLF6th4tn7mjN1jgGN0MoGfleSc/8LHp9VBf0xj69iyZd7oa8Cr6pnE31zFpU2YfP9JcP+ZBMt0w
Pbt0CEW9aHHw01ocoqDq3KNbLJ2R1Rkf4mWziOeY+ajdq2bdvgx9Oz228TJyU/LKoH2pI6a6VZ2e
y8BRQ8yheYxgwq5Ky/qj61NmHlb0JUl1dA5NnGuN0T6NecT6e9n47sPsdfDQWi0+Nt1L6jTJLWR5
cEt9JzoYBQQA2NjRnWWbL3pgwN7wRnpUu7cGEFfE9+LjoODuqvsE14jB0P8ROMN1WzBg9pKRhioM
LNG0Fq8rEJj/bpSOfBEmhZfCwy7DCJHU8kuQGmPmtYRZ8GtwkD1fEgHKrB91H6taDLfgSHTHxINj
HfSgsaZgmFhxYrKKAjWjj6de6ajFXWNOz2o4j1A7fPuAT7K/n5YiMgUThp08LDN1AZo5YQqvpEN6
ctZAF3lmcQci4zJMMFKAKz12ZveitPg/5WacHPSuyue9YObChcBvgT87Opi+wSmY3ccxxeN2irrs
ySM1d4ub6ssM3OgDrw3QhsVf4RClH2qOS4zX/nALn84tUQJnCRXUM662DGHxwfFc7UE2E58wAFae
cvClNRrgAZNK2SqAPX2QAlOdmze5DM5871Ed5NcsLhmyx8451FYMPISUAiC4Yt4XKKZFTmHzXth7
kyHvYdCg9NYABZQOYFXS8PeQHPEfYgKsl2QOv4RIwSE+iiG3Xx4cZ4TgvuCNAGgfEo2ni/5viid5
X/9iXdPetUN2rseazySowMRJ/LOaQBJq4XEudsnhn0VeGl+RkEeRc3zVk8C6pIPyOhMEWOitGIub
i/FA/E3tjEvsjSHZ+oMXz941jKzHmFTaPtWRVWrVHOE/A8S4feea+nSvpfH7qLJKDasAGcUQyvBi
0lT56NokDX8PKNCXVQEiyOruZJPwBstV2qtwRDr96gZHewO26yKNrUwsBEzGaW3B1edp3xyK1Pae
YQE4T+r0PoPgezYAI9j4yJ2qOPlaMjFAvjICWlmSTJXinOoZc74yA6CpKOekc0PmT0YK/MU65EFn
7Kuy6C+wI4r3zqybywhbZC9FPXEa8Ma1tQsbpXlgusz/03b2QS+DH5OtTOciTuc7hD+e+xmwt+na
yVOAlMtT0Gg1mWGkMJ3eSY9WbVfnEhq4EcDOUBIk5jJ+3sLUcAekgp2QJGMR7Jx5zI6sop8M4hyM
4ocse+pCwGJ/5fY7pmXtNVswM+WCqwtBWFxN5ylacKO1MalXgBHhgiSVzaRHXxTF8I/xv1VSL82z
5bWrb2XAffVa6HS7rEjZCtCz0UFOa3UVHPzTpBpMDMP3uAEp4L+NTZCeAui8dmvALRrGN4TKUTfE
827V1RCMkOCGMpMFgxs7KHkvghtyoPNTSJLj35PbBDdwWdZ8ZLLKL5FdeaOtCi7ZRXaTmQgSLCz+
vaEuQPu6rY6CUKmcpwVSyFw2uxU9cOugwevB3yWKtsQRqA3AYh3JqvyJC+khUQPnZfph9gMo5uXG
NcsVZW/DJ9paos5HgSpK5ThnU3aRlpHTcmeQRQz+Ob9dLiKttFCddraTpQf5lQla0yRgET5bXP3O
QaOeRWHE8faQ3IcrGM7v3fL8RjNyLjlq1JIDlk0i9192Y5bIpLQwvpNillXnsFR0/GeW35SD+wzw
zrjIn5Sf4QVPYVQNiJP01dEryx9yXjoGcMyXx7g+YakUvFTuk3WxFtLoVjeWendGagVPJkAfK/ZX
egO0WzLU45SOR1Wv/xI8sGwGYNRdDb+OeCqSI1k12JgRVU7KGO82R0l6rzivUA2+9TAXj14T8kRt
JERPbdK8ybO3E/dpIO5zmmuDYd0aIvT2mLqT3ipuqcPyr8XaGtDkfx4a2GEdCHUTHORxydOQvVJz
SevKrvQCK9R98srdziv6/Iavowf6THaXDUQE+oZyrjRWUegLJjNABGDOKSua+fjbrpzt4EgBEtk1
8tu6O6c9aCg7usjfG5uGGHVziNvk6zzqN7lz612CWrorrHQ6yL2Wu5K0Bev/VkN8ZcEAyDORM2RP
6tbuIGXZGCmOIU0XAtFE9HHoXuXBr11Tbs3WG+RITeRzV4FhP8itkB+p9zX3pw0KfU8EnVmuVf3d
LrYhyF2u99fMnX4GeGWcMmYD9Lo3rcpbmLbhKZ8hOrf69KovQ4d8trPYdhbrZpDA2PHtVOicKOE2
6AlZSV78X3/4t98gu9heQXbXQ31tuT491GRykCaGfpAhQL7vHXLjFxtA1viawuVdb+4Kp/jtrfkN
VPH5Dhqk8YoI1uTcnIww1+Zj7IbflC5Tj9sdZhC86Y4LpXsbXNT+OcPE8iS/pferp9Se1RMajf28
b7Lwvh10BZjHMg4tr7WcKXv/s87ryhnhgDA5SE/o4/TEFIaly9IR9BFpJxOO9dZ9lgZ2NdPA1PcD
EmwX6cFjZw2XKbdYllTH3BkwPsIVnVDK//otdpFe/RCssJcbwBUWQMrW9+b4wdUXAKNR2PUib8Pw
tgzL0pOkuNUVRH+WEcnSZwfH+GoAs5I+O4HCGCntZbO9rb910XVXjs+VN1y8xtxLT1hPwVbgrHxp
MQZenyoL9uaMQvd1e8O3vix1UgyWXqj2/akBpHcOnegkx0zp7NJiO/9zF5SyPDXZW8+R8rr76bgU
P9Wt3basbPufoQdbORL8qXkN4MrtUuAxRQrIrbdBOC8fDt2DaBroLFQn/YQPBXl65gXyxAdbxxjU
ecrn9sVhbsD68F4nYjGrxa6FOpEDShnq7s5asKrzWL7kg9udTHNmKtHo6kENCmI3PQIzOxK8J+Ed
TPliF2nOQ30IovLJyarfHrz8VekH6+u0laVy6yZbX5EmxZC2lx77QemMsqmX4Vr29AT6khnDeZK7
LxcpwDNOYFbodr0PrX4vbwmsdmpl97fawTX+yC1ElGTdMuEafIRU96ctXIqQG9bFSnolDg41JF7w
DWOif0Q9cHdkTI5yj2Ujjz1epicI5bJGntK/80m/ebGRndR5vEvMEoEyr7vIIKMxardwdkvUcw9h
EaxfAKP9ASk/u8oF5cnLHiN9u7Bh7Gj4MQ/eM2Zx7opZ9hP7zcfz7JRLj9gGA1VTnSvnbb9Pb0ft
0E8Q77e7WGYOI2myfGYyN7MOvgVdSEgl8AL+AJdsMBPH3H5tQm4NyomBLsqoWcdVx0wmW+B1q/Pk
OtcJYA753DP0SDSKI3uf4Ri2zq7WVVSkBQU5N11bB2G41I+1kRgn+Qnyu3w7Gq+t/jQbeXtSTeNF
nur2aGUv77rvsTFFu7EoUPqHQv7PAm0bOBT59kt5ndixPC1xpGH5AMb/qGV2Dju/zYcHBNnNC9C0
6iasnSHqqht94VcZZtn6fOVJbGPM9mD4QP9MoWeak1cf8Iz3kMVwDBxOCl4ClxH8gELgseSWyZOR
bh2oxB4t4MF+gW/IvwOoNNhG9O1Jrh16Ge+3m7AdlT1p8v++FHO1EfbSg7xPMlOQHyPFdS6+lWVv
rZwjbD+Y0CLMIBNdpbMvKh6L0kT+7Drlkl0cNnnV1l3y2v/A6tcPpfzO32YZ67ll7u6BBdyTEMQe
gw+9zF9JjhC6ltdkLpCD2QeT+Q2tFeLJYZ9ciiYM1aM0X3f95QsaAQbpgnSdx0lPlRndttnqpjkj
5aChFKkBE1smYfLvbJsVJSnl3+ay668v5xEmzsNYoOvWs98ATz/ZZKnmPXq9BUmov135IWZ9011d
vcrNlkmd7G33fqsjEYTmdQABZGssf30rbufK3vYYtwPb9T6dG+UfHUIdjGGMmTJwdgAB8ouU5c3j
jics45fj64+fS63YRcqg/jaNlEe49rz5rwCi/VW6a4SSLqDp5RmEXYfkhvSU/74rZ69DFaCc5uKW
6eEzFSSAKbIt4T5xQoTgIUe3A9saUA7IZmsnxcH/Pmh1fl1//dKTV7LH9s6s85m1M0utp+cd+ZN/
3zvZW1vJ7ueynLRe9bdWn//A57MUjcRGa79rM1KzMq5sswc597/VbU3k6DrPlt1tI89jK8qenPc/
r/rbckZaS8NPf+q/1X266qe/FCwDPkZzdRfC6FtecTycyVVU87pWlRdeNoRSIGdCI2LxvoTZts1W
N2d4gkK/o03VGuyujWS4lYtvTX87Iru+GYAQIgW/9mh5WbY3/tNLtb1A24smddtpcsb/rPt02n+7
/Pq6zvlC7i9i0H7jwcWhjWntMheWD9e2WVeyW/m3WMV/a/6pbl1PLJdd/4Jc51Ob9S8MiXevKcMv
tfPCvQwNsgaVve0bLWPIVpS9bUK2Nf5U96ko7fwewYD+u1YjiZAUNkQ+Xk5y70xvpQuvu1Ir5ZlQ
NsvqrMpOule8bcM7YCpo41tZmRcauZRl5GcuFBBRsjLLXUNHfmC1816GB6L/SLI2KAP/Q1dbBw1b
JYYgo0tRzpAwEX87yJOUzTbcSlG6giOL/q3N1g22uk9daLvMGDQpIQsXptegzuahc/R03sv6NwFg
QLgoGd+DdohO6xsvN2XbrMPqVpbb9T+LcmB7daUYEEj5Z/iW8qcrSN2cJWAntITXaBvs14n1elye
z3Zmg1cJi7fsahEYMZYIyW8rx62ZnCsbmRhsRdn71E4G0a3ut39cjnw6ZfAq5TgbD6ACn2uoFLgG
SAsi5YYGkmP5cJU44rVvMnT5WZJlF7kzZdLn2WVWnV2TYeguT3h7ouu7/1sw87epwtZU9uThR0VP
RG9ttAa5cgfREyOOkEnR0coeZq8kHYOaizY9yiu6ximlB4yzHjd/yIv8T1SrVoMj1tmkThqSg3me
XRMkgmGJQ1qTTd2QrdxtZd8KFPTPQmtXLrrDzmxhQMaAvEU+LF0Lzqbu3wln2yIBEKlo18hdledS
Z1CZ9Kp4L2N4JsIn15cHPLeI7rRrPPPT7Zeb+tsjWpeu612XNYvsrq95RHJy9szpKHdZ/uy2kR+w
FeXGfqpbV3Vy5DOZc2sph7d/SQ9DfW9jrbfDxhCruCD3v3RFPJ4NhACPOoxZilDPECAtrvhMctTS
yZ0ZDjI9y1HPA+apJwneTXXwFmnZWVuuoSZ19lAGdbuTVnOXjRdlLs2D2meA9Iah2DURr7psvMw1
97YHwFMDU3SfJu5JjUIrPyIZhOEyK/sjUUlQw5NzbfSgeYKTRa4Z0ViI55mDe1Gs3qf++L4g2l8D
ZGBf4d/UB1TjRlQ5KEpdhuBRlpCeqEdUIGK7Sl9jz0FZ0OwephgtBAfYwkknt3/2LH9+TqvmO3zH
S29q5ZcxN3HVSv1vecmUvMYH/uYHKkjxrHnvvdn6yyNaT2bXD0g4aC3qOMOwC5q6/lrPYHpZkpcf
upraexR1gFdFyHapxWILYBJKnnOrQr9JVZEyikkyNSU4bowYq8dxOUIoCTOBAUeBMNHOTWGXj/OU
VI+yJ5usKBx0z/IcYWGC8FYRB4eyQn7In4Y/TZJn51ZdpPwytTKwI0GJ47AEgHeuz8otLmJUr1UI
n4aPkaiKguGhzQowQV47sB5uCvcGUoP0mkewvUX1a+qn6HlYNhBdomdfTb4hq6lcparMMOlGdxFV
rgLhM8MiW+MEzw1q2M8qmdDnVNG0/TSOASsIDsS2B7QqtbmXOZaieMjupmHoHrWk857mZVNnwPZs
+hbsalpsB0I9S/da6eCKNpCdMSfM5sZRRxfG/zkl0fy4lkBzoPzr0Oe286vI8p5QmYn2Vdju0D01
jo5mmYdpanI03gDTF4Zm3mwHqDOwVu2g23rS7rCCRwYDB/DSC8v7CqrdfbNstiL985wUxFAHpI1s
uGmlfstnMzX2mmloN9kUU/CfyqKvlP3kwXL3wpRgM6IG770PYNS1x/7PZMj/MEilgwuH7s+7ZcJn
BpkIWqGoUInp55+kO7+GeaL/OTUJaAUEcd6DMQN2jQ7W06yRS7amxLqr3Ly/6X3cXtI0Lh55BBqU
/1Z9bUaFzpWl5oNq9O81qkEPbpQ8DXbVQH1V6te4J3HkIPZ4lKIcIBX6gfx6fqzHXY9xx25amsda
iilfDJZrOY8MNlWOAu2WMePw28lW/s1JZ/NOLlU3pvboeOEFchhOnRmyaCc+ONVh+wVtkPwKwzlZ
r1sbc/vUdO0xV5G12ftYLPdB9oZR4UzQvmhYK9vmHUSL5hXuef9I6PgqJYx221dM6yBDZSNiTUsL
qXOM8vNJifuuuuhx4RoIUBvaDxGLZVeBQXePflp/Xw+ElcsUtRM54KBkcUUGMwHNxq3QTaU9I7ap
7aUotydL1eVT5YAJW+6PPY4AXaplohef7fHX+u+kSe6f7aKGc7bcP1SnQeRlk4c/PX1mHEyUU2RX
NlUww3DfytLbxhYJyd8q5bAc6SB3HIYngDMg8IJhB64LS4WyYlDS6z/qOggvvT0EaLyH1beyPMnx
eAjrU6qj2lTNikPAWnFxCyceeG2CKLjvls2QoHviGv75twN9n2In8yXw7fgIhSG+K8cMD8NlI3tS
Z7LKxrLBRlEt1qIGv8H/0VBOWVtvZ3cj5oD/P6ek7gC+QtXOny/TdgUity/jY6kSDdx/+nXSWv7I
VJR6c5+2C4+CtKNptTBgUaR8+D+MnddyrMjWbp+ICLy5pShvVLXkdUNoSVp473n6f5Dq3urdsU/E
uSEgyaJKCJM55zfHFy2LHMDEWWxOvg+xMPIHitflmOD6sruUIZe7P53EGg56R158HXlkPhzbRFXC
snLwxJgk6WA9GUjxIUuJvf/6qNgUX9xCHd1ZgMC/Pyq+7R+fyFR93ZUINP69Y/lVUxlT7HibC/Ml
xZ4U5dJsp8d2qtKjPUYIThTIm11GnlEmW7FOilC5l8twONlq/TsPFfl+MAv5Xg3rS8cD9kJumkoX
oIO8/XoN/pdVt+rRRFryZGccimROeU6hGTxFlfRMPXJwJ3bqZXD2i9i8in0ohdcpBXW/8qXnWD8l
g6I/KH5UPCrJXnThnZPdy01D+eUlrNPp1AdKeh6XBXA/dXD1pGbVbGaXZzZqvGVT9KHQlESOb3/J
yYB7qU3sksql9ClzajjaitauxKbWN8NOwzXVK3UDIr5rGl3/Cxsr0EXGqK4jCiqfmh5bBJl6ve1S
X/mEFKz0zMzXdyOWmdfSHB+Q0HSvRvk+2439bEh2e8jKCHSSqXavzYyQQraM/ApEB5Zu2P8JLLN9
RbKlenOMi7jZ+A8K4jMYtu2A3pO1OGzXM9aw1Av/3URZ5F87/9WmGhaq2Gw+lYNTr/FrKyHMWcVD
JhnmoUm7CeZ2XzyoVEz/wvrdFTslZGwPKDCeqeSVz6LJ9BvyC/ZQbsXmCE1irzhTshKbdWzr15ks
ndgSR+wG+SzDelOpiD4G04wuoTBC7VjDiqEsuvahsJn5maB73Hlo8cB6gpZdV/5gHcSevvWdta4M
Btcdbiezz5MHYEz01MtVv6LGJzqITSuSTWQKUX8UmyZGRPhAqv5JbM7S9G7zzr+IranPrjyv86sW
o+/xx2AXRoN0S7NWPkc+ZcShj13VkFdXhD5rsBP9rXTaxyRu5SNiheGmqi23SgxVvkrsk+gg2uEi
bkqpzi6iSSx0KEeRSQFD3akYrha4x2ZmcBPdY8rRrrl+a5piY3d2hWFhvQZjXh7NySqOUUex3AIL
Lo+SzKLpKhvMrDx5sdMDHTej5i5ULKzAJ+MBQlj6KhuVs4abWe7EJjU6SOrV4qnUR5CUWo+WYOmm
9JPvwvRDVZOPuCvLLULxKn1FRZ1tKce3Niq5j1fT0I65LRn3ephZ5zIxEFgs3dpJ/ppQS+55tSln
hnUKbkSs2ctiVlJ/RQSvQb/7d9tPF7FmSO1X1avK9n99Xm0RwHRmfFePc3MZpQq5dGGDvkPVpfMm
+spl/1EfB/OpsUb4QLlanLJQMyEbVymKuGF+7iv7JrqOWnqqI815qZtc9uw6Ns5p6WDAUtfQUuDC
PlKO9CEBv1rHxcpGNnSSS24qe4zfOwWBmKHZzZ2jd8FBMq1kG6WhfA9VpXbF4a35RS6d5qMjb4SM
SI/hME7ajphtCXW3NG6OCXOc290CbKnkbpLVBWRcGFWnkmfqySxDr/fV+FADJ/9rx3cfsbv8aaWO
BPEzGH9PngM59sT+EN3jSRwttmwazYpywsrS99+bYrfqKMm44daOvnsGinoz9MTYyuZA7fbPIQxL
P5rIyw9WaEjrVClUbKkGa2eg993jddOcFE23NmaSTdcJHxevb+XmkbtRRvpjW2+MnW+weaQ/jfNg
DwlD0rEwNrd7sy30D2oSgUXqPOe5+rhps8SiSCWY13VV1ZdYbeudrlXDIbJbA3dfv8SWoLPgYyFW
5cFHZaZagsXye/81DsbHJNKlLwml5fcXZbkCKq4wPqd0eA8lyXpRzCaDdqzM96EJG5whSnBHCbW9
zRaouCz56bFPY2NLOCC9sykFQuPcGMTPeJCZ/hy+8gB+o/hQ+lQDfJBRJzHCZhCeBLb+lUFGVrv+
IcCao2l/9R2aZTjFzYPTMifs+kq5Q7fRIc/BYYm6K8sjuOb7O1XV8KAarQVpIKe4xSlddhRrllWT
AgSBcO4SsC741/xSrMF5yFPnRZli6az3jsM5AN9bh2l9EJudBnkut+Jur8Y9YCqFcdm+K5G6FY3t
PAYUpLvVEMrnvir9x6ieX1UjUC9ia14U4JZq3ImujmIdI8Xwr2Ir7INtm5bpL71Q/Ud/JpdYGM19
qVnWo78d/cx6jXlVbttRbrdWOwRvhbqth9p8K1FkYZlT1bshGIoXbO5WvRHZv5hHnjB5KC61LwHP
Dyje6PpQcb/blh1RQcYZZ92lkmXcAjuauIkAr2mR9iXsDg1gaqEVdI8/HRqt1rzK7IzNgKXgpVsW
XBiT1+CN7IlNsYOEbXFpZty2sKw+Inbim4OuQt2A4ahL7K64aMvCBMV7tCXtnFvV/IsowEtXRtPb
FC1Cj5Z6DjhQIPdS9SWeh+ltrCNjNS7t0dL+3/1tkEs//X3b5zjI01ZNYAN8+/v4P+3/r+P/d3/x
vWo1ULnt6Gs9N+LVwIT9Vg5TfVMtXd2aSxu4jPomduRMfr/bRBdAkc2tXNr+9VnenOCsJGcbq7wT
xcJYqi2dqpE3XBnZX20y9tFOrm9+uomdY+w4bl1TbxCUd1LWGhRMUvM1KvUQrC3uda+HY+Nlo1Lc
icWo8/8q+ifVVZpqrYaJfAoqCvF4SIkNCO3yqV0WYtPUJIruv7ezyuuZrsF6/HuvaP/ZFJ8QbbDt
jnmEoO2n6ftIP9spD715tO9KTtd7j/0HRDLnNaGeiYuqzPeOTy2pOlq/JrN33jUAdEQLneHOsG0M
RxN4K0UqR2RfqSam8HjflNJGU535GSLDsO04qgCePlGWtRffEWbI+fqqNc44YTsXv1NIdC3Hxrzi
TuWsPaIbMXAd0LSN2rTjQa1DmN2L4Y5w1Pk21zHCguJcJl9ih1j0sLrXNiIrKtF7a6+neglcp/Vv
mZVINwDRnafuHGzEknmG6aLBjgFCbukuQxDqYuKx3kpV1m+Z/IHF1/5UevsGYmR4jmKc4JOu7e+i
pld2ctxme39M9UsYqHhiSOX8lIbpH0SH2R8+HGIHf5B0HToW1r83/GS22tgFl6pomluxLDSZ4WFY
gEtcOmjqUorUINkw2vKipNTFg0yW14NTdBfRX3TD4GmNaeSEARpwmmTxZEcyj5dsn9wCYB34qjXp
FegQBhEGxmhaJ48bfNDqixF0ybaitOacZBRVaKM+nywbZTHV8ebRyoZoX4AyPjp6ZOwJexQHZ5qH
Q1aN416So/KYaQXGPn4fnZLGB/E0WPYpKSe8XmuCJFGX+Ju4bWUcGOR6YzvFSKEr0GUAUP2V/ES5
TmOru/nQnuAGox3kiYMaqOr7+7nD6gdz5/EhMsAjd7rbdyFBqaCQHxty0KtwlLWn0bZhecM9fcZ7
pneraBrPPj5UIKjz1KumMIKEBT+OdxMFH346/04ae+3jR/ZC9rqBaxMttfZzdI+W9E9kyvNvKdF+
E/ilvNwICJQHtrrJWl7O/qBv++UIdox/B5rYEouHkQmVOQHpRGLyu0CXqHb6u4PWgClgNhxho47X
GiP1hcY/A12rz44xdaCQuQOYGZW7rFEAyQDvGy8xtBYG5eMu16XowZcc62IpVNMKI/hQ7ym5M/xh
16fD9KKbzJ0UJXiwC+4UZcoLsAHy+BIhAFwH5dDvxKfUONnX2qAccksZPGKJxYGKoJip6qIMNhwM
OfzW/W7SJ4CIootY+0ejuewRjf/e89N9zASfkC/4OY5oqyqbOjQSeKsMx8CLUbZYObZS99RhYHkY
fTkDX8EpyeBtE7ccqPRYNiHaOeupLfC5XDZVfaJoSTeKvdj001pxqU6MXUweKJIzLSYFy0LNQ/ye
Sn0qj6OTVDhYsCYWP33EmmjDaZzejYpEachRY/1/fG4GGFVSoP5fxxab//hqCx+BPSMh9x9tPx8R
3z9G5XzI0pdmCsMHnrm+W8SWsVd9aiv6XLuXHcvfakMoreacf7PlFPHVrIqd2BIf0jXnvu0y52wY
0g500XxxuoaSwjZvn/vRqlxtsIL3NpAeKChyPnVF2eQ2jwM44KtAydWIDkB5uyz+QzDjDjpI/LuK
6pjXTtO+LHb3q8ToyjNx7qMMxP1MoUB1zpUq3IAznd1El6vzzw6xlwHWX/10LHmK1lrJ3RMSGZyb
lyOIj4iOP5u9OVquNdTkLP/zJf86tDQm1Aup/lOKRhVg5vIlPwcQm+kg70h+xQfPHiTr1I0BBkRY
h+L4IvUhJSSqddUhOV5Tc3n6KgUKAz20v9uo9MVSKbV3FqGCsyVjXBLLoP6/N5c2nLqHc7QsRBsS
TGWNLxpZkGXvzw7RT7RVtZxt9AFXALHZmlq+jsDCeF08Ed6v6t8RhQtOIdevSjBR/taX05NVMmmv
p8a/z+e895CK9Te1i6FhWmN2Z2tAVWIgbufJ6IddgaoWgmOEZh/bqr2ROjBBlqf4YMnRJU/lapMx
173KsHaJGBC9To1aIrBeZI/8unBFzNt+TkwIKMas6294ir74TWp+lIZ/kAlkBpBwqGtK6oSh9GNR
tib4PoIMJDS6P+PknPw8Lz60Jn6XdKLUPC0R0KMaMoweNywd1IIB0jObs+HRr4cGpjkTCLF3tMLy
GGaUAoq9ORaeJ7+fG1fsjdMww/MSppzYO7Vmeqkl/S1ZjkTGI79L6+pe7It1m5gToCXG5NFd2crS
JcZJiPXAmKM7sSYWcha8zqpc7X+axBpuqKEX4+Pz/amfvbKVWduYRJQr2qwmBDdpN9SdAgdd/fT7
+R55yM6NXpgHf1bpO8e4UlGJdD8mTkmKyCd5oqTK0bE75ShTR0XNeqRs0xlUjNghFqMNNWglLX1q
SZqqzc9nFF/6KOcSst1/DvOPLoYVU0MmDv5ztB6bjlVvTaX3fVyx209jvuIfPWdTklbYYemeZjoU
gi2Hl4aaEkEqWP/xQbHj+yvFDwwz2d84uv703aaJX/Dz5ZOTcAn6Vifvm7D1/uff9NP7r+Mqn1kA
t+H7NyxnQaz948cuP+77N4k931/aldldDNiVUvGt0drysVi6iQ6+XhPmEatij1hM4vSLVd3uQDcM
vx0yQmepGzaMNrBTG5tzk0TVqsbAIogoNQua/N0omgmGHprGXt6boT9vLaf7QpY7eSlgRTn66NUE
60jdxI/CgQ/mDN0+TNvPOvOdDWOmow3CNKrUyFPMaUHZOh+mhEV23LlSzYMc0KwODt92iDE2uFvZ
dfLEPHNHEd6j3vSO23PbwfWYHmq/QlzcPSrByMEo84OInVx6uTlZMfWXFaonAjrrlOhWoavvYTGc
JLKeU4El4gSCoVwSfoVE0iGh3ndHHTHTVCc5RpJyq9tEusoxU94SP6Nr5R91xiLYyy1Nw9hTJpUm
5+82BRMXdy6GbP/zqYBInpfVIJfwTZWuYgc1aO/tTMVV1faUcs73TXXfpPpwHRgItVYNCz1nSj7M
SEaAl8X8kOBRKjFZwSEH24OqsyA7tKM7UmqqO+gNjfTSKyMOYMtiSv1bPVDHnxVHKxgMVP8sCqLF
K2rMxo1awBoTbTkEhu2MyxoB07/bupmBBEhTdVvholfYhn+XLQtwFE5pVdfWBNeUtnBxRsYw13lZ
RKlW7uzJmlyxyRNEu8bQKCgYar6bftobU3+OjFY7iCZbqlS4ZOOMXWhTrEWbWGiqr5Imgtkouvxj
B8Q8bWq+v1g0G2pBfncq8r34YtHmh4NrOq3mtVNNxnr5kWJnlMj50TABEC5NBmH1i2VJ3hCE8a0o
1wUFwddWUaIbOfM/Y1T5+0HRzoDI09OIWdVVLOwZ1j9YK2Pz05ZOfY6JG2T+RJZiiZJGX8Pzujsk
RmJcCfYb35/tInM9Fz7uR2Hb4KJlM2nzUzyGZqO0t9/bOCRVm7pI9RU6X/aHpaEel8Fz3Nh3s8Po
oJ8rckVVp18dJ5HujOgYLBtaFP+1GI36tSNqeZj0dJkWUu+D+x/CjJ9+YwLlKJ159IoDWXJh4l0R
XTG86y5lMXnfV9RcRgFa49aFitzcFXUW3HSCZDc1Lu5LPxiPoptYMCRTXWyByp3YFH0VKOueUaEc
F58SbVRUpJQkJGfmcOPKkQPnmuaac4XLPR80rXsL/BpKyNKuWlmPk1Ts+rFN5b/oBgFzT+Y+PIse
jPyucqRox2jm+iumqN1JgWNeKRa1rjiIVWsltPEyGGfrKnYoLXBPuSQ5IzbFDoAp+qVKGTDivCFB
jg1bUsmatuojnr9Jb5x++obETjEza6xtqlbxxp5QTICzDG8l1RAe9izJWrMgo62stvI3mqNBDoff
cgP1HN30tqE2VEuIH4zEQ20txVRo8TIRC8YuM25ZuHmq88hoowyww5MwC/EXUp8PePivtWUTvt5z
3uLlh7eGg/5usVbxMYc+iDXsmjPy14d2qRLqFgmjWBOLQQgllwWTWoSTohF0bbd1VDLeYwzwpZge
wm/h1aLzlhl21y+yOhNmaZnFLoUPPwvGyJQ6iO1MVD30evasL4VH3VJJUy8/AW8iKo9MUX9kVIDd
oEESFIC7exALtWrHGYOjeuFv/GdVTZ2PKFFhYDQ52Eexu+9nKkTFagx2BuR/EpPmAJxP0g7K3vcZ
sycsSBI4I7FtkkIUZ/F7N7CX4xKV2cI+we6ACjPKF/S1NGkSJXbd19Tpnz60iLSotiP2X56h3Af4
Oh6Krn+xOK3HCDuwTavob+GkO+txUdUmHKZwjjxxsrX4e3/OtlgT/wFyWOFaDzhXEi5pR7lTvToJ
9F2LUdvB1IpybzJJSKq4diW52w66+ZjyVxvGSIU+RR0y/2EuAaVmTG4DpJ8lw4tripiXorR8UVxb
yz9LrGVAG9YVWBDeu71yaCBbBJVJoksrIfEl6Xj6x4mhRJnzZjoNCEVLWUlS5hPvJ+BWhcaHnoXS
WjNOxVCPhyY0h++FpkfjwVeXM5dNb5miVgdKfquDk1dAx8Vqbju9sharwnpVrIlFYvkVaicHGsai
nS8WO5ZSqyjQYdDxPy+s0rHyfZQBAlhqRJc/UyzEH/yz2WUaZBkF30x/qWGaF42iOB2FqDkVq+1M
wCvPrMn7+c+I6/RnU6w5yoC9FQW8PLwLOIEstEX297MwOj3cdrpxTBbtvbgOxCJaNgdSHJs5ak6i
qfQNzB0Cm9GIsDXohaOBKfX8f/ui+JUqTY37qJZTA7ZUjX2vWp067BMgXxTJc04XPkSlY2MgFmIz
jqAQK5H0p2ZIORwxhmzdubF6XFGkeDxaduFp2HS1xTi5QYa1bog/tSfbFbMYVfa3xH4+nXR8UMoF
rMt4BN/YAsM5SuknUudrNeupG03OWVGFLowyEqVzGZ5MtDDnwO9W5Nsbd5iyS6bwisidyvAcKKtH
uWpXPDJKUuhEFsuq24MbWKa2s3yj+l7dzQMOQqaNJ6313NZtvtFJwqBi73q8WJpgE7UYUeq5K/UZ
+RFkgh4vXB4a8Z2uKuZqUiZp7UsttjC9uoH9D55uftT0dJ+XJfE7LImiRn+thgrPwindgF+K1gaF
fkXbncKgll1ejlQmh0XhNRRkhN0J8Ct6kpiUriSTeg1igirUUq2AskWboVo8olsNFS4hCpLTq7lU
B/yN7cYrQVQ0NrHGfvzTWJwYu3ewSuHzc++cgimJVxEGW34ey3BNsSiNFMLVvQz4Vouh42OaWfV/
Yp+KbBkl1WqcDXvrw7qRynbXqiEnAQ5dpJucaT2kVrwZdHQxw5NjL6FLjCAZjzWfFq/u5dmiKLBj
LHOfJ1tNmigEltD7d4O0ZUQxr8g/vjF4Dtf2RP1+KZkJbCJkOvbM2FOnNscGj4Z8kz88yJ1pl9i3
EQTSjoynfEJMi3uGjQODnPOPLqnSpWa+CwAG24Et47XV6TCnqHoKpT+tj7dMPZ6XK0iNzfachvOX
wc5V3vCirJhkS5Z/KdTuo8qgI6ncoitl6DFrmgbyjaGFY44c6x4B0VORNDjgmtSJUcHtpYQTNJ2i
8DmR05XZLkgRWMvuqLbPPu8LD8qriy8z/qAZKRyb7zIrJ4IJMfcrVDkTRC/j3FXSJgsa/zZBXJ8r
+3eZ4qoXyMH71Eub1mYiOCi9twwAe1MLj2jlNoYTfkpwWN1ixJtYGecXpyJgQQBSkb4sLBLhGmnR
XlOI5DmxfIO4YK+0KfX8sH+YFHuDES7ykRAplqTLZFuZIUnJR1Ip3Wauxs6bwrTcSPZTKOW5a8SZ
v67TnPhMn28MUypOc8gBh5bIYKQod8EYt6App30nvzPzD1fOZPXrrr5vEqxaa/y6iOevTad8Vdoe
PAuAJFvD9Ljtn1DkasCO4nCFi2fmMhpUVjP8VdfBMNVtpzFzYyvcGbokuz3ILjPWnwCJVToiSTBf
KeOjSvbyGPcVG2KorHQ7RQsM9k3PgdO/+0FVA3UqPuP5ZVYT4Gtp+IE4N/Ma9RELxccevSRZF2ip
w9EBmbrkNtqxsz1ibePUWYTMEAGbvvqH8A0IE/M1HoxLMZK0T52TrtItU4azJjP655ker3tch9uy
Oflzh4FsPm2x5zVxl83D3fQb52zi1Q9J3r0pHYbycjtd9ZiRfzcvuN6CQCDW6CT6dJ7QOZDJDs0w
YMOAa2JVFx1AsPi95yS5dYkpsKRJ+3JkkBXqSrVqt5x72UstAv5YChy1clNnhn/D27Bdk9qJV2Nl
PZpj5ml5x4NAAkObpi943Kee4pDwbuo2cpsme0YvSpFjyxx6TCL8klBvmjVGwotPLMrocd1I6RMw
/xvoNNttnnsTAl0VJdTdD3s7Uj8LKfnMIvWjqTTMAmvI/DJzKCLc23zopo2dkSyIFLTsdoqOKJyC
F4Uo6JgB+xum4l6Oq0u1BKryaUnEfmmNhfXCwA8Okco2ve7CvavXo2Qu5c7lXR/GblSYREsWoW4V
jPtC4aWQoREygffBeuGpaQarWNnXWXRnIcRwy7S4ZEnxJ9OsfVWZ703ExGvUr6GdZp4upzuEKsSD
/Ba/lsGnrt4eDi1uZgGoaq9Cgb7utBgiz9AnninhRq9K7eRKRj56viZ92JCNQr9HiB5pax1TKbW1
zO001g/YvJGGzvQtUYCtMRPJDPPHfJQ3Oq7eGzs00Q+jWYkMLjOpeHHkIj70qyC0F4bYr14LoY2n
T9Pcph78mYewnj+K0XxWi+nWmys1M6uNGYznGTRnYkKea/CfVEzzXICxtosGzmChklHTm33i+8i0
ze0QSZ4d4XX/OkXlmxOkD2bZnUYTTaM8PIVtumvQ4CQj10TcNhuQbKBp+lMIOBBBG2C0OjW8pGQG
LtWeVnN/QpU30l3VFANB3AlmHHxooAF4VwTG29SOb3hTZ66VSo+NDcimjdTXJks+BnB6WjW+Ul/2
hWwXXay2nfto3+nZw0QZ+SqVi19lB7w8gsPUJyiqOR/3OiZi24I0AJo/jdhRM29JQAJTa/ZB193w
NMJD0CY+PrTWV6M3oCl4w+KxjdV7roP8BaDsSvqA5aWcg21KT2qb3xLQPK4yD8Zad5ztaDr716wB
0AdtaF+MRgtvP0EsPyGPCPHRxI39iClGcaFuGAmfBTZd5Y4sfSI7RIVb40PO2lMiDy8dP4qp33OE
CAPSZ/rk1NKRJ9894rLS7TqLUx9cFJzpC0PdtvGwGwt/0+yaId80nBYeEsz8yR2OLrm9iPH/AArY
Ki8RUapdi5+a3GAsNjqnpID12WkJ+ZR8M0TcvYPtf6UpFsoJ+rR8rJ/Nrj2pTnvt7HSFn8OtbIM3
I2PeSAkZ1g1D+mpRUw+ftOhXpGZwedCx/py5NsgIgI3PGTbUysCIZlzbmozAuNvqzDP2DrPlIrtg
PVozDohkYlXcLt2z2RJUnlN7dOHw3KXx2LiVBRFQ1hEcaVnwUJjpV9mOtZu16eBVTodjJEWHdSjv
e9n5ZWkMIqcQcnYe9EetYZRddv5b13LfzZ26MYF5W01/1ojeQU5JPBB3ppSSDa18UKJop0DuPsMg
ROgUEELTiB3WvcZJtjiNWJ7MPNCVzOtUy6Hg37bdPh4yL7tvMhhRfSLJG1WD2dDU0S8M4Fsftj0v
OEaSN+dTHrvupAAiYzZm7Gy/fZD0Ceym073pLaTxSYrQvXRvdeNsgh6kaBPhUewkjpcSIqhJcKQI
471clrh5GIRVeryqAiICnSxnRKyTXTb39h6TyWcrAt7DG7zry0+lZWw8DdyeBXydODrpUoHD3ABD
MeZyqaJfCo8fj+okVE3498xRdQqi4g8mo6GrKx1pJe3Rb2yMSvLfCuQ6e66pklBwBPMjG3/O/NwF
1dFksBi0+aV3SBriLwLq6kwB0RNj7SebpMXKCBavCHX8mAxmAIndjxfb4VVjTl5id4vDIG9zEwOp
uIGjWj0nasXdMazMepbvjD4bGYyniavbjMHMFN1GEP3piWe3R6NYCFnGCO9tHB6NYlgrqjEysMI0
I7JgO5jdVRrGch9JyVULGJDjSZurRr7ViExV1TwwoA37LUXaWmNmHgGhRzMMfsO3gp2aoNkLlYo7
gItG+kPQ7z0qkr1vaiPOwC3ZyktWgjEDca+7KWrb3WwEtddAxHSGeBXPxrnuHLSp3ZchHbBaPkUY
s+YEoQE+or1LyjWljNe41/WNnFevQBYOXT5DfC4WRPNbpWNcPToKxfpF+FjqFiMhNFA2QQK3kgPG
nUUEZhIJem5vES0ZWENawyo2Ke4xJ6pCjPe4AwHZDxOe7aa60bXpQZXNUxVzB4ac4UTHVIKs5Jdh
+b2XthCHs3WomNvIHN/m8YBy5jFFkeriC1KtM4XzhJX4hUoMZCMz83WTWqV2WkLwxrMEmW/Rtq2g
h7yozVFSNiaGR65jSPd6oW96ALfLQ6pw4aBSCjUhoN4udDncPxIebJJ2BB342ofab9WUpo2v9sCS
KSGFaMj0NE3B2zEiNByu/kKidoCBCbaJIfUrjPHbKISRlGh/NLPNXXMk3G9ATeK5SQjRAC+oyrfI
llWocpaX4HLqSg5XiWWo7wRcvvBQLo99QtZaJXE/YVWUqMovgH2Zh1SGAkpN8eSkMJYPrCNixJ6q
kti3k61uwKVVxnFnKb3NOCAuV6DmGugp7UusVOCo26MUcbUVte42afkYpznlSOYBMKY3F4yfh9bB
1ZcghWum4XbAcRxq53wxkbCX+uekOB9lNsceQraSy7S7WfnwajXDByTR3TxNK1NV3ooxMqAlDyB6
Kb7wx9qATzLkK/Igcqnf94l16xqbsow4O/d2RwKlkklkO6+x0eJon2kPfvur02VQ3TBEcRDDcUe2
fG8M83Nq6CddMbl1gxY/J/IYtWzdlcw6+iIfvDCSrxiOPKo9rphOl2+CcPoV+kaPFtC6kVDBwCX2
YTbPL7bzyzYlRCLqwuLL2nHVtjEDbAaY4OsCL1YLb4Jii82529cd+YZwK5X5OU8fweY5JDv9Hdfk
qi5DbT3GCjOxXqGrGuVrSTW1lX1oAoCdBP3QLuAN7nRoTnJrPVTyi5SmpFo6deuPMPdGHzO8FAxa
ZXWroG8/wgrpvaHtGV80ecoAY7Bcg1Els6/hTk72jKQNqMMpLlWRs1KK3uRr8ENIHWnlo83NK01Z
2Xb8OVnhS0iecpq6bCX1sAFjR5321vRc6FG69tVtqpOQzqlDpQY1WJv4wBR695LkwRKhZubvx/zX
HLNe8UIgV1IrRFrxq5O2MUWkk5k8jiNvbwNX7005MOTozZY0YUN6OMQk2rEcGMqfpY9HRhKWlzYI
NxpGIhtnGo9lov5OJQp2wxjy+8IbqtoPFEmPJMSLjYRGxa2449eOZDE3dLiVhqG55NPGgQI8TYTb
0XNVnp8E0NkKygIrKhFSslpxQ+1f6hMLiaLPwk9PsiUBNY9LnIV8g9RT1OxCABsuoiXLrQv1c9DA
TqWPimnl26BQ3ixF2lnzSPzEQc2jlZ9FAeoUXvcnvJl3RtTDplLDywxyGLJvkqxwg4VCMN/VIRau
15G3KbciBYf5O5IYpN/9H/wtL76DxXLEM0rB6DzrrSdHGY9TDYwEzhxe8lp919f6e84/CyTKLUoc
dSstlsthOZ1SQ4b6HuXdJoqYp8mM/ctyeOIeRQaCqH55HJrrOpi2fI4seBcAvg332Ao9JooqeThg
bZ8oJPXdofJRD30643Nla8/Eth+srGO0iTDVmFGcYV1N6cQxTRymqTyifI0BL/cmIltivVWNvOZV
NtW3SkFLlaGZIGD7q+Dkufmg3aQ0IWSoay89eUslGHoP95+Fp+IEp9DQH4LZ3CkpA3Q9wJSPpxMj
AEh7zGFtFXZr1WkIjSEJE7C6OmFwK7948PpkfgYqK8ewv6U6MzWzpp4mHrBF0eWXsMaoYVIL/KCG
BwCk6QYN1zW2+hNpBQr9pPSip0HrMQk8DQu5ddLulfcgt9+trnlqZC7MxHjC++JeNXNPD/ApxAIY
CjhGstOhqblbKOtCIf5/dJ3XcqPM2raPiCpCk3YloWAlZ3lmh7LHHnJoMhz9f4FnvbPW+9W/Qwlo
UIKm+7nTvjbUt7YxPxS7o64M0602yK6LVYoxMc9/e4oMFBPdQbaXROIDTgcADW42b9Z++PPk1VGC
04RTIZbap0S3Jgp39a9SDltpK68pkcQrOzT6dV8w8FZN2Aw+VwujmDYvXKTiQl2ZIr0r/OYjF0go
wnbClBL6U9U+2ak4GplVr3WlZUyVQ79XMageYkXZiDmft3U1Dyk4UfRx8SvMwj3GFXdVFG7VxPwM
nYo6VQUKSJIqUYrRTh/LS2IRKFrJ9FB2RKa2aunBCn9PtBq6qE5Ctxl5cQLwHDfw3/wc42DT4yMc
2/BqRzkk4f6UKxr+TpYWrhA9+r3x6DdIKHz/95QrzzpRQoNVhM9K8hPPxNyc9LUSqLCxev0y4j22
MRrtl902B92NnooeZB0F4Gfjzz92mP4cte6W5OiqSVvA/argO0f9ZUz6cxFDz/ODd4YQ7wSrhiu7
6LZmOf5sy1mXp/IgVzIXRuBU4D2uw7ZjbD5XKocdKF64MUZKs2qkEwCvU00If7omiRRJnZ+ylDil
wnzMnF6AoCs/pqA/qRILaTc/63ThwnZ2TVE466zH5C5vvKiP3qK0Euvf0ix/mUb64ZclXEu9eMhw
a2zsjM7FqkhbMhvs8Y5T3ns++fGwnNBqa+URndGTrnSQ01H+orLYjz22hCHZoHGsUtRr846rEc75
JIyNCqaKB1eAFiTv1+q6mYaYpMQo2U6BfURB+W4J+TOdpmuHzxewmnXmDrlZCW5tSrtx8wIOphPs
9Cpe230L4VghLSqeLoiX7nCtnXbSNDwTewOePxp5lOna0bm7uknt9mQ64KIPDXxwWkzW+VKl4T4O
NsUbm3rKymBEx1Wcn430tRXJhgDV+yps3sIOCHy+BKeRiCmIJeo2sLhQ0E9cptTfURF/8+3mQuX2
6mOUzywBHVoqNY8UomMqsqcm1H9kgyWY6IUMa9FTOS4uT6LhwZhHTwtVIFApylA8LvfMxp4I1X4r
m/gXs99nVKDNAdt8MpUnf4Pu5c0sT1Xp/2B4AB8jZIjiU6g/KQA5lUbYSjuaiedk+h6WEWW9eDQY
MsiAfEjlVNilcmGueRsyartTa2/Jy843hWn1zOkHd5tNWNFMIk32eXXOCwWAgBN4TqL8Yt67GtFC
iMh39sOkoJvMsKwkJCsYnOCui3omjTgngO0r6zI2iS0ezd1YZ9qdkoJgSZQIIBE2EzUnVJFnaLtx
dOUBeVy0qkYymAbNyB6VscY03k7q3bL6vQ0b+pj7sk79jY2EAyP+UudZ1RA2bmcFWQZz+tPw5ogI
M24CLCx7GNfSHQ+FjSQdkdNPizqyJuCf2kar7Pk+20ljoNoKn0ofJvZMbV6ntKp3HSP0qucZ1lUU
IKPmiXzh97ZJZ2UXT59J6Q9C69yd7f+2yexcj6n2Do+MZ00N3S1WRUDOcfpDaTFULQyG9lavffm5
w03DCDvz/Q8jFu2aEpGzwTZAuAYmzmrOd7Lolhx5F/XzkC1UjqENh8+3f4Wu/quroW+PdMJ+6x9w
YsYgnYpV4+o3N8H029yWo3KW89tFMwJjWNCnepzvXecV/zxsD3OSJaZ83Y3xaVKtx6y8lrHoVnHa
P+UB6HPqOIeqFJQ07Wuioya3nc9qMDHxD+T9aKYP8QwduEpG2XCojkIN+nVdGdwRLinwqMruyMfI
NzKQAxh+s2Fw3XNbG4e8EwTqmMze9kYQCswmYHaoFo4Eml3iiZoYNg6NQeXFZnmt4u5tyOagxSHu
dr6R/e6jqT43OG0ElLdVk5myEbg8YEcDfMAwPDdU36LRPrvBb702wGQr8tAcJpxl5OR0j/FT1r/6
RoS7kMMcLQyMYIXEejU0eDkMxbB23Ji5s232KzDVXRyp2i1x6a3xjmV2S4llyMiH0qKjaKm+WJ24
MMd+ttTsVmdO6imViCBaBG94jCBhd/QdaiZ1DdGDbnAmHdrEDlE5pEjVrueyp9fpiNV1/mN9Rlsn
hWBIM0l2BJlylH40wMK2qmO9Tyj5s55Spd8BrmChgsQdxL1vBuZwCrlLTp4668SyNBRN3bOWYgio
Gli+dEUJrYqClVl+JrHE+yXv9+lInVlLTfegi0OTNe1qDACm6onik20n7y1FPp42hbLKIT3UaREe
gribB9D6DxOJy4pqZYDdyVDdq1kGsKKbH8UMPfk/JRWWtZYojF2bU03NEppsdRcgDWwZjDz4Fldl
XlDsbFV0J92lQ1+3hqNSem5u4pI+AntYc2JNK6n4RVPbg5dxweCMkOyqEJcKhneroUraB0lm+qYm
3mg25D9Slz8HplynLXWbAUcNraesyViqPMSdxPGDJ0Iohb+WbaSem17dZowpV6ONcjqaSCwX6tUt
hbETaiu3OEQeJhnbKyvJvVAnsGUKeDgEgaiPPfX2xIHgHifDq5VDMlWbF1Az/v98gvpDRdaP6vgu
LSirM2/Fpza2iF7ptngx4CIh8+jU2OCnsqJoXxqDgigWP8jUzbypMXgY9/UbFj1ebs7jzwJp3NQd
zISeNI2K19yajL2tF7CZRTHeiXrGhCroNMRvwOGzk4pxbUqeONoNT4RcFkovEGDXFAK50ZhmWeZr
llbZ2tZyf43lSg6XE9VrGa+JbMsxgJpvyWs68BbJyC1spJW5FkLMeQryZIr41lj8tr7WWPs4SiAw
cdsj83mtLL6xNHlL9ERUYgKLbg1IxnK6m+maEIuT7ITV53AMigeVEgpXVL7y+Ve8MKmx+64rpnu8
t1aOW4JGOlBnRlk2WI9nOWWxjoNuL5i4Ey+cEbHainwHWGzgEbN1u3MREt6CVvZdtUTzmOm+18Xj
zehRXXZ291L7aD2hAVW7nCAauujmOkQTjZTfgpQgyjrBR2lY7cZ22rsADJXCoatjjBKMlM2t8hP/
Zn6iMb7v1FYhfNpBAdM5xG7kCBNkCZ9Wp0KnEzbSkrCZcyWbPnZr3Eio/suzGBu6myHXDxiVFBPD
CpNrTpTa5xCY76r+uxumT6xnCLfAKNyU91NtqTjj+NSh/XfMtzha6NZWTVFQABniXlMjMqHuofTd
pQdjtkjxicPOq0Plh1sJx2u1isC1KCnOIH+2l04O6XgCTAfYa61qjHSY5yDuZcTKvHaHsY9Y44mR
bHhsH2LDH+8sXwXbYOojcig5dlAMWwUveHjIT42SqtvKucfjgoGhOr52g7afapWq8FC9NB2IiNU3
az3I6/XQuxoDxXTi0wfnsG5+pBYQmfFb76J7h9k+k2Ceil03QDViOtAOANChqzBm31foxq8BeSRK
QZg14U6bvlY+q6L7YQTkeqX+OWnhVor2s3co6JcxJXjYlc8NRQHy3lx8f3OL4ofx0vlMD2PcGzwE
Ou/KrF4L7fE42EQXZHH8oIgS93xz5JKbymJVQEXZaB1zPnv2xK/L/Es1+o+mUxmxWP1eo+/Zzabb
fZF+wN0gvRL3U/BeZsa6XT3yjWKuqjCm/GKmuxALXMiGm0SJ95lKoHPlG/eyduO7oubaNuQm4Ede
jaULPRAQXJOu6YVN319KxzNgz26cQZC20b6PY3HlCRszCjZWokQ+VxU5PJByO8azYLdh3kFoGwT5
qfyMEVkxVYifdNX116Gk9BoWZsQrCidpULTX3EKZq/yi1t7/VII96KuKtZO4dDUw2zTkv2x79mYR
TI2qGmJdx7+iqdMucKf6Gs0Lk+pbBpP2btlkpZIoIyoPZWLxbes5gsYf9hn0Rzi5On0pweqO4uLi
X3XjppT0w36pPcdtFHMdqLcae4mNpuv2OjD2jmWZGzG5tyAKBSo3atpFnfVe5TORyXp0EPGqGgp5
kEP93NnltNNjI/K6Kr0MUMbAjkHnjCqVO24ego2dNsFHeACrBYljCEcfi0ofmwqqw55R1e2lK53H
NOcHzad0lZVadWncpiTDe+vw0HdKPFka4A1cx66VP1Lkp8zYhMNH32q4iNvA8nGrvRoWzMKy/llK
nFxQdDEUyjy3sq8ZiNimnES9ZtDq+UgHOyBWPHPmoI3+K67GjW91DfGFd0nVDluMv2Eu+hd3Cs6B
xVyFadk20ctw3SsJ9Ritv9PIH2CQM3zR5WIeZTv3mlE9yDahDGMFr+kI/il4LgU4SFfK+HsgPzj2
De0SmUa3afIs2CopyQhSc37bJhzNrHkdms5fCWyQ1/aoru16pH82pk8xOPvKICY7/m1bXKBTlv6S
A9pa1W4Y+ymEGOVjcOyN8qVKIFM0XFx6/YyO4+hWMHwCP/T8qMLFo9VXtit+zYoTBuK4k9Subqx9
3T7pMK9T8BevC6yDC+XnDqHiizbHjAelAtpe8APY4rNOEVuiIyoovm4H38HUJk6fXQucWrfJKMIL
5M4qxmtngB6Ywv8R3sNAoVdZ+/3ktTrU/a46j22S7qBlHMbOvxIXgvSFWkSiDVB1bM4ZjOMty82v
ahrOQrRXRqnYFofHxKcFV6cCIajeJqLl6p5HZ+AoVysOBcPZOqNyYuyl2Ry0gRz0bHhSxkk7t3CB
dHjA2yLaZxVD3MY1vvTEaFe5Vd+UopmocyU8DPjddJSZEtJT5YTHBiyNmtu7LprmpBEWG4fOuFWa
xt3UU7F2RcjVEj2kODOsA/r6otphq3SAM8mjPFF19P3lz9QiTswfDBKnla/AbN8TkXw0VThx9eu7
XvK/iIjwQvLWt9ZU/wwMipBxPMvpYxA0g4wnvXCCtcCijAoDiK3Jz9xV3RbiEz3sXdzEL/z/j/ZH
VVbuJqBeQJmWon/tqiulZ1plBl9DPTzWuv1Vps3NGesnUAh/rccKPvk2wVkujlLSZzogtJm9A46q
kBpsCSjZRB44qzabJFN+FdTZ9o0jRmkfmt87a5nDE5vRrLxBns9MLd0Qu3PoBgvzh7vRGHc2d1Ae
FLuMjtu3lDejjX5jbpZTeZbDrlChtSF/D6uv3K5v5ExRjc6LqxRbzefJSZ+Ou7K7z0SH+3H+oScO
3PTBa50ISp0qSnIZ0J2Wc/yMMkKw87VPW/8C0HS8cHLPA5S0Ta5hjQD1OpIqnF43vBvMSVvFUXgu
C4XUSiM7WajVklxmu2Y0VQ/anMnool+3ubXT+iHAbayURLDIR50T47DG7Z+Iu4pJaYCik3THEOG1
Kxt6+N1Yxl9hIWfTqeZg5Arfm1ROYVHFYXjLJGzOQBv7V20K3SOVjfVQkz3umJHmDXb+HJbVvdES
BIFNNR8j2vQZXFeHajl6b/NsJUyFJHD5OhpVgquM5ISn3gP0b0z/hhLEagDEGAh3gjm1k41Sen15
bSZVO+ZZt+1zJdjIhEFZWe+LXGPcSk04yiP+vSH3nHA6RxkdkB/K3FPL5i5wCG4PVGIXYBxprlJ7
bqogV+7e0qHyqq5mCNAE94rGoL/Pi88AQE/GhFG6gRJtlFF/txp5FWqzz9x09BqN8W7aJBb1IAOx
UIoji9/fN4HxUYpjYNBrkhNoA4f9duE4FMJE5t65X2SkvFP8EtJ5BUHZDcTAoWk5GkxKw4BhxBDo
VwQr17BXr1HfwvbQDmWQZluN8oCVWfeD7s5UHoajpSRIcYTrWlb6rR6iZxiWDEfxoTKbDqFGbl3y
yXjyjfhR0KdsHbvdJdW0c0vtzudJjlh03RYAZERTenFMNZLEzjiqVrocjA00StacgMFOCS+mzqia
o+WOinA3dtrWbhpGJRQbXTILVqWSnsRQffpx95nUYBXxtNLkYyrblpsGyZ9fvOmh9RkN5lfbFfj1
6xtDTcsd5vfgZSPGCpJZuxV+UJIFsC/ziuKZcjWK6Tk07dfYHvaqbhxkyFBVafQT9jvIPQQcnZYH
olk77er0WxOKJ9WSBwbWEJ0rtqbkCav2H1WObWDyIQxBDltyoKj7YNlU4tKmuE2+u6nGSezCRntx
yWGV0v0RtjMjPgpPSg+RAqIdKRDZcDIzck8LnQJ35ryouLi1fnHF8KiDedU9yY5aTBMghi1s64xw
jEA7v3zMEDKs3Gk85a27iSaTFCWagJicDHxSgFmdrelUj4aZvVc1WWWKauO1DyFN7Z5dQXnZcJEV
mM5T32gM2MwNXS4INB4J0HDFS0JAJ3IT7MVMo3rP1XajwFKVpIYOkX61NJvMUHwDY2rubenv50ce
uMBtyhNzJcIcbTpSH1+aD9KoL2Y1OGuwRqbdhNatFGncp61Vezmcnt6B+Tg0R70FDQ6AUyrlF04O
RD1SW131FQ6S8FJ1m7+2By9PU415qX2gBE/fGGklz7Vp12rta6ZSAsMVaVak7xSE3bVrMShhoNij
VplhQPykImwn1GCkOMDo169/SkfbtpU4tbaNH0pJMmRCn42hhV1Q0Gybc1+K5qwVUXumADEB6/XK
HvpIv6qVcjhktSgfY6Ekj0yr59fLhqJG/4hPEY9Ny8cL0g8DbV2Zar37s5uGytB5xBrK67IJOgA4
hCl+/D1J3Acx/bgzeOZUl4/UYeQjdLGnUsW8Y9lkEO96ka66/24wt0oJMN3yacPN3xNRSEel3+vK
YWkH2Xp4GCTx9fNZlwXakn2IoBLYmk+2bKutulnDsDOxcfnPtjRy1hqmPtelBd5dI2yXmIK2mfRX
MXR/FsztHhyR93f/2i4YG2Cl0wNo/ae9Ji1cLMQJnFS//N2cEq12CWAYLSddtqfFSPRUaN4zF9mW
uvTvYzI9n6UPcaoo++ZuWbXcIpkz4CYvGuL22a2C9KhLaol50Lc8ORrngQyEdYr8plnn9nDuVTrf
5dCxcut1AFnvsKzGqRvvEDaIzfeJA78/kVVI0Wx+2yrFdS7Rvpsub+W45Q3URZyXd+ojIhsn3wko
SNC8b2W2ZzqtrJfVCOXpuXf1l0wqfA5VvRpSq5+W82gcSSmjkqflRGYOqU/mrr9d9jaxuR7h9KKq
SYuHZWGmstomFbcWVllhuG6tAq+LPqvXy24YzcUDbxjtKzKY6cXnNlk0hbCuALX+niepx4H5QL6j
SKFvm8aIrpTYw23RD+k9EPzMHCjLByzq7E0RRN1jgqXmpsZV4WmspLX2Ud88M/aq1kFvpa8N1Tfu
O7O/hRN+dnZq2m/5YOarVGmLn6IqvwiVRS5Z5Teni7NfQ5kjG4yNz3yCyJ46xe9mYESRgamAcBTr
Ti3pOCb13h8Y0ayqE9UqKLkZLjTCiqEfEE3McKej9VTsQrCQL4CIo9FM8jOt7Acbhv9H1Mc/nDys
3lXmBIzeaveHDna7SuJ03EZlQDSKq8kHwuTx1UxtuqA5cHnZFiQlkspJYfDTSfmw7NACzaaT8Etv
WV12VBHFoThIFYY7nOq7XRkMngXFbLOsNvMJClt3vG5wcNT75z3Iei6gT4Ojmb0swvVU2epWMTRc
iOc2y/ldMMHdIM3u+6MuO/Lab3d5Daa1NFnOPygqPP8uBO8vJHw2FOn7qUuIiwQCvZIWlO1bacZE
gpbhmdtM8RpliJ8wMYjWlWY2P7NUuehm2QdgxA+T44e/ZWa+Q/B2b72lO0QgN8hmezulquLKo5IX
xtHWe2fL5LXj/s90cHGje+v97s0ssHIJTQ/1AH/QlEwPuV1aPwZLL9ZB0E+PrhYVW9fKsNvJ6u4O
dr+zI7XZvxJrWm8MmaivMApjDJPCe6kmj/mk6xejzDBaMKweaAIssE1CeeHCASgKiuSSMHXaGXgt
nJNEpLtW4pKS5gBcWdKP58Q0mp2RwyrIBeB/K7TsrLWjvsPZJjhrrm7tuFHsU5IgBCjocLnL7nJI
J7sSaf/eMOPwgdEIQzrNtn4F6R2+EtZnwzx8VTfB+Lg0jcxJoSrzn6ZDV/+rqYHM+VEl43vXNSa9
b5s8wZ6KT2Sf7Xofb1PclilnLNsoeO46Wfah1xMXuikrFdTP7x8yvSZZOfYnT4+m/mFZEC9rrw3s
JLbLqja30zqUuIFRmruSro3g7phaNq4+wUGP5PB9XBhTVHZ0v7oDBP+cSPPDqIpKP1z/+6Z0sb1B
p8Rs0NkXpKjAsewRA6NLeDBwFd5A2hm8ZVtfOP4Do3s4+jhuggnRbtlm98amH7FnWtb60M8uWJTt
l7XlROjT3H1Meh50Zs6xLExh+gQ3cw/93QafswLKtfRD+0878I+NjrXdddlUuk6OpVu1Lyoi1Ic0
bTaq3sOuoIDSbJVY8N8RBxl6qBHRYypTQi1Lr682jwWIAPNGapPJ+nu9lhUGfNRxv1suqxjnU2qa
F39PsewozKC5WkDqeE472MD09VXzR3W/FO5zJeVDcGH+fzYGpqXuFY0S/3Lg0nBZLDvQoQIHzwdP
Uwl9PHGtQzBPQGVYGZeO+s81yCS0FlwDf1I1rAF5zOJeLzGqMCf0OEUL4GjY+VeuF+5DFCC8cSX1
9GV7ZrtP2H2oT+483JUSWYwStrTPi2NR4gpljqRN+2MuvWV7GzIj6tvyBopjY040EK8aA11mJpGz
Wtgrx9rmalotL5uR5NJ86LAyN5XjsqmKE/Yu698vl61/93cuwrU0U37/a/uy+q9tpu5oh0wmXu9Q
QyX3ajyG+vhnoar1Q9TyXScBXzwLbfNNixEfqGVS/gS0+zRFab0rdv7aaFpzEJYhdo4Wh56bGbh+
4AH/KgoN+AyFR6479KeBhi9TlUY3Ei8JNabDhJWheLUxHh1ctvwxNjawwun/8uEySpl9jSWmnm2t
vwVmrcIgLRxm7L1y19/2utZhK6oC3a/U3gj2fpYztW6Qdjl69l662g/yyZVHDLOLY65jMxjZE4SE
od3KrExvnQqINiqptlWQcP20/DUnyLz21lVBeafJKt2qCMQORRtkr844HihG5u9abxSonnz/mIVd
/OiL4PfydpPu8A/KobjaRdZd/ACUYZgPmD8HDEowrRhuYG4FYoed5EeMJel5WRj50J6laKHXmg4W
BwqzdAlB8mzokRhWSxu0nPNLaNpo4MTxz+o/p1iaZ2V5y7K02P89dWpACxZK13itRBowDNMB3xb3
sqzlCQI0u8P2flmNK1gs0FMPvVNfbADB5lBTAYEdpkbrQirVbezAVeNcyB/2BG4dDWn9XqTZDZpH
/4uI5nPLePSr7iwkWXlAgn0xrQoHmcBKYSI/l6PdAH1LNsCQcQIxy+0zdOINOuXZXK6wJQ5zulau
IqKld8vq3x1JqmTkIMOz7Ch3X6NXpSNG3MCQ+uRYoXS3dQnFtx+s+hAa7d2ytiyWJubcblmVs7pI
9AH1ssZ+iAZVOeQOuq4MlTqz9A4TBR3x1Saady9tKsVX12lKTbQyTdrwWP3FlF65+z5E19J1pQfm
9bsx/9NFI1nCrEz7AcEQJ/nnPb6P7/2s4sriPWooBcehbPrtuoGH/RgkWf7oz1OOSK3g6vyzzanb
ZpNQAoO6gyUcyhX9vlId5yT1uDqhZbkxJzafVWRV+I1Z92VtYykbwye3uRBPy04TV/sNPJByr5bw
BJvOKHe5Dd81bYzgJfIL2ys7zBH0eEBHhbyT8JwOqduQWc9TCsvGLQLlawu+5n/lHUNSo2rM54xz
eRBkk9NgGuGmjFMERDAFnqhmegPnujdMw3yaKp/Cqa0zw0Rkx9wcU3dDNPFq2WsbIJ1jY/sn4HkM
RqMovZS1VV1sGGtA6FX0Ie3srspj87UyShtNRYAdyJRFt1KhgDA3sP/3SLDUmqK6E37AF/k+0qLH
Wpdjrd+DLVFxt2X63KcolDDwjB5i38c3SmsKIJLU3vWjpR9jnhHQYbIWRDsuTvRvzW7MVPsi+H08
O0mMhyIl/i5SFft5mC2L8ONdSSmcXd3607jK5gyG1h61M1BnSuES1615Uw6D/1zOi+92TSUKsi2U
P0cse5pxJCG5Fz4RhIjbwbg9GInto2W04VNp4VkRYfTmLavLggbCttpHRvazCgjjob8Nlm000ATl
QCog/cF3W0EybRccrTytzn3YZ16Spc2rHsW/lr9aM35HZh9+xlyrFNNHgi7mYxysio5iPia1qSlU
sahfJ2OGD3r/S+Tfx+Ruqq10J/tzjLTgpSRpfkRS5R61ZnSPQJ7gW70OICHjPNgmPBsq0rDZlS+7
/v2SQbCxUdpomw4yawkpEOj4SNVd1Xx7XJ7JUR8DTBhWpuqwzOcNfxdNGhEADOv1eUJI67UDiet1
NBinItcTLzJj5YZI/tpzFX6aUXcv6t64oVvIgcXr/9PUz9rrMnQV4XBfutGfpv86q5hUMtYLmVBG
fNer3HhR/ap8Drr/Wom6d62z9O89mvtfe/59TOmW/a6ufEgok+xIFq/VgWcsin8AUVV4y8tEwxAg
mhelG+Mw6VxVfLuOVTLP15aXOR60Cpmq/7t1WccZvrqbDErW7qjc5WZwRDIidilQ8R2ovHK3bEf4
TvF02ahlg4Mv8twa0M/NV0ur1tJac780qJety8tlIR0TrMxu41WJc8af9sueUQt+tm4VHkf6+fuA
W2OfDhTmtEzm936u5ffLK0ahrw1g6t3f7YMfaHvHALhfDv3ftrBN/7Rt8O5d4XHQYjvsBOdlYWL0
yXWUCc+WGd4lTYv2e3n5t009Anf8u82y21JNzFo6gmUiaIbBs4L5+zHPG5X69PxSV2B8La+WRR3w
7IKeFK7+but0Z5Tnv+uJNSXbOMPHbDkYiSNOTf86D+VKQJq6tuiuHDCy/zoHAyd7nY+DCr+mRKuF
XV/nRvcYGeT3gRrm9zIdbTTivrFxRz377x37psPA7+/W0jDsDUirsVkOXBZYK+f39b6aWy4b6h5+
mMWQY4dOIyNp5jYBN54JQ5CrZRUpU7GrDZyWllVdIBlV0GqeltXIijY8IPXn0tX1+yQTz8vmPsK7
tRFkyMVjPt5qDaiXKYR9WPYqpnolSXN6IChbPNX59H1qNxXtsY/bEj8lDgLxGD18hZiPzh9LS3ET
LEzFuPTkKt10n2SS//tpxfxpGYaFW5Ck4fb30y6nTPi0WY1Bs0Slv1uc0DMeF9umCOBFz2bp3+7o
s5/631VZhyjRXCg0y95lxzSk9OzLeqrmP1ItzffL2pjJI10lEp9U89yYsS6ywCi6x9tt2NTUs72h
tkeoTGG29jEquBQMhYhO8k3ghwr7rKX194G2EcKdls6c6xHdm0od3cM3C5ha9A8J+RcnDOSPrTI4
N1Xn7Ud3QHXkuveyS17qeXPuorOpEuD0pk2c29AY8ZpCfHRa9jZWTCbGmLwGGuzpRhCxM/SKc6sQ
jW3zKh62y1G63lOObOP44iqp+zrFp+UtHaVTTzi9ggDOb+XHMUBulSu7ZXVMxh8TubN4WNXlcx34
3vKWbgM2pk0kX7ddqr8KVGNJ5Jyb1ADxUFXExQRZnUnKts+9NMFeYs3y4YWKp3FMBXZD/+weFDgM
fw+ZpmmkE8Vi3+TRapioTsLuKQjb7omgJUqHKeRQP2AVyxsCZPrx/W8LrfVf+thIz0t7Uk/qndEh
tFxWq/mEM4o7n2s5pq8yc42niLtzDXPXtGN1HXL09gwAoNpXCneriklma1jBZ/jQhl3xSYZTBk8w
mLMGBGrbqXEQ+vfxi2nVH66h5J+Jr0N/seSboZvSa3AmPFGNtM7lpEkykFz7Z6zIzdJUOuB8eq86
j1NKNtyoRjxJzKp/nEq3Wy3vZyFSTDtLvvslVEVFDgzGlMQ81ogqvSKynBvEgfPStIn1H52jokHU
LY0PRUVn+Q6F38u1zTzqP98hYQ71/R2KjDHV8h0qVEMvUS4/oO92W18mYpuqybSHHJBtdIw9XpbV
rkryjR6q+oto6j97Jzcw/mtVTXS5BzTKtqidwUkMJX5VyUnfqKNaXSDD9wepJfUe22R8RJUo3dj4
5r2NY3eDAi1+O/WxTpXpq5F0E5iQxwjKOXpy/epSU88sWgwXeiN/7zMZ7vDLyrC/S/vyRGWOyKj5
1b9WW0yeiRkWzZp5AK2l7EfUEcRA+01mXVLN8PxBiU7ARs46pe7qLdulo8MFQuicnwyz8IqmJzIi
aDnCcCOCX9zB+T5BfzBsQaqWNsfr2bZ6EgIu6Lwm4wAWT1GN3zu7KtS8qupwJJh3LE2WvW6nF0cA
BFz0YwAqnMC2aRWYZ0F982zNi2U1THvrOBEuuawt25cWWgZ+BOhj40ydx0jf52P7goyj0My2Iak3
68WAHaXrS4nR/1MUQJisNXgWixG6PdUvluskT8Dp4ff2MrXXrabXP3HbQG3efeI2zjMM+stDUAp/
H/w/xs6suXHkXNN/xdFXMxEDn0zsmDjtC+6LKJFaSssNQqVSYd93/Pp5ALVbVWWf9rgdDAJIQCwQ
BDK/fN/nBR20tf04vYs6JjlqRbTftE4sAUA3rwJq0wqMo7wGnUoCWhMHm75Qqi+lkA9eGXUgdQjK
GlLn0QjJUAmlFV01edGRAaINUPsH78wYAzN26l2wlXdXmlqbF2N60VV0i0Z2GcLAnIhizQkJ5hH/
H1rLUo/KvTrSrfhs31RVsBE1Q7Z53bxb66PCH4Im2c6L8wYRlO9g643DZzMLJZVVZckN5k3zEhdu
dWO3yvKzAWQZumbh8PZ5mEqzim09Yuqbd5o3NE3Qr6LYd7FccKB5nazTnrDrINnPi23mmps0yFFD
CLJxHM94tBnSHTsHEcC8WA2Dv4ZUI3bzohVlDzXTXWfMVO4dDvVNVTfGYz54GNicW9mH+ompCxD8
nviODEtswzJnSDOvm1+CIK2u8FxhW6atGDNt445lvq/b9BktMNZzx1VXUtjhbTekxllXvzbUFjDO
EFexB2OG5XXamJVZdCv0QKwEs0Pred3HBjd/1gZVHuclUIrG2Um/zs3nNYEhxZ5O64/HCeNMoIqo
lXVptS1G0rp69vBQfRyDwQVy7WJ8xvxiL0uHmemQqX853YACeK93n0uu+7E036t6KBef29qflv7c
b77J/dly3o85p+5O7Zirnm6Af7b8+HvTtgm482/2c3oP9aPX7b1uiE44G6OTEbm3TTK0O3As0elz
/fzuY13RM2HWoWyg+efqtOROv5iXq7F9iz2E+eQznNzEyE7zu/mlKgaYKmrcECD2zw2uFEH/w7Ju
BbtMeMkh7Mih/DjM5xHaShnWMpzYfdPx55f5WHQK2sVvf/uvf/z3W/9/vffsnMWDl6V/w614zuBp
Vb//Zsrf/pZ/rN5/+/03C3WjYzq6rWpCYCI1pMn2t9fbIPVoLf9PKmrfDfvceROhapgvvdvjV5iG
Xu2qLGrxYKDrfhgwoPF+HqxRF3P6G9WMcIojvXh2py6zP3Wjk6lDjc3s3qH0d4jmvnaqti0PGOS1
c5P5xU4Ke5mW6H2LhRJ0Dh0VQgLijRdG+nU5GtrHSzLKa51b64G5Yc41tCT9GlV+vlWk1yw+280b
mHMjQDMLQCbnAUVRI90Vqd2djDTpT/M77c93UwvIKSndOHSnPkOTk6vKfR002SUPkNK6+vDDkpOK
veE7w+Y/nHnx05nXHVuzDUTQMAgcywSuYv985n3Y0nYPEeVOr7LqriY9sDWSb2GKjdY2vOJi4G3f
aY6AmIMO47aOBpUpq8b65lGb8VCutjhKW4/AEI/YpyMctm2kGwzdOkjOu7LLQK2ao59s7XkSQslz
xLE4a7bd0LaA7gNicn9Ypr567RfM2ARWeQEdUF6Yrw/BAOTJxhBteZlfPELwflg3Ny5g0gvNUg/z
ef487fMZB/tUbjIfDc7n1rhsnkRpJVjVcG0xjWyWm3rg2v7cd343H4CoKfEfLnpd/ddTb5q6aQjH
4IqXpv7zqUd4miHVs8w7opaH3RCn3lFz5bhOdKXgljus/XBM3roRnVZh6+V5bsEIpF/GUhz+p1Zl
6lL9BOH5eZxOAElKCYvAxqccDKPyn+OgVFehhj/SyhrzWOSaimtBl19G+nKcXvPb1JQbnvfRVLgU
Lj0S4CBOMctTDjeNH2oHXVc7Y2GQ3LD66+vS0X49ObqwhODs6IbGq2n8fHJQ0BRM0Mr0Tqd+xyWU
w45KM/2LVQfZxdOH9tLb8YOPx/gpqFJlg6nC3MyLU6vA19LLkBN9ovrUbVziD0xYMVdWIfH0MrlM
1pdRP6lNebIq1fwmS+0W3Fz2aCh5Q8BER9Mh0xmQnX0lK8/Mhm06TBB3WWYad4SMQLBgogcNLusI
yo22da43q3nrvEMZ9BtDqY27MIz1VV0iuqCamiz7MA73o5Uad6abjjzuXBfNbxeVmK0XyMPqO9Cq
BuOcn9rq8lwxL2jDqQ8wViAQx+M8v8NAnl2rjeEcpo3zesqGBO9C6F3qlSquqCq+l52T3NfTiz9c
KBGFd/OaJKD015Y914uTp/fo58qNInEOzVvnvbsu/tg7I4nuxsUdAjgjVwXkrzpafs7ktbVV3VS9
rDfzhkIFwPLXV4Tu/HRFGELYdAOkoZFwQH3D0qaf0w/PCO4s6gANybsjN6uiwC3660769JA8tBZB
8UU6lfqqNoVcManSXxF30V8rviOWrVIiQA8jkgkbQh0QcuMnmjIYvND+59tyXltPDYI6g+3hFOFq
bjTvNG+YF//HdR8HQzXpbitiybT1oNnxDrsqwHbdlsf5nd5HGu6sYOCh04gCrxpSy8/N/9LmY4Ve
Ntv/cDJ/vu1PJ1N1mNsVJs4Pk3v/Lw/cyKfrHYNgv7WoXz/HVuIspBE3ZzUAaZFnCQbx2EmfM2Ew
jTMkb3OLsvSh4XSM2DxjSu/LdISdFaQFgE8LfXqyldPT7ocXlDantomzEw3m1ZIB6QJoOKMaD39k
GUl50lWRXEALgdwZiX+aN4hE+WNDMqVOuFPOk6I3cJ5yrKiZ6yBLhHvz12fFsf7lEiNoDVcU4Quq
FLr2y1np41D30jo2b+EbRCcNA+pK72SEcW6aQJ8nwoGphPiCLsRKx/RM/f40vwQZ5EZvepkXpVIA
ybBrczVvcK3BWDu9Wa+qMmSi2EDKVPja8JQZhrXscor2Rp4PT6G3tZrcevxsVZlut7IEpps5dip3
scB44M138+JHHpWdQp9F3PrrurldPiVYfTSe2s3rhsouj56uPJfTZBCWo1G/4zZs3LmqF4IUMSHE
TFuCYiz3zEegf522/tDaAStJv1B3rny07FwCwwuXU058FVWAFKPb07Se1GCTe0TBjwGuhG2+0BmB
TwWIr60oac0dubx1CJafClxTDX7a1g35cBfXB6UAQep7KcTKTsIVL8P8uqmD+hZIoHu0E+sJR0F9
O6+CqEdQnTYEm3lx3iBjZ4+16vWvrxHV+JefjqPptiNtzXIMXTfsafsP9yFKzjzuBq249X04L3WT
Ps5zXGln0rnuTUGRqAyuEl10q3mOK7ewtAgc5HkI2yyCGEF9wAzuf97TKVtx9rvhyknQUPe1VL6A
8S4RAtrNaV60Ycf4wIjR01jl3eClm0ANvEf07NkJm+OUxMOitKgM2pZprebFpNRgANpGv5sXjdT7
45Dz4ugNa6hR0JE1rnJCmMRt4EKPDsYpZCwr5G07vYRBS8+oLG/mFtCGxn1MPRapTQa200gQw6Wl
IfdzYyrg2Y0LDWPef94DrVi1btC0f/yJed2QdhtJ1ndkPauq1VxMtNoQYeGi9ExqP2uNCikLlNiV
QqrWvfSKvevn8jnX8nrDPZW4vKkZUmz4U9iyu9pOgADnaOin9ZSkXz8Pq3mYlOfd58PmwMX2EaLi
qtHHU1YhwxyKFkptkGFe0ivjtbSq/YBMy1v0CoDpLAu+0X1iHnos3IeoHdWVqxBvmFZetyNtTd3P
RzKoGP5wpI65uFsn769i7BOw9iC2upBLzAJGlz29zOuNEk9PZQA9l+b4x7p5w9yOgdCSMZP2cQw7
QPOVUnXwRvpzepO8RDH4cpm573UIeawfYSeRGrUMrcE/Q8Ixd1Zdyl1PkuVZquDZVddOXuwAjLeb
PihWF90AF7EuQ9IvEz30qIhl7T3IDe8acVJ2nyUTBr/KWxK5WDShBu4pdSe4G1mUSODOFTl2YaNl
F+rEcpWJ2LpViyy+EYW1lQP5bvOqPnDrlau6I7gC1qk6wd0Ei8zbXOZ5r1WmFeLRIMhQ1De+Fpv7
OWaQxERGFtO6urdGmEjiCHaYMMMB4YaSyktQGkBUsmqvuWXxnQSNVwAV9qMdV+4yG6V+hk1DLkZc
KYc8HuMrVHndJmeMdfvvjhNHe+a1im0EY3JdQA2Bt5rf5lqbngP8tmefO/cZd0e78CvmBeZ184vR
yY+25shdyg6Kyf82PNnQkschGx7CyJ8mHkzgukIZnujd6qu2y3iQTh1YIybjZYB12JV1qVHNbLuI
dHdy5yspnIsDb3Wr2XlwjJJsgBYDyrm2c+vOVJl6Bppifx0Vn1lWT//uNc6xxcbyMu/u+7lzoSIU
bEM9H//D0FH79WlJr0EXGhAAw6Q0yT3l5xthhLKjVnsFY+yALgTUWuNt58S8Uk7EnkbuZOYEwDmm
jL22KvZ+3d6PNdTPQnOUvWnlkmpeSn+gK5K3jKvS7CKdaap/thCO5i1zgdDXUhOgPtNLU0mP8Q/z
MEWNGq7xerrD07u4uiUEaOlBhf3oR2iT0b0hXuC68Wv1PG8QTDKe//qBIH/tl06nwRD0G6b/mab5
y/PA6vuc/oRorsekNOjXWZjM51+wUDNznTX4BomxpHbw+aOnarPSe6349WYw75HHCCDmX7+fA3cM
Mrh9f/2R9Z/LLYawpC1tm28O9gi1wF9HnlrnSpm2QXj90aEfXatc1oMXvJSS2QVneLFEgsXKcQXm
qI/V8zO+lOLfrfagOn60Fli9XnRQFVOPYG5dheAcjQC1C13Jgm7pA4q84EE11llM1vngV8qi65A5
pmRD3ioeCNj53TCtQ4fn36ae1FfD9O6zXZrhav/rk2L8/D1Sg7Lo8Jk82jktlqrZv1RCAmPA0egF
1reyrOyTOV1sXSPia3I+p/cM0iqUntOaYm0MZLQv6unia6eXP1aHpUOAQlG5JwWZ94o+gAH6t68u
zlTJmNf1rmlgrBWtD9+INvNy3pRvBfUIcnj9LwXggpsAX8AXoX6Jo7p50MDH3Ea42ue1dlOHJ+kC
W5oXY4m8tNcUYgSnfXgaj2svrsrtaDfGF1wn8ZLxZnyct6ZZ9MPx+/yH4yua2HdNCXLKlel6cN0a
bGnVntDh/fWJ/mVoP51oUwoqfhbDHi5A/Ze6R2OnNlN3XvqONqSDnMv5m8+wlzicVAOoJ4gjcgPm
c/y5ucsIiKnS9PDRzq8amGkkqhx8fSyvELhABosovSXm0NRwplnZ2pOTen7ruvr01lL/aJUb5ntb
MANVeLmzh96trVu7Hl/rejFwb38dicrdiERt9k2i2/eGK8/z9oT5XrSDag7TyjWvS4KellVrj69u
Fd33qO3uqYb+csAYI8YtNzMsl8s+JsFlNPpza1n+VdPlp3mJuITh/Mf69tw0NlkEbU6HvdXIwMDw
o61c/bMJu9Z6+rGrqujlamSmZpeF+F18IKqE+QX9rXCL+6GXkqj7FlWNXU//Fk95sqz10BjiWZCD
uMM2ZX4smkNwnULzutNs4pKDzEiW897/7qjT7qUGFXK+NP7rp0JwNReG37J8KAPPr39Z/Mf2Pbt+
Td6r/572+rPVz/v8g54H///LJqfgraTv9r3+tdVPx+Wv//HpVq/1608L65TBxHBp3svh9r1q4vqf
Be2p5f/vxr+9z0e5H/L33397yxoE4hyNnmT62x+bpgL49BP4s14+Hf6PbdOJ+P03XGRe9rf/tbpd
/u9fd3p/rerff9Pk33kMOxKcBM8hzdQopnXv0xap/l3lmaQ6loG9Gw4wW1Iw8P7vvxl/p5IiHGcq
qZg2MCQ2VRBL2KRI7e+YLE3LsaeLUmPjb//8x/9Rzf/41v59dZ9PYf1c67T506ouddXgP9XQeFb+
3Ffwu7CHy8XMflKX+dLNdUA/FsPrMqGkkJcYDNV+DPYEUZLlUmiHPsj4XeGQ2jgB9KZ+kCvfVt8c
ZQqWRj94CK14ZGZ0SFdMn8OfH8CvLm30B66b9TuzISXFwNi7SPE6rxxHuYkrcjHGQawH3SLLCDj8
sICqQnCF7kVrEyDPQhXdsDEC9wG+inFoknJkmg5eBKLSnFQjXrg1kNgyeMQaNy24ggo0ihguUaiJ
TRF7r15S8shXx3dk2uWagNzi0E27mBbAo4L84BWaZneXFfR96wbFaGZ8RwyhFsT+IGagB+wd5sAX
RMTFYX4JSALUGtfatSnAYUD/YJbqcW0FQTeZ5Mp1ExE+KpGATJlGZBRBOtArkm/aMOxXGRMLCyXv
YMt6SahvdPhHCDSJ4lVWWu7b+3khDHKiV6fVPvE41RjJTTbFvRYJZbzasqEH1LLdK81dXbbJbozq
jZWicLP65FkkGSLTusMvampLLTLPqmd+kdlI/LL3Gg4xUzVqyQQ4jnvLsQDjh4TbaRGVN81QKMTG
3mNXEYfXElzGwOKWx7AG80Cuo4gnniaLM2noRZ8qhCPXR7Rx3lYxYATUACOkpmek643WlWb157T5
7kyofsMC3LQ1HfVcRAHjAEVi1xYmQN7SiQ8B490xDUOm8huVb5S40sS6gMSLzlhxSxSkTrIVrr/X
koBU+E54W7DxJHjHasvnA9OdcEtVUmPrMGhOummg0+rnoFHf3RFhuWeCbY/udsxY6l9ys8uWZtPn
K6uKyzWRmuu8r75pkUrIY9YZ2zbxntI8OrfMcCy4a5PEo8BWd8nchAWWEoKzak19WMaeUR8thX6I
hMzbSt/f0ouIl0rhrRsrujN9jBGDU6vrBvx4VdSEEekaGi6f8nPlDPdRmZOi6w3fcgeUSzjxaFQT
JVVsXeyhrxcAJl5z9IPLptmhanAAplfaJh73MvSGvePl8PLyp7I13tJk4izGxbNRgSjH2LzvsoEU
QEtdtjDuFh3Jl5thqJaJhtbGKB6R1ffLyhSAdGF/KEq5L02DvGykOOh3iDQb3YrYKGKalmF5pNyH
6KdfNQo1XbVwFjHKO+y04bboDG2JHSFfA+kdI2avR40qd8j0mVU5y7LBHMOH8Er1qnZwUltgyhce
naLOrLRdR4aeW6XhYojcbI0xAio4gS0mOshFpdmoUou2XabU97E+XA98HQD/lZ1o02IT9RCiY+Ml
n8TI3oMUFPWDpllUqgG6b5LtlLHqHnNDQL9UvtWhNT7playZHNevXCx8B8tRsDbHvrY1c/clt4IG
7kmknDzdqRZVmI6roCuhtul+tm9g4ay98IsT+A9wWkn9GCD2dqZ+Q5duibfJvq7kcEpbyCyDzvfu
MIV3VcRURSIz2zS+7pxhUE6RAGSMFOUylcgo4rx8FEON1AdA3xbAxzoX6N/QW3PVj/ZSz+Bz6Nad
aufNhpy1iTP1ZmVVuQp8TOIuyFfqo1dqB5CpsdIHgtzCba20dOJdZdVoYOG5mROU4zunym79lSz1
PQQ7gDNh9l56xaYaByifeR7tuSHHCyTqd4aTwfUtIdzHJOQkWr8qbVJ6hxZyZgusn0dYz6PhEHuF
3IVKfYU2xKd6byEoBiJkZIRTq/GVVubqWhPVd9EbkMFbFRIqHkPR595KyqBZlZX2UJEd12LL2HUG
P25MKWtCpo5RJO3lJh9BmsrA5uzYAjhmJW6AwbRzFMCmM5cyNUxC3pMT7s03OwKzX6QQrprWux81
UMJDq7vI0HC++mWwRDn0EtXamzdu64B6DDfyRz2Dwz5o6Z2jqc5CUL7ZKpbJ18nDBz/y2lbb+mRT
o4n5erO89Z+kGRDZpxPaQ5psJyGhierMsK3ed4i+YQ4Px1EJMc0n92k8Ih3P0g2OcHAcXmXAKqqr
XZAj6MhC/TFXYGa5xKijBPbWhWasFS0mh0C2w1IwRCVCuNAXasC5QNA1uaItyRSwl41fY/neZG9j
a+MqIvXMbqnlj0AyG1iGAc7UNV5qEQYrLXLWrl7ASAncu3KKvRC59mb1zTCli4MERxRyiNPqVgEp
Te7mcsgiY9k3YJoYKLy4cfFoOR03i/Yd8n++gmdFroSL8o2yjr90dbjCxBXqm+kJmGjKNsLSteoM
dSW8ut2HRHfJkRwrvRbKKjdv+Mv2Wg9TewPyZFPYHWk/HQlGYLH6LiBuBG6BnzHzanTWW6+1b51U
vqjkcmyqplxNH6Xroy82lpq9rNDNatnaT3JtgvjvW6c0thYxeoop1aWINYUgQ2ygdvtstda3NvTQ
5VTUoKISE01JmoRho8bNm+GgdreQTatjiZ1/SaSPTYyHu1bj2D65h0kgQa1GviUIn9b0o5C8mQkT
8AC+F2H+HERaBblY8B2jfM4lEEFME+Fa1ZDqp32GfDBs3pw4+cqwm5lsysLrY+up6pIeCmj3Kd3R
gyMtnPpWyUYQ2XHqL7GRPbUgj+gKkfPFLT/stXKT98pqLJKvreJ6a8LslhItttY0Vy3gQJhjTbGu
TAO/MtO/C8fJr+WYA7vTssemgzSX+MXOiiPcv4V/o7V9ffZc5LAVpJso6pwNwxZ+yLoCYqsENFOH
/PbDTFIJJF3DT9P7oSa0wGMSDUeQi7VduQ/jBOqWm4mNZD4YWzi5RABFXJHHBw0R4cK3K54buL7B
kpAQFvnrMiKaimiDy1BR63aVirx3l2seF/wWOQEF6BiQ63yVTfd41L6wk1YxPoSbHFeMyGFBBMK7
paeZ7bMcuQOEpY0bjXfuoCBv6yHWU8VcBiHkuRYTE8lm1vckSNWFWcGxyZEhr2WSMd2Faj5DILXk
x2aH5sZSxmZjuTacWkO7j6Z0yUK9KRK1O4KWyNYBN/VFkIOsIh7PW5ltCz06cN5jCxo1KpEd5JVT
qKT3XO/l1DnZUl59amKPQMBkgJwNkqsDnCNG3DvZlD4UKQtyNSCtDla0GK3MQjJdn81AdsxN9wZk
My07RQ6x3h25hn3rbfLCpg4uId/Etw7IqJVsa+6qCSFfRSaPYaa/SMPYcStKQL0cXVIiFxTHw7AO
DtADAAB7wFGJLTKVYF/5B59vbBdqang0468lXzN1IhhEjQotynnqCofrKx4ph3v5cgRMu4rLiYJk
Mu9XQ2ysw0lbbUlv1cpxZAa+EmsHKbzFWOYYdVjoO9JkygIprO0a5Gv1/EiUTl0zYaNtIuxwS/9N
S318vSPVJcLoExxVi9y+Bz2wcFNHXcu+CFZSuYSG8LnuBgA8NdBjq9lUZlChiNagktGPSoenPumc
NQoOxo/71uqA7xCQXgUqyCiDBATXbNwD1cJozYyjAUiW6YMJXpojT53cNamuqNskXHtledS69uvY
j5txZITU0e1c2mlok2mFMTZM9zrZ54tOgXLX9omHCM4knLkt37iSez49ZHY/apAt9GfRjlQnelyU
kvm3vjVfXaCpnkY8aw2DHM3tZoDiWzdt82SiglxGho69MWmuhrza+qaeLgXRQnQy83tfbbn2EfIv
QE4AJox6wltrN9hYxovZNcdauRCahsK8OWQjZOhQBcHT2ZeWYEJK2Ea86dxyE2iROAZhf5V4qbEr
CyBkRLbIpRNVt9UIPtStmTMV3dtoa8lNljVfmxrYGxwr+YAZq61hKfVtZF6TyAC5FxDcRnGiCKNK
qW1zYqF2BRwy4lCU4FBF+d5WQ5sYI9c9xR1UeLOgHKaBDe9NL+PXEV6RWrVC8mTtg9p/MrpW3rQm
figogHB2xgpsD8MHOtGxWBRJCPSw1dCFlrCbR7PauEEavbXWlK+bP+Cb7L/WTvhEQGK5wYtk7mDB
kuWFYcnH/3rxoACV9s6VmtzVqcOIoXf9JYEpwa2X1PWW3zgjMEjMEE+udcNKV4wxqlsn8p+TyF2H
TUmvpiW8MEmOVgrWCf64XIZRkNxYik/WheLcV0GXcWU13zw1KGEWxqfUtN8VpyvQJROLaI43WdC+
+4p8c6LSuYKPZyx6s2m3iGHqLYv0Sz3GUpAhs3Uq3nX0HasCvi4e5zJdJiUsY/Q2q6RpB7Kyr7sE
/UiXfm3Glq8oG6+5p7cHPY8h8/UhqEYniQ5J8F5YWEzd2rHWRm6aV1I1O0A7fRIx8MyM5bxyftGm
zUPntIAb7UC/EtvPbR97VUNnXmV+ZF21Y0FuStelKObbosXUxMp58+c+tfQcEoDu1QTc0EeL3DZw
ofrkgC71uFB/3PnjD5cmyOFeyZYfLeeD9VJl/8AyyJ8I2uTjn/H5ied3H5+ikNQGXMv5aCLmvztv
/uPj2+m4cKxGW39+0s8P/vEx1aHs93047j8+z7z5Y28zJMpC6WS+mQ/5eS7mRVMJoakwgUjEcuxD
DH3GGEl8zVg9aoX15DbdcM1smwGxi8c3ExXBQRjDyZfESEnmXlQiOa+dSAvXoWCeKAvLZZDHgiQI
hqqe3g6bQjHDHQrxBjyHjyHCvDRNGb8CE4rF+DD2mnrjk8RxPaVlZYTJXDAAvqD2LuBg+AxbROFc
5hfs2OBlewcTtupctNa1TxJ03rxNacDS0ZEouBfaDP0dDISWWSd3IbPgt11+a+jjUuvKV8dBJNka
mYPfQ7wQB/u1s/18p7Wh8eCSXr0abSZl58UhTXcwlRnDC1LXck8p79sobHYwV4FaMpIM2+SLR+rS
tjKZpFDcKUvLZRDlkUV6TEto+WOhjbcdHgvuTpemI1bAKUZ16/m9doH6ua80Jo+LLtGXUcB42nGy
G7oRR72ubMLFzXLV6rqzC6JKfDEKe1jUE3dDq9MQLp6VbYkgeoWPOLmJGwUnQyK/RBHznNHIbLYw
lyJ13UdTtNs0Ng9qbjk3tiKgsTlwqIJM2w49+ZyazhnBAwuITu2YQrDNDPJZM0621okn756LvAq+
4MdZNsIfv3epuFQpqZjgN5STpcAa7zvQa/DeRr/z1q0mlf1omk8MrAgcyeRr0BNY2ccpTsIQVSAF
oe/CKcG1Wn3xVqMLcHIT6GPbw7eHOb2U+aBOHRCgL00TvdVTH8kJnpOsWnfQ3JaDRU+HjPhyn7gk
yIzUqC8mifJLM0dblFoWMH9XXDNB1b6bHlATob4Q3Wrscklag8iLgYkSeoKYvS5ppee7ugJHSNSI
So9Xbx85K6vBVNQXOAFinREEtMdh2n7pi2jrC6e4uF7wlo9OsA186i1hqq3THrxXluFxV/xkr9Y6
d79cze60KHap0hFmQ1DO1y5R7vOa9Eg/DBktNvRWsWxeqJfvM92aokdSdzUiXzvmNlVHkILNoi96
9SpS9KfILptNCjbgILrgWzSKZs1kAtTbmI4EyRhTD1CJiVnuBLBoqynMVa6oZJKFnX1tTy+jY5VX
Ad9FWcfjyvAVznLsZFeyAo9YSYLoUiNPj4BTJsBgTrlliJ9CfnbbFEzOUc0ASMzvsJ9SSkiiRVNw
r490/t1+qr4nBtUMYWn+tUSQfS2a9iDpL0oAtVcC2SPpsidJFAMQw4Vr+IyOXVUAdWRAV9WiWhnc
NwowrZfakd0FKYy/rOr+Sz9yVfmKwrC+oafuy7C8qjX/MYpH/ThUbUm2sLwGj2nxuAccOg6gk8eq
2pBatoJMmJ263PDupFmVe83TzUUSDG+NStxDbxb+rVbq2rKwonAbZUl3VXYg2PuKYh6GAQyN1VNE
vWpd9aDGOwJP8CK12lml6r2KB3r7oQ7jnERGe801r507nYRe2waTq2UQx+ouvR6NgfF2iP//uh3h
BCcUackjV9eliVnBqN38imGvslFU41Ed9f4Q5FacLBJPbjMMoYdeke2uVuRjq0zMugF+J1gk5y7u
WiK9xkyhW5C6dwxF99jQDKyRaHOVnrGdUtUOKv5qALz92ARucFR8gtDLojfXlsfgMPbCl4YJn40C
xe4wDspdF0betk1pEJURbmENbYHqZITfUIA9whRItr063jojvmFlepnf+V3M91zg1a5zCw+L+NbC
NV8I2ENbkv3MU5NkyJnwjCzbpBVEzSlQMhnXCuqgXH+Q6QdNnpuRVHSNQrwzOOqhd58t9KNr6QOO
dyPtzdCJiYAXOpytfB26lCEBghS3Ee7SpRTg05UJuo3payG4HewqklNBWvT9NV7GguSR5CGuhu92
9tWZHJ1xla2QvPjrIqq/MbrrrjsXv7/btOEKTAKxwbrkJY79XSrHi5+b4yGcXhKmgSk6QY5uqeSq
pWltMM3Fx4bAoOPgdN6B7w+54qgeQWkF29RvnxMz70/TG1FK+IcmzuumqK407etgyO7E1bgMeiu5
xuPfrslTJxABR9QpfGoqw8bvXcGIkelzU6U7pzDf7Drfky1I5jFhWkEAXcTKA//sopij2tE4Cx8b
cRcGN6XGqYoepOH7Kyvhx0ysrFBcbsnVKbNgh9RF+0DSEuMUI7kXYeYvQDV4S2EUL9g0DzHjGwD8
b6PBhdW1ZM0hfllQnzJ25FusiqI95Uq7J0R5gYgYkhw0fC1bBElHDdoDp1SEwTfsZA9JRsUcxsAx
ZwjWypfYpQi0MNUBWINR32BOthhWkOqVG0BKdAADY5stbCZIqiHZWwmoria7S9V16ujfjUkSF36x
/bakCtwDnBzPPXXkUay0lqGtFaDYLXPbWYRMX/tmRLhX9zT99cjFb5wBUA2rZKXEQB0AZkO0voZN
cK6sDApBRNnHaogg4zlfcW+DAT+Fy1r2QYTi7DCiofLE4xll5boEuLZ0qqMmgydTq3h+tCjaGp5M
ooYxIVt3rxou0ysxvZ1BMJWiMTkuc29PmM6N0VZ3AOFfGCbcea08jg1RNx7zDgulN/bYa62VFhZ7
fOSE4kC8MMibLac+JQNyl6kc6vxxm14sc8KulsE15vsjEDWmanRsN5mhw25gbOMV92Yjr6gGN1eu
QxppAGA8sPT3booB8mKoyMJhuAJJ9f/xdB7bbSNZGH4inINQSFuAOYhUomhtcGwFxEIq5Kefj72Y
TZ9uj8eWRKDq3j9SmzURXGfY/hvgm1pX8lVGxJblhvmbqvEwtRqHc7nHgEmt8ZTdbIH38w1zgn8Z
yORbG82WAon5hVrMs0WGixf1lPx6oE+N452WjEik2ToXxbOv0XaXU82qTMrzXDkSbzVVH75O9oWg
3hRVqXzOk2rcjY8kDJARTmVCyJPlyFg9hu1cooEpjlpsTSeEg/Opx2DJ5PRJiEo49mMMWje1L0Xe
7mKPxGhCOLOt5pSXjqjnhT+KXBcKGlKNpcwgDiv1BI2X0HkWp5FqeH4tiwkux1Y36V8NVzTpL/Op
GpYTXy0ljI++kpHBHG/zBkIShIlennDS8q3GpWxby/RWDtueL+dAT/O6LVFTUFEBuAvSUPjms0dp
10SafkaDlgG6DlAj/jUdlmYWOQRZsXSc/ch6trIN2lRyXAVB5QJq8l4R/pKRikjCyNeDi1pLVGaj
3EbcJbWTg9Z4Aw0pkL4BO/pS4mataIk3uwiQbND/LCIm1apP1m49sqe6RbmP+PPCPIYQTZkdAM4O
beb5H5ltrNT02DW1VKwXS5YfmECN0DSM4SDJdQoySxP7pU525EUTZDNJUmcmaawahGMhB1K8N/Lm
S8vT/sqjg9YxEj/Qen7gk/u1Mx+ev0W3frWUWyrVAa4ehuGhNo81VV0QZimwAzPlsbMIXDZhn3aI
m47o8Iwwys14Q3HEeI4bln5iR7qQiOHxiXN3ObuYZ0JCdKNNnS/plgBBJ7DbM/HQPEcGyT6q8bjT
a9ltmBYIs04NfcWV4Y2zjx2XSj9uS5zRxks1F58EpObLnyIavwVhuMS9u4c2bv84I4hq25taIEXb
rboFZUWs1bz2fQ2pMcqAkGaClgrThL1q6C0xCFBz6nTXoy35GIbAMJq9I/zouZfWjX61+FAioB7l
o43GXzY+1tiVHyH9iCkz5zSEPPW0mrLOuQELcVFwdsKkV7H3eIIsShyQIqSXGL1zSNAtjTluku7q
B8TJqQ0VSXeQSwFJxmvnNVeDNTyo8XdtadMgtDhzs43UNGT7/OBg0MlRVyZyMl4qsivqoAV5p344
++6S6qXQPPOSNzPFZ639qzvZ384hiLxSxs4Z+Ek2df1GxOnZSORfZft3U5MUtXpAgBUZqVSjb6ym
JzF/yDakab24TU97R96Tw5+mrzwUkGZ2Xp/NLP2qEvOmFZelbZ7yhMEEsspbe6RDIdOcfEL1iOkr
SRcM9Mk/o0D6jhbrD3nSOPasO4A2ktsUard1R1Idmo4/GWbqQJ8CaNvk7U05FqeZBz5siEtZMcVT
zttr/r7oOzbaomr4UrvmoBMOiDOt3xZl/VoN3UsGtriQlHKgw/kvamkSEWZqvMzhOOn9dRy9dtP7
HUivzpbgF8W6oHYhJCLU2SXLQt3UkPhhURNqU6cM2rnhP9P4SmwlWu8u6uBURPm9VHBsHUIEtPTJ
yvHQ9U1KuxL7qIcLaCNNIjeta/6NLknF5BBD3dEOkngOBTXkjZTEka+8TnwltHzZiWpQ1ueHTBv4
YhisKdlUFd2Tk9pPE2e2SbT3qs98D3VF/2qVBvVKZSpP9FhpG9La65lbQ5rVWs5QC6SJswfM9oal
0lp5fvo3tvRt3s9by0z2vRtrnDgxP2+v+kM+XbvKUVEElOCusM0TLFHJbAOSyCyV/EapbMOZuRAI
FVKMlu+SonnRvoMu0k7R6Fy2lSQRfKFdd2ydDI8l/8apRjOhsnXC//LE5CXkFzGu8LQXUUxeMr/x
v3/89z+YhVKh243LShYLFqxZswPyVskDz3wmx8x/RQrT78qSKk69gLOBfNf9+a+dZ/naBBvuEvo6
pogmeG0e/lmaqRi0jSGQ6sonKihBoWWLWG9cWwqFQfThz9TwklBT+OPOKSMdPSOCBjn+M6U9h5Mk
It+vAPJ7YVcrvaCKWiMPzUn6YjtMJWtt4oDaSm7YiGbSMqekOI75S8fmiw2E+O80YbZK44I7n5Sd
UrdvadZXF6KX4i0rImV0Q6gr+akxTQa0fqLWzGVOMKUzhPUjTgC4cjj0jkVEta6jLifr3Ujfs0Sz
dpSszWdtJiA8nfBHp73Y4YFvX2qDssrI55qsmYiUsJJLBiwt5ez9jK28k5C5vHSeIKgiJaxBWX/G
mIl9rFM0totxEJH1KiSvLpEmpKXNb2UV+xuvZ4RWKHP6CpsgaW6Q4NFxjvyTk/n/ysrMNmNNSEjR
okh3vjH5Qe/UcNVw1kc7IlcBNRMDnTUz2vXJMavll4QKYz29KlPdxtYbwj6iDGmu028YltWQlu/U
v94nnaGdXEDi/kkBh9E/5A2bXDZ513iSnxhW1jU5GCLqwMaRUihAfsMhiPfUVtU9gaQiyGUbYQ8L
G837Y2Z3ZPsXMzN/pQXCGsllbTu8jBWZJdprijEnzBLi86zBVCR7qteR4O6wjAq6FKzPPJO0l3JD
PndWt16a+RMKAkTG/tGq8kUZ7qmurW8J4wIzMDmrZsj2o0iepGNQ3DI9EudpExia9D2h45NTJt00
fvXsjPNtFtYuHRcka3MaCLcs19l3QgmfyPSTSzo5bV7p1hUmt48HrOAzFoCfdIZ+Q3FdrRE+xgHB
N7tci16KwvrJeOdWvS2+HCMmMZ2g8NmhZ8cRLZe3eSVW55TZLK61kE955v8Vy/JPdRyyTU1mASzw
pqpQTbbFlK8RhlUkzKxJJl5O43Yq5p+W2IyVMxnRmhcwjGei8i37m01xWsVtrVD9j3tzjPfFOJmb
+vFH8vFdAHruKVUfgYlLKLAd4m4L9qvQoMOn834btgUYFvAAh+9mJlECmCReVo7JeKX3mCcdlfu7
fCbd2pSUnEetfJmZYmkJogFUjv1W0XJE3YQK/cghJwGJUFwDGGo1JRjVbFwKCVQ/Zu67g1F8IzmA
zEOqU1NAk5p2S+fsD5ZI92emHK1/CIUSmc+XVKUTqoPGvxjEuOxTqwSV6PUUEY3UaLBhzLDjxDzp
QzSEYDJXraqW77pzn6NhITZac8m85VJcJ21l0XqcKxwLGRk7s9u/CRfVnFqgwozubRZxtJktx90b
Lr49I1kkGeBE3A4rGt7kN7F9VYjDDxiCE6Y0MmutFZ12HHAyw/PbfyXGItQjajrDpR5t146+KSN6
RVZVfWRGoda8vd2pmxP7hDc+bEeBwmYapiPxmnx0MLwOpjNswkyrul1kr+TLZF7+QFqQ4HTCe/Zc
KOpx3A9o4b7VEH2LxbHfEHwDlbTUzljC66/NyIdl1QbVyqS76NMHhMSz8hjxqlwZtzkiPT/XJXuM
Qb2mZav4Ws0JfQWiT3Gr2EZIGviwSTwCDvNqa/XyH5kR8EqcoE9Tp+Gvn2FR7EEud81g5++TvidQ
ljbQyVPkphONd6ACU7K/kaNZP41W3e+GJVEbDfrg0+sp1Onz7C5V7O5KC3hTM5dj32YExqZo4bJY
7mIXrq99SHunhC1klnxtaU3FWZNRkNukO3Tzz1o376KoR83YaH8Xle3T5YmJ7tj5ZFabHe5h0Y1b
NEHamsKec9kAAQAH4f1u1W5q5VOLLnKMUu+xXVJC0rPrlzF3mB1vOoMuj6FnMi2aqwnedhbuIk+x
245rM095XlPzLc/LP0TopUej9o5+rMRBy9FLDsLYEgT6RqX9NpNCnQqZrqt5tFAkVtvJaenbaQim
tKxD4ZCPPUdv02xr4eQO/tlTcmL7NL8qg746aO+3fulTBswRPtKKtdOUUVde6wsyPKbIk79EYq2E
/1m1qngoo7YlUrhLQ99mqVwC3O3r4Cw/RmwelqlGhb0fjOazH8RB0maPKGmrFYpcOOAmUkFBevwh
2dj4SUH0qJS3UEDY4Ppr9cByepDUNbflCGKIOtKgoD60JusOiOqjK+tGNzuiRK2DEY/BKi8ZQLTF
fU660rv+9w+PPKCNamDP+6o+ilY0z4/UpkXgmEvpBiiI8gwWYVJcCthA41FQNBIcNPYp6J6aJ8ci
xFLoOxzXT9UAmaz1kmuorMHAl7+FaSTHdp6itSudAvmG/aFih/AvgY7HT89RmiIbzAZ2WrM1ng3y
U6ieu4188is9RxczKrGc5n4VtU69EZCQK1E39GnR6T13f/yoadcG9GT44nR9w0yu3foYv21VXK2p
wICT24rK9yAxbW0/pOO7vhQMOdQo81bQ39ym7nxJvLE9Vw6NmJlyj+gOVwYr58pzymlNP3u09s12
pk8RrUZle+4G7UC7skx8r4gWktJf9dR8lwZyDdwE2u5Bu1AwFhQMpFR2GergbWtdFldw9jTgv4Om
IiePyj466LQn13K/56iZX2cHEkyH5V0RqEhuToN9AtnYmz/3J+ZpKHnDxk88W2pEjpbu64SsKYQ1
9D6NtE2M46usKFPxuPVzgl1XRmS1e9tzdp4h35GAfbg0TBC40CKWg0Trb/FI4lHsOIiEXQlBQ4RT
L5p5l5kGnq6SzClui7eKNaCfIb+nhaPW4KS7pFOpNmBLl6QQb5geN9TlWGEb61B7uJkE+beWoy5m
GXcHWW9JNEE94p8abxq2bwOikLBVmIIFko9cvUWldc9qLzr1rUpX1VL4IXnz63GcWaHgCirJigH4
zp6BWg72uNs+bPzwruM6N6aImEBr4d9WflJ9a21k4yTUjnLu+UHng72XJc5Qx0OdZRULG90MXAJy
dBAmAg3TsldGQR+UN25jDpWg6IlH7Z3rmFubvm2n3ZKgAAU7DWmGMg+qy39o5iGmZ6rH9cgwV1Ka
jHyQMnVyWshB+f8/zElFG4wVSA81zobJxhoYd1FMCwvlQrJ0jo6xfGUdrdjtMtZrkVvBsIyvnUzK
MJ9qChvUepLub/WQARYlUoymJsyzJSczqOjHDUflHuYoK4AcFP9VorAU458ITCikp0KhZ3A49WV0
RLNYr8kI3sdwXayv/OwziD5r4q8tVUUp8DSs0DNDzlcpXtj8W/OMls4EukCdKHvWMwllqLv0ocbt
Ba/Fg1LiEetTZ2dm/xzqN2pV5i8lTluM7MmqrbpQ+MZZcqHDsfMeRIhV22ZItoTha6u5awi1Stts
NzQKiQLIKtFP0WxX4ZRm+NBL/zUDkttIf1YBzL10gNz1qrOOenQbPd04OwtdYM7AsNe8PMAABXA/
L7q9oditIBS+umN74anV0ZssKHkTp/8j8Iuu/EauvBm7CFLNGJl0EcZ62QMl3bNlsQ+P2i/X5xlV
kPxnPDf7FDwjoFrJWfUdwUQ5QsA0dfId1umtPlKLHBOIiuYKWZVGBgt5/sVepK530tz8H6qxbz1J
CM4GDEWY314ZY3BX9S5dq97NVGgKJKr3NEE9p5UlfQZdw1OIbdA7J75kKMyjG64Hknjm5ubqZXlJ
k58cqjPR6fNtlOufwdP+1XZqvUqVnkRNZTeDrovNmJh4ylHoNtVq6ht/SBmdw2FsHx3TRdBPRIn7
LbrZtpIf9FiRsu//oZaelJm6rDhk8he77lXI3qqQyVD0CRpjahRkLTRuUgTGmitZSHFf+qwvEg99
Q8QHMBk4lNw3mfXuJOM9twFPGuQ51IwE7WTjU01BaeydEdmv0u3eoZK+i0SkOwvoB9FIvQZ+B/hU
uOcM9VwPeFZbWrcLz7gWcXdMEioVR18MkFreIa7oi82y2Axd5CugoQ2SWzp/rMm4p/nQwEKwaI1I
ymuzfm/aCLWPa05hbfn0lMrpMjkF+pMYTmYiS+gx8+2mgQ2XZtyQW4X48OxROYg0fKIpHC3oZKAT
8HZalm3crLX3fk44+sBPRDRESg9WlKwyEwNGK9qtnSFcj5GDT8kLt4K1qgvj00cN6NL5ZZdkiA2Z
+Tz6Ca0LJKgwD7/kzdSuNLPe1xadAF/1XB8VSfA7LHIz8vbtECnwc9uhn4n7AKEnpJfjoyhJuy2o
+19uKpSMTvM7mdi728nNwlzy0MbpC+MclXUzCSzDzU2tdYFhMwQRgikvz9Q+AiNYWR+YiRcOnpRb
ZfhW8C6QSKKQ+GEQXi/2M16ER/aRhs4v7SlgZWpKiuWQaiR0xlLt6KnBnwFrjFKzjjamh6gKMvsW
tfbNHdPhxXoUVz8wqOmX5xRztQknihBHwEDbbFaVHgxOd/PwkK0T/XEAxAS6tqN6ig35z5jAQCdS
RgJpNceKpJGdpGcqMK30uWnFrwEBH9Ygqwj4uRRM81KNzFNp0iCqb8q7GGkCqEVV4yteMkRqJo68
GeVtQexeyKRakZK1kfXAFodBv+3iMElrb7NEC0WCs3XVBJBC2Qjm/OEbBzWlb67freYF98GolU+x
k7qcgu6rjXs+7GPNgtdaNuTlcL97FQnRDYoNt7R64FZr59XjVXNqrra0vGWifIhXcgJ6lpgSyGWf
Gng1VOYTdx0g4S5RrMQvWkRLxzTSiTtD39NQ+EgOVN6HEibuJpPaV42ykLZaDV4EVVPJK9hVRsgj
pIyZrVszM8iR554o+IQoy/Ax1c3I4B+F7i6TXoAwm9Zo9NT5A3pL+RPjxLnNTdutya6iN4jYahp9
UUDPFgIDt3Mu0WQ+6RkCR8+h85MsLu4XV2xN2pTGOFp5dUvLX3WQcceirWAwSnDjwPLiT3Ll0GS3
Dc2D1toZfCMwes8nu78utnnxpBrO2JIGYHa5eG9r+p8q978K7rkVdY6bVrW74fFiRr4O1N/ID3fg
TEttfV32hH11w70x3GEzZeOufzMjMLPMzA7NPN//++5SWwyIZXMU9G5xr0t1Xrhng7wDouqMlQem
WS58j5bebfCUOOQH4YAaCA80tPmrdHQEqO2hAns6+eNekGipvVotRcqW4jT00+7g2j0OAc+vdh4M
YUjRwblhVqM/fDDDcjm3o4ZIieBrolOhgwWiRBCnF2IjXzgtH83yLVB0Z+8evgOtQXNmSmgEhS8p
bAoXjkYuX5Fwmd+G7JMFo2Nwmp5rZVGrFRl+cI0NSpOVVp66pbpNVr9PB94YhPJUUKoE55CN47w1
XxAA/NVRny2wfGomT7FDk1Tbw9EvrqXpL6sqwseWOSkLj6kdq2HaTgACgY5jgxJqZn5zWQENwKXX
Gwm0YxYZxs3hPvm+PE78Va0yL6iZ8QBohguPYe4mTRx9AzSxEct1hkpbCx2UqS7XlndIUZUJCRFr
Wnd+WaJ+ITYy1ds9K+ZXsipB9jceEs+1LyF6FCqU0HJIWIUyWRPwDBqe3gYr82nUrAFKsAkFePLn
SEoSVb9SDAQIdEUAi38qHGs/Dvm8yrmSUWNobkWwaBo1fDgwDoturGtJLIm2t+ZerLR4ehWmGjfx
xGnMrCCy5VVVE5M/CPiSWNoulta3wKWL0QcBeZmcsgo81KTWDpevWCWJuEi/u+H9u3Yt6jCyQ9Vq
0BqY9oR6cz5/z7Xp8UAuJsr6Yk49Nuz53pR0+jSqp5etJvk8pc00j7BJWW8Fawnyszcvj36I2yGL
1zc37VBvF4sKdkHza1hsGnzLlCXxC01vHG0JXDRBTIa+TgpYlBPLylK9awudOHpjB2CAycL3vlhF
w3ExnyaKpJnRCFOeb4PBMTrTGMsZcyD3/yhqeqCjyrQCitKPuL/o6QMnDXDTgDlyykecy0An5inT
h72yOSkSXftBte5sOyfgXPtKEvKFJ8TzbRcaHTUVGdPTw5/0RKFm03U7NGCIjAx7LWCKjdG7Raia
+6FDDMQLtacr5imv8hfdz9GrG1ADEhvZpt45fvId86Cz3iRYI/RXS8wO8lmgxJjOHFFGP5HJbWPo
BFQ4DtULvK3oiWkC7zpokdpFe+aJ+E6m2JbO44Y9BVGh5+s7BcgGB65YTxDZ0YM0l84YzEl9HlLz
yS+0eef9FD1d1P/9AGxpXZKIvGx2nK1vIW2Ih2nvxrw/RM7tjJIccc6uoCC32/GyKwJ+rJh+sgfD
xdpS8ftz7gjbEDJoU/M6Dhh1vD6CtFS4Rdvq5N5lPNz1ZqwOS1fzo23qE4KTJx8SK/AH3G1cg1tL
1GI3EFq8ReSvkkd5mY8HZF4WCGdZHlzGg21dy9Msp4NRMpLAOqf8TT4qN8qroXtZ6k0KvRxEURhO
xbOiZHltFPmrfBSuYDKg5ANlhGvTjTOMI8ICBOtzV37lUX9XDucqZd4fgkaysB8RkFudfEL9QNm7
kf8Z8vHvKCp/X4Ot6oVP3cv4zGXrht0DNjJ4QkATPnIPADh1rD+6JV4zosSCFOQ+Mu5j53ImtNPF
17UlXNzOIgPRPwi8GpjP2CjMDtX+nPHTy+bM4Glpo4Am2hfAmmiT18td9nO5y1OuTY97FuaTAPlO
/9JwqgVK9b8MJF8sdeBg0yGrRnmJpy2o9Tp3M65UDLx0uGn5rs9oALa6udstowHVUE8Wh4oXXwRK
oyZDSNmw87ExnmLtt9R6Hy0nakvNleKYmYxutWvtF1lm66X2cvw/E3yHR+J8b26NJTVOSeMdBK8J
eEVYdRURyq3+/qiwwLFBgx3e+V2TTTtSbVHBuv6X7ddt4Fjz75y5X37Zfhb0Ta5aczhX5JMGGchb
qKXTOmOgNn3ML4C3QUML+n6Y/na+yFYq1QgmsnFK2QrFtDW9piLld/c8w5QTVdzytPgViADG12nB
KotoFIoJVUydvbh1TCsVZuOYQTtu/lQG56Pd4Kz0pnJPx8l1NKq3qRfbmCkHgrF/7Qc9NIslXymj
v3Pzsnw7YeHLS+R7L46I/ykyElcpogSh7chApJan+uty+SvJN6FpxXvmzveuoZA2m77cPjTnJUhG
XnW8Pj+SmRCE8OKxl4fYYrZ10h8nuzlAGz6jTNwN5NzQJIldT/HDBbYVYoC8PZvzNrb5NP2hZHTa
UmGC0KnP/tSt/oGZ86VjhWYr3hAQ893zEMbp43YGnCEWu+b7FXX05tpcnklkb5yWd8/5yt3+njck
bJjVzuEdDQDIjsomwDbVtedk8r88FP6ImRHKODHGzCX9zrL5SlNlkcYwl/r0ShZSzWIGpdflNWKL
sI2qGzH5P4urr9tCSyCSlqubQVS5xSaSOETtcjrNerNlontx9TE0CmyyQCVB3DrVKiO20+pwM8+P
njcWygYL0yqu8HTZ9MCzr1EVowfonTYROlfPkju81WtTU0CLY0kipINwi+KzftDOEZHhCClI8aLp
SANhfBzCXv5P1TMyGPcC10hGigndiJ0+4bHCz14EDjE1QVR7P25Uk61kIKcul9BDWFPZgA9+9wlL
cxJdEUKDvfassLkJypzlKhCiu7fEMPFMukQm2vF61r2/HtHurcGpDpGZrGgYX/g71FdNvUX8ssij
4+pnFC50xe8AKu991B2ltkAb8LZ2zMS4i2M4FXWwOl4PAKlVZWlasDg9hEGsr21PQH3GyfskmWZa
xJqRXR/E5+zpn+MtwoPH4SBWPGsHeo2+47Ha5zCNTuyd7d73Q1VhnBHqE7kM5hZGPsPVIzbn+tEy
iZCI3B030k+NKK4Z1FIT2zcUuK8kBexSV3eD2KQuoqQQwXLeiae/FI3LmoGFhLhcQjnn7EIj2aUz
KctaOvM+03HMdUysavspZ16PAaydHP3uu5sudez+DMQBUB3FEM+SHLbFQidXPoaPAa818/eJVqVc
K++JzfOe5Ou6QA7jcJbThIqKpa/2pEYciiL6cltQUa07avZ9wivd2XKvMIlEZeilKEjI2UMpo33p
EoZQ6VCZRVysGofG74RLfS65taIC47B/XgZtO3e6f+DpMpLu6MXDEfIW0zaJ9sFE+3CZ3QxdvuGe
CR/Xgjtkl6WQn52MHCBBexUV3hf3YZPGvCbcMxxaP2Xh3SscggAe1nYaUF6DrI6gZckwnoxM+2v6
drmOmvQfUTsMBfbA7N8cBGh2ni4fciHWTglfhhzpuyn3b9ZSbhvTWtOvitMh8p9ll77HZvnRpI6D
0D0BHSt/E1sdYctQm8LNY9dGKcOBtFO1+mNLuuwF01BTy4e/BqmiPyoWZSjbY6PPVw15Kz6LW2Ny
6I6PS18u8y3hWDDmFNQrOo09zQ6i718RLtB8OQFQ6MW5U7cplXvPI6WimdwLm/HZauMyrPzpNeqN
GwJh0nn18tZUdHTO6JbnajurGqeTf46HaJdXXkJFbrMrHG1YAXtzpy8f3Zyusb/fm1oL0jjqQOLG
q8qry9hhyiqeSnqTUdBFX7oxXJsy+mxzkgUcPiGt8W+eXe1ET3xtQiOGryds6DUQ3RtRj85KzPK9
NJ2fbPz2yHGbPFZNO/8WReSHkj6cwNcwl0/qYf26sXlzn8zc/gUwSh7qTIG5r//2Qs/JjiA8wU/w
HXrWrR8xx0yGg122i84uD5LW4ajV8uk6R+5zTToPgpXN0nrc2ZN895zRhpXTw7axDZwCHHSO1m80
y39GXvdiK0DZuBuPiAuQxlTWbcFlhnM53/AQ/fcxaY/4G1PnA6sSBPoca7TaOTdM0z+2zuWgMUf3
/vBMFtRm7MhpyorfpAVFe1Pe8ksynhY04/Ta/aKiMw5JMr5a6r3M5zej6LhK0/Ya+X+dmQtdlylg
t4drvd65OoRJP0gbHS5yNQDk8HGqOcGQggM8XiJRJk+E2HU8Qusi4Rw2wzSHiicRYQ9xyaG+7R5o
SCfzYl8BsujiWusYCMt+07Y1aL/lfZgWtU3UAHgGH/5A6w4yPI5aQkFeMzM2sPyVH3mitgorH3r+
0I5qvk7lskc1+86H1uZnXgoQ7D7dGln/TXrfI+RW9WuegnUK5mYCVIsKx/cGHk6CV2tnTUzXKUMa
ZaZ8/sUEgmPlLyopD0WDSWOcmbol+hbft941stCtPqZGIkfawcJJLiUjPD0zS/RPGiR7piY/XR++
c3Ffeby2uT5BUWTiiVzA1yLmrVtqMLG5eHO6BNmHRTdzf5pTtY29keN6kJ+1zP6NTvTmu96tIQAh
FO8q4RWpCMNbyo6KaCSxosXnLRNGHYPWDySU2luM/CiZ5M7sef36Rm54WUMwD0IVFjLvZ5fTE+qu
0N97xqtt66YvLWvwiLznIVuEQ0cLaNb6xjX5ErMs/ZQjyaMZPQ2F4b6QcPlaSPc99d/LCj0kUcj3
noSNbTYYh7SXV9OtPjtPrzZGuhDb7kCLOA86WnENLtEaEe8TwP5zk6b/OhE9aXzt1cAH1DEAlUxt
YSLRO3Y110JbEiLK1hjN9MUP8WNSnZiAXkso9HNm80lrg7zMYAER2G832V+17o4hQdIK/UJg4c4O
PAsfIKolsw/q3H9dHBjL2UEe63TVBd8d/EWHblpDeG9ae8VBFscsGNgOgiKaT4mafmxNO/Wl9lU3
2YWgsx+F7d1p8iNi4AyVIgNsg4tcQ9ZBu9QqyejVEqb/DidTrUrrsWJEqjvzTZ6zXvcR1MbnMKu6
Z2vkMNazAVFyy/0qnRZR13y1OtjrDB88+CYfodS7J+FpLz7TkpW5FSKCfqPrWKHNaQAWWQCbGQRW
7Ibvj1jHIB8Nd1OSXYVqy94Lt2pWRQoaLRN0HP4sj5mLNAqQHaSGWjrdSP4qR1V7GgNeo1L8zuZo
bgY94aJP2Rr5v6DhybXTWBffTvIJ0vIARaYfdA2ERN2pRsXoob/Chr+OaKjnmk4l8oDP5vAG9wHv
7uX5KpN6QS4DOrgM9UtUgBtPZ90qMZ/yMS5CRzvQULnKoMJiEt2HohgPNgCOsWCclt3eJTdg1fes
Kd5s/TgLkLDjdPuZLpOFz7VI9ZPFjh2AjuarCbZKH/Mnt6giPG3K3WK43AlCXFECtr8izYPYrT8L
Lf4FK3yQmSOoZ602onsUSxrOnbzNCbXORuTCIUv7F61HCW6JoibPa5563RpR/dSsfp4dNh2GDh/1
aZG/uw4aD300KATv0tDA1UMRjnEyUutWu26NhLwLGVWiIGqrz+WlROuMuIt3by5IIYiK/m5VGt9f
PtIawGAekXLAXw3ul3NHgaqpAulSOj4o9x98FgerJasAN+FJpKiZknKHs/Ydf2+ACpZ6bkKjJrd+
a3I+dNB7K8hxOwb548DSH7jnhOw06BRAnXgbIwv83YGhnsgj2Ca1f0lpVdoaj8MDkg0Zu/lFHcun
U8ClPnqUPfdmdwWFnGXl8R10Y0AkTh1qMG9x9biHvCezYPLpvRUwULmGDSCWkwJiMlDbXdY317kZ
rz0oEZV2/lMhrBfRmOBlQ4p6IJJ7K3+O7X+6R4OsNvv84IF0MxSelGKLc3RyW0d7Hq30xy7rdeOx
ZacPZ09ea6ukw6wASWY0LrOnNM1r3ql/aY4ta0Z9iD0IXarrQbTQlKKXRKKAwwd8Vxa4MyAf6YyB
RGB0JMwEkwBmCMekCKOAzwkn5xO0Cfwzacptik/yfySd2XLbSBZEvwgRhR14JUGCu0RtlvWCkCwJ
S2Ep7MvXz0HPw3jCPTFuSyIKt/Jmnnx1++RVuYK6NFf+eEX3jG0SnJ65xevPpZD7R6I4U/3VMBEv
Geam7MuLbYAWMYxWpkY7d96rmEtY2fqfYoFbBXIn8HXzsdLM7qzmfScoxa0zg6OyJ2oms5qXYsO2
VRUhaB6oCHjfiNAbelseQXUjGeGOlpYKMTFcO53tL5HjN0tnHYtwLPPijZ0MWkJnuCU76x75PHN2
tebGeDo861C6FdV0GomwIQpN+qMhUCLNLGLZWg3eriot7lriPdYAQLexN7AENyNMF9OeFum3Mbfr
Qzc9qW5h4cE3C0LRBTcn9xACiFs98SK+oxe0Mf1vS4AxRe1/HUq+7ohTyU1b7UGhKcVgHDoFwUUk
bGcyjZ1LUz+Nch7Wmc8NlhaSaTbDB0jNS8Ggs+HvQcpgZCFg6VgfJDt6A9Hasv035GoeAN2NT1mc
NkGM6JuqlyXydA4RS+1m6b8ateXdMpcEKe9oyrejIUjM8blCxiHBK9kyoQ1JwTfJtTFgCSLBuBuy
Z2tJP/NeneE5XPueqQJM5MkeJrTmCQtNxwtIDNkubQ9qzLi3PY1oh45prpfoKT9qwJ4zxCPPXOWF
nDhK1AFDQwI1PAzyo9tfNEs7q4Wh0p+3fLoy1Arjktr98+CAN0AqPpuUMkmNXvaCYcCdpSTcKeIj
ccYksMgO8kbInsaB0FA+j1wEGvyzHu+eMMPnOtb9c0M9yd4eXmsyHo9SH/+UCI0pW82tUeJ7W1Bb
Y0amJ+lKFOGq7UK3fdIjHyomb+vtwr16A+8BEzWJ+I2AZjY6vD9Kh468JQYSKpv0t0+SQ+LM086s
I4ALU0sQqoF+RUOQdKCr6E3x0EJn29CaYp7shQCAP4wc0p29G2b2sZkkwB3NZMKxdhO64QVU1xfX
m7wDWLxml2tsiSQZmmX4q2v+TiSEn2QnYnSQ9Q3UO9vYdh+nxAxadjikYzpAQyVIlxIgK7UD2YSP
uFV+vSeG/LTENLStbZZsfdnAj5VAz3Yoj+zUtWCqpRqO0JWipcKK0p/Uaa29Hsm/shiuyLtjiQzt
SgRPAwPlZpL61iROh4PRrs9ESvYmrY7+9K3Hyj4M/fReajhfeWpo44y8c2ajx6SZ4++UR21R3cnd
pECYV1RcSZf/VqUMMF/1g4/RtCyMAz3wM0ZQymaof4B5aTS75s/iKTsci77ZO3RZp+n3oA3j0e5T
H2+SiUPOID5cu9mfoaQYPHFe7MmS3EnZUXTVVJPsISGKnaqvfOrGdZjlbCGtxvafOtGZO6kus5tW
h7I6FqvoWcn4u/XDNYdg61WzLSBnXOcVeW8st6rlq9Yc8dx35udcdu/lMllbu4spU+7D/0/wTiV2
ZG+5q+g838Jugtb8bBv8HnJGHOjS8ZkyLu7ZNKNuaYx0scri6FvLE+fvjmb1BukD7igAJY72DXSH
LKhZUpLVf6ep9R3XyGxE+rEdOUqHNUlmQ4MZrcBLV/Mrd4Bi4vPcyNeBXcVhoidmW83WU2YwXVs6
TtKKq66o09OiuuFgOszhJVlArTApTq5y/ppld3A4IveEzW52m+TUgsJCghXGOB6FjuuC7iXSx3mk
MWVZfbJFdtmnJPZjKDRBixqP8szFSBuujUV0bepjfEix3QcULyTBxApuB9kySPK4Z+RYZ+je4vI/
Tr9Nn7/Nq2G4KSI3oFiIHIBe0H9+VwqLw5gt3NpUC6mHMs3Z/XRyiNy8Wzb6rx8zlYIn+JpnvntD
O4eOATWhjjmaIycGnh95P/GUvSQ4EQOfEnAvQY1PRpRAMr+VcH/itZC04i7B25gnS8eYi9UPjIY8
Q1/XyR203qZC+wOAaBHZ0IYB4r2HGcfz+ovhtUjAhFP5y1QTE09SROAjkvo0JXfhMhMq6gy3y+B2
uwab+3Zw3d/ajv85bvPmFPiX0nU1pY13uifHrUPVSDM2bC6H8thLEwVIRIGMJtSGUnU7f+GJuauF
flI1qgDaqXtlZN1nNWzyhUyqRkJ5rJpdOTd8v0/egMQpSQcQnvRQG5dFIuJ+esw+SsV7wzYOXYwG
1zfRvHX9+W0axnyf98uuXlgt+yjLLDghFOpU8SF2SgcXaEsJ954VSgLWiP8bseKbQTv4AcrQOaf5
/SzUh/Q0oF21ydNUeNollz571JEgyNB+2ZFJbUhB/n2wCxe637Rs4rmG50ZXiOM3f10cpJqPIR0H
+0IvzErRbgPLqYpXCuRSHC0xIXQ5T+okiKfu2p7HwMiI+jcdrbu5wuHg/Z1GODZOz9WK/dh2wJS2
mQHonyTn4oAhbKtn7XtpGhwUSExJyfUha0z+1qONDMeZsGo20hlfgdA0p9Frf5SXRntzdN5V1GrX
pHPxAaY0xTXvCbWx0oSQZgzGQbFmVNhTmKoXMxgQ6kLeCzOoCA0bXkXwpq3CxCZfEttc+qnXpSK0
Dw0BGlGo+gOT0y0yLYgBHRv+zuLcFGsgdhRsz/C7jr3I947ufbCiNoOsLOUGNsdr6kzvJiaO0JqN
yxgfhDN9JSMChlNSbTFmXw2OFCGW8dLBaAP89Zk5EyxQvz1lHX9sNFr7eDSyA1W3PxFX720DRyPR
rNCnf2ajEYPXaXnaEn0Es+N2042IsTzMusC4EOvdxjUfGOW7Q0xoPu/AULR5ngdS8qwre3pA7aLw
TuRfQuREVF799qZH4lPj8b2Q8guHzCs4RLzV9iJOXSu+YGKyisioK804enSakaFP8k0qLWRyyWSD
aiwcjYYz4rns80Fowmp4zBr9GZjZum8sj0MLOJPbnClR95eC0rP8NR4AecFi1ffLnHyIFgxTH3ta
YHg8XuvOiHsRNemSxIKcnTeswidWTn5osb/YmtwQSu2bKP6/1vrTZy3Zbbk8qaoly2JVHT/rZVvq
NaAk2pJTYXCtz8HmQK4BpDLgWqm8PrSF80BGeQXCVEC+CutNNmzZVy28oc+6fjLZzoXCvvcM1Q4f
E+EgHBEEUVsvr44J7TQniiGugrkGThg/qVYz7/OQfDclEfO6X7dUaalvfEyAnB3cFJURfQHBy3at
33Opwq/HapwPfm+8sfFG/UsfsaCT+a+IvkAk2nox78DcFVilYHjDpbEOs8tcMhCkwb8Tf5ku309L
o0d5xGno2h7mZJy+XL/4u9ZChS3zBSCK5Ae0RBxUWnTOaw0psuN+4rHZmNJ14TYs9gVpuDtFfVdc
xrR7hyQAy9NIfhFETj6UyN0gGKoc7lSFRVi86YXJMAy9Vkakf9LqksXcR0lXsEyZ8bYTaDpMrvg0
svq5TrNXYNoLsCTUKt57VsD1uhL3yfXKB6oU/W15pucSY4k3vs05YkxqPwqo2KQmOJoQf4LBx0sH
S/ZQGVUfqBjXMFj0oz0QauYTiJF5oq1ANjfdJ6RQunw5xoQ7hiEmQdciB+QgnJrCQ86H7NXJjHpc
PgLT6Gp730ehbPxxOIx5vlCwx/zUO/1vUhGhz3ntbi3XGzCP93z68AgHcqXZLWb54cZ5jIM9FWFq
iJBwEZfsjMC8tIZDWsfplo+4PtTsaLL0aajVdC64CFXsC7jFnSLUSfPLG2vr1qrmaMW+s0e8i8ku
4Mz3ZLZLdB45lQ3/LG36YjrXP7TK2daTfnKy2eZNM48wMasnXmTpxnTIGmaqrHfmrL3nWf1Qc6EP
8iF9SjOYvdgtA339eQnMWRFbkF6fqsPQDi+D2UI7NccyjGv9HGO5PLmxQ3CgTI7o0y63kabH5gP4
2No2aAqbhbQJ92TulGX8nY7acrCrJqhn1gPxwjupqPpdEvl+6GiJsUvshy7L1+o8KwuLIcaOAZqO
xYBUOzfiQ4GFcOI1mf2aFHiUc3uyE1pNrLGc9nHEQpnvSZk0L5NVyKdhQZDBvHgbQaYSyMmR6r38
uffNKbTh3Qzy4LI8weUsk3Aa9YWFj8VF10+CQTe9gwV28dA06bKxZfqO0JuEhCx6SLeQ/ozemgLF
g7eplsQN8pGf3+J5BDKIlFikZYsWrEDtTKR2yhlcSnpbSQabmTGVHckYtCs+D9u0vcvHeoHOtnzV
MaBLPeS2ne5MC/aB1ybflUHaQeSfuaXf20zA7xRNCgbiO+2xLCrTc7ZrLF3vnhZ03H3RpOVFs7EO
0ZlS91NxjciDA9kannFlbzB21C+cZDtR0eQMKvXUQH4MmkThhRIlny2PKVfUV+ZhF+eMmxytB6dJ
xGrNI8qDk2zrkwRLeTdTR1UJNsKkqGfrEuu3PFuPwMy4mbArQmnLIRi6i6t1+wHzS9jG2StFBHyH
R75A/ik5Yrp+UlC3rVzbJdvu1uPymvO25BaoZTtQnXiJX6mUO1pGybdBMc7q3YSJW+oU0VqY84dP
jHvdgWh3ipE2gzDhTs1eyPm5x5jN+qPztkln6zth2cN26pCzLKPCLzC++UNunXHQGW5B9cKyulOL
5h2jC0nLBi8tfVI47fDmpNxeAUDeJra9+4yt8dbVpH5Svdx4KFgcF0xmyNicC+9Zrz65QZubzM5d
es8R2LJq2ZIjfaOp9RyVlIsQXDJ26tYhYByxqzVlI6+6F9/XuZMfg/AeDO2atUt9MHEU5A3fM0EA
8ASr/d0lVISWiP0yxmJLSJhxupRWsR3i+JBQSHwlA0ro5xujk3nJ9I/ey4bj4CBxJOpnnLHst6It
HyxpfE8LalKJ+D2z8e/TGMxmjU/EnF8GNd7U4CbI/OkYEua5WyTIwj7ByNCKCZzXyeqgnTe99R1R
NKP6CYi0p7UEAgliLJizI8E+qGKAdDPM0sm8MLaqRwhZbP1wRm0brz+KYXZ2fR9ZR+GXagsoNm75
/FYpWGATqTif27vhuhMKl//Zrfg7dht611ebpdGaIFl5W2hfl3KsDD76GTvqcQmN3q3DNRvDLblu
CZx3DwrsajBp96EnK1+DUGQdNeUgceKO5NVPTJorazx2Na+eYcETGKc3zTayoK9qe4sqwLt00eed
Z78msuOkI8ePxV5jf5fO3nFJ3tu67GnfkR4a+3SH/u6HqVf/FXVDNWbphWnekcoZzX2aiUOhk5Jb
mPTYI2aXFnj6pjb5OebGVO/y3gXO3CcPTaTVhzhVDv/jAnzVhWjR4DquCmM+67QNT7L5dQdetapx
YUdDJ2Kzs7MaMAvQNqDhixZIAVs18hcroXP5Rq2Ijk2flhtvrssA/ZFgUVpYe7wAfY6W7jrLcLGL
Re5n3UfKUT1v3MFgnZbJoPPly1zKB9MVlINJeBl+xJu2UJ049KCWNoXBlT8/w96xr8DFN0OZWUdW
tFELEYEYW7ytivg2Sw1IqK4CPE4g7rpn6PrYaMT4Yi7DDbceR2BVnz0X4gVeOSvoi1dIxmKnNIw+
qBdq4xY6XvYkaXeR53sb14iM6xzdLRdfn9YzwUzdP8putWPW57///Qes1sll1Y+1ub9Ki/jRWPHg
eIW559WMf5R20B3DebmN6CJJRlQBmDeOTqzEi5361V7luSqDyuJ2cHDahItzLchMFszYrZkDCWqv
BZRx9DuwzOS03pkwoH8xzheJ+8/NjLNlot9jYX3E5Yxukzd3v7W5G6pZ2+Mm2NXJ8lgr2P8OGTGm
FcymovmARd8dq9T+5Xlzt6LLxm09lFdI9V+1VhJDM54WWcB8SHlrJ9gWSHKbAWXftD5Ms7djVPDQ
HxmLCX3gwfYwISs5XDSHVBiJa+YBvbgYJkce7h1ji5Og08RPNRkxZovqX7Tq0xX9eUgAtn8zgG4y
qiCkVLjVto6Ts5csQFqa3G770sJrSmcbS0xzRoE2vZBVJFZxIAqodFwwKryakiN+l+XTo1EkE0OY
nxAOnu2tn0sijSPYUCWrHWH8V9nC8liX4bEbfRBu2ccVqawJH1HtgjAQU0GcZKJ6145A4bHwWn0d
TeAttChM1nBPi+RBMtKwKj5IN/2TYnbH8IC91/flvC+OQ8fwWKibkSD9RiNfM8ZsMOcRMQXfQene
dQ6agTECB8tyNi16314z3f/qUMh4fIkbKwcPXJ8Nj/7AK6Qc+MNF0leH1mV93euh4UF6RTYBuI/7
2h9YT0m/mrhhZ/fRgx7uLDwQo20Xp/9+Kaz47LJID82mJjAz9PskdvZ9VUCH7tnAYFOkuIDj0rb9
f22XD0xCrIkMLXrIZlGGPkBGNHkWs6N4gf6wSRvuwJymXuIMe57REpsXQOlxan+pLvnVzfyKUSs6
Kc+8GVKEBMDbQNiV2mY6CXvAdgW32JlUBjJGQFaH7JtGtabZ6GFb5keq8Ppz0Wt4ijpEypqcbgO8
klILD9RWeW5bvcKWJv6VpMIPBa+f9Z6Cb8YWlAGlBZ0fa9TQzYI5iYs9KTu6Svr87hYwJugyRZNX
03fdktsUJbsMh7loa9N+vR/0/LFgcUPmEShLxQWtMHMESEDrFDLmZ2/CCgINieNX+4vfNXBcuh7x
gj5Upiv3KYSnR7dIwpGhb/U6sMBWpCnBz11wNJubfLTvNnM914ZqQ/cHmxxUr338t5sW7lFN/Kcx
K1Y8dkeDnT0+FLW2q6hTJdEKs9rxqt3kOnhp4hfdMxHLKpXvvXYUj9StcxhqU81KFRRDAXMp8lI+
mfBvG6MmjyF557hGffDdik8o6hOm4LAetD/aKecz9GIb2gm+zdacukuc1PmlrMFgeW2c7lTmzMB7
suHC1uCewBYiBUSjh+H6fzuL4mvu1oLD2NCEChot2lcYIgMjmmkC6+i6TliOD247012qC9xmvbfN
DKNicz1E2LXJ1Q8OCOueHBEH+4rIioY7gdmUniX3D6s3HBompFO5wqc5BFvuOWBGYa1xoK2fO0Jc
Gpwqwo2s91yIkYVORUHExmuDx6okM1L861DmtHx4BotKLVJb4RyunaPRK7HN2AoQj8G3bizZrTYC
28GlhUJMdlnsYgVxTjiNOLXU2vlapo4j1+skM9xHex64d1aAgZR9T1yMktib4sx609Na+xKtdXEB
VPJHrASTjliMamcdoKp77K3it4k8cp7ygRBDeugcKkRWQKDJZv5sLpEOW73mhlL3Z7dS32BqNIK2
JFBlbPxD/bKDtHH1gNVPce6Eg9NJKaxB61wmwDbzryP5BnXtuujq01YO6wt/0j6bXvtQI5CF2WXB
VHviLV7yHda4Lfuz8Z+wyRFo03hLmaLwoq9NeOnwFHv/0tLJgyJqkkNsdGTDMQNBi6iq+/KJsWbH
c0VCZF2cjcIycJMZuE9IG3NfRvt1FufiQz/VZOY9O/1Sv9AgNrKsx++W1LbNA+fbbO94j+gLE7Pw
cNrGPmMNdQ3VZWoh/w3dfPaXcW9YUXuUup5c9PpJTaIm5VEdzAKzm7KgjqHqt1fkrB7ZV2hB5dv5
0dVdgkLOlr6gGVdnzJnvQVK2ezeM0xXI6EEMszRloeAuHPciuRYDg5gG3shwnAU5rD14WdOfCqGr
q8gs/1TMxi6Wff5ArKvcpaw9M7tY/Tzsu6IqfStdk0rBqUZV4mnhzuOTOgDGgw5975HJwopXRliZ
XDpQOeF6FwOh9U69TLL/blUqT+UwtiEgfOaitvyFAsDmi8VSFI/61UXnhSXBJrXxmaJbU8caAH2f
nQmXDnS7/teKHmKhZz/ECaHD3y0S45mpnnKnch/EgCFu4VRR+JxjNfNItP7BXIi7rkt9Q87wIOBi
+Q4ghzS33Rf8JAXSywSBKBkWzBripnJiOI3tfMxWsobayuF1lSSYcta1fcn1qHRgfGs+mWOwH2mB
vsqA+TCqWH7g7X3GmhIfsw4qhufpK47BsZD0epYYDdK/hSMho0vxDOYQ0Rps7fRQN8Znk/BMwMwc
t8Je7ZUkvzfRIN4mkJDHvi1S8sciO/L2pW7JR/EEaDBySUazkiUJJQIOr1XvlGGkYwIpKkecdGOR
MPVYI6EVMS3HVRCZ0HjcyHokqZGHFjrn6ogswqb68VIHJOW40Bu1kArMxTHPp/65KMXGi7okUJXq
XqQzOZvIsucAwjKfY1MuQQao/OobmIsVGvNeq1wwk8pUR1CYflCKhorZLnWhOUbea2ylEEEoC8Rm
xy7VM7v4HarRvm70a2KRdnI0gCV1kh/1JEV5HDGadGPavnZ5xyIK/ig6Db819bHYsRhNw1gN7SsV
EoTKCckOoND3GUDzV+JW067y+NH+91tBrRQ31dwJ//styTmyJ9FrssiUllZhw2PdGwt/mz7CnaXh
XFSlu50Mhi0H0fWe6hndely6a6eT52VpjH3sGvNx0bks557qsZ/HsGnEWHwS4w+Xppe/GOwIrq0l
2230kVA3u3Hrbtl74zq5MXUEJo3NzzxqOWS+AifxRCCM2incopnbforWo83VPNmgd968WUcwm4gH
eHxTAg3n/hMA41txTKD6PI99hPlFY/Mbl+mfrJuppWY24HYi0j9mux8KOUBEBkSxEp2isW3269X6
1I3cpOwCFxM2zeSi1a0RNDnmyDI3B9pp+YWYlreJFqzS80LmShM9FsSyGUKvbyr004KNQO4st/9+
qbIaw0lhwD3x2Urgwf+RCIVUBDy3rdU//vdLH2dDAPgqZwmcg6DUfG07q1gd8f7sMFdFW4tiSOYp
+Gj+0t0Xv/5VkUGzBM0NRi7sMzIXrZ3LOY47fFQKUpUNXwMCnnN0i3KfoO/TPJMeMwiIaPymvIgq
vhW0Jp4apz7UZj6f/vsFxeo5GvliDJJFOOarnNhfOu84DSEbVkxSmF+uvUkmKdecN45Udk55ruHo
4ZTs/CI++CVjiD60BghHdY0Bx4UlafUQrOVLqfTpgWArs49NjAc3Pos7rtVE96w67Jt4NTRU3SnL
+F6pxTyYlQ3ttJDHwYtv7HXGO0HW11ZnIzFJVv59+oCa+FBzzJ4GrhZpF18Xu3leYKo/qCm/ZkU2
7l0ffafzNf80OQZL6rh9MkQyvwLrJEzKbAMurbqRCcHeFFnL0V+YGhkRK/qJdkIyfJm4ERjaN4Y9
EtI3m/aM9KkeWtN51rXh5NBkEW9MvLBMcqBKJrFccj5PjGB+fCS38iflGr7NRlvteCN5T0sDW7b9
R4DbwR28/lKPYT7jU+wd58aCMHux2unA3VeyX8TmZ9E6eppcXv0cwdDrrPTcpfEbPrzxmYeswmr0
pPW6oiuy0B/83H8mMtzzMl3JoAywsF9L5pjyRTgwh7Qk/+1yYpgxwZQNr3kRaJ3/xccAqausaCfp
AETV47MlaPPIjNw4mShjthn3tzZm8DVHw95rvlFcZFvj67B7tjvLECaNop7bTa0tdYcaKD3/QOLi
g9a46DAZ3VM/tPbBEPqlKuT4JOnavsbJfIvpztvqeHMCqxhHYufLTJdEhv7ngM+Q+EEbbT5apa0/
m1UTOuDpSpjBp6KMXkTZiTOohmM9kyTpMZeH0FEuAhZbALHiW/P9h9ngBznbsKnKOsJtNZs7UFHF
WRsAV9YkREIsAoUA9GfF3dUtdd4bZLg1fYagrIm7obNlnVqq5PiXfGV5lJ/1pEk4MqNh58M928W1
Cb5Za+zrlOOr6JTgiweHkunJzWPdb+M+OacdiyhUph/T465IWL3eVmP33pfG50Bh9MEAO4bAAkFT
kjemSCtR5ssCrvjoJmrV1eV40EEBb9qIFBJ09xD1gYwAgTSnHl0cNFhXxyVlpZ7zZVbK+WPNxF17
UL4tb8OTcozXDs828g96gFOy/agUV/Iqc0BLV4AG6QLjzjbl56ScKEIlEfkEkuowN4W5hhOxv2oa
OmI2CahfbMC9DlNDszx0EXdjAgv6zqfxBCAEowYqVbStDVpRE85Xv0heCJAUjCJa/HcMRmqFtr5p
HhuCpqHrSA5rK++oSdHo6xXmfoz9jxJy3q4BWpaRhHuhFunq5qdqjLVr6oxwbaYmP/g9t3X4W+zt
uwO77nPUIZ4XFGWYnChB1RlH97+fOlUgq1GOxPwAWqttX+y0bk6yIm7Xrkb1JIXVnFaIYl5Xrr71
woTKhooRMTaSIiPpVq6B50T/i3f7WWqJe2x8DxFyGlkpVszfZYKqz9Mi61h7dLxjYXjatjcw1HL3
yHdpYk9UBaJ5puWDZk5sref8EoPt3MHlaLRSskmXzgbMepBai0URmyHXb9K1KapnnqaClay3kLdx
TqmLHSNvuMZbg+YS/eZm1PeLOvdAasxIDyct92gjIkrsx/1Do7ALMpJ8iGggoVTFNMpm3rth+95e
FhiT6ezyRX1pEyBddh0DPdKPcwpruMQ+1gzTcKhHdZ8twzmZ8PGtOnVZGfrvndDhyJg1I9mq+JRl
/mym5dPgLqdlIAZKje0+afUAXGNzhMyTnIsDCZp2ZwJSxdDrP65Io8fW8Fw2QS5QVDMiUmpSeBQl
fEzm/h3aR6y5JBSdf4SWSGfNX2KQxsEau80wmj4VBQBthMJ9acQDHmxeW0TL3+hhgONQxfQ82TX3
KKBmKmbB6jTaoZkM2hkLO5z1BYePMkkze96nnOHZeTomqehuctHF3ajv6IE7L6ShsoGgwxpyDJPB
//h/TmX2D5rl7Sj2GIM6ZY2r1Y9llSwHkbZHXVCBlBUgsS0fRJquMTSLv4X1Png/LMcYPHRy5AW3
XcLApZ6QvNfHp+Frjrr8yrmNF7uN39s2n25u7P9mNq54Zg2MmhrwabOdqy+jjuA1sP3H/HWzS5aT
9eL9iWL/kfc223NNWwKz5/FuhPtFyRW5MTntRqVOrM05ImxaStmfehVWoXiEdE5aZoNjwOTFee1r
ceJuReiMG2/QyehArHxNRIHWLGN74Eo91LsMxIlp6mIfEwoHoJc8Ij7v3c5D7e0pNYUi8rzOYtHE
ASxHpmDDSE+jYuKdovZEowPxRimiR68wnuHmMhJr8l4V0PW8srcuLAQ1RqDmO0sHbec05kdkG3ct
o6qGIxabhnz152i/6KfR7zivmmo6aYX8nBrWV0Zi/dQ0VAXjdJKrf9igKy30IOXsG3DQok9fqY5n
tZiVnzYYmK3CBLZjEt/iF/trypk0WhZ54aIRokja4p2pRv/t5SVlJvq/cd2y21/DhjqScVqFitUn
5d7QjQA16cFCFGkbs4LNff0RNacNisqiVMxKPxyXxh7l1U9Zkq3BOqqpFGzojWjsKezwYo19qs5Z
DeDCwuiQZBWEGL9mX9AMoI0h8mOdUtVetseq5q6X6PWhWwiBaROP0DLKV1mvgfjug2k3bJcSR38D
VZd7H/k+e29a9bNtVAMG1Zg8RNwfMhu5ojfqr27Glc+OKch6QVYSRDgIkfGaC316tXwyY+pP42UU
9WDUOZknyJGfnK4MefPyXeclKBju80jxw2Nk8nHGwTcsfJK8bNtRCwZfsTmlzsybo5MvtQ6zL6eq
IaHhZGh+VU4RPcjzZOtoOTQae3zHXWRefUzwWv0PxHTJQYELNkUBGsktXijTui9qOKLUwtjpEGMb
Xfsxkl0rfgtrOdQMxBNp061lep9rrSekLVYVSVOzc9ImnpYV26RPj45g1UZ0MiE4qP7wRK3DO5oV
kOLiGHU25Hi7dXd+GS5VmlO2anFh1Bsk7a7aRmnzaqeGolKXvC4y9ZFwAtKjS6dq3hkkMwdGokxL
l51aizJVSmUv9zt0HL5XtmawUvCdW1zg6J2akavj/NaSi0OdmUKoE1yWF+dYQIIZqy6DgmrwSOk8
tBktYqPz1tjaTrYTDxS/20AT+DG7lPzJMF/8QZ2KCJdCYd9gB3RPvkOkQJpADMquD/22fdbTv24N
kKTpnHvhlN96bb/GtnxLq9vQuSjixYPIOxWUbhOmS3V0XQzM6GlDRLEXEJ3jpFlo9uBAbAi2vn5B
bf1LLA1yEgjcO5olu22MZYGV4YEWufMmT1EFD4Ph4O412efiRP/YZj3qvXOdUIx5UHnTLeb02CbJ
l4jInBKPaZ23OCMu22Svmp0+wW97S9scEvffZSh+heze47K904ODORWkTILYTKmyvMOnAzxmj8+q
S44Ebk8GRiWPGAdKqn5pdOIjmng0TAcpxQ+KsQI3anK5ZxNPw8CN8YAhgSodCoYOTUwEZ/xnLcmz
3WIi0Yay25omQR0r/Z4kyBxdcAznI3UQOnwkUrnIM3QXb2J5Fh2elFQnWedo1DrqLEENCgE3biXa
x3jENRSnLCs9M78YGQbWtNHjLTryibUhlghXHld7K28/takN/pVVh4I4co1mW/Axm9WH6kxnF5V3
YIHPXpx/ayB3M295x3nCYrUKtZk60JxcdQBMz+yiKtRHf8tXfSbJa6GVUOO9lItPc0p+T8zuS8cD
5MTAAkdqEFLno9ILAmbxCsqK0w/BYQhQEdO2ffPHGCffvGnJRvjw661GYCjhVVEEiqbQPR0VvAzY
j3ttfXVWSxpsN4ZZs9wxp24bvUC/zbTzkkcXO6KPtp793VKdmh7rMVEpvE8lP3tubd7qmmxz8da6
82WYnGupcd6b0feI7Yc274fJJBKGBZtQ8/+4OrOlyHVo236RImzLcvOajbMhgaSneHEUULjvO9lf
f4bZcc+JuC8ZwKbY4LSlpbXmHNNlx2KucSUL9+pMy4kCGrxigdYZFSR0pHeJbaJpxBMExb9izl6J
vwSwG7NoLB4e5AmjAh7A5GecjcBYTYQZLITQac65yl48ad6Radfv53gGbEHPH3HNqfB56HnwH8rC
K3alkwWhz4GCwxLve0vJjMKSnRz3Td6Ff/sSCW/YSrCCzkL/JIuAebCOtwbCioLwAGlQlhNLNTKD
kp9JSWZtNtLYEjWQLlr6d0ohLEC+74E6ih6LwX9mr7U2L3HM6N+VaPyji3C7nTUy1W1T4517lqlb
jQQGvvfouCDZEwzRFCvnGspFoERObCQmuJE4PtUgoqwS1iW2JtKSMB9HDRKzVGK7lfQSxwmt15QY
r9kAC8hRu2omohzQAt3eaykTtVM5w9JCxa+TNj+HbGH43HbFFqvp1THXK43U3kWMwSxxpugBlLsG
B2tY0FHFT0oREN/6WDG28V4tEg6h17b8NvRaDDLZKdyp18lUYRtHisdkbecgS4B0P5Kmagu8pIDK
rhHYmDmDXAjIO4eG2ll7Uq1Zg3RIyiiiW6p4LyFGHsk5ssL1w9+XbmrB1Kwv//e1/z4KldyUQxQz
Vlyz3R3OAGenfxYSgbWIgcQpXNxnpwbP560v0ySmfVGV/0g5im+8MM3WMgxH8gJJijQpBhNmmqSB
1jZHTMvgvJKDZ2tQaWx6D0GEU3TztqrlfFMxi1XTrPYg2z6ajtRcmeE1TQZyMOJpbek6HP4Jm+iC
QhrWPqfm3862K29Zvmn3C/kyour9A2vK2Y12Uh7KYbwrPbi0k+dCPVk/QpdqH+Yo3Vf4Bu76DLAt
IXjFl64Z9zv5i0cy9h/ZUxnhEb/HOQZGusxOsaz8D+aw6qbFeFCny1+z1Zwb4iIJQulx2bOyvGKF
InLe6Y3g99PMs//2c9XCroMhhtbiuenCS7NE+h2hTYuryzatDYM6QVibd+YOpr1DZ4HzT2kcwajQ
BJOYOSgS3kfLDN+WMXkLZU6js2Di4fKPZexxx1oLfVW3OwuXrJgyGm5y2Ba3GvkmkAZzH7adveZ7
obIpVHu30sg2uUjB5EZcGtl3V5M0nSCWyK/LRN+MKkNjzlZYRql1WwmC3eRythCf7XDyQTKfBz5K
IErMlnFMXY+5e1MeZy85EivyY6+4YvxsGApiklYR9G4VXmXSLPz5gLxwT7rPoyx7dRC9DkK7YyyR
LsS5qDR8Jqgvg+NLMNec79daO1k8Bykp9WQ0t+OOWdGWmMIvhGnTUVpvtPaWhwY75VPTZueJzQW8
SuMGTt9GQQTiD2584HiZuzEo0neF6bZoNK8uZTCtMa7QgJlnk9C2PbMNRycndfAmRGQhVRRNxFTh
3F8z0qKhxQ7eoY2robfcKlMfReuZu2kBBFZGf+vFQUu2WF8j5MtdGVMSKOXVgMZ4oaXJSwk3YGoY
TmURR5Pfr7m5hQqf5DS6H9lgB03VePsut+mr+ndNMaabplxIzbboP/kRsH8NQ20HgvZ1iq3oUA2x
SVwIwhf63bumq4OZoCGUNyFkDdwdnFi+vLi2MKJ47geS+MPcWuWfkeXGkra6SyrS18LiDpTARrnx
ajsOz17j++fKp2OK/IV2Tggs4itjhLRDhfdauP23nDkWp5zVgtrCSxQx0DWoX55Mb6jOmnCSPJ4+
xTxfrai/9GNU7mNYw5dS26CZ2gkEQ+QxsxQRtdkkYEPk1gnSx4UwDEhXrUeY3DhUN7+f9sMJUxvF
fuU8zlKtOjPueHPFAs7T68BB51D1OrzLcS/89+L00V80MGKPLXCTzG796ECyhB1s2TtFSwRgGxyT
oC10cY3oIFNCL/tK1mPQFfljmZJcseH8wqDW8Od91PO8GySBbJjmzPBhm+JmINXEkyXV3lieza4T
GfUIn/++5Noo9tnK0Td5QhJFN16muOnwYlXncX35/ej/Xn6/BlYQM/MYIuw0KjLQ9JRCjRIoOxo4
iGdodd4ZLzmI7JQM+0LG8Ca72G3OsZWidXJXPamNblWgcj6lBD7MvsTbWq9v6O+Lk4/hGV77aXZs
cUixRJ0GbvWoo8W38RkaXDKrMZA/M6Wg/KH3PDQMJrIz6FKFSwzbR6o1ywZiCzzIqj335oTRIKra
M45CTDeoi30C6m4WeMZkWo+qRLxh3UHxhqM0W+O2wPm4jTEFoChmztb1pQEnWaBOaFCqz4yUbqAz
Nv+9wKa2UK9zGh5j+wd7fr/PlLtKbRca4zpbziY8nwNR4Bdl6ww5ofgza3x/i0KeM4ltQzoptrOP
iU2AJimqU8ZkzBMQ6TtGz5fa8mZezJ/cJ54VZVoO5p0sypTKRq5A4nzmN0HHC8+Zhgmyuts5joE2
Ow9GI6ag6X9qIGL3nTLfR/S7Ih0AAsXBYr2ZqQviauG6tgiFttJrnpKlQFlDjmIm+1OemYFEwUSr
YNtX1jkdEM5LCgQlz12DAK3UmBnagOBIevz+v3mi5Fmi6mWSkCta+qAMJcHOhrDby5um4a0pKp8W
wHEaB0RTbcjck+reJ1koYyCcpOC/qcGfdG1fEc4cZlRfri5pn1vkgNv6ZEzq3o+KTyuMP2RH4s4c
oo6ojm7Kdet9stiEIwGh6oMl6S1SAb+A0EE/R0MkZ2oR4luJ5phW8E3hQyyto/AfEVsXz+vPGebm
wR2g463oxSV6YQqH2Xha9rZhIDQdz0rOV/0Lw6jvM+JkN/GQviSp/jEr8GstvlOnVgKPWXhsDe/L
yBTi1PCrNLHbGN0Emybyj9GIPNW+ooI+RMiCXAc7oV3fk1G4tHmgrfrHddsADnF4jHsuYVrfSQQO
8UghONQugwsiOPRsPDRhMDnxeIQX8DEZEJOs5IX7hBB6MkgyVz3DWWFXaqxr6ZKKyj528MPyE0cr
8wUY6kqaLzUKU9ABNaI0KjiYCtHGRqkVu+k5r+NHr2hZ4XQYGN+2waVT62Ver1WS9gRcM29x+J0j
t3mbpjvhq0efM+mGzf/YFkkOu+BAshA3tMnbANiQY4P10QF7S5w+DYTr/6t19pi04UMk3SOLAftY
wy05TZzKI6v6AEnw3szyw8o+qHNvUPrQWlfYwlNMYrsprpEWA19VuaRJkhtXDCi4L8gFiovxr5lw
czSjxCWR/jC/eHU4ps4TdzvY8WfViQirImcBmaBvBlzRDA6D3Igjef9AXXOH9v/c5OIpFWYUOKmg
Y1o3N+gkDrI0udsU7ypvEC5JeHk8R/hD6v4+RTk05eKiuPU3pqluszo1mctTZM6mvXAsxXdN54kT
BHl7nBmqnqCU4t6pwifhG2xhxkDjMjQOoawRPBeE0FG7uBE9jSQ2AAhxgQrSg4eeG1BJgAUhlk76
mbwbGIHX7lN4NxmgLX0T545Jv1XGSJMb4qOxzAE0Czdi4P/P7GKl1WK5NQB5Pc3PWZn02xd0DjBZ
/csooPVpgDcs8B/SGt5F1xzI56Z50/sbE9zNOHuPqAZ2laMwdIv4063FoRPkLFpmAOriOHfYYhqr
sjCv8ssSOBpYbb2XFqbEgnwA146vftYcPQwB+EdgAntkLOIrJgPdffSvDTDJLRk7NGuWB6dYfqJG
nCDLoTpEXqcsD1waaPxsfOwdOyYBxrgYcKlkZxHcHF7axfubgHeYrS9R4L0ymk9WtQExf/jWpGib
9IQTv15P+ug0zqpiAB0yuCN0cCMU0mMyd1kARkbQ6fLlVoCY5MlD/7qJQvMPKViedSnBjrOFgRBd
SXsZY/nC9f45Rf0+hu9zxPcyLo93RJyumRukSnYmf6v1AiQPqKBAf5myAfsShbjRWqTfzMdlxDUR
t3RgRLrzBqzP0XjtKMypoXlIhU2L2KlXVaGO9xI182jxr7VL4yh0n8DIchy6J8X4y4oQD2rZpMci
c/gjtH1TQSOTkzGdQ1t/eBV3i6baJ9DOC5x5AANkI5vux/tiBfKwYKH2/Fnon6OgiEmDZAe0WYnp
N/aBKuqLrpyfAoMeF0RsZkX72i7LDw+v0aFi8fNn7ytrTR+MDGPH/tEjJA9zGUi5DGscHUv8yW7M
/5SEkolxCY7nsNguSUfYbBM7+y5zvtY7j0iHQ0yvDdTQ+DFgY0bXZbL1sGA7mXmdsuY+8ZiYlgiq
rRlTMvOM3l6jK7FQb8oDzY9PMUTXMl9lEN6M9pk3qasEokjSFIB0fjoFF9RGOzsrKMTtMn6M6gng
5buQlJwpC98Whh4V9/oTpT1e0V7TjW+jozfg1kl7s996psMRK+SUo4P0KIUHE2yVF3MkuM+BN/jN
tPJPnF0oiN+UGlD24PmHfuh7Sm2Wx1jJvwVkFzZow8uz1W/fMA1YngS2VoCeJasMPDEJ8yW1M4AP
Dorl/L68VdpnxmLRFGv8S8LhMCWAfpZUdNbSnOXQHLqwIuDGPjMc2w09DjynUHg/ATfvO/NaM67Z
touFDdqsbuhorGinqdvRa6nHh8b7ENzqTY8W33ue8RoJBTOWyMUVKledQ+bBm3HGG+GMuMGyR7eJ
HiWmiSQdoHfT2839V3dp0Hl5KGlUf2/5PXs8YEAqpYcRiEjpj5BWnNfEJ8c0nJ5ax9j30fyGoF/u
wxjvC/LceiCgr4EiR1+VNLGK1l9ZEIkayc/Ui7+VadMXI/k+BbEtVs0dFeTFJxUVLztDJHGIMvsJ
iK4TssL5LviV1IXwtzwNtGgFJos8/qxTsAEyY7KnrEPD5KpwKhwp1akU9qUtCyBSgIs3Q6EvrVMc
/Yg7aibzdWVBzLBHDoNx97usLJB1lXTPafLP92jYlJP52sYjuZHWXy/vgryB65NF/qtejAeoWGn2
gbydnpvwj6lOv1P0ALlGaqQmQTJg+C8nXHf6rkMKvcZxOjo62N8X6180Q38qscO3hDK4+QliTAlh
nEMZYDIxnREYtAzytIVpdObR8U0gAVlVnpvMunZPM3KpSXHob/Q34H7K26Z8WTofZI0C4GX50DlO
az1cR8xw+0keO79+SSb1aYmmOTUywgaywNqcCu+hdGiDKXjZVmr+KVtwApM94owaVxi/ck515PyL
43zGfI7S2bWVQaPN0MzEm8Nk4OnyTLZnSGApzBT6Owgud07qwV4naPU8m+a/xTb9g2+OD47WTlDb
MVMzKyTrbuZ9ciRosLo/LwP0E5QCnyLLbojfcM9F4hHBCHyEfGjE5hL2uN0ha/A983aU4hTZqTiR
fXZNQk5RjhHVe/79xloNvP59rqCIdHHX0QSlFPBNuMWDM55cTqTZmB76UieH2lvSgAJ/RXbeI0zw
z1MclsE46k9Mv1DCVQO6zlcvg9vG217FFjTOaWdSCPeC/mPqMpQH/Rrva04kUNELJGU6rvGRgKAL
rEgX+ygOdwwpxpclNP600K92Q4uXvkjFNpkZR6OJxK/EuQbBKBhJlUzupc9LegTKoN2QJdYNwudy
RzGfbLu2uBC2lxBsynm9Ac8jauwrozNWWwrGnafst8YIa3p6AoEs25WXPREQmoEeiKgT4/zWrQEm
6Ig6pgIAFJXj9zSiijAdML0pqCtKMqY2I/BozWPKRhZ7iE3yGCEsXE1z6bcFSmUQ7Y/2mD0VBjrU
bvGCpAZ82hT9q6x/nf7pXy4+0tcakUBZtNfcJyJ8gSpF8uu2nCsiWI+JZ2bJxfFoOujy0Ofqksat
e6gXRAvrudlrxh98uRmHM3LvZPcE9Xa1D/j/aPPFO6ssaXyMdn02XSY2vy/L/370++n/9y1NHsEI
bdmWk8rDn8FfXJ0G5v5px44+1AykM2sB4IiGrs8fWwEk3KVgQJYPatfejzEXUVnMHwZD61OMnir1
OGy2EL+yQ1K2FKZ0X/rMMg9YpsUVmHZ6WjFQs/uH0ZlPC6u/UZkddDFN8aSurqEw9jHDRqKcWKgs
37n1cl0yzO/HnR5IBnGHwyRj4q+TEtHhMD1UnrSwwdpAEEkUdNnXuVWwspAbAsZpSHBn1djoK8qO
RL1ilniJtHWbNvatbY1P1PUwyE2yi1DZlaVJzRBBzOgBUAiE5ztlVPeDaJ467qgWOrnd+pyocQU6
XXhr0RrdhgLlMOZ+YxuXjI9wRzVSHg18yLhLs+/EvQ5srUHVu0CdpXoC0fuF0fY5r4EBLNb0rzbG
COSa/xVWoGP6k5VYkMf1YzSm5smPOobo60s7hPSAqvDPogPsfxxMgXFtkbbfe1Z0wlp4hpR8JxLA
IHVPTAJCkKZiER4xKmDfS+GdxLemWYLo9NMzmuq7Me5/8mmyD2IdYfv30Yz8UrOQ7asFoYovppvI
m88DrB4ESo8IqBgtej0LPbBq/D7YIy1gQ4wlk56Uxih5Ngb1SJ2BGEWn7zmZnjB/rvOKwO2YKRGM
kZFsP1xQRdxPRjdcwwVDc1jpP37GZMBf9AGN+k2YGcyeKsANsjlannWqOphpC031VjUncw0NWbG/
tlF+D61z0cnMJK27z/r0VQ/L0WrUtQrvPJx7wAiqJ0AHr05kjjw/P9mQMiKTCMi7wmB83TLj+ICm
gSZiGetdlFLCjOvMDh6uSTEbpvUncOoASwNtjwJas6VaaFJVs4n9ZOf5TNxKbT0xv8eJFtGgI4K3
vLWUi9INt5Za99OJxXdjhKk40/yudrX/6cXYXEp/AEITjnylB8MWVlht2sR4DFP7bz2HJQGvWp6A
XYDITLC1henByfwVmYxCKTT89iyUSVvn90OV5MBj2wEqWOi7h9xUp2FtpfaiKc+/TdXfj36/5h+n
yPNhteDTqCxX36ha3VpenRwc8LE8r2uzKbb1nRLO98SglBhmelDD/zaitGhAW84tDeb/9/WItJJD
OE0HUgnz6UZ1c3M2U/s8tFl5cE24RdB+u8Z5x80Fb8baWZ75QmGNdBdRE1JtEIKtAm4DtmWXpuWj
qud3mZvPFsERrLeM5IhZzTBBbH5/tpUJzn8l8S0Q7dgxk7jdawV0u6oKRXpxUv/xCFsnEaFWvEM9
4XSRhwq8AT3KoRLo9uSQReMzWVnzmalBdVDFGgM+bqY1w7yD9jHoPQJ79lCbFNalpUNc8vO2Jotj
h5x+rsSJiOf4qOPM2TFTupCDNBnpcpV+/2K2Tndas+g3zpSSqSQaYPU8YUcNak9n9gqrxr2JN5TT
V0RuPKq/VdKGMZ+jiRuKQ5y4TJ5GDuop6gX6IoDY4uiyIK1LhAcXFwRoo2UdqEazOulKH+mb3IZh
5DHkJxV8xaEjYTH3xHTX57LvezJB/CQ59B7zWorX8+8LP7D+7yN7/T4fo9sW2j0QvfXT35f/+77f
T41OO7z51aFGGXWmso82jQgx8C4EmTTuU1zYuK3/t03bkC587taX36/9fvr7EepPUKGzPv1+JtkA
/vs2+dvnHcBqJYWFRCpdvTnrS4OR7FytL7+flpi2ifYDZlQ5kwvPTQMb6/E2VV2MH6yF7jUuNCxm
c/rvh9jr9uivP8nwZBVEg/80RTWTrqkrzDNza+O/FzcyXxJ40GubYq0TNmbpQKYgvhx+CT57zEcG
9Kb5TUzdV76IKgg9DrfLnASz5oxvkbHVwixcIoKnpuVpMeEzMXihx4Pd3QFsbkOdITARiCGNz+dY
ywOxQGgOd4ljDeeGmslk0SV+bHmr0+oB/7IhmyDWnruPl4LR0w8wa74Ye+8+QX2R4942XXLl2rwa
EUflVu+TvLldMuKHxMw/cFVxSTJjCRz7nz3jtVPj8pVVprczl+ia0wO1Bz85DJqMSa+2Dv2Ur2i6
8+/f4fb1aaz6I3Prr77WVxlC6bMtdU7DORACc2WkvlPJLS7lQloYzuudxE1P/3Fm8zbHbR+/654Y
B7ocfxE80tVzKbMaPEOUSYx7c0RhruLWJvszqAlEeQg9nrfmzp+FD+6A7IVBPkhQcOwOsu/BHGTe
37bo2IsAb0xV+zBb9EkxLizcvS1BFM3fsu0eaOR3u5Q3cxMv4wGqwDlskdWbXvwuX3E7nmgeTBmY
ZCNx233k/gyggO6AC3t7sVjWZonVk4bjGjBbfiU/JTuLFmdN4udf7N7ovh9ARf71tPHWDCAYB0t/
VHHhYQ8b7lpdd9i9rfghLtID/p0v2PoAXNsG23pLDJ4nv2MHQgYRRcOh8R7E8m65LTSyZRm3sspv
WvVESQdkWnHgtY3CPdieS9M3k6fS4CxOsHR8RIoWFPDEDsBl8j2JN1vmEaSaZDYHyCVpL3X0g4Fo
ZzoWN4acPso1jrFoXyofVwPmW0IxU3ksvOVP2oqbPsIXX1YUmlOH0ClxBowCFIi/g+wohNwYM9ZE
O7lms2SkZSYr3t5GWWb56/i8v0FsQtz3Ep/8ebkwnR4YUQLl9FMLexSJyj4y2g7XFIwbyiQ7GTkr
1cRfudSgOcL90ScGgkk20T/2ex/Tb+ot9Emti1fOFKEM+tu693AZaggTc/fWCMGhrcDvUNNanMms
RBW1VttwhSasiBtYAzR6TeT3WWUXO9+uDmU3fMumnU9szkwcoJn5ihmvhMamxxSV1eSXQQY/uJ4C
fHGMnfz80XZ96hRhffY0x806vnPUcVnD2Kuo+BOPhnHwnflZNyInVI4Q87w4jsRdH4Cpy00NHoWa
bJ73Pg27yGgCZvY8ZBDzdoVbAletQnKxYcVj5MTdFNfNfoqA6/XukfWYVkySJkc58jBj4K2PTeox
+y8J27I92sRexglFPQibB9Aym9tyTNVujPEdeBzONihKE8AlZEDYSWBphdUl4gc53Yukn8HkgV6p
SRkb9DIJ8tSJbpaUuNahYhMEooQXJsc8mg//Gv+YZ+sEj78XA4RxNqolupdFBsHZvdYNpzadIMqO
eusrke3XSAYfkACmSEkWGBYhkdCle2ycUJ8eDHvijoWQvEW6fPJImIDCFe+N+uRYC41EAuWIqG1y
n1NPT88hFjHZpVM4HMOkkmzByalaQcFEi1h4d5gVEqnAiKiQJqoptS7KjkWP7R6+O35Y9TNxHDgv
EUgTSGr3sU2E0+zpW9vDS6U97e/HOzLy6MKobu92w1vqmR9W3XFTzDQjWrq+5aR+PJQ4ie+/jQyE
t1NGH2ry5aObf3uaUCpORCMHWVx2un1QiY8wieaQdMHrDOXKFZ04b8RL9BDmt2gw2g0tKzL6QnxX
8U3fAXLWA+puVmFCyDoDRrQhwfJNLrzMtw79B4k/TkDt/EDbNphM66n0S3zaMnqtzIiBtjlnzOS2
sW1inCRVa2PKmhXJUvNeI6tV3VvqEOHhivfEF/leTPO3yon+npf11H1wkjkNrLW8KAEkmHBpxeRH
uED0HxNNNIoGAGdyK1z3Gtb5X5mCbSUB+gnu6GEwq89Rum9N6xAbVNHtMjBNDs+27SKp6uxXv6h/
JglHSPvdTtsdUDm6vBviROHc5Gdk+NRaVvs4Gtk9sL9Hhe4BeaVvMOgtXOZV1d+SaBNbK7qz4GyY
UAhybaatKki0AXyGaLJz0yAdm12hsp94Vi/mWOJxGdGXiHohA8NUoAmmQ4uiFpWFRxjTcJGG+wSI
M7+xU+th7Ot7p7Od42T21d61qmvZjO/IXMghYoKCH5zBcG3uGJCygYPfOVDR3/ulKYLSw53fTjBD
C1K0PUQMymJMj2kmC6h1Dy4TR0/KFzUQb8rjNouYGUrsno0B7lWX9px9PkhoONM+D/fKZDiEVgL1
qSLWsF5YtOqe507r1fsGQ3I0SexTwux3+ceUzAZ6SiiX6TTVm2HlMi4WgE5RTtd4XjHCw3gGzEmM
j2IyU2mXm+TMDVfHHFw7X97OEUv+4pjMNqOGEX6Bvig9a5KHQ5rCeGfd8ZLn40cpgyIo6rLf14rj
swMlsbOX4VT0Jk3ncmcByVl/DnnzdQ/gCobkFqFt5k31ATxusl0m2FcFY81DUtFf4XRr0DsCvRjZ
4ounXBwz826owlfLMJOdxJ/BQ40u0iABKtcjirm93ZMiVuR+tW9QAQFcO2QOaN+5+ChndnXhJU+T
tI4taa9sE+5xKjTMU409LHKBOdouWmvCnmDt1sZVJOHR6zAV9Fmu99YwzJwemYQxIHhPY8iTdpYi
rEMEflMRZ4G0jW5l3X2PlPI3LYleRsJx1cvBQ4Wl8RzZE+cpZhzMG6p+t4z5TW+tuAg3vdNJF+2K
mmmXEtWLT4LnqZw6CK6Vel3YGumrC0Jv4A/C3b4POyi49PVRliwVTmS7wKlslTs7Mx6BxeonO4OI
FC/9a4kaKFAMs3t+Yigog9O62Ul075CmCOXEancI0+a7lX3gKXPemB48Gzi3TAH1Q1NhjO9It6ZX
459lxxxDZlnK2Jeq2J0tyeQAwAKWAfIqgLkMYfOvnco/ocq+5myMaOtVz2PoR5cp/2N4YD8qlFc0
zPx4y5liPAzhqgyEyjhU2cFg2BfQUMT/rb181xvE2QoaWht79shGUt6pNovtIBjsYYuJsUi01VXF
9Jsa/1v77YIAgE2SWJ8dKdtU5XCfF4aTgLHc3VzFz4uR+DdZ118meH4BmFPrWKCzXiabBypCOhfm
7sWl61lM6t1BlBUgQd9yeh1PAMYLFHLwu7DRMKRp9Hlw4/aexPKJGqGZtbzASKIp6FrMsDw4tq4X
cSDDd4RZ4Bvz6rJv12zuMqRjbNJg602FUNwgHC9FFu5VP9Ta93lUPngTG1qJjgAzLFd34bnZt9IC
xTCwA1sWRyP30+2q+uAOLUaeLnwKed0Mb3nBZo5WOCJFx9RnCHcRgTMX7Rd/YGlEh7nTFzoIT549
3/cFMfHgZzWPi3c3G7WiuWw89r3tBx110ZmuD+tYDjChBbTvVXTtU6u8mWznMbQjRQgBudnVLLnS
bnQzd/zSfq1wEALLAFIHiQgy7UKSFl4MwZJnO+Du1wW0YN4yGSAvfQvhezZzfo0qcumf4WZER0mS
OXOuEplEXrN0ggVqdIlNOYm4pOzYoLDmY+543/Ah0hsh6XM6FlqNHPUJIyO1tZANIrky1hKS6rtz
YNOPC1Q21cmgdu2XmtaXrGextVxmItagPn3CD8nCbk+iM7alzpm40fjbTFueCygzvnWbo2EIKADa
akhv67ZO8OPAyLAZ3gaO0ky/8aanRAY/E2q2Le1vy5fFu10RWONk/Bp15p0Evsyx+OMIGzgEarDB
aAG4i2tXeH/SovefLNPCTp6219Ftx3PhtdX95DHWoWFOBFf+6RLduVnWGKiC+QAtL8imws+KQzKz
RlRp0RwHBIhEY4v8yRF6O83gNYHk8FEJ9tHNkz/THA1XcNpkBBwRikC8iTGHxZhkitFyz71eGwS9
AUhDQE825g62S7LCRh89DFcrejDnCmdvuWBX8MnCPljqxkXYDANOGsf6MmU+toZuYgKAOHWT2CRD
EvlaBvPo2Ei7pgcYmgbxCDF2VtebjxUcwya3oBxpvG+RWqc0EAJ2q13JqTOM6HZVQJoayIdGQ0iG
NdW+gBrup4ynbIylrjPNnEco0ZXno8kiXcUW46UbOGUaHTx0UqqzTYGJG8npI99DVWA7b+TtEM2I
069qNaOgkK1zPWCHYKg2db6yCGw4zXAptxVG1l3X/+MYX4OyTrfF0ilyrQuM1UDjFbfJIS8wMrqg
rvvYF+DVkSb0Ux9UYUdaQjVsfS4sRCNiKcP4tnbSM/G5mJ0Tm2yICU/lmJ3bxgfoCeOUXw+hRZeT
OOCMo8+qko9HZsxoIbL8qFtGmYozcDmTembiANjEmRBHF1Sm7xV30WgeKbiMgyhADTVGcR5xgXkL
OfV2suX0sZyUjG+EgKLGGQAOcxgeQRBeSMV+gHv8WTtNSj4StLu+qW+YJM2Wo04do8miDh9QqSeB
aaA0GXzetbBDGK3z9ljSGg7CRLAc+vlL1xnD1kwcGo/ZxJZZreQcicMJOyBOz6MxenQLFfw4MyIT
ABQh9V+LCth/0Bhpdskwfpp+CR3XsSUGnWzJDn5bv1ZN7wetO6qNxWDKR0npWveFndAuTVofPnz0
5bfTe8cYd4Q7S/USvg4z5oHIMZ5HA7TDoPUKwtTzwYTZIVKaeNa6dJPN+Tqnj4RDMUil+UBDAO2d
39/T08dn0Jto1JbyQdNEuRnM52iJKxJHJhry5gvolHaXrDRvYZq0MAlShwPnvUY2ftJ+0fcU7tm2
HuHXTdCIS2M+dcI+JnXzGof628GgkMcC4Dfm9tmmvTlpwEVZ9necTDLlDLKLpdGQyhZCW86xVSTo
GAgkw8yeNu7J7RTS3JzhikD7F9kPS8Esu2Iu5cMeYaDDMgCo40PLf6EHOiOJntOkfvd7rkSZGffW
smZ38i5Sw9RPyiuYbKLk32gR/SPo637am7M1nwgA8gO0yi9taWZH2sMx1A0vqBA+7CF/7MMCVZwB
5DeoYPZjJjjBdFgCrLEfjZk9MELeuYmrtp7mCTMLhZmi8q7tSPwVERuXemYmqt0ZRiYLAf9Z7+pE
4BNErbUn6QXlKuchiIEsCe6K5EFTZEnm6fnP3JLgKN313D4iaByjoCoQ+08+IWhNSeXNH8F2Ue7p
YcgtkWOvYqKHJ9ICJBYDJD06w9lmtEXuFJRwte5MSZHgVEuvmFZJHdThY9GkJ90U1L3IiFuel6yf
QPibhb+ikkMEqfaBWreOGesu0Q6yYHtAzvtZgj/cV+LiVjZ2smg2CfRAUFn4dzIlS9ueVbJrGXew
IkgiUpXYxFYR7VH5E+oUsUjM2RTMNMgmZaQ4xZh5F207HZeYmo/zxzLwoDoQypEX36Deux1UnO38
khm0RCjdWiR2Eq56q6vbJhHDLirZNxwHFEDX/Q9zZ7YjOXJm6Vcp5PWwmjTSjGSjVRfh+x7hsWbc
ELFy33c+/XxMVatLAqYxjbkZQBKUyIzF3Umj2X/O+c4s9o/nVks+YdQBCsCubml3heheaULX1h3P
U+qSyl9OnDqkE6CjOq3203IZFMfZZOizhvYOBDYVq+dY+e9ug3HKK+03fIlwwi0kuDgw3Jua8yun
dtQ9zmNhPFGqzOIwsZ/W+uaIV212WxM1j+aL1eb8VLgUHBjoxx1AlHzWVUdZ++usc0+02TZbbYhJ
7E4/8d5B/wHpx1zAJwDZ+uvaG9KDH8QnbJGUnJllu+oK94WNitoOXkiHpXjxUJwjtoTr0qKMaRh4
dlLwNOJcHnQo0K3kChwzatw0RnMhe50h45FrcQIi/f1BjJtYq4ZhzGUB4qzq4Q7n+WcNH1OW+GvC
ZaAPPPiBnEggD6awheZpfpyJW8ut8LowTt+AkFkSb0GIQnq5qfvGv6kS/yrTIbpEnAoDOcLhH6aX
dJ6PWR39CRke9Znuwn1OE/y2KdS5HPsTnAFjoWFkCB0b7dyc8QUePnM4Zujf2opQK0dAichkkrOk
5gi+VwLZQKc2vSLtTsYqJuaYjpuAsOqYrqaW0ph6LnLKxRhQVl5QFsNoE+iRA6ntNOC4v0nbFkoV
gPNlDWW2UDNDpXxIJ2Arokm+K1k9k2zfRYppSRUF2gK29CoZBh0j5Pjcm6xfjmXuIAe9B0A73RDz
G/HWRPbQPilkjBjLnbnqHttWfdZEo5YMIle9BJCeGCljHUcYi6LnycdB39fxZkcSfqDpD5yoEyfE
2gDnifPuI/4/+JVylnhsd2lpabJLzVfgw7c5m521X3hvL66SwGSyoDwOJNLyGQBeROE+wYKEg+JO
lM5jGA8vQYfZkdSdvKmKHg+DZK4YSXk1zJ7RkzZL58wCypxjbcxAZKGlNoanXvqbXmJxFFEpN3TE
PHDjsbWlaKHwMJhEYXoxzYOa6xKk1orN4E8sofHSTKgNHpDhYOE6OB3aepNPyR1DU+I/WBt+OdTx
87H5kCAqEkNjNy6EfxjGQS78nioCUfdHPZXtjomUN5TdegzYaNpi0UG4XjFaPAUxx40ewdAOGRRV
DHK3QdpgFdXMn+x8p0NSvNbJvN2csm5lxXd+ziQqGu5oaHO43CReDf2NIPInIeTnNGTawnkdx9IY
PrfABbe+3W2pW/AXnjOpPQPHm8astvpgJGd63daGM3D8sopb3+cY3hOGXUKDVatUpMUy7EZ7aUj7
wH/rrSfaYTuVJC3dgI6sLruOMzDfCjQNFCceEwxHG5+gy01gssTXfveeZOwPGyq8Up+Yo2kpObsG
9o6Fcw9+KwKyvgwrrVh3cvgU0LfKgBEcrXgjMA/29lONm5YKuWjXUQtE4mJZWSTAE6d3uV+ZAro4
pk3iyx2a0aL/TjVO3S14YZP7gxOXu6z7lMtSQzqr9zUUEa5jCgEcvXhKUC15IHVqNTMwWHJmY2MS
wih8l5ivH5wYhIW0HuusTremLr9jnXS8JOM/GAQR6cHbUUdu+j4jn8B7onUUDYnEOR6zXdRWYhFp
4KUMxxh3zB/pUhp2yuKc60EuWdkjhPca8LLmuGqb6C5iNYPKSMdPpGq8b1qCRy9HJyK05K0JBTwG
tv7TTe2PQXdOVWneGlP/ppIYpD6xOA6Fxpch2NTBMEDhtYj8lOfBBlpaNBDUtILER8Ed2kVgCkty
gUCQ9zWPqrUCM3Gj8yTI4oT5Whx6GyBFL4FuXf0aJpw++OsOaUi24DkMD/gRA2NnZdRELL0LdbJI
IBaG+FqvTn5ov5ogumGwyAsdUJ/k2o6UWt/paMHrYkTdc3pxaLlKkFOm/GZMmJGOnE2tkoi/VaFa
EbWmUXgHGS68yV12OZitbAsROBfs4LK6Z37EZtLVKm9L7xIwY++tcmgissfhCxtRucKzttC7eidE
nNNG1hY3wSD5BQnrblq/iC5+YLyPKTepzKe3wECt9JJmZ4zIuwajdPLtY0fAhf/3639S9jV7rEC4
6DNWMTzqejJAhMEIaQ8bTU8ITiNGLTvbXY/Mak5peGGm4GycgjGZUaCOUxs2LpKyHDaeNl66glWT
hhJ7G1b6u8FjaaPnECHqurpg8o5o1Rbm2u4rpEKfYaBqU2cuDLO2fqEw/HasIEEOb59nAbmsMbjg
jb6V1CnjfYCNVzrOOpvId8lhyDe4Ut9ipZubHIerIDMZtLyrY2NvELzfDBebUOT0NBEoYEyyHD+N
NgVak5mf0ZBcOIIeNPyhN3YVDQdqLMpdb6bPWjUZe93i8YL76BHzpLtgJgy7M6jCc0z0pWxAhshh
HK/az9wy/aWmj2I7hLx7Bwvu47JJqS0Om+IU8nmty3JKV6WbQswhbBWk2TlKNoEJ5NItOBoawtJW
0pU7vQmvrtZSuzGHokBAcNqY8u8g4rfN8mGRqS5eVdmFLPl1iBxvWYhnmY8QAv3i7LvYLKQJw7TL
xWeaVMYicGgsN7nrtNaVy7Jh7ahEYtzExrih3NAxCacCuCHXwsS2LP1XYVufKIiwdVK20oUWbcqA
982dCQGGifNOCONWSDo4U6Fo2Wg+oPVOq5H8VN9jIhB6eaVjZOAIj2VzHLR3EB4h4k4EK7QU0bGQ
2IXg2awQOilBS3RtwfvN5oMSPeQrAwlbhcERXBu2bkDvU0QYu2sBfnSKOTQ5SZAFur+Nm/BctfZ9
XXgzdggsiYP2E1b5OmuMn85QQs8FaEVoxblBZEs3bh5QWOBz0bVjyYgwjbZ1GYgLCeCwk+oyFx1A
plNb02QnFKe70fGOepZJrjpuP12PwJ841kViZ2afh51ix/wJ9KU9wanHYLrAS3etW/S7+SODxT/R
uM1RCasA+MdoOBOmnHKG02wia0Zglks1HLJiEy2JYiBT/+pq9Z7TytjGY/kSIXpMmGZwuSYrWcEF
6S30fewPN0z2GSprnDaGzNnZsKNVjjFK9v2qa/Tpwrh+zle0xSPG5NcqNHchePyrZZmnsspe8EoF
C49hMOZZijhLzsQridFNDC/t1Dhbsm5AByMMyvnAdtOn7FloV6qs9NuRzYorZbEmQPduihhyIMCN
PYRFa4G3iJxDYFxgp3x3Z92swxXKJbcO8QUwlDqONwAvwI7gqPGmEdXAzM+NVkoKqCu1kanAyoYy
zyPr3jEtUu/GUrlETj0jwbA5xdFGVpW9BhCIgynLke370j6J2fdvdhbUt87LuIbCrx4UAQcAi7K4
LBypfqIdlCQ6/nVTY26HYNxU7janmIGTm7ZrVEBH50XNLnTeFtEMv+zSYHJc0B4yS/a1b/EAS4dD
lRuzay9eGAHMB71utvB2hyUcOlo2IhC7wgSD6pTq2gFQq7Enbyl6w1tEBQohek5kNCvQ78YKm4cV
C4LZrgdlBhz4zAXeqE9TEWVARqk2yqS8rFevIqzT9QSMZClK48zEyl2F674h6ESBOTgvVQBRxkEM
uebYNkipPpV+S8IMPzGm88PGlirdmZ3Jeu2UKfUtw2AyPNqAxQOXxfNtq2UeG+Jm3Pp8upsKiSkf
pk0TZN6Gwtpt0Ho4kdRULrE+bIlx3DNPHTmAgSgngUASoOf0gLhx0zfIs9yzd7RuphQMMLDoVXSp
nFgsaqqQGTowD6MHVa59yyQxUPIctBjOk1R6JYYKkz7NXwMMmuyc1j3qOvOIb6VCSH69utf19muQ
HJHzAbeVdmXWCdutCJ7gsLBnzeyXEV7hcpplTjsu2SqzF1mbBYn8CVl0o9NEQdH0gdNXtnN7dZwr
CNjZKPhozkofXbH3CGvfmEV+Zg9EoQoJsIXepm+iJNte2VRx9qLfG1n/LE7gMboN+GhEvhjrtmUD
j3eHU0I6bQVkQiPNQKdpkVBohxnHBAW8mHBnsv2HtzRN2VWXlrcZF3qqwmU7sHkGc2Lv+4m0Gs3S
60h+DuA3gGuQj9E9DC7ozIu07vd2zdhbSmUzn9SxFpO2IJWgmX70kCXiYSQOT318vNNij1tI6B/x
aGJ03g7NeIqoSlhk0WwvdBlUpQDKTMWMpCAm0RZw0BJ9+KKthXYTpAOfrQvjhqmHBaH3q6TltvQN
cZNwYtUyTumTkWhLW+sxE7CYGDEZVHPdWdFpSrjbsZ/zoCmmJ4Oe0KyPgXeb/b6KWSpsYT2xvvmL
oNZXduYBy8zuS7RVWNYVpujKAobJOj66yUsP/3IZ+yfXUB+uDh7QysellN2FA39JKw6X59TZy9TN
n4SkP8/RdBQBwbA9aGDoVdQKWqJe+i6OOha+a1W5mOXhwuUMCuKQSiniFhzOHHlpO15d0TC0KpsK
BTY79x75G440wHkARrURLcsqX+kMdnDw6RRWrMB7UEULhabBtVH5EYZhBwNlFfJw72avrWKnb2qf
stRCEOntJxvG5diQDR8Z1i/h/W/Ffn6dSSIg4SRPJszQG3fGv6cBfuW4esZJydk6Dz8EjiWjzj/I
NaxhC/i0uQTHtvbkcgLNUhnTse4quUNwnnr6zCgUFiPF7yQUdjnhWRO3yDooeUcYed4DrzRWYQ9/
xPHry6CZHyZIYtguyYeRAFwIVfYyW1Vdy+JurCVjf2yVwurxC1QtRWceaQoX3OTalwwIQrqO4Z2z
6ASxrpZNh+tHM5L3LEJ96T1bY0FFlutdTkjwpzhr2S45/Rz/24/f/u2P//i3j+Hf/a8cTPbo51n9
x3/w54+8GKvQD5p/+eMfp/AD60v+3fz6sn/8s3/+oj8e8pT//Lf/5P/4jeZf5x/flx//56+3fGve
/ukPq6xhRbtrv6rx+gVJvvn1O/BC5n/5f/uXv339+i4PY/H1tx8feZs183fzwzz78edf7T7/9sN0
fr1Rf3+f5m//59+d31K+jIdrm32G//oFX291w5fqvzuWbQOwE66wHN2yf/zWf81/I5zfXRd2gKsw
oJqm7bg/foOf3wR/+6GJ301Gz+D3YFcq5di68eO3Om9//Z31O2deW3eVo4SN7KbcH//5yv/pI/yv
j/S3jMbznCqh+m8/aCLiexV//6zn1+YYhi74VqbFt7Jtx5aKv/94u0KSmf/9/+IXqKKsLZ4y5w18
zTtGRZcCa+vEruAur91440v/hSTyPVIS2gPQOL++moY/PiYlezhPXQGbUXMul6NtzhuE/GhmiL8F
QC4HUgc71vzdzfulPQFojQm9VWH1nsMmABhNPnZI8WbHd2NKg7PQMIPMqKA8Z95kBt0GtDhQodF+
Gor84jcFBY5Zf5nSam+MESdmc2BhqbODC0R7ndA9vHDJYS1sx8pWtTk+GO500Z0MDbRo4wPteTWp
L+F1myJLreWvGHE6EojQ/XUcTxtwM7OX10jWLFmYZCiexn5V7rPQeBLQmUn7Pkgv3sQmkx4vgRkX
ZdNtphA0cYCsOkcdmmC663TjXu/rgxWY2F/6YZugcQwDoDa7KT/ZITwZfbttJLxJy2LMQSmthF+3
7DMP5GTQtTdNykNRKY4RMWFCXRDeCFrO3xkjF8UUo8VMZBrWyc4T0r2BX5zquIPj2Gfy0lnVKtaL
qzmyZ2mZygoiOFdlQ+hKcp0SPzWa+yKVu9Gwv6NILzZcIj9zj5FVhduLBovHsULqjXxesGAM46JB
bQK3i9igkdL6rApPbiBCY9hxrgEvetvq9GDFGU8WPCfOWhY1ThZEsCSq6M2g/ldZotgVwtxPgdIh
HA03uhb6e6BIMBt1NIMoAbyMa6MYz7LDu6112s6g5CDoPQqkQqQ7PaUVhMgWUQ2ANWn9YBv2p2GL
277WwlVijt/1OJP9s+HFSGr+BSi2iEBb732pRNsTa/NgDwHg/5VQ1MLgPfCjM04G4pxQYT1FijWZ
/GzJavPKlVSjDOTJOZqgB7bNcVI2gakIZFrB9EOjysO1gLY0TGJoWX4kHHCh1Q428ybko7wp6Bsh
m0pULYh/4uJCAcTg6uGwwJuTlkiwzGxE1W96bGwUcDh7hu0vo5jYNHdXtx3VDqFtPdnhbR/hoWSe
fj+50QHNacSI0ZzCUNY7ezr3WlrsMA0zH7Pds9UhUHvZNdC1kyPskY4esRqiDzdmnGBY/RNkRJQI
+ihMMFH0LgIv94bo3Y2okgij2zBWzUbTAoYfiOnkeQZCPVvmaycQNXcVWuyirycDk7H7UQVRc85R
uDxdqyl2mphN6tdSkb6yvew7aehXiIvpgeFbuczTmulCVb/GOUfQ1KmhEXg8svB+D6sUV2Tojexf
hjomDoMPaIDbyjSUutMo1p7TlMuwqxqLUTirSmyv7JkQr6GMrAcvfS5s1oGBlABbnDO9oZi8u+q1
iLS7+NvBp0ZpSMvIS86o10qhQprmZmytcBPJ5qD75k80oYqBLX6egEpU6lviXHFPjruRieIp0ir6
UL8H4hQ3Hg66fPCfa/pAkIruvQF6hCAcCwgbdJKK6gsmOLtAOnEjyyRsXR2aQnr3BrULTPuJkdLj
WgKURTlalOZLUzMr80jvAApu1wWsrZVD255V5wcYZNXjoE52WB1KR79VIxW8UcSMzoNx6xLyurEY
By5KJNm9knGxzAHkc+wFnRsXxWNHLmUF7xc2CWwPq4W1o0rw/dPUiJs+xWwNRjw0cMlLKgHpX4er
kXgbLxgOpS67ZanbVBTRHJ5GHYJJEp84q5z0oWjXhuV8Rx6bD6A1pRyyS5LF+xAimjuF/abNO9pn
MfH5nvuEARfbmn4b4+wg0vylovzLywikZ17y3FrxazjWR1XVt4HBxnAS5C0svPoZJsGFiJ2JkXoe
cEsUP60x0rFHB+3Wr+xVCFDuZI7ZS+2ge7vm0uYtuNE2BGMv0pjUQ+G3NNaX30GqFfeGqswbcx+k
rbPJQZ7h1nPuBt0A54QylVlvzFM9JpWRs7FadbaaECH24AU4QuFXMNRMNrZZHjMzgtqbP7SdarZB
XayMwcV5AGBLQ0cAg2ix4DNU9eQ+0fRzVPFA6dLwJUVEZ9YFu840Xwdl3LHS7BrBXDjhINrPXVHS
0s4tZ65FlyYXbQ4198A1zXavSv3F1KunoPSRJ8DYlIP3FlJ/g2AkOTXTPrCI505t0zpijH0dmB/Q
9NyNy5K+maBqxdYV36KCK2Locz8nPpsBfcrBxB9NqLxMKDZqTK92oF2gRsersaFVIKyehAaXDVum
sytb8qhDUj8ry36ACu5vpXQXAphs6uFy6Y0lOIlHP+auxYKAH9ZKtxY+MM1wH3X3YjhMshRHnq2c
xKHsWhwXnIonmMkcK2i5zsFLGmqhda3OKjxbisUl8yLMlG6JC0HjhNeSLDThbupMV+8hMYmtLeiq
sKZkXE9ePOwMLPPU6poqo+gn6FZGn6k7nxqMLh58euvsZgk543kaTecoZKxtRw1OWzxZ911OaUDZ
1LTJ5TkzT6CoOvWPLyp5owCe0qla7aoSHQA4/llLJyJhWUIeAfWon9q7XAddNw54w2M6nwjfLuiQ
InfSe5gn9LWJIr8cY//BnVLFWPORtinSiVN2idVIKXGOvOBccjqlJHBY4izaU+/MrKU4hcE/vcgy
fMlk+ClHnh6WNn5riK8hhkGKsxjdTR1Tg3DtmL6z1afguxMmlkyHurSY234jHMoQB/9FS+iRkPGX
zm5DsNqehla+jITANmMvtnHF9mLynXXSEw/i3Tm4SM20WFEzmk/48zDFJPh0gPkapXfHpvVEI/MO
nM5N7IbPzWDMPBl/Y+rtg8AWPmqthwuNVsQEEFdBYz3+TuUtx4GP0+gpPOI6wyUUMKD38ls340Jr
SvHIgZ6nQwnSNyKiD6Mhq49pODyBd05uJxw90CwGRh/3hsUvrhz2lZpub9KEVE2qxlOb8tCcgnot
CM3DfMK4WiX6IXj3czNYTexqd63PoHvAZOUFs+l4gN9mRfMZMuCZSyYpHPRHzDFkUucAWJGPh8rM
dxwAU+S09M0Z6SLGCYOmVjY8vvEYoeLQ1FsS4psg1oeZTruVZdGsaBJQDKpD6NP71kyUjxiB+xP/
LIhyHg8lH+fAzAgDFikn1H6X3roWQ+hmQOghKkmNb94HaM+iWjDeaMOhxGIe3uOwINqewRiWoRns
SzZQkg6TG7sLQNJI/UunzCOnMs4xYFZ1tPElvCeMtsyYvSkP24bHwBIaa7OUFAeeBH0vcHVgq+Xm
nYzqXV3hbMnndjldNPdaToMZ3K+VIbSNblXXhuZBoG4H8N08fEiOEe7za9IjWLIGwhqDAWMjN+qP
jjQHVuR5HP+oqNr2xdhvjah9KEyD7HB1n8jqPqrzR2OOzvEaQo666j7Ny2JtsK/BxrKM2HQv4SL4
8zPfXBQpxIo5bC8ozy317hgKby89SBE4V4XBA0IW4AK0qsPqWxOfKkHdzuF0XfjlRlPonuWEXaJs
PoIuPPBdyGRF9dln9EClcyEXesZGffKTLfa4la/7P13Xgt3ZiqNAFLyhdazahi0d6K1T3XoBKCM2
2sCDVbCudStdaS7zrSp/5rAJq4Qq5x0VgkdGgvdW5Jx6RsoU5oLxtFvsajlx38LUcQS07ywR5xG3
xw0tZQlQNesji+kW7wdMBdLZMBEpFhjC2dMTSLBY+hzl3vV58uqL+OwZONtCheNcecEFC2IriYpU
wFMMMbYnsff1RUshQke7FjuNn1oHYNAKm6twUmshyWjjmWJoyDEpZDtFUDqY+fItLUNQVwctGDcW
sxkchveZU745LZ2MSpyDvHvwbZaiWRxlJb818ThjzKttNlj1p9swh2COqyBLdV+EYt+0vDcPvW6D
uxfitpKcITuM1tyu2KpTe4WYCeAr8Q9CeRUvnlE1PQ9wUybnIdZbPkfl9jcTRXQ4g/2pOeSpTazB
1rY5c7dl7RCK4/mxbJJWrPGT3CTtNe0rsYjNLyR/nH0tVdOqCh9Fzl2ZMcH0Inr/Wj6azraW2oiT
jBumFsYqScdwFUT9VtfwKZXwPGlYwXGeX8MBJwsbSBisU3Y2BhMDD5N2LMuM3UZUJUzEVMH0kCHB
xlo0j1W0HsFuQ7lwGOIOtc0uDPjV0CGLoHeP7rBPDJ7SBPcXTNNIq9SrYrQfStpkFqS1QhZ77lKN
/DpnYBstx7a+0CFoyHDh1lNocrTnSqXoEXY4GCdpPTEJJoNqE3l0bTD2BUKbxiImacvrR4/btCHK
VAosLplk3WvrRRpbzRKf2g5ugb2cSC4TfxXQJtqBC9Q4JFFHXLp8tbr6fuinC40BO4+m4lU80kDM
pY7476EAd95uapQ44JDdOQZ9syqgO1wY4YtTH8wOdw2fbr8a8JQFDoDbKdJvddvZW5YSiyq2cvIq
e9WCqfH4YMiO5eayHt3bIDzbJWAY2wkWTPCX4a9RJdVlM2alNUFAq3hJuo9FiakZXiAyhQD6tjBK
er+neWm4jXvUpqBjnikeUwHfLBLfqViNbX6vuLGbMd1piEleQzFCnnGFVMrES+avYXjybkKPkYL7
kEgijg7PG18TDLjzTy9mjV8PHzGifGp+2yNtEOPwOwUlkcyHad/5NBfmWrcryu40t+nZcSq3CVPu
rtNJrxHDowFQfMT0hrPR3dMHzk5R+bw7OItLmT4wD8WsWHaPvgt2GIfTiWakt9ALxFqlLzozz2X0
WJp2seqi8GIkLeNuxjmCUAT3p+nflsNE7Jh6KM8nb+VoGUBsmhXqbAtc4Gfu1h2mQWIok+7o+IoI
kiRzrHZy04Qu1RCNjZUhsEDpp9SjBFQ7trQOBcQQ1NWwjaNh8fjuYqiiRnVIehxLZhVuqh7MsyPw
RQEoyNZGXL40dnQXpfaaX+NkThW9fPUOVvs5amKKq9kYWvVn1RFwCEa1pUL7ApfizoqovTXC5JUp
8ic57F5/U6SZb8C6XP1JrXDnPKQZRrfx04zczzZFPJnwTdZD+e4FxlETaqN3E9yEEWz4VM4WygNO
hIsNzQEq6kOaGMe+qdeuVT8WDSNyBXCtQnip9O+qqT9DkwO1p28xp9L7Mn+H4LWOxYtjTt9mqNZV
bqY3WlU/RVEMSK0n16KxAhC/QiQ5k+FrF+H00aTOsIhkcM50uZ5/BU13V30cnRk9vxoj52QLx8ei
vK+16NV25ZrqW8YPA8XXjKoK2N3Ysm/R/Rapl3OmMdIXmfKDm6Ff29rZ1oaHULlsP4V1n3XyriMe
RqXqa4eBn74XPMge6SfbqB+BWx66PrnDihWT8vFp6WwV25FNXHe3KdJUEo8PGotvUH1bLkQIZtRd
MSAMMkkpuleJRxpZELnBlVdRdg/zq9CIq7Cq0BxdkOqoulPdpOAjLOomh30GGqFWzlM5fVgct5uh
fnQbwqBI65yM+ChEHF8mke/8jME4O8NXfPvc2d5WOQHFeiWLiP/mxWrVTbytWi2v8+utagz+XnhO
4/iVI7B5w7rA5qlw35IwXCsQHXIgQ+qRvKMenhJiduc2e4qbsYswdUluOBUuAk2/tI32XOIuxjls
qXqe7fA4630WtVK+eRIiY5v556jzYrZr+WXgzqLy7xwEeKstC4x3bTz5AorQqIt6MVLUUA845HqY
1LQTPCUJHxSR+2Vdq0Osp++CVGw6hGfPrskf+GQo3PyIbHysx+69HubSuR6/4DRWB50lmUE4Dktb
0q/sUT2pHawUKq2b3HVu/ZmiAWAaxA04ymQxDazuNk4l4bAzDQrKE4uBCCFyjV7E+EpwhuIc2Ogm
AEnHXsdD92BlNThejIxvo+LJjAqMiG8cO13/HnLgtsBrgWODEOtFDme4D8+ZxRtdmtF9E03nMiL0
ASSCiwSNWrAWl+gWuseguORpkQe9sWjHYG/ldBjL5I0ugq/547Pd7L2Hp0m62sd45dJ5wE4A5v5r
wwzSC33cqX7z1EYV7MFCfzahaYxMB6ZiuHApYo3oxLUXHuy66dgUk7HF5/Tq9SOcI3nCJvHC2jQA
P6XGYKHyMd2PenooW1i/7tLz42PrGuLCrRYxSuH3bNtNqhOqESk/sDTbc5KSbR56CiqIpumDzmk/
u3fk+AJL9lrCF8AGQ8oH994i0bRiqTGCWZSupZgMsQEqCvVUzpZQTQ3Po4yK1f9cmvl/EV3+qrn8
sfnKZ2Wj/lf95v9DZUZa/50ys8hrtJpr+PH2V3Fm/pq/izNA436XSpc66oyjC5sj2X+qM5hIftfJ
4UrDVDYXv/yHOGMYvwtDOYZrK2KLpnT5mj+1Gfk7vC4TEVLo6DZk5v8nyoyYdZf/0mVmnVlIU0rT
lLqtk8JEOfqrLsOQoYWs6sZrjfbIoxavwYcaB91SRxN5E0VnXBVMVjltOsExNFnC6ko9BFrtHyH9
nziHWTthl7e0do1bM2yp2p30hXIKZxmnd4N0RkbSVDyNvX7IGD/wANVe7M+/vOF/6k3/pC8xo/nX
1+G6jkThApwteHt0dK6/vg6Vl0kdlI0gk6+vJDcbqrrBZKoFMDv0wGFBdu9939hAm3VOTZFaq9IY
ohXslpdI7+Sm6WAPFrm/l6m7NyVONoNEMTbmWYYVyXcMCO6QeAoaIvanMCBgYVsuilD4okUhc6nM
Xk2j352YlByjvI63ppIMfek9gfTg5lTRRyrNLmGLEaHsSEfZFYf7GaXVKo3NeNPGGwchC0jgO7Lx
dyk5OqKAzaeUT6uWL61qgWj37P8w9xRX6iAuTmLc2aavXTLZsRw7+buVW/WL5nSPEveypt40rLah
wbgn8n2gwEJjq2r1Kxal8uhAWq7Uuxkrcx2EKDyn0iKqIf2RpwjEjyMS9CNC+BOAd35ypK+jFvqb
r6wDBKFqlbY5SoyjcZBhOm9rmwH2xSq2ehAmvb2ZKTJ5JuMtHrqHQdE1TvMf1Rxdt40x1fHYGxat
T4m1WycUr+AS9L10LoqCkNJFwJTMNnhunClcFmnQ3HBIf6sYqJoYjZcQdT9IdNlbZ9cyrh/4dU52
7xCk6JvnALghka74ah5FQ6rOo48uJJTWatBIbQ0QgevRdk0qwSgwVAzuWIF1wqbQTy7qO/sJCg1Z
llv6TIqguMiJqb499s2GKcvSrdpj7cWPtY1/ZVp5TAePqtcgNPbPU6+xabUo6dBTFIsU6wbxg9xm
NssQvW/YniROzkptAa+DMUQ8ygwMrPa8BIvkB+XSM+/JIHbTmHfelP+MG2+6YdSQnFRkbbU4Y3zd
Au/QQGQ4BQ4Yi8GlkbbtLkw9snC9DG6ALqR7KZnauZlaxMQb6siajoZbcsww0u4Cl4lHSUqcMynC
23pI1zDTsQIHBUTTDvfRXJlgCxUtZeYx6Qw6ZnnQX4KYrk+LYm4u5fyrF+ljrOXlU/PNkeDBcs1b
Mwd55HESbFM/WocNBwox6rh3M0xFnB69dG8YaYY8V3ZUYM689rZN9W0uoDb2LnuOfPBuJF76aVEl
PTjnSn6HhhcgFBgbfApHh095ORpYLhzrVBdmfa7A5+6yeuWk5cXrw3gzjuYxn8Kf+FdPpQFtszYe
PbN5ZYygkc+LOsrdM/NBVTSgqYVtjjugy+AEQ+IAik1oZJ0KMZVsdNFhKIBdk6p98hjdF5b+WBfZ
p67rKJ4FJ4huGzbGC+Llbd3Wj37zKyfYZIvE2yWQ4hYRQvAWRuhZs3m3q6B/7Mt+27cgZh236xf4
Z1fw5I+9tyQrzjXg3umYPCsiNWUrDfLkzSlOFREz/NQ8Dja2CHdNPh4bg+a40MoPOmcmVirxLLB/
gZuvr/VEysbIsg+bMlXSzF2ZPVWpdtcPryVtA5i3zbUbU+JE8Tf1lovWZCObmDNBQY/gFhr59X+z
dybbkTJbln4i7gIMMJh638vd1YYmLEkRQQ9G3zx9fvh/syqzqgZV85r4CilCIW/A7Ng5e38bu8JW
Ut5YBBvNLhdjX4RIgUcsMHo4STBxH4Hgxg1N9yfI0HzBSfAVJkXzVwSMVw/IgCFbBP1dg3LSk1cH
4tnSrPy135Y78iuPOKd2dWLBu1ZPCAhXjDiIRgZPoyVU1X4fMJGOm5106pdBk/SZmWtL8hV0OnKs
Pwtn7E8zJkOxYmzwBX9XhOmGJqD7YZTfkGQ4HwKs7XFMIc2zvvWq/5TS+Smy+IhQmlNDYYKcxIm7
zudYNF03z05oXzW/vRAuqDbFTOiORP2L4RQMIpTHYCmBLUDH/SpGTRzRjZW7qm5c1EicI1XwYtb5
Xcugpk0FLe3HzmgwCtyn1lAvCheQPYlczXaYrOUEKvKQRkiJOo3mAEOeYRcKiWPLnc08iYZdTaVH
2nYTv7HvnmXBJiLH2jslXo4QagjZU7GFIl1fGx3Mi6ho5Vople2JO6V/E6Xhp9lDxtGM6rlIKF4d
0lh5qdNvGB6splWCiWXwKczzXtvRFChuZtJri6KEnePUQbC3WuOQxWlyS0x4q7Ua9i7BCxuGpwyT
VPiUTwhCxoHbUUXBzvDEKx/ZC93cKzeTOBEbQr7wKK5ZEO6yUhk35QJ4a1nZkZ914oCnV1tD6hHv
kqNTWU3RQQjo27KxTqGvNV8EWDMRozp5CWnc04Tu0LJXMPUgrPVPMO4gLLtF8hlgiwBPlNGW75TA
kJ/D9Aqibg15fnyylRAbruHujG8/xRkUTUeDmnwZJxiWDRKG70FCn91VRvjdzIJGq9C7u0rhdEIi
wsgoMdXOkpJD5JuXFlr8PTeqnDtVe5m8es/of3rDW8VZKNXdC0MXF0McCsY6vWp21VyjnvZZZdnO
znBicqmQ4eOhDK5x5C6Bqxp3CdJ6RaMLv0r8e3IL/RZNpXnXLYqBKl7TFfVXVqrqp6wcp2XZhtO6
Jx6JWXJ0N+Glr4XOKE5WRnWTc+Wlck5tMiOtfbKO+YSPq3Dd4gkbFgNmoW+7yqredMXBdpR7SGnE
gFpus6/6kLEa8uFFLLE6JfUt7SNCK6tjVb7mCjNTVnJ71wwncSeBr55bAUUCWCgyE38xZQk2zO4F
9x4XmrpwocLHSrPT5LsB6lzJrtjBkYgbgC6N2+Pk7U5NqAm+03ILWmqdtyT0uob/XM0OxQkxRRZX
nNoxksiLUzK/JSRTcxJkrYL/DGnBSMD5ynXPiDiaNfA0+sHFL3RNhAa4aw8J/MZuR1qvLOxKeHs7
HBZ8ZoCzA/tqD/G+RNRZebixcxPg8djjmfB9+V3DHorVdA5M49slaR61/+88BywvOx85Y1kcaMbS
1SOmJ9dTqqsO71ZupvTt298NJsQFM5IQHgpD91CLQMIkYbl0yH5fUOfoLkdApzHPjZW+tZBfJj9+
NhLs1JVJKdI2PTM1K1h6PiNAetykRQTr1qguhgLPjEVsbuV9q1L8tRJMHEpCecbDs+cafSnDjtKR
gVXFQbuJ4p010YKthkVRwWcmmIdoSvq2sK0XYGXIb/J0G6GJu8NCeMeG9Zwp4v7iIeIcT8s06MXB
DGdUAWoroeu//a7+Ta4fs9QYF4uVx2f0PV/KUfBiTM69bpIYx7L+nND7T/HTkP/J/PZWtcpZVlK+
ZqI4QQrfFUHlroJg3LQ22trBiX9kWQeQauQL7ryPlpA4gLLVulXFW2r5tG70+B1lBAJK8vHG8n2s
idUKmX8bY/AlOR0XaMBoSG2jxv/Ku+F50Jt9yWxZxT9RypNhzPLCceepLsYn7lrwEds4QYBWM2fr
2QKTIAbYNKH8cCIWCHLGE61eepBtF8PQwTJT76ADaNQXoEBBdd4w7HR6+TZJiEYpTxddEvqSyMS/
EE87Q2v4qsKRgbYMPT6yHMKHt5wS5/RliuUk1m+qDoh4CrM3Fc8Bqh3uhL4Z745l3xgm1fvO25SV
jRCnquaK/CCs+kCFFzHbdC2uGp4JyjpkVjhjbZn8RU1LMLafnNBrwJHfY9UB3jBlX4VGUz/HyBbl
I7HvR8OgR8X8zOJf8o1Ihj9jmcq9ChiVguMg5mpCpcOun2kcTiqMGEu9TM5UjmxtLQyjoT7psqTF
T5TyxqhcTMC+L46ocQiqzCr3vREdPVE/hihWiN3EpN+QWEa93CtPCWrwG9nv5xDsPDMC6wPMsLMf
hQ09vW7FR6JN2yzL36N0Uuc+75qrssV7cZJJ4b8T2BKcbYgZi8eXfu+Dr+RgAg54H3aPsXhDUA2M
ecSCMEozL19WNuNkP8eI7WW0SpxE824e2WzLNslHKLWM13RHL8nUnrxb4OY8UA5z9o/sbW+Ofxgq
d1sbNEkAdYXUMusysma7Y18+V92ftHUBeRp9tgzba4908Vn3p/zFuwMw+K0bMrnAvdJepVu+mLJo
tsA/3oMSuGZlDjxk8Z88zf1d30fxPTApzies4zs7a+P743tdKFZuikQlFS0ADQthfNToaHitnRcL
dbE4mNNxmk4wS3bd6L07hd3sAn/Kzm7hPsmpvnWW91NnFfaXrP+lcn3GXjrbYEJJIbVJ/wUqEd5C
ELcXk5K3GrHmu6EHXWo0OaBG+Uk54Ick/sx9OXX9iqFnplUfBS3HM6YVRms9Lc2kbQkxVhw2hLcj
ZVJzdHjyxIoZ5J2ucCXRY5yrIzCDLMTMgY6MIdid7eEyWulyhA9NHHR917iMMONziyeNFM9UvI4D
LMkypOAaBYhvdfs6JAUmzsMXGl2kvUebJsguMm2G6+jT4EwBQ63KESDT40chX5Pg1P41yzBgH7vP
EqatLjWx1838TCMRsdFcrYEn6fZ86NI3f7jvgGOp1NnUbdhtgiQ/uwxZxjlbbnzECCTDjbUTV9mU
1Jt/8uPklA1Mk2X2IqI3LCOgrJg++LlB8ZhhqsW0W/8mhEkutJoRHuqi+pjM6RtcPYD+b7wZMMpr
WhkiHBK0oGOMxsnMth2hP/uux7MAAF5cKkt/0uknenMLphlIpB7H6inj6jsbbQpRvBSJua0teIkq
UvkOetY4Y/6YfYLVWUGO/gDAxL/IGft3sevhFQgF6WrZd66q32QSHAFQiI/5vEqQRI0JxJsuDe/i
oCL/RAzkk+e6xgu2a35LvGmFNR3GluAfn0jZwLt2ZtcdfcsfNkwwxrCpIBXw0fcjeqDOVuBdyup3
PkVqk4VQ4cBEMmlrQkpJn2lOxAow4c3ZtA1N/kTx2v/5HAXFQDbI5Bjb5J8yf11GZk3NQyUctFq/
DNwO+3Ylr49vu45VL5MJ4b0H0sUTXF+ul3QrYw6Kj301rCLM5VtgylyUkInwGy3tGLeyI/K/Y4eX
IId/uAwGnHF+NlxMlEKnLC9/6shCjau9VPaLTQW+DOjDLpxUd9YiKBFBzJdrbbn2vqE6t4UFfUNv
kBFpGN5V6w7QHCZE/umAcCskFzIth/CZeBA21pG+FMIiBquKEqFMPyyCDO96imUttvxVnkTNMR6Z
AggDD1VXjodQm8otg8lmb0+df5Xz0QAH7A/tSOOkY3vcCkpnfPlPnkPBYNMOmD+vvexwYk0pR2qS
c9+wxGNhMVLkL4ztoHgeCCJ1P0ZQLnVjGy8j+mqiMPD/9jaUsMzuYMXp4gJth1tT0qrH4OcvMvSb
+8eSkKGMOVZ+iRENZbeT/S19zz09bnLDtk8VQMhTTGPMxg1wLS3vXVW0zTTVPodqTu2BWrGshozR
VB92AAaYMkRCzp6GBid5bDh7TcvJ0+X5275R36C3I/L8INWzeo4ksk/Dap8l9J1TO9872cRaFuYs
S8XgIaBDVLHv7WqpFQZHZ23QjspXuKUqyDORN71oXa8dqsLG4SsgLAp9E2kN9CznOYB/1Qmxr/Ce
MLWa0PXOfYlM975Txk/JAFbTtCvviSUcfV/ckkmjPSdo3NdSr7tD6cOfkFa9A5TBaVvdSKJvj/iE
fjeNpcNiXXPwcPEfJe4Fw4yCIjJKdKrBvUFTuLUn59lBAwL4h4WXCJ1MS4197aufx3vPdfZeA2O7
pRMU21FB35ic6GqWPYdPb+X6o7uCuRBtu2zEe2r8DS23wDvMK7DaDDC9lus8vVruSzfbuV5ZYIxK
tzpF9E1M0zrPzY3LRrs2jSnf2unUXPwheUHogMkEruuqVipeg2fZGkRULLWgCbaTMQx8zubENDQ5
Ien1rhygOYmQatZGtBvmddsCoOO6Icc1uwlWg48HO/JaXFwxWKopkP7dJB4s9Sf/KMy6WcWZv09c
atGmL7MfZZEVeyE9KD55Op66cZ68qZQVXgCR466mSVam32424JEb0y0eb4a6Qz8eS4WUOlWCFLoC
Ys9jlaDAUr8QuxPHZed7dkDvlDLTrYR+SrAqlKSA7zh7xUfVde5KjkWx1HHDENBFiGXe45LqibPn
tCy+hJ/WTwG2oKYyg5MY9V1Dv/JmzvhObbg+1vW0ketKB3zFJkMGtht120j08JXmm+lxx2jU1XGf
3PXK97YMFFNEcPGr0OlPBmTnoZ/Jrwb70ErNN5ndeqfAs5K1h5cKRgiX+hQNTwRScB107Q1KebYs
Y3Nnezn7oE+krhFqxG9Sm257H5mFIFBsn+Xk82kgWpGThO0akUgFcyiqT31rr8NGD8nqMQQn30h3
gdjEwepxN2Ztxz7uDCPhTvmOHiHUvBjWM0v8tzsOyRrRQLmOkl69gxjz9RENUFPHz/23gGK4bnMZ
vvjiy2hsF+uWUe97x/ole8TyDRspAtdxB4rXZmHnAo8GwfpF3sgWL/V3MnXGGXUOXuqZyu7Rf5nf
QhMB6gKV0PTPO6q1iCaHpm/Xj5KCtMAeyDhijsGF56AGG1n+fD+46GO33JxP+AzrX2GDWy/xzGrN
zhSs+rQwDnEV0XhhaHAsNRpvkaWHzyXXP5dfoQ5Dj/4WkwHoelkVl0YDkBv77BQAIfaY0txjJlNI
HWnlILnuOR76tvnXzrPhXEJzPRfQ1TaEFbZLWGntLgla7CKJ2KaVTJ401oq7pqpzQquxA9p8qhCN
LS2O98u40s0dlxGfT1S/+0k9vHh7f16zAsu4lgXUX9e/hJLFhIbMU2RKeRiD6Q7OcfMoXgbL+cVB
vT3S8xcrBEnduujHipgkguoDs72G/UuApOyNlhkiDWxFBNThHE/rePxJ+j9TBcqWsEkd34qx0AJP
eyMjblosR5IM7yEAZiSErQ9jQn0GpK1EWjdcQaFwcp4zp+psmg6PTdQoSvIxo/AcfQsCLS9TDQuS
RAngnVaZHXKd7gyqbcIrLJhyKa34gyeoDFyTVjpr3aeC6OnbqtqGPv1/xxjTjYF4hzDKPr9kSNiN
0jjZdv479aSx8SXO2ij00aARz/e4N1G6RFsZQqHNyKGsasGHDrqWsBjC5qvwrYIknmhnRtjq1mjq
JZNw6Kqk1/f6qCTTZoNf0tskFakGonzNZj0jYY45rvddU7dPj8JzjL36yACFSmCiznO0z7rJL7jD
9dXjMs/DwDt5c/GoWeidtID+qouTnOh1hi6B3+yjJIaBNJY/ccq2Lk3zRI/ffy1UdmGBy+4avEom
B7AvYWF80Hyno49rUXTE42l1fyO/+ZrR3j/ibv8Je0/bRzoiJ8CX3hOrKvVGYNKqLQ0bVBwYx3LK
wl1tWzQwXRBykdXIW6wSmomFc+nEe+dVzQ0v6++gZzxTGzEthbnEMLwAtm3JL6MBcH30UBs0Ql7k
dVutJ8fHTgyJz3+WLkFRNXXRrbF63DOvP2m2DVO2HZ6MjnO0Xwbvj6UZLB09ExFkp4DGH/p4uFC+
XJemrM+aSb5DlhIN0g3Rk1Vaw3UYsn5bavlIqBDoA8gLZ+YJHX3xWEfSbjBVV/Hh8cyUHQAk7uvn
oA+uCM+nYxTbnPyStdWidXiUSonnbh8Rz83Gmq8V65PZ22moJw9MDlJZFY7HBIzBYpJKXTPAfim4
RxLdmHs1IXnvpZVuC2scrk2Ep6m2mbxkJVSgjFgPNlJFtpt3zqbmd+JMYH3meqsvnLXUSqQR2HKX
RcTRFYMaJz2xSTWuy672t5kgtL33j21SZche6e7bPVFGyGPRsRhkoU5pqHZu/+boChM8RsB10dbF
pifAaVdj+lok9joYt2lpVKdH8S4ZdG8Gdx3LPtja9kgAC575qg4Fp8L6rygmc9da8h5ZFalZs4Hf
iuyO+L0IrX7lH6Wpr/uodTcGTUG4A/VrDYZgxfLBGHSu0TT83yumlD7tBieA+EJpzxBPp4OCMv80
Ok27BxyFhh22gtMZ9pvgvAwmoKl2rf1JN8d+LebZRJXQVzM7We47DkNAB4N071LstW4w7L2MHHlL
L1GkzjcBprZnTvtib5T9DX/yTUs99au3OcZ3s/a+lOYOrnqxZq8Pdw99CKenR4kbNjRku/EiVFcu
CxNBzGPRKvrYP+aYmJ6FUzb/WGT/cX7+H8bdpv6/DLulYRvEhnlgH0wThwC6gf867J4Cz7GSjpgH
Y7J3w2AM14qxge1EtxDByupRiwaC5G5d4qzuSZYkdJdyby5iHs9Rn49pyIeC7cD8im6kODjTcVRN
du8ZS/1/2cj/jaF31lrgfP7nY/3fDb1FGnXRf9OMzD/wb82ILf9l2a7ueYgEcM2KWRryj6NXc7x/
OZYuQZF6nkS0IbDa/qell7/iDpS6CdHFwGZr8Hf/aek1zX8RcWqh56a97HhCOP8vwhHHc83/dhU6
lolcRBj8BU/TQ7uIf/m/XoU8h3DQWxScrmjXHl6dJ3+0J5bdkXScZpileFYQPpVRNJ5MmK+Pf/J4
eHz/8SdsN9c+z8rD4yvi12kqPB6GQgPu0EPZmr98/AApeAwVZjEF4nESCMrXVgmWmpQ5n2ao18eD
t6AqpdOU6sU18aavKq3GK+aL9C698lYxq7ABbO0xHpAI5tkFoNvqm34Km7tT3e0sMZl5J0QfkqyN
gdFchB8ay1i6QsvzxxLYrHLPvVgt5vuxoTs0pwW1caJvAaavYjF+9qBllmaUBISRBBqh3lPKeU5/
QkDTnCjn1l1uUmZGcUkUMt4s6GW8byO/3vZx5kJ2MOu1ltsxPRREIhjO7myA+xFxP0FI5OnQbiKs
BK0LSbvONnGbYE3dSxONXuPzpA9E2g3oyXP435uqp62cVBcvCbVzoJn+uUBsfJb+Ia6lu0xdVgsy
W6ydGp4jOi6r3PK0LXJzBbltDXiAE2HoNftATzwgKPrZjB7g+Ej/TPVLP4C9KwNI6CGoM6hQkKVC
piJOQ4vOksLcCNO5ap1Kto5gfFnRCUoERG4Hz/1TQ3BKJ4Hg8XH0eEEXSFgkGQHQtMG9XOg1pBTH
4zuOCHtvQ1tax3WKb6UgGNcPCfJ0iWMITetVnyVvbc6TS/rPZIxQTWvtuiixolQaYSgBg3TmwK/1
MKHBiftwGUw6CXWVt2nsH3oxu85neJPRU/AbIISZcdNCfQb9wDx3xRGHfL4ijvWMiQZeyoSK1tAl
wwbi4tDsjB1GPL87my6Ef3NhmQn67SqgPLKx/JhLzWXmBaL5JCbSTMqp2Mu6WYYZ2pZU20Qj6WZd
96eCFwsnBU5GGx6DfPohQQpRiGz+CjiYIgw3ovA+iYYOl8a4cbXpAs5/HcGTX8QfmcjRuWLpAwX9
UZpnT2V/ksSi4untU1OhLoxqaBngx6Da1k59gRBxiLpMhwRG4y0CveZLOlQy/+DyIzOrI6XWkBEN
U3A5Mk8mYEFoMttm3HRyUhwq5zFJxWfdxvaXOZrpaSSX+FY25R+N1EbiAr7doSZuV0DADzJb7JSB
fw9KNx0X4+opaBoGPWESnw1rVWblG+J/9wBnBwW8arejdsxqo6fJlJOny7XemOJXPjXeVgQvtusO
fJADASpBuxfEX54fD2FgQsuNine3hMUvU+cytsDpi8QSa4fZ9KpSX6PG5N2zu01Xw+mpq+ySN3G0
dvRKvsnI/JVV0vmj7fWMRMy298hayaKT8Gm65mym+JT5rSIDoNyAXLZwTZqWsa2ZJqcG7pTBx9da
475kUSckkhhV9CHLAqXSDoT+KeVMG4jsCNvpuW+pzRzp/a4cXH1SYWOHQmPiPyjWvm0cvZh2JGMY
XnpXHTFsvrpmdKYlhdCeBBGEScPOoQ+bxcghXMlQParz56jpL0XQX6BtvddW9DOJ8Ivle+1x9FmD
7JytwAQs+cFEAgFsxCqdbq2yb7pO87kcrZXSMf1hf3cXpLCgc8vTN3LG9MUxbEDmmQx3pO/4+0pz
kc15FSh56CIptIOirJO1SN38wFheRkm7ykwfBn3rIMVmx1pMCYh83623OlKTIiHXjSPeJeRYe0hJ
zjg8/uQT6j7qZIBmdfccysYHCKQRitb7z3r4DrNQX6fWdA/rzlwZMT2G+ScDHyye7/GQjM6JzZPj
2MQXNdVRwGWdEQ15SOYHNSb7KRU9vRWzPBBz6KT2UrW9vo2dYUKDY4fbuSErnodEoh5qxB2HyprT
fbmsIK6iEMPc2Pbx2nbcD00xWMKC+hq4oLBEDPiexBk4UcYxafJgP3hDDcov+q69AKegRaWfVO+D
PeCrmnwiVqW7ycQQbyaXjzkHhLAk/dYiej2RRGCDK7YyMi0rPFF57n1UOtJiIe5iTjaskoQRx5S9
Gon21OJcPiYxtBrik5ZGUHAiG7t7qpg+RmTzsT/M1AjvT8Vm+pKfc6khYrbNaDsM/qcMOUkC7kGB
ACM6EzWpcKN1SZLyWilmong7vI1flFeZIkdXCkBfyru5xvn3ywXQuAIkiB973NmV9dvzm2/sKVsf
3eCxNJC+99DIpg5XEiM4sKnOkzlGHJ48RdEQXYnphtDZ0oPqfajeg8SWhUUFYaLxIU2CzQha2li6
TkwDwXT0woeg/PRHiMCt3l/DMt/Gpu1sDM07gqQ749f9gMbmrYfoUHro8DrLvDiWt+1gLxiK7IiJ
+E8OXOmHB3wNiRtH5p4OGTCpEOlh8KRquIxean10BYfoym1e8yj4xLoT1lm30oPgCfpTBZRnNXrs
yLGms8uOwcI7INOY1mQzAGusYGv4+nCWSfIGkZD8XwgUY2oADUh38KFuHG16gxYaZXxCnuB6LDID
xLB+G9v8s7OQf2sxe4wZyWOq5eWrr6YNXddUo2mIvQ6Cq+kTGnlOwBo05EwvBd6rVWOOiI+CF6PX
7KXR8vKRt6JxSdXF0QP4SHNXnOZk/ZqY7t8M5H9y6mmT8nprGCgp0FmOyW1GiKfSUXOMJew7aY83
1vbfU9h9OYmF0D+rsNgxI+SOXg/d2C4Bb764zIiXmi4YVHrQjjNa6NXw2bnZq6qcd9nIjZCg1v34
yQccjo0JgSXD2YWpaLNARV9jnEyWUM4rMoHgd5Ns0YW8gJhGUWoQYxZgRweHyuDL8C4kF8KZBnZe
u3/1Kf5OZoAs/RiI9fEHgU0ThH472iYQxZE/vyYyPRr5p5WSDQkLW+5MI9sUdYm+kwqVSRqzIAbZ
xIHHv7p8DiWwTHCe2GNlrnHN5OMlTHNClhqXSoPw01o/DR0ItcDiUvOIY7TY8FlDSFxh0+8b+WrR
klhqJhWB0gGCQkYUGnsZwVmT5p5cuNrK0OyVHtlYeXlrW2fOTPJpasaaiSFrItRLo0HXE3Y60XXp
Un9xtFr/q4mzmuz0icu6SJ4gANdDy1wHSHdhUoZZdQgT03ShVZNDC3tyE7+YJiFLuad9FUE9Yuga
dyYpxMvO1Fw0af5LP1rfhlv+GmtxsdibPFs/O+lwyyPlLks/PvQZjdxuYAMlVCsNXwEMYSw2+E5Y
PulgbFOAIaumxqvf+uZ5mANC5qefwRamD95+kyKxzfX43HjiEzbZiROKtpkUwDrE1MNU/5FznFky
/jJIBOiG7tZixpXkJyD3etfLCIkI4y+zV7fJHCv6b8hpN50xXKqASq3MnR1oVG3LfPEIm4gxeHuk
g/ZVJ8fBuBrC3I5m8QaXmUtdzGFiLX4eBwd+ineistdOFrOLp+9YBoHmllh69VXed+mKdhCC8nMw
BUTdE2FWmfA5GOKWwtgyhCVK1YAnUgl/z368rdpyn3bVwcL1qNybNY4kgXqEzRQRRbIGZSozty24
+oUym0PRxc9SkKIVtZusOEZ6OeyklQCP6Zh6tgWz776NV0OekmWRTMSJpwYJxxh3e9l6e9AQr6o1
PwgwSZaRM/5qmwGukWzBYnBxRe6NIg2/4DEn6B1ZDgwEQehQ3HqHGi2DNopnJs1yqWzOTBkIINK5
WpvYQvDSa+yE8a6wmp/OMU5JirU6sTp/Uw5MoQzqBixZGn2zm54TiQtfA3ieuwBV/MIqcs+HjACf
/xEtCwUFXH4FB4mqATV7CmyZwn6V5gTdd6FcCzkmO98CHkbeHL4tCCb6TMzGh/4CTSDaVGCULoUU
4mjxk2v2BTLLRpm+WagDN2aJgMUa3sYxSBeuj/TTs+uOhw4DQxf9aH2JHDU7iYEU2P8ZZJpK51ab
cbXqOOA8okKdV0tPOBE2auQuR1WgsvavM5KfIg0dkmfWgzwroKKtvIcYY/DfyshEBueLuyP6dllk
2X0wXI40QjsZNV4zlah0PdRNcejmB3h12mqoIa8NXQ7wFj8Bdnkg2HZLtqVyXomjY2iA7KLsioEJ
WPzSFwld69p8os6j+EmzN7JEx20Fxz8acX76UpmrtIFUiXErWDrkmkjUI4fHAxRUdcCQ9yUQKa7G
6ZdweKvtAOpOBC08mx/Qtm7RU86MoenP1LXfk1YNUH2TguWL1h1pb7eId9hr2pXjZy+cqTajiF5N
Jha4pJ4mO833dYlBcrJYf6ISXjSqxkOG4kv2TKm7RP+UbCMnWNiEwZCwhlPjN7doBaZQXUSTvY4W
0yB7pP+qPXMFeWupQkG2MFkGFv4uAJjyz1ADhaBwlctMR9rb1cVbMJA90xZgNPrIxeENnBGiYA+9
RI6XjtmG7MtxQVlz1fQgPmOdfm71PFs3TbUfImY5RggcR+9ICpV2BIlh2lRNra52y8JITAo058hP
r58ZUblsB83JRxy3Dkf0DC3Jseu8KTZJWfUniyhemLcQV7m8l2wnuNFTLbuKrMyvhCKgtSO+d4cM
mrKlPlucWPeJX6/HKNWWJSEW0BnjHgG2OWwnoskqZldN4nk7j8DRWwXL6FyomrkLsW5GnPa7RElQ
w/gJ6Bs4CIab5OzrTzHnxZWlvjvUwW02Ad4EinAdxsm8Avpo12aq94sx965ajAcFZf65xUYgWJVW
GSLi2VdeEa9cZQzd3K8C8LpiPHzzYt28ecLtNrDeQabYAWnMBDEnkY780WqgdrT2vlRkLdSSrNfU
Bi6jynANwnPnK0q/obYThCZRd+NlkEg6TUj258CEzGm6napffOYoR2DrX3amPzW+88z2bZGN1n9g
dCMwz4hee3LIb4IzKwE7AX0ggFkMrf5i0AmWmVNo28b5U9XBmdDUdDuE6sMsDbUzbW+Ws1Isx0aj
dompyFfkeUSqam9WhTjLh+iiNWuRBRfmZeW2cAY0oJq3w4jSnWPj0tuE52Z+nKPKcu/A5o1bX7II
GC5pmRSZ9qIsSwafexlX2T4ys6U2tpyfYoRRYZ/xhjuELdfsxlN4KZGVHdgrxKEPhoCc2QvsZ/Li
52AIysZkmXH4IrSHRbRW+6x4N0a6a3Fs/GAXmg6VHMeDzDn92Gog8KXsPiCDzFbiDtNmaKxcyWxa
Jc0mkPFbP2ovnvDqTc+4Eg020UqB5x0eD3FHgreRfqaYNL8dUHIE3mlMMQr7YFayvNitya1bkl+c
SOBdabVtOFp/BLJeZ3rmrnSXRoyfS2uZJpb23NIGF81rWLj5dwGoC1vuVNyQ7XC72tCN0pI6KklH
7I9ojrvEd9fRvQxujglrV4b9m03nmjFGC/Y3Lo5Kuu11HLhfeqTIb20kKCqGXaYX8dq1UnuXNdN3
Pv+fjYMhKiux6jREcCx0/ZwyfzoNEbdCqynje47IQFD/k/o2yl2zJyGzrpChOYigbILrGU+H362X
4D9FBc8xszY3tl0A5ZwG5qxmfE8avAcyLAIm3vhzjDr2t3pC0VVeoGCvyrhzruiC5LVhintNtHyX
RqBLhTjnpR3cM92RlzHPNw16PgzbsQIeyn1C05d2kZaEd1dvgnvlVO2iK4MziYtq23Zu+5JUVGmZ
5l57I3ty6BgsMsP8RVRDv2iyr0jrh62pim+I6qTjTZmAs4WyCLwIMHo/6tQm1cUM6ojN9dSU/rCw
sq47Twh3zsp3EBcA/10FTR6vG8OHQJXF/RkCLuo+owzzVargj7dkAy7iEu4hE117dvQbiDKMftWy
mqBeSwmI8T1iVjMZnt0RJnaABR/FqIBjDYKVsPQ7gV5y51dafQbx/e+HNnG6vVG7p9RKv0XfWVsP
Gcb58RCyZFLpFC+5Wd66Lkp3ofKaczw/hGTlAhco8hZ2uvt8dqx82hF42p5FPrRn7tX2/Pjy8ZCB
89EN51R1IWSNXP77H/zzJyIfM7cPLv3ocMY0SAlTfrFLhiRjShJNT0lpTXDmMxpjZdCuAQ1MZNi2
9n8wdR7LkSNbEv0imEEGgG1qRSa12sAoighoFQH19XPAmWdvFp1GFqurq0lkxBXux2/H+qZlU3h1
Apzis8Pf7+/TCcYgEn3+JQd7A6vLee/aoCeyBYef8/+PUuqgRI69zq1sTpoYs4vTB/2pGqKHZGgM
tP7ZaIMu0AmqJMSwbhEDHEszKFVaW1fGIxtW9YIAFVufg8jQkO+BwmRlXAARz/TZtxZH9d+HnaU0
MctotqqFd9F0PqnLNdtQEK9OcyYQZvkVI3dIIMNKtOb2VuewnBTxpnz035fQp7fEA++vLHK8z/nE
kz6W9b52p/oMxgYidhMS+TLVGZGgpovfYI4R3NsF1Y7jNvAo3CJfWPMJ9dPoVOeczOCzIvn8/Pfp
30sm1bRsJcdDM2XZZlYZIqS8PQ6daV8DOA7jOD2QxL6ynNl8nrXTPKUh3bW4jeBx3yVNFj7pZt9K
MT9XhAI8OeVnjoRK588usJRdPabjtk4bbn8SdXpKvWcp5KNblcat0DJ/HuAoIlFq1MlShP41JO0E
6AxW7VTAIfcACIdRCsR+XryGHvpMuJ0ILTImKCqX77YJHdO9Iv6fLoy+Fn4U8ulZsqvPHZ/AWu1O
57nhm1U3cbhUckg1SE/D1YbCr5HZQS/mKUPMH3/CDlxD5oNUV8+5s2ONwcpsbsnZkS8Y5m4SmTgX
1bmnHE/Qi4vIHPr6K6Qn+7YNXdLTQn/NmhVMwvRm8DQeiaXg/S6CXQj+4RE3u/NowtTruLVfLWO6
Lcpq2rniZOcy2YeyDy/KzB4Ulp2tRyAFuFFySflBZqJDdt/GRy1BfsKFIxzSFqepygiC9UhjrkjA
dDt4iu0CHCtqAOVzvFOkQMI38LdVrDACtDEjcYWRNaE0UmUxgYTxKVB5H3pIjuC8EXXj8wiFZmRQ
FyP8a/KnJjA+56yHU+hR0GfBRgKdO4wWDknOTXJvfA6k2ZtOjcJfJ/RL6qEiHPEpbXhMfhvpPmtN
eJ5BmjNjAZwf80KtYSgUk+sJyBJlZJjelwNzhbL75e1v7dYYHzZhNnWrPmSjhbioBMmffKIbPGS+
P0HYXGIuqx2wBOaeHiGB7mBlGxjKtpx/bLGYBaBfKjuyD7w/7jMPi4cbyBsTbOIePD9jvDzstm5U
jqt+jB7nNnE5V9tXJxpvM5pimRpbX6d6P3f93ZT6CJAn4wPzEgVWrG1Mdum2LsOdCHm3RAlWkAqd
fTen/VqhINyGTgSOKO7tfV4j9+j7xt2CE9Fkqjjfmc5fkh7TUyQjznkF0ZRwp7CrBQmpRnmJm/nV
br1zG9jTYz0Ym8yc/tK8uLqgz2GSoFErKnMD4Ct4cVkB1W67jpHd3elCPQ3eRFfuEA3YDqbJ2Jjs
xEYijOnm9n3id7ctiqZW+RP3gDucqf1XosRnVxVldtWUcbQ+0anPy+pj7s4+TxpbyW/bQQWGC+8O
6tsIRR4SPzGDu6AZiZOQ2S3iB7IhgyS/dk104wc9tUfZ4d82O/kyqagleSXijgyxt/9tEoMB/i3E
OXGqg6hCAIMHJqmwJhHVmR6nZb0YNxk/0zAd9l4J9NJpkRn3he1vOgrciljOZ3zm416TD8Gh11fP
trukXsWUc39fdW35gGVH7mH2Ybhs7PI5rIb2hk3p799njlu612j2b4sazG0ZJhNKaCxOTiyNPUjH
Xa+T6bmWrXwsuXr/PkNU0RzgWzgcJehivWp8joo8fqZA+/tERxY1IUc8ErV/8RhdauqEtaosf+2n
7pv0HGMlPtqsBe9WVQdpBsEtSfNNtCDiLWbZVvIimUxsiomkMBj6z5UCQhfO6LQaVCrlctCwpTDW
YiLDsSubByF9sekpJtet7J/LRUU8k7ghRLgZWVGy+aKOmVk2rmJcjUsCNqTI5Cb0ubeqcO3X5T2P
icRrP3bs/fDNpOGU3HuBRhVdk/f39ykbVqIsGgZOosug3+fA0PLl9/19dfTc+ZgmtOt/nwIcosPu
w1sVmUDWo+GSyAGW5kxGxF3U3NHTL4BXEW8sIUlKip1u0yV1f6fy4b23kvY0CHB8CC/1nW3hcrMY
kbAQgU2//LqFV5Ow1dA5BVCY+s5+RCm/kx4bVoh/9dbBz2jV4pqovN1hTToAbAavloIBcqLyKSVS
iAlsla2xly85HghrcmfTw81au5acLmH0QerVrnbt+aRDjk6z9gyG+uM6qYDTZbeg4M6Vn58M5V+S
nLFvZ5fGKnPIn2WHbMpiO9ZztLYM+0nnC7/fQ8H1Sf7Kw8iblRSI8hntVLNhKE8T2WjgCcvsFV+c
daH9X4dzTdX8wUgCsNvy0kYJbN6YPEUKL6zMZX9UOLJhDVbptYIx6NJhR3U6ccKHxbXNm/spdZkd
BcwyemXeRA5Wc9f0yl0D8Zj5yroepLw0GOs30RAAvEf9ZSZqRHaVtM8qu1qdfY8g7kC4U3qihKbY
bbMXz8TRApX8EkQAZ6LCPhV2Uq40hzt6GIDAupwvZtfZK1xC/o3FAbDKWcl1xSDO3ZRecoLGdmqM
iPpAnDjF6akJtsgWUmyk7rWOAhIoa/kboG+meNG2P7LyzjGcUL3cEVF3MzsHlti7wIpeeNN/xhm/
MAADFW1QMOLFW2EwgqxgFk6wQxkXPiNJgFSWRhs/z35QPhFp8Tik+gGIyG0QkeacjBC2AZJnzO2d
AfF3q5F8bwjNw9VnFNu+JXapd0IMbNWlHeBbAVN8or2+TRomO771IkAN7JQYX1A7fiK88/b8ocjz
u2Fc4Yb6akEv832uycKa/O+iC+65JAeKMULM4pjl/sjbUwHl2hqF4h/TOOKs3bpGcMuQOWeP13yj
MHHf0soJtp4yElRRtlxrzWp06Egq7dyHwO7fYTuz5edPW3fC3FLNvjmyW1yU0OBUhjMC4TQmZk1Q
DCrjFZ75FRq8bKu1YWz62fwmV/e7LchZ1iachyQ1GUkIF/B4CpeKlLbey4atRFZNOsEX0AWISGIG
q+CTKdOinXXbZR3jPATF/GbolADqVJwcU+8QQrznFZDzRsD/tixxdVVlbKsx/5lsdk3IH3kLZt0a
0fZbmBPz0g8W0ONkWWqG9jfFNWii4tMqh0XvjRcwAWqe4U6QSEvktNDhu/cASkYdvYuaIMQpFYdB
TphZONNQFK7A0FEMdujjcE7Cny8ixtlMtMiAkJG7qx3Eo7A2z7kWKy7jlUToxYiICJAkup+kp1Zg
nbD3XQF14yRPMYuGw89s8WaMENpnsCYJP4eCFyj/lUnUIZPwRZnr9eY43qQgUFD7Xg0neCqrbjfO
MjzmmfytY3dXpum3Fbo4nsF4GtyxuVcB9TAzLqKakFUaF+t1VpbDwaW+MV7dJ1HzWDoe1jUF5HQZ
/tZFFu/SHFuZbxGLWRLvQTpzcB9OsK6SlGbdqUH5dfaSXW/g+RvdaNWa35jMF7quhwmY/RDxPghL
tnVL1lTRvGZm9AZVuo/4wypCqbMOPrEIxncrYyUQMATrexdbNUnkVvUqe+NeRquh/XbcMN+GPbOq
CPr6eQRvaLXGxZbR1a9wwEZV+xbBAN2wjTIn9DPLX2Cugxc60ELA7IzrsKfMRBKYV7cOUoWRuSvL
KdppJsAC767ykgdNFc24jTzHsHgIK6gHjIbuYIxZB19hmmzY0wbZs+hx/SeILMLe+W0dddvI/J63
4aZ3W0rTzLKXmnKTtyM7ISCrcW3cpgwgTihklePf4x0ixxk7aZQVDA0oOwB+3fj03WWySJzke9hl
SKCb5FqORBFFcfg5qke7LOVGhqTLO1zWfYeG162pRoFkp7LMt4HFGgJNZlNwqudxC/rLF+hDyOWx
tfdj6uGOXJ8d+gb7JUDfRgdZHkgnjjjrc57tzqbzifk2xzduyUPbdd60HinaZr89FDL+ZI9vrxML
6Qcl6ZD+WzQ0mtXVriVLcWUyQg+jfIc3bls7dLbNG1CTg+iIDQBLzeJ8G4Jjw7KJObHvvU1ewJ8L
xuEytZZ6TplRqOE85QBcyigsUYbY/3JJPrgEK5l0cqXAtK6beN7FprZYeJK0Wz6iAE7RudZ0chUY
GsP9dmPlgKmxOMbuUR8Y66BqkjO2h7Ni97+aFPGpxNTwfmQaipMBsdMIa033DuzYkVIDfL2BAGDb
cd+xxQDEG5jt1seGgiuAhEV4AP0qYVJvAgM/V7hH17nMPjyPCRD6LXJ+rRv2qZ+mx9Ek9PhkZ91G
BUM6rNx2cDaEyQF9IYM6Jcccjrd3HiwXAL/BpZEHdnaWnAmwty1vD1PjJqVf4jQIOHEyPz4AnEKb
1Fgno1KrWRrBkWUPctBq+lTg2KmPDlT9+WkWBRWWnNHkxu3FVfzXAf0YzHdG/9SCLTmlfG8As7CP
y38jkKGXCjT50t+LqDybTRidSk3KpJXKPRmF4BtzdYo9bPGOx+y/Ch+sJSXZqxga4o9YGOOjBZFY
p9dyIEsBM6lx+vvo76Uj1+2kbYzMMCbGjW3iVwHrzPaxXl4oKw3M0UzOY9U1W6+q4/PfF0ymukRD
lwHkvUtKYvcpJ+E7dGx262EB2y745/h2dzbGHHRzBDlvFvdlHpKlZ3oKbXLlnEzDSE9gaGKnieDP
/+clwEOwbUOOoNHXLO05lrZlq/JDEiQzCyzLwUdi6O4UBC0mOjcE1IZCxl1eGMv/30dG5xTHEIdl
6GS7AuH3pm5DhrvLxmhYXv4+Sr2sIhG1mLgK7a+0ycWJfYd3IhL2yzbNg2U6RN6SpaeJyTx3y8vf
RwQpFIeIddEoDXm24yo5Ix829kY9HSM4XqfYvZvbAdPRyKKnr+0dM+I3OFNBs3LjmddykID0muy1
t5Hjq5xpY/r35aEP7LPn5M55doPyYGtxSRczxX9fKjEb58Q9O4rDDvBCtgMpOp7/98Uy/vPR8mtJ
exH8kE70wUzV/n5HwMl2rkebJJQqePz7pazygpPsz39fQgPz//+Ev18zMTVt4QFD5EqQlkWCrHXd
UgFhwolOHNb1VkYlAJQGNFQGzOmuKoh293KFVKNxkdNBLv9yupnvWZbda1a/TNa41Yno+rW6jqAn
abyNA46ydu6IpQkIvBxrMd0MjV6ZdZseAn8sj4MZW0guB2/LhWE8wC2h0CmN/J2Vz4s7k5cR2tjv
NTtEo34TI5FNQw0BRpFvdvp7+dugspKXJ5b+WUDd37e1OgDCn2AGsEZChQBnlRZC3QRG2N3odtpr
fHGnv6+mraAfyXHVj93EUHj5HZBdSVo2Osl2a7CPQdB8gKrGOj7SH8nypvdL0p47BQy5hlmjZ/MU
2O1bYCMb8EMQRhgrohtpV0tifESZLwI0CWQO6qz+km4V0Mp7ixg4Ae5RpndjFFWbWHi7rnPGnRtY
z34g0O6hgDAyE/R1hjChFhQrRsKawh6a8BgP9UvTnAcEOxXymUSKc+rCnYOljCwlATcGmz028EDN
6jgTbcu0ftz6Sedtrc4ie9O/Yx7kUDrEcEs3aDZoBeoYcnVyqIXzG+ueQlJbkKCa+DNgPOpFxr2T
wryF4rCkpehjloc3No1p2qTjvpjKeTN745vtMh8sg+jMFHGvmUaizY4PgVTrAW0L11c7bAU2GQt1
y4HJ+HpMmQNHBL6EIVaD3AN5ZQNmFcrYuJ3dIx9VN9RU0xoiOcEociYFVMzurq85mQk+ZKxcf4yW
YwOpZFcwur9z1B8R2TynusBOGEY8rn76oDLih8D2kYVHyhJNlwM/C6/thTvmwYh4a0XPeBi+MmSR
tSo/ykozEZJ4glOwGZzU9q9bWQBgxw3yqGTdlgUbm+5exsNRNRAqhUbT3I7XwiKeIcVkLUp7bY7r
wcJozFbjp8TcBG/LZieZ17CazGvgawJGFN1vT+Hu1r3amkX648o2WXdt0z/6zVNkF9eRlCDXioYN
0S3Mh9jHAudZZpfvy/8AfwOPIGm+V1lsX4uU53iYDn2OCnKG5TCEjJqDbD8L58rjwf+5C143NK+d
OTy0Jbdv78Nk4Xo45guiuLWbV+IRnfVSNeYWEZmjB28qJgmJyrVukXAqemoUSFTmrOnPcnS3fj5f
pyJ5R7Xm+AQWSVwtZTj/qxqcxClIWdi4WCDxuxEN6KtDwuyssT3nVHHmQSGcSWjxyYYL7lxWepzJ
mqV2A7+ouhWdD4tMTmuyrEhT7AJMzs7eHsTtqG/d1vIPADm+jKB94k67QdBM5jQR5hrsNTRsx7Rv
ZJP+wxjz3FKjbJJ6uE0tUE/mHK4biCxU0McGKhAkfwyusrktfIj8sggOTc12EmN77zVHV0B6b6z4
KXa/u7luFo83UrfoX92aX5WlRgzX0wPjTFgdYNw4z3ayhzpCd53TYmh9da3m2pXqkmczg6MlCBoc
1QoOYOmDjYEGWW1YOvkrHML0sbrApYv8Y7GQ0fyIeEKwI+Xa7q3nWapjXQVq7VuIQxnKuQo9Kbiw
rUcQczf01toc0gcmine0dZvInYbVMIJU1O+JR/WHvf4OovSWHCkf7TrZhpHYGnVy2+Pn3BoNowfG
UnTPAzTIxPiR8zem1PecQS2CJv+9mp2fgLXiCBZgBX72aDIvg4pRERQp2l39mmXQlF3kmbpnBRCn
yW9t3mDlYN0xA+5AN5oyRSKZVNvz2ySrrTPlz5klr06GHtqxENLbdfaEXi/fGpPrHxKGYDqOn2pP
LepKIgo5DdZdahKoXBJNL/uYVFnLIjqYdEKnb07c0fmT1ixiqcFZvVSfSdW52+TgQu3ZZDp+UuXI
EKiLQNeUyB27iDWgZUKwG72vwameqERbcBHdl/Lsd8tLrlVzwxGWH7AcI3xLz33cX91WXLLRYl7J
0iUvZyxYk/WRFO3GV/1LNKTv7EohESnGvVOxS7nOkZgz8+mGhwE4jorrYeX9cOB0uzZlTI7x4rXt
kMmmxpnvDqwbrk6/DMuNalI2Ty7vFF29SJqT1fIzBGABHD5xjyzjPtopINR1LHDlsZZ4HWyGe4Uw
A7J7up8pwo7pi2ovPCyTANY5AlGoFEzQpvGRoc1GmzgkZP2FqNzYa1e8Ciu4mJgmR1KQ1mXA1V24
Z7BP9/FILpSKoss8Z++R9S8rHcnSZ4LisNCFcH/OxaJV849MKelPSwE2uA2oNVn+NwyhtXEo3PEU
1OSazql3Z4seLjnIGj8t0SZlCAkwgzwEvveLnaIFMD7CTU+S+hZfAest+GqOrx8Qov7rRtva6bxi
yz099MsPVfbDZ995NrNUK13T0FJWKU7PlAvYYoTLVNy9qcvHEP4cMaNvpqMJ1sr9e9/osP0WFfwX
Cu2K8Bz49x+GSYiVLFOGC04B6CBJniH5pdzJ+NkXNsDFq9JuY9ccxdYiXQOUOXrXvmAGykYV1iOi
95CQjUTOSFZhdEfaVcvkSmxzAZaq5BLm+gsQVdca7z5Z5tsYE10jItQ5wCzy/rWachafY/M6+RTg
FsUZXWdpUr5XlQuugNawdoi0UkyM6JrrYZd304LuhjTk+W8cOfyeaD0GybeMSEfw2Zrg7X3SPAmr
JFAUzATRWhcq+uqPFtDjRI1GNNehhZI+DuRnCP+FiXd6zZge2kH0mEWKwjdN7pCd+HBxbGMjSm4d
sxuxW19TD/kPKXqdqX7NVBH2Ux2mqg6hCFBCYq2kbL1Moz4IDdNp6srXlH2DXaYfjUDogW3Xds1D
0aI4yqv+FTDsMxt5tu2MOyilUZmIE7GhCJDpd02mJ0NKZEjmj3uH1QSw2p1bXWpDb4JyGHdeBB/K
isxbuw/2aYB5HuKpE5sNToLsNi7uIptbAa9ndePab6KBjT1CwvLN/sdzYOxNHYtj2yeNjXhqdmX+
cWybdi2cSW1mPNoisZY4kA4YkTUfKJdG3m3kgBi3TkR2TRrEQHayr7BjZkMrl7AN3yc9tvFoYdSA
BljHwvAPrtXvTC+/4tPYoz8zgDNAZYMQR30RtzubkzXLOT8Mjw4166vgyPSejfLcI3euP0qc5ybJ
Resw9rJjRKm6qpCF8swBbmeDuI/N1rwMpOUYLUObyRtQdaeMoAyxVVAwsMH+00LoM/TV57k21UEb
uYnSzvgV/nWaGqQqc4t3DJRPjXAPDSBF4uBIeviElV7X7FTmvRboxhtZ4SxLwYT77TaI4XWEBFGv
gMrg+x+4XpTZn5PQx6zv1V8GGxHy0ZCZmsgxI0GXL0GKET+ZuutiFCQM1R8sAc9ezpbUcGxgCWj+
p5xyyh+OBlpJtnpRjdlfwNqKs2taVYhKe+caVqAZ4t5bWWX6PS/fC9szXGg7/SF87ZqIjBOt1gYj
wXJm5WiTfSwsVgPg7boQWoXAWIDxtr2bKr2VMd/31CPImtZ0zfj4wZP2qQtZlE5sblaYSrJdwoqp
7+Qrx6Rx08jgsbeZVHv5L6RYe61OhhF6q1Fn73RZrxkRBACovlCUX800ZQ8rRo8de/HUzO7vVM/p
JjTGa2fLgfO3u7TJVNBAA3KPG39jzXJAbBRfoQUdLWTERy5XsqvD2r/J9ciUOlwPUWsxvyejO066
H7tlgD0onL8RcfQt1i4xZwGdHOV8Ej8h68MTPPcXrW+UA6zOJR+BotC9zA1RQL7v4x6EprLElJjB
zBNQqB34ul8fEhKOG44FOJmr3jL7DeCua0XqyUYJng0EFisfEaPyG6IZXEC7DVZIvmlYISf5yMUd
MPjAolM99THu684vb2PHf9RLQJ0q6886qB8WKs0qrYd75s7I+kPvzfOHbQaAiu1/rIC0kgLZgD85
A+i4JjlgHeKR6AMWSP+Efp6tYog2uRWHLrRi2iF+IvUwMLdUNaPFYtxaQ6VQl5HOGRLQqKU97YEL
kdeXuZu0xexjVcNn2sJzJn3bRFmRR7R01qNFoYah5gPMZbWyFZMgynuFC43J2IRvDXQfi7sPShia
ApsboMoQreuivtShfwnj5rbtK4RxUf5R1sgtu9G6VP5xtuOd6Q4JYUgjebB2QJagMM+EE95ZOZRA
v7jxljEpvp5km8H+OUa4uAS3idFo4nmkl1zYVbzKgYqxFY19rD29k+ZwRt2b36I/XCdTv4wDB7QE
4Tjjt5vrNWEv/t6mDWTA9gMab5XaLdw0DwWybpBBYk8kuZmlFJROZ1NgiV/5hilPwudnijiTwY73
XGIYqYfNIOJ/KtDAHRH+7qqWh78JrzU41dyFfIzz9MlsE7WS2OVWBW8qGlSTRHWz29sWkjJbq6Nr
Qinzp+TaS+/sxFO5G7S5LxboRcl7DR8S/8kI/nZn0ZfM3nxKYif+8tkP6HAEbVMF2zkQw7pznbtA
jRk6k/5rrhiC5D6T6crQmKx0DlrAXqbpKIw80HepzT0YRgGDidn8YsvbkG3LZmkyB0T95j4z5E/K
EYqddX60wySk5V700UheuT4nyBEFeAg8tKFFWkhdFnf9SAw7gMRxM8nkmvhjuufRA35m/CpC6PeL
rsgYUbmoWB8CROZ8J3lO0qG5zIH+IjeGt+LcjFxmxopETvYeBjigwLA2o2+wbux4tHDUZ2xXE4AH
XNrKk0/eCOModZbqZ54Zo3RfNHrFTsAtp/lghockbYViFTNmXKOtjuKDysSHYoN1kRLFLpU/kjof
s+DsFsapyd3f0nTv/Hb+qt0EB81UJeuFeucykVqTrCrXXWg+YQtMt3GT68cpGV5gDSQwy9E+kt4U
8qAg3scrx79YsOQSjIMH1C7eTNNekmoP4PEMehc3bGY/jSgiV6QDJgiN1E9QFADaSOOmQNEPuArw
R/vxSxQRHZ+P7nteSnctFsgnSP1dG40cN9Ni8Gvh+A1tvktnde8LAQ2EeYqR9VsxMbSXlv3hiOw9
YCiGXmAXKecbVkS2ojnfT55dou9eycHOdtVYfmam3MKiX7n4lpA6TZDrcL/84+tiR0AZAYmZb+8z
BawFRw+ml4ghch0TWoZnBqOU6YFcCs8a1MUunAAzjeo5k1H8jR7o2E/Nr+9a1A4Tc9JGsPeLs2mP
XtrFFdZ91XnHz2kIaSCwxJyDIMVQVRIIqkKD8gfREw44qPu6YI/mgFIlTmqSVypEjLAg+rLxqfVT
B/xGglfTyw+Bjtq90HCkipYLPRwr9xwp8ZQMCLLgy96DBaSVnaslhKzEzUxyrTri2WjvU1Kg5mHw
b1WKcD9z52KXlD67GojNVLUtKipVZdsR3z3zFONs2ojxlRFWe6/5shm4ZxD2kbZCKioALMM2OYvW
qIjxQUpZqgBcq+j2oZrfZ/+dFg7ncYx2M8v0qSpZcxpNm+xyTByb0kUFgsHhjWEsHsKQtT+l1k4z
JdkGghJ08AHLBb4Lkj/n79p5cY4E8SYp3GRTtN2B+Lt7BzXZqvLJxoyTr4QshXO7pPs5LNRUbq/M
hofbwVOESmCCVD83pxwEwIrt5zoNZQdrLvap5/gTB8RFduiACG5o/SpcV5uIC4hQLWDAZkLIPTAk
MiqdTcaj8pJkVGYE3S7SVBZPsZ1DirEOoxOPmFHtAZYvllYC7A+eS/+k8hzprCN3mrkq4pBv0q3V
Jlk4WnJGR1LYuJQcCH2rFKz53k7xYM6MufUwv9nKe7DNnC1cmd9GLgAhRnXrvI/TDYbU7ijD9OyF
HPxNhVPO0SOpPR7Rs4ZL4SnYlEthjFDzpzMef3kJ4uYw68A+kDnkbfiuMnU12nAzuMQdB2E1sefI
vyZwdWcQZlA/TCqCIL7pYuwHQT9WO4aswamt95MFV9hlbxlnDZYlg6lh5ImjOzUkzrUepqqa07FU
8xNkznxr97TQmV+9FQOu/S4tyclB4oiH+ACwGQ1u5t/RNwMa6Z+C1vPvvSY7GR7r+mREYjiW8L8Z
lg8ZHTV7R4BYaW1CFAdVkHagv4nMnXsfyKSEv6xsjDciuZQhki6t2XGaiQPuH3a4wWOw9mcMLRNo
dSJnou8mnV5EP6C1iPkZEn0uXBgkMp7uc9PS5AL3eiuMSB5Fbqy8gBi22Q+MVZ717/jid4V1dCxv
2Df9Q5vXPQ4BlowRNR4VGAxEBkUevmLni7/iu9NQ8ZBtmJn9PcqGj6CP30tvNjeFONDlOgaT2qbV
v6CG0Iu3OUKjxO3XItvmsSEeozZTTybJnqtQVGIvDBLIy/omqWx3o1vzo50jZshlT74Y0IT96EXv
bW3y87DiD2vhTYwepAGfvB+mQlyR2kfFWsKWYx91tF1mi33/IkZNMRcg9qucveV1lNYLp8rqycod
ZHFUiiE3fTDNeIMXkRS3Td8vIrt2gaxh2WuTaoewnfFawyy1jC08qSHiBQi/RaBWcYnPAwgTaUnO
4OycInqV3Pb8KIxqC2LmwWrYORSLpxwpPjfUUxgiycTXNG6ZQOe7xNu5TGyZ5vkvoKsPzZhNPJaQ
/ozeO1B6jhC4mUYo+AhNjK5oxrayrpX3qp0SjzdA041fpgciZBTyri7ZBlFO1R47L0YxppeecLzI
OoSRWV7GskFPTbAZ7OlL53cog6FOpi6ntumCYHPDt17Y0KAyLLWDSXBoK+DooEZDCdcUxy6v9toc
q5uxPk01FXLfOUuoc7Fwz8GKBVzujIwBQeTJFyI+clZZhR1B0T55bf8aFPlbW3QGNwbTxxGy08bH
TG/lxZp3bH1KlwFf4nneBjOKXut6KG/8Up9H9NuHgKXt2aoCoGQQuE0W0FuXg7msNkYEqC1gD7pM
6qmAap/TMiKFTQfHMgSAX7S3TLlhfHSHqrDPuOvI2EQWIShYDuxbWiailX1mzYMENsXMXaPtXNWF
kscpSD+7iEIViyKqWhIJ25BxxQyfOJ4OQzm8xQUBglVSoRYFd9x5QUP2F/MQZfr9KgjN7Ohq0tXZ
ob/q3DIOfc2AmKT0S9jX+1yKcktgHuhYSdFYpCasiCoEq2VPBOAa0x1k2suEoeLJH+xPU9rUdS7a
Q49YiT2UUFIC8e3gju9NMui6mFmEbDCqWfW9ZQfyaK/TGdSIj1Naht+GRGxhWxy7XjndhRMlrvba
jxQ5/wVdjNv713EwxTkhUmAaNuA4GHAV2RPSneyBnby5t315R9owWIkiQtpiTjniZU5oioEbZ5wI
M5u8aFdTokemzbsrRZCD6yjSdrXyRp3eSG/4Eg7gDl9X5rE3PYRjKIylTcHlVg1Oe0u4m8l4yKiT
mJXzVBHgPu8Dx/kBevHThshOm4n7eowAUziRXgGHuYRd4O7nxgDq2UXUqm59MxbgQvukJSyMdpYu
lrKpHy/BXTHOxaUxaJiKoTf3fuB9Jk1OZWRH6D4aqKalmJn4xnoNA8s+cpRG/nFSogOdwCxkVEKj
2o/29JaBPy8mgzZnawG5oG3tF5EzoYpYsK5Uoz9jExdFUns7qb7iBg/6KLujcNsno1T52pbJZ1wa
R1/3ROk5ydM82k+F+88U4uT243eunXhXU1BRozJQb0F+h1mYYO0hhiVA6wN4j0siOhezINvcxR5c
faWR/9xV9rG1p6eqCe7H/hfqQ8s8AwFpUV0jumBMC7eWtjjVPbj5E609jxx5MHW4diuMOwTbvekU
MGKOdMCMW7YDte2yxSJ4vRDdPXm/RDQxbUc0/MGg2Fs2/ylAfQzv4TajlTjUmrK7D6fzaLmPMTG9
nID+WQ6R3JkR3oahcPlRvJujmx/0zJo2hHLAEI2tQkuqES7UlaiZ/QyF3EYd31Mr61jFB9bv/7B3
JsttA213vpfskQK6MS6y4UyKokRq9gYlyRJmoIHGfPV54D9V379K5QKycZVs2RZJoPEO5zwnaqEo
Y64n3050tyK8WQWPJoTSRNtJTZkSaDaE8GuTOTuibGFnNjEcIvomu9gwfEcmwq0Nc0zgr1x1Ngdz
CVRlJb/AtBOakDE7C5PsK5aT3BBickr5aOuxvP4LrfZMx1hxlBk8FvuBRVYLgq1B1hy7cs098D1b
xnMky/K0/NBZkl7DyRiQrEJlUcRcCycpMUy5p8GTpPMytTVsi+Mjbs9D37/wbeB7o3MNSxdc8lxt
A65sZyGzeXqXls53TuCpP6czDzFFy4LBm1y7YiOdgNSHmURCnbAR0n50Qfv7q5voTLlJ31IQMUJ9
S+IUNqQAPPnKautbyg+3M0ZxyjLSXSw40ivH1MzFMqBEOeGzLC1fi9w3T2ak/ixaTD5BciRN1gvm
9GlXOSKLcmJyEWqIeY73IQOFQdEfriIpEgKbu3gH6jPbp3BaGqpKBEZDfmSOEa3J26ZTpJGi+o/+
VmMPXbaZU+Z0twDlA/j+HK9CR7p25PTrzkQzbeURdwor3KtOvTdiFmB2FhAX2eqi4TlUtRXvKAv8
KP72tLgb/eprEuQGj8rm1uRtKnQHCGD+EUj40BY1RGHQLft0TrwpT2yFgCI0ao07CTCpMfJa8RPH
sfczMOUdeWeHdJyoh8efpEU8aNH7ORSwsJBdlD6tyximZD8S1QzZ7Z0h6H79sJj2CfHqcOv5eat0
fkSTdbKccQ22CCOFEmyRkxgtsUTF7jL/yNZZ63LB2IKNX8y4BgrC7M0r3yk+i+a9cYo/Yx9fK8kU
vAdsvwlU+tXlTonuipXKFBJFPxiRxk/R7liDvodRw8q/TOw9yOcM6jzAGDKPSisATN+tgDiQHzT1
JYJb+UFYCcIMnv+R9H+ysKv+JK73mTqwroISsGAfzpfGB+5CKPGBtKf3PA7vmxwYY1KCsskZ9Elh
PCPge+31K4mRJRCd0sdk1CDiD9C4Bi/paAHJw1Wxd4H+zXX3V0fZH1DQwFdiixWl+cdlqwl8FR4i
QMU19bwNCNiCzZK8gX9gh8AGJiyygO+FBqOcO8TqLZIf873q350RtwsEI0JSrHqto305WNYpw2Eb
cVIgni1ZNVpBsIoq77OrxFM9j5+xKM5pw+3oGAzfJLHPxZDZpzR7A0Zzaqf6XRn4YNoeFaENmTOP
bylQoKJlcep52WOllhQgQOuZHiRaxRDcbZHQ4rftQdTZiF5fbW2ehsgwHITuHRVmUP6GdVgd59p7
1ZRonF37ScLj9Bjnpkn23fbLGoGKbmt6xUc/Ah5NzkLFRKUqfWGz/zGr9jKWMtyAst7Ni3jLi2WL
Yx73de2i6GRyic3L3lmTvZIZtZVUH2WeLpce42efsQWj5Td02k/8WEdfN48J+6q8L5bEE9bRk6k3
feXecyd9mfApULh6FC70knZrnfJ4/gh77kpJGBqcgpgA9FjhP+xB1Ffjj27eZ/ZWEZ/GSpJVvdNq
enfc/HnR6s6Bcz/6eiLeI/8a8N2s7eJZIX2wZBoeHL/gISP9s8uhrH03PpReiokXvRnLsl9XcLLl
JavPhe/RReV1mJE1QK+qju64E37e38UFU3q0unuTiS3yC/uVhALSZc3gNemM8CEfX5RXcC3TS4ki
WxZ/RkuS+N62uWQ583fEW6VMtvTFN0L+KUKM47oz1jb1xKav5WsXdog7W0nhUqPmG+fkzE3Imzyl
HDUo4qNuRDLJeMOJ753AqS8ZHA2kod46Jv0NdYTFTDXREI6R761zuw73vYcr3g3bBiHF/DTH4Sce
lWzXBPl9ovgTMJsyNtsT5q6KQd34a1qKPTW4sG0G9TMZil3QEo1nqJDEt4oyYDSxe9gush3gZYFI
j3kaQr2OPKKc47fegroyYcFbzgXNk3VE9ZG/Iy7wmE4T3kziHkeXz5zdrUkzCRaqQ8GEeTV5oGBa
4Z0zbsxNwTTTDVBmSHeriT/c+OlgcX4jZaU5Wt4zhq/BW9BF7noKbXq7rmInT2RWaotTrcUTV9+L
yLsNmwXFgKwx77gb4B95n3bbAfAtu2KrH9quoWCOiAxz5McEt2wt/GOVBcPN1cGlNGTCje1jem6T
X1HMv+5czKeqIbMgFNC1Rf9UcW6FybgIRClOpt51d7m3TBYI4u4cH5ZOTywKfDTQyPlqNEGhjlP6
1RudvSObcGMY7rCqxKS3UTU/zsxgNkOwj6j8oM3QyXRVfvJJDtjCxfENgCwqvAw+ouqKuXWERowZ
qR+sR2m82JWH3sxVbFfFxgVEsVIhammuRh4nlriUDmqZzFcts2H3WLIdiNCKSdwCW9uzWYFM9YNj
GX+8ifXVXNON4scz1xYwSj4yxFNpjYMbjY+8i80F8xbwqEapu+oZyK5q2lAINPZxREOg/Yksui4u
aKliRGlixCM71XSBLi9QCvDyUUdSRCPiaCtLCEtEoJk7A+WsVVI39MQzbRIYGyRqgumDrWQstEnY
IMMmj9CVN+ARLkIHPnpiG51ChcJjgDO7Ucs0tkHEVNnie1LA+Ap46Uv8SB1S6PyrXPIHq6M96uBD
QSxBnOSwAdUdcWwlWtRDgkgTx4LBPjHTFyJFnjsVG8cUA25HS9tTao6WtUMMEUP5VoBXJEwVOaKo
bNQ7jwXObWOTmOklsyRrATsgfKF7Dbq+2VTwhTBwn/MKVhPxOS+jKplQT/bBqrZ2rR+SCixGjKw9
VuLV9n3ytRhJCv++lJT6UW8euphdk9FlXM1BTNeJ8YyF0E70xjZbhMuJ4XDUanM3iiULh1akCOW7
Tdws0WHyRnoBaBwhziQxfHRO/x2Sa72FVUKmW/xS5UCBURS/VikjlczhzkTp8Bmn3XUm2EvZnVr3
S2RHV2SbzGA3yqX6WlGobDFkvBpxdo7weK6zvHpPF2OlJU6cVVdhsJGahHWvXV3u3KJ40hHE+GoJ
bNwXTbk34CaSfNeffTbZjEHi79KYHqxw0ocZ60zfe0QpiHxrtf5d6RYPWTV8aWzoXRsyahDeNsi0
u04U418uEADZbnv2Z04O5MAPxicMD24ZicjHtC1SFz8Xq1829FdLmU+yahkfScXyMp33busmB6YI
l9gx403VbcqQCbTrFvdiHI6s8fmexBnPgcgunW5OUhxsp/odaqhJ3EzQeFxxzZGoLK0KEarsbVlx
9SRzMVVqljiFsoEHlLyBKD6mQ3sxwb/Vxk/ljQBW7NnnoyQsSL+IJZkdwyL9szW+uJNxLxuMmVB0
pOIVoWaJ2dOFmuncVNfrxI9+8G/Zu8iur5UhHpeFlltQj+fokqnoYNIMqBpmWCfbwiCxt4edadv9
dU5JD1TWVQUu4W4YmbsmeA5oYEAous+TT8Eb95A7EdmR69R+TIXBQlQxQemnMPkoUA6vTQCYKK5d
8apqg2JySI/pHLCAn7uJqL5yi/vsMdEZXjBZaRLvS3YX8bhwDwmW6f1LwEAWDUXFbjlLWbNa/pef
+PWxm6zg2psam5jIPnTThgzjM/TIy7c6tbmxBG6gQnTR2WS2ssKhHW+VtqBwGq5+spvx0ncMcxD2
HXpAaXcmpvynIIlO5TjZ76HfvZij8zSJ5OYKU5OUlmA2HCMFMUIe4t7xn2tkUOekCDpEE+1pUKpD
YwU1aSKx9WK1rnnz0uSJ7xw+vA5mW9gq8rm0Q+LMpMoP3/pKcUS+CTynJxen+mawlhKM2GQ2ZE17
h1Jqnxexe2PE+dgNsvxQk4HmCnzJnsVe9UGTsnHtUJPSnrzXsYivKK4Regfei2B6xRNFUCh5DjRr
NkFAW4qPZIKQz3NH3XlVkL2ZjDim5X+1usQ+iIr2P67VWTZOcBMsm9gd4hm2JoaTEs4QY8jPiIW5
0J2gHHB4VhX+/BKPXrCOzerYeGjCcGDGLzx9koM5EWvxX1/OrXPyTSRU/77Mmyq4z2Tw0bLcOJHr
U6xTr7EeZ9s7EX/SYDg1ppvkbCCkBGsKAM892I52Y+q3JJUwsGKcOgG3ETF93kuQO+mTSthJNHV5
PyXzr57qTW9g6DcW3XTGkG2wqPdlGELXzTDGL/s9CVOC3rFZbAHpBlDd6GlJOpb54ezbuiw3RoQ0
o6KaABtnrUwjPtnEPUCMXCrfMP8oKCQAoKx135S30jqIuCHsuvnAIBku4/OnOZvuo5wQAfrOgz8w
QKzMDnma913bFc4cFydkPW0RNaNwKND/DoH1PSK0FgEjtGA6MUN6ES362M7Nf1xr/GOM2SWMe6bN
KD3BPNApWD1b8GHXQjtd1SIONmgbPs16QrXnSaoFeRWF+xbXVb/P8CZBksK2RE4sr8P8at2ZaD7j
MeqNb9Jwkl0pGLPI7o3M19/Ks1+HDD2Q1ddvoVn9Zok6dJP5Yk1ZT5CqfJeIRNcjIs/WsEktBJ4S
WcjAg46hjuqbcAUc5KhE8Lcz6mmNkW+o7WThARB8Z2efhsWMkMo4TlxjJces3oq6PiJYe9fd+F0G
4Y5CmsgI7a583222FmJlJgB6nZtjuSmldeocglVhgoDGSWFrIEPuGpTeBubJ1tjPbfk3MD1Ym3a4
CwO0/xUSDMHPGwr/3LTJt2LnZhgNfTWOqagqj0wF4beBnk+ke81ZypI3gjpajgkzc4A5CSML9KkW
iCliE3ZAsq9+gOJlDr/nwKW9wA2TxySvVatsbggcHQaIvXCqovpBxn8sn8m26bMMGimwV97gHioK
G+FSGxtZ8ceObLyLhVNCs+43XoGflOhBkLtM5pFBG0ebeJzSuFfLSHxRWVhQeQbtrXE/kLc3y1WU
1ya9QORjwcflasNRbsdPNlqkD1nByTgI1MrwvxhtVuWGN573dhqOhW7OJeDCFOcO+I3uUefWWlIA
deEji5FbwLx2IGiVJBr2BVUo8ZLH1zkDJDcbP6bueXbkG91V35HvgtVDzN9mRzG1lGOLXHxyGSI1
1yGgosTK9VDHWPfoVp4CYfzBy0xCsHsZGKUMqG4Cn9dgkb0U6OhaTelzXegHmxkGhKHnJLbuEzzW
q9AiDyQs7Oflk7UlGlzp5M+9iaTUJHgctwMzYrQNsMGJV+CkY0D0NPriyPzsrQ/cixP4CFvKjxwh
1LpIzFsS10eXJLfACS62U4LfSZ9tSMOi9p4KDZJcu5+I059C76pqnkYMc80dyCjyoKT+8P3pAqYK
06ghNnPHIxWSMc9C6w7y4pozYU1sR7kFqTSvpGNuQQG9QQvwZ16PuGCERWErZgU3TPDqIrQulmse
0xLbt1SvHYY/2xiKtTmDROMTXPkZkSPasz5NL2GQ6jpH4adb2p3tgJtwlYXPpn7Ks+qHKJkJjZFk
UZM/mLHkvhPTfZC7q8gJXmSqgFBoHIfUNT7l2tp33GDnT50C8cj13Okrtf5voQXANmue1tpgRy+c
9KKH7I6rH3ip+eP08bK7GMmVfCCXp15FDAkM7PVxMZFHmeMvFena85D1zyK+RFpsbQERCYETUaCb
BlsKkVuPMQwYmvvklJJuaLXweXRUImkhySvuJU/Oam+J9pugB3y5mhlUys1XlwxCu/FQxYF3K/zk
vRl5tLvcQitgVRMNkWK7gOggNcp9W7kHbwqw/VXlH/x1mp14dx4kJFq3ZwWmhL5S/BK++SIkQrnW
m8mp4zMb5jvHwvjLocBaL4SxG6Ysj+ZwxDVWl4imQ8Rp/pLaXJKgucGKJ8kQNu48L4LVYAZg13zG
MHFgQa45QgZngmkRfO9IdhqUZjhgs+5F5ao8pEBMzLy8WbMFIascom1i5q+Y4+9STAVfAizqkMXF
JvK4w2YC0aKm6Xe+gwY90mzuZHLBCVlfPK9Nbr3nk4DaPxATgGk9tb7pqstTjwibPPoEdjvB3BKn
z2PE8n9M3L0iH5nePlhn6Ld6SA0bLzDuEGdCsvKT80IgOakiF6dp8t7NhDWjUTFaM02WxV0eFQ86
zk/msATpTcm6DJyMjKHojIWGtbfDjgpH1j62k7MT1NnGyByC8gq7PiQlPTgMBXX1UD4kbgESuER4
VjB7Y8KDcpJYTcqPZEa/4UchdayzN6WxRhm4QFTkDjuvd18WpK6EVDdVj38K3sw9jKzTOBrFxZTM
1mdiuQtr/DFDVSJvtbfQM/Az2ohi2Uq39owo1h8/PaenOYm8ngUJsu5azSBEgG/Q0sC+inPnEZzf
jgHx1ygnvc/Qft53FpKPDLw31EL2ItC0VniYWEjK2edlhPXeCC+16aCrmDZzhZ/S41kwUCpvQ5Kb
abYreExDS0HdC3Yd1hOpysG+yr2HzAE0wvN/a1cDx3zEycHYZ+0JBGleEUSrsvaqS93nf9kAJjvI
1UdDpel9kZdvJPBC5Yrw7NAJrV3MtJuwLb48TGq654Qu6o3g7cavrR5b2OrEmsGpFSk2hdyhuCPq
jSmGy4bbn/KfOgkw6IwQ1HDb3Xvc33et/i4sjNaELHHEkqsIYwh53JeNcAKBnP41ajwxnZ+/pCLr
bmmuzlUR549e0QAXDhK1JzgGc7hhPoyNYZ5xZjUMafyraIbuOhpIwCZRV4eR3FZNfm4L9SkoiEUa
YEdHXvPr97p4bL3xC4hq8mjUf/oG3r3BFn8R38BU7MgUSvONbS/BAXistjO/NWj5m+QmpW3t1agi
OXxz1rJoMF45wwjF8fzfMadZd82vEWbHohfjuOJ5R5Rn2hOshxv/J+oCg8Fs8zCmzVM5k6rVlQvI
Kqge54oTP59nkJ0GCj0ZMfcfrK0Db2htkH7FbAtYJzZQWSso/3N4Q5O/JfWQOyJs3mL1V1gsgxuh
boEH4afGh4mv4jZnkClKr7I23BHPBduTIuzTbcOs0Exwggu2nbp9Q9aENi5GFRE0obs8Tl/qdH4H
64z4i6A+3vrF5+RQ5mXDUUpHrHMVvcjeia5ab9CtYddhjkWEpQvNlEVrKwJEs6ElaMWEPFRkxmJw
Q9Tgj0NzLNtieEcKu1XBkLzwiM8vU+u8QrXaeBpaa9lH56Kpslvt+epxiXVTjqsY2bI/9GIzuwlH
5ce+nbgooOTd/n1vhLOYZQEdXptf/v22ufyZjNQtJTLs/O8vNi7x8LKfNrjxJx6YjrczGg2EY5LW
oyooDj2mCgZFqNWa1CV2/tiho7+jabyAGfno0xgmUTwQv+7736FLDLS/qD+Ae8p1WJtqB5z308sL
TtBLYpYuY3QLtpjQ49s8sHlrMB9aDE+Jiov21WhY68zJ8p3DHKRzxcl0K8RkfbS3OExOjdHTIUAc
m3K420QdI7QLzD8A64Ay9e3rUOUmbLx03I2V91DmtwG/t2cElyxxt1VlBhyQ0cZW5lcxfovqse46
tam8KKAXqR98v3M3HFEwlI1tpFtUFOmyb5oYonvII0H1Bt+Ff0VZss1TP3tPNNgDctyCEYsqcQb5
oeT5FbbxKVKV9clfN8HLMYUhJfEuM12B4Ko0ThHAOF8OGw0diKGkQQXDwLkEo9QNtYl+v/NOvc1S
ro1ASSYeKLG5dW+g5cvHbkzNV1n9rdEL7Qsx4HWvurc+ztR5TNsDumVUJ8rc2A2hKXVUB1tVESss
GEWwx2CiXmTvfZHqu7awpqskro1PmONeobP1LWqlYCK5vRNsEFxPgfav1rMJh4OHxNcUDTzX/b8i
oDQNMrz6VWN9unnKiownZRa+tXGZAfNrohdL+t+i1G8KRv620cSy6+JTZhgZpFxwSMUmJH9qa5U9
BtR0eHcn9vCBEivAUmC6ZnmvzeLaBE95nxVHW2CXzJ2ieZHKZvbP3yVz9TTEWH5qkcCfKhATV/jP
VvYoKStS52VAXgOpC7onaM9dF3Gi+bLqzn3y7ifOryFmiZEPNRTb9i1MkbMHXQ6OYY+hMtkj++B2
0KlznQfemWXVZ1TGCEZPrXxL4qmuyse+TMiOld6zCibvp7AWE0eRPxYoy6hCDCL6NMPGMn2XVfzc
U6Ghnhw4oVilbVvJrslyrRMarrvEcr9G9GYrMmHoV/r0GRbJe0p2MN0Qnh22R9E2N3lYWUrfDSXG
FEMwuybjJeZGwMfwV3RsabiQmOB8Ik8bL1ZvfiboQM5WIO5bl1J9Bs3FoQm0x5lxPxNLxuQ1eSe1
oyYkB0FMwjI3mOOFBMY2nyxVnJoFG7RmflCUZxtj9oytTP0diAbeV8Cja0uUQLi7ZFf3RKbGuFNx
twTNhtarpxr2TlaGzqe06j+mnn7xASIkj4tdpunWO/APtbgzSWo5W3jGmCn82ow2Mb6wLvUb+5YB
GaJVKfm0mQqvnMD76r9npP1Hu5eA/Xq1bQnpwbQXqX2I8nUV+/qmaq3fPAgx4+A+h7N+cus+wMFj
7itY8JuZPPKo74+NU8aProlAO8KTCJ6+CnZOIx4QSVWUlXz+4CPY2cH5KHEduzSxC3S281wCVg1Z
Ug88haylcEq2fw3bDXel4eJEBT2Lce7Oy6mwzSb7g7qo2QuVn8EnUsramhPIcrGFBn/tlmzdPK+7
A8PxfDtJKoWKufvOlq3DZQ70J0Fqv1NOQSxLwHY+bfwrkYbN1tUtwkYuy9Qn7MBrMCZ0feGCYsqh
SKO99bV5EN59bWHWrshGQTf2NGjD3s5mdgE9+FokDH/Zx/t37khIXjTErxl2SwZeghYzxVGTjwqY
UIEjFbMMoj8O89T6AuJJnItS7j5BuMuSEit1RqfAnutHhCTxZYHLnqNCHIciCSKgLT8LjFWjyzSo
leYzOIabju3nCIsl+hn/kCvvzclGpMg5U+NxBMpIQB+UWokgKHT1vfnnFc9tvhNhsiOD4c5idHEQ
to1bBVRGHbcvYVweZ5L7arf/DDpwkURKkAHfRY9RRIauz7FMDWH5823o033BHK6OxKGu3bvGau4x
18EsxnKX0iY1mhazePetDSrdAIUZSaqQadZp0vzGJirOfuk9ovjqEIzZa6KymxKZhVsDN4GNeLRD
+TDFbBaHZuMsTmqdxjkqAz1u+wbJCDtysNHb2EI/XXslaR3hs+fob8ey6s1klu92ruvPagqPs28S
CVYDrQXv2GrUdGU6PLvQBrRa8jIem6JwEMtE50ZVn5PEhhbgJAn1HUN7EsvNC0vIY2gR2dAFzofV
U2A2Tn9H4tnND71bB1q6sbhyyAD+03Txs+dmn6Ed7HgWb4du+CzSVJ6p8W5Qsrfhpwyc12ha7CHD
+AEoCUTLFH1LvcT5Gk9hBUBtlBCxIOIFnXopVPkTGi0uF3y4xIyu0xFxqQVhJMDcQm8rP9EYMgQr
SAs0HQMaMVdehSShjYNjo2x7yxSfjrjWO9/n2la9I5eICCh6nT5lbvoIuLxm9xW+YkRNzqxntwND
sTtzcvyDl7V4a8gKCtnUrs0oOZLsc5WLnV1zEW1qx3goGIqVwfht6RE63JupHUTvdc20IXe2QHtt
Pv6LRHe8bhTsy7IowXaO/adIu+1CTwODXv3UzfxSU1KmUXVvochdRYAtNF7fUQ33RKiuEC169DE8
HDFdtMUTBVxyIIUeVxENbWrGwbZkXb1mkTu82HmM6JQzR+EiipqOmhATfuYW2VpIH4lzgSq4a5AP
WwgfqBIiyWIQoUGzatDwJTNDkE6NhzyHcvhvQDahFeRsZ3+tbdSWYfTYNenMUnVEsUY0k9ex1wtY
FLJK5PEXSZToKAvFcSZhYRv7PKyZovza7nwq/Kb+my+RUGyu6sLRb1WiymPWa1xePQvvZgkLjegM
bCf6LAKn/XDCJSVYBMYzIghq41ipfYJ2c9Uv5gLKnHDT2P05XMQEVEfE/XDpUEgyXAyzGASBh1en
btWTg+99O6EUfYD58PjvylE8aeF7/AbV+Jrn2F3grWDvoILoTRbg6BnTR5Mi5RL1qG5gblrCvZIU
wPzLUN5ZigrqJtTnJMyeMyfWu7wuWEtS6DCZahnbTGzrQy8BNufTCKUzt23TRheVB6CdLH0YKkW2
nVzn3ChrVrvRhpE39F7tXGJhWiczuTGx6eA4ldUViKDYT0aXAKmpQCmj9t64Xkua68xYtvbMjwnS
7o/pAyFva4vMGrCZ7AzlPo3svY0zfQlLY/rZ5jed99fIfrVKz3obpjfu7Lve6aFCNoZ1GCLnt0x9
wBnzRtslOjfP59QK/6ItB5oY7BDwbMzgoQ76m0hLeyNEXxCY8xRVTHHDGbVtAQuznyR4HWN8TVkk
syTCt1KCEXJSiklr7YOCqmqcuvHCk2yT2l4yOC5aT4QR6QwdpIU0vhmN1WDvEoWXQQsbC2DAWaZQ
PjOwYFUfMYoya+AShhyjHdmCn/Bc1rryX+IWa3830ddYGFvbrMS94/uS3URzrV2mTixFn+wuea9M
UqDofp1D15M4G4/I6cL5OmT1K2C62+SjhE7H+zYEG+EMUPuDpJwgkAEvkjJ4J+21g+nQTulnUyHq
MvQLq2V24Alida6yQ4myYo7fJ6vO75Hi4ooQwA0M77VVj3NXy5NTTJx1IDc7TKM7L8W1jPs511F7
CsrUPGWkNEOvb3FweaZNpjWOaukQQp+1XFQRSi+PdOtDFIwR0iTeTNknLP9ikCMZz4jOgbfhlYTj
hMYfUdTuhuJDrB0PCz8H+RThzfCiG335cKpc9YjJsy8KEoitGFvRZD4T4g6cjtMAv/mlUv23M7ov
HUq5lVe1xXrOiBVkmToGmG1683vCGmhW1mvZfIPoec1VzdRD2lvlhp/RNBKQl/A/dl3z0KBaGvPs
Lc73A+2qjIq7yEPZRJIc0pZFZJc6FzRSeOjt7jVjy49gB4u3ZGDOUrQ5avCSdS3dtamLe5DEfwqn
uou6CtHP3BLJlzhYXAecNhYyrSZuL/HYswOuzyp0bjVJhLZpov3XCdy8iEUpNEJYtyjP2E4wEmu7
+NGfxT5uiA2Jkwgj2BnTyalPfTDbIh6OQTMTS84thji8iU6yLqutzybpnGubJlSN9ZMFAw7tbUbI
gxPsvSjE4i+Ru+DvxcaBUiMs0g0eZkx4o0nzWtzFzXRKWsI32PlYezFM/Dd8HlYa3CdWSsWU0eeU
M6ZBvzAZEzfDhr0DqTiKTVZMP5xUYEXzZtpUxrMcRrh5xAu7M5WqBMW68WZjO3nVtIHmWmM2KtZF
BAQ6TMm5N0KkFcKjxuhm3o+YN7j1H8M2O+MCdS99Yx14Asb7TidvA5KmcVR3ydxgo2WB5Tb9RxUj
d+ilz4o+4OUUzWPd87AcZv+MHICbNZtJGx3yp9knGinuP/4x2pEGD+uEV4P870zJieO2D1bdSPym
P1cHt8i/cKw2cBsjTh6PsD9sNPcBY26/7hrScEJrp5PIWEuBraONI14qlCXuceMYhrpZe0337Ucp
GkEzQETHepxBbthuR6mAkTBZJI+yPjncK0+6ggDHkCkl2n6+Q9yJqIe3WHnVL4JeZm1W+Ja4+dtY
YGdDOYhPeKZzmC1Msg1nTjRDz+hLZBlRRGdJAtPAG70Zmgy2RQdkwXNf+qRrDjhls2MDP3dnR53z
FqgecUVmfk3eMvDzw/Gh9n11zrRkvCJm88t8c2MiVLUcnE2LkvFYJTHc9mB8tdQZCcr4BhEMElYb
t9xDfImViTxQx852/750RoYNgLqLswhd+zjAqufKROXVN59uOxj3//klNt3/8yX7aM4H6Y77//ze
f77PHQu0uSZjOQcO4Lz69yfYpYx73fKRt9PHv99xyEk4NkNC5B7rejdDOuZGDKWMvPYRBJTLRQWa
XxBQ+N9+SQkc/G9fLn/67/uiTCw8FsByaCXgdgvQrLXcz327cBxt5L3QbNZ1k03P9khHADx/QEpv
oXTVI3NYu/TuOKfDo5Vhk89sZDvjwksf3hsykBZUtVy5Inluovw2Yy0Cg2Mx8x+WjkBF71p2LUsQ
+TvPCoBTWk+necZFh0BqOk3FEgToDYvWzS/ubZ3hwhgYOyq2QYxuQKlgDKDGi2mVCoXrqIlhDxBz
4MkLktIf5cTfOfQ9uuNyazTGflqEdlOJVsP3B/gpjJnXYd/N93GcbLtqETsnTzw0vJ0gj6GtgGB3
RGWYursfK8VMdOU1L4lKu01uRGzH6uAzVIeGuTrruUSQNtD+mMn4xN3yFBfqeaitp2IInswZMpHC
pRUOyTuOEzQeBMnFgvJZgr5Ipq9CMZpz1E9RAeRVULVUdU1cusyJfyLsPNax4cXMKBAKCDAa0EGD
Opaa2j+2ljVSRkAra4031x7vYRbTBgzjZ5taOyOVr6kfnCFh60PnO8+W7FZWnOBpc0iig/+8dWOy
WXPEIbaLCGNAASPZArXK/ekzIPREIKBY3IVmEtwtP4mv8y8mlKgSOrrPJo3aLR5zlDLNBFQ4zm9m
vPiDrPpQUF8B9Dthf+DJ0P+RMdfHlApwDcqFI4E5SrEWtB4tCD2SqW0fhp86wSyeE2OwBcICVfi9
z+cntlT1qvAFABtX8T6IYJN16qPGcz1RFG7qgH+5l0sWToy9w2icB9MYr5goJFcmhgcjGdX53y/U
uzLflLF7kL5RHKvZVed6+cUHUXf6/xni/y8Z4nbwf8sQX38WP4Q/lcSG//vHjn//1/9Y/sZ/hYhb
7v9kDPa/KTuT5daRbcn+StkbF56hD2DwJmzATpRItTyawI6kI3SBJoBA+/W1eGtQ4xpkmuXNm0ol
SAA7fLsvtyw21IGDJ0JQ4P1/O8SD/3ZD07dMy7b9gIyP+/8qxC3nv00RmF5oAYEUtuXT6t0hz6T/
81/Wf/ue7bmEFG0qxkPbDv+/CsStUPzX/2pqOd+tE/yiwrEsW2B8Bwochj4Co8Pf//77jHW/49/2
v82UjkE129GQBGejUVGpPLmltbZgGIFvCwiScsUoWMqefq/+NS7GiLl1K2u2YZiFSOJQW5gEX3CP
Tr6tEamBnA8JRzu3obsrLeRBIRO4NqweuRAdUY7LcwEOCHPwuqYPAgyGtSY9DpGt5UamPp0txCBf
ahEuR92124Tt6W5M1c0Enbqe/bBkB/1S4vdeS5oKl9IF0Q0Acx1bPQXVRdTo5I8akorHbfwQokbi
Zj40Y/NseR7vALTsVYFt1KhfQ3IPeyT9DavShPM8MkEiy+OSzZ9Nof4kY84TtjDLXX+XvjnObkWw
rMqpZ+vsZnseKDdF/CnLa+hPjY3DlcM8zxaytQ4V2kZV7YOZmbAZC2oaWEQL7R8h5pLKPrQ9nI7Y
s9jf15o0uLU8ZOLW30sG67sYzfqSZk9c9AvSV7XURyjOa2GRFqHNRZBIPxL5/wsROlEjoEAURKNs
CY00wJZyJFBLJzCsxzoCdveU8NBbs/8uN/bIiFnrl0WUsPAGDCU1D+bWL04AtMjbWhdynP9I5Id7
Q8YRyri6dwCt0ro++uXyFTYgNmSd0woovrNxfh2D6Tlp9bvhzrSWNAskRpHstJniIBpPbWDVt2l0
D3OfU8G69A7wZ1KfGGt2BuGHNLU/BHrg1nJNnOUphthmWnbYEl6lXRF9ME2oZsO3OzvNxiq8Db5V
7BEgmS5hmm+dLLuWLg6BJMQypgV13e7wkywc340y3XiGgViQQDsb6GrhSm1k3fEdpGfJz/7o7D+f
iPHVu+IjK+kwM1okWky5j171ObNEJnHFqrTZAOyHI6aWjYP0ghY1Q1Au4F0sm2CmbGWaqg/YzdlO
kkhgk8xkQTMLp1p9LN0iAMnePAIS2VItQq7VS+2oVhPmDiEP9cRJzMmpNrRx6ce2G2x7dHo8tvrB
njj35+0ro1SwISN+pmTqJ1e879MSgzU/HuPVxoByTQ8AZ7PqL+i6w5gYJ19A8IGhD+sQ/h5pmvZt
SRbY6NTJETX6arQ+lXjxtSP3YL2eXWD0q/qY3b/vg6jhi0i8LLMTMSq9aIIEaw+fHyZW06O4M/Lp
iiVaYtBwqTkv00i5EdHgeflhig2URRlhTs83HKanTdJZLgbVnmvS2ftstvShNvLrjC7NDV/tO5G2
Ua7vjlMxkDBdoHi2pfFVu/kbHdkH30JtCz229BWuDSfmORG7F3tJnhHbDhL//hBay3r2wLY5Ls5C
IR6zWb9M4o4GM4qj9tgkxDmbHT4vPvfiQeTNbsBw22NJ3PX4BKI4LY+u5q/SDlv/RMiiHl6rAICH
AQjME3Kfl44faRsS5sQAD8G9A9NZ2ge7KMh9AWCrOQpUxWs90Qjg08xhqPQIRe+UKp1HenAOVAny
QLL/NQ7iL6D4bjUqSsSaMOQByn8jjBMUo2rYYyKwhzpdt/Gs92PpfGFYDbr6Yo3irPPefO5sCo+d
sfhW8XCxG8xpMBqC4+BLd+vqbDzS8E29xweZz4r0+HgKmvaEMx9iE27TBueJYc/9L/LHxucuPv6H
5eQJzLCs1ilGOCdthhtoNvtdk3r1dsjuZtgywRpiiWRbm5OzEtD1ifa39gsjGBWxhqH/anc8Eo2t
OQuj7xPlobDBUsK76Y7r5lDLAFcUGmMQiFNXAGorGvdqFkb72BWmiugmr1V74pjknyZQbVvPEtnR
D7tnCBQzZQEWGr7VFpGD2+5QDsU+M2TFc45ZmbwLydrKDfdEuPozHNMqSuQ8XKvuZUrDbEMPNca6
MPMOnokqVAr6xglQYl3nLqKIEOUJve1TLvK9GFCuy9h+8FzHpLzpO86/U7jkf5xWvXlpbm0Y2wuy
LvWOHQJ39n8khUZ9uVIW17jo/SeZMpoXZlJcZB6+K0I3XhndXSt7hv+3UvjvptF8+rzLtr7Znhwg
91CCZBrlmIIvFHNx8YaY/FOwZFCrHOvJtKofw+jf587HYQjUdeeA7qJm9Jq7LqnMJd1qAr9ru1Ng
GE11cxbWrZQ88jI2cdR0z1bw5NOVtp5cCFfYjxD9x+nc2j1gG4JuoLO6dtfCF+rD14Rkm9GxJ5sc
vOdQXHgy+h8qPbMplT1P0D7o3gEQbHQi/gkqXKDWRI7MkNsIrxAvWYE65iXHubq7U5WFPRLD8fF8
eizEyLlhzEyeUWBozbB+ZOHf/4Fft7GePfaEu1r7v2w6nvMWugkGwDd2RAeKZX41Jx0cUfeql3Z5
GLnl4i5e67I6GFLgF1gQs8tseMEL/xyo7u654Ajp209uVUTWZHzXaU8btSzfzDb/0eFn6qRvGXEe
Kn2Ji6f+L4h22mD3ZvtTTMGf1shuBjxo4Pqleu4Mc+9789YEvMT8HpoHSPYhss8EZqbcZhykPPFQ
3w8SoTCebaMi+pfZ5soYjK+i0ZxfysUlyFRfBQs2MZPfxWZT0O1SPenWJ3aC7Mlw9Cyd7JlVy3dK
pSREosiNAQpBfSDoTtJXXHBr+HD6YKBkOR1yz0XSQEYfv3SFKT5xh6NR+l8CjiF74RcPSss29qeb
SRtVlg+XSrBDIM5w7roCXXk5wv24jSx956L79oOBNytKWTsOPvIoJzvFRbckJ610hNdWAZPMeTKv
hiD5hSlOvQIFfoAQWDQUskMEq/h4XD4jJxxfCM8BI029p55yQ791noa5esJqTjQx1SdFpn1V1H+t
GmvejGcEkR1CbMCp2oubb2Uu5HdjmDaWqY/2HY1DhIg2EOZIWyMt0rHB4cwdz8nMX0n6Fniejugy
+VJF9RCwCLaKrzxi1ftdOPOLW2Zf+Cs/fd28BXVfb6wkYVy1nqvC/zbrxtip61iZnK1liG3ALPnW
2qyMm+4op/RtcLp85ySUeYTde5hZ6TpLHfSpFG9C/C9wAY3nc3crDYJBmTXvk2A4A95lwRxggdNC
IU+CjJ0X7xNHz3fInOH9BVnM4taJE54aoFn4fcJ79exE5zfFBrTGIBKt2nm+6UAda3iye4/1UWWM
02PVd1GHzzbFTMqAVX8sJl5Lxbs9wU7gsXlbD2mJfYicDT5bK/D/0tx9wPsCt5buohXLMfykyYc/
uasR7hO2fP9zrvhvsut2Bwz2QpPAZnauXj3duDW3dimJasXN0RtVtbG0NyBDYJyevSxiF/tUVLy4
0jz4BJ9sDbfEiR+aO7N85FqiYFdvhRF+mRiA60zMx8mq96HHUIGthyeqlVhfWhnfbgFrCUwMc4Af
bM1GANKGK53cbVp/zVFXZGlLXsTBq+XJDyP3//Z5i9iN/aZL60thkr8JR0mA6aGbfbVODPJ3piE2
LaZhNv7Tc+HLeFeJxsOablxaKAoP2UBqtfWXP73bHAvAlZjy50vLa5bFFYqzI0/tgAbdkUSiIW3T
WoTqe6GefKOEopvwpZbzqmricd24+DRcJxtP1t0rbgWMjOy1N61AI1FlcBnurvR7OUZK3xZS8YJP
L+dQ435rrtE6HJ1/k2cepwKuzQIazu6ar8bKyx3t4text27Aze9FdRnvcEj/aDfwt3vHu0Gaczes
S9lzq70lCgO9uToQ7cWpS4Rtl9lQQc2KIR5f0BJgwFcTfXzmlSolLL5x9ZnD/FvNGaSxbuTYMJUH
aYGvGW3WjZmAjInSvh5BBW79cdwtNYNGIPvI4PS7aTEro7OZzc6omYMzXVMWMnL/GKH4R1fnvYIA
Bd7JxL51A75DRVpHWpjfg4j1k7E8qLCdIA4Fr5Lc4MHxaQjC87HKheyPbacuMmEDXk0jZhKMYUYD
nngqAYvinF/nychGdxRP9z8yz8Hmr6eAx1xcsLVOTnBtsT1nPJtxlz475PK5atnGrvXTDDWOpSBO
kcrg1oKUAJiFbY9Xyn9LZzykBZr/hEOK/c8dGTgBFWJJGjNYYkIAu0fDhs3Rh39kRuOiNe7Eqktn
c7+vGvZQ5A0fp9ehTYbdiBi9nu7NeMSawDENA1qVJ9lgexxK02FTSJINdUG6rCOYrM3608Y1yqsa
vIIBW+0OWhzycxP2Vz8MXuZ2fse+DXsfH1JkPMH75QXOKl4VMEd94oLK4x2Mcv/sNZpNbtOAx9a3
WHaf3gSUZ+4eBloTL53JQQs7INHMFBtcHfT7BG8d5oCDmjhh2IlVPff2WOw8zjfrNFzw+ITsOHyi
TGpmQZwkeh0oDgaaYPyFnwFL9zMzynqf+AWda6q9OLp+Klo+rNjCDBaK+lYtEV1F9GQNJFl42ayN
BTVsoiKnagjt8F3MbYXDsuSK6+ZYKvKY/ykQdGhbhEBBaF+YztUMTkvNf3Vccuqfa8E8blV9xPzw
IquQL1lV+SgDst7WcWBsFzamL0il4TEEb+NiE6rlWL6JdLnrCuBm+rx864G9DLAJwJL7Ue10UBqo
usQMMsDqysyHLiAj2y/2uiU0Sa6EoxjGxQO1vK8a7i9H++wF3SjcYEfFpmHOe2NghcsM9um5CKY+
MRaTK75V9n0BUKYXHtepJmS1eO0cAXTwt4GLOUGw5m9sbzMOz1mmnhV4dvgL4/Pcze/WNHEoyvlx
jayuU1C+qyH1t5V3T9A64OiNljxPNTsI0638GAysVx5t1NtmnHEEWbw2FtIwasbTmsqDnLqn2cuh
PmtKAjM/fajbxDuHs83xtL6EjnprNC+nMph46OTJuaKpdz0s8Z++lWt8IO+kqyhE6uVdh71Al0n3
JjbZKmBrTvfzZ2PXTynto4Ud7OLaeNRIYPtucbaT6fLOhyG9i6dhfoIgka5JQvK0eUFKifc07AKF
bSiHgiq6ypgFdgYPPTckyjHQZiO40ISynsYGJ+p9BeCTreJreWFCZwVZsp9xXOepmxfYb/PNbiUQ
+u6sAtCZwnNOVhybp2TUe9yOUYCrOymqaMbXuilT9pQZF8iX8gI5BFw6nGACj2DexsHhq8tNo9rv
SWkKoorkJ3T+df4Mma85kGBr9vGEMw7i0HFI+hMdWN02AIoUTTe2yO22br3mpL2CBk3xS4Kkp06t
D/mNeWviX74UpXXp+9xZqWOg4R6MzIWkfvIfw+KTddV7zefR5O018e+/rEtxN3YlNtqY5u3hNM/j
A0ENUP8kEzBwqY05/Rld9TSKBeYSq2vbmZ7MEfPOyN4cj+4GDWuIRNAy0AD2m0fv1s4dVtsEexp0
EIlQwnEqrNaJHiPsVf2OtR0Ztnw6WVXpon+5X4DGj93SRoXKfxojf9YDtRFUohwLXURdC8eq9vqJ
90f1F2AxCd4T7fSYUAfa4XkOs5nbERC0I+5U/r5Jc70VRqaT/RO4I3Ze+NmOfOf7otCclUGkxCSw
c0bRZGkQzAGI2FjiYa4wLpjY0Dl0yp5m9phKR023cI0nXI5jBrmg9res+u4PcmwCiIUsEXglzpSY
Ei4mTOuz00kD+2iPya4NpumA9WXZ12EDV9qiYy6hz53MIzE+f2UJH/3FkHhBdXkuWKJcB1Jx18V9
WxYK7njZrHHmfNLwzmiN2a70nPqxJC7SKPtCKQ0lv13r0bz37bg+WFP7Hj9vCvME4WdDyx1Oydq8
JsnkH2PlIpaCkFgNnmY2oVtkn+O3WQxSWMvCdqPNIAxlOZBXIgebheVVhJth2S4jaaAp5/EDOeNv
c8858gHEVJQyECMYH2SdFXu38/f2IKZ13vRX3p3eUdhm/OgXKn601PIECfLOg4WFOfSH1oYlOHXt
X9VbpPctL9lngONXHlSDtbfggCuXHWZueWENRgeJR+1GyO2rjHvvH4HYFlwWVWIejClgZBbmhlyx
hJQV2mY5Zl++t9wm3HNRUgynpicaMYnsN2jDs5MvkalwJEiV3cISJw1MgGZvY9MsXSF2S4gz31AM
kpUE6RbTqEEYcGsRF+IVwb3YEw0QcQ31eVIYbCAl9lnJqaSkipig18FJMg2IlCSASDiWJ2Aa58D+
Kq2uQipdCwOZsAYMvk4mZ0/VwyZhXs8prMF9cW+mWk6lBKlRmmQIzIZUlX+RDXQn2xARS/+negmD
9ajJTThoGiQhxZEaTugCCX6ffrJX7NeRX7u5XVU1ZjU5uAwqM78i9tIXTofnxBop4SNntTKKGNvb
mD36JMso29kmS3mYw1wdOoomgwoDHucagpwbz2l+WrPC1F1tcogP9G5v0mq61WN9UFnJqR+UU6zw
5gBjzuctBdYrI6ET2IgPfmsftMSaiJ7Sb7PG+sDcvY2V/JHMskdnSClzTvj0QZeVJj6oXIv9mMUm
MDACNMxRdhKM3NEqOwqAT35cw5AbMx0ZMUUOZdFdQZTeYd6Te8X6zfzSr12n6p9KgwOhjJnb+bct
D6yTUyQsA3P5Azm6CvYyVypVVxgh5i5I6zPswCNkL4SuYoRy4DXcA3UKMi2OwVcCAehdjmulioK4
T/ehixCxDNlnbhA2yZ3x7Lbdsq0njQqDeGMGZP+n6aFOSyyvRbbpzPwtqBJjWzmhuoJgOfGMWzEg
DvuMgGlRFuNKKcyJUBLWY8Jf0XP/Tn0y44EFeVnM88oX6Uunuy+vL38dpbtDnjwIq7rxIfUgytYJ
xw5Q/ckhdEai8d5F8g/lCoqm4dwPaf1I7Q3DCaPpoYQnuAnlaxYbbdSZDGM2qLagU1cv5biWECNj
lbMm8HSy/PbJT5e1w5N2Ue4+L0gwkL2F99/y6pUm31vAwBsO/ncu2oP23GGHyRLrD+jc6gdpijOC
K6K5KHEz3qPqgVVo3oTOE5tRcLKQNFayrD4zxS9uggGvNbdUGk566zmA/wZDfE5hh7E75cZyQlwu
AoP5tnHop+hKgrlhSrldgoWMK/tIHEtu+mY4e4n6089ZsCKm+oV9m8FYi8/GQ5JoyWFu3WXekr6f
1yE3CvM/fv6c5xiYk2NjG+13SLhrMBSgipxkSKXZ/mAlxh6cn1oM75yNKLNYhsgaeId6zKNYqi85
0IGdMRTOi8Dzk/l+gQhAJpGSndfe7TYikT/5WOYR1wylz8agUO7zgUEeD/iwAs7uv+BWubpann1w
1wevNCDOxBJLpEnw3VMuQRDQdSvfK8EjBizfTONDjNbEgK9OuZf8JMMX178F59ycbE5ym64FyVK6
5bDzsGm+l4N8NJrOPNGUCix4QjLw6U1pPNFtKmeGDNsN1z6rKoiP1jXAesQhkCEiYOndtMpYGzV5
/hgaFiXT/SrPtBOVdd7iBC0IWjS8VmMkRgNftQfin24WWuT9gnGdQyvU+X9DnBA/T803PUVdX8IN
DfIjGyAYvxNmxjkcHy3xNvNoLMR4DarOXDkTuWabskuSmYi5XZgQqJvu6sVCCV6lZoDRaktofDi2
g/k62oXELk/okJAxVgKQiSm/G6OCE/lpxd1W47+cU4LRBt/xKUkf9dw+utk93OjF7xwnCY8rSOKe
iUswJ5xO24jNOHxFnm74GbOgrziYTrZEcowltmsaKla05nH0n++vNI1WOhCnmWvzp7WkoilsIGBk
Btg9256GWeOBOfWndOd0B7rzX05ZGUxN/FwtciA+AXZfRF87N5m3U9aepSavInoaHOaZzSuVSYC1
QERgY+s9mqLsnBtcx8AEnIxM68RwSEAUyFrfx9iXSXsM1uaOsSAZT/M4Xgbo2UTqg7wb9moeOg7b
kibad2nnmpBEOBF+cz/8gP1Ilo/pCnez3P3ao2lvJTYvvN4w2Pu9XQjkcAtA6+JfnNakAsyjT3xQ
KC+L+5n1aAh4IIBjhDzIFkCBgbAI1gv+cJYOM/j8R9RsuDo3PYJC2oD7Nj8UjwDTojZLAyRCPt+3
gA48XLRFWqR72Wu8LbN/5xAQZRAsc6luDCNnQKeqbEdswHRh9PIyB/9Xc87vrex++Wfq5GZZ6maj
K16FAZwYjNoZLvn0jzPhoLOEkpECsrtpUClNjclV2KiNVYPqWtwzX9JrGRPy+mOKiSXUo9oOVgCs
KrxMBtBpf85OsaANK7N4jcDhjSTjCHncEe4BIED0svteLhBY7/0B8oUwHhKPB1bVh81mirQn+heg
cfi/sg8nnuTWbbkiXlJtR5cWh47hXFpldQpyvRtqWFkoQudAhABjUl1uSaXSV+eiagT29FFpr6aM
o003Xe1es4A6qzAgYyskGi+bpDTBNIgXniJLzMbGqNlbtr91NnymAP1XLJJomlRWdk6E8jaZHaWA
YPDQgUAzWvycbjD9ZGZx0boE8dI4yHWxOCUU9u5l3u8wuL/MJWS/4b51b/kmQ6FQO+nitfPpg8ab
b+Evbtli9uSGpBOXmEAZBgKjxhE1QXp6RKO4SrF0lCkZD75f9jvhD9a2Tvd2Z7YHQJLU9w3WIQmH
Byalbs9pD1t5bNwG131M6DEhtr5k29nI5HpZUCZdwSm7wLA3TZDmxtJ/BQL4ki6cowyGd67xuprS
Yh9U9RtirlxrGL5KQdYOhkNmEnKYbEqglqJ85y0j+HeRuwiovF4Bt/ipA2+M0rg5sWggtTbBo2+U
Xx/i5FjeoQsD/Meg1enWQs9aqoSAnrDVXvkYCtEWiCr1QbkPWqrW9B8oaVFpx8MZyw6OsGzXZP68
DVLOHIU+FYZjYCPDlE4ezqfxpbgM3TIihIL1iq30oEZo30HG2aws211sze+5mc1rYHjLpq6pGREd
ayPW50fleNTkjiGh037Y+9atE1OyH+z7xN1j7CaA23ZTsZ/D/jaEES6p+jBgJl5r5s60b71dm4bv
RHf/+SUWesulgz4V1dFEzRxN8pJkgE9Fy6sa7fCW9y9lvXh7CGVsYcnd8bncUxbNIcX3DfSN74h5
8QDgrJ1CY5o1aI9yoLZEVARQuYZRZmeizN2BBPF2AKzEo6L6MzZWuUcuXfW5gWUkHS+GR2ZXpS3H
is/YFS+zmwJ3yg7Z8FRbTClVRnkQRru5PfawN1HSN0ZwlLhX0aeRN4eR7wSjYtlc/Ex8uhQHh2Hk
l0d2a6Ie51WPTJDZd98Gm09kH4yhxg1szV1WWG52FXzVDnlvv3lm7wzmKxsh/Li31OfbkjBJA7w7
q9njndJ/l+PyVTOvoWS5r71qIakl5e9Uyqh37Ye7ytr14tFtflQcZJyNxmMYsnVB6vlA3Vx3zsD+
nsqS2AajL5qAReVyYvfC/c6kIYfbgDlsNUgwU2Boefag/f9lqrniGzn0k97f15ZZuXBbl/OxT8ML
YjwsM6BbOXRFXwpMkvPFKTXw93w+cke8W9Zzi4vBf8eZoVh0Q7hyUli+09lLh2c/qd8yLR6qbHx2
ggO+D2iHdffMsLdN075bm2HzzGvrNxs1LABtv8T6qyYMm5r/kvkVJYLiynSp113mPhbqBHmMHARg
GRBatBQnSEoVO1AOAukr+szdy04Cfok3PLeRJ2T8kpO72KhmJiQQs1kpzf6Lg9DwoGW4ZUFwqRr7
0E35F/E2gnWZV7GzeKlnvbMkwrKYjJzSIiaQ4mVWPMcMaCSo7sw8KUICzVVq208+MX/tfwZOhi5N
2bK6k0qIGMJTOTih3i4p5mkdd/j1yHAK73ucPTj6BgVEHkUjmiMn9RL7IfN44Ds2kRm+ZrlfXpyZ
LguQAHQk0/FbLu+ZZ+xTe/rMCHZ0HSK7QhTaWA57tHmUvG4AUass6Lc26GazNQ/Ms3yavfzkB39C
Sr3hvWCy1o+O0BdzRuPGZf44Q+4z7ezLSoEq9k/DPY1tC4BnVr9zk/EXbe2Vm4/FW+8Cbx4P+E9v
VG1fJr5jJuVXwkdtjH+71DDvTKWTmoOn1M+ebZfL0pYz0yB3RAp7SNAStVJB8Zu55qGVz6nL3Jn0
5afGOiKH9I8K5FObQPzu/ci609dyc1wiY0l50TFPexYvGl3TDs9ztUKbZCHC/4qfQQOWJy0AdCNn
85U03oMd4Dvu3JFUn9uCqGXq54q44jbZ8i/581U4w6hvfQJgyWCf+wErgiZ9zQHurEyLAiRZXqk7
wJkcmLwJ7B+47EbJz0t8ZxcrQNkoBDngjJj1KucxZqytjZJH6DLEVBvyIrEGiNNdP791Mn216jvN
C8TwOoOdEtBeVi2UBYWoHnYeXgDyDls99w+6Lj9yisYWD0WiXAy4wJxL8QHyhIEV2GseTVP8J+2W
twGhjr0r/tKh+aWb/sCzjgSKx0HCbNdNHF8Kj5gMOFq2ngmvQ1Hx441vdSZWT7tQCbujEWz/uJdW
ttIjBg16K2aczl3fPQRu82l7msKNJfih1Wpnmjjk4ZwwQtCQ1N21O9LBXV3/hm34lLjFwVL9E7QL
4AKLdecGEChxiM84MF9YxGUbDTBhFRfxY1iXr7VfdU/Sng9px9tusRhNg/bCR8LqA7RFh3iIdj/f
ebXDOe1AZLLtPPkKPD0/Z69nNim6Ct956QKnXl5g76Aewk/a9o+Vn9kY5xlL8pCzPyx13S0Trco9
akp8g8HAi3g0/4bj/JhnKtvEBeV2Rp2Z+2Yy9kyD4JimXuOfSk4tBMyVkAHAQgsaWJpHJcU8O7QE
cy3j6onwTbHvzqUiHWIFWDhksA/u2vqkflBXhw2odm7XNoMAk7DSpkORMpyL5PddWyWi+2TpmwfC
WPSYoyTuYe39XZYZZKxBeCvJgrVwimMiOQRr3h0+Qd1VPck7g/fk6/krjDMyj7b5nYRA2QLS7FEs
/FcoHXKd9sCmlvBzTm0FcUV3q9fBzkXUQs1yl0OFYgOABgBGlh4M1Zxx69SRA4Z+ZQdU13MKDCu4
+IkvI+CtT6L0Fk569/eEr/86HWNOKrh095+Fd61V2DSpfz/XxCZ3aLpsJpAQewPudY6cOWVZsLW6
mrPefPYQitelXuxDjI8NYScOeFIA1LomI56wDjI8m1f7G/rJD2WsZMr4RcyB26n21m5m/yWuAJNZ
Fa+ZWT8PBUWWVtG+enYTUa/x2WYkHssl/BtwX1tp70RD5/1KmgwNX4GZMd98UvxThZUyw4jwgJ+A
Cc1I3sKcaBcQOixE3P8ufUVsL52vMUkuvOPeHI4yvGxJSYA4pfSST52+sx64bg47xribjhI2Fc6p
10wVrXdx1x13I49K0uVU7hgYvOibyHJcoEXNYZHml93gQZzEmWRwXVlagnGFw38da7EueLXQ4E12
lzQNAIVyTdcdGcsy3+KFQ0HBcOWYBjGSBaZoZh4W0/xig/iVLUCUZijRJzo/3ytfWofWp7GMOh0k
iVBZ5w5/vJnoL2umT2EJRr329EI9/ZK/E89fsS4He0CQPYhDDLT9G3wjCmesgWwat8bc8v8xWwXg
MEUm7Wt6lE3e5hyRGhljkPHMZ/qvUl709k9FAd+x1LN9bIzU2poVhWVGvnP9KdwFffKvKcGImWX/
a2b+o7NkIqKjGodgxZo3sTGVYqTBO5SfiPXyMY+bNKC8mE0wZn3TrTdNaO58x5D7EuEIZbndGFlw
SeyAUev+p1qQH+i7GVOM/6rRh2oUlEhSmfVIn2R5yHv30rJgXmeqbWFw3MsTkoMw8o/FCrAeFhDA
W07A+dDYNESDQAg6a89KKNHUB5FGcs5Ws5iRJ2L4w631VLbPAoT63vDXFLY0xMjWmHvmTR4G32xW
3qyEISyAtJgaAeyjJjzP7RKeibBeu8yAxA/8Z8U7dZ8GdP9AHTn0DeM9oUyqfTrF4lhae77Q5sqV
3W8bLBc7PiUIVqJt3iie7talTWlk+zYExVV0lCC47vxZWxpQr4Dzq5wuiabxy9bOzHeHTF0sbeq8
KS8Q9mORiJuXhZeY3Afy/NEBJFl2+pxREVViC8WrtJocmsSBkS+pf+MqPCjT/8JMSD9V5nA4/Aq6
hrnO1pG/wCgLR+N3DnxYD9gHxwmLYTIu4bazJJ2hmp1mk2xsXyDn8qfU8H5D0/qhPoLKSreO+bI1
f4q84AgR+F9NiNYykqcAafdGXxgcLAhaPguOoCZrWi4EhwdTH4q5+QAFw2uXY9IgMTx1u2CSpxS/
wyatcy+q460vjPe4953zdXDya4dTPemBJKdBGuGXY6Ro3B9FDJG1f1VFg99Bx1iuVt6znB3RUxqD
qUQOryoZfhYD9pIRJ6DpbRQ4wDxK5i+9wCrkIzP3wJ0QRwGaeb9ZOFJGXbdkK8U1DcNjosSjBWLc
2rbhdHIFw7xl2FsoLISsW5yvECTxNQT0Mw4Ung5yK91MYCjn7P4fzjvBePu1YDxb5XAwkBRuuOmx
OMIsK2hLT+eT8tgQvqsK+CeYdLYFrE8bK3xuRPecYw7rAZBh1Hzql6DjCxJfE23foPKZlIsNwK8o
lMpiNrAynk9x2H7Qe3ueQvAH5O8wyzs2MlR8tf3+LQ36nlQ5STsNdIWV/XE0vuKx22GWrNf0W3UU
X/onLdvPbJgil/3qjIM6yXj45QyZGmq3UBwgIFBRpBe/eH4HmlvuBQMEgaGbjO1t2xibMiwf4oIT
eU5GYd1gpiDsC9RCEJJhb+MKDvY9Bj04yHpjzxjrHMzIwuJOF9K6qek0MGKRSL9ld3s21XxJf7X/
D1fntRs5sm3bLyJAE4wgX9NbZcqr9EJIpRK9N0Hy6+9gH1wc4DzsQvXuLpWUmYxYZs4xfYy20mTH
X7MWzKtjnuhb7JUoXexHNzRemUvJ05jHDyRkrJ0OmPMsPHvrVmsFrJIfjflnG//1MOOslMEHmiCx
VSaMYm0O5H7mhf8rkmrVVf4Pwv/kamL5jTMCHQ1WKVXBGS+nnygjh4jg7kPcACY+ge2ig2g5TLIq
Z3NGbITZ61eZznrNcPHTNFiNOxCMg4+46H5DFDVIBs6lHIDjs3QC1zTg/GpObeRVZOyACTZD40/c
vmApvne+t+jR+/XyuWdyxNwVBEkX079RduRu/t1xV5EB7hzxbRDUzpxwBYjlLlLbYrWbnocpI5nc
j/ZogB+60qnhJKwgs1+CmRrObsN4C24cXkIDCkBkZzMoM/ZRakm1jtwVJFpQRtLx967Ao41oGbsU
K/EYsf2pkLTOSG8PPQFW2E2OwvPfGyv5TYPPybSnTSHxf0Wu+etGvzZ58Ek3iLWZoL0LVPtpRuhm
Atxyy3t1mz04BUnW3sufhAUU9sWHOoRMFrjTh28mNYWf+DZthuOlLLFviCes7U9+Xb0XeSLOQJ1w
3Q0YyaBGKEB7k7/TMSG4lSICmFkY3TiYcGgGTP2CxTU/LGyAmvZ3KBkDcMnoLY6wYgMIiLygqful
5EOYlvY4zhaAaEBWXOy4MBRqdWx7BiG6JN8kXJjhVpfsVfBu5kgGnBZiFEECu3wOvFUTZAiYCaGW
y1jG7PjW++Bke+CcKGBTPu4JMbr5fOwJw12yzw2swnDluqIjMRxieZgH7sZpohenQqDk1IkPEikE
XzcxtbVLk441UNuurwDd19YnMbmYQ2HzmrStYY7wP8bNfy2s9L1J+KuGWMN3s4JVby0YPipg0TEV
9tIZqhBu9LRG+zj64ducm8QxNvVd5xj3Z/Jm9hEhXpg3utXQN/WeTMRTwdifQALK4RaMZZcmR9MD
I67RAZJZy3XTLCPWiAC7aRuNBDVZjMcgnZc3OdrsIiHDd7nRozSrD1n4iP0h38+q+xl0Um+63voM
hf7WsQ2TdeqQsBCr1TF0cYzuGzX9ravCi4QYkvbw1UckQGsTld8YE9qT5N4O9udHODQ/OXRdT5Wb
YrIEuscGsbl7nwZ/Qz/UrwtSNG27wDk1vw9ple8qpBd9432QwQLlMqKv1umbK/Agi6p5LRYLso8V
pmXCd3Ka4jlv2ogd0LxN++gPry9oJg+i+H//YSJRkhIiOXqLTYiUILSDS9UJhTjaMMo65JZqV/M0
n8hLBktwswdgp96CaOo929t4Jlx+Vse87s1RN351MmrvnKuAtG45fSZEk2rb9E5INLEqehjy0eER
veCdE7sd9+4rIuke+dAflTIxrsZ6py++kbaXVFXo4qrGIm6YHs6KfOI1M/KcWvHX94e9IwmnIyoT
LpcB226O/PexgBqXAmnpAnlVuuv2jV1gsXJfRd+FBzcigQHn2wZtbXixpUEdbdDjxi7JmEnt00Oi
PCQPjh2Ha3xalVttHGbz696pz3A/n9K4iS9lGP1DOPJVls5H70tmfFA37BBSQ/YypgWEKVUv5IP6
QmY1ZzYfkJXkTOUiasJe7YciwCfkbXJj+NYFCkdVTe+40DCAuMGClGEAYEXYeqBvbOYYV1aWRVuy
F+atObh01cKdNsgmqy2hwXcyJJ8aYrQ3bYZBDNiasW57ZA2gl8sVdpNq66BskySyXggV4Jtl/tDw
RTNEZBssh7As6umCqnKtjXgmsifYWmEzHTqF3B7b/qK/0jABzOSprxhh/ZHlkF9Ezg6/NvjRhWt/
CXv6sGKG2h5xxERK0Gkq1krM/lhN+YsSjIMAiRJTsCQDV9SpVa9CIFFiwXC7pGGEactBCUE2TfSZ
4KQMCEq6RXT3L2nDk92o9CiLPxHutQfXKh/6InkAFekChaTfpAiwjmR5ldYVRTufX1Nbj3WoGuZt
Ff9T0c5tudidnutPWxHi83HZfxKseu8KxQAQBUZZPXp9hnKl7J5ImLn2Up94RkryAfzuWLDT765+
mOybwXhzWuctnmtS10NvS/rmtlpIv1JqMqfmuN3TFxAlETV3XGnBxhgIK8iNcRuhBMyeUG3Ldb7z
CoPgmMqih2cw02ClilEhyuRliFvuxmmdFeNrCVBrx73xPp1dlf+o1iAK3BXAqUw5MM0RANwhE8ie
YDPbpq8MCdFmcQeSxq0jHg7xJOW1WfggBeZHjm76g54Pizs6YKXKBtsgXy13PJxt7NkRbYFuGwQf
MomFIDLriUEhcMmSoeSSYoc4ggE3Tyxa/FsTqIlYxOwpIYGAy/TT7InJG0gLiWNWbtApIUDoez4N
344r32TSf8Ltrlma9/eBOOuGwlEwX4UIr0gvq26qt7ZhSDRVBWhpQ2bmtwITizhSrR1TIm4evA8n
HSkqi2dL1COeC++5LjJcmjrdtDVpmFYRfVZ+SdhSJp40XFpjKH8K7T03fhkg2ToZRgxrKuPRnZCg
JYDapAF8X2s40AYjjZIBm19wTuNS5W0hpCV0F9WguXRQ1S4m0xbDBW+Dbo9TyA0CyCw5DbqvNtDn
zoYcraNkq7+KhLgnuDu5mNRLqhAINejdSs07Dnd1ZeLI10XpbogZRWPZxgi+ilGgLPuSlKWYAoAE
1FlGFjcXjWqMf7Xlyr2tJJ8qNeyEg/w4i40Hm1Qerkou+5A13cLnOhIP9jwkAUVl1v3IkUEawdgb
L0d2jdXF3edT/tI60T6s61fWmsN2YLpYdNa8wZyUrAHL4lYdk3wnKvnH0HPMFvzX0tWvsoGg62es
8WpPTny+yjvvYA1ogQcrkmtVJrdu3nN3s71KbrHW8z7wx6sGw5LWE0OvSMNCoopIO6QumbIvyOFd
8i59kj2BQeTeVxUF6KOD5NXm2cj5LDOfpfDucqI9HQnRVy+oTuDJyz0aEP67pWlMY1tvSd7JmuCf
6PMHcqFp9Hrewda4aWQHvpPAdwsmOD+IWQw0xwRfp5DvmO0WXcoGiZ2+P3lqV7I5nvOgOxhu9SSV
KrfL2mpTleJZDRgmjVl8C550gG75Q9+gWbJm83NCa74ZEH64CCTpez8Ltv3DVNYrl0Sk7TCKU9xb
Xx6TqGuJSlKTiMyqELxbxMQH/YtPIgOyK3MkaTm7IoyLwcBk5ARAVmMGjnI5AeVk2HAkFDseL7A/
rKp79SwYzOGSBBTO7xieHip4SUyaI9TZLRfAXHXkjKYBgayJd8utwed9BnoH0L5ybQZywElWhLFk
+2KJnJoFAyfm6phCVh2R90DXcZo5JNOttac2LqUXEmq21y7ieOEToo161r4b4fw3SD1n0xYgj9N4
2opWfwuUbWx9GTlEbXlIKmPp3PNpE2lT78fAeYmJHyGddz2CwgN1GgGFqS1/7Yb2k/UIhMNcIx3/
BjG27bvhEinE5agxEN1El8GjC4GTTcHed/t1FPEMTYSuidL70FbgbbXxSLsbMWTWHtvODmYZoZNt
xppvSQLMVJicNZubbTIAMbWWYTxpJKBey49JDyZNbHetPNxcM0XxuusWR25zmlBEYsQiZwVP7TPR
aXOg2ABZRouITTFxQBS3DohgkWl5Gb0G0g8lyY5mg/XsIyE/d+G1mDukQxZF+9Ci3UUMQJ+lEgKr
J5Au2jzPrtY7XdrNOh+Daeu4k4FNNToGcLxWPokaNErZ1u3r6VatZZkcglAZ6zoeXSJwZlBWpnkl
EqU6mknDkj+Ck1329r+5nuQpHNikBKYlN3OtDmzTt/j3zH1NoOUmxdqNK+XDqVzik9H4EIwQ+Jsk
9ylICPDWzLzQ/jiUBlg7OzwZ2PaKA3V3vO96G3Vx8j6YSbu2FcQS9m95EH9IvaBYuWeYmj11mKzz
keE1fABY7TNWfIdNH3265x0toGuD4lpKgvYEAvyra9UbvbjPXLr4rTFJ4LkW61yIBq2FuAZ99yuL
Ojn3UCAh8x/JWs+YvAqxtxrCp0Y+JVOqrzXZUBsSLO6DMbvb1gA0lg+YSKy+vxWSZAOx9MfcJsYG
2yygdd/adB1heoZVbxteAXSyD4lJBuOseXJSewbZCkpkgEa66pDwbxgG4vuZeC9nE8FipweelBzF
BUKBYkiSVVxbnA6yY7oRnsQkyAUMN02gUa4zdCOgtIa+tPzi/sc9dOHuJe4/wJUolBFXZQaSYB3N
0ZnmlvskN9XKmp23Mk3YY0tulTlseYJneYH8qjcY5J8DUfxKRsmIKfOXyvkjNNXXWJvOLhSs9vO6
HU61RWU4wY0RvgLGZGU/4VTvGmvxVHStD/MRBdWsVL4VtVB7NGb8rDOLITPgyU59L8HIFnQrNi/t
Jp3GnRnqt15EfHd2lh6hmEMuy1uUAJ17l4OcdkNCcjCu8K1hIYyYogQMZJx9Vw2ONgM0FD8gsK2u
rM+TRiYnPGHuW1QcgSSXBiK8scF3PjxHUXX6zYeCO5z/SpVIjZBofdei2nr1i636JYSaBpLe/jPV
0y+ydwZwGT4rgx73QU4gKU2PlOQszrK1sNw/YZ/9zBHm+6KwPusy2ZC2MDIg5taNh1XaodWpkvlq
aetmiqcCkeem7NJ5E5b2bgpjd+uCKhPWvjapwgIRfXlO/Z0aHjzKBlX6LE8k+tzGEF8KAi93i2Z8
4d8ubi5HfhaZOvAhP5djXZxcMR0sg6RKxtcQSvUsaUChEfcegpfOffNhYWxlWRtbjRAimYlDRVQA
Qi8Ibn5snMYokFs19x9ewg4mJS8qqVB/vHekWO4N18C3P/O0taSJdCiirRlhoozzHxm2T0yD0aOk
vG+a6UdoVkis4P8DQkiVDbsofUH1+jHEhNjpJsTHXzIgLOlW1sS+0rCY1aY1ronGMsyrTeMNwUI6
9bCPHBY0Lqih0ebv1HH1YQ5c7WNW7ZYXquOwofl+dcfhXISAPfhDxJybllrPLpGbVWRhTXD1S9MT
cy9aim0c02tvSbOy2rjZhMGKAg+zZo/fuvRsvcbiIdc85/1+7Py/pV//KAtNXk1yIIfOsCnc4KkI
pE+LH7wUqsgvBD7MYP5WTtg/1Vb2hrKAeanlHgt77E4JihKVWgBy7fi5EPmaNEFO/iUKTntnuANr
1kcnWU8knfakuiRKXgP/aPU0reEUEltYnmuPejEokNGTGfVphv5Pm6B4zbuhRwqElmoKSRGCUY4r
N/cgGuyaKixOM74nsGGfYYXQMuMWTJvk1Rf5WdUIcaYepe/ssY5FU0HhtSBzLRMSB03JZm7yK4Gm
tAqb0Wqqc5Gi6oo85PE+6pYmZ2bstcMaJTkRr9W+TPAMO5L89rHJb7Wqf+wCU8OItYmTLN1PyjUP
Ki7bdU3CHYB1Pq8xcZ/EdhLDXM8TjH0CsM9E0+w6tIte6cyArK+Dl2l2n9VBEFJ8oL16trPhEPTF
svJiMqHDX0l+B5YS3tC8l2+FOdC3jw1KjoCEGIaG6RZxNi7lyNr1OjF2AZ9wQaq5xISTGozsR/lG
4YqtzH1TfkUaJHwR3puJKSFXDCYZ0FxWLR76Gv+9BL8UQnFi2G3v8mJO9qEJ7r7AVEgEDnNX33Lx
EuqjV8k3OLiP7gmsMTG8tnnJ1IkTBHNvdQqZJT2HXYPfMsWM0Y/1TZEtDfv5wmu2a2pUAmacMAcc
tvTHiO2NKFpZy6YunIZPKOIHkyAIXiIER3b66qCSRmW21wO8Xn/JXp4zh2MqN299JxUqaf+VJzd+
Fp0kg6Cf8Z9hRgqnqEIQbb3kbOdAy0ffrYWSJ38NU4wmpudvdIgLdMjUdfDdbz9iApISMjvec5F9
o44icrz+DfMIZYccn63KP+mFP4ZmkjIcygO8RfLFUg7b3MFSHZB6Uccx6mjUYLoDvuC5DgQrArEL
xNh2rBh0okZHXM9eLMECYNuEJcnprQviX7cQb3BoLk5Seuy+Z8iMhBXM0OYiEQ5no0s3U4SNeOq+
GGfoW1vN1qGgoDf5Ae4RRScUAMDCTehBinE2nfJN+FSP0oYd6qXm7ziqQzMb89oIyKRqwLTXLZFD
Ztc8Mi/wEEDGVzmZZDw6/qb2Oroyc7p05OaWAQjYomFv3nrwAq3R2uNXpAXg3iCnKfMfuC79jZEH
4xJhclMJJ2HJwH89lufKjD7DdtilcmyORkTOeWTFuyZ3iOWy5pvXoOhsW7odknVXMVKMGhULyAwu
gj6XLL9HTk7OuQ6T1VowtT6ENcNJu43sc+l+FwL9C+SHnUKVcGprsY0CtznFhC+KDEDrmN6WEWru
tqCsp0ackW3pSQNBHOdWnlnDKG7sldCoG8IqDJ+xGCMbMi2y9pgSVaZ19ZOE4SHCSiFIcA91da98
7y2zBgp6Ui5n/cwQryXrHoqx8aYM57XOckwAv7E9IuGhYC+y+pgv1u1S3oJSnUbE8EZr33mrv6a0
Yx4PTKUeoNfUfobIH8y0ikS/L/zkewohjBbIGag56PV8grI8S3s7oxqRUdcqOaP74V/2LCGtCF42
Q7vO4BGI+QL+bEOlbf0IYTphCv2oQYeM+bYmgGaFpjI51raHj7LrqOgNdKGpmH5k+rkQekc8/U+g
gRzG8ZAickPygWX2HNQTSFstMKWa5ofbZPesoRUsqN53pjGQJQ2bdSOWUOQysoFbjm68tTCbzDki
bRb4ZHMyWlL2GKCUQ47SAOKP2LjP7n55+LqRpJ0UngoWIYQEh9kP91MndukwnULqfZ7jCaYhtlc2
VBYgIN3O93Si02w1YxMc0npl54QaNEZ/zvrwdc6pKnyT8FOgo7h4vIGVgrmsrcwh2m2ftTMiG+bB
6JxoRHTeGmtz4hOvKipKU7SfVQhXn5EL1L8dWUfL6VDM0VMveGeyXLz7PhUhzJofbJ+gIyBHIxIi
jD415cgOCcemgUA6bBmwUnTzTh1KYMgb35qCs5v3ZJDKrUnVQ+0fPeXOhEx+CQfQ+pkytljVOebI
ft1YEtFjHZFeZwPGiqa/bRDvlQdRebYXW/ycvoR9BPlONx+epTYYXx9s+DfgTl9jeuFoAD+Cy3Xm
ZUVMC8gEj/W+i8SLGvlrBpz0o+h2fYChpsr3XMTGZsoJ24Voc4g063/X0Xww4x81lK+JkL/NaPxL
lrH6SAF8Lk2T4xD47KWc82aVDx0qpdJDnWsiqiUF0O/pYznR0PwAbagL44ZMoN1q9w0DxXHhO0a9
ydvgOT8q8GkFJY58ptVgaGFw9fCrIpDlfwoCs+K6+ph9mLktA6O5c4wN2TfVPbE6cuQyH4GWHxO5
Y7WPTjXvrcpOwMBz7DZGcAmN9jZbET0k+UjrnmZ/hfyWEea8de16i1iJibEOy4NJ5+fSs69ceRbi
y1bVn7Hy0LMaDG/SYV/70XueIG1yzHTL+vttGHJEzdSJo4+oW51ZpXwmobUtIgiKvAtjLGjwGEeC
6j7whNdvhLFwqqEIznLqOx3SluvexQNhRS/YdrdWPwhK6aHeKwet3DghOjIra5PWj21vnnrDDHaE
QJBSZ0TdzUfyGQUWJx6yIc1M8ChdFgN9xgNkKGQYZnSdC+yng+oFZRXNo9X23t5yGCzGBL2d0qzh
wWNQ33G8Zk7Bk5O2DN2VsNbgpOK718RIBKhABqYhawxcPsIIN4P86nn3snVsBln4NcgWY4Bf0zO6
DTl3MdFvQn1B5I1I1gDNRCOA7pXP/pSOX17nlHs7hubmOAQQAfTd8VrDamH/s9c18fB2rp9Gy8Bm
VbbTquyx1gbDdMmShvkGHiE6RAnrCP5noLDzf9tT/CSmmvF0D+quY7DIwbqrW9aKCTteP70tdTWi
1n9jhABEco0Sq3gp69ygEi0aTHbI8pEqdq+Ahj9dI4ZukJ2Iqj9EE5FJolMsW8gdJ6LjAMruj8k6
nP08ywqRHScdIB6wMJ309C+UCWj5axZVDICD58qmKs+N0D9WvC+tMJk5kc44BQWEeIm6IhCE4prL
bzItNstGAFDB+Do2XoKVkX4V9++juSyEeBMPamYeRdhif6ricWuTZ7d2KsokGYf1qaXoA+G8bybK
44fMVG+FEZdnMGPF+tT1FLRpSoaEmTi3/wL52M/ibhbftTL+yqDm65XuG1wvZOoJqjLMUrklvQdr
YjvVhwScTSmq3/oFEAlnmuTH9L2CwXsSEDU0TY8ENdECSyfmI97hiyzJZJbzubGRJTclQDi3ZOdi
uOq3ErR/XoW/fi7e5WAfyWpkxOF1wz4eknsYsFLTOW5I4ToPNLKweNCCISlFqIzi/KPySI7qfIOk
tgr8+tQgveGORw6VHHMA7QgZf21SRMCrebz8g3c1Z9ImLWzy8BXsVVON9178NSMaO6XFno0ru6Og
O2UlJdlgMgioS6Am7MoZY7pLbnLFQFDMFxGMz2nHVmXMk0snRLYtrXs1YxqvfU5V0k/eDI8osrFF
ozbqVz8ctqMRPYyjvMyOW+xYBaFFS569CSCzgYdlK2vkDXEpmLb3XGbM1ElI74msQKhmNAzmCvKH
V6+mhZIEbwk0W8/5CqEY8PIkOMv8QWxGjRIO+gBXUd74nM0QVSqQCQXesm0wWwteGyHMhCCfILl0
wzAGZQdLtjnQe9Mc9coKWRIKAtlXjksGxFCIg4tbZT/b6mHQtAWqtOIjdlZ9ahzx6BnIvvrAufpI
aJ/dRkBFbqtxU8UNSj09EHDVLat9VbE1lgEz3pSdvSHiWydb91wjk4xtRDoigALnZHn7ODvlNpnD
BCsV0bDWCAGTEQszNlV8t+0s4C1V3iXhuHiMSg2OYjTubTN+DB4mPMsA19ZzUqIgsM+Bl1uXaSar
k6TzA1UoY23QLkuKKPBGSYrIWgwBC4G4LfZqapDeItf9E6gSWUNTtgibQnmIFIEcvjnji2jrowW6
KN+oPvrV4ZBi7UHEWQhgVVNlXao4cV6ngdj3EoM8Qy3nSL7tcJniwl0HMTyQbG4fnHL0HuvKeYr0
1L9Z5riyZS3eHUeeZCjzq5H4Xwbg2jW1HGzKxiMQVAaI4HTSrYtywN9r5b+xqQ9GiTG2n3p2f5hq
VgCQabDbMU72GbPDUalsgwLDfnUn603XmTWuC9lRFQLDeU4gDhwZMzOp7A6+M4zb0GC0LYm+uiYL
u9sPo62rjOpPRACMQX7bld2DOIhhuDe6T/lN9MeAFII4Fpmz0QSXoobrnbZt/V1SdlPcWl1g3gRU
iMcRFDn05lYPK8pxlg0iHXY17gzoIwZvCVEzMf5uRtAcGRExQnybFiO5FYCd4l5omwM9L4rzMDtn
e0rlIekCkotSca+80nsylyjoOBFbu7AtFqsxM3anaE9VhFRYY6U5OVn51SG3eizQQuDwrG8IYP9a
IPqBP3f04Z5d32LunzUSqmEDeA2blDNvmaGGR4x4/qZDQHB0B/XdGyq8RwAFN2ZdmLsWReIFGNA2
DiOLARG/LMreqUnOChMUOdKF/5D+92NlPgv6Fg/uFt6gfZWD4239XCswp1gFR+YBz2lLmlYwLqJi
UGNiepa2/osoG51pHb8FTW88VATxPokZEI0beA/axwgn7bx8sE1u0al88iQco26g1IjjA6YLnEVl
dyhEI4hBAQwk4urddLp8nwWECRh2gQa2q96txn3uSsomx2ifyHKFtmcz3/RiK9tnaJ/e7dZ5HKcO
Cn3SkFlr5Pe5ieGTFA92NDosSHmnKo3hYE48tZcelhw3+Mfk4V83pcbrKExYKChlt6PEc58F9fyE
du+Jem0iMWWgeGSgAcDf891zPpucDiYyiY4V8cmFjctUiAGOaL3mlivA+NQl8XfYNLeIxFsHDcZ7
EuJSSadkfnNjHp8gapPnOAAaxMTEvxW96e4G0Tx4MtdnyN5UpappPoHRHwZ/7v9NbrNXhOfVuEEe
unwYXpDJumtpGPog6DracPRvgdbq0WcAY0z143//0Dvo8OAR30o/f4nadHjmwB+eWwdzGrytowYb
45XphKzy//9CjEC2S7JTmg4a5FeU3kIUOQdcaSObJEBF9hBeXb7rY2Ty3P338Lki3jmFEGdUwc6D
4cMO/p9npVX1seAMwNQo4fhMiVJXbbJKy+PpbofleKmieS8wcoabjoUDrvsMHfS2wl4H4G7xERQu
jGsAddkIy4fLMvdhsP2f3zJDPicENvP9VowWvFU3sn3xTe/PbNCTJs7IZZhQJyuZ9U99A1q9fB4G
A6alnI9ZkiMS7Ytb6CGozRHKejFJIkai70kLli9fPO1q/utTl9pIK60lzUK5skafyX6YBLOVMTPx
E94xgPCPNzV6QUD/kDHrhvS7cQrv0UBiDXOES8xk8EXxkVt7Elr79aD5/0AZLYOYdstP1q2Sou4O
1bwMoFLoqKEIEICqb40Skk8m1BUnxEbVgQiMTABxsPU79gWctdlhLuBHuALVOjqaaMeemd4AJ26W
yBeWphwgabzour4i98mmEz/Hg/Hae5jZ37Bx7AaaPNPo3lVI0Q/U1q8eiMfFGVkEgu7oVwdx+F4Q
a5CWzpaPRn4I2gg5dLfMF5sgfhXjordFt2sruyXyPgBbF+YH5qk8J2BFvF6zue2n/X9/wgtxcy4m
u+L03z9nAuRv6aYHSGtLAyGacuVYhGcxFHNPOB9QTSlANxEj9TktEaF0WHPcFPRi25Ucox4DTiG5
N1xr3Pzvv/jvd//zy3/69iz4lJAhjnMOXU2UZU980qPJ/MFtJ0rUSJH0sPzOmgyODrL5Nh0u21Nf
M8YxUEmQO7P8lsOI6eEnlv/4oSEMvu3Y8Gg39vZyavZUztVxGPrfjecKWsLII9yXSqI42SxP9klt
7/Wo+gNxaZvKZXcSN/XnaGDvT6msJjotBCeH3umfM0mVODIi5MVI10Fancsw71G91/vG0MYmSzFJ
sNpdGS4rMGz7dY+FB/5lsEMPtXcWgEJ6DMPhORUAepY/x3R6ny/QxaSa/1i2Bn/LhmlskfqEJv1T
lL1B+mLDgMBZZaLY1cMEJG0ixCPP0Rw4NlrSsjqo1mdGWyZMxfIfUoKfB8v7J1A2pAFiqrlkgxUm
ZQy5K72yQCKTJpGfjewfs7ZhMsgHuaDRZfwFkAUbp9Hj26JT/Sqy8YSXGxv8c8CFiJy3OwuT/KFu
7n7zcb7qZl2zyYZ9YqWbjgCrYqymFZ+1JZ+su6ce+wajmxFNzW+TTZUXzWJn95SsZfpEzCgFiRTo
gz4K5MbaHFnh1pLii/ZO5e7nf54dCemxIER58PZpVNFCztHNYpq416kNJrl/QKnaj32zSW3S9Mx4
3jX2O+NfvQIiffVKC92d+RY53T+M9zedtTvsEQgEI4tUWJujie2uq4Y7lM1nSy5GzrA8JZn6CyPz
qCLcASQ+IhvDtcvedTWjuXeADpbuxflo4FoM7bRFztKvUPoKmNrDn9oYn1hvfrhRg7OX5CUGiDAG
jSa8FgoAtOXFJVNGvmqUR7CckR95ydHu764FHctDRr7KUb5g1KATPHle9sTe/JH2mWlV6n4KiQ8n
3JlRv1MLG8c1ScbI5nde9asi8RVFShj7a/Op5MJFWdNX7YcS1Z5ehLrBADpNvu6eYI117DMAKNl3
h9k9hadtIZzOJ1oIsk/PH3PKgFsn+Ps0FAPPMYY1RqcLBjjsX8kIiFH+Q3ZwN8hinuL8uLjN16i7
XGspJ8oPP0QENO1BtJErNaFvcdS2ZbVTAMTnEGYLBtOZA85Eu6RR82pX30U9vIBXhV4QVN+jdLp9
JhlUFsm5nQBHx37jbNzYuAXBxczIFMPUkWOHH3qWrMgkTYPN3kAng2iK+8Cs/V9dVUxuktdaM3OP
G6DNJfswWN4/PidWqaHDtpSORGL5OFvNC27F0WObDsVDecM+MPHcGLN/4sZmSWK3LPd/Bra3N7r6
72kuhz3S/xLUF456Th06TLLVnap+KFxUuLIYcNgZGiBh1zxhUYemP42kPXFpr5KERE2S1Wi5LI9i
xXWuruE/9PgN2BQzra/r8gRKUK/CUvbrsO/pJlDYkFKGOYGcHcEwFk332q1LlshNdgy8x0FZb0mM
gTpiCrDymP6uuaxQbovx0Az9sNEluv1ovntDdpimBh9wEO1QbRqbNAEqwz7hpsr4FXoV7q6feUbp
RQgKCsPRegvLv3XmvbvDOBLKyOBSZJ7YtcuFZYTZBSqiNv2rKVNy2vn+AtB6q2iEMChhyhBP9i+w
fDgK3a7ujWqNJJA5mgtTH79OrP29H0JSV37MvHkpqEBhMTUoFj/rja/0nXnel23lN5b5j1L3P80R
tAqVdHrrphq9oj6gvSNwNHC/KNI4zoP66KbTh+BA9eZ+M08x3w5oOjOd/nTTLqpNgsVhI+M94VMu
HbYTlgFwojb/VA1fUbaNs6/dc2VHfDxH92/VetdhwTC5eGEK2UDWDT+ngfjvvNOn0UGR0uSfde1t
pmlBQEzyMGjrLRjy23IEGjMe0tJ+GtlOqsTE0vufbL36yJ3qhIv6LjWi1ZbSR8/GF5HYvitfTN97
t1pCY9HA9ooqzJo+CWLCb1r1z32OrDjFkcBEeobBrCz0R513dWKaINn9Szt57bDawy0iiaptku5u
lSy/i2K4hHK4yh4XQ+7+7fCxtY31QPLk2szLgdvE31WJ3Ks6BfjuhE/4X/ZzH78uaQVm7/w/9s6s
uW0kS9t/paPvUQMk9omZvhBJkZQoWbst3yAkWcK+7/j135N0fdUyyhRndD0RHeqyFhBIZJ48ec67
IMGzTdGY6cMdY35lpsWGVbEr6/pbL7VmInU3ZD7tTeOlJeuTmLTMpFtJFioW2BCfIAW3VMOc46qN
msg41rd4przqPQl7Kx686VH1s63XZEjlq6u46VGAbVA0SCwIJfRpTjgUXSl3vdkJ1i4zBugLPA/g
4HlXrOvCfhGmezeFTMDYQSavhh9Qu1+igHxCC35YOl6nk48OgNI1126g0rmQuorZpP2IDPo7Dt0Q
womunRlqGm9HoAlhECxVvNq2VeRUJEE2rE9H98G4WellHSnDOqcutRJ9QpFGF+XZAPTp5xdf/jMY
uxv6GLcQ+GWxP2uWGJDTSGgh9JUOWJ8mQxl3nyANMpECBkSs3v+nCedsoK99GoPMsANcLP2oQXgR
bRj6SW5YnBnyS+hBNu90mE++DrSwLM97mkSsa2gJhsZtZWrL8QHA6tn+SyKAo2CJp9LWIzWMMSIu
2xoBuRFnI5iSoJ4MMFMIcS74j/Js/0UV4MTi2u0AGplYayqXPYwSlhIG63H+rao7/URSKUq8npCu
PnOF9VJMg9g0aoU+YGUay6qjBI7m8lLNcfhrBMIyjXLdyD6X7wV3rWZw2k45CgblN0cFM0hyhwiy
qb9MEGXJMr/paXPr6mQFuE0oN3Rm4pMwprTmjW2wCjpXRwwukng4OEXCb0++KQnhtPYB96KjL+xT
NAm+QoWntkg0sgfMkCldUYMMzqJmIpex+psCCS6SWeRgMfDpJxsQOb1AR78XbZhfqw7U6Iy9PYKL
7yoTNW7jAaupYBkNmKDadri1EvcRALoiomDnZTEsHQKYD0jnFLQMYFz0NsjuJgMjZXYe/gblc1Wk
W8vVd8NEuRqXa/pzw/nQOxdm7d55koVVI34x9hHZg9OeR57yWvsCs4AfGshi5Pm3gdFBz18EUPYy
F53m3AzXQWNcWP34ounaAwXdHybZkd32QFNKYw1hea0omyrEJFSp2tsp0zm66dFmEMFIhQnRYVRx
FwZzHd4ZYm8UOYOhck+Vofk2crjiVRMJ2YRWRgIZshrCLVQwd1UJWCE8SwsvJ238chME2b0b0C9M
cckFrrBGV5n+1MCk9BRKc0TWZefxNKOu7orcukTVH5BICxk2E8lbrWVf7ZwTF1sKOt9ujckTheMB
z5dhIBW32j6+QK7pzhpvTJs3opINtA7ixFpd0qB7MKYSpzrVQMVQ1bkUCb2dKQNH/v7FSgAb4S8L
ftqud4VjOsuuy7dKFGA0hcExtXRSQaXbmK1JIafH3E0KyqNeTD972Q7Vbd/sIjdM76thWJea/oBi
K7R2uoLhRW9m9HL5ACP2n9uR4yBiVi2CjMBStTBddhBi2NoBjPXZyvSn7zZlJyDtgIc0cDl54dAP
hLZGHWqh4/dON787KcJEB63Q3eaJQYpJ92byK+sy7hTk+8jWTUT9R9hKYHscSkp0aEGfqSsFa9PF
OZxwCaoAO6NR+ioVeBhliDB1rvq7IjIuzfqHFrY3k64CaU+ap7bi/KCUrPROdVeabt74hn5vRnwc
VbzYLuEYN8bONe3bBjbJuskgDTbND3rQdxZQqqUQ3JJfKfSH9OfR8ClNWJfeRPID8Np3YhowBg03
AwXm8qmkdHQCK/z7kHIu85JrRHvX1pQtY5NfLFoEWXozeZiQRoSyj5N8xUw0ydSCEYCvofn9ZTca
qFlDxUmGkupcnq8zjYMRtPuzSVGypY1n/bLt1a1eG6ee5453o5Jop47iXeRjfwsz/CZKkRIsqx+N
omF02pEQTB333KK5iLwRdIv2G+IZgBlc8dp2AWVEhT4mXumI4ptVvday+DLT/f5M6fM7Lwy+Dr0d
rSKzu6JsUG1MZNZqs4T9qeiIGeCkuaQ8c2kEX6omJk8TJdtlkX0HWf19dHC8001uoSiRAWxlsi5L
WVj9aEtHkIBE01hDIaG+WTPQuOviSZGGSMbFjI+u6TAnSXMrmnkgIpR1nuLTIbAaBBmvXIZOtbQm
2C0groxzY3SU0y7ElkAJ2KTtcoMMBRXYokFEwjQ7hhnTOzWmHWy0VDWAIaj5E1po3zoc008qrYc/
qycXBF4MCkJ8n53e088QVc8GDo0BCYheQoqKdE6nhmk8Okq9RcoT+HFHs9tRBRKGyPMuIxWfJAps
X5T0oe9ql3odR1XsMJdmM1wjTYzngAiREwppufWl/ZqPaFkA0XptqvacjL1c/J/p2t4n7W4sXv/7
ny85WUc13rz64a8WaiZGZf/xr/96Gf7Tf82XT83Tn/Zql9it/fc/F0/F6z8eXqsfr+9t1+Tf/LRd
U4T4w7Is23QNV3X5D5cf/fRdU4T5h44bGz+yLNNE8Mb45z+yvNq7q9l/CNXS4J8jXGAKFzM02rL7
nxh/OKhAOnxb1RxdU83/je+a0NRfbNdMWzUduuR4mQFzNSzNkT9/Z7uWGUpTRBp9OMcdFDjmEGoS
iBstDe4aDSXE0Kmegz0CJGr6b0US08VtKaliIbvstRE5f+VaeBylnE6FGWI17oIDyRZ9eEITTqud
o3+39co8Ec3gneWcavu4uG6H+IFSbnSCrrwOJDHTsV2BsoGtKN6iC80Gj5rm+FGFNT1ORUrBmIDl
mh3qKU8cnVDsAXu/qLPoR5+f99gVO6EFM6g04R/LA5dla+dN5d6ZHimBmLKNgbIBHc08AGl4FSr2
I6Xvc1dXm1VSuoBeUUVHogKrcMM6642sO406724svR+KiTuyRf1BOFR//MmotpUJVgdHeeyhZeIQ
pzT8KbHuO3QndGvAkC3yLHzO+/o+dyZJwOVsFq/0RBk2CkTwk8LKtlWgfkkpaBSqsx0U5y4YLfTB
m+JCOO5pnuL6irYAbvAc0yPtSS2AbReNfqI1zl2kKk/dyG+63VXklmDxMCFBbgiADjUFsKbQoRhO
PdA6tOSMmmin4vJUbboploeltlkZZneP5NIKrCBhkwfn1Af83IPEgSEGDXeGt3XsbQ9eBBgibyCF
MqTDblDb5rv8hP0Hy1/hnhFf6u7dBFQHWJeTmoHffyz6hNuMgukAD6Uek+cxCp51DM/koXO7/9S2
5Mb3d1eW5uX+Uy/zH6WvbzT5e6ST06mEyQOaZ5DbLkc4Ch8XVb4qY/Cf7draypuRV4fnyPuTQw33
EQp3ieiFqdzbmn2H0NFzUdTI7ODDZ3Oib9VdWaYLKjzPPTJ+xoSzgQYIAUgtqZCUqKS7XTsI43v+
fVDDAWrCZ2rjdEWQ9jtxAncZoLVwkk/ofwVK+NwkVCYxO4RuDvYRP6mH1HU5dbp3dGy2bjPCctOr
U+zsOG1r1PN9g9ddaeJUsZ3NqIMorrLHcXLueq2tl+9i0tVPF8V/wHO/onHaSLtE82/LHMVHooZm
ahqC3ZqDx+P7ZW4mgw8XV3/zixcL1UQSRwYQTa6IBWpvzRc0sE9gcKMiIOeMaOPnAf6NqXfXo0Hi
uF+CGRspaEzmKNINesoFLAxj6N1tGkbfkf2SoUIDu+EKY26HC7mE0gjJgCJ9jA3m8v4bOcOmJcGj
q7Rruej3t4J7N8purCEtdK8Tq7/eT0cU3usTN3Lu88ZB1Yup4ge83pztPk+HrWKQtSFu/ryPIkbM
TFLjTTUw+/aP59qXQcFq8wf7a+5h37FfKnXjoFfLe0liVEKEDbCovsIvjyMvi6QMwudp8FZUIp9j
r/jePWM+garZxgFaKm8w79GIo+xYVOb5aDAIitWD3GMe7qexvHIh7zQC0UQSsgG29rz/hlyR+z+Y
MsmMDEfCpVwt++fqPLQkA+XO+ELx5OfSiKVKTeKtMsuksMNbigGYo+W3ayoOadKLQy4ZeUv76Q5U
ciU/oql8qCD6lmw1ImXpWUXyKskUPsuLKHn51NEp7yfzFfkh+QJalZkAWC6TwazXOXJqJctd3puD
cGVoel+U6LtRArWL5FuUkxSD9Of978cB70BeBbViglMOVik0YGB5d3kaXsmeNYWcSyUHkP7xnDat
+c7lMKcdzEING5033ZhNab/UBT28Ai0GUW3Jojd+D+Or6hl7eXfTi4UV8iJCo0LNzCdLZ7eRoXaS
d58RUbRyWFotnDlUA9nGCvsOAeznjPAK4QlhYiaaygzqICn/DGvbwFKeBiaMH6O1qUaLGDsEGu/M
0QQpgxNayJRq8xsfG3LsmJhLunuXduYWxlAHT8FGJ4CeA5JTOywhIywE+Z0ivRlD5xJtA1TbSvcc
OAXW6ZBm1KrlOygxkkbyMagz/QysH4+iZv59FF3NNmwX3QxDN2Xm8j4wNHj0oD7jv3kdry8KWmSc
h2TtyH+FdNCkgRUlHZGfClol+GQyUvKLUaVXikk1sJHjPfbseEduTH7wv/1gSUwcV7OEBsdesywc
xfCr/eXGJr+vtdZ+rRr3MhPmJYRDBjvy7obO2c96P9Oh8ofEmTHrXWqUbFT7e5PTvIlZpX78w870
TcGSPnJz7t+HzSX3cqSXrm4b3Omvd6dI2GdaFK8gbxG968/UiKCtlmy1lhM9w3hjz9WmixD0W2Lp
EOkEyYwMmeVAOU6luGWzs+wj5H5memX0LORW34asdq0IUKGprokIMAQwW85o2Z8kDmq1sppnZvFG
p1JqW8yJJoSiI7fDrEyfWbiclMddWwdXbtGDFJApg5r0DoBV5U2rynXZtk8YY14mqO2aTMfCHlk1
FtGoM/hiezdNy//DnePMkUSbqDJPqyrCYjxyLnE0eJKLqy5CbKdt4MCcMg3D2oaWXAqo6qp6vf2Z
BQKTPqn7ELC7AyKKS+IyCAyQmQLmGRtzTA0m+d5kdueI6DkORmepFGyNgYtuctkBrJBrC1/OZxmV
0fGlYAZx2yFu70e4j2C1ezLuoOQZLk9wvljKZCD3CPEyMJrjIB0T7Mvaqr/qDnI4mc8VI6ReFzEN
xCbp+Dm/qFjtj8ZJLjIOmxBpCXLIQ72kXoutgdwulGgl4uwHxOSNVkm1Qf6mQJAe3eavfRTfgcnW
IQAFz34Pxbonh6iVjIa8jKFJ/5KUGOvsEx+3j54xA75LAC97TXwZyyRCPp2M9pFc7Y0a3nSUfEWK
ZpR8tn1uF0DQ3H/APgeUcalQBmXV1f2pCwlJKcwzxyOodZWU5MBssSnsi/3HgwJiFUNLg5umnkOq
JzeVyaWn0KrOi6cCqZoA+fBlp8idP9VB6Oo7E8mLld5LvbwMaKwSu8sxGy4LfyLrbvFGKBX4BxRA
tvDzgFUxJzo0q/UJCVLPJ+eOOVOvCvS8VkpTr1yy0n3WM2rPfpff9mjPrJALvAKrSO7IX7OlAsQe
sQSI+Wu34DBxZM2qeF//GlFc1XQpiWDo4QhK1PLn7446GhoEQTDVL45T3MXws+kkXEIx7FEZ4x33
uXHn+tlLS3kKrrJrrlCgWNmW+N4Xen7uGMp9Ko9I9JeolVMUdI2p35gYe+TUVPcHgUqmFnadoQ08
uisiOVIJMZTTWOtXCH9W1D/4NNUUO2+0HkIQWGizo+FvA4qNOxcTluTNVDGXtOl35GqDQqhrg5gH
fK8ULVmnVOYLlZzs1HwcCQu5qVpr1K52iqrfe14P2FmhMK8F5kaY3SmiRwDlBxSNIGtXecWdBNB5
Q4DYRRRWGCKFb2OlLNuUmkukt/hLAJzo4n7h+3FziSLB6ZBYDIJDuUUv2mpDaS5ZZCJ6s2G9Zll9
r9tQevU8f8HZhawE8n8fZBHKHuc4r+2Aym7cInqZGip0+6uMdfxmxUAno/62tx8dD3ozUibLLqM8
ZuuNu9JRX6BzLB4GfjVzu2ClQzkzhu4mhWG+EDHdXMBeoCLUK6+nDY6egbpJIIFlYyO7OvXpkYkj
z+GziaMJhP1VhGocE2fy2VbkJPTeO7V9Dq1pZ4eAoA351JWDUcHkDsUjZHd3Z44wqAEpgCgPbjBm
m7AhvAjRYmGzoi1QdeqjEopbH7l2QlK2zUfgiBkbzBYyaFq9eDZBugbJtSLaYoRDzYkaPtgb6OsV
aKBV6ZmL1urwZxUalkolrNwsf8X6F2qW1i0BUk4GnIkOkAqJCWbpvXs+lFiMWAKFOhYpb1mSsbJH
NPExFceRN6YIhcVbskBN6brDHmE5AR+lENsCiFZoelMSvSx6ZiMS9QpophMxemeBlqAcA150YbM/
4fMTaNtp1dONXQ1veCyGcEczngV626odr2q5KqYI3G8IWsusURkHBoYTJOAFu6OYOKaymtdrkhmd
3isAygDz2j/ny35eBDzKyhzbL3A/+yG5DdrkTc6OptaxcLypK+DLOEYoC84sQJmGCqPF3DvdTyAa
vTjDLc1RfVXz6U2PET3w8uqhcCNl4frUB90OyTSvRCcQTVF2ZSjPefDmgM9ZdHm3HMg5IEHn9Ehx
qOgr2qGJIi7LEeVKF43JE8N1MRNi2II4fNSxNznJKg6MhjrcUEZ2lj7+cycDqj/Dq6dALUzka2hs
QFdH5unfchJXc2wTHoww6ZdblvNrfOvgEZZeOr0E8qiMMnihQzzqTFIRmfPuN4P9UV1IbQdOafDd
uxMV6W6iSg9MMjKVqyO3RJ1qvnIcm8CO0JAKelKVK+tdyEVLKDP6aHjRZIXBAYuApgwNfn3cdL5Y
h1XxJs9LJikTolU/k3B5Hg2pb3x8J8Zv1jBETFVgt2VYVN1mwZ/hdketbF72uRBn8MlS72BfKycF
DnIkRc1jY+XfUjV/zEe1Wo05gZRtcaGqMChKKSlCJH1Atf4lBthRtZa+0NwU1brkTXHbBWiUa8Cb
N0OYuqtRZF8bPTz9OfN7LVl4SviWIE23mWQqxtEKgVZBaWuSV0/Q7bQcJpDOlMk0jCBGpMH20Q5J
LGdpVnSK/GS6r4+ksc7fZ4zACQxKmmnplqHqsyy2sqwhwuPk2QvR3e7SaJNg6biA+OuvumwM1wCY
TigJ4JV9Ci3XXQVgGkMFmkyN0BRVIVff0qnYoYna/RyxyqphOKfhqaKzC9qGwNbHG0yAS7g1NAMk
kiIQUGCBy9CBqa/8OGf7aDAXqKf60ek62iIG2DMQLFBErDc5biOqzwh0CrC8LnwzAXJKdcCbhb4s
y4Qp8Qoj7bUeiDMfYS1odZf7AEb73sUTqritlApKU1Ex3BReUBZ78ECVctznryAwuKscIliNMR2s
1VMs2an9odJhlQmBzEXaSnZYvaL+Cu6Y4OA06sUQK9UyLUZQgHBxF1RGw3UKbhOaFVIEUXfXG3D2
5BJP2w7JCflOKd8sFIN4MAxYXbhI19CkMraDDCi9nDUfT3jN/nu6o6NAbumCsKBRZJ5VdlEqY5sa
nacUHMuJI7fwimY269Rb7LONxueTZboBUZ7QKe+jjO7QI29OQXMyNB5/16OQRccb+Q2gmCci165z
Md6kDpOhw5tyoXeESU1+2V+AgEk1VwmX+iD3EZk4qejbxkVgraOlP/TFJjfcG/xhOpo47S7ueP/O
VN6OVmgzvbC4M1v29DL2sX0HM+ip+kvToAftNbhqaFr0RWi0ysPCaDdjowLykc7ySW/u3HLAQNhw
aAJnp1XQ0vXU+s0k0uK08jwQmXIpDQk+IdkQs4fp2Xq02PrMckScSEDQysI7et3VUhG0+cY6RMUW
GnQkBdhCdwdnAg24RGJli7TaUON9QuEULfYB7IRtoyAgx2PorB9T6lJqGEPc1fhFPM+0yyLunwQi
RmhOApCpR7qvJoKQSLFYICCN9Oc8Dnyy9Lw/7/Wn0HFyWME66q7YCCwMhdlLD79ccPxYj33uch5B
LqTo9C+KoZRLXyBZsf8txD8ZqDi7xakZmD/y6MaYn0NsqjZOm6Ph2O3QjZMnUp5yn5O1inwef/iq
mROZ4cjfdwaUsthAxG2/4eF9+OBXF2rTnu3/YpADlyjFDmTw44C01EKDoWFlIN6UbmchV4jYjuKf
hogHyYwvLtESUEL1WonGH33Soqkqc7n9teRmrtiklba00Rg5o/klP3NFDpYlaGE3jO2SbmLRyewl
olMYRC8mjiBIEQjSQJN5gXvOBfV4UCERy63iwNjr6C4IUOHoDgdvsjJO9lFf75eB5kGt7gbt0VKY
3FGUK6ACea8OboirSECr+Hgp7ourv5QyXN1UTfiFFnUqXZXdnPe7YIBUZ2dp6tPwDf2G4gQjQIFS
a5guMhA4OAi4knWKnSfA71vhqcAxXSy1XPJDZtCziCf2GTUU4mRoofAjPODjdUNSxaycIuTcS5Fi
+gfpdr+kUQIjd4w6wqzKi82F2AVT+9g75aNvuD0uiGxtHiRj0Pj4dCaIvZrey1Rm1aYwIAIoebXf
r5DkNLY0R9KTLkAXwpMRXSb0+y1u/+r2W1hlRGd5279gwsXPq15fyigvJ1G4H1mIwNRoOUTGE1N/
f5UOJTwUcXxde6Hby7kn4GGSEWEmVeGkopHInAdnWD2+mL42/ZyCho/yc4kOQ1kRrTKp6QRVBNdg
zhMqmp2tVZwqofGNEH0R+/zK/h3+x8+23tXPt1Xv23wveTFWsFGa2T//RcWS//2X/Ju/fufXv/jX
RfgC8yl/az78rfVrLruH9fyXfrkyn/7n3cmm4y//kM2GZrxuX2W/EqZq8749+T/94Z9tzCPdT82i
Lne4/XnxlDwRCUnGXvf3tP1B80H+yc/up6a5fwibjoOtGibFMpmV/Wx+uu4fJByWrRIZdZpxDsnq
n71P+w/dpk+hqsJxdFejYfFX81P9w6FRqlHzVakM8sem+F91P3/NfxShGTaaybqQ33+XlmadHSRT
7OlbRUrYjtloI7aiKOmNPbb9eYMlDXgxQyhf+3YyNr5q6DdmUcZSLU+7HlDgPsPfpNopEaYzSY/k
NQUDFLhOYjwA161BEglQPb72JqRdlriHjysYGyjfWJP0Y8dfMtz2QNmW74b+zyn6vsujy4r3v+PM
vx9nlmW7aU3Sa7QGPgopOkGtYICBhMaOxMpP/g+QwYh4WIXXpMuxhzyoYxG+SlMDt4SyUCu0XzpQ
00PQFq95GDrI5VolQN0SxgrxscHPMHMFPsWpKR57xXEuY3Syb+0mx9MDuM46CEGEwrEd0icHf9l6
mStt8AVUBD2UBpOTtnOM3RTE9tnHT6wdeuJZRO37plYnMzK3ceASmzApbF6EkREGsRdx7lPsg5Yu
qNH7waqBp0dm7VxlZu6epV5hHzt4HZpFs7LAYGZN2aMut9V1PFRIwLTHEhfJb91QlsqRPeTXZse/
X60cgHcz1UPRwrTqfmLq6cOLrY/Zc1gp6q0N5OfczcMh+Rnofolz7yeR9mva+O9PmqWLWYQhT9RR
VHI4+nRrGH7IIVciHM6KqNXxRlURylNUU3+I2aeQ66p89d5xS/UeVUfnue+CbuOUZHpkyIYbLSpo
2QjVq1AEAB80OH77KbB0PxnvPp4Ecnb/ZtbvH+Td0KBzjQgMSJ31FKISbdunQeIeOb8eGHVtdpJu
q74S3jg162z8qlhPAXq6gLsB8jlHsnR5od/d+6zrEjcV5+IePcJa3HlImdbxa9JeWcVwPtmXKk2Y
j4fo0HPMznewjnVyyLLBTIjjNzX8RL1we5TCcyL6X1H/N6HnwBLYd5fevQOb8iXOcHyABTPOS8tV
gHjQmFVHhunQ5eeBDUyXYWALjWYLBvLIqQodFye1XX5894eGZxZFYoHmjO30zRoNWZSyLi0sPSBI
rpxoPLKqDj3ALESk6EqkJIf12i3166mYloaWPriuuf34AX7tlf21Zvfh8d3w1/SVpwyXmPUAbybn
FVS6eqa5d6oanbpeeiTaHnqIeWQYeseIdFYDzsgIiTe5dtZYmXuDBJ3/9vGDHFjL89L80ApVo3TV
oLzSwQ42jdJ90t0+PfKiD11+tp6TqNOsHtFo5GxRbasGEKQ9QotHXvKBaaTOFjM1XAwnMYBf9/Z5
x4mnxBilYJVlYLs/Hp4Db0CVn/z+PSdGWncFsMZ6wDQCz4k0yq8mo7z9+PKHhkd+7PvLW4B8kiFq
1jR8b9PCBHzYHbnzQ5eW3393aSwuabXTzl4XKC5WMRDRqT4y7AdiqKr/emnsZDq9btJmHSPc+BXX
Im3j8QkP0M6jTdFEkKNx+d75bt7tPjdOs9VcRWMeo63Ji06hcdNBCkfjyMMcesOzfd5otd4XPgZo
Sq2hdokGX4WMWBAuP75zceg9zNZwN1GLK1yAuf0i2KLwTP0K5+zHeBWukJdYQuJdtDvvBWQqHSAo
Ks5pugxOQMovrdXHt/D7J0Rj6dfXlRaeIcKqrtdlYHylwIZeJNL37rD++PK/X4TQin+9/BgYnu00
BZG2g2BQFzqlZkDVp6GLfAt+t8rm48/5/UAKCed8P6EjATjYyT0+Z0Qc2INGvihBvB/ZsH8f0IU7
W+j4RlsUC5gGta1uixpzSO3BQQQoNC04h/efewT5ht6tSc/1nWkULm9CIDtcNdl3t0Id53MXny14
xOOTtMSMcj1oGvxQb5PgzP65S88WfOCGWaAVeL75FeSG0monpFLg1Xzu6rPFTY1bH13bqsHaO+dW
4S5B6h259KG5OVvcQ67rhpkwJpQ9moVqZGtR1V/wUtmWlCg/d/uzBR70iFVjuVuvVZe2nYOKKEaG
H1/6wO3PWye1H/g9NPJ63QXqaiyDdW1hjoAgNIpNR4LDoY+Yrd6yNpE1GFCdFSj1xY6DMcp9BLGz
rI88w4GF5cyWbdnmueFlvN2s+SYooqEDAQb0qp7eMuF/7jU78uHeras8AQ+Fh2S9rrxnxUzXmXcZ
YJaRgsD7+EXM0Jz/P9+juv/rJyipQ+c4l66HjSJA7eAqsKG1QtUYkIt3jiY62tpBZHzR6jLa1CW2
352mIj6l9dNZDVmzlShX81vrDM6jj6w1MECkktwiVc+iOvWHRYxb59PYj+6t2+QqNCcruldrqIqS
mZrQ6F4OmtttJ71RlmCggAahZ7UOfQWmUO349BsRYN22NeJs0wSf2DEHBFfbJlwOypQuJqB412FQ
dV983Q3O/H7A3zsx4cr3Tg0SJEKu/07B13Kng+C8qAeFgkkZWPVDQzviqkyN7OHIWDJkfz+BCWe2
3PWpB7cpJ0SUYyWL3vw40s799vHFD2wSc7StBT27KVQuTspfIKDUPge2uv7ctWcLvdVHPDBEUq9b
TDmQqgMWH4/p5acuvu8pvZvCdpOhAKpyXong+FMs3ubC+1yAsmdLfMLvHqWsrF4bTjUs0IUXYPo1
+0gAOTDi9mx9B1PmZG3AyqjsfhNr7aZW0s9d2pntaAAqYIp3pE6Nby6EYi5VkqdPDbej/7qe61RL
K90jshauc2OF2UUbRZ+7a3sWjGp2MXfoyIemVkekR4PgP5x+fNcy2vxm6djy++8mSYCGYpxjIUQf
yls6uOpAtAOWbx/JIA4U94Q9G3Clc0Gfqir7fNxE37oukYaOFRxUpRS3hp/QEJ/GASak9DROIlBU
EQc6HQzHkTh7aDLNXssAVxxB0oi9lHYdUice/exRT45sRYeuPos8UY3LgE23A88r1H9auAg00z73
ZmaJBrt0MOaNxlRVvBNtxBXGrADhGUem66EXPws9IRxTExvRep2a3mk95V8R40ceUL34+O7l1PzN
vLJmJwQPvmObxCQBFvCxJn5MIZP6EQoR+pEQdOD+5wCZeLSqIfLyeh2k5kVgN5sS4vaUu0eKYQde
rGyDvF8XEHsrDR1KUt+OdrO1w1Lj44E5dOHZWnZsbZoaE2dLzR2WDXSs6WgN+9ClZ2u56LLMq1su
zW5rSQKXNq4+vulDb1N+4rsooWnguJjpzVZHfhSakaMAwqpTtDn04UuhJ/6nDuXCmi1WlP8nMyh5
qThpYXTlV3cIH+afjEXWbLEKJUOHpvTrtT5N1iqHi3FKR8tDjQKga09WiV+9Op5ZVRmea12lw36o
7RvDLa0jc/bACzJnw0jpPEG9jW2zGklbnSZbW7X141OvyJwNXeKXIjLGlKHzy50t2nPUZyAEpeOX
vopvP/4MOfl/t6hnIakYaMQjmcbZZ9J2mdls886/oYX2nfbCDgOQI0H10Gybhya9AKaoMkwaLLVI
YsuC7GqUZMW4PjLRhHznv3kUcxaf/LitXANy37rp4xT8kDmOyy4fxlUT4NGLrUVwrddJ8uwldbyJ
q1TdNFHRL8FNuhtjmrpbUEvq0+h0/nkT1Wh24nJ6NvnIqQFiwgLR07rzyfDFrjaj6Sx08cf5+B0c
iHvmLPUanUiUmNRyukJLztDOyeBRxo6OrJFDV5+FvQQniJYuXL328ucSetg0PNJ0OHLxA+91TwJ6
F0XGMEDGxWTLqTNtRba0itQM6iNyF6JpjoTXQw8gv//uMzSUPd3Ojut1XFtI4Ga31N4op5fZ6uPh
P7SEZzHEMAOzNIeiQ0siKCBrCXMxdlZ1JEAcaNwJc7bCytHFMjZ32m2JjdnKSRDb6FrlcYRGfKqN
hnIKks0/jeNYPdcHQ7swQ5zE8ly1lsZo9ltTM5LrzgrLVadjCOImqnUS4HqJtbIVAZ7VtSOz8NAw
zJcojVenBMWL2RTCSXjywLwieh+ZKAfijDFbnF7Ve/iCTII5butEASW9iKA2f+mdRrp5qKqK+nQj
jrzSQ582W1GpKOIa7Rixjgp9uGgRGr/sALftUs0yUTu1QaMrvT187lRmzFbYGKCThX5dszYgBpyJ
FrPXFuj78uPpeehZZtlFoFZKnQH+JivKv4y9tslwA+qLYGel2l3mN0de0IFVZsxWGUTENlECjpZD
n52nkfUWZ8ptabc3Hz/Fgdm1x/++W8So0rpFmHEoQe3GUV/F+Py56872SNMdczqQjlgPnEg2qp0+
OmHhHIk8h25a/Bp5kBIcsrFu9XU6Qfig4oKTADjNz935LC6EaW/S7eKckebFealItZNPHgTm0NJo
yqoCjSTwM1kDWlNtbeXWSJUSYfra+9zt67MF7WKFYTXjhI49pmq91EIpi9E6Mue1AyOvzxZwlTRe
oaDxjsOLa28CCqebFr9mwJglAc9QVH/T0ru6LUuk4gddZGeB0ubM3V5ZJR7Ot3hpYh02ZdC9PvW6
9Nki12s183s30ddNCDzR6gDMg1HbfnzxA4tvDvT2U6HmrohQSIIGFJwEkMGv7XZSHxws3u4//owD
cUSfLXDUqvNuUHB2xvkoQTquTG5UdKVvDH3sEd6yQPTiVHgkrTz0/uT33y13U0NlBZagvh4r/z7N
TeyxkyOXPvQcsxVfp16Ftp4l1l4QcSAyBqxPJoyzhiZ61IP2uUe3e/XxkB16itn61zEIROjMEGuj
ADcTuqBUG0ecfnzxA6nTHi32boi0vhXuWDjlGr44krgkN6sktY1N0ysNCgudsvz4cw6N12xf90Qz
jWUTSEWrENe0QkEa0QzAVCdikyi40fcaepQff9aMkvVXBVzMogKEpWQCEFuu1QbVTsCtcQS/tYIl
5ua4CGClmxs4Baa+eaEbBfLlmZiw9jGLDgaf6nyDQxs/xqrivHkjZMPUacRVG2CalQIDX42q2pyx
23LQSrEEG2J2v9bovgOLKrdRGCpvY1RJ+HkkXEzGqgEREwedMqtTT7vetx58YWLC07vTQ1GKYK0C
9C6PPPqB1ylmEaswia8j0vPrMJR+LhZsXmFeJ7YGDcr//vHwHpiPYhaDssoMEX0eUOfNpf4pKl4n
wrOrxcdX38OnfnOAErNMo+3dwEGkKt/Sp0VyD9zoKtehoYr0/3F2HsttI+0CfSJUoZGxJcEkksrJ
3nTZlgw0cmjEp7+Hs5rRtayqfzsjmSJCd3/pnDY9FVmZvYaJKBcGVevwxckdeZMP5M2NuFw2Te3Z
j9Tyc38dp8CKj1Pl6M0i3RHIV6GafcpMyVdtO5dW0z+Feh8bRJcxtwClq2bH0f1QIaixjHlPF/lx
jo1tiiktVPnLhSlbUDEfAE8sffsaNl+spJ/dhst//9ebqxVhY4JsZgdVQN3n8ZIeQypkX8Sxn7yv
1of1LQlEp42CENlX4bRdKJXfAjhpD14jwzt6F/0ne+rKl7/f888+7MMK55DHDQfehwPY8PRFdsi3
F7dx1oqBysiRqt2EbBm7v3/YZRH40/P14cRjVioBDCeWQ4rB5ViHFjNaeuquYLtf6ln+ctAywa7Q
0LYBSz/94rn+Z4v+0+d+WAEZ/TfD/sJx12MybWrGvs605BYPFhSIdexfoESVN8pNUQ/+3mYmEATj
EnyHz1qeOsQ0O5kKGdFPWV6Zc+Ld52ooYIwVxbd4LAWdaROaHS2xgXkW06NIFfPnSSUTztvQer50
iIYr7bvVpXd/uZ2AbG5ciPI7jjjZedZxyQQgMzDUuDxQovZcATwrmyt77F3GW2T4xYZz2ej/cBk+
dk2mNXThwSPA8xZ/uqLCdtaqJfU3+9MXV/qzFeT/9XwaiTSdYVgOzSDLXzJu9KFg5o/GN4y95gpF
vPEdwCPKBlGYu1EhM3bsDIffuOgHS/txy/d3g11YDqiajQINCD5gFD21aX7rhdZf7ImfLNbi8jr8
6w2Gil8RUQ3E5KMlTmlq+efYdvR3lD4cHa3M/eJzPlkpPmIoBg8wdpJyyQMfaVAgbADX8ex+8T59
dkMv//1f38LVGA36Ke8PDMzqaJ7K5UXaC+AGt53TLz7jsn396aH5sNaNVmaFVQ94tRKGhWwN+dO1
rtvsLkHSvUbaCIUeGxBAeAuH7f+0Tvyz6v/re9GbB0iy7PtDKibj0W8vI9aJjTdrMYtxE6fC+u6K
wSkZoxrFdWD0+H7+/smfPRcflkNZWLms2KcOJpN06RQ8mVa+rfGp6w4o1d8/47Mr+mEVDJGmTVOc
oBSAvTivbSdtj5BeoZe2c0ZexzYgHQS17ChSpHS9bP7+sZ89ih8WwZCjmRMos4QxkABXZbrBLMVX
yQNxuUB/eEw+NoiGMhjsuPH1YWzszRza2bEv5gvuw4pRabSdgza8Ve0RQGsbUSopYVcxQJaXJTMK
Q4Ma8e/f8p83+E9/yIdjWJ/6CRNrotwVhTY29N+L/RziUvMDz77tphGpVR+3m641nCgFpX8Rpi37
oc59DOFTtrXHEvtPnmeoBQLrxUJ/HYWj53/xOn3yyn7sRbVpg6NviS0lDlqYozaG1NKYYb9Z+VfB
/2ex88duVN3p2ppLNRxQulkvgewsHeWlO1crYbSoWemqOIat47wFsU3fmhYMTntDL1CyhJVAcTcO
e1MQ6yKQ6Lrpq9hAXJ60P92aD8tVngG86RIqTgGdoUevS5lpZxJGwClTDAkmc1lEGVafC8ACkx4A
H7ddGVLBsv77w/HZxf+wlkHw7KYZUNW+mtB0L7oDKu4XxQGmfPw/3l/7v0tyvPiJVwed2FvZjAHT
N5vtkCztjlmCIfrfvsWHNYo1IddJ1Zr7KuunXdipYRPSGrdt4+J/bE4wPyxRDO3O7TI6Ob0gVXto
eAYiHEP2F7fB/+Q5+LASedJtikHNUKwESCXIvzV6OLiA6km43rDHqteOUd+74osL9km0wHjaf29K
4rS1XaQNfVAL2HjgFv6bnMb22fPkFMkyAaxsTvVaYSbLoUClwPsnO915lQsbmLC1XNmpnX7x1/x5
i6Hc9d8/Bj4ldh2vHXdo5CBdNBvbNyn6MM5r/fj7A/LJiyY+9sCOzC8viexynHg2eu3MmglIw3S0
8f3FrVrD6wba3TvjgxlU5bBJCKd+ua2zfNUt/Uk7M3yJ/37JfKa8HJY1XJhYf4ut+h5kFYCOR5pP
Dx7gqLYpb+xxPviI0cvK2dSDs15Uj0Iz/s3Cs7Zx8FYmuEd2E2WaDbxQ4nsoAZwIjTHfuU32RYr3
zw+j+Ack9q+zBgtgnHuiyncDdApEm111nNAaWIjK5dtS9vMToF8UNl/cmj/vkyL8sAQp0x6yGnr+
Dlnm6K1rR01w/ptY/krpdrsxwg5KMeUQ8Wbw0P4UoxASx8Fsl3sgsf1GDF37RZxp/3k9Fh/HntFj
JEVqugNvOe/cKm1rHKpgltp1z0jhfuAgcqRHKVpCBrz9ZTeGwICSsqG5tDGGV+L7N61sDyJdrZhn
9AB2a1kg/MRGD3YlTpst+223l+x1EQRehpnpSAKn7hU7La301MAkfNbGJB/AiLo3NtAjMK4Zy8EX
79qfF3wRflgq6yquIBvO/W5yWmPvF3G+7x0jXYsSw8Xf7+ifT3PMkP/3SW8M2IetBtxf2KVE9arg
si+zuzYH09hh0DPBN8ZkWhHvfPEMXR6V/7+NwiD+7yfmg2uWmUz6HfLxHzZ0uNdOjf9b77n42EsM
sE1NDMvrXQDV5GRaEoR4Ny9fXKxP7sdlqPjfAYthdHaN7p5pEwW6oG78ugX3YZrXcama+7/fkE/W
14+dxPlYwY8w5D+jSu0ZGH1yVi4UxZXfhOHZLaas/eJGfNIIJz42FHcAaeOuZ8KxHbrKQtm2wWYP
SqxU07Em1F0HOOa31Cn2pF+vgvolWUCL/P1rfvIUfGw1lm4oZOi3KK/VZB7cRV+UuNOy/fu//tlF
vHzqv1ZFOL80J/tTuUv0dKUMa8uZ+gnP68HR5c3fP+KzZ+HDSak0XOWhIKLX3vfCXbmYEOwcb1n1
afvVavvZt/jw+lepyURcwmG75yi/s+du3mLjTr+5pNjv3Xj+qnLOjvDZR31YBgjlNEZ0wg7au5v3
WHvLDQgNmB/IgueLrQa9Wu0mj1ZQw1GBahO5aTltdWX48Mcy+lMCbGW4F2ZeDMvbGEI8THG5nWS+
leOvbCEMRRRJLgQIeFf8pPgfTUSP3lhvem0cuyR967v5lMliR6S8rUpn7XIChXxzQAlaYiuK0fi4
2XogCy/CW1+N2EHdFWfJd+CtzBXVci3dmvzLJV7DLDZP27qe1mparmqBtD0pz6zkGNheU3CpsYd6
NhXhKq2sQyxB8KTutws+33dz2D8dwuo6Wmr/rQDlXGY0bNQkyMyL/45+e5y/II6NrQP2K/WejCq+
ZJqv/FnQ4DDssSmhKaAUnRcbV9/nywxvtSNaTSnB6qY6WsvyGIzjtlisG+Yqt9K5yuXPwha3oTt+
c7r611TdDOwmZtniiLgd89+OfFMLZmEPSx50130v0nUoWkZWx8jpQJJx9rMyZ9/G7Sn2+3eU56vm
YoIywiuUSp5oNpa70+CE5vCxQ44jgwZk212mXo1BrnE/5Tp9zCpn1y3wiKxHWy6ruKVRpQaYJL4p
f4HqB3S287ZNUx7csAfgXDkrXRcrTp4Q0oK1O17H0/DaFg9t/1YgNXZjZrIXcJtlMt0sYXDNDHID
92bCJA2xyRgPI0SW0D7FpH9WcwzCBEA8yFz9lISvZcjkdbZE1vIdHeetnbwX4/cilesgv0kU/EIH
tVYRY1p3QnZGEoIehlv3YAskk/h7cT1B4vT1sh77uzYvo0a+U05aa+meLKCmO6j5UXHx/MRbOzjn
+as7ppEZgwkSYbIxffxt8tHp70szvZMs9px0+DyUmImzB8u1L/zp1rP03aKmmzasTk0g1xx8PNx5
iGQNnW5dE/hg1xyM8GfF/5yc4eSMwFMDKIzdyh0tHDFGFHiChxERWOisHQTKEKUi0FAYOtG7AKxC
pWjFAL+sYFf3VJ28cL5aXPmNmQaOXx2/0FmrIXhvOeEMwcLKbfaPghasLo2juC05/7gx/J63pQ62
nHQ2C4bfsb5vfDiTDaFY6zoc4Ekn1G56FPjRYRSvhEx2Sdhhx3Bukz7cuku5jpNH7WOyxqJ9Kh2m
xqrqnSTFypi/935wY9Z3VXarg5K4aL6pfXwakK+ZVjhOONMnGqBkLld9cqhmHjKNGDEu2XW+6ck5
AV3ZZna/z9GWL6BqRY3spXhp7fZmWpA4jiehWophZ3O+9ZprnWWQ1BHnaZ6T/Ae80SPP04bBjyvf
Sq/SFjrAQCp8cTdNJTDm+FCMOkga8ZXruT9FTeAA51G21777Mw/TDSR+BAU/k7nYVoa9VZlgKYIU
JIpH1IJ3Vs9YI20OsFYhgl3sVg6GZvfXAjwXDy/UMLqB8mJFdzGKn6ca/K7Jq9G7Pz31NlnfEkuv
HI/ceM0vX2CLkju6ZIBy3EneuWiN19PcbCXkN7+pMJV+G4ZhbQbpCzraFiO6nPi+wWqAMOgMyDi8
ED225e7J8UWZ2ezd6hXE4nGKg51bfMst8ouife+XAj22uhoD22KEXqw1Aio9vzZNv8uTndbVMZ5u
zGV4bJszlExI1WdjlN8Hk1GyhA3Ata5KH+hrVZ5Ny7wQXIH3sjrN6Rpgx6ocIZvhBs08UjOIEmyC
YaW7G2M2N0t9HQZERc63qchXVX6BDb/XMXz9HJpO9TbltxddOTqG5zh7dWKBCAElWuAicZhx09BJ
wPMwq/rogYbCxrsd/Ho9lsVqQsA7J+8ByF4v+FGl5XOdW+cJJXwdj6e54ZaQzcNAXa7zvt9kGIGq
Hhhja0asE7uGdQONyo1s2h+oZLZWwtPdoz8avels5KwZFkN644UPFu/tzEfrhzopAUrnT94+rnFA
hfL7nD4Wnbc2lbdO4mVbN9M6cQnufI0P0zkwTQT1rt/Ru7j2Wk7TKtws3QQe+MUc40NiV6QXq9vB
ZMoh7uisOzLHtAkkY0ziBB4j2TU5wknb2uXND6v/UeTpNpkzCLbg6QOeXA5ntalY7c5xwUdn6leW
EAeZj1bt4m5mSh8sA5Dp9kWFvULiZJbjEemHwziUm9KxBghUHn3wE8Eqryp5XTuFdV2XgRnVSwzE
0LyA6ZH9Fu/mOJgPVjcVkbTK+j4zq3ibt3wDunnTZd0vU3ckJ9GfJqNz8UjWcrwvkjg998ksDpmR
AQ8AjtdeZYTsVTR2VnKlhFcUqxkBGTho/IEYCtwWSyzOQxqehdhMkLajsMzUnpkDijxMGzi/U5WG
h5wudd5MembclZmqMVg3nvAOAHqfY+0HpxYO700tJ0aA3dyvHrFa/eiVsU8b8+RNxaGNjfzY2mSJ
1h2lqtu5KjTsUaKqgQPMJma2ZYPayVwxavqzqKenOYS0jTNy2NQxGaXc/jmQYjl6NvehsliZEIcg
72Dgokt/I2q5dlq59tHbLn53rDooU7nqtviYq6c0Nk+DW2xaZino7/VOVN3HzVKq11jmRKNdNuqz
6Sxbrcbiup3GGyoTiDZdKhfpkj5MDePAjK+drKzfZlafHit/aNduYwUrsViakWTGJ1Lb/EYT8KbK
mz4yc32XXUzJEHkc/FjFkzsHHmqFcTxmgXfOQwVuV7DA5eHwNCbJi2pD81AKkFxg5KIi8LAgQRVB
jJXdL/XwIixxULl+6APn5Ibewa58Y0t37qsKLgWVyt8H0svWGg0nSPLJ+8fla8QjON0UsCl/Hf9g
nd6PVhdlWu8r4dz6VXkNU3GvbAMPlfmCDRL2OpGHYLoNs+t8DJf5haR/FqkkeNX+EB6SBFZNgC8m
EQWjg2LTBN22Ee7KztKtSvQx6NxjuUjga215bDp00qKZvys9TRHgkivsbcUqSeVVV2bm3oDXShrn
SS5hDLXMfWN+UCLf1SHrVK3FqhwqxvIHE+RkULbp1l8q51el5mUdAF3aJ5CfoNmHcZJtUltmbI86
SGlyCGuOsIZcOPvg6EqSjdv3qtjSsGiV9313sUgagUPg0F3ciEZl11vTG5nEsJNufsQRWb7kS9jW
RyGH2dv181RIfttJ333KEPkqD6tym4eGwJ0320cnqDmc2XXbNpyXyYSC9m7sn760M4ZHqrRZe/GS
N7y2g2cj4jOCbZqhuwxqDDIIMVKfiqatz4EAT9V2gXWvNTOMg+UCWOAfQL+B+2rrywDg4kiq9Yew
LvUejBB6XhXt6EUW9OKtl2XLE6NV6NuNcQzbdbosIdKSjrUlMDtTbdFDZlfCAbsy2kofM0t61BUU
YheWWfTyR+aO83rTAMRMIo+rNvxysjFNMHs4xc6Z7SDb5qgzNtrWy4meMBQ1k6vBuBVJQ+1fxLTK
usOU8hj2auBnvXStsrHYZMWUnNM+V4jf+/5+NDquoz+i9r5yyKpzogkZjICy72UNy2UeiFXoNPhy
Qgjvdmh0bO9Zg8fYKcK6uuptK9OHYWL2am3PSSNZqsE6b1U8LeXOT7tSbyguv/u5WT3ULD8wOmed
qm1tyYYGEBinqMVi6uoRAtESatggpyQqU9e/IbaETaM4wXDQKOzmxLAqoEX2J42rJF4g6NE/AkIz
I3ynxbMxnmMkjNddUjd3g3bED903DPnPBi3/nTCLe/i+S3NVFGGerTxQ/PEqp7Bx60mhccOqeRcS
Wx3d2EcL4ECeuhp8Z+FQLPrwCFqv2dtumz5R5AtuqnroNnExT/d4aZdpVTvOdOfJsjcwzcvqpqq8
8MbtE7HTnmlu6rDv9oEWHH/c2b7GH9ucoTbksOyn4UG1qItHZzHvxpiAY22yk2+LSrW7OZ7xk6e+
OhaeBcLFxGO3DYLWex9Tkd6Xpe1fA90rfk5GUWxQThA85ZZXrq3LcdIenDbZhXWCudxxKc6Ulu62
Pk2Wu0LGLqu+mq9R6rbHJbH11gtaqJ6mD2dzdh0xsQ1Aw+Ls72NiXFYYfurTmDorLy+BjqSHIA1i
BAmlCDYQ2IarKmnKByCo8hSXY7xNCy8/dioeH+Okk9v2ckx1zYxw2RjN8jfnmzzqi+7nnKN8k6O+
nYIq4VhPccs1+v44e/ZVWyoWCo3QjsEgL5msdW5L/IGzT5sonHWBrinD3/09dccfiy+JKc3QhLwv
7y0LqZ/ZNd9A1MTrHuXodvT0k5kl1TrI8u664QneasCe3CKNoWtxzI3Jz7FCty+p8U/CsXw2YA3t
O9mjqzQ8ziemOFSdZ+/6th/3VrKoKABWuy3K5SxtdzpKbH7rJjDjM66eBJrmYgMPUO+NZFVKveTF
aoGTyjGtGBkIceaGatwCmC5uMiXUKdDyMvlZL5shtMKoo9YcFcY8RdjrjEi0nMR1PT+Modu+hX4R
PBnAwqJpdoJrXkKkxwaKsaxM47Uu/f4BXqw6hCVxYrXoAD+tH2yrzvY2vpnKe8kA6NHpkgZuPFfF
zsuco6j3UvWtCTOolOs0r5tvMraMdexay9auO7W1wPTvSkLBjP55mPyBEwWctHuHKNRyjWBlKsiy
Pt0Na782yschSeRZp7O1Yyak5BAvE1y77nBFP062otqZr3QRytNk5erKqrvxXlUG3YYxppFVW7iE
c7FbcymW97mmJ4cxpxed2zk1oLR7qBgOwMhaLLulykfq053BYs9QvOeq4mxor1kXozlAVRjywxi0
j0Udc1vS5D4t1BLprFCbWquJ6rHqvzvJoF/zyfSZlGxu0sv60Vdjjf3MGyIv8UH/5fUrqE8fDCr0
rCZp4rNcWm+XZ2VIRyQXmTDMvrbHOj2bLYMYukTKEBMi3ZhtmJx0NtknO+7jiFpWsMLQQpub63iR
mdRxtWpFYeB7xdg2euNLbsFbbcphWodlyK4OD2nVWOMS0ew1nsu4+J0X5mNv93cI2r1thz/DHJRN
bmm8A2ng7cs5WWjKKkHhlkbzMFG5gtBckjsRQ/kAQBWBuvCHqOrzOwyHPGuWXezcwTd2XVfdZ74B
jLggB9Kk4VuRL+VmrourVvfBYUxMuTGm4ceoFhE5juSNpZF/lSXtT9Chy80inH0opQ3Xx6qeRSab
Tdehe2JoROzHIX7HblKu7Sppb2YtzHtMFyV0U4OnUQQHRffrpmAUdmO2PmKgNEk3ZuU+ay/vz4kz
VftSCzAQU+PsfVHXHPPH55ZawcqaUk6Y9HQhxlqOIkmvp4ubwQ69fj/0IXuuxImOthMHMZhBx6uN
owrHPKotsaeR5D0OuPxBMRQnenUoAodNs2e22No6lQh2ZZkGx9a47NconaMKI/RKxPqG49eBt+U0
pSwhtsEy11rBm+qM9pY//rby9bkUXZHtUYdy1kq9PMBvVRY3c9pb2abOJjjSgZzuBqbh1gRc9Z3t
LuMbMYTFc1F1vrUG7jz8iJmPnC9tpN3BJ72waeZaopjHkEN3sA8wvfLpTylnPL6N5a+VnTv3eE1l
tEwxacg+qTeEnxiyh3I8hG0VRnZx8U4whbeyEgAYshHJ7cRoyTHmdXhAxDw/ERmW6GXhlYxRqW3x
5tU+40+NxLWUqwy47nvm2s2+GIgWM62W3TSbpOwK4azn2XqdrCyPRGISMiMGa45FmQcJp3czfJ7Y
Eh4Nzm5PTle221SMNDLGRrhSTT7ezdaUb/Ed42ym2tD91rT3IXSQdMLMU4W3ZkzH4ji2HUFVWFr8
+2aRpt+cGBJC0OFZX7MksIkktolnmEa21smKA3AP+glaKe6TuiieUF/497rzKxzKlndoO9jPU2lY
xyTx3MgOexahUc0mpUzfaJ85dIXMhCFIABEipvk7lEb6NLBWAFh3Z4+sjRgkA4wTJ/8ySynQqY4w
bgW3vz3jAxqpXQ+9y6LhVnuxSBC9k2Oewbd6dyLm1m3CcsZeD494L3TZrBLBNb8EYaimlzm+qv0J
PHaZ8hR6rCDH2hD+0+JU1FyVqSQydKmbVxwmzpu3uF6/TgqmLDnUkPUysjjbYGYwTwZ59icsJul5
UJX8kVqdV277sSiqnVkoUnlNMrFZOXVQPAulmnpdBzQMR7zGSbZm+rH31n4J7m/DECfD00sdTs0d
AzeqPVd5ZRxpohh9xmvzeFyphAwiUyeMdtR4uXc0YjL7OwaLX5xxl4hpZ5lc3TUGc3k9NH5+JZpB
vXkp4QUW2So9FoMT/1LDoCMPafq3rGQ+MqpdyB3oMuVwNkc1oCGXgvC3usA0bTtrkH2RVRwsgEwk
BWZPbDIqoiX+I5xte6dTCMQYqI6f56VMD5oU7C+d5OIJJaX7Ng22HxlmlVzLOK62cdKMt1zN5iFP
Lba3PLSJJrIijYZpnlcaZGaDGmaRu9jw7SgJcgbhcw973ASR0jOc/LmlOLHRdBieLEPYL4Uu5Sse
U/t98IukjNLMzuu1vQRLvyo65Z08oyIlK90g+GWJxt91pp/dlout4dx7aqMyeaIksfwcQ5NBRBpm
T4v0VeS6Y7sZlGItb8Ip3Me6y39hPMu/IXEI+Avicem3MSDeiSSxEbe3OnVMzI2+NrCK88wydJRy
4BywQSq/UBFCZ7WFB2qdprAZEaJ0im17+K3ITrBhwN1cDeMF7En7j8G2Hd8HkOZXg7scjIuFW7tF
sw6nqSXFl+INnHlm5MsIea8Cw7UfKn4j8fx+U/pTBBSeYkpvDQgacnPFvYzoLRq286X7IDB9PmAI
TtB0b8s+Oxo1HpUBLehqyXBBzkqV0TCyt1QEIVFRsTFrOt2O6WIGHP2ap7KXu6A3Lt4dsnWDf+c3
zT3lU8GYI77j3lmazTyFJEU5biWq+a6xUd1dxq0razoRMmx0hWpFjvWbM8zfLEc8VDN/lNVwfq6c
yA2ykxydk2kMuzYH3+PPHi4z4t9Mvfsi3QdDSwaIDDEVd+Sh9N/FtYM5vOiP+CJuSXjvLT/NT3OY
ARSXGUdXq/BId/PazRIu91wOzjk3vjfDcaiM5yJJIhIz1DKz+DIyrXYhkkU/lZu4c06qJ704CS88
arO4sptwR4Fg1zMc7Q3zjiUp2Fk0TZIl3Nq5IupEh5TaN0Z+cb+UHM4psHi8xctunhP67dLi3PX6
GBtYQXakUIdX14XB/EURU2B8o175h1r5R3tuMGmr6X0v2Ydxk6WRbzv9C4rKeeOPrXxyETZdC7Pl
uA49u79vksBDrxqr9leVVstD23TGPvQ5A17AprZYFbKzd5h5JgfDQQLd3uX0fMrHxECzns1+uxWc
6M65HZrONhg1bY5zakwtiPSL04fGLWPFs9j/lmk1e2untGvy4JQkb92uNN9rvxWHQaZJvSbRRUSU
dA6FtXoZpu/VVFkPVlVmzxBLvQD43BSyjXbLeHBKJPW0jiObhmV6LwvHvGPN5AU2mmCd1lnyWwW6
2mgxjTSZ+rFx09PuR6t1Jxsd9Z3dfJ8sXWQci0zDZHpGsPlgJXlsaj07q3LpQT2JYHiq61aeDT+1
H7vAXU4z0oKbOjPRJzWBQ9ZXLbbhrEkKD8fa9xpO021y5o/ob2Msc2HUNKZ1QCDGj1a08Lw2Xm1f
Xq5i+j271MjRcTW1v8qx3e3THFYXJ1Mpz0J19vsyD3SHm4nuzx5ZuptJVPZL5zvxPm4I1DmOhC1V
CvoFfxlFKo4lHSavYRvXL/5cVne2tu1d6NWdv+7byT25zoxlte3Ed2uwCCcd29nJIg6unayxW94B
uztJ26dsxQzob0i95Ivz4MqJq/gd76hBdYppgdtk1vpJu/b8bM7OM2fU+GBQzSWX6WfZr9qCFqDs
cL639Gif/KJiR2lifzyIoEs2Ez3n3yuq3tUqaWv5OM6eG6+tsnUewrwIbkM8gA1LkcbA14xZedV2
I2nxOLRzfsqcadCcsu6cz3N1AO1s30jXJoDMZqYcElekLmwzbBwRzfTFgpKvzrcL8rcrac3+Bm3h
VOyD0SQG8KSmKJ6kL1jQMLBoi5la7Oc6vYTnYfdMH6n+kcydTK8KVdsB6fOekqxvaDdfEfH75XZG
ZpBQXQU5NOowSPZp7Lgn2279mV4+Uz55I5mOrRRKni3UrneFnbLRe+6MhNqYdddHljORXZUl8hcK
kxabUpUX7ZUWwptW9hDoMyORAdP/VmGuaGdFR8jzFDwHXYADUzOp4a5UPtf7WHV1xxjSJI+qk+qb
n3nuYWlGFLOcAdt1m3FuAjMbhqdYafkwkOe+TFbHx4aq1jFp3OxgpaWto9HR2lnj3wj6fZ/IsVjB
1M2vfQ+Yeyr7+oc7LNQBoJYbW1Wq9nJH7PnNIhJ4Zri3vohHLr1PUxslurLeSF2YUNQmO7PXWVPY
TxTDux8FTVdxJIy4vgsYe/nlClseeezQx3uXqZhMO/55mBuy2Uudk1DkWE5/afCLIXPnR60UWfwY
jcyu5Qi3d8kwosbKuuCmYDrgUQu1PDuK5LMP+v11CukYglbePaPd1gnRcEkpsZzYwkjZpQizcmyS
NTGJ5UYDBdW9sShhbXryXCE1qDL5WZjYW2bhonApYjEi5hEmkxqttbxYY9K/9+Fi1ZE7ZE2+6vp2
/G2kSHMJFRb2ZFW9MhPRdetyZg8pFmf4WfnN/OLyirwoUxo3RVL3ZyNxwhew0tN7QL5+2w696a05
sIprH+0sxdd5YYCkr+P3PrY0JDyqAd+7CbIiMsXM2fiTDJ9KP+/2rTKLW8w1+dFAFfOyDKq4GSvP
fVD5kDaRT0H4IRhC11qFlaW/lw4Vt8uBmym40rzwSanmBlPqX5702Gj5KYlFKHZDdazMTOQHyLa1
GVlWPAQr35ynY1gwEEF9b+lWc16bFGrnJdshcquf3KLDzUjj0NnI2vwpnZTfRhhs1bMMFsowtZTl
fjTm5WiOdtKsLStc3HXdXLKbedJSCDCNvjNWfp130zZxAhoRxqYwUWxOZteutHCQeA1NUb10Mh7i
PQ7xGcpg3nhPbThZ+yXxq3ec93rjcq3IiOiRVIo/V92tlxXZi4V54VcofXJPQclaUOfJ+K2rwvBX
sohZrQwhp6f/I+88ltvG1nZ9L3uOLsQFYLAnzJkSlSxPULJkI6eFsABc/XlIe3e7w+muXf8/OXWq
u1QmAYkJBNb3xohkyWMzNuXHBL15MeOuOPqU/PBxG50kqcJL5Cmo8vhgKsHEA3iu3IXhqVwtpOP3
UHEDIGJgVTx93qeuWJBsx6fa8lHSk5Pm4miKnmrxMgp2eOSLL24HG2DohY5Zog1H3LgtV+RFAH67
Lkye5Sw3JIR80MmlV2jtQy5kWfD0G8Aa4Q/T3J9K6y61IYa4RtjnApCaMbvBAEvJFWv8jMZ28l2c
/B7/uP5GFp69wfVRLmhO8aDi5XTyvNreRWFu3BWYvCie0vNtmo8FgGcUH4SR6NupBG0QRUrKATrG
/WBr5jkp+vREwaCxidoKOwTX5XwOGqR9ymo0soai1ZQGCrdfGyY21TmqaLuc5YlKD2CM9PdWHgW/
LL7yBTlNxTIWDQejbXqUs9pyEQhH7DLf5Koi8urJF0M7rmgVRKLguSN9E5gwyjNtMRziQga0qNd6
L54q5p9ggR6GM6KQ0F2GwZVyBiMwfTbj60TqRANaiQnoooYhgZAb/CA5VzG+jmyCq6vCiim5Mirr
U+FVxakMNBQ2rFYQtqCMsOclUAlYpa5Fl5zajTMfVvxmtSGiC5G1zcnq9dijXLbwt/RveJ9yx+cc
XmZec/LKHrdyF1BDMs8CKS5x64dLfTKm+wZoYWtbVcwCyXRqOe91O3gKvbF4VLj+kZ46XowGKyme
ZGUUS2PUJF+3qrn0tYrvEs1Tu1FkcLFG2IznjiSsZznm/lwLG20/5Pq47KvAfWt8Tv8zQtyNdc03
cKXjTYAt5/0zM4pgA4fcIBnYvIDRCFdDTdgUV4B6rk2VPq9Y8SNHcVsEVY5adSO1i46d+S9dquwH
WXrNg28Wwcw1dfNTQZXkSm/Mai0oRVx6Kay61zmf1WiCgkaAQQsCh21QVNLcLoLmrVM42vW86UJj
Ewqdwt3GN1mi1Jnd0UsFCTvj8f3z5BjanRRmHa7BfZwBUQ+JyDNH8MmAV7XmmWMnzxdJaXXToXTT
/ikWSds9jj2o9NIO9InaI5knr6UbWp+D2hSPdNlG5izS29CecXW1SwBMImO4InMwLwgUNeiGZEm6
jc0C2VfvDzlZlaqVb6Vra9WDO7jxOupk/p7DYoKtlEFczrmaYkzPkTldTeIGp/F+7LWHLtRb2HpK
sO0nrZoGb9PbFDjNxhHjMUBCt2yctlt6RmA/lFFE61vUd0DwvtKPqecXq96Dup9B/RFcO00NK6Nh
RGzl52P00rNcXgVmryEP0Zjd0IbOR/iIZePVw7J1TWujZyH96bGwnG+dGyLp4Vlt4hyuDmLM2SZD
O8x79OFvSUx1ZFQU+aUcY/UkOQOv3aYxj5ZVu96y0+30U2bFxRmGk4I7WU0vlGNE2yE00p3jynib
lSnIeVIYV7mdgVmHa8vOHur+ra6t7D5M3Oca7dILp8h8C7qp4b7jolQ6ZfG5G8rpVNRqXHHZDh7r
NtR3ehuXe9WIdKNPyK/c2JsQ1jSevwm63tza0gyfUCT4TwYXOs4Xo8UbKrNVNHR4tkcH7BCoPtyG
vEHLsasBFQSR/zG4ez7eh3aM7ivNy+nieJxqEWvROIraYHC/jh1nhGQIy6+qS1DbDGPnlEurM0B3
haP2nZ6ly7Q2YXPdXCKPKwODs0XkyZYWmCpg2JCxsyxbv7ofZetRa+po9U7S5rnRdB2WIeCCuGAa
iuPdpJnmbrSj7lTXU7lBm4gUi4mCukrpIW6f+mx47H0vOcOaBvscl3s4S0PDu5SD4kvg9NWC3LPp
aYqc9JMWDTode4a/hgNui7lDM9KljYkdCPTOOpSarHcdRczQn6Kdq6qxd54GgsrZOkCKxqVh6yvZ
3sMZULaRTclH2EiucZHS5m0MvtVrFmrXAP/DMIyA8HDF+dGwHW0N+Dossz7gesnZoT1UeeujShn9
6uTQi7eKA3si0KyT5Nu3ZJ1QylWdJfyPPqNFR+xpa1JIGstKOzaUP19Ea9l7KqKnQwZFt3eyyDyD
cGULn3NoKb1+61Gh8hA7cQFxG0G0zkjcVXfh1OvrpOiQUthMOtvcjaqvkbIN5Jxj8qHlVfrCFbsK
5xw8pKTBPm9MxQiizNDbeUk4PLcdKa/KN6N9kqvkMnQdYSyFmSbYKpBnpHMd5NcFytRcOHKjWkDs
FK8q1ryNhlONtTKSgNnUiKECoSsqHWyW+mv4XdP/bA2aOIbuVC3afmg2BVVpNAiputRnotHp/uyD
+HGQVr3qHGk9S6Fla8b/cYkPbtoAIdVvmMBy1rJRRR4RBygkcptLmhFxMJ65uPYH+HL/Sx1q1sZH
maTtoNkHCWSWRB+RG/UIdFI73LnZkB4Skvu33tDF774ba1/8MBmXcFrl3KYBqd+xviqIAQYfOqoq
NdGESH/jWpVJ4hejh2dG5VPNwo4rC6o1hGUVbhgN4YnVTMmC61e8sTlaPnOmNz4GrbI+koQZe+pT
ew5cFNLx7tKlaxOX8QizX5yDMsIOG0ho1zkxTsa8aDV3CaqQ0gVqyqMpXX3HweChn/PkjErDce6Z
cJQcU+12ICcWLga5nBd6NTJfoGAFVeUPT7WhpXc1gNMiTkV9hCUnvBa+bYVjyth1TJZ7NxR8Fxvb
/+yaQ1stMpHH/kzUEZLMLgFpmTWNUWSLkgt9yABtIHeLLXWS9ESHK8+sykOfTsTR5GHOd0ga/awv
hmgZsdq+ROnUriqRh3dBU0z7jHXjUXaeOtQ6452y/fhTPGXjvEwtjEOWmcwd0lvXMooMuhCdYOnT
PDlHWTBCXFbT2qRqa22BIwPvqpFDs6AoZytTWFU8kWGKoFM3G5QSrp/BkmgqWeup0LZ9HaKjFYoZ
lACTXZgk1SIx4uGS+wjDogGNUxiAuVuF8jYijYfj6Cqb6sSePtOi7v1910QRcL5w+UVqOff0FjHx
iiBYj2Xg3GldPJogTqhuGPKyU0E03D3Vqcau1izie9IhvjLE5tlxEvnhQIDmR7v3zLM/ipb8GEuK
57TL21fbMMwvSibNSsV+sefsjc7bNlTVzqIeknRFJPMUzyWn1Pd8bHQ8l06d7NNxcNa1jOstDZPk
6liN+ZqJa71JiGDfvfMyjQ/OwWT6tR+b/mR0cbEFr+cblPkOBS40AXkXPWXNeu3LLjbE6k+LOMn7
C9MHOhAnDYdlSq3iiplSoa6e3B0mb20Z0P+ys91cvVaTFt6z2mlXU+Jri1Zl9nFqZfSJYi07mkvD
l8s4cFKusREtYk5A3ktTxF9l2prj3LYc+2T7eUbvYC/tPdFN5Ytt9cXGaiH9QiM3kbRh3piViXNt
i5+qO0PRj7mMpTRPhaG4aLqmdugjt14LoXfbllWXAqbx2zPpQ9MZ14KxIHh/eIqxP/nz0cv9A0RV
N+Pkay9Tt/QQWVSai6+tTM+lNoXdMsaE7M9aqvggQAbEM9BaJZr5QW97vLDQ1nPlTgWKOat84Ryo
nxUI2rbpCu/OYQXxmhj0KUgkxfee3xtLOwnch1bGmloYtWfNWRqIJ79MAFnDXKT7sk4VduuY3MG2
dApQRmmhVqj0ZTpNzj1XGOfSJDc5SBaOLzZMQreYGOfmCBSTBHFyaKy6FDhbWbm1SbWh2GdSz+/j
LraQbKETS9Bx7bOhMOYOJ8kricJJZMqMCzKS7AIrFX+ERW7v6zqe3lNU3Yi2h8l5AAcPkE734zIo
lDGL6nF6ZzV55Ql8tYSDsJc2cOsi1rVg4Qo6XvO+qdaUDtk7+i5xpNhoOBTk+rKokc3qsjHT2dha
0ynF6/CscR6M5mNXJuvYGvqVJmV3xn443NE1MC1lMpQ0itYV664UPFhEvbfUdCgyngoV2KmryFpM
8+wkNRFykvfSy0AcOKFfwk6eW7qy4aRa4HoY8nahBWJkTebFj3GeqxMZjQ3YVI98tLCZn6GQgYKK
cFpGQ5p7m6QEnMOFkKWPfqh17yampEOAZDRa6Ioj9ghcH7DqzJU7bysLqFCldneuA1bd85zrBt9f
N161Bii+GpqIk4vQ872b+J231ywiuxdVaRtw4jYns1562Z3VweC2jiGeojREEIrhu5tJ5DT48Vq1
soJC2+R6qzaN0tCwdeB5hwTYU5tTZjs8q1SHIstK0jIM6TonMN7ggSWRccnMNiOasmENRMiKsQzj
MKRbIW2QRFYiTj8DNEYcrzKBblMi8de6yXV6AemfGUA/qp5XDqW5gH+9tidv3XeXRSbcL8OVLUMo
Fm7NTlr3OF1G/9xqmr4wemyFj1YvNH8VGbGOIs0yrfYAATOB8RmWKcKHHiPLWxxPw5oJmqHbHCiC
P3aD7rWAe032YmjCHmaw7mX4RKK5qBZ9qjmguWnQH9FRgxDa2jVxma8mpCLFPNeK19YncWiAB9hX
PX20s9xxMNGYiCg06URzTAnCWeqhHtCzqwdjvgklF09GGN90g3BrB6hHNJT7xHvqjgY2pDC4L9O0
9hJsAkZ4rB3ERxfDisunoAbXWLgy8uHzRuRK86hMwBj9Lqo/8qTp9EURyVHyBgEr7OoBRmdmjdrY
LZFaWOwuFXX3RNaM2jyNcroaLH9S8cwkfeYJ3C9W85r+cbUW+lCoHRwJwpFQqVz7XOZVtJEmWn4u
xf0HwnjbfS0SCOtZ5Fcauvw8dpK1JWREqBgN09O275XxELMS01f0K6T0UptlNoFpSK7HMursRTxJ
8zyFFMPOgFzjAiSsNy+Dk4o302FlAMk3xmdbGHzw0+hTOlEUGFXiZCUbDtoGBu4Z+Ua6sAA5F67q
xp0ZBMw2EFUrj6R+a47gBMx8sBsHHCBJ8BvZmVluclsLli5rMQwBImNARM0OzT+l6aqhdvsCY53g
q+FA2yGXC9cDZPeDrMZs1dG6HKIFHdpT7UaN2ACmhOjUEdYuc7uvXxt3bL8CtDYrswlsujaAFvsQ
xocAm/TaTm6m6DLNZJyJEKFrpTnTQnb0xcNzAJmdsngYvtXUvG/Q8iidL2kRn6aSVVCsT6RjNGYY
rTm7UQ1IudG6Tyb7c6QSHEwQlJ+LKCVQ1iJo6JgEVfeZ9If0bPH1vERe0gD8efXXKUUnUXbxtELR
Eq+IUtFeOQlW0ZyiEbVEmk7htvQU4xi0zGc7wZU+qbb6ak4hvIERQ6AjfyDsiqWSSMyDXWvjVwuE
x5lbcqie0GFGq74esEMgWL5IGwDXDQtvB3rTv3M1UOCjluS8woeU7npN1G+9n0b7VLTobFQuSnNm
R4b6RFuoHXElJBP/Gm6D5kKOwHgdtuOvFTPgZFJWbyNyl7OILiZwJqPaAyv4OzQyXb4qcqk/tEXH
ySrwqn7hBHETAlZECASmoFoi4nHBhsV0aSiGPYyEtr07gRvyJHMqVVWvtd6spjh5V7SDhWFIVkAx
AeRZoXX7iAn0m8myawnEe70UjkDibeh53dz2svJd66X5JpIy2lVaWbxRrJu+E37YbOp+IFMjCIS2
6LKrC+nmofzfbj/+f6jX2HSgcH9tuLw2LP9oML4WM//7X/yMv/y+1vj2G99rjU3nF1OYwtNpO3UN
4CB8xt9rjQ3jF9fWbce3bdNAfuxiCf1Ra6wZ4hcfp6Pj6xSP+aZzbUBpuHxH//6XZnps4+94vjBc
nwSJ/6rX+PeWV8+gIplnZnm6DZ0m3D+Gm2rweQHij8+uo83LiVmVQvfs46f34+47t/1zT+zvM9Zu
j8ErcQXvgqnbJk/49w5eRyUFuXtvXoGiDY/CWoQxvoxqodu7IpVLM4pcRhD5D1y7+fswAR7XsiwH
VkjYOm/8nzzRthgZmhzjG331i9Z6EQxlLqu45lNioc5kTRxUTwiO1zVyoFrh+UWqx+WmsvYWOlZ7
p+Q+blfMov9g0v59vsPteZEfaTu893S8m39siemSKg4TzfwW2vmB/tAYu2oNiVBFq1DH9dRZxX/V
xvnjAX3DNpmyiK++vVE/WaiHKLNhy61vnIYAx7zhm6czYzb68E85AH86mizHommb49JxfMv8Y6yb
G2PwaWUYggSmJ4G8egIINkP76e8PqFug728aiusL4j/GNyAvV7cQkP3+iGqxrSgr6UJU7N8MtEVS
1ItqeImrfInTYIEieOmBdEYBCZDV9FZLpRH5YZI/gug/6p973cSpqOGCNJeoY+ZG0j1XV601LI2O
r7j4lhj2nnP3VlpHwxrX7RDMpfPqOtCgrFHSDDNkSVFOxmWoKbWDmqZtTKLa4P5T4exfvKW2Z+is
jvkf09MfcgqQKfqyuM7DOfPvmJWYR7VZW1aLv39L//wwrm4guLLpOWfmuwU4/XSIoMZXrQk1inOq
Q5DPNTI4unrwDzE7f/kowrnWvJvEmdzKyn56FNEAbgXYcWdjfQpEufLqV6tXy79/KdYfQhA4PDyH
LAofp60BfQjF8vvDw64mHTtODDbbkwd6tYKwFj/BD3jx2oIiQimsgPtPgd8ocWwwRVR7P8KHCX3c
u9D1fhTYW8OGBV/lLhKHfa7R/XbgdF0r1t1lOWKpfDDqybapGsCy5Y8PBVEpmQ7MAmed4HUTfVAH
742oxkDtWqah6a0VcdmtgqkECKd2XKTLNq+94ujhGgrWVmnjmyYDEquoZnsCBIDLvY/AYfSCQ6dZ
BTGNwTjgg41M/cUOpFHttNFETV1WTfgxtB3i1BTAPrnPPKt/IKgwCvgwUSo/KBSEeG/yFOLFtXnU
WRJFZgeaWHlyaZiZtqeQ2yq3ri9EvBq12k23qTAkcjlvdJOQVBUE3etcD6J84SbayBI6LGAsi1pX
BeSTDDEFG0M3bXgxskeHR8QG0gEjUDMn1xFepilz0ob6d2zEqaNS0rYaOpnqFZXBOt67jD+ypPKz
tp6txsHzPkBsu8/moHKSEKfUaVYlQeVZsak9N0VGNJMgOe7wlWLpBh0UzzKycf1H7ZDta6dM1yOj
9RPSet6XwGH4e+xsbSgRvodJsWl1Y+xOrUiN4alFBwAK6RT+l4AM2avMFSRj5XJC9b5Jt6YhLE47
w5/XPiKulaqcyj1oEaFtu5zjULtHqO1lX1xYCxuseiga7Y2SvKB+xBxmuO9JWrP2lTa286xnOY6T
qIFAx0Ad2HoL70Tc8pRCIPVhdna1lNeoSRCPRRprjHI9UlZbLImnNFqWtC2mbRabbfSsT8g4Vvwz
kLACvj+DkapQnbhlxkcj/CnKUWZ1gyD3kmk/DKm6H1X0aAxFIRYQdZV2qQ0+wV1SG+kVTgVnWEvT
6fyv+HC07vnKf8EjuiAAeL6CZoTTT/FKw5knPd7NR3tQmrNl6rYSHEO57zp75SDbea+rgMy7xeDn
snkD0kNpmMIBjw9QnSq5L5zJiR9QVo/DluPFkzluwVK0Ojir1ctVZatafKKCPPBQxU+ifJv40pbz
kNjW4GMoeoXotpUSzHyO4gyFVUNVirUjmjbPynmBHzZ+8nDnmltCamT8SQdolkhXlZPMrU7QqDo3
fLhePLpDGMbnUglhXvB5eMZBq1EUvmCOxyE7w+2CWsEPK3/tYPQO5pPf+5hHSpW8lc6ovfamY4lN
lcbljkwtICRLT/tsFrjCVBDmsnFgy+O6IGmQdmlvzteEPOAIPvExFu01LKH0jPu2CirB91JTBRN9
rvsoxdB6DMte5RHW5EoWYqUHcWscSaaOyxo4BGB3VgahwGNoaHlgzxwdG/Gui+3WJz1gkN5CpUpn
gRPlqjbmA+LljjZGLbN3fhEQuBWmbhquJxrSvmGtM8Jd6zh5dZ7ipPAWVZACnUzC9fpHyDwjX+ZT
1ngbUIDcXesVOqFlhsf4vgWyjJcjGoAc4zkT6by3TanumjbSDQQVnnWCHh/8+TBZMQ4gzS6PAF4e
ECtDSYljDDoPxYYYLpJxv5kR6aGapRBCw5ive5/HvPDqvT5OSCr0KRAzwy2xDuaMoLTIE+drLWVH
PBbLuzBZ965ygH+kjL/kfQ9kHeUpoOIEvARLKzNmUMrDdRgKNKL9Qll8eX2iSgfm/tiq9KnC1gp2
Za0JSbRYUTSo4L0FRHH9VqvMaBdmF5v9AWBvgMGALe+Xo6GrZkW6E0xBTcCKsXBNEXTbMbXadzWO
QAXBaNgxSO1YGfMayELMBJbOmK9VD7gyaZ4ELyax3F1aAC1vsIm9u4XjCdVnR4cLw0WdYj02WFl6
+wDRjPnNy5wuODl93Fp7DvLJh25wpudY0+tp13ZplT25k6b4bF0cO11hWx91EozZAQfYaD4HsdM1
Kx1NjH1Ef5L7j67uj9mmrIfeeLLcJkQ+JB3BWDmD2qi0JfBK2HzP3fn/eGa0mHH+7yPjTL4Rffuv
H2Pk9uPf/7ru/31g1Cz7F9cDV/IsBHme41wrXL5PjMjrfyEwwWEhKLgMe9c2xR8T43XKtGF/WA0z
VeBbYdN/BkbL+sV1GPJ0k9nrOi/+VwMj+W6/EzBjg/cAC1iN6kytnm7dgvZ+WsTZnVcS0te3s4lq
2LllSDTnPLGVkmX82hoYpTs3+mKgqF7IAdFpO9YBATi4Wm4bgl5cAvylj1VoWRiMCY3oenKVTVlY
TxN2KeqsZDV3Ct16spWW725bDbxP37cWOdY1/dedERBUWNmdbzh3h3UOA3VvmW1/70XIdwQepg0M
X39/21B5UTPLB7veokMKovnQGYwqYvqgjXc+arTNzOQo3N1P/zRycrVnEuP0DiuDj6SRfDDqwks0
/UaDkctiZdT6ydeeQMfPU9LeJ0VLPgvyO8TMEIsDnrwh014tfSKOLk7KBwdz1bIDtjraMJNI9lB2
o2PJTmLyiY5gsfMw6uj30jJKP5fmYkiGOw265l2Pp7vQb77/I0q4h/7yu7SS7m0TVXYjCGOfI72z
OQmFpmqA3zLSE6zivm16zInXu5RSV8+7VX2/77bHbd/b1l/3vd0/cCb9h8A18RfHD8egbpjAIgwC
f6zfmTLXIwAB9X6q6VZ6xAmw80lLId+PH2Ff1Xu48pokoettfBE/b/nDfb/9XkctOT3WX2jcqZ8g
sslmyqvxwLWleyLtlUSd3MARPBrd04A7aj519LTctvaNbuOEr7LtbWsUWfsw7GDIu53uIVnS0P08
jV53MLpquIvrllvReBrhUL9vC11xR4MO3oLrnmFVPaSdWZ9Tj2tCVFp302Q+aS1fiW6EHUnatL0z
3aI8jBVoRAlb8aVpcXwZofEaVVhJJvrXtpAL3j+EK946+n6bmoUtTFAH1l/ATcK1Ec3/fiy6Stnx
WsD0WkQ8byHLoqPbRj9+5Jkh1xLJy5ygjp7v2Ndh4NuCIa56zFVfrEJvsPYyE8MhSDdVhMpW6JmH
OLbpSEqTAzkD19teDSIqZHvw+e5vXLfX5LLL/NPkK5wo128xynPGIzTzSzQUtExzWSFdRoMmqa3o
wa3nMkNOHdY5/J8j1JEwJWDlIcKkPaI0XPZGVy9sUOg5q8Xw6F1fQqRGIiHgzdAHir1WhOkimdT4
uS2mBzVa3cPt/iByP/103v4LaMsEUb3CVz+/rS6wmW8J32QZ5HFEX7f/dD4MYQtKK0Fj487a4K0v
6+6L5+SQrfC0Jw/12r5AMAejJ9VLOzgnZdXZRy7L1xo37JNdRfYKtijcGa3T3BGTlZGfwB4WfQBJ
Nb3HRdATzon3FFJY32FmLFfVmPfPiS4eZCiyDyX6hzArh2f8WwWyhN7c+VgFztqkq7nNoPFuKtY4
/E10i8Q3xJggirHUaGxu37tCqblKa/9shqFG7oY5PnS4HOYD7bAv00BAT4O2+MuUFyc4EKz4Jlxx
qfoyxsCHYc6T1bdBi++71ujeQGUwBEoZvUQxKwfqasOHSNgFJSRNc8ZUh6xQZPlBl4TqTJRlbiOf
sIpOeYQsFJp3ZgwQXFjgTzW/pPqtM/pHBAYNMbgcmrebsRtXZ2Pwjq4fqcfbXS4dttfQjYsVlP2j
1DSEu3ntoLDi17vSpcSO2IAVEgacQqV+CIhDueMVsCJiFTxvxyGslgVnxdxLupOR18XdbRckoZyq
r7t4BhEQv+0yZlp+F1wTu3pDDXvDWeJUTZ+k7plPavrphqctXewFT7WqUNhP3280WWA+XGN00uho
B/nARBUdpWC1T9rUAaoK1Yy0DqiKv2/6r/YpS9O9+Mi2KYOAGfdjdBiV29HPpgZzlblgZKJxDQzW
JNW5MULc21b0lcE5zLEGXfe9/aiLr710sgf7untRDm9FFrTH26bbn5bEIix89xoLM03uqwJT9MpU
f4Gw1raF1wULy4y8V2GMjxH220tte9MxzgVOdZW5r0zbECiRqk+jWbr3nFFem+vfkS6WbVj3cZeH
ofWc5u3idv+E2milTKtb6303vkSJTiDKugRAJ8DvKp+R/IOExYZl1e0ff7PJue3897/+533StizC
mevmi58f5s/7/fmp/GGf/+Gv82oRAg8EKn4gMh5n+DiNC6ydt9bKJiLoKvDvJDny8yBJrHeEYT2i
gA/m/gklp65/39Wu9B+75jUmqP/sGnad+9Nf1RIYotuuTKfB3W3XkCKlX//qXz2B2663J0BOjvnr
rrcnwCXOWVV4GgnXy4x7r0kOA+qZZxON6aGsG+LqrjfRdg2bWJfmImCWg/Mfauy9vbm+bTUrQcNJ
Lqb9bauwxCVVfXN325j16xZt6DODYHnEFnuKnXYtar1r50YT72QQaefUseWjiw91zuwot0ORNY9a
neTMexmgy3UrtGZ4HKL83a8b+Xi7C/I4c2zt4bZ72ldkmul6e7htY67XoIFNe3Xb2gW1u7V6guNu
W/2g1+8m1axvG6/i24WdpfXGTw9GNvYvPfjP0TVDFAPXm3CBqAHF4C1vN5UKsnlXldSxXrfGI3k9
bgjBrdvePa7tYzBq/QuRxTiUNIL8bnt1oRMurczoN7etIf3bBgzkWYGcPPO4AT0SMPx1PI/ruFl7
omy2aA5CQv+IFglYKn8E7iLO+KwR2cl54yXxnYkWZ+fEvEor9fKn0i+/TMXQfKja2Wk0hn5iHZUu
o67tD35Q1EeRGfoC/sV7dTRt1Y+j/EDmdlWuaARUXh83IJJplVXIshliT1Ce1tLv0ukyufYwr1rd
eUHfSdQU1qt3Pc3XmpIj73v61Od28K3Np3uS1ezPuYEmUxIe8hQWSJA0VpBEF5bReuK8TKwVY4VZ
VtNGXB9FDUU6C/0rWe152VGiGtvVlcw2Os6Is0jqnqBFrqfIOa8nktH6aJjVA6+Ev02dcU/gS/ZW
TSa6TcNRDxJdzhLYVK5NIz5PaVHc5Z1szrZ2ENlY3N3uuf3oRqPh3DEWy9823HYV1/ln1dVe+CR0
IyK1isSjVHr3t7tKbXwZ/bE4TVoZPZkOkeBXWGJ/u2kJcTfl8VZgE3uMY8c+mH3yEdVW/mhf77Il
n7arXW73MNsPswIr9u62e1523dV/nC+1kjbPGnPY3AWYvwS7ONXbS1WX7YX5g1TJHo/i7eZtg8LS
RaAfqYW3+7pMV7MGaSEdQqH36OYuAY5DeSjDtD03Q9d8/xHW2SbSQb+PuDnoGCLlwFuHwPK7rvmo
Or08SavI1mg/SCe73jTT+sePPmTBafpIN7amCXA8OSwR9Kqtzw0Q4IOchp3b59MnVq7FhuAPk8FM
jp98X334rVPuIp8UORuPzfcfrk1Lo08yTBIY6fRckoG2D0XY3GN/qk8qjVe3W6405L36z11ZWztU
P/rljycHh2llp0ow6C36FuWM1mCkvj5Qcv0R44Ocm0nQrkxBYYFewUU8Iyzyt1WtLgET8fcfTdjh
LmIuWETaiCC5lqjG9SbzNlPe/djHID/IBwM+337NJxLs0BXdxSMHhgjIyNa1i0wccQ4mzFkoKcZP
Vj5pVKkn3vp2U7HCANhM5ghPcFmy3tq7I+WRCRflBVlfAu82Ysr9bcsfb9/uDE1WO6WITiqisinw
ZXosYRiWsdKGRyRK/SwHu3/nTZj7pm1/o8n7bIBWvLZ8EHOuPeW9mPJ+/duvN0mpL3t8L48Iz/uZ
lo7Wu0YIgKCY7xsWqZ9+fdDxzQ6t1q0bMsB3jmz8TT7lhy6+9neTILHXNJa9Y6lXdKx45ckyEmtZ
uXl78QFG0CiHycv/oe08lhzXtTX9RIygN1N5L6WUtiaMLEfvPZ/+foRql+rU2dG3B90TBgEsMjOV
IgGs9ZvenJR6UC786o/+QSoDmFomK+MigO5lovlG+nn4ZhS8VvIkfbdThBAAEla3MK7TpR9q0bml
4LM2y8jEFip4TWQEK/ImH75kcrLUawMeR9OVWwfsBRDfZPy3fhGPK8w93syYfsR9PMwv/4q/39/2
+eFoFG0Lxd57OJfzy/JiNouBtXiAzHBjKV9SqwT7JUXjc5aMzqJsteLs6ZK1ViQWvXquyHur1bJ1
bmbpJUSmceEPjfwSIDExC6TS/qRmugctYs20WDP3deNkeysl01L1aY5QnxyupASbQtEMG2jWsS4N
h2Ia1c1mKff4prm+m1ybBlECUDRvXk2x1dOSXaGjFI3AjPFqoWi3Lu0hX7KhNl6xfkR3Iy+7jWia
EQuUDDrKQTTdpD54EG2ezC6OXvVyJXobRBAusokS83RDvUUhQtyffe2hGFKV0ldf8c8CCtrWpXsu
IiuY++GYfANHtwBsb308IuTWwzgwlf6IYEbpnzt1eM4No5g5WMR9YrvJNDD25lMA2GvPBoL16TSQ
IgisakP93vdxvZY9FmB8BO1bg862CBi9SbXBHouDNob+k7ilUjXtykyTfimmBF2hTjnmHlPT77mi
QSBxh67mi6IUiPyIOAnO9CxCCmDThHZyEcEirlb0FxFx75oGH/d8DKTOOOzKf2If/cHY3tBkjtI6
/TpgmmtJnvSjGaAwYafwbmdMpgX87hOgO5c6jTZiQJxbT16MZG/oVVQEewoAPwNoMrNO9+L+Sbfd
Y9GXxg0f9hBtmTzfiqYGencrIWmAooCk30QfwpqGot7iMekXaSa1q9QNJh3RxPgQZxLpo19nmKag
msbKnoxcdEDUZRa6vbXLplY8JNGhbgxWUwAqyPFNnWJEHOyxdOYWRJY9snLKAbFT+RArhXJw9Wwb
aZT5Rdd9cOqvpNBb12I+Q7sOIDBfzCKt1EPDo60txNzU05dnqEpQanlqkeW8qp6M6HJX2hvIzvU1
C5Pk2r6LIXGocv578EhQCwosadNHdTM3ess8eLqPbBNaEO9JVReLoG94aKbm2BRsSTv5lT3ROm5A
0bLK6HwwpgUYOMPqlkpWxu3OBPO4aMZyhSDeK6InP3wyTyfAJNlpmA7izC7GYGNY5cWHEAnPvzKe
cXUvt/jJ3tq+xATPajK+bYmknZxWt8/RJPtghC0/qg6dM6wD/rqh5I+lNGqAHkZjiZ1ym6r+yg0n
B8Wp+dg9V5IxVytJOoqu3K829y9ISUL40laqdt8v37fGaYAuaqPEe9OSD3kRl9e6sJjhpPAQjar2
ZhiZsx1s9JH7MNfenDpKgaPG1hbpVPumVRgepC2/qpLiMFPqAHzRXqQtI+G2dLtJXIJk9lyu8wKl
ZpZoMbjiY+1T0Xg8ZE4+sEnwrHZlyaNzvv+6LRjeheG4VJhgP6AvLKsvohlZwEsfTTGqOJ5G/tFf
FK3Z7SJ3dKFYoCRdZ5UDS4Cm6KuVkRn30Rad4mAwQZP1XPtSkbmzulfVYxzKzORIYy0zI/g2oOm2
A28GYVNKfGSnU1AuOvv0PYTUdAVPwldmiOBnJ6tPeH8HMT6TEPa3rTKQm0HS4Qx+Aj0GP+k/LTsA
nq2Z39UQMQAUjernwjMsMNhKuvPqNkE2vqp28K4oDA7kcbJCHb4AqN5AytM28YDMBABaljALFsso
zPZucMimGbFUJfsZJAhaqQEY22ossDuqy1BeY569DPpL3Xv6Mu1gpHVKy1Ic3ll3JF8zrcoRIZsX
zQUCnXWtPfXYxh0q13GBhDxCe9CPg+EdTvfPkOY5N5JhEWlISQVZ2R97eJtHbzrL27JeoUXKDDc1
yQB3GctNrAgweILaCeltmClJhjhYkiAvQdUWOGnN+0OcolBobRyy0/k0ILrEYYjd6JDgO3gI5OzJ
GAZ0kOZWQd1cqqSnnqzSq1Va0UqpVX2nVXp3Nkj9sQRR5W+QayKlDr/HmZPOUTqML1Ch0x004H7l
5Jr0YrrZq4iY7sXDjUQVGruIKduwREi+QbO0vsdBukwqV/pC7g7H6WSSe+66YVeo+bgyJOUCbh4v
UFDtMwlXnZs4yGOwjD02C6KFUBtoF0dm2rJS41abZLHI1qDGHV591ba/13ay8EI7/zbCM53ZfNrP
AbbFSz1IrIMhleZObvg4JQQCnsCOowNcUK6owKunpW0eMIEoFq43QCZqpOhQsPh4I4mKYBY5z6LU
+zOwmu9O4Whv4ZDY6yhrMe6dovpR+ZbYFhabaKh0etuhFFVSuv677cPuhUDLM760pEYBBk3bqNMr
2TzjPCh5s2Xd0Syk6WdkTgLFY2yLnWj6ibF14t67lVpsPkVlcVbNQn/76yLQ3u68yvQ/LkJm1bsl
aHg8LgrrEpnYptzUcD599BsNY69SO8+yRt72fWDuRVeQki+4j4q2H5bGpg914P2qunIMpB/bOqiv
4lCEYOjsoAz25E+qaxSOVOTJBojBJG3YlHnQVQxnCNaVmnYfsn8U68dRUyz0TwzkP1Wj/YC+8ei2
zN79l2hj6k4KRwXPEQ4bPkH9pMoOOud9Da2HQoJF/g0WXhRKczE6WIavzRQ8k/pobbJ9W0G0KD+M
QtpqelQ9j2gPH+tIC+bcsPgwAyQNW2avg9X13gt1IfBzUfFB0Tlbx176kvWhu/Eh7c7FulHz1G7V
W568EovN3oCkoDCN7EWzjoy1BevmZsW5e3WSfnNfg7asXwfLvlSsDSc8TX7QEXR+TmvoxUGnfFDB
L1clYJaNOjUb6OCG15lvUEHjHbI1OvyFgLDR/GIS++Q4uosKLTry4nITkR4qI2Z4SO8PkOcGLGQk
v976EY+Yqmr5ln9nOBePVz8W2g21lt9PnwiXDRLZXeWZf4e7JQlhKETTkLjGiOVzG3UvsdLom2aq
iyjUhI9NFJ5ttUlIW+lVxNpc1TdhGQa3vid/1IMdcsVoN42qbltvBng+UypAizqKSgZvHbHx99LY
uuhJuhIpAhHRF+0FuuJ4Eq0BNa1FYqIx5UNf2lvVKLNfR1ukifx4KbnT5BRLOUrxnvHUJBIlyntf
kB1gfKcH0Wd2ynBBrUVln73ukN+9+u2kyaHkEPp7BUHT2AxXchC1Z5mV2ZSY7LZ2goxNTZ0NudMo
R8O6lfStGB4rPTpDnFjfRxGgnsH/CMZulqD7czCmGeSPgzn2R6DNmh4297HMzPt7QPL7LIbF+zsA
EW7D04adk0XDfiqF7KO2Rqvc0TokHINP0Xr0/9U08jqG3DJdEcQmPgyptUPIR89rVK6UUr9U06Gg
sDorWbFtLQ9a7yzJHD6R1oREcm9XY7NL2TvGjaezSuEgLuZOIxTcWRT78RNlzXBpM/+zUmuNLVnL
aDN4RXbB/RQyPvyD906JXsROuh/e6lEJf0QVP1ge6uYMETpEXZAKjtwHPIgswReFHvq7DuzJu4dW
89Q9IFW4DdI+WEptV3zIefatljL30jtWfBFXG2FXg2FT3Esod9EMK4n0RTPx0AuDtDk4yIjsoRpF
qxFi1nPqmbjIqpOdTUIhRzIgHOtPihGPPcY1JkUTA1U2bMqcimXs0K4bpDp6388MEsTlHvmJcJO7
TFSfwbBIWbUfxtiWD4XhkqAO7WetbVnajyoigyhq4Lrg5PKv07HU7DXowmcx8F+j023GukUhhxwK
fB7n5f790gPQlzYCNr++b2Y8M9Hlvorv4iB5/ToFRTovxVe1kOuPgvwfCaBKuXqJ2x3kznoh7xKT
8dOLlTmG3hOee+Y+zNMnaKAeWVbUc8+2/pxkJmOiC6znKms17YgnjUfGhIuQCIUOyzcd5xn6nOmg
BnU7ZwFq3+8rBrpmKj0ZrMXutzKLvtpUvQUZfbqNOMDv/im1TrmlahmCuoeCBgUr9DbVEBpnV5YC
hCWwAsn0xjvdY5zBVXfAAJ/uTVY1+rlEWBErFhSDed3qZ6PnfwLaOly4dRNCwtLDbjcUxtLpbO8I
qdE7ijMzGjPYiNPomGK54iPfPnvE3Nv/NixibITgj6BkX1yrrja1jvKTLcOEFY98o4ZQox9Pf5Er
GLD8HhYP/OP5F3Eht0LFNl5HqgTywMmgJ2RdXeyrrAZ/IE7/bkda5qI5NkUF+TrsJXMXjiqQhcAD
HDeQOe800FK4k6BQ34wISojNj2V0bORLTV+WRlceGxFjTDG+3/yKudcUp8rkFDdoJnqjXabu+hoD
Lx00w6pMG22J6i07h4IM/r0THZNqyceKuM40T2Rxuy1bwz2JVqKxFNCjAFuPaVAHtalRwUaGnCdE
HLKmt+Zl50lz8QCJvvtTVLGSWelFgvdMOtgHy0fqK5qK6kBavzKWXsgSSWzpa9NbRwNzuOU4xn29
1YStPKcybO/EwkrCUQJVLONmKF3w5IJNFku9AmqUWln4iZkYcImtBSABPZT0DyhUBskqukMZEaC8
WZcwhD+SQjHWDgovUKvbk0izaiixgnRlASbSuwZaoDPTpCoPXa5J/EWuYPal46iCEPCUTg7A1e5b
vCDve97on6YY9Aqgi3Gv1NuqbL9nQ9/99G5Y4ug/G0X6hCOXvpls2xcN0hPnUPJw7WENsG1zluCK
3Y8L8qnWq52gUxqG6TZL/CXMYV5J0ZRW8KfsQ8Qm4hAjI9PMdCXx12p6L7naeqvgoUCyT1RYkUbW
dp2M3J5ohtgEnBNl2IvarajIZtVXYEM4EEwF26GOPlnYtPfyLPJvKnsx2bhXfrG/njUp+xqRB4OM
O/PrOP6sWsuCxpAkhyAGRCix3bpnyvwIHLo9/i8RiLjEn6UDmEPco8lD6YSs4K97TD/lf4/wx3iJ
+Er8HKBDsgdcYeBModjvEmoN8xEM7oFXHCV1jTpgFzrvCmWeDfW4djmimfdeZ+PPGMeoS0JO40kv
tWcRNfp1vfLNaFiLZsRDVJAGuNmjUZ2GaU3n9dzMb9oe57ra34mwosFkcrTftCrut3nJntsxzBlk
VzRe1QJJJsfynyxZ6m9eb5oLr8f0zWvH/sZCNjgFVX0RLRFhJsb3RBrjA3o0w82RdGvdKgFslCm+
QdzjxuZnupWIBoUpo9dkxRvRROHJAGlDmev+06ZrdN1E1qzqTqILdRJMAVRU3kWzifXhkmKa/YiH
8MUOME5JFUy/Ae5Z6lb8PY8Qny2RX6srkz34e+6QXhzGLH8bG9JSo1F3/Nqhu4B8GlyokuirEGjt
sQ1tdxORnN8ZWdnh0oV4eNiE9QnZI2tpdDVYYK9JFnGhpC9+iElflejxhxZb3wxbar81aJVI2OfC
G5COwaDU8GdUbyGZvvNjbKUne9DrTy+GACvrUAY09uDboVXaHYteZyFy6nKq7iqvLV4S1o07syLd
LXLqraHtmqnf0Kt2x1/gLMTm53e8p9cv+WApMxkW+A0fsHDn2kiplrJSFdSGEeCze+ciRu2k0gEZ
obrXReZ4KypEnPje3fTUwfIgaI13VGydg4hl8xbxAlRLRE9r8EZVqT8hKzG7x6q6gewQG9WtT63z
5lIgQR8u/Eh0fXhv9Vf42fFbTjXnEODaNhdlq5K5eiHX1Fn+iQLgn7yhIgWz3O3juegm745IM+Co
naeE0lSS0WaO3H1NweW/R8okkO1Y47U0InupV7FypI4fbpVM7mB5UPfMEyVeITQe4E0gK3NAlPqb
aSk/R1nOvyNxugQaSbFBtQFa+Lr3w87Gr56n44KV8MxAJc3c2v+I/RpDSb6jyypSrA8ktI5GhY4h
OObxUMPBnov+lGXwrJGC+pzmtnLpTfJGzXQBtFZ/oVpyt5cKpXxx43hjUCz4yEMnW0V9lqJ8R5ji
kJB1MGHCZW4D2nycVcw77+N0FluV926Hk8lhLklv4iyc+v4fxomfho4QFYrWLqj1edXm//OP7Oxq
p8ou6mVTLdYGf7pDji4HQlgo8ZyDSu6nr9Yt3BFAYx6KYUNYXkRFVjPydAdH5J9o1tskqfyiWoth
cfh9RZLHGBFpQY/YDCVdRU3J20/rBbG3DPLhDFxPP4oue8CvXvsdIfrwa7hHiPi/7iEi0n8iHvco
xu5LEiBmNRVCRaXTlNphLlt1vX701VGzj7NaO4quwPW7E2KG60dltNIy9KpkY5LTUZq9Lntvj6qz
FLbr3Hbigwbz+WxMB1GNnvqxUkzYo7AqmYnRykJUZuoTYVZnKVtkFF6ALUpH0w5imCOs1BKNfLbo
exwMFCyYw3NWu8Q+Do/Ysq3eApSHNo+uR1js41I2InRMFUqW4k2bt9lJJHDFmW3o0a7uk+Nf/f0U
JgZLBkV8BVzGKSR7/wj9HSDCH/3/eWtxtRaUOc4t2jyrKz4UyknfYJuF267IycFNTU02/mnWXXtv
ikVXNsoYg6T6okZG6+A0BUARO7yKA5Qsc9UhXz1/9IW2Ys+SOpY3j77p8iB3QSuXWXQ1Qlc/dMdx
lI+Pqj38H0CESsVO+J/+R7n9d/+j1C/Wh6K/Q/2uw+Bs12Fj4vBQnazpYOL1cNKR/BzcUTmIftEl
DlGbNnMYGJRyp1g5jw1tZii5vYmN9qvo0yKtxPfEWTXQTJ6pfBdsqp99ssvPIOK/srWNjmKoaoN8
oeAqsxbNCFsQaHKjOxdNgKLGsWrrN9EKh8E5ql17SlBLRfwp+Oomarjws8g8dE1gnONGQrk8V/yv
eW0+JWi+vQymh5SLrGkrFeWz9+lKXYvSJbJgPa6koL5hgkub1ja+6xMivEMc5CzOZMOVNlGMltcU
xZoGFKTo+x0rLkeZFa/eqLfXrJOtVZV04IZSqkKVaiGy6IygIgytazZj1DhnMYIxjnbymg/RiK2Y
MKm0vrTuiBHhkFGlsNQkI3PtVGteVJgKjnJEeUCJ6jUlE5QWvD47SaCLYWHh5uCiNNpgn7xWzFE/
QTLU7gfDCuRtZEikyP6jv05kaRsAL9TDylZWQ6eXhyDPMYR16gC1wzZB/aEpcSPQ2wWZYrfeeqjg
ZV3wI5Mt79Pzne//fQLQ1/9ESvWPIbOghgHkuH/KpB+ITlCbsK0ez8bKO2FaFr60Wb0cphIGdhXJ
Vpcxoov5pRZeXqV7dtp7Dy2xH5433E9+9/z3yb/EuAVcXY9ddJo+11qTPNuJtcySxr2IVmCTR2Mj
Vm2jyEqeQztGQlTW04Vo+giCnhDKIjWl9DuUCxGOlPAmaSkvHHC8cLeVnXabwir0ExI0AWJS/fDM
nIv/ZifVn0ZA3VVRLLLV3VOIEPfPSFPfOhKx7/g51ixAvPrqVnq8iuVoocqSBDwD9EssFz9Q0aa2
jtYHoNexuuCCZGFDK+FNNw14gbNpUXp6bUIXP9SKHaSTmskHqGqIbQREWEourBFpqdzHW9OXy2CV
BVjHhKokX8QZEib/dZah4XzxQ/Xf4zDwlS/hNPp/jvP6/Ky3prOt9SLYaSiRrwdEva9YfMnQ2BLr
O2aifhE1PzRbgo+Rt/atxYZhVZSJtqOKigjvWJEzSbL+PVRRlpliWbLsm1oePsYGkq0f5s5JztR4
GRcWwm1V+5xQdeXJ95ID1QOQzZ1iLOLOC9Zi1M0QKJJV/JzEaA9L9VTY4wUhVpd/BWI7sT/a11w2
24OipTW8lXw1VH351g5lihSnLK1GowexI39Fu6z8LDWjXfLHBLs2c8pnV8mukhNVn7KBihCuBdax
c2XlLBc4FjvTAGyxHxjeZ1cFVDfOSX2HI+R0I36Q6TXdBSTgV4SmkSsjO3/NAFkv8CD5dYYKcXb1
IqzOxNlfo/+3ceF0Z2pl3LmLUO6UKJS6kOhuSO9/tlrdHUQLyIWzlowW87ppkDRMe0OgqrLd4HYP
aM0QJe2M1cgUEFZhjH9A/CpaaWSS7o+xeMYoqTDC+IvjlOPaMNyYd1eLK+WvbnnSQtd1LV7HrfPo
FtH/0a2aQ7aEC5TDDzf6ywhZ5IAdy1HSo+Fitzl/hemUF1mOSUoDEcdzE2mppWSE+kJckdrRj7r1
IhbHZK/5EqorTbPI3AE1Od77xGmZ2lOdVV3hXaHiRUcLTjlX5GH6btihs8oxpqFMneNtDn0WdtXU
rnUWMPfTP4YCv9cXZKAHXBfw+rqPP64XZwryvRNF+Vucat0xEFVXChHjTM7SeNVN5VoxkkLoRdxw
aj+G/7hGnIrDYzi1AGAuzLZ9wf2xxdaojzLkehs5vBge3kTif2ECt6DIrCqnvwZ4G6MPnFS/BtTC
/nWFg670rIx89YQZHgkH11cATDgpzgBo+uqLseGr0oTyEN4Su0cBOC/3CSC6/NRIWKWoWbUJg0ms
N1KU53Jo+pMXJDdvaqVl2T9H63HIlGfR0UfmE45r+kl0kbSI5lkpm8xFRNuSj2Dm5J0kRn01UrYD
lnaTo6l31PFL9hCzvtb9tzbTsqeyiJQrnNiUVFydQ8RjTBwo9MJFizCVyqcQeNzNEe+ZsxgUXaqU
1ouiSvqVuImmFz4pxOAQkqLELuUtthT11Cps3PtuzN4aDLQ2he1bCzFakp9c5HrdbMWo7KUfkV6Z
516bBP+VlV528fbXx1jWbrcYHaZgdK7QyZvAGKQVkksT9Kjj296XPknDXdC7FmiU33GeaItAu3I/
4KOEO3GtuCxIK2/TGMtaxy2nrCI4ieEYvOKtu/Parvx08ANayO7YHXryEU9A20hxTQOmBBCDGVC9
tKXsHIKyhcA4DZCyPfiTNgCfbL6ttSxYyV1dfdrvkdlQCiJhtcLuwd20sCDuCUesmBZ1GJqfDYhS
2/8a5XjLdZFt70iThVdD5s8NK0jJluL5s1x1JldAd9gNKI0s5dRINlpi6sXXMh7LNbLKSycPlGdx
UDp09EpZe8qmbF8If2ZG2SE9iMHaCYqFF5fmWowaID7RB426hRitJiW+GF4axTJuN3hyjr60hy0O
1fHe6uVtm436WUojNFY7TFgtXJIsvIfozCBYaShjYchDq4pc/RwD/D4iTYR6FHhDSj1NvbZdaCSP
ELtO0c82lWDRJTAs6yBKvhVmfUPTWwW+rFVrUqIaAgx5e3tEwCS9sXj9rwikrbwZpjRkbJINvB/K
Ql2St7MyTbsl0C7ymk2ZZrjDY28/KHigWRUyvXeklA9OftPKKKSWrgwc6NHmpVA+RX1SPWlFFSxk
8haRhLy0yBlZuNj6QaO8IQ0vbTBg5X8x4TlxiZwHvaW82ZXMsnmKF/2u/av/EZ+21WeQINuATIWZ
P6MEWSHBAC7S5xWxRvG1XZYTerKOFA1LSlA2klllb4rNYyw3Ps+yFb14OjLFU7dWesOR2b8CiqGw
LWFJi4abrywdgERLn1JuNqc+JXu6fhV7bDEY9ZiR/+eg2KJHYBKXbgA5AveKdswPcawYV0tr30SC
X4tGa85GoLj3k9r8o79t83Jt1cpnYlT5aVCw1+CbF36pRvbaE5Ro8PTPxm6UF72ZJPvYjSN6WiED
2qKYY2qu9aw7/uq+Th5JnmMkGiy7aXmsYKwza1ojOdXQ99G2GK5tUS5KCINXZWL8JqDjROtOJKTl
pb59DX2ArlAwvS3/G4D6o5x/6zp71lS5+yPI0g+Nounb6OM92paVeeQFNOyUxAnWuukn1yhZmXit
HWs9q268qE52ouYfqS+VK0cezbVo5goTXSl5r6yCnX0E8nneTegGkOdofKdSsgfCssL81HhCp/i7
wECFLjk4Kk/YMBWR8STFzb0/6lRkTad+R27rfzb/CdImlCus3dCrCtBCPkoNJRaM577LAEnnSjOp
nXq+tWGiCjZ9OpRXsLRYQSXVR2vGznNS8N8e3eojGTEOyBrd32tmnF/0QndnTTZgbBVX5fw+0VqI
QrHvRePnPiWLmVWbuJyYsF3g4RUryIj6Qu4d5DRw/cVdWOmfBtsKl30OeOwJN2dE0jXvVXX6nBWl
VF0LBECOHjK3oiUOMoWj5QTSW4jmOOTB7k4CgKGSz3sg/JqSuW+8dCPwPqZ2GPNwOAwqaDOnVtQ3
PWgvitKYCNwUZ9wD7lutAVXZaoXrzw+MIr0jH0RwaLJnmIwUHHXHO4rux6G0JBKOoiLUWFChDewn
FimwjZXYJqVe0e3yEDeBYNomaXHbXI2clfu0oxJ7q8zIv6AXkhzFxslR4hnZ2Govk79kb6lFs96O
IcWzsC0P4OtyFvDTqRUF4YZdPLvTYCGWIwli8stU1fztpCr+NrgY30xLRr8ff/XrbtW/IbSzkGoQ
tPKQxjtTayjfGd0H6DO2rFOrBeu/Q0WAnab4F/0e1adRF63irRgVwQl65sWgK1tDANwA9AHKmnBt
CGyT95LGl3RCtD36RdPli7OT7u8Jv0PPK2ijcSFHQGNce1IDVmxzY4I1pYjd4prUxekbwuxfE3Qm
fhaHEZ+dnyxcvuNMbL+Ka9kvylnhXhUwBzgkydpXkOpLa0L8a2W1T4dO/tKxD2C7UuGdh+nYylFQ
rewRnDwMeuaDENZycnQh9ZMWQ11ST5+9YW4DMHK4bucj+M0i+W57MsahegwNrDNRsyo0fsc+rTdo
lBnbMo478kqNvHSd2rn1QYYZWQ7JCtRbcaKC/doCgMWnoM7OdYEYpXgFsBzPFk7Z6DtjUNW3yvkq
uhuzNjaOXILHiiF5qlplREewl2rxVYdVNL/XHpUUrRQ5UJQ53MlYXldoTi4VdnC/xtUAHSenA1DN
S7meO16TbAV9Fe9sZ6UCR12IZg7Z79DDN5gJ+iuLbvkaMhuKQXFw5eJMDcaH+5+1zyEyRLiFuux1
/GxhUflQt4g3gZnGaTZa2PFQzn2ToQhJ2LhyzIOYGOs0Hs64+s4e02TQmP05hHt0n1kNue1FxL3p
TaMxo2JK/Zd7xHjVzfM2zVciLYdMPRKcutetRb4O65+eupKpFOGqbuIaqq2NB3tXXJUJwDxOh2AC
NYtmokfNFgGoa4Gg6h/994g2+qpD+lg/Hn6zMliROHqAjTRQ8YV4QYhXxSOmtjuQC8OQ2pgN+hHa
N7xW0NXw5+4dY0TVTl762EhuI8V9Fr8R6yng4F4shduAvscvKEbvv6pkv4cexiEtlqjUuqZsmciI
lVgRUnqykD2a8mjowThnHmH/bFJMfGTW0pjtvbi2y/X9/d0Xj1KK616S9semAU1TqSX4W19hJdRh
trdXHNJYgS6d5BRynSUH3lmcOdOZJVc189o/ff8Wh7ujt80C+fOvWHEnZ7r+r3uKu/91pwnevqzA
ERZlFe/SNDNessmyewIQm0OBOTDb5h27nD/6DTNCBEvy/VVj+A0LUWhKgnykmhHKiKKNgZE3bEUv
eaVLpus3zzNIrE4FC/RvUwpM+UbKy1/li3EEo9NiRftXhFgIiYseEUryJbGaBEAZluPN3pmeEy+Y
Ptf7pyseHLlG5dkATfnrIy+tNiMXYGwEqETVw37vYZTl9rgNL+5AE3j4/VD95G2GoWjmb1Xksk99
r5+GCcvOwqjfKpTGsDIC6V7AZZzn0MN3oqk68c7OJfs6tA4GRj1eW2i8odowWBa652O0SC3dO4qD
GBBnvow4uVFo4BDYWYl9kgsnfOWXUgEsk756OogzXcMEXVExVsRwHpVz2V6C1qxnupZRUM9trEDq
NDvWZdzsetsb1pnfhE8BuMe5ndndR9J7F2BH+k91YLYCXfTN8aFiI1g0I0eoIcnetbeR1PKmo+A7
D6qIdMrUZ6Zf+YkhAik0eEh64BOauSpUm/jSco9jPgACnwanw2BiI4U9kLYvShU8WRgcS9NGe0wn
6WbksX/DF9aHC2C8hTBoDgkqwLdHRKuZACcbDzRwnoz30RD4Vpshu++kxcYDMvZRIHwv9ck0XaV4
ZvHQzkV/ryJvVvahfJL6Rr4GenTFn6H4iNnO3i/Pp2aNTvBfl4v+x+XYDv5xuYyY1TKefjqOt0gY
R9K4auBQHhENI1/v1zetVq1jglnkUfSLM9FnoA6NIVPWrcVA7fgs3pTY/lK2arRWE1/aSyy39xBx
YyQ5amnpWzRF3+Pwb324hZHTFDtRvHCSrnNyHFBsdQPzeB1EdbuHMpu7WFmE7d7tYAG8mLWzGYYC
FwxtVcDp+9KZNSgApWxPBXvcnYUA3gqlsuYFa/RvVSoZ36fQ3MNjyXL9Q++iR0Kp2TH2oaN683Ts
2sUfnXrfZr/Gq7Ig1HGGZCM3AQlhJXsLUjOcQfCtT7oe5G+TLyKWT68pzpMXWQrfRO8Ic3Sr1260
ENckVuEtBx8omeZr/sZ1rXhR2DUCXdk47kJ+wLsRPrOizd7aKKsOqMjhJTx183AiW6LFW8+Nb9T8
gKB3bEsx+A726KFoZ/gnVPIHfKX8wpzDZI2+qKDDl706DNu07IJ9At6QhW7X19TBOFXq6Ieaaihe
TK08l1pUFrEMPGRTW3SKZjzUF6b7RWera+bJAFhMPZcrX1rrDYaxrc4OG/DxRjOeUDh/NXAHX3p5
+sIUVh9tSXkzWKrudSuYNXpqrx2IgEoD57Lwu1ffaNW5rqA1ik+MvcHur5yVhlqsQiQYahgoy3ic
p3bG9hONgCzBQySwg6dIydh4GgHvCtznjcp4ArtyDlSIkCMLYsse7RkbwAJwfrIekE9CWLWDShp5
pzh23JXcU+GNnE2TaUDkDKeftW3zDOccDE9MYsTznC+4eBwRkjPHyYgGT0+oJCOLP+RXb4mLjIGJ
ArobGvgKA4LFSNhJtq6vpgtbxuxHb56dAPG0PINJgPtBCzRjHEcI1gD1HAVlv+72Pxyd13KkyBZF
v4gIICGBV6CsSt5164VQdUl4n9ivn8U8ddyOuWpJBZnH7L3XXEeXYszx7dUa1ddMQjD2pTgkvkb4
ribvWiIVt6wa82x2bNoLQRYBUGd0C8nFg32Qa5BBp7nLDyyIjjEh258bt4UQ8D9OlLNUz7o/bZKC
R9Dnc2Pm+hPUqepdjuIPkgpoW9NwsqPsx9WgRTXmW2Sj93cXvQnJ7GQiFWHgQSXj69p3ofQ+oNco
DmtOUmtc7ktKvecZUQl7A1IzETEVrdDu4j4L0R71PkmVw0OvnOeeaYZFuuOuVP1bzXsezko0j0tV
PcMQeyK9+RBZUcb1o2FQBbnYgwdZ6nKhZsxLzj+VX6ocJU4dzSFxoZuakL2gWZ4oeG14N+lfoT/j
Ej61Hr8z3aR+lnDoSt3CWboa5YfZx4HEQkhmCMwTL07h7+EsJA77Aj5A8l8W5PyIH88FQcXKbiDp
EuHUOkYENNvVS9RZFzG9Ubv/prP2aMRW4JXO2zI7j/lEU+awRm5naNIUQj59JqBusn/15rVKRnRc
cf1llNqbbliBMwLzmdLTbDl06QxKepAowVxxaao++YIRlJ5Sl/wbA27MlMwgRhtpBinLrkHYx0wu
e+JeiKVIgF7nMusfHYmUZSVQm41ltPcGeLZFwT9U6QN8FA9mC37DpBiPOJ0fEl5ufqlPylrQDKTH
GIE53OyM6EGDSDPHHO9ZG7yyin9fGDT7ievdhOXiLOsqggbUr+IR+CySUgVids9GtuQHpBH13mTe
hjhMpDsGHjPAuvlG3Jzaoe8kIiuSbHTOBBaWe5Jjhe8QXugLHRt1uX4yCCv3EcOcWBktIT33i5zh
zMtSMC3kL+SgP+uxfe/00U3zYrgiYL4MneVBFuc/uoCqtMDMGpmBZ6IiNlnmT9BnGLL3+PHE4I9C
U76eqoyVZHVzl/xWz+2HNKy3dtq0Ygg2fTviF9gLBiz0VDFNJd/TYgUqaT+L5ThE7uIPnjo3OjsJ
++IqSEd5rR+9fLqnVmMTSYjV24Q3hsnZnSvUeIhqOQKE9nw3Nkty9z2fdX0SSKdnX+7N93ktfqcl
OYDaHKR4kdBo+SoDefojS7lyeYkt9zaa9h6+MBmnjVn7bWZezbX4qRTKwGmOwEHP/ADeSPwVNkv0
Bg5AgP4OgxqO1QXtE8vtZ3PAlyhXxmANzDBpzrzPJd6pbllYMuDgtuP2XCEdZ2HGq1Apw7eW/dJ2
RKpmmyOEVK51ecM/+ZfES+WDlH7K0gzjc0RyrwOAF0rImNPlOt3iU8UPsDxt/GfjUaXdn3iBdEbw
0yvq1ReFzrV+1lQOM1jM96u0K6Zp46XUor9R3QD4nhy/rrqr7Kp17xbpd6l29WrWQT2qitGJ/mMN
f0RQLO1w8lzG6y5jXqsgrEUy0MdDCNsoFC3PMoHTBGur/tXzSKXVMqSh/VDwA+K0JFbDOXWN/QOF
c4SXK9MgLhaSS9yEVqCFMifal3Imz64rzGxnyGmPBJY839mZwgRuhJPIW4p2+xD9lesC9qck2Q3M
8tnDExgYVgzqaPTQ9hP7qiykfA51aU9iM8+h3vjIcCe9MAK0M56fi/VLxBiodYmbWbp9WKUKoiMc
Rkn6RxChtTMRHIVz04HGg3T4hMnow6IY9MTg+LIvCbdRIK+X/AoSpgtbUhWATD13XBQHO4HOEC/6
o7N2+fFfqjvfDAz/DbT9O1rbSdhDWJUEpkV5ku9ZnIJ8kf2TY0wJuzzkfA2ssWGgf03dOeT6qIN5
/kg6SFUOg/PAZd4akcp06JK8Z6JtDQG+4EL3KGHpE7QoKgNylHExD09TS5prUsSfI1/rGfvJo0as
RDgOfACiGu80vbdDTnpFeLOxW5hn7eLBTHdD3HGwgG8OLCyEsDralzTWokMT2/PRSrVnLHsMBTFc
0wBtPh6y9yfNeMyMkspu2q+i93B5CPvek+YdLD03nLE4aWv+kiNbiH60iVdgjdZd2VoTYUvWs8rO
bVwQhG0DiYnIbGY2ofnAbd7WhHNlQNCpc3bqBOfBzCR2Kl1Nahb8t2rRL71KMdMX+9pZ91WHfHwW
Q7RnDHaRNY+ftMZ3O+v/JEAdGyV2Jr3YKGzlFx1tID+jTWbtl7QEGbUD1w0LMIf0/gBpwkOSjypY
BP1wh1UzaM3iBr433s84DcOFX90yUQsQAfcXu/IHFt34yL1LQhW6vinbVCJATDRMxKTCVhGa10Jf
IZCv/MMoIh7y5HuNMuq3VfeYuFcMzOKYs599NkGs6zAlB+6MPJz69Fd2NCvQiFmUlCGzJMCwoERC
NesPnYcbkWWotacTyeCPSsJnjem+Hp3WH0DWmDX1lD6956JFUNwXLzoaz7XKjfvaW55JI3YOkadd
YtXaT313zBaL5DxEoZaqPhgob01hTkExogvsMLgKU/mjY7eBlc9wvGfhHXMzv9e1j1SmF4DTZO/E
qjpbeGMJwNXfxhF4EvDjD4T/4iiaw6DH3aGVyRVyKRk7pcoPFpkPbv6IASg6FG2/J2Lr4JIYEJba
wFepi9N8LBAybE8ZBTn1GVnbdCoPEWZngkfbL1Zmv7IqjgZoQzS8frHqaegM5r+qbo6GrL6yDVLj
jOiDLMFJBVfOSaMnECo/RfHcUBLvcwjFEGaXB6132t1gjM+tiW1oNAHHNEkaMSzbDKf0FaReQx6K
CeQ0iMQL3RGNzziT1Vyv/W6p4mUfFVUICfBeFPDt05p9vpPPrwIxf7gu0Z3laj8Q75LAVCwDSiZd
cnjtcu+sFeK3qtz0XH71WvaekyId0oIgCzHnp8hST2M/j6E2g1g0ERw5bPfdRlLzLk9LkssQgiM0
oA5jnEEFSokUea/FKNBdTaILZmTMnKioQbjwXF5itnieH+kkOfbNJx5CQkHEFhUzkUKvH1OjI0hU
BpNOpn/mDsl+KjjX21m9qtbNA3vS3icIh6CtQHhSIyAdngwEE+bV9ux5T2Y+aCbihtZll9c5barD
j7S2wxE00T8vJiSIMHc2Con+1OdJFhSr0zytsG/CLd49I0/5YZraQ9bY+c6aliGcoLwFCGTGwFWk
QZPw+Rdc9G7SLetPa3mndiG+fSUjMSyj+pbk7remhi8jLa5Jkbx3lAuPW96qSAqUbNl4cQ1SImrH
JYvRZjLBFT0u5vuw4aqwoj2Ipo38OMfI6DAmPwCZNP1iAu1k9jJ7Il+QaAf2UWJ4BFOCLyptAhKl
ubgKMw+VVI/uimmeUAJGoQRfWFNAg5SE9pDlO60wjP08WR+l/VASg5XNf+08es5c3QwrnPkVo4qd
iD4Lkm9J9neeDXjae5B5kV8b1HvlHPE2IePDONuavEbimSBKxAVESZJCZVZtOLCjpdIsvqUA9aoj
wN3JTJU7D0MELwgKGWcl/qJi0oR1NQ7JZVBBzXBne+2aU76QEDqZoRhz4wwJ894tgO8ltmpwX6Bb
IqafmfaSVYCJpj/xaHtoojSUMd6XEbHFxeK0Zckzjk2a01Iw03G7sMkl+lWUNTPqwDuvz+6gN63c
drg8lQB3BUPSbkybuH/jsESU/LENLV2diWywj1NcX6a4u1KLqKPRzcuemEN25YU3nEUGscOd49Au
SL0ZBEsIJR8mSGrIcfKwTajJotzkQmqpK7yRJFr52ubw/dISpyqpSntC3tajKp0M1VD+6jj4UoS9
sBUwNTzOPWOXXqt3xiL0HdDUo9t03J9re7bHWsc3XAWzM3r3o9m+YXJGAqpfbVPyKtWsfjxyasn1
+ooIx6XhK6NQN2PkgiWqlLTv/xF4/5h6ffUnF/oRqBkgNtkX4aZbNDWMzP3UHcsCLKDKPnuSiXwa
hGRXWRZDorQP0VDuPQ+jg0PbMDJoDaL0e7pMlRftiKf1DhaMVSyVMuCNmCjrdN/QBA7QGPuSm7+D
4zIOJZojP2Y2uoOIsKwgxWvpmA9Nmb1Wc7gSkkMQ2iqZUDaTP4EECGoPy9li3vVRbJ1md4uTp/4e
xpGnVBhxoHI8NhpcVG7Db+hg6UGzGve1YQfCpudBH2ONNJnRI0tUSjxij8bafpnGsF/l8sPeFXsB
2Z6HtKIZhWeQnOrhp42ifxqOqbfIij9Uy0/jzjV0gfmPrKMawziTEteFSwFcK6KpLUnrqWYEUcoJ
5lJrjsR7vEW6aMhXemO8VPo2yUWv08ivBdOmGRVH7m8t1NwdQ3nWJgvnqclH6OT9kzn09d7y3F/0
wpgbneoDRaV9MLP0OfXKdQeg7LESAoYfMXRBmheHTJn6voH6wEqn4bljs8jKqQGJGTh6YQY5n9Ak
rOrQWukTQoDxYqo86KJlDQ3EgGGh6cdmyhzmvSxveeWqBi27a9HAZANqiFQz72C+cVLaTLjM/GQS
JJ2AHy8sKLSZ4pcP3dTyWWUXCCiyLhCabHYAFt8KLx53jaU/WIZBy2BZx2buwdzg2QpLb+EgMYev
1kgeW4K7fUNPyAk0xHdRdtklSjI+Q8n6c+oHupiMatutrbNpTu8NS7ntc6AtIAGcdyt6WEHQgRqA
K50o542r78U2YnfnRFu+0x9gtS4hAp15RgMJZRr/azikH4Wy/1mo3gJXL8S5tvUIxGJ6SROexrh6
tA3rqSzzOeyMSmfhYN04r5dwBhCMmiu7w12v4d809lFj/THMTj/Kcfm2Sr7TabXkviwl54y1hLJb
131Wyy+c9fsu78u7MqYA6qdrl2LBX0yXAj0eHmYABsazPkuKQNoAsyy53pD7NqMLX2BjLLqdeJ20
7UiIe8iFs6UgE4k+cBThQalL7V4QP5jZiebHEQMo5KBl6LbldjDeF24X7agqWJvrO0+TD1HNDQxx
dgzaLZQkGS/20M57WZi8cQQoZ8PVTJ3qkOTk7RJPTaQchp4qJp6iYBehxY+1MXphlZX4Ij1isS1n
gWbH/Y8d4YnNiXesuubfmAJATEmprggbOWuRKS+AdRHDr3HArVP4WWkuoR0nT7nTXoEpYMnuZXyO
5u6YJ++tPYog9fK71YWuNCjnbKZzFsioQu46brHORNUxJXJyvT/oFTsCW4mRawH5tJUzMfHOUTLD
7k6wEI0uWZhmnfmL53gnlD6nasVBjXTkErX2C0dOsbaYulZ+KfNSnksxLUdz4O/bMXvJtam469v5
m+jD9FxNvYFiorzEc1xxVHoozOfObxtOuZX7IOhmnY1I38u9x+mHrzY9zH3Jf7kwqjRk7tMBOKGG
KCBqjo1dVK+CbkurnZinLQ0zr6pDQyEyNdlcuzhYD57tOIglo8+hZzLQeMzRehoPvyGExN3aziK2
kTEuNL9JVj7Ou3I4K8Y3YV6lGejctmQX1SElWNs6ZL764ei5EyJQ6o+wXm65BtuxNHG8gmWBSDwU
O5Fy+jtrAg444rJe09QINLwKxpwYJ+z1zc4CY4xVYQfOGGZ8yrnDQYrRqWCIkcWmpFtH7Eb12e4g
itL66neBsU5OkC2Y2SLWx0cdt50HFjQUNNXEETlnIv6X4wLCPneJX4/1VNs7vOmTOmh0v2GKTx7J
qf0qto1oi5Ym4HlnuCubp3RFn647XrqXS5aG+ZQckX1t897Cu+uGm7su7RkfwX0F62Kfig+z6r8d
K9/XBSWPFa/QwFpmpG2Lu7HmJkkc8gV0kzRsC5hNNLICLlK3D/RoKEIt86D/gqAlmaTdp0nyd3bE
dHbd9bi2jKJKJA59NoXZyMmHCLtw921qzfALEsr+DD0996GxI15rFMRmFpeuz4QvcvLKZ4PaXi/m
0F04mzPvNc6i7M4l49KtvTzEs840jJcFWbQ8pD120SbNcATzvJTevC+t7q1pROqzqvjAldUSHqQz
6O/uc4x1Yef61VwipSLoKugsrrIirQlvvzpqXmEjtTMmSwyDcrnp08jvXoy/08azSaI7rt4+XF2V
kc7KUIBMO79ZmirwCu9vpXt8Inpahx2EvNj1iK1xEBzVAyVYYiNbAxyld9oSYHp6wMD9ySqbpcHk
hCj6ZFBg4RsJBwrVYnM9F+VfF6m1N76CgfppcytnRAXtYEznY1N0cGogH8WaFoBW/mvKER+NzKA+
9+l+UpCRyZ1EXCaxiiuHDgGVGYR4p6DxlexSN9P9v6wu+Na8bS3Um48JhmDgnV+zpX9pFiwXsDFP
5th9pjPwHSzef2XWvbs814QmAjWdyUTFUEuGVPoLVpb0rBXpsCFQR5qT2qesblCIuo9k5xv7DNcS
o4lz7W6MK7XWYSvbcwFzk7t8uOsy4MNJzW+SfszPvZJXedoxN76Qg3dv0lyVbBCn6aHu+n3kMayW
ffcu47oJhpUzanJTzjjk/KEStBGrZ96vqIzQVnJwIirXmuE7ZQAWdhUksnVKzro2vPa9FQfrZEMC
q+MXTNi38Szq2AvIRCPjRQQCyrPvleT8RK7vJnSIM7OkiFuEDxTzhNmcOjWdtZIDXVpJBmW4/q1E
s68FrHkIBo+RxTIL38gpdsyTrNE4IXwMUnhu2C+1H3M8u8kBTd2nbpT5MZtedBuS3JQO1cGKHxbV
VPtaEaMJYvjQ2HqYZihAy7gS6KjtQ4FzljKBX4AUkJjryDgCbcdlKV6aovpK134gED66Mngyd7LN
j3CH6QkmOYC5UDj1tCoUenMfIztcDc7nttt1fOzgNIAiZR73vahRGGuglBOj/1NZHUIdfQxXtAli
7m5GG7e0td0dGubVjyhFRiS7gVOrNRCRS5SR5MFyxf1cO/fIKpsjnehe5wMOKmS5zIi0N7WUbI2i
5TJ65c702n2Sr39N4RmIk77YJAROD/VuQCufaW8ky27zgjawsTwHqPYYXNvVAwBX2LvAt/BOBMM2
59RnNic96LHEQ2npZc2TPtxbq1EcZ5hiTR0uHRoYheSoGP5GruGcEjUFoDWAWiZuSvsR/yIUH/11
vph5Xx9a0U07cyRIb667w+y+ka/jMiiVf0oTQZROigHtOgG6863RmSJXa3MySxbBE29EJMvkrhfy
rYk48qr1p89pr9F6rExz3acoLs+N8owXc3Tj7XcRZEMuwkkGDSmSvtlz24/LwJbTpC0Z1p3m7dDS
62dFXeIibdAaqm4yp/5Zlgu2QHf5JVp7a9kUkTkPUj1vP1BxjFjVGPbQ75xJ1ifM4TXMPCia/Vwi
OOHf1qJiujNVC6wFNgKjAu5FW/stynu7K+vDZDL8SilCVznk59XFDVP3lLCdaJgxTkhis5UEKcw6
Leu+UGZWjZ9E/bB2fHXcAXL4GD+gKOW15ThlGlgHY+toOyundHAd7WokdIRk8AJrLGUwM/LKqyMc
smyXk4bqYqlEr0uqAVvU0B4dBi79eJTg37nnX22GDLRPi68mJw/1jpDugg1zULZLjeeXLVPTMHjS
su8yWbzAXGbAZrHDK55YAbPTJUR5fHJWrEcE6pEVW9466IJ8Ew7ZsCszTB0Vsm/UMGkaUmW3Ft2I
xiOxRIOPI/yNBQ+OwfTfsK8skvK4E+rpTp+3x5bCLC3dkFN5IIW5euni/lbMrh02RQOwG8ZXncl7
7rckdNCzgjrIA3i2FzOuql2eNsyV6kdr3DTxituxmPQAfJ+vd51OYAGobAIdzn2uzoqc/bJpO+Lt
17PlEsW93UkB3cx7aaz3+kJoQp3ZG/HdvQyus4vc4oTzLJCEsdz1Q7ugJ2jIBmkRBTp2+m6b6RIY
RjXs7Tx5BTxwR78GVLrkV9mlyzct1IY/HMlpJB0s68fnauWKr2z9Gco4PLdZ7cepDCPytSN2aZlT
nVmbkGYU8c1VA7AGyIN72TCpZSw3gx/igyvH5CmhMvTzCgOjNxfXIpp+jJJ6qzOtt5qwq4wU4DCb
licuPT7zDDC2K009MEYNVqF2Pzr1h9ogKGRCEjRAAAHn1+9ixEDVgrxnkINxKFDR/JhO9VuD0slL
dvaoRiCnxnoHfui+8J5jy/vp0nlTe+ZfMvfus9kMJA13q8NmslMH0or2TfjoFFQ5S7y+pyq00EQa
sySclfWGBZ28racgbUGnE29SRi6wjFcok4tPd/CxfQ3bGd5H3eMDiE9uV3whkj1UcX8lZdXmvHRD
JK33pCgRZKXnH6y0z6xX3CAzo4lho/vPW4d9YfavM3zxOqK4tyxwicPEZUp7x6M4BFq0mVmM9AuR
Eyt9PvXZOmUd68UyhWouO5BuxPokfknMVWzFcAuJc/C1mk60bC4Li/LzdgkoD5aN+GumFUYFSOPM
KaCzI+uA9vnApwn/nBkTSjrWKtOY3AxhHXSAHi5duiv+Dml76fLsc9V55QenfZzsefEpsm5Ew7LK
MvA4y6l+Vo2qAzdptLDn4dSjzTkLqnGPrOxrWI0zjj8iX4tPon45+gaq0QYTjw5VnhAPzYfQFtZD
aZ1klTyIYW4vEWzvQGRThAAtOkY23zm2sCr0IrveLUPWB66MUR8zCvLY7tE+PVhjPAezXTGfLe9I
jvJUZeDl5HqQlbGH8klOwIR0aWzSJASrzJFOIQN5HXelgXQWvs1v/VGJ8r00GQWlOSKy2LpP6Ub0
iIrSNbifEzu5KI90bXGdiQQNUtMipzrllV6KdscewR8jBw3Y8Flaa87rZFhohvjmV1Kg0s3CgTz7
m5oZGDLr/33vJTNTyHk/1KAMNLb/yCmQjPMKrycyCDkzhgV1grp0U/aw2pg+/n89U+NP5Og4U1hG
dFVySmzOdPinFww3GxSgDy1vvWQkXAXo7vx1XF+K8i0aZ+uFlJgQg4MbEN5O/W0kL4PtkuZPh1j0
THMy5M/Kbk9th6OyLsd7Y1vr//8ty9QRfudUJ4OWrmvovgy4JsGQkOAE8I3GlQexXLsvSWjXvEET
lKt2DnEwDXWdIvqitmxtlytxqDx1Ytz7xO7/Z0zkRxIvRDcV767enBiF/zh6/Ti1Aguak5PzU7ci
7HJr19uvhuPkd57sH7v4gX6x25kzCuRV3ms2xmAkjYqtIaMPj7nE9vIyn7O6HOoZOxJCRHZL2lwV
KiQbNeCIwJwkXbvbNWV5S7rmgHw1/3LqabtVqsdcOcQFSHAyqShBmzFlSxg0eZyFcpz2Hf6QUJI6
FHg6Vw9eDKrbPBbMHzc1JObgsrNyem10wM6Q8ORO8qGNtxhaNT5GauLTmZMWGG/zyeyIaSQ74t4T
Z/hqHxoJFQtxylRG1n1H+wTzYqZmdvV7Oetj4KRJE67JC9HBzK+8pfHTjFaGVbE90vYN1WODNqbY
lBJ9bEBdMpOgAivliep3IfPEXZhKJS33Uiqs73JLIkVjSulh3hbSgL26zgNrQfur2cV+cZTpmyvz
G9G8aZq6r2LgBMiWnj2bwTupoL1vSedjqNKHvjFDhNvmXoHZC1s/zkZk/YxiqAhInhF0p0V8UiTy
DC7z7TkvXhHEBKTMkv49T5exqmVoTOp1tHWSnuPaL9f0McvZ7GYuk0Ot7xEnQKkZU2nyulQHuWKp
NkXzbhpMGAgvGz31sMAEZmHDBZy43W3SYfeWpokiYTnWkNkDqRfpvowu7VpuL+pALemtV4j1b+l4
0Zd0Y8B6w3Fqstd0iPcpg12/1ofbaLVPI/ZvMMasmoiIm+B/QB1DrZ5UfbDqJu/IDECq0VeaGRfS
qjU86S7UQEbrbw7uHb7Mm8q+ZeqtQWvNGYeQ8c1G9Vy0XKJjZiJhUHrL1c92MRZ3smoeBytCRKM3
55aGk91jv9t+r5wYBM5OYu+V9e+skDVV3fqlTC+w8+6Njv8OZOp3bSVAh588M4+ItyYAWxkOViDy
sCqcPdlcPXoAnMgUDGZZFGGsvKetNiX23fXjHdliYpbWcTa17zUjM2cu/8woH+FtNk9TxxoT/q/f
tS3fict0vNXli9F351pNzf7/vO1lRVg1zQNFEoP+xrEplyMdd6y5BFVdvrhx3hxix+LOn1dGzUzb
CiHuPZMobIMcntGKcuY1lMJlz+dCxLQZWnJAtiqz73FVNUsLxsnl0pHTqq9XpN/vnIpkCKmiYTlt
/VuhfPlObV+nHmqgy9SWYOqrnQ+/7eRxQ5jjK3F2y9FBIhk0g2H5hncd5wbnEkzhtz65H7esKre8
m+aWQz5mrDtkxbM78aOT93vtJ1Z7U9Q9bWPJZKiPWdUc3CX6qNLky6jzG620WJDqYVbqWa+bh5iJ
uiJVlJCMIiC1DrhzyXXazAw25tn7tIsSJBzJ2ndOlrw76aMXWUiyrIRdzoKLLX9QVnMSNZJVL3rP
8F74hiQs0iLndSCLG/YgeUupHghJbjlBzDJEiRHxeKVvnUeKZ8HAA6XRa9pHPxwTv2wg3tJZ7Cwm
+EtbHU2xqwpkdoZzZFgyNyn5M8RIVk591zBJxdVq+RYVS6D6jARZ4vUyryBqscze5tVkA1R96Ron
5fawLXyAmcO+eujL9iCr8T4ibtdOSf1azAsW2kfHUu8eYgVQli1OZr/v4YIw2l5bFnSWYm3TMUxr
/80uaf2JiZKO1QMExtcIZgWySASPybb5WYifAASQYB9OuTLym0QJRHJQ/9Ng/Igq2uk0RxlTKfWe
oFEj8oudNbQuf7tT3NH9W6VmR/whl4rHunrKCM8WDFpjZZ0lkwsPvpEvJEo70LdPjLPZi6sHqX/G
XsGqmPmJDa93LAtC3OI6RF6R86g0ZL6w6eaUD8yCg7silHkebE4JfO7BYqZXAvbwNjp12GsaE4Oh
ELRrlPXNYpKOUP8SoXCKivQlbzgeVOqSdEB/uYxTiFAQUgD2uFC65bmvMT6656lrM+JFLPamqmHb
imKhW+ppF28aQYbCB280d31X26f9oHEEGRrBuRE5ZbpmQ/erMUFX67PNOg1FVO4cqdMOjrFcLJru
Yr14wkpPuSdO8dLTBHqJCNmtohxq1akvxteKnolFC4MQl3kJ0k7C32KEoco7DJbzYa+0TQBhfBTh
6NyU9tkmQ3EeVTxC3fDELh/qeTdMA2cKDh0lXPNRtCyHXaYJ5djtVD5ZF8hIlVmR5pnx2LrgJgjM
WNFId4emw7tQjNFdY439g0TAFpkZ4LcEdW6vAYwudZJatEumdwYEDK4P+Nwx72TGwyCzkl3wiNwK
I4FDpoRWkbKMMRXnc4rjGHmFr2eMmVeomuA4JooWQsXR+9SY3dzxr1Oyq3f4WQPe/g+VuyzI8wSS
gV6d+2HYpRPIeeb/xdtQpjwzjOyyQfdw3kQfyIgZY3jvqQBAZkzEKkbtgqxF/cU0xUms9VQsGGaY
MQSLsT52NVoi8vx8c+Jgyafn1kGbWcbZ0wQF3nXZSlmS0pcnOIlpFiBbbeJwJq6uUq8ugoHA4FXA
ugtPVLW/sFl59Rvt2bN0pn9DrfEz8pWm7B5FoQDjl1eoAdNfveCMkXn6Teqa6yTWgS0KLXadY9Yk
3txSRJfo4pA5HvwYlrioR5OdhTAURniar31YiOi+GWkfufK69eZK3f2jBOt9xyZXc5usTQ5Cilny
DsTiXHjGTi4xYtLaDWGls13kkbYFGTOwdvH46scBX6MP0uHXW9zSb8bmXKQE/E6q3VsN+fQUlmag
GYTJRdYJywMO7pFWRdlCPZM39ggI7o0QoCuUL7mnAg2cFiVXOWrMYHpObb1agnZKNrlD+6xp1p3a
NgFsGxgTEA6EsS/ZMxD+Qb1DklgDowP8by29N1OKN1APjwih6GoY2AhrvqELoo2Sx8px2cnpt5qV
7vanLcXTJnUbesLwZ5glmG7diTW6XL7rQl7njGSYKWH2oe91xeLcdV7qVl4rK71qUXXFbEz7ujyJ
ufijNeOva3t/x3S507mb7UVcF4qNol1uS/epTc6n7ORdr3FWquVmRs3fXBk3z82JZ1KcPc7f3tL+
Od34NTZAElS/5427Nsn4W9TjV9urIJ/TJ910TqpGClIWVyJzr9ufJN/dUnLlF/mRmsZ3Vy+3xqmu
fdu9ackvzZZsh+ekSW9TV1zzrRrUUYhNvwJYcWLwp1VeCm4WlNYcc+utE9mVlObfBbFvZLGV3HAG
2dVd41vEwK7eKnmVxH6b50xCVRGstfZgp9G/7f/srBCQPVw7ORH8E7nS3ABJMn5nvCkUctPNbMsr
yDrEZeINY+y2Vr8hPvT1SX/v1/l7UepXDP39ujjIbMuf7X+vkf4nRbW7WNftS2Ra/mnVj1Fh3mZn
+M665sfK2aFp5BKL6UZk+DdJAPfFVrpV5XX7u5Qo0SGrHhLD+0d8xrVdpi286hrnW3PtPlVr/mkg
0a7mb6qp28BozU1Ntpwm7k/n3/bnOuBFnby9Xmmn7UsYVbzXhTwbjXV1luFbkblS/cfTeS01zi1R
+IlUpRxujQMmZzA3KgdQzllPf74W/5yLKQYj29LevTuuXl25N3E2L9fGtnfWQwfoZoG3k1zrjfbp
TI9w2R/kEsOYjw01QryTl8LiTqLxyOi6k22DXLQOWuGdo7b9lufl0F4xKPIxbwOYb7Pbv+VjwUdj
vjB39bdm4I2bHLWSml2pXzxosrtuhpZ5+I0cimrMw+VAHCM2lFLb76TYUCWY2Nb50sXhBebXgKQV
zbhB+chE1hPFEeD6ds8INWa38iV0u96GmbeTzRNZ6NLmczYO//ZTNnyenY+CsjEM8qs0Hp+blDo0
wiBCITsgb1XbDLDJsJ+L7lEm1i/vZ4mUujsmcX1TNdgIYaNgAWQRiDpP1nyIQ/NV479eGp/I0Jzu
xtQ8yxp2PhLoyOnO9nVWHubEPOUJhzkYsvdK+4Xy9wzM6gDIEoxYsPOa6VqJi0MzaKe6ad9H6wtY
2Kvj0zjdrgx6r3TtUfZ2DlhYbqBhao53km+gD5cy/zT+qgr5Tuy8Wa/x/9qelnGGIQ5ULlIT99Ug
WcvcKIK4KmV8mrxV/g1+ePJlbBb3qvln+ZkYw0s+gD+PE4aecpfyeEEDz1rIDDs1vAzhdMEtXdGa
8+4rTJENjGVl5ObISN5bEGzNCfOCwG95uncG3nWCGOnX1M3DrIyX2nydiuo9ClesClPgWvUz0sdf
KPlPus73K8kJ4PVuGoFPzuGNFvlrxpgw2jM9jX16C1nA2lCQZZibe82GFU07BZwP+Xpmr5yCt8E0
vq0IdOpc3fvh36EiAXWrO95HrVOyCtrgUgzttzxZo2hSudwp7d+K6E33myna1QQNXx9yWxmz0JPS
uu+gRF5Wm9kUv7JQjJApxuRbNnE5KBwYr8uWJasb72yyyUOR0/fDjnTWYdJj/J8Y4nKXrhHOOIMi
V6aZPQPCvSR1cJENdhDmgvkxtIc/lkNHixjM9IV6Fw7DbzNnp7ihYcXvim1dUMmaJpRDcXIn5dyl
j2aUv4kJKBUDExIdqq1obsMcfnVyEqssTZk5Bu7a46toTMIRwNw42U9vr6YJzhf0aEO/ErXGtagw
o2F6c9YcvXkvCk7uMI7LhzggOcyiikqSR2/H5NTne2Z7HFU21x44t0GKrx29mim0IK2Jdgo434h6
OV/Ubrg46Sazq49kmoh5eR5Ns05Kam8Y43Nbt+Mv/a0nUscYyTxGhV1Pfvapsug0OxHzTy0JtfDW
rMOLiREl5XQywVBJ04hkoNCItdkdZfU1pfrOi4uaRExjsQ4iIPXkn/sbXQN1zG8RojOq7dknUHJg
jSX9a3XzRTSkqAf5GavxSf4/bnLj2daGt8W6iHLrG/ew2BtVe6pS/6NE/4hRID8aae03HUpHkS/5
HuotWy3ydn5AT3wPB10/Hpe3ysrIrfl0CAEYfUYXnwo1PYEpeWmcd+ifzyAKD0wxfCg6Qng9OMGT
iiKub0TE4ly99Nn4m2f72VSP3ujTm8DpTuCV63JrG+2sOPl7qY4VXLL8pyl7Por6kVwnp9kXXTUZ
9VMMWi7UosVG2BrlLPdbdFn8YTnVl8hoyfbJ0k6V+kEQ5d1DkHgJdYdaOvvCtL/rwIQijiUQ6+aw
kKJH5REduJ7z40BCo3JBf8StcVienAlk9GVgVBASn5G002vAwNUMSZvZOvrAL4Qt7722qCA5Y7JW
pHofHSALlT8c5eEhbPwtAjJhUfZQzOMliXiytBrxI7qVritPs+2flxfl0EK9BL7jyvWBHyM98pKI
HAHEg6rF3ALQqGVpFhWe5l9auK2G7teA5UHWr68+y1h71YmVtNx/ZmD8hRI8w4T9czlUlDRX0zgd
I7kHOQryHQlJlD7W1lXZbuVm/32v7v+oLnLDW1VV3cnH+J6mreJYvQ9ndDO741YpZLbxLR00Tzbf
uSho+fDlofT6ue0I6FkFL8S8NM78a7TvhnBPYKdltZKeLSDjoepHxUtfaE5Z1XXwITpCjcSaOU8h
rX7iRIi0VklwcZ13Va1f/p1W+ZR0hEfS6GiZhswIdIXshVyu9t11PsW7wtMujomMtwfRqzrYo9Ss
NqFm3/PpJytHQLrwBJ3eR1JoF1Fc4h0ClNIIfNPe4UbMTThot6QzPrRwL1rLZ6xO03yK2kvr+Ky4
/3e0RFXJ4TTS5Mai9i0a2df/dqKNiKtjEHrdr1vmHD+40gbFOWeQCWVdDBFMtBfdIWen06eHCHyA
iE3l47VpyY9NvjNgk/69RNGzrowHWcflqTX9wy+fuzSmO8i+E/FP+aR8SD595VkJzBM+7mLIydzS
2w2zj6IftHS+iFgnKu5dplw3hb5NVAaYOrdkLs+Z6OdwHF/yZvzofxhzA5UOSNMeTEH0Ru1oJas1
mvlB6ctb02cyMS7STHNLHQd31lz+kAH8MpK9OK1y6Bj+RuRgo30ya9nflHJeO+FOOfVF1aJ3uxrI
FAPCnPlmEDWnWMeojxYRpXd7Jd+mhTOFV+3SKOqFhH6eZq81XkSApS5qBz50Y9fHqP4ZhByq0253
prY8xXSZPRccTn3vSKVXC28y3TuMMrTVBILeW/nJ9uv1bE73idN8i/Gis/nkd1REU+ZgtfaJua7H
DGOrHafY27Y0TIjU6HF1kFABrB/T0bybmthk+c5Oiz5y+43ZVEeRm7/ntJSbDNIjeQG2gsvQf41K
+z5Qi9NVcF4SKMhqKSxSjCdJ8zOtRfGTLJRRit/Zpw86aGFR/kouQ0GHvTixKvyfouoHdJxhRY+T
agPUMc8tzSrxqVfnI0yKF33+6nQQzNCBLM5gF2Fcp5gRuMp+wFHXEYDFxPxnXkSaG8M/tPlOLKVR
QtuLK8sn1roEKBgBMQYd020Ms32hX+AsfqD4bL72OTTl16JyRD1MXfOiadGiKoiwfkdUSa2XZ/gm
UFZiW+c+uYyrrMHC1owfVBWKV7ws1iCuUSNybhgj+zAxG1uUo4F9DpJpF4Lo9APn4JDrW9Fwf1uD
zIgCYxMDvo3rDt62atUQ5kk2m4GZF4f91hOiSiDtIBlvIa/KK+VcEEBS5b+AaT+6sfXtlRsDx49p
GPsYFKIoQs+0GLrt/PhB8aNkytkz3qMmX2sFHFj+dKxaA5cywgVD9ZbtvQLHppdrR7ehF/OvAE5O
l3C5nrlVLa1O0QiQSDvKHQ0pSXjhDEQiO0alMo+CElJPNz1/m6FfAGTx03nlt0LeiGsY+HEDTg/w
AaqEmQ0nhfUYiq24O/Klcr9yj3QmrI3Mht8HjEq8gzjutLxf1nYK/J+eWmhgfQZD8la4G3lXaicn
g0cge7asFZ0su94v96lnP7auQ6k3Wl4PiaaHoaOQxqQlzmVDpO6mf39LHw0lONKccJmvs6E4LkuC
sZdthzkduh0YCgMkTynuaH09+Uz6ljt3WR35aXQ9UCJSyMwdlKel/ecklmeRpwC7avjdozh5WeiT
6cRYDXr6yDSElWPQZ8Ty2kkOHf/4Kxc1NSnh3nkVk1lXGLSxPqQEQUiRyObixWXjHST3oLhRF6KF
DUKolgKd38Uvi7T7HsMU5AwGeX1gSNKf+WjGixoioVZ/CwJwK/+fgLd2ZXgtB3wyx200QbbS8rGL
enQJRzJnC1xyL7/LaR+INF13uOSUvwzV3yYd8xMIcBHQkzg7DBD4LLOduGBiD7LCfWmrk5PQG2qO
tPTztPIYueWfOyCT/uRsvYdRgdagMriD7ledoPuI9a+0va091oyNDctrx+w/5RzImZCfmt58yx0g
9BlHYpg/ZFdE/pYtmOvhGLgKIaGzM+GJmEpYvGVvRJJEbsAXfhnM/sXuG74osnmAwZHqOX0/Yo3E
ntledprAo8mjYMHFHwBUvvfnhkYAIha0h/w0amOTMvxM/HSJotSSuJ7EQ6pQt7PsUxP/ufmJ7++p
/m1a0LVBZ9x6WLrBHY5GExLVDpQfMBNG8lOWG4bO36qOshZ/SORlkX/WZo6SPY1sO5E6WSenJIXF
P7kGyqB7yhRX0LpGdCzgXVTxiSLzo5JCAlsJt2p6L9ZTnELx64t0ZJAIEG61O0rsLRZWEif9FSjq
o+jHqfF3YLp3olrF4e7jPTM3D6J1C6U6J752om9to/Yqg41wnG37JqP/nbEduBt/eRD5wKaBqhXE
ERxFq0ZVacr/c6xie34YaMESJ1hhFISFtBdlCtsew+E4CUsgpB/LqXsvu/ZGbfpd2BGvY0NFGYhi
cxPzSSbWmH384eRfTledCuI3yi/olOYrABeNZQ6UHO01ERdPDCOPYOSbjy1GmXkGp4p8msJc3YnR
Nk0y3GU5U+59kEypRZRbMt2DrAdzUQWS33/LpzgjA00ACo8YUs31Di6qJDKbd00/iS4EEn1UtARQ
aPsg2sdWnc84eZTborPp4JNdNHVWwg9eB897EWUvishqxocpArCBMlNUOjks/0aUG0QDP2CQXmCL
J/+OuhyCXzGPjed/eP1HH6KnkOcO4Emval9B8d4BIQzi5CltUB68Qxx5M8tWs+a9ilO8qKUZs6cA
hNVy50WCTc+3WUzypDDa4la9LmG6BO8KLBoeJWZx03A4Ti2v0RaAcpJwH+LTS884MX9irj2IOLxC
8RSXcCaPhy00dPQ6aSfZ2ilpTppKHQZoagFMZrB+jNzY0Ei9V9zxgxxdV5Pic6vvRLU3zmzsRZ/8
0ysQ5T8rGuy6nDjRN5Vms57arUoLm0i7PgXAPll+TicDyW88vfoWV1x+8tHyDWBhtn1tr2dw9JKX
alXmaGZY8IysqIsx5WNjz2DCNilo0iDOgJ1ANnXbpLkGNsfe+1mUBVCfu6gJpV9zibQXzaIYRzgy
DvMYfVfVSsRLDPXguCecPsr1xb1YGChkD73eX2iWOeUMvbXMg+x+mbh3NCdSdJwuMGrSNDjfknv+
abDQjC35to3mnK4t1y5vLDvcdYrbbl3sZ0noiEaUyyKSP8W0m2vtOKfqpzruxNDOjJBalJ6m1ruM
vnRRFRKFSTQrBq6IHMhNCtAX9U5CMbEzcsJgGn0dUmZX/6eC5EDGpXLxu41YJdnQZS36eGYsT3qv
T/ZZXDfZH89CnxbfkokFo3KeUoSkuWgN4KU0vOji5AZ+tQdhuct6ydR2v3FA1jx8UgSTIP6rONRD
pu8U3d1J2puK0zkd8xOY2LMW2PSlZPdU4Xb6PO1bbK2HoCvOeGnjXeebVMKMX/k1waj6Tvk8kcVz
EG9gtq9wXiy1A8rAlwrwWh6oT/IVkpSXBH6i3nVT9SF+Mr3Mp9lyz4A/CYfae7kz8ZFpED5BwRf2
+aEgfU/y8wkg2snDBNmYIEj91kmlMB+cENRovi22R63AepcTfbcJhre7lm+ci/5Xqg1Z6Ek+X+IF
SDR/VOSmQ07oPXkykvPQ3qq9cjajQ/tTu96L3Kdk+wyt+dBAB/JBkTP+dvhGIc2u9H9qGMi+8L5m
5XpAN0jG0DHiT918jEIeiF/7cFpqJYqfHUxjP1x7in6Wa+WDPRxUm3yopBHbiqZc/zo1na08mRQl
CkIauQfLi/Z+xMRCXp8djC9yTKXp2bOxe9OvS0lFnmQKbSZT4LIieCkDJDQ5v+HnaIW3WZlu9aK/
hDMrzxrZavtguRPodKq0+pfdkTtgUDDbXrDtktl0/PKrdO8yZL7UJtiV21tj8jaNj3udK2dZcHMY
73LFWycoT3mLOjKvCyiAWH9YQOiFUq5EYgJMidyTiisK9wwdzv7b8ntbHvzpZSLlARfiawEiuEH2
x5mUJV59hkT1gAFgknqW1+UtsaQTPADvtFhBWziugMZh/mmaBU98lPITTfua515kY8ykOnmDe47L
4xiO77KSquPcQaq2lgWXR0g8960af5Ls78p6Ni6NCsAkBt+L0w8i8E7Pyo3s08DOy5PKJ6t59jAA
y+waoj4V2HJyoiBM7M6+KiZZGdV+zIvxKndJxrikKTOP1DaC8N/itrQl2nSPuBarxq2oZrOHnvha
JEt2EOwmprC9NVXvINWsegS2kZ8gDjvNDXmHjgROr67rvryD8uKol+mJlDxu4F4zjIOEkcCQj1iY
1yHKyCCjBsQFXYJNLVGPEyh0+oPpAbv4WghIIv6RHJfkD2lGXtIVgC/W8F7RihURo0sQ+c8ntaWn
r6f8Xfvnf74qDGt7mo128tUinaarngx4jGJ6UmZU58QR75DowJ8/nOa9j4kn5h4G20G7FPmWlsNv
SZnL6+5AO3GOp0l1TTI/0TgcwRmviqZnimcqKQtqHRy7vLyJaN/ou02LM1D0w1EuJy96MK8bR4XT
rDqIGomi+AGiBcrh1A06Tg6aMbzVzeiXTmGsfP8dD+PeUJSNqMIepw3oVXQkbavxNCNPKdWb2Q6f
SpA4/7x13ye0zqq7BmwbXYGS5KcA/hszmH3VYZZIhjwv53i+A57+JQKX4mDXFNTrXrsRXSKvKb2K
NnLXtUPEiYcxlPBVacO1nCfRwDDvXlRPv2Lk0mPCWZwy3NiCbvtw2pUItEipCLbj93dTqKw1T/sY
Ezzk6SL6rmydQ0Q6osSnc75MylLyqhWxnPCdF8Vz/y5aQ9Rmxt1Agq7whYs68psXep9WIu7yu8Ml
YzB9Jv2TSOjcFMfhWr5ZaRF8EWLRK6qWf6cJsOj+2phSZlGni6KXPIpUWunBokHLfVUG42T62rHx
m++aTpKh6F9kRczJePFg45ejhi1W1RcrHz/kW+STYtZPlL9bZg8+TQy07f73F7kjuUIzaIKcbnXf
/pKDPyTxVjeyW3mG5dIwvjcmmCCRCjGFk61fIJeyVPVbFmrJ1/T61wAwGN1g2f47FqHqsOs1wJ4w
iXeLzgjuNLX5kLxTjYUSOW0bcI/WZXKDi5hgpvJejnLg5DgEhn4Jripjpss3uQblcZZKB8wOXfAd
b3LN/5Ya9lL1AHT54nsxyKyTPVkfInZ25q6UNHwO+b9agA5VcHBJ6Mvf5LUmJPT/XaojNT2ySv8u
xzS3zFNUul9Vd/OvpuyW8+9Uhqcpy5/jESKh6qDl5YdcLRHpoiNadWNWyoHhsReLfJXnqjs3YE40
h1eWr/fDc/3ewDSeV9VraEPfpCcnnwQkxWvAnTNQJgzWEK4LK7zvzPGlB0BdluGqUA3YJ9U7P3o2
PWroeC+jpV3CQHlOrVOHoytGIA+QpEqJmX5Jt3X+wtH+FYiBKP8Ew+K5Hyn+FCMXjtTaIvnEi1ZD
ttZNe7kuwf0efHga6BSh4f+Oati6k3QzHov8fdL0W1DvYPCJ2+RD5QMcL/nqi20lqSPy3xXeFuHn
i1eRB5/zdw9GhAFuVDLDt2ZTnEBSbUrfuw1w0r0x/Jhz90dllMZg41qSaE6q8lOzrycKKpUHUUlV
HehgeGa4ELpuPoZEqYzmO9ajvem6+EbeAmyWNKFziPOA/Fv7iGbCzXAOo0pCs9s2cBIYxMgw0RJ1
J28uE2fkxhsJ8OXFzCwpe8Bmg5Yv7fpMJxIxGFGUOb3L5sg9+ElxPTUMopWLEsLfdmxebIuJpzyv
XERwdnBGZnsbyatGVVGWR9YspAnAQVHD7/wZkn0kCqlnxgB67k1buI92XAFI4TMts3kD6kGnHdmY
ms2Zo/il0eSsTYwkH3/l6ccxenYiGp+4Q7lTa2bBOpqu4xB8PXoX2qyz2jd7K2MabJ//2G15LnCL
XT24C1TA8jy32GJh2obhsN2rJTxjqXqUPHJqUf2i9NjTdaQG8BGRcBEN/3cI3S8U+qKd5cB2JGgA
AdD3DR0BQ49Q/ORz70yaquT/YovkbDsuDfwqw9NoFon8BVwyJM5jllFVKPHt+KbAHd6kRO+35B76
6BpjcCM1owD0FV5QdpKTqtf3cOPAfvftGnelwL8oCsjxlYKDmI3BYgmViXlCDrQSi2c+P0YFva5B
+y1mzfCoMXiM0Anr+yXFtKRbKXBV4OqY8/EiIZXKukqZs6RkWR8lKpXgocmne0Wr1xKfSWpXiqGU
6u9tGqXd9KpiPJlCAqMdilPptcAUYmjV2mtJrkj/dZMqz1KryWjGanz99S9FLN0XjfNdwmZKIU/q
hpK4sW39KQ7IXpILlhKCJEbkZwVqMdAINSkxyN/kZiV8kdhP8zd9OHxLsU4H3iBFXtv8AAD+vlQv
ZXf1ryRqfsQ7ES5z14CpIT4ICsWAfsItjKslaURSRWo5UpnOtQnCk+ZmLvku6amv3aVqtNSBIb6P
C4t8MEkYUi1SH0bpUNMIyvck2OXL3Zc5jgyukFwhwiVVZSHbxB+CJG69QGQg0WLOUkm7haRt1DQ7
Sbqu1Wkdy8br0eoBdLtP8glSkJG1SOCotDXSwmxBlWY/sj2z2uzrpNtJenxZWyn4eD2A7r54W2I8
9s305/d2+JbnlFKiBkajEIKpkN6UFJ/J8H6WhJ9dZVfDZDxJDLkEjfPoPo3J75Jk6KruVRINMXRM
Tuk9yofLJ0rwP6bB1q7bfRtRCSWBL+WjMFZfk6yAH6S9NstwK2kr2TFZMU84CxlFw87uKxvwoYmc
smbVpDzrQG1lO+Ns2FFH3etUTaXSOjTZSWnIVgn/QsRsMQitO+U+yZTPuSezZzQPy5YDYn/uYhpJ
//mtAuxCPez8SdmLsZw5onYafzrDixxueYnG/lOqOgeJcsXNkdMbKMxswQ2WglXiIvTh/M1IZDjO
L2IV3Yw00vzZqep7SOEe+j6oKdXjcvwWRRGqN7Nnf4hrQIc4BUG0VSq57k9diV4iep/FxezG+Wls
aMbslA08kbdLlUe8Qx9K16T8juQppC5YOVKMoZncPsjXG9qfBTeH7gasD+we7S9gzmvVra8Dv6XF
tv2VAn84gsqNjlJpEa1R2O0XtNFit3VLWzuTfydZQpE8OVmSXiyVCUqIFqIdfBpSkFlw9NX+XWAc
vsfgnfpVdqeOQHxxXuRdlHaJyopn+b9ZRbssH6/lbwt2DCxB6MDnzL0IbEm+jfkHwIJpL/PPy47J
wR2rpyAcP+s03Jm5uy9gctOEBuFdPlSSlEXsPHsTBCMoGbk1eV0OTt0fwb2+GrvRns5SjZfDJX8Q
LI5kNebfzktWTKF+kTNWaNTouRfGQpzle6tO34SlRysLAGMByMnnygUSswioKpVpV336pzYB/PZq
8Cl3Hk3eQwuj1kzuXRZf9kgD/bWR75YPsYqUHg6fi0DeiJGT5PBQFgy3rmkF9Ch0V2xbfpIUlIOE
LOUOqGPSmSEqxGmSgWyQ3dLvHsoyXbtGDLZEv6SU5nz0WprchX56yAm9aCG7pmYB/68OxDC+0Dd3
8UAfg/DOqPKN1AKSzrqEyryOLIc2Qxd5as6SuQoNGpVWZjbu8QYA0wKjkWA8c5/NijYR8oeSZl8e
oNabTdWpTFnGV0agIC+iTOIYuywMr+uOeafHCKxhwIEeRXWiStvh7yfM18+0p/4V353+VbZE/i5i
IT8TWEBnp3gIbdkCkt5TQxXRIVXYy3QcGZ12I3gaEStB+4n6FoLNplIe5f+dBrwFr4n+oC/zsW6r
a5oqFoygqBvR/aJCvNm4awH1iMWt4c5T3PLFzJ2zVEXlNamZSHXUVoxHjQM25z3MzNVS2C9z4x7G
9K3YXNEBSzRcq8VBAxnIe0Ve4sj+6dJ+O7vjXoBXIgauldBc3F2L3M6p9QzZGRQbPDFKXQOA2LNC
ZRvs4VLZxj2LKkbPm3dplu3DpDj45pnNfhc7UIidkUNEu1K4hul0PefmVZx7OzFsEoLLF8phkTPQ
0BjXsWx0v8kKS8VDfsolnu9taiohcrwFsCcIAKokAhbYShZYqi3RQKIut69kyFtBIkKkVwpmmiQq
o/mrNo37aHimt5uCOlaBP0kJSHKZZmc/1AHMFeIk47JK4aLX8JGMn76zXyLFPstNiipg3AFyYl3N
Sn9vZ0whHJVnWUl5St92f2xLPajusoFyeRH71E0sWHH+e7tqvhiwPosNsssBcOd93g8wO+U/VRi8
2Kn7OFUlTJNS5BoWp8GBWWUeGCpG3USOppidwGpB0eGIlL8gxKD/eYmBKsiiyn2KuA8iju7OUux3
2bh+ekw95c1KkjU9TgxdKT/Ru6JziVloKh+fqamtSFgupbhFyYmpdBuO63TVE/cAlzstwA2SndBD
7GrHuhHTLTlbVwA5RTcCmf0Db8Dtua7C6U5AYvR7HAWeFI7JsanpQQUThmx0HQNRSuNKsSmj4HEI
8NRkVH2bv4p20h1xNaxHyT9IjCmGL6Ub1Wvj187MTmJxRt151+sl/yOZFHF+gbGvknh8W5I1vGXQ
clHT8Eux0wXxjuk9aPdMDId44aIG2sd/ClJWQQvr3ytoz87ik8nqioakxsVccf/Gr/RLC0MKMPzp
YIKdY79t2scMHT4S6nMipYubR/48jCAsoGogJSqRWNQ1Daz+SlZ00UtS6miCduVP4VKbEmTTgoJK
fEKSYH6RXLr4NJ6Lb+zMwXbw81upJtA8dh4iXO0yy18j41e0mpyjxh0+G/tFFnbZPBHJ2QgFxCJF
s7mgi7/LF+dM7vyfcWM8x7vZMnAEMIGq3MgpFC9lUXAU9OTS0vD2VD8p6O0ty3kTkPdi/tBAgg1W
+53Wqscw5eQo7a/mhS+Tx3BWtk0iDYG+6w09qXWxkeSX7Is+hxRU/tyd0LP3hWVu5SPlX9YYwGdJ
jkBYgXDKqjauee/qxXo5fQ59thktdsQQskvymIt8oavoFIWX6Scwmm2cDMtb5e0DB1atnOeJphKR
PTkgmfSUahmjNVD4HCklfvVK521xGKNqJZ8oOcIodvcQZC0lGzmRS1XcYtwChLkwDrM1sk9QD5yk
ZFo1xZNjpfQFevvBVvDyqYPgQ3lYSrlG6ZPzfC2lmtY2Dz0Ze42B8THZKqJUPAfpmFF/67qiThFa
p8gFO9WNzwMLrRv1tgsAlQIPHfv8QYF1LhLbD4ckSzlcfEwo84WJrQqGDMqslwJ6NPPSY15tVM+A
MpN5KrTTPVajc5U3z0rRfCZVfKld/7B8lo3E0zoCN+dMewluFHbYLcqH3GJsTz69WtBoqn158roZ
TB+xlqpvCsO6pYnyOAv+1w8/S+YgUchs8RPlwQImKSutso02UruUGro8/lKY9LqvZtiIjpZfxat4
63t1gZ/MYY+OnFds9LEm/y7aOp3Tj1SH9O/P2le068IwcSuwmKVGZgZk2lrrVT5Q3AGB4FGqefWJ
4uTYiQKS4yhmF9J1ckzZmxRA5boCCrnMBEtBKlMMiSDIjbbYKJF7IzGDvE8iRlCv10lZMUmYnRfV
Fw3DwWP+gAuikjBUKn8etHAM/oRboviRwyi+lZtuq7Q+22NMGzxcZ+yDaIyOHgERUMHytcm1qTNG
r4Tj6z9lIv6EYGAtGF3jrLn/BzOSp8lC47kN7aVkGeVwLzkzI3vGRc1adX3V9fHDOMU//0x6HLiH
kdc1U2NQVv1iDBnDronPwvlXXA25Syd9DbryVawLiaVrknA7OR5yGWPnfgDeY3PkQtEdbsqIAU8H
mE8WQHyJJr2vMHUCwhJ9U07uuhnQ/11JzzRl24i53/gtepSuob4HIY2a5lo3CBf1Jd8kN6IP1nUC
NsC0PQgnXv+UKk5XUBwyyqJDUd2PwHTb4bPQpl9S4wfWmwj8W6JCcfu8CKaXLn5sPVKgsk9+2Dw2
Biyhood1ui6QctUHeV93sGDzJMQYY9ITbyxOUR31exgOt1JhFE0hm8VMsg/oh+VmaD5b/CDT1S4W
lENd8JIDxhDARl20D2bNMDsPW+jLuDx7fBJxlH8L1EmEXATYUeBkCZR1WzGLCw9ELlggv3knqCRY
6EnICdqXNqrPgl6xXicpinD9SzvU/sxYjngjWy5+a+90+64dt0tV+lsJsi+pd4s1EsxjcFcY+tdy
W2Y6HdsyvrVpO0+tDsAtKwT56WWlwStGrVAMvdRpc8mAk1tOp6TclByWFYUW2CjhuL+LOy7VzJlo
0EjAuc+3SqA4e91XniA91tdt4EOOWSiwNPaVeVXq1Y8VWvmTrcGBH6v7rCz8B8ZG0QOgMLHCyd1N
58AjBV0jXK5Ab8ziqALreXbqdJvHdb1xXCYhm14dr7tEzXbRYDJZQp92zQCmLciHeK/4tQIpdbca
5zx4hk4eSRueQtBmZGdcqIO3phGUNwXQeB2I7KQqw1toaD9WqSn70kzhMwS+tinC8sZkFtl+9BNh
HTYgN2oydzuCQhn1W5B7X3X3oPMAKziPGL/COItN3Pv7LAONqA9l+KwNzSp24F1n6DCNYlCXhhZt
an7am3CDc9MK5JjoZ/vR9EfzVitHUFyd9RinipCHe9vUaF8yv7e2RgbIUa03VlzqkEXE1hUBH0St
K0fJgb63L1qm12vN8eAMpC+EHnwG0ip68ZH2tbGag/YQp3RPD858HXaDRpRKXwiBvw8H0GMzGo9N
TYbHZqTOthAXCQaHdM2wyPF+ApxSaOm6b6pLCgtWWk4wuamsNQMY15B2qSuaTntA0/3aaCCvyYZs
WNXl1EMT6lJBd+IbY6JYa5tFvrGV0L6aGFLLQBr0Skt/qD0E74bmrVsDdvk8fYfhBSqz3HjM0n6f
RJO58pgDDQ+0+6J5xsB19bmz0wdaCTWY5mm0HDT9ysJ9U/vpZLjjHdOqIMgLjXij1+8KRe0oiW47
pxyvgBzdQer/rsFCuOrcgTfD0a9Y9vVQRZe8Dplu1WWvkN6mkvnP107l7JLErXHj6IOCp0lDG0w8
X2a+qwFdnnOjwF5Nb3unfsIVghs3eu16iNRuBZn2tomKD1+aXwzoQKqKORUcBcODJcp3u/Ru9unD
VFT0A5NvZWBJSIcsmeSGOrkHqXLcJzQ7z/Tnzr3yXNCIPajkelIF+H4c7BMDoUnhLggnGhs1c9/M
+ngDaSxaOqWdW6cLDTKCY9i32gNt2yRlpiDYd5yAwOvXvXlkmLK9bWkKlG73G5y1zXgKuvnOxY6t
IrMDG1bWAMH08VqtLYjEivLOdYBt+9akbv0OZZr5MTw61szQiby5cbQ03SoJzH8+GnkVw2e5EeZ9
x8dCKZYGu7harBTD/prm9FErRvMmCaoNRDe0hVQlQ1EgGNd6fR329rAaA+ONUcRQNhMlRz5NmyFD
OIZ4hKCKSlVO8ZO05PUQOeq2V+mWCMrgqo4BZ2rQ6s9Vbm2YTgadRAO0vh565gTX132WFdeqluUr
K49G+nlfVNvUdhF3RmcJyUfuom+huNPVadqNuFqzNtApVUDd3PVdvPO1flpBPHKaf/V6+oKWlukR
jsmEFNijR5g00nbY0rCNqMHNrAtYzRiGbWkgLk4e74ZAJhwmIJEiVf8YaIeURlOVtuWbeuapHaNx
VpTbH5PJbK7MlJm6DKio6JedfMqKR2Uu6C6cXgsvB7oyV8pWZcS38VxUE9N/Qoa9ZCO0CFVMa2I9
PGQOcH1/hCHJq8EyRhptADJsQC3zDIJPTVvnY2ltB6CVYZsCNTeYRwNac5trB5NE+Y1v9Zs+hR9g
gmR0PVvBm9bNE7B3Pbsyo4lSvjO7V56l34IQKfau39B8Gw3b/3F1XruRK8GW/aIE6M1rFVneSCq5
1gvRp1tNMulN0n39LOoCcweDA/SRSr6KzIyM2HvtatCJLAI4oY/QYs2BKAMPBxqXQxa36iEDzfbX
bNlJbpxmgrhJLIRV+8PG9Bo/qF2dXnPmVqjR8ZzYUhXwfv/5EfYoRZxTkb+buR0f8kwhNpgBLwzx
fEoKNxiTNkYn5j3XOM/NFvKkkhAd55zuea0sXuTU3zpjSTrnjS1T3zgu08UcH9tGbx+Jr93GtZGf
QN1BybvgL5Z4XpRmMNMoA+jdY9A5+rvT4A/P2PfpCERJ7XKDE0RhlNaX32iQIu32Phbluz6iHiAJ
RuTZGIJ0eThi8MBNJ4CcneYf6GPo/bX/Rc6hGfTi5jIyZwuO3xhB+tss6pE9khpNCNDsg19HHH/V
yz+2cHfM1URvP4uW6891udQEwCRwNzYWd+NfFZGMrBxQXB0nhMjW9ws7fioNJrxDQXADhKAKOQk1
/nyubzVaoFfHdVjgvemAFJFoTQm9XTooAC0LXJ5fNMdBF7tWWW90AVuu2qkHCndq5PTQr7Krwpyi
klLAl3tAt3+Sjt9whGZhlZSyvumGvq1fVS4YdtHAC9P82XH6g2cSzurOT0Z+6rs03fFnY+Qz1C/l
2MTRldpXF/WhnGtkYoz2nCn+DzxQHbblexEr41QXuXFSlpltG1tjoJZNp1p5LDcDxDKbTHcBeGDi
pgNTW9E3AJ7i5+bOs736VHrmwZyWcY/V+LnScVNOAgSQA9KQzdIE/KrZC5lOINg5rG/GJFZHSn9/
Y0wNqdSpak4/3wfwdrYhyBlao9l9kJHyWVogGS2sz43Sf+lavARLAbhX08GqY5TScvVZjQwSmJsN
RKLCkssrzJRdyti681uOp6VJ2NHr5FRiN2btGRgFRiGS2OxU3/dR/zrCONwmef6Sqxzo5/pPYhrN
CQYPVr2s+W4sylGoC3e7w4liFJehk9axapbu5GtNd+ra7E7SIqRMDkBKAoRXGbP9AcdUJU5TKWsg
vO3RRq2wATHOQNlAqGVAwQ/zTcMZoYjM5zxbtpbHeWJpGnPvOs3BcLHz6xqAioKYbMQ7RRv+dDpa
h0shSliuXOpTrRlDXmU6y+uzmBVJtROm9hiXQYaU0+yE08hU31Q6I/USU69jVj3nt6hivcpA6fgV
taKesTzU1QnsdnUaKps2EsVVPhOckY2TuTESd2sY8B2nkizAqswIoSnO7qggnlEimov6Y5tcbyRQ
XCxUS3XLXjhm8IErl0snst5zD3sBbeldYpKb5IsbAhkku9Nu6aJgXPTXwiNcqiTCrUIZsF4lQ+1y
7KpplbZ2l4VaXTBQGBb4pPqmn4yAdYKCI6k2Nc7Yec6GMMPNstUssErDv3ilipFfkuxwu95ME8gk
YPQiVw0Gh5976S1mD/rjwH/YaDPkxKTLwQh3zGlja95YlLHbRBCeUq29xdELTK+/yAHsVSnOppnD
7Z06qHoyww8TXVpz/iOXBRODqj4dyhO383ZCmivtjH0oiQ0zcLs0nMmcYAG0LwiBdYCy8kvkUFEG
nSdZdN+6w5XtmxrPkfWV6rxCyvdvrT1ZodvSvltRjNa8jQSFSU4MVK0ckgLIpyySUyEJZtTe2xyb
+2bmtjsZQwEbZaoGoIYG/dHtz6Pa+qH657NsxevtypGr7+fNXGYuMJz1E/7nC36+NtUbfJP18+gg
zRP0vfKEct1I7PX1LhEzoG9jzyiz8bD4rbt1VrSLafiv+jhdY/IHuP95DiZCObuy7SjOqQ0yZW0B
DYzbpiciw1fdtoNMnLA1zKWcQ03rr0rG9LQmpDF13isyJWk0ym7f0wk11pXVdwhZorhHrWOPoRzL
f0PqPkujiM5xkuwJvINe6UXf2ew/Lf7fvsfxGGWau4+XGYUpsIapt+7s4mJTlpek819rD71Ui6Ip
XepDz2ZPFFty6GMm7/Tm89BYgJdU7omtoNPL3TCgVCnH3iY3Kv3MNelu5tgI+7r59MLGh+Jjy9Gn
rqTSyQ3zHOfer44Usg0+1e7klf7WEpG7b723mG7ItmfOuBmIiTwoQapOgsHGGpkBg+AnrnpxD/OA
36QkHwM7zYdNsi4nYpeDZAt3e6JZtBpbA32x7MsiWLzKWb+UCPRReC5np9mr2a/Prm434bqWz7Ge
bIkd07aF0lnhAwHycls1TAtxQqltNDNNji1QSvlT55FTocD95GT6mXr+4rZ6Do2q/fZqcR/hV+EW
OqRjRwMZbPFgxy+deM06gukGYQbmKgMzRGWQ9LFcaDxdbM8PxqYETt23sMibgsTlwdsWtfWuGaC5
irK9Obr2AhadZK+CjX+x6hPWn49iHt+aov+MxgJ6aJGeMvKbWWKQ40czGghrau9GQ2m/rKdtKIgm
xPzlWxhy3hBNUlb/9HQK3ERaodZGMPDzreZUMtCH8aKD1N5EFZ1UUGBPU+1QrDVEr2UocVGkbHNN
tdtZLm+1m/BcaCsULVsPF3Xih43T7p0p7U9GFt9dzn8orQTHtDqet3YV/Zdqy9EnTyrwtXxTCf9m
9lMfMo77I8Y+IRMZDPti2EcxpAGWDxTkNRGdSCwDkStvOy0pzUI6c7tYHEoqp0PfeP8IJanzaCFW
VVCmIqStuR5ap/nsNOVvvVEPpKWffVk9xs5DIJKDITe6a20SJThNw1M3Ws9+udxr2F+byCV+AyEN
fYyw0y0iQjrwFPRYEE3bR9QGh1ZrajhMCJG8fZFPd5KzT83cP1rD/nT87NIPINDgrbD1N+fSNvmJ
nv48wBU1dMn0fbjOOa5OIgxFX5wdzb4iCIRy2DZtEEvvie7mhqy74ck01a+Y3t22pmtZRTZFAOxm
OhZGqATPfZQjC81Sp7wA1R+055TALkPycjO76aL2TymJRALaZmz0gi7AUHfnRftyyftN8+rSVvmt
NTxrN/pxt2GXPHwYMwLR1MwUNyrkNMc/JvWchk4/DAFJOQb9xwR0Ujbwwx1PPZGoQ6jXXzWNxqkS
5Kt2bvVZOM5W90A/dvNDlBpDcu71tCVKqCWQQ2UxWxKN580i1RO6/dCqgG7iiH3yhHcEaFqE3ajO
uoOccWjPWobhp8yjJ5J1B/5sfydSJ8xoc290VxdBFZML4hqNHixm/VHa3XNntogRiP0oi7lk/FAH
Wk4t13B97/gmOwxAREsk1KruP12Xj85qb410/hnWh99T4HPEeAJYdvBLrwk9HPiwsi+WsP2dagmN
zGL9ldX1vswOgDO6ZWsJNtjyntpo5hi0cJ5ssw1cf5CJw/ajPkQWrYy+Bkkf7dq0O1NSORIiOMCW
hnE7IhIiCQPkMO1GUhwaBYtVQ8rEpk8AbE0UAw5LomHxJ+n9y2SDqUwsTEHxpe1NThPpvEMvil5P
QBtsXf355/WKZEXdxTC5qPfGeigs/eazEexFRncnLerQ5mwefd8G8IC2qQ3kTCdRa6NlC90tM793
ZfTlkqa+1Pl75yBPyaqjjulnz2mnO/3vP4I+2P/z7s8HalvbVXKwD2ocy3LXy16R9EhIwHYejbXx
Xv/PYyk98vPS5in9zfVNYpgitsG1R5R00Nmm2W9PP/945bA3gfgfhOM/N5qcDxavPk1tmuCNVaGj
OHXuXP2SvnZ3tOK1sQZ0fZ5zkimwLR2TyRPm0YT1ZD5lpYdjrSeiS1iJTxivBHbvRkWYwXT0TRM7
bvURp0ADR0IVqUB8IFJMsmDZ0Lt21Z5U0cNiihx4KgV1ZXyJhN8DzOkfLtv41DpaKLqKxB8XHuaQ
lEewoPkpesErVnImoXwCAJduSQJ4kn2vPUzrhqqFXIexgns71r+kqZE0Osd7svqyYyUTj8iVDbDg
aT+rCRA/RsSxtzpOtjnAPjec4TqOhFFtu6HMUSMaz5rfv5ZFdSdFCNdDEx+0qey3QyO0fdQrQL9W
el0sWYbQkhk4ccduJDq8xdHzI7D1b+qGo9fCPzFqJYKYNsum6RX1vf0dGUUX4lmF+5XCVtOiZ6B4
bZBM9Z3aDPN2bMgA3Iu9IS/QXUuju4yKNJBRdV2zP9Y8AdernuoKVhr0UcONnj1DPOssuegfnlTc
7KvJ0TdTMb8z2WsJyIqvfs8pc47aclN5+h8EH1+t/Vno1ISIf/kF1WVUEsM3x39Z7rXeCUVbojbw
xz3zimILc1cs8MQb0/6z2EzDvDn+Z5r2NRfkGuE/C3Wk9xQD00PE3xBI30rv0o30mQyflphTlkd/
6s5Ao/NDZodgWYmHUTxto6RnIkasihbo9bQMNePNs6tz0UAhtxu6ULW9iP36zQu7vyUdLOe1u0wk
mn/pvP4xN0wyOsiGQ+w9fmLSkrQ/C8bU2x6ORNUn5baOEDCsWUR5T23hd+ZjsqudD2fqaK61fhOL
cI7iXTa2T7bsT1IvdsxmBZEQNAGhonHvE7AppuGXYzGLTDv9u0Vovfl5fsdW4F9zCDkynT4YWPVI
p3A/i0cdxyfT15aD63gtbcjxool2b6vxc2ZmszP7+DlWWrSdBH3SCTDmxq7r7GIbUL7TTL9R1rcn
IjPIvM1qUmX6fjnk2JLDmu8ctiAbN4OKxp2xVNOFjf+ZRJBqr5r8AkE7CfoSeJHXEAWvRfZrTJd+
q2mcXETBOiQQOlO5gIt2/ZLQdn+h8+sQ+4IQ3Yb3X3zTbM4DIjKNxfJuc0LtL5OCjtzckj+kk3AX
CbjHZLCSZaUM4oItxVMeyd9lNdshGmZSTZkRVtC9m5iViTyibNf5y7SZ7cG7emyrrNsjMoD13cbI
arXnZEMnZL7+fMbP45mbc5ivC/Ip+WQtmNZobZLCCcQE0K1xowXdJNKFg0RjX93599AQ72mUhnX9
+Qeqov0/bxXdmr5InNfm5zFyKmd8R+3t//vcYqFUHLwOb13piDn4+XCb9s15NnOQiZ7qkM/x7Ufl
f1mV95u0Ua4VCTp9Ilbyaqxv/byLQLi7OOQ7/rz38zjUC48YbZoQmGvAuXKD0FZfPLn7n/fJlbtU
SWwfZ902rrOPt2aJOW/Og3FVRkwLOHUbnRahR0r2/z4IjgeoSVYY4c+DP1+cMjFxqeNOjPkc0iVW
BJKeidO4fue4iNo5oP53jlqZI4JcP+Xna7lxxl2UkAxRKMu/ZrRGt5q0vMCtFH+h1DjAVOtHBi7a
U9t2x58PmEsaXXsb4YYxtU8/D/18ve9bf0RSxoef934ebyLSYMh/0YOfL6qr0doRHUnk/f/9tpYx
HgEtZLdmAdrKMp5cIPyS5TCq6jyswSy9NYMh5oMponEQxf34wgreHNtScQZP8yjglFxcRDQfMsEy
R7hZs1Wj/UrO8z5tc059GqOBSlYvkFcouWvQxnZblzj1UOGi+9hZErYEsI1nrWvbXRxhnwIsKsA8
L0jQ0wqY8gD1Mku6QwN9ZBOhRtl6ev5rIQp1tDpyOWhekfO0rQXT/yUnOchIntdCMsupUobM/+VE
7pMnWViYp7SpOtM6PzaEIQG+73bxtPjEjAxB5+FKa8qImyS9MO8eV6bz5BV0NHxaDyUFO8keV7Xu
yRlB9YuhMcDhJMM99aIxGQFSEodkT5BcW59Gjy6MG7m3OlY7P0rvhrBvmRp2Y7PA+cnjq+EQuyPM
Rx8RmZU1prtFh/IZER6FKwRjchfRnHAaoN8CyyrJ54x4jkVMVa/i5d5lGV/VevAOuv7DKGBa6UB0
UhxblkKpn3kfQ0q8qe7Wx0Lle3MqD37yPOf5UY0iP3h2dHAcLd7W9oxnhVFwb5s3t+wPqu8/zcS7
uY03EsXdnQhS1FimWQcZtr+5iGFz2V6K3PyIG5c6n5eTwxfaA37feHpiDEhp3GPdLpEXMndgAnzP
JmA+S845CqE/ve/iAAS/HOjbdD/Do0m/+jCWLE5BIa+3ZZJ80wEhNKfhzpDlTbg1xGj3HchDF8Lr
QdBScVjvetYyO55hrjf33mkuaf3bzKHiTeQyjGngub06uFJcSWhqg6KJn0rjt4xIqCFiPiFw3mXj
nqCMrrm/fgcEaqKxu4kMsjZTfX4XY/MGKzMnF4YJUaPEgG1UCzDfcxCuyz8uV2RirgPYYnBAPKff
XmGTIEkpRUgbGYLV8J3MBi5cNsC24oXGJ8ipQYPfbHkhm/WpSjgh+QN9OBOXTlBjgucXQZDkg01N
aY0ibETD1v91a1ts4ma1cpYW6oxlbzZTUJVpc1SgyxrmoO3ItpnYazPb72k/z7txUfuSwc7FEXSC
Bvt9tpjRWwJAxdBdepE8eyo9Gi52WNxI07wieg3tnfCau9HnQTXOUFSKI6MvuAYflWtm6PeaexwX
O8aj5wEAycajL7XzFTmgRc+ssONITGDKx1Q0zKTJEs1e9bJ9IXNtbRS9e3md7jj9omPtBMdOj4iI
bCnp0CWBNutvfWs/CHTdteZwisqCUQCQXEkuWtMaFyYofsA9x1xfII8nxTNfTgW0W9KzKRjq9uA1
Df4Xj+SNtn9yZY0rCR01i+m+q8f3qYk6rCfTp562gceLiJ5g3rnZwCR82rqeD5LDgv2n+q8c5i/E
2OTmkjQOSlJco9q8xmDFXb34Z/fNZXSsmrMtlFiomumQqa1u4krXHZrjnVcTfRZhu6dBRRCdbWRM
27PsYlgNOJbKtTc6/b1zZYGubxb35mn9vRiNj6gf9qB0myMAH8YC1ReOGcjitf4KFrc8jK8jkl3c
BiBE1/QHy1zgbDvle0alrXk07ydZQbNhC67UBVtsTueG2tNWHszZ/Lmjgyud+Shy1pFkTvDQrYT5
qmoeS0uWEmM5DFXkDtvdwgZtu/j930dmWB6UwhMB4IwRaQo3Tb/z1zS/vrlJLQ4ycv/gboMYbyzv
xfH8V8lkl4luc4eeTwrYfWm6G/sh/RtolfvMcx7NBJWnXsgiaOK/WiKf+pZJg68zNvSIz1qvXq2g
PVaQSJYyrpcdHWCI7W9+4aAEcJs32hLoPemjQATn/zuGEYQNJLRO8mEOUjF/evho6KM/ESSKf4eA
xA2YRgoyohtk5AVZD/fSfuGiQipB2oqU1maxNVK/YZ3TSaWh4lsfqd4TQNMl9M/IIR714Zfd9k1A
4CQphW7athtXp+1Z0vkGzzS/W6RcJzi9On6U0vnHZtZJRg3DogUENFFnzX5IBhnYerrzXf9aMZbc
uHHzRlV4dE1Gseb7KkSaY8KJHcf1QpL0mLW2T4ZWffkOF7ZynpBovzdm83decJiJJT908DQcFK97
U3/pFFKB4suTBRd+P/2hj3dVcVi58osC76xG9zjGMnTskQ07j90tKOyHizBoyeXDdrMcQzPTuGw+
jz3Yx8bqMEQWLJbZeIeR9JXnV63OXif9P6etkIgMxTG2a4J0dAAczU659OeRyd7z2No78B9CvgOw
D2ve1XX66eklrvcYejGGXZ/jjR3/Zlh6sN2ZP8Eg1KmX6kP17aWSOSJJMio9tzzrKCycWPxKfOOd
dMpftuTyECv2nOj3DWTsD38aOlQIvBpTov2pO+1TcW5BdA3LJNsU0EvIybjkJIgXxsS8ar6grTgR
5oyJ/1FmA4ktvXqnyQtAKn236NFsC2k8pC1/NWg1iOjEo86EvZX5s9VqL5WBIyGhZKk72DpgiSti
k+XyFdWMOfnFjgrK8Ogaf0TEnC1l1pNYFEV2+yAdaA694qtu2TE70PAVWwsxVVRQe2eud7lbkKDS
twfNVp+AsBkcmfPX6PScrMr8JTLans41fVm2sO2AeoNjMcN0jcuKVtLRULelcUOZnTNaf7pOg04H
sl42hHc2M8N1MqR2fWqIrTMNIWRne0vDWT+X6m2e9Jsv2KXdlmfW6RVRz7yhZcVJmfr7mDmveRPh
8LPPlCdhtgx3RkrVLY4vKd1Aj5FmZD9a4Tvsc+IeT/KVCvlqxA0tPEDZ27G2nmbuXaOkS098Bomj
/wgy7YNOwzMFYnxsk3umCUlu7RyIIf+YYB9uSkfbTVF3cVGJozKjrhw5FXfKeTNsbq1iZny7+Gus
cWG/xyVIsipnMI3J54s+9LEFAG5mZXs0l+ptod011VV9GGuw5lZ7shKNxd5+l1JmgW4Mt8EBoISH
gsIKVVM9wyJIkz6AdPNeL5zTu2T+7MlhS4bqtLBdTF3K8hiHw5jLHe3pM+7rbpNPvlgD2DFGoeal
5+KNUiG4UmbAaRL0F9GYVXLH1BURSYbZoBeHHzYttWUOsZMkpSP9f5Qln9KDELwQjbBaM8xpFRpU
7rvLV9DH8LGKwBtpu/mMTHodQuzy0blCRmLrozXHdUjjI7suOn51zZNfNTblyGISx900xy+WsZzM
uvqdCYc7jNlyXeKAMPznQvO+i2nyOHciZgAYRe06yjfGLv8SaoF1x+nJLPE4zQuKa998LQCJRF11
TL0RgQRq7VbjYhfxvkj7Hf2CZ5KPl0254Hqzhmzbx/LvMjVMFOfvsf9QxhBoXHg4Bxb36HRHKe0n
zTLKADZsFTJ+g5tmQ+iIkKxsl56ipsr8u+zoIPBfEGvNwdRuRIblQT2v8VVl4Yam/T3p5mdiOh9R
41xk259V2X8NVo1EFpeVPVCZqepL2jytZmzjA0Q7YplE4FhlRmNhFS45Cbkd8/ziGJz6tVx/g94f
DqW8J26FeizH4U0VPM3lw10KRBbrgNmbOP1owyU3RwHicdv1pmKV4HRXugNH9GLEA/xNuOW7bVuH
uCKRykMUiOfjSeuiNQpj7fba1tGycyZwORhGs3jpev2SzmD7xsi9L+18bxpVX6xJ/NLYqcmZvCWS
y2wZcvYi5JhcgL9kZ161xiFehKyPSQ3fkfLfPZGEsk2O0Vz+Tc2ZexuIrmJrx+S/cVksQm3N8hJN
v1deRoHtX+lLnmfgLpLIBAqXCQa+xsCHEL064lYGRnKL3CvTpT8ob6mdmGo2f2kwbku3v0xF/qSL
6c00hi92VtKCD6lh0K5d8KcilnAT9JOal598cNErRTOi7SQqu9h61ciMIgYJrBkHtyu+WieDVZbR
ZmTc4ArY91U27YaS0DfRPyhUn/Nmeffj5ubP0cHLJgAo/S6f055FcDij8wsRFF5EPZoo9KikNKP4
wFX1ZUbNPsoybSP1Jcxs/nz0jzTLW2JTmaVrtUXfY+2ztUfdZ1mo0vYElQmZQ/aSS52/N35DXihp
vJFVBsD1SVcJRw0sQ1HeHx2d7qDlTDQeyQ3xpRfWOlYPm7aj4z4IBdwQ+ADDtTtqQ/5XSJDPreHz
YxhqjAsh9wXtPKI/34j9QijGK+KZLuaxPOzXFPMWRRJpQqdUJK8RSgSAlOfENR/WWBzsOhogXy+3
uDcpJ1qigERkESvJXC7NZ3EeqE8j19mRr9UuUVDMBodfc3qQEWHTlrL2s2nszXQkshmmrRmUgwUI
hVbvyNL78ySmwoUyjvSNPTJNJJYRS3/WVuv4qjhwZ9LumWx0LX7NshVyHSgxn7HpdQkWOdtx1Y5S
jY4NOdS+qd+JAtuZcr1ik9TecDdRyDKFp5S62pr3oG/A7VSOn6aq/thlz0zVMe+wdFiyl4URVQ37
jJwer2ckvJqdW/VuOrQqi2xAEUH4JxOACBBj8eUOXz4BXvDUGLAR/oX8I7LuvXqiR7CPfbUjvuHF
AcHIsqXRZgRGyYGRY4ocb5oYnho0NAGBnIeR/pypvFc76TJyez8KzwpT38x3+HCrjSc4ZaU0BS2s
85vOr4+1rR7pZJmhMf/hMMR5zyNEpkIOQAVTJsgdUaiKYNBb1sri1umwshOPoOZJBxDdoYJsGZ9H
8qWZGbur6V6VeTjOwx/y1Kjrqcs5+JDtauHtgRc/T+nbQKd03xneLc5iRkYjCYSzfkBVib26fhYG
Dc1Z977LBJB+h/VmY8WnOF0eSGQM4DY1BSYssDp+S2fxXzLBeBvM7ywnzzFCQTKRDUkWh70p2TNo
VdKjT0xr48V0WYX8miqr37vgGWCdUp+Q99MPqIHEfE6F5e7LfkrouCyfyzJ8NzMKlpI1RgJhqlbt
cTRln+x5u7iNXpOEHnDRKAC6g/vHt4cHOUO7jpl+E7+oUhS79TqxSq6RbI7IN8XhoRaGxqKLfseL
8bRwVMyT5kmDTbcBIPYNgC8gKJ59LFKbaKiO1iI/iRIi8RBdBJhYBJLo/wZVsZrkS4D+j625SZrA
Hf3nrrT+FU72SFjyNsP81qw4SDM/LV1yXMjYdaqSPpELcayvw56ImvWDwO5IN030w3qD2Ak+DGOY
cmzv/7j3geVyiG5S7/qrIgf7iOvyWGu2vbH66ZcAfZFF38qdnU0/sKVY477Hw8kxGMFCrcdfjNmR
JlYFhmtiO3xIbUbCTDurAchY7UF4BlmhPMDyxTW/7lUqSl8dmHJUdfatzx0AX8VBW6BBlzDsptgK
h6Z/y8cg6s1vY90bYo9RdZTOT+vaOYjl0UT8PpFAn1k3HG2JhTty4v9yvOqgzxUK9onc1qg/Qbpi
f+O0unEHFDhDs7pSmZVX/xWzd7edkyZS0uYbPUK0wRWuq/oDjJFWJ8t+HmgTzgO1leoA2cSZ99uq
D8yU34bM6HY5p3Yfe4xRgrGrwYYQw07XbDIINU3AQGdFt3Pz8dQR48dyMO27vHv14jHAlfSHKFd8
o6+tF9pzpB81t/jnlMxvs+Z37mfy6uJJTVYK6sKR/pyW4qFYFln2KbtU7v2es23cgbOPxodCpF7I
9El4CIernpDwZOjCJLrUmkBoTdNyX0czw8VKR0QhX4E+HaSRJayIuLDzgeyovERBrsfDx1AITrO1
Ojkx1sZe/aeNzX+NTxZKmlX/LHcywd8H+qjXWwZtRx8NR9zU+8op6l3NcHorc3s4eKVFEhvSCjch
SgCVJfwCdS7X00pfn3XZHLx8unqOe/SRlPW2V+KskDfyf3YM/xivzThxK3PeOHV+6TV5qZb5NpNN
yQXTf7pAOLPSBDdkYekmnsyqySE0E3mf5RelaLSxyV5YL5RR+v9MN8K7bn26urttGvnswGHXhspj
iF8aTHtDKynWfKCGXUMSRTt6UbGfwpnm2NGM/Yfhja+9q4wNGMH8CJgLbZxBalDRIllpJ3T80qY+
bh9d+ZxpOVsfKxZdXO5Pok11NMP5QEgvBQQjcQsd9EBAyYj+TtOYTVTqVDZ2ubVZwkaqwnhC+UsU
HjB6jrGB1Kq9U4yBi9bGkCPJZsr9zHX/WeHkxcL9XK+2Zj8Gl51zSwrh3wUdrnAWqQzly5I4xC82
URrEfn9if8QXYbvRVqtIDtRiXiRkwhbRXsCFVVNBrfTkt9d9OnmElUlMMble7jNttZ0v3EfpYCZt
ypEIqFle4CNMgXQ4EsGeXDW+ttwxvt+L2XWPWrWS3EMocP0VYHVYeC1TsMZ4mrIK+9BsfVZgmAOK
4puRG6hiKPekDfvCrvq/tsKjOTWdtyEAHVL42Ez3BdU8SuO/feXPSNCBcdich5c1X5Oc6/Fo2t2h
riin4nyJdh0S15H+Gw2tzthO9GMMIzqOrUZFZuXvyNmnRA91Wvykt/Nj9dO4jPeqo71nUpD0hTpw
cf5n9a+taj8tmT+QVSA7w9cWTOnQ39YsF9tzoq2yWV1+ppwDJym0j8QCnTt0rLumGJCgEC/oVSTm
6s0eqtVaUniotd6GdHUkm4HtxojMimOHn3KDLOoVqB9s23abIVpr8w/ltWnQmqYedh4vnjH570wD
Pc6lvGJj1mPRKJMX6jviioVmcfFy46i6Bf1P2seiirtjCTYd/HY9M4xyyN5MfJbhgGks5hCmsNEn
9PzNfD5OcUr9meXo26zhmdZ2iPTIJ/wL9Z42FHHAkC9wUR4EjCWSrUrpsplVsU9i/EnrwIi5Wois
5wMm6aHRkp4D6BhthaJjEevZ1kg9e5so9QrDxAuIBM9DX6/jS+LlAcivlyKP3hZ0HFty/vydLaa7
EpZ2idkbk1W770vtknu2e/FZCLjLlg9bdvr7nBHnQHDCbsYyeTDXIn6yuH9pBDnYOzp3HDeFWVEj
ToJekS72c6K/+mMajgLVEz1QGRi2wxhKpqTjerQPXJsWhz+Jb1zJeDpJ2lobA8oHnzfIVxmxqoo4
7g9CVBx/sul5QsWR1wPwI0t/EFHBXz3RiElKjfDtsokxp+gGexgWSo8iLexoBwSkL2YcUOO3xYgC
zWL9HoYvJlC4OWL8MxqaZbOkYyZayQy/szeyvRVaTDW+hKp1tVOdGv/QbapjZ/t0+TzOZFOKpULI
bWZhwIsrn5ucC0Lv8ZZUc3niIHXx8sjd2EQp79AihnZNhvYsC28L30QPSJXe52beHXvXuCxmV+4y
8qltL9qjRCVaCotWPDq/69Gtt0Orjv+HqDNbclPZtugXEQEkCcmrhHpVX67GL4TL20XS95Dw9Xeo
7o24Lzu8z/axVRKClXPNOaZGNtx0NvpO48kgynq7QE2yoyWMm4NN2zCA+WG7VO5HwhvNC6FRHHf6
C1GerTvRDpNmZJ66dAYKRFokllAObrb+0ve/UIv28dp9Up6zXQWNZJiIkIfyZysJpqMT3ri/PLVv
XzgrDFAwecN05XKWdhDYQuCwWQbcgnEz5NAy1Rt8n3vu9RcVsNxxxuV2OGkvao5fhrqlBkGF/0p7
fKGLq9qFAWh5L7krHLJxEjBulx7HFZWffEfExbOiuXQf3BFLhlG8rNwM9+QbePfj1TlyjLgoQTfx
lEt1Mvg0tzoIsW8qHlQ57X1CAdxj9YLlFetAkTZ8vwexL4alOw6KGF/bW0ehgGJA79wU0FQ3Te5s
oarwQQ8MYRS8/erxxS7C/JkX7jjtF5KDJO1EVbNw2NCBAhFNd/EaOvQwp/vbeUBt9g041LZD0FRe
ERyC1HzSlJzwGU9Q7nwbLSi18H/k0820J3ghxOyQ6BhA+QSzfZ6vPEy4JgbaSHOd+UjXJQ3lHmfm
2SXAWLjLDsx/8lTZH26svuvepY139Tlf2BhrzeJ5d7CyrouDY8EezHNMZi43tTxaDqqCt2DNCHx3
PgIQ/wD47+yJ3BAS9MvN2lzFgLNSp6sdxfTX4/XQ9/AI5GaNLSD19j/6NhmrWbLbRpJfaaeCmvXn
tIRwXLT5gSRpT/GPs3MDr9rogF3/BBzeCjGcGoJqEV72iHT2BTzVUzCidirHcMYL3qDbL1u7LFIm
OT7SyXJhyj2MRRhwtjPJTq6V2TjN+oJraJMLlhpxHT9pb8VZVmNth5RPLGjEoksRluDk39uRsiGK
V317KBacSIyhkcOC8BAH2TPWjgjzfuQHVrEB/fEayDnc9tWMd9FZH7F7UvibcvqnjepRNO6rmJxn
j90hNMB/RBWpS9PzyWuGy6oFu2ueMeeSBvp51MUjetVn2ym2fKaER+xxMgCgmt+KHYcDaUysW0t1
8ez0TTsZhip/OKeV/m7hCCH4spf2NfD00fln0uU/W43bbEDuHauVfkNGPTG1wJErur6nmOJdVRNX
iEnEncN6vgqZzAcgwq92+eGRF6i9XGxdjT0pH2AraoPtFXdditdK/6qsjpJpQHGMuoUCZ9BTXeHG
b8EsQyZuKhVx+S7+b23ZhvR+9tHP8XBJLOu/eamupO1rlubukZr0OfJBNUcyDsD9l4wxKIQROjkT
wqppdpZkkpmDt1awmK1Lv2VxLO3FP0kk8p6S8x1RKrFVmJ+C0MNF3cCmXzVYt9VYW1Mz4NMXTSVu
NWE25vtQGvxuvo0WICeqH414BkaJMRiGzpnGGNYudgxqpoIXHLQno+EzsBkubT5fMdnODrcKWcp4
ZnyrQkPDp48tujjQG10vDsckPV+9Nh/3rkdiqHdssrbr2bKd8sj6BGGUDAuKZ31aZ2ScWscUi1To
viqE7BNnBDS7ySPsEZQH/3atqkK/jSMDWehZ+X5Sxjrng/Pil6DHZ+9oJYU5G7TKnX9v93MTDexn
titRy7QJA2ZLwLMW/ZyN4pssikjwZLD7abwjROodBDdrC3d/1qBODIT9p0cmhed+GRknUlAJmt0E
2hfybtMzLzm2FQFq4mItNIEvAv00S490BKQT6ELUpH70yBNkLf24q0US3zN3HmWurOXwGpgZsbcX
rI/rv9ApbWzNy9+54+wXjjgFest+W1OBX03wk7pkazc+WTQm0m3YzHyC7OZdG0EXFhTro+/CkMmj
cXXiCEsFDqb0TVurGsWuGW7F4TTfZtVEITDqhrOmxzUd+eOSlZmrJ9nY6946237wp0PXc+AQXL3K
PcW6au/8lDu70j25KAS7qMlwQLmkQsYmj3dK8py34+yo67HhWG0fbdd+imWMoyGxJOHjlSGjv8Vz
fv5REqFhZa4Iavjr/MiyauY0SoJH3v7x81t+flW7pj5TAIM5k4v79t/Cxv+/34UDjBkULXlXkZ5I
Z83Utm1NWByzGNq8na4qUj3OSW8oX62AqjZMPRObJh8sXe6c2+Z9KScv0l1gokbZz6pioSk6GMn0
o+K+Nn8rywsv9XLlzseRQgJy7ochKiWOGkCNKHytbDeBIbSEARLT0sp0TYZD8pPS6dWkyV3TB9T3
Ft3Fv9Ux9NUaIXu25yxLHpUq5othU1BXDFQq8I6YeADb2SdNhO+XUxYhwl0QRrKiOnuIxT+P9KXy
/HTr94Qu5awICEwTURDza1haNqj2LfKOV0kSXTpx59vO7WRo5LHQ/HxJfCvor2H+WOuBP8PqT0VH
RIDTvaBmzvlnYfTYgUwmzVsu/7TfzVdXLR9+E+pTZ40sQQ2DbOriiMjs9pbpagm6jURV5Y1smD5O
drC8VGStvErYrOsVcCtbT1EzDuhUrFyHZP2H8j5xhahlnzfxI6DY/erL59GnnAFi5NOaTpyqZq/j
wGp9yXhODranBxJIGc8GWmTDMXNwDiHdCfRnzkLBfhq4g5sMkzlZ4DsDuorIq4crIDR3oeUxos36
wRr1H5h91Rkvc3n++ZUaXMViNWjSQybniy+9kPzeLW70v7+0fUKenEZxd9+u1J//4hDw/7/f5HYC
i5WEQvFz6f5ctT+/8f//NZ2TpxZQw/7n2v3/KzwkrlRsZPCgSMH974Xd3i71ZaQx4RYhtA9qtA4/
/xvptKuTrN9WiXuxZITgOMw/SkEVL/PoL7flspW109IXnvVRm04U7+YV7RL1Mc9WtiFQVYsVJjEV
7BF3Ip4nL1Y+oopUrxSSxSmbRil3bBx6cuj6T2OhivMDV4wddbd1GyoJptnapbRC15aR59le9NbP
zE4HtzriYv1uGmtEw2LxsK7Y0Ytx21UPybgs90lILk1yJ4i0XcOZRcdbqvdlwFA3gMbJrExjGboX
s/rN5SqoaM8ZzYZKPefZ8BnML4VTcA5aIf1Vrt5Qe8zyVQsK5Vo6qWUSvGjljsebn04pdofU09Cb
ubTUSpKJW+xzeVvajJ1muy/5KuTemQE1Wdw9NKFf4Ri3JOwwhZpu75uyov/42bHUP75KLtcVYBJy
YRd/JE/UxuK5coKSJqGxjtQcHl26cgCZM8pbTJG+ZAmIg4CJC41inonuT5Sxs28qmcLYBWxZlO8S
EcdPv132s7iYGyi/DlWKNp7VcV5ZrlQrqrPqxX4WA8sF/Lbb1tLxRkEV25jA2gMAtw/dsq/SNH8I
l5BTGnVOcdXgmSlei6H6sxRj+TTnRzQoKBN4ji/+ZP8r23ZiOiTbEvgZSUU0hYk/4tqX/L/cpcR6
0e/UsFSo6A4AvEY5+6ZkkUHEJj22phJsNO1TP87TLvD8u7zqkXhixaRXhVE9sZDzJpuRYZqOM4UV
RJUwgS0LS4FadseA3o+5T3kQxPkdX/5vwkk4ouPs3azDummzT7Vyq0WC9UNOQ2NI/kHVS0E0goff
VHFeItfJPafLGrIBdrpjF3RGahSbya6fxlBgHbMXeqy4RQHz+hfDZhAdpvFkUvdp0thbrzs4jv/L
V39Hu39wc8YUauzUZuhheo+kSj2xnIqKpvZ0AMiBiN2DpbQOTkB8x6Ai+QE56ZGC0H35Ysb+U9ll
feDChPnLoo/dAJZ7TFBYc9LxJUjFW+YMMvL77ivOOT2UIZeuHajmHqWZPvA/Shi9Gex0OCY+Y/Tc
3tfLnO9chJqjq/9w67ux6Qk48QZg6mKLkVAsnV+oMEiOAeRCZ5sEMcGBmbFHiOHKo/SB4Ky+NVdG
wALUMfcLL+od7Hwdej10tqE+54Wqzj//umKN5rWPt1wbixjLd8/Q4dyzXyzuefI9mGVhR4MN8P18
KZdd49FLbOXyUDhpQcBoxg3T8+pmZrGzx0h0JKEDdWF4MJPRB7PUGKlwZBDM5czM7zOWdyRwhqlt
WHkxOSa11A+PA/QW+7sWqM2um+2dMmeXT/I5O0x1emeGIMS4lzLXJPLDA7qx7xqIimFoEdlz+NnV
hHoHXG7a1g0jAXdBwrLQI37+Bq8LIPOzobEWM5xznwgbh80xPHYB9Jmmwe1fdFbkkZ8FVBHeSngC
LoopsR5qokrLoOaTtjOzD/sg3Vd8HQ5aIBQ0r1ImyMwkV+08S6ijq7dVRyBjSCWzfzerk1Pav8dy
ekj7dX4tLOszX9LfbjjEPAjhmxRu8yAZTpgEWYNbur7vOv/NzYNnHmpsP9gcRUXgMJsydnImZrgm
9KCjcSlf8S6eMlzEv5IEY0Zi0gNK4LvXFvWxldzH/VCTS5uCYFPBX2BVSKjKS4dt1pIb1D0In5mA
3LxwztffI1kMnH4cNbP2FvZLmWdgSHEcSu8yEimQ2pffpKZYsDghCYquI21ePwB8OWetOk6+79+a
r0SkqNfNFQHc5UuW4z1Qi+YiW35cGYwvYZ3Sx93Nr6GuOaB4U7OPK18cyFRy/oKXw61sFtcekAzC
ECizJOihKprqSeMdToLmwc76fblaDW0JyXdZ8bwHantghHgRrsQ7EEKg0YzQVth/U7oWwnhMX/Jp
PRsxml22Zsg22sXFEXYUUZO4sla195se3rrJz0vGYCI6CRKSLBeL1VeWIBmvIvzjQhLhJtS9tUmG
TVeyiqZD0O9lS9oJqIilRueSW5wqi3xKyKhGS4G3DawOaaUgS49STJ9OT07GEoadd1FC/vBeVZ5X
N6Tva9jbF6eJB0h/z5XbrdhKpqdyks6msGx8BctAaIdBf8iBxy4cWySEPx6Dzr6L/UfttejrUOn8
NftHuA/rWkqUQU07T8xPbmP9EVkSueSvl17fa0DK9tKDcnA4dnje+Ivoq7/6LJtqLIn59L1W4Uc6
D/dJ1p9aStLDqru063AfZHyxRoISpISAN2BtZw/H+QMc3xMh7m7rBfmyEbL+dt3jGPbn2M3vMwmK
Z2UpEI0JkPqlvivjwY2WNQr9SUfpzbEJjIdSuPWgRMOQWmPqkqP7Ui3rUwzFJSv/rCwsK+F3exHj
142hSWcPeRhPEdrcNU/QFXRDkl6R2N3WbrDjkQuqYfSiXC1fq1s/mDS+VNotduMUULdi39vx0h9L
a3nAmwroTDcba56uAWFopnjWcbAxMoxDieIwRZWmj7JoXLAVKcFEL5RPnDit0eHtWNoPUU4IUjq/
tnPxhkB6yyf7b5nVJLt+7ChaYk6tPYJbS0/6NRufClsBuyQXXmW8kVrOb1VBLkkV+S/SXNcytcwu
Hpe/4Ks+Hde9zhm7TStznhNW1BENeR+yBdXigvIxvb3XluzB9Fr2xpmo8Mhzd2/AyXNbQ8fIiUuy
e4DU4Bxzyqu2cXlfDX4JwjC5Q/x7S5kuUqoz4aGND3a9U4t3s38VW7fLf2mUty2yybWqbonKqYvq
enwrEc1JxIsNmer7vE92IYlS0TUf2KFZXXDj3qFQ7qfc16fZcdg3F0e3ZlmBBX70WcPFOevBye/u
yTX8Y6xsCUzPBZtOpOJKOmROYIGNgr9bjmJiz5U9YK/vYuYll9+4TZjyG8qQKs/9KzvS7DU332kc
4JonsdgM0Eh/DFBIlV56bzJ8i9iXwEH1WOh0Nzv3Cxtgy9EP3TQSI8KOuFshtANDdPZZdsvgdFWy
S0xbkiNw9I4IPYk9biXMdQ4RXSoJUKPycpPTco3S30d1b3snn+V6ZnMmXGvmOCwv3D5s51HoTlzS
Nh33laKoxxZOwJ18tdnhs8qrtEP2uUrhUvc8chSaDemWXTLjorBwsxfqpOoRx6UsmM8d957nIxaG
GBeBhfCFCsPXKaVRy9QWzp70zdg4Ra2OhA/T8mYOuH2GpAndvn1o6ge7Muku9kq8fVmICwvJ2emP
S6j5GSrnMbFxYgZTzEIhYJPvMQGHMKeHcVFb35D8AHnJpbHW23Gx/jVIQbuGTr621QE1FGzGS24O
ERTIDycwL2PmHesbDaPtuQ27ifs9l8X3nHT1F2DxdLPU1n1t1YZlynnps2wbFr9hOjCwszHYDCRZ
x3LHWheFHW8lp6Nt6tv2penXZjdmU8SyGGOm9zKEiTiPnGqzOUZFir2tLAt/W7AMSx38cQsYPnzt
m94AOrLnnztHsEsD50G6vLPVkka9G1xNIBDoixlP7sL5DJYAg3yqala+KD2sljktdzrYtVbxIYr1
NDWIwSQ3OGD9OAi1fl9hExyMb13d0M1O6fCdeb5/wSrunHStnuImzvZqIGWj53KvjHMiNBPvVqfJ
IzwAYHyXOsKOgBHAKqA/ipc2LOgXrvO9sJMvod2XtjaMc3iyX2QJCsrpLNy3PzShNsxZXOfYkUXJ
Ioavw1Dn3b0x2V3KaagWgaG0z6Pbz4EMwK5nWdOr71hcVqHC8aQWSD+OfKsXG6hb6lnbvCP1GqcW
WtF4HydTti+NwETfKSyqR9KenCL5C7flJNpt2GHwjn+1N6B1b1lvFCaWGxTltyq+WTdwsRSsCQFv
TLe15r4qQpwkbKRxMXUc+zLNNq+PfKbSqObxz1ya8gpvfxVAoOPCF43ixKsjGp4Pbhcfh1x+y/LV
uBYrAkiKHZol8j6hfE58YVK/Ioh8BBUMq+R20gL3t83lh5vYNBAygLe62eWwKbYu57WNWzhiC/3y
Uwy4DWlb2Dt80P3kY6ZIxy/Ac3Am+yjLYCmZuMV1yCHI7obHtUxPZe+9pFbz7ijt4RXSWNczlCAq
+jziDy70urX19hnHGZ/2FyIOGDc4xA7RgonknCXczCsWuUvDellVn1XOmx3C5bG7awYDYQ3KT9um
ubefMEJxamP00O82TuazlR46qKUAWEKYPWVzkuJbjOz8i5qFUy18vqdrS6SyMRFIhONcYvnw/NhD
+SQeUIf2o0cGARdx+Th2SkfTIC5dlT1rf3mCEPVck9XcSKv/KFPOBAaj6OCdl9RN9o7tbkYBmSsF
KuTfSioG7+U2LWWGFtCkIqGXWNmwUyEm6iZ2zn116Fun3XZlexmo16V69KPnRhEHkgR7Cv6pC3aj
hmSfipplGJLimBbv3cjzzHI9JuSJg3QAYpvnDvUqfwr9I3HlIQaF8jfFDv+14XSHgY389hDKY9y+
cclH9WrXF05oitNjAgkFG7RFW0ysfzUF8tktIcg4P75QmXt3ez20cHPiVdOZsx3U+qoCaIulOR0Y
PLhmfyez9Q9TYYRZ3D9YrvzUGGGPnYkD8FCogMzI6AHzMW/DcGvMS42r8jDmM3GXvP4oMM15DdPh
whhOONbP9mOrbqUAVJfoso+8heyLM2VPoml+YwRRXfNnCQg+TlBEdHOtPczAuSAClfO1GvCTO/Fh
SXWzdyzpbto5TaIGEkAYivOcOo+s2GADrkjsBOUJlqquxvIPO8IwSg09Iro0PqpygCpXZnvj+Kya
iMy2cv3nUaFzHAjRTYE5kKT/57nWm9Yu09UUM5O4E0gIr3zX80vuziT7Ol3ivOl2DpU5W/h5/wLJ
CrUF/Y+9/c24I9yRufuqtHeZ2vJvRqYN083e6QxZyXZLdSA9M7zeLgvebzAu0hYut9dydeGVhROG
1xUvLmc4NvNt1MnnYoLHEHYUkBXUrCDEtDdNia0taMTtlM3FCVmT53mMo7RjpcbSTu/jHO0MIOwT
BUu46Jr4M4974uDVwkGa2Alxc6SEjJgD1xLXHGYa0/2mm8Rhv56814jQWyCOdw4ms51eCHXgh2CF
ZnCYLta8t4f2WWVsFycQO+z20maDBf+/MEtIL3fJFbLYd6eS+5xSKULoGJpWgGV7PbFi6IyMpOhZ
CVr1SkCqjNJK/sUg1+8XqWg2PljtSgrbG5q9nVx/LmEzTb8aMV4zi9t8MwVIb+jKI8ubucSpdos7
NYxbBGha89iTd1IWp612rs5VqH91lfN3FDGG35rI3oghmSQlR6WgtSJh4yazyEeziW2emBPPFSlO
uthEBHfkK030ze/pcVf/KgMyX8vEXyxyjuEyw5Mz+BUboHxX1kN+rxfW/kkV1FufHta0xccXcuvp
i6Igg0kCzS7TalvEz9ZKJzrHZNy9JL1xSX4jv/Tb0pmJzpVgPRq8JVQeY6hDErFmyeEsxGU9rMvd
SijiWJjPqfQe11jE22SO9V6OwYWVLxZc339ZDaetmVmCw3d9REfYTQPHXY/dKRY2KMXmtzdjMtEW
TD7ZPllBHuy4lLwdDKU16ot63gxZfT8X5mOubnkufGSWaHZIou3OgQgcacXp2m3EvcshabSD6sEI
q4PkE83T91z7T627vNpCnNI4+CXB3ZeeDRNPnXPXuiSEevZy8MQmz7cqD1NGVXfbzRBHgYNiyxpF
sheT+at6RRbw2zbuqxHpK/M5P65IzuOa/+kGbg6tNbyG03BKRsS2MPhaFRTZuaq/JF3QpQpXJnje
075z30qHz7bPWSH3xCaPmBWJG6N9xSifUwehzLb6qBwhvzMRt+7JcXmy+SvTo2yM3PeW5JMi4ugr
+aeYJ/vQAKjEdEBdUPBIQOLqgGvepTPHoRSDyFzmDtCE+o43Ul6X1kLF4Rx58EqygLhM55hkXrPA
ZrWIaJ6lTv8LhPiv0PZ6QIdxoywAVmOs59HxAXXXrdgmLl7MICbVF9CQbuWJffJtEhJFMX6FLhbF
uOYVIUUjd69/XUPamQcIlDgZ712zaIKhBOcsYx+ziRw3qeoy4jDE6wmthyrObMa6NX/u/TJ/tei8
DJYZcMZpnm3/gprBl247MWNf47r5rZZxOKWyWh4dnFSxDotdocO/fvJ7agVbk40kZ3sqZnzF/QzC
zAm87erP36G/76sG66lVnrF7obQtotyichA8i1faaML4NV4VDSDmUThl9iJqzkdxS6h9LQs+GhAZ
iAN2tVMT8Bid0y/boOMXBGg4Hb8nOsGTEvT5SRYeq0SjS8ZaDiyYmZydDJExk379Tgh/DMlCYdqW
ZxheHCmZknuWLl3MoV9lf8Az6JNTIEoQL88BFAU+cavavcADhdHjtxT9xe2L6/Alr0r3UlcNnRWI
y6tq7ztIlrHPmN6/AdnnkaXhxrqS6ZpVEGSvgGSo+FzTMsbSBTPDrhGWelddWJfbx8ruL3FfVndh
jNNmqW0ZVRaS3ZyPzZkS0i2EaJw7goEWZMm2LcnTBmWBcji9+0a9hrKFZEXNGzGi9MuOZ1JLUwUF
gKtKdSVmpV4kB9PgyQyT82yCmtKU+pC37S3MJ74xAXIMZNkJaTmBrnQLiifzhypxXNDNjSm/aTms
Bj1o3ZsFxCm4S7R7w5HyqjPhHNdtJ6vsmrv2m8JYtwmaMuUp4g6RX2XHKQ/KaBAV7MFBvi8/qaOk
JofPgnP1cOYQtwTNzMEKld3e+UGIkti3R1MSl6kDBtOFxKddYMEP5h1eZEncPHslts2xuSOb1FYn
UAnPTQjLI+kBpAGce3fEzFwfI66zj8ckU6ph892ik+HiMoR/4pAtTsFBToTUDfJt2KSxPo1T40cw
rPH8tcVFwSo99rh9sGnrEmKke+1HXQJ47VPAueLAVodZ0oyc/d/KGj4JRPtzVaEq5SOcRVLaqHE3
bMEaF1ujM7Wxi/hTWDOfZ6M+k5CcxVB2mlx+vCJg2L917XqRmqq7tAsuoO189HgkFWbn4TXHMPgi
892cemiZHdvUsObgjNnw27VwbPLAZnTPSklwPU4/FyrYMnt6qidxddv1glPicyoETWqlBEXNkwlX
MTemHmdnTq4dkNrzOi7zIe5PXqZxGk2fS4BLxVPxvJMsraTFW5S3DX2nazDukmR5kl6rtjMhAATg
Y9sNJEzk9Iav/u8KYJwTA3ncwELBY+nHUJCK/TAKdaaVpmDdml5V0pOr4HFTpU6O1y08swT1DxV9
YnGS2btM5SwLcohDPdPyJTfVB5CfnYM964QB4xx0MniaplczUdxe5uEjpntg2gPMvnDpD1U6Vg+s
B+/6uvuIYxSRus/LXTmsr6oh7LV2ctkgDrFdN8Y/eQtjBCbkY4r5ZnvbF2OtlmOm4JkaiB8JXj3K
f++mnvCA0PWWIub8AnbhKwjr5Tx57rJ1LXzJjG+0nFRaRsuoXJZF7bHvUn3tsuWS+JY5Zz4oSWGx
rZHSProjYZSmtuCfhzjDkjC7lPXSUzTBlYi909mGXks6pcLDYBcHtjDPw7x+cGmZo5M556Rzq4MY
OESUXubcDYKVhMbJvMkD1vtwaP4OLc5YWzA4VNWzg2npTLSvOGLUBC7m3haVCZhBJDWRuAwv6YTU
tqw97A7wGXngvvVwW0cPlgJctp4NI5NHi6GumgxhPFhenLhFGk0F7C/p3RxqWPFSNBiIO7cKAGUT
j2xZQy/pjes0blXHyrfBBR1QcioWS7OkKb2LN3/NGSn/HPGOrab3VHT9UZf8iV5/pzx6m1hfZlwM
GE+mAKtEgAJ7HPAF7zCw75l9mkvTkvoJ4/yj9AyXsaAoGBJEuk85VyKjmHOZINXPmJu4M3+qYf1s
pN8fykF9WwCc4D579T5zgosueVyzP4tgvMHCLslkyq8mJRijQnCyVauvs2fT9IsqAR4DKu7I4gzX
aYBu563l3uS8VuBcwX1VQFMzWffUoUETQHCR3af1dpLQuA/w8z7pGWp/OPi0gdbepeiQf/Fhc9Ic
IR4ThqKXIy3PbZCJC+U/QmagMYb8r8gW/eD6KNBDiczTMk9F/cJNu6eV/BBWDUG7hvcSh5h/aebw
JoPR9wOFCYJi7iFFLofGr/C8Qi7nZogtL+tppUnSU58M+m/mM4mP8n6MEw+IS3hZExsXcVDdeHdQ
x2MaA0N30ZtsINPGqoPkGPMzap/r7/8LB6zSBPPg4mPktHOeTGw666z9M4Qqp/0c43mAn1OMB7YN
iByD+CuaPVj1FRUj/0wc9/cy2ZrxqWVNq0kEVOpordNTnkFk7wP3c7HHddfG3NPJsO4lgyDZBFSL
3HifIZk3uhGSt3ZsQRo74zOjK7CT7AZdmikCivl+zVPO+JK7r3zaPm9DeOEBu/XWuIWtzkN1Ibk2
ujXEpRScNoHWaAgpMch8fAFByNTt97AARp4CLlnmXZ+L11pzccvJhcY0gdNbAKy1HshNsHhfsK0e
F8v/XrzSOvdBnkG54TUV9LlzBNTyKh3126/TY9dO8U7LzN1aCMgL10gka31ThtpyPzX9V7rYkbgd
fouZo0Uv9Wvbh3QsSnxMzCt7DFADaqnlsAl1ImNpsU8J/mJrsuArsN9uwHZcFzV+WaCViEH6UTCB
0umT8Rgb7o4p9sW+Z5UbVtb3ODR3Gkb+AW/tQ1ILE40mhLVYlY8K+BrsRPqmOCyHZnGjJG+pQ6ZF
gi1NGx4cQmVpN2ScZPV/K1aacbHnhzxV2zbL2z16xpeKVb1NXc643YAiJYpMYDXc5yNpaJJd4zmH
WcNwNLCKaqevgOqoS+eJx0X58xZw1I4wCU8Zi68fJ4Yv2nrPnQNBg7SJDRR7hEKpC1Lio31wk6Xa
Z65/gUL2UMcAD8twhEsHN0Gp4eDO0t2WMagIeKpg3saedzErXpvVr3fch5+G2nq42W39hKekNyMU
Gj/5hw5bDrA2HPlrrjpGUZZZ1Rzqs0QBpQ6bbSL5XwcLxLCgEcyE9r32MUV5Plbc81ep/nPwBIJx
Cw70QGHGC4G0lzHuYRbBhDkCAJsBDRGJPV9qSYswm1/weCs2/zx8X7RMr/wMM0FnlfFFirJUBKds
wQLlpWAT/PLOBid8JG3wOMa+fSld9QvTLCEOb+Z7iADmZee8FleilJyO6ftrpxozf8IaPwyuQ9lc
Z8fzown8I8E0krZ+U8E1QMWpg3LhTXDuZcgOk9S8iTmZZNR9t3I6tzgZw+x2pExG+75ZE5Tnev6T
gh14kzmHndKFIK0pDjFEVCOFi9aea7Kpsjc7+Nu3uBZDPl/2bUfuH9nDv0lRkN6gcXMTvJkrOzwv
mgGdHa/9cCOwXtBKw00bYwjIeNIdwtDsTKc+ZpObHcf5p6RlkAzj7tnI7g/HZahPbsB839wrCwCP
7utXFQZ8oBlpG/3iVDXOQ8veh4AS+HDR3isaDLwJC0dAf4Dn8AGXY/uw4uSOeo3Gju3zpbIDvpGe
+YaZQwXhSsuwJOWB+f3mvsDEljX7ll4skbHS6gU0hmG8c9YJZA/QMCdNXkMnvPMdFRwnHRzDeX2Z
QKCi2iuytLr/r8f5jhjUOfscFnU+mt8ZR5C7LMiQjpnvTqNsTiCSHjBIz7u5UeDL4Sq0Kbe1teyv
iBXzRofrQ9t4WdSt3ndo6tf4FlxGFyhvEJ6H3pZf3WS2zlK8z2P+GUjtb/S1jPlElJV+j+5CNOfW
Ae9Zd5223ux5/UUUNt8bcxvQawR5T2PDSNxnd4EBlMrmP2D3io3SuBus7pGpBDruLbjZ9/N19PkA
sDu+By2HXGc6eWyLUE64GN+Nno7unMvtUuCaZ/NMJTwvZlIdE4KkYJmODjvJH1rA6FZjP6N2dT67
2eB/uDqv3ciRaNl+EQF686ryTiXvXhIyLZokmTRJ+/VnUXNxD3BehOlpzbS6qkjujB2xYjiMuU1t
ZTLtCK+zSaEGF/XzNFYftpW0O+rn3BW1n/2NKAmS1I5TnXrUMMHbuwF4+5VEgbPqNBGmcei5sfNo
T5oIXxC0940dtjAeWX6xtv3MeSVb6b029dZMEAjckGipLgGYq4p4gJJEF+em4qDRA+cu7qre+NVG
bm6mytR75SbP2ve7E6YflFxxMgJvY6QRm9DJG4iN1/eEM2nIaIjj7PTCchyW14J5PqBaKIw9eZgD
l4A8uSbLpkweHwkdoJhESd0dBM+XmyyHvmxJDx0pbrZqaT/KJxASGdvoOLY5dORXx+q3XAkBllqT
HgzXvCb9zE2skdlu0XfD1uM08jXmmLtnwtY34tYLHL1zkRw4OlvzXhvtA2Z/Hl6dwDEw0SADWHgl
mgCyHHOjb/PgG9vulLexRVtt+zMU89Wrp4RTwJtMKnWJbPz/Rn4XefKWRQflrDyWcLM+WX2I1mze
uoINgqQPfpvT/eKoc0vqa87sneQk02cVFjanWpUMrkZAJtvp/GOQtA89sNVaAHjwu+pZqv41b5x5
a7n4fI3qpfIxmjn5hzECc3GrVx2gQ89jt4cMaUYQ5yoX4U5VEX4wtZ8zjd+KMm9kjnGUm3C8tvlM
OS2ocW0FEEsTBPAlIJoJTXg0TZ5CHCJkorEVIV9wL/1EquN0Po6aozvPwDIE8hyyzzLOXWf9+lG3
AbhYIGFVT1nAB56t8AZB7Dv0yQdh0C6UeDMWJJlsp8Nk9/SyDPSgEGfGHyf4i0du6q5JL52wtkxW
qfHeJZthrF/LCaJFkfeveHagkokdvtK95FuYaDt4UNQUsQLFyS/9gG1aXvmbqOMJIDI+c7klZ35s
lsG27/BtKt42LZbbwLtCFVjrcGdV0VmnQNmM0Dp/4DtXKzukjSauJfmZmU92uTggSHZwn2g+FHb0
lOTJiiUkzk7R3ckyug9H29xb5bsQIyXxxqPPqqrKUfGlrL4cJxs5MuMdGEYrW3Wtx/zRD59dOTLL
+NNDx/JFVhFBFjn+s4PuwcRP1Fsmafo0rW6HgXfZ4sSzCgLvF08aHATUxVLWsDGs+GL5fbkps+CO
bgYPGcQ8yjCGK0haCDHY4QKNS39aZeTQYFMep0IxRQr36PrRLp9BkktsA6zjfmFavbdCnNFiOcHg
ZJk58EDAJDTIwWQWCGxanKnlejWla+wCs/myXbmlk2jtR49hN6pVUJTPwxKS9bySq81Xu1GQG5bt
T+5zkfa0l4EBeC3dhzFVR4Oh48aerQ8zTd1D40gqJmz0XI9wrlu/EBKmk6mmK62MynVPORhSh32T
GifPwXuBpvJaZ6Doa11yw/pqY0RwyOhXUz70M/ePlIDqjaEm8vc9mMQE80iavDuZfvFVvVZUc8uS
B3fAZHeTjbRzpSFCfH810lNQjDajzpTvlXkB83JNKu99nFoKMr2GDKh6UqP3RQ7g07AY6XLizADn
AOq3y5uadfFTbEUwjbaJ4qwBcOEzV3kKvKsh0pgWT3ZPa0hLbCmbLOsa9/E+KDGeNxk5FWchpVQl
sQyP+JGO46dEESKb3ADpHMAem+sn26IczZZURmR4Kma/fCb3t7w8byYX3GGQAWLZvERCanRxLS4q
lL+61/amc0XMpe1t1auRYfAx0o4NHcTx3oZZXTFzhNidytn58ZCCaNokKWEV7zHUeSMxfjpnONJn
1OPORT8nU7wRVXob+Sw25+AGHHXw9x6CQ7tLPD2c9Hs/Nh53Z7R0FEXsR/IunPKHVpqIBtjk7Vpu
HI3Okxe0YVnzbc49ejUl+mD11jMyIuKTM58rr98lAp0xCFlG4qixinlts6S5qeNerXML4THmo6A6
AvGBf/HqngFhbDit1FebMsLcxRPBa5e5x7autj4W7q5gGcS+DZOxHll9mF+z+Af0h/Eo0jUpgR/g
BU8OxUHbpqkOGBZX6eACCfP3xZyjAST1LaUQxMyt5t5J/MOiOqQ+HP2SEbPuultWZXzQOoaNpPgX
aPcy6aX/ouwOIedTJ1y5Zn1pcYWr2KYATAf7obu1Bv92mp1dYzCsgCy4oRQO80xLo0ilbpWvroU1
kSQVQPJ7cTdLn4MNnlgMyrCyPeeYLBphoPd9gEfPtqgeSRdrUlnzTgeW/W9KsHbaAcFauRmL9N3P
5yvkj03rY3W1oorLBOJlzemFnZJ/02vOFx67EUsyqwCG4NHoYNfTr6mJ5a9xSD4QmLxx8AUS9Rwe
crjipQuUbbkIhTFfDZPuK2QUU3RHIMQRvrFx37Goy2P7ypzU80wfPCJX0bkWXGfz4q9IEXndGr8C
NiIrto8ct6+w4YDvdY9NxNiEGv8zNJXezA77yxYZfyN9vdHmdA1tjHVjxjmJDNJKOPFPb9GvMI+r
FLZIin/JnvA3sQS9wnFZtTV9Gf3YweG967GFUnticeIAL+GmJqvu+deZjYJ91iTXheoocNLlR+Z6
9JjbX0kjnoU4MUdRGRyBOqS5yDER4gCnz4V1aiUvgJs8jGbAM9nA4SpM53kS/cFSvz3vBzsb7nrG
XHzkdrvvqsUY7c/uFpGe5Wic9hiuJRUunb44rU27hQ9qSybjN38Su376HSMWEUPWO8fapZyiq+I9
tV0rCquHTe/wp8qqXdEiEu+7jncnUBwhK3EaFisUIUwcCjS80ya1sxBpKSy8WEtw10QJszMJ5i2M
7s2eEa2OP5OOIZH+QFoefOcXk//er2LsbfwBRgSJp3MAti91A2CjLOgMaQs+wSMwNJF68iTSkmXv
QBlYuQN0tgE7L12PdEvinyh9fFlSWnVyUn/9XXV0EGnUbkERsDKWipUufr49dp+z0dCT44TWM0nG
cZsRjJ0EBUV5ldyNY2Stym5mbqchbyWG4mtAq1rHBXoZtZhrq1lcXQvA2IAzcdNa+KzNqnojz2Ee
Q3Yp5kipWMeounG7pLyg/c8OZSttqz4qc7AP7F8SLFqgBHCET+wj/JzK3cY/FonZXrTd6iPdXrsA
U+zFFvANytZcgiTL7+aQDFfLh3bft2l5bI26PP73T+8M0Mmx5/QBnYZ/+/eFn0Sj3zv+ujIqMG8v
fLA5i80+tL/ceFGlkb939NyCG1bGgyHIRvY0al+CgCqauWpYbqCrDpU/8QDg+bnEfB8G1k8rmSfG
m9m2b7HhxL/EdRDI55iEp5T3dgsOy2wdAsOMkW6u5UvJoWydRU13Z9a62MX8tdCd+IRD0hH8dTNv
R2EiFIbUYj2gEUHmOrOxtdnjKaz0//uSSTme/v5d3J9YQ4bHv9/LVPioMLPv/s+3//2m15XhMWnO
//t/CXmsn4hTExefopaMnubGh72hZDl6YpqHSfb/v1idD2ImLPeukzunvg/t/774yy/bXOZ4RTnv
oci+FgMVWX///u974yEO0drD6C3pKxsXVnc/NSQbDecuMtiiiGo6hLATdl0JbBFc6MhbOgO3akMO
bhANE85FPPoLOLmCDgTLZnk/z94xrXP/qE37K3L55KU4VI4JB1aMfnA6j6pBIcvJjqwrOos98FMU
umCnXyIE9JyVx79/sv5LFETrAFDTHvhUe0wspz1O5AuOf78sGp3vkWeBjBXtcVi+o464dwcz/V9Z
0I48kxPWFUryuBjxrYSCnF3O6nHy7ydBpgMLWUIeyW5PQ/tL8b04zVov1xAlYA4/SKQutWph34Up
mGfYFdCJ2rbe9ARaySN1xnE2EwOka+sYx/++LPt+bafmDTR9cSyG3PjvSx23iARFh+mUoBP6HpuZ
v2+Ry7eYi2Vrpo83cjzI3KQgGYz+7HorYDXJruimw4zccvQoaFejo07lAIWx686G+VuZVnNMC4Ml
nY95yxqDIy45nr0ab7qw4ubccp89lEa5VcT+j7jcUBNYnqvpk1xxv52Sv6oVjb9ltljnRDesXhK2
JWgGxhjxJMnyi2WGbI4P4LBTMif0HggCPb6weaX9E3raAIof7Kff12vXt5x1NUiilAGKqWnNT0hr
eFS99pM517xQaBW1CO/JmHxwpwhX6ErRKeWIFFf4VsdqApviUBhRgRSikSJdycHDio0fee26/pIQ
oQe3tTeuCZKjyoFLWFODcNGYN6OmFL31EOHY758CVacnkzrkVYIvxwpXqlE8HWsooQt9MsS+h52U
CHmXP9Kta8wLgdMft5XVcRygnA8pNxxW/IgUbfxTIioP/gD0usK/5TZUrCn9jLx0Zh4B2Q2bRmBD
XSc0WcKZnseNEs9p5L1nhdirsn6rnVNNPcfoS2hV1G+UHOw4qhtbOGU3ffYvERzhIDGWHHZhQ0Qf
5VDvdeUdx4pYhVMS8BpdcS6Atsdtap8LI2N/FIlD1ZYAh8hUdk/c53oToasb7jrH/mFT2a2Z5Hcs
kBOu1bJbQRJ5Diy480Rp+AlZOVQNvZMxk2fD4qkOg7VVlvRg68cojj6BdstNUKdXNJKYTMt7kYaC
frt0VRlgLvWwi2TRLX1ku5R3HRuCd+9hd09UfFQ6uk0c+mQxFDItqHXUD/CAFaG6SvvrJsnva0ff
hr3zm3CLQ68HWWemKFdQual0N/fYPStY4qHyy1UcFQ9T2Xs7raZt66UPrb8I0kW4SR1xycbKXtvh
kQfFbVe3j4aK+hu7BXFX2PcEHF5s33sMl8K5pQsAjZABkfRgT2qZxyi+SIPKkIS28zmG41dBECYm
thnCr5zDJBQVtype/aX1HJN0gMSZlMSyJt1DghS/KgIh69osjJiK8vCtKurXyMhegXJhSaTal6FB
W84jxFeedPl3xvvIWsp5wwmO0DYw4NvQim9GG/b96Ib32cD/rNQYm5wevhDsYmMjl6fmWBGAdzwE
N7wQbVzcV0H/zdDt3JivlnSwkFNnGQ+m3Em0CGGCmZgyHrE95Tdu/q3YIUmZ/A5zEh0K1W61IZ5m
BZW3cDcdK9gL8QIFBe6Q1+U+0MErdWhsDWIOF61gTJkQA8Php8tmih4i5EmhrhZMSFzb5BxScc/G
p+agQp5dGSzhfTI0BlAlBjjLoSnRO9QxdvumELfC1tTd4m/cOS57gpDlWQZjrE/ABIyZz07RYCuN
k44lo9H07/Ri8RmwV37pwhhL3U0xZFfM+yBMzU9Tg5LRkf2dpNi+Gkx24EJmFpye+xZRgYpEA76V
cuGNW6of1+mMjUk/duVzZwLIVMDqKt9ts4OE6x+bToG6LDhrNs4D8W0ckDn8aJd5T+ppG4ZEEMO5
/8KXfsa8PixloiSigC/mRewBIQTt0uJCrgsPBvHcfnez+c0GI94kOkLrYdnHlpkpe+Iwx/p0xUqc
f+hZWthJm6ycIn5rYNh2I7WJle1iFiym96n3H1xUWg4nxbHPcExGomAAGiKMiGOOD3nW30q1+XEI
xG3DsVyQVD2IQoP4maON5P/GAmz+KEek62IuBmS/8B7HIUy/obqSCh3WeVR+2Tw9eRt4QRuLucez
eFJI88UPZ9JqgfWS1O3G1PGtjqqn3jL8rVTnwYniXddA0cF4tUn9lqMFxram281KofdW7C8RqdN0
ZLdoH1wCM27cPvjTo9npk5/LH9x9uG4KzJ56eGZHcCgzqBmjdZfXU7NKF0SmWwQ0SM7O3unVZwAF
wvfi7eTsY3u4lHqO7yDiA/yzA8BDSEfw8MldUVjLGJe47tWJWSVU4WaMs2NdLnXYo9hLKxy3MsIZ
UAzsZwGi0RAGLxTi62Vu4XHpEmSBP9Q4aIJ2ldtYEudsPgYCo2GVAtkwiUENSfqCyRRy0ySyIy6M
vdna9628ApBqngkwj49AN8DmhDN3a0gjakgSjPK0hoIPckyv3AKPAP6qzYuFI5WzHQTsOq/vyzQq
rlHFQdPRDTS1bk0FDt3qUxSy/Cz7Q6+4qQdVTIM4uWtSW9H170vzwbIjWGmS03WkrPPcJxira+A3
TlSZ18yJcbuGCXIWyXglugfxSd74pHPKaLzC46WbBZoSb2YRm6vMecTiwFYmZxYUOjiXzBJi2fXT
aoJnPyuHlUVvAkEO5kHLII0pgBiMw0ecuuO5qSrQkw0bGl62XUFuG98G7hR8A2y/8iegbuYZ/Dgb
32zYo3MCaHAFjfX9eWCwh9NrM4g507ahRC7kR3CViQ5QIlq6dtnd5UmLm1N0XFxWtun9qbv7+/dB
TGNMZWtkv6i7I5PdrhMfE1OeECmJKYzfCuMKQDu9m8owuR+WL4jR56SmE91u/PB2GTbKqUzvjZi0
JA8wZqnll9XyhSN7w/aZXuKxp1TZniK1/fvdzpJirem25mDI93F5Yw0SY4ta6cenvsrvoxmbg0cR
rZ9yaELG89HAppRLNEfnZtzGQZL5fsSFah0KYR/rpH/u4oDyE/JCaxYaDx7XxN6eRmPx3QR4ObJ1
ONfoJJq+Be4vz0KBgCRJBWuziV+axS/eDT4lpWsWCuFtoxTWtzQ5Rs8N5HcmLPet6ombR8XSDOKF
Z6v610KH2ggySms2EcOzbUOrdY2nv18MdLKM7IlXTSXrfWZa43MDyTTCe/L496tcx9tg9MQucTEd
NjIYcdC7CT4W7zaLQueazFX5XLnGP68umsvfr+Yusun4qpKdYycPrturZ64K7qgmelCTZOrZdiYX
51U/7v5+1xyn1WwOwTowVAqNO1TPfFr6ncKYif+tqp5NEaaHdPKdxWJNAtJn/PGweR6lBYEEwnf1
XITjxKeCdciUBbAKcRm+tDKrT33cEhcZwgvbKXnleAlmPJG3pmw8ohfW1g5x30uPB+3IyclyuLeP
zEDfvo8X7dTlpfoA2HMEtsoSpCjl1StnsZnyCGHAHU61DqZz3XQOdJCQJpa5eQfZQkgy9Vf1QEtB
ScXnvvcmA5+afjJUbtwpLliH766FEb7kCoyS5HQ1ECDYc8QDa0hJ/Y2mCouF/PRYONSsiuEVbjlu
wTBj7uKzjydnN5FIYCWFvgdThmyN893mQ7chAsGxbnEsxKz0d1UcOHSpYqwAIYtBN85ZIGBvqd2o
Pug43GqdbrAy2kjDIt6kCXNrAHhgavu7smKd3zqh2HAjpVX3ViXlq21LF2kkfGSTySBYOjxNLKgZ
MArUDqv8Rc5js6Ym8D4JiH2a1C8WS5+kXQ8/ktLmgYVe32RcljpZBk/ImSXnuyggNsozVUA3ZGjh
saV+xTxd6XV3N1RgvID/w3iLO7IUHvOWWAzCFmn0dtRv0tGPRsWHu4YaRsdbcu6DW+HWgHfZd7j9
SP7ipBRZAsGJbGEXf0vuX57L1RQNLOAnh/xr0yqWDY4H1tQ1NtxVeI5E06PLMUaPw+JxgavUY8/l
pGPfFuMQQKREgEw8tUkG9gh+cCHh/hlXBmy6iO2f5fkP9ujfW4YCI+p7X0MIpy0RxjqDvwFdwTrk
KumxXGhrtzwNKcZsdsY7WFixHzzvmw0xMnTRwWGLrV04WIDERrLBgNp4L1P3IwnhQFbKwkdBrMmK
OSWXaZlQAVE/SobCwoWgwLFtnyumc0OwOQqi3uRugw/aYfc159YdPgBWPlHDepF06JAGkDnJXtiq
YlyT/n3bLCQL8skN7YVIVoj3WgQbIE6AV6sxIoZETNYzDXAlmNFSRKGwmn5zZtncCa8NANPE4YAY
CGCWsduzy6y/6yrj42toakxcDlG5NPi8YQ1MOWEHwCO1XXPbT5koUS/xJ93HMpdrpOGvZPajjY1p
nAkA4rsq7hjkn2QNhtOJkJ4qNdx5UXSDyUptptrkgBmRCylBUXUAc0xtfdfCfhNxMOyMnLwX5cqs
I4Z51RfFeCpT2sd8nkVJQHsuJQYP2sHVTiOnWvepRmty7yq3+zUj8dVK4wfUQDIt7smEtXVh9Rc5
mG+Zx/w0xQYVvPZtV8LWRVFPYLQh2o9ggdNh2DuNO2yc/Hues3yFTrWOwuE3mTcZTPxVnlwG3o4D
PxBaWPFZtem+Spq3KAmHQ8jnHazkbcgfdaML2rSwiM9N+t704jmLvOeubaxNVlZX3Ne3oxh/WGU0
+8a32VKmXym3ocNIS2KqcLuJHKc+rxLqqK6vZho/Q57YzHbH+jd6A0C6Hb3u1CruNqE9UPvqrHm4
uDtuL/C9NwHppD3i8RMNe63JIV86ynjriFXEwEIwqQNlyMfgJniRGd3sbAXRr3FGpoWV3hLFATM9
caTV7h1QNCASzK3mnGEI8LnNFXa/Iu6ARBau8goQXJDNPPVmNgWIAWvXqSg/KnhAxgwoCls4B9h9
HRRMZoV3JxZujZyCqx0TDXF474HC26coGakCESkmd5bjKTz89aRnjw9u+DoPJL/x6V8rF4iijcMA
MX1iDgOVtQHxgistM7dcFdihUcs+ZmtgrnWvlD29avpE4gEHD5oMoQw89+zYmo0DGWJQlbHyUmQr
L0ww0xoV4GPJKQ1+cTMh0MjsqsgK7EP+q5KSgBCLAhFuosUZMjCMnF1uS55winbVAuGfmrlToTFm
5IjdWw6ol6kkpVwlfoY2lL+acfWW+N5VyulRpRpqr8iep6nw1lIFby7PhKmdn7N2XrSYgSKBgF1b
k5r3gRk8zoPiKJMu/nDsjN1MJYwnq1Nj6xeSiiRv6RBO0oaqALzssOdUtXFJlCBTuiTzMQUwSVJo
WdIK4se/bFbQv30fyXCmFN0yv1itlW2swKXF2PHqcR8mBlgG7ylIRbT2hxDWOSiJKbWgHxbhIe9j
rA9M7oUFPgeMKT5wzD9ewI6R2WBFOxKuCMd8FH34xObhtogmGsTy6IBsy487dTvLsJ+LPvmXm7XY
kCqbWcBrY7jLI/eeMRStTWrEyPKfrem7cX7weH6lWXwNxhYtei5I+hhU1TOnoZt/OE3ib0PyhZj9
LfKCsK/0XD5KTD/cSs6iNK62J05Zrt89SZ+l33Mki4uP0Udpqlx73QMWZmbstzytsZbFLs46w79Q
eoK6URGonrP6PMVq3C0Btk11G/i8MvnCuvEn5x8lPUs9zcCPbdDSDZttBTUGB2cXAUvR3RaGEKu+
JThSwOQGcPUepFxpKA0JYWKegx3QjKgrv/Ne/mssPg6x9UrIbF1QYQ5TgOnFQfKUYTiunEF9wA5A
Ghybx8xNDm53l2KNYuODV8iHPaJb/jZWGz9NBVhUVixPMiTRkUdk0C1sq4ghIW2XhfROYSO/uPGu
fZMFMtXxR7tBJOJsdITefJGRHveVrh5bs3vy+25FkP6pdx7Mah4poSJ8H1nFM40xx9j2vowkPI2a
J4TREiKtW/pY/e7SCA76Qx6sIcietUb6cZ1Dy2N7z8r11FMjzjPc3gU+QKEBL0pf32iGhgpDAVe5
vvYcmnYDzD9RcnGOqXmdQ69dE+yjPTD5kLU+u5Sc8YREIbXsV93Z57CMGxSkReZ3O240CQ0ov6rk
8RFVFE0o17P3TYHZbskxtAMKK+Q2bp4omJbDDGO7+QJaA8O3Zmd+m0Yx7Na9HIbPiJIiznnYCtQE
3nNOwBwboDvHYldkMwvh4cNquecqbBF2BGKN0KbdXiaXH4Fzq8EtrKYl5Dbx2gIdKH0Punk8+UZ0
j53qUeJ720RRQnWpTzU3ZV15FmLO416ozN/acvsdLVjk0NK7yGleSalQsTVSeRdGnxp1keYWs7qP
6iftU7IwZuyKENQD77v2OP3bjnmmVHXgcrWdjxiaFjsZnsb8bfelBwPLRVFvJaKzbuDg1SI7cBcC
kiLeojhLN03KfWIyIHt5ickKXVXgXkO5MWv8T7b/PlJvj6KR85aBu1ALlcX4EanJ8KrkehIGbtC2
O07L2cjDkRIOTD98VJ48m9Gu7a1P1MO59VBN3bep6r+duDngIrimtrU1ZfqRo2+EHYTWLEKTlQPQ
wE9LY/MRPRyngIFqTu3vjnt3mbmgX0P7RXn9ZzFxxzaKjBOA/qEWl/wrkrhsXhNTXPC7v9A7zRib
Wa+Imj8Y4S0///FHXIVz3XxNCjOZoyjpaGZQ6g5IuXps87VrepjdaB+ZhdjktbMjnYbP1qh2rN83
f3uWvESZ435iOvM7uJVTrMkbT7X/CZV1k/jRSxj3Tz5XcdCYOY6mH3A24ApngDoZtzBTZVTveb9X
ZM0LwJVdWCL8tmATqD2/Ic+HF93LzlEPVNoT2QZ3hYngHSBeE2vgXccsR7NblR2rWHfHNrj38jRa
16XxQUnesEfqScf5NNXtDHQEILUd6/tKBl+o61fHDcf1PDf3k1ddRC4fPR+YvJlQRzi9mJNYW4Hp
r+nRfAlyThuQy6MYFRbHJPwcUp1+HX5YlAKtEW0TmC/cnxzMKGSqP8jSkRXXzqcTY0MwQkxiGXH3
LulWZszZRqKi+5790mRttacAKsVhRWGXXxPDRUveTDPOsRCgRuoBLg4qxFQnGD7yrjlMBdNJKNp3
VyfA6p1/6Ww/Q8/0N14B6yNxH9poeiJburPM/hm4YndhnUBNOda3rk2eVUO7gmHhe6jvvZpiV4Xa
2EXhOrHvKOt4qYZx76WL47ONonVIJdxYfI5R9YaRqQDTYZywWvxo1POjJleE552zgs5NDNOCPXlF
2C5kWZ51mAIg/F1m4qk3rc3dxhcFTo+m2GcuFT8g+JAaSsy3/Xsgk68OG8Oq9/KKuj28W1N8DiS1
JRY7zcG97TrEcz8LQN6ONJbWlI9NCSg99QbYkWwdSY7V8qf5QfwRMZ74ZUokBjLb2LKuKTxEhjyh
oybhKHHj1M0zObBDP9nJrrEk/kdJUXZW/xtjAv/OUOHFozIXQCCFFIdaY+/iBSKU+qBlwvgLZ7ri
Q1+G9XuVL92eGZkEH/ofZ8P8KGX+G4F7IG8fPNnspjrY6sT3vK0NwZ8hgPSiau7nJD7WdryHVrWi
3OpiZFAnm6Zhs+P5H+Y0H1JZPsh5qHZZkPyYM9YtNnMMI9XL2CY+jrncW7tddIpdeJmUlDwGQjwx
qDOSmlYFc4DahXI/W6GgW1ema+yCjJDxrNd0Px+9pj3HJgMNxAtr5zhoqzwXU6oBQAjS8Nbk1tVJ
a5BBXfABCTQ5hcXATxhiXayGf2Fdfde+mkDqJ2vIaCzQQFmu+07yWc/aDQypdzMe5K5pLcxF6YzZ
MOPmkDklB9m5XCeV3RzNmPGkg15hkiXwWpo+AWLS7UO/WLsI/tfOwGuTF8QwHae7eFjYi4GIr0ZS
J57nP6XmJ8Qun/9k2gydINPQ4+kLoCIoxXajG2mE6KmXCoPZvc3R501S1rjT151skPY6/Ygj6T5y
x9NQ7ruWeMRQ6IhvScI7htBKspgCsRc3uXmcfOMtGkwXnx+VX0K82w2QlFGNSF/OM7rf0kkOMjhz
u/YQhjiNquPYViyQs3zcKWF35965FAY+Gz2GyTYh797MJi9uxkgfOsdubDlxwx8J/NeeyDN5pZhK
WKtIyD5zTqbN2VxbXUY8jVRG3kfE0KX7mqkYf1Z1yruw+nEG74Gza3118UuyNWCp60cs5CYjO/hx
dDRicsOWhTNbZxBOoPPby1kmXlvGrygwnKTNiaWb2ivemaGZr0Mw+ms9Prlphz2ICyWczdPgEDk0
h1uXVP1RjNPZsGcftJD7SLoQ1b4zcJWihHgxPJSpxAvrBTtMEPQPv5gZRGAjM2+FmuC1xdmrn4Q7
Bd4F3zLQpN4DQZLV/npk4kE1kj9+4DQ7Vu+VnrFSkMRMgunUyJ6kcAphxpmd7dihs7mBfpwjPh4y
GV6Mhod24vTs8+hp53b3a3NsgvBvR4ju38VipUQ4F3s77Th71T+tWsyVPTDmaT+cAye6hlNEf1BU
gDrK6m8AOKsxMDm/hWzpDJtAbTNdet8KjpaW1cHUgEZUJzf7qG0ELbGLAg9yCsm8Xpslu1zhfSOH
Q+L5NkYnWmNT92/cNn+GwSSvuUN+fPpu/a7nVBs3m7oxtmLK1Bk959PpTPKuLXgK0VA2OPQnjq3c
YQdqdAfzUdVoAn7XTTccIOklYvPJgXG6GakiW4gWsHZIsKLCPZUByUzjvonA84g5ZzuURXc9Jxmz
xBahwUegir8A72Hub0K42FzovGg0SxmUBglVvGZNEdM9Q8PQRHySasjoHaPq3TxaJ7uTB1dO2IRw
OEEX89Bl8U+H2IMPRoffP/O5dueNlbKjRG9rmLiG4xS6dDZLmJuV2pSIZ2cL8tB6zkgb9dzcLs0Q
P5Um/I6pdg/oN+XO8jQsqMQDoBRXWPsjui2x1Vf4H1Y0ZuG2XVYfGOfS7qJcIuJT/yvb9K4mvb7q
pwCLjJRPOmT2S+VBukSrVKDVtiZFaRLI3JgQp5D1yJnRT1bWp5mylBG9wRMLDKx9tmznu8mME6u5
dRy49xWG520WkgOgPyuJPwL07TZPP3vJIhPoxC3v6EkUUhyKmr12zPJzwPexzowGa+OQr8uYtWnD
DdCc+ZzZZgmMyWt+eFrYpv+D9bveZPbWNrCKxWI75VwfMcwBbj0u6enxkmBMgOE0AQ+iXVXpk+fP
X+lQOIx9ayvKH/Gdw6bSzTaT9rNP+gJNR357CXHfoQak6jhcfD5Ut42/vNuVfuMvHXJXbWiQNMN7
V9gfc1Q+u8P33E6fbZZ3xypXnyMVeWNGjh9uQ2b/D0fnsZ06EkXRL9JaVcqaksGAwQGwJ1oOz8qx
lL++t3ra4T0bpKobztlnOKHqatfcRB+14x5FP35EBm5AVAsYugB30r6J34zV7hLpOVRbba712vae
ZOwGvHkXP9ySwMlBxhXLsgXoH/fMK7F4veZdfCclDDmFu2Vl967x0wKjJ5F4ooTit0DsrsmzCrUz
VpQ1HRUartoVqN8XRTCGOwKEp0XM+eA08oP978ARA1xiojlfJgxOw1YPlhDGXuJxMLh1EAS0SfXt
JGiQu7F9aAa8TrOzePE7Z5M0/Zw7gpqEA5b0iLraSQhM60nYBz2T/J28pZQ1w5NARsG43Yc3b/Ne
5IV59PufUiN0ljC8uaZnY2zG/8ig/AiJjF7YaFt5GTCKZYXJuLKbtlWPNJcZF7vfpvkYLJAzOgLw
pWHpX2OvCHJmfDoF7UK4+rjiHGrI9TlJy7nIiOQ/dw6NtXnKjSjcqJlQIPKXochoG6JYLKvaZYob
/Kae/K0wBS3MIeOCVRZ2tKZG1QBsDYUW/px6lrew5ZDlqxvrL2Xl3AugDdR6CfvHgadJ9+aRcKFY
dGX+I9A50/i9kqAeqdR7d1FfMkbsqP98bsiOLgmf6yIYMeXphr0f1Hg0CyCO5mmIcZlJZGULKRKx
G5uKsywD1hwnFHWYV/lH0/TUsCIVYYjy0bXnxpckvSzF+YoaA8MBohpKzaUwkysbvWmtUeksG+Pc
e1rHJq7E2diKn13gefnaiSHUl7Y84Ucko7bo2GAY9pEAwWLrlPY5KnhsIfvo+9Lu+FrEHFdZsfwZ
WOeXEaO9UlCYaV7g79BrA8SQ4k8NtvuscIQvQuNlTCmfAubaEz63TZ4T2ouJp9HMNx4fZMZ6+eux
tWFBP1FWz9mZkR1fPMoNJJNfyZBsRYzboSJ2phtWnNTdsidVkO6DTUbJG8Ws7pRHxt4Zpb7pbfUq
A+3gdmINamg1wNyw0hcHRzqio/jbiMlyiq3yJUhw3QxOpi9zfCtl3/B8lOQjEZluTL8t6Wqgn1CF
pF247bxiO445KYhV92fUnJJ2GgML4Im1KgyUMdncRsVhpnpr39X9I47LO8ixTzOpPgJnG4/Yagsl
X800MfE4NqckhrYCAOAchhjQ1Eh/pfx+E4e6tQpex3Q011Y5IpSTwUXWYIX95CP2K6qtlluKyB7K
fA95cTEB6UNG/D24bOWrybiWtU7FmjSkQ6TptfAo/hU+rRWGAe5ylvgrC9krZjrGcUzjf60B627F
uhe1frry/fQ3tsuvUt+mto7xQHDpOO649U3SojJkJ3QhI+QI1b8g+K15i9IWUhHaeuDlIS14zKpE
qCJaIIJbNhbTctjU7ISfW2WCcCwtiolantvGvhj8mVgXBKNohmVpgJ9OLxLqTbmFw0DaWd/+sjV5
GcryCpoDHHP8KrmpNj4uWybSQB2NRA8PNN1IoPAIpCituLeXzYgKyejHGaDnHqok50fqcvy66N8k
7XtDYJI/a4j40UF4pwkrzSBDsWj3NgTOSvJR1l28lap8n1S57xWKKo8cFGrKrOCxTylDCBPaYk6H
EDO0Rx0+OQszNenTOnAxSRvCIHPSznjXZKs9pVp8kG6UbnokM8sErsVa8HetND9575mM7os4vzFe
qHee3Fs2AwP26mQ+EGlphNp7owQjVtNi9iXNh11VNzMwBfs5TtyU+WDZ4jgbcpUskNR9sNm4hPQ0
NTUkWx5R0+2V/+tLdJy2CyMPps2k9JLtKmK0cdRbungXbFaZ/jXzDKcYmHANIQeC8LJ/vdRN3Gr6
qzgOAKHXpHqkK9cky74GUZjjhl2HAye1ZIJvGjCrEAJPu9YWXBXKuGajw7hVxQNLAuDOPhA+wb8k
emHX1Xa4lOEgF2YWnMbAYn838Jx1WFpSzYswZ2TzgYL4mjfi/w0SDb02JzZkS9UiLfb0CisQEhKL
4y1Dy54a3EJeVj8GkAcleZ4ju04CP+3IKy8D1Jm1dE2fd3wzzKezau0GFlG7546wiBLBog6NAmGP
i3Syq9/Kdrw7AtRnKPBVN5zyDIjIw9Kzj7B7qycX9l1wC7z+lYiaXziEs4nakEsn4EKpxI/RNnfX
QrDgS/1vyLDlW730l+w/ICMqqksrYBppK5iAVZAtOR6YEvJivZbCQSJDKR2GhLGGTIXoBFim+mya
Cv+zrtQP4ZMHYDN7lWOKJk2w0F4VBxVMDlAdmO777I6IexE53dak1GS2JBAOM29upm+4rO8x4V8N
m2ieyD2YKPQiGlxKbrRCXnMfJHowRes0GO5pEAP+CkW1SH+qoH41+/HdKuUpJiRmcVNOQ+I1WBdT
6s+F0770Fihho9uzmtjlbrab1HCwQySbo/PrJdFNtM57kXFsBgJ5qMGLEP8yIuLb9lgYVHlDe0L7
AbMy6RxuDcCTUPQC6Ej//wOy1KGtyfihpZQhk7UZQIIOY3oUHRJRzTTR2OUOQjfmzSPS48iAAYq7
mmUVd4U1kbBUpFcDcV1qsrIJzEfQ4b5S6UuFhYDlwbJjw9DK+MhgHpeUMxyjpDn7JNXVZbiDVbzX
YvXsBfpebxjr42OY4nvMmkGPgHMa0QnKAsXBPC5hI5+QqAaOpLqHWnTzp+GinM1U9fukLC/u0G8K
q9iHUbyKZsSFERzrFr4jWXP0WVoYfQ4TRXmHYBDlCe7f5BM8x1tvBxdA+dhMdn4oL4kTXON2SzmO
bKVvXgynPbiB+150zL1KvB168R62BdmxJUwwXgl7xDjj1MQ8esl2rEGxTXG5tCpiD8KU00CRNKPs
Hj5uPWzTJj53XQ3ZeGJqJT4FVW3I9AcW6MGB6BgPnL7gq3hTi/insP4ZqSCplyFQ1tW/pgtvtjKS
lqxffM7MD+O8oJyNMcJlmRHuZj0vDSiusxgqHGyFZYtipOkAVw7pjSfgmDgY8/y3qkzeBXjIMDUu
IWFPtsw+qxZMJjB0TDPmvmK524/pQ1kfMs9+2NeT7eaPlzHhxJW8jrOsW/N/gDiAw0iY2hmZgIet
tpY3Lw0qHur4peQp5RUfF7lePABb7swxO2Y9p0pkjj+Mjd8Sgly1sT7DfSQbbkTuAKoU1565EnWe
Ye0DvGfmzqpzgjOxsFAgc/wedcjnMA7ndCqNbYvocJFYsz5YnnodmP9Y/nPIGh6F+aol3kvXGi84
gpjKp+1vhZt7BN8RFBDo4bYsplxcgUTd5Jy6XjK0IBRrGTkkpiXbNJNizcLuUHv1v9rU/nDF7Wie
QYenDvA9SzvmNt1FKwtj4frtmSkiLQ4RfQj4ccIgUIjTbuUl/UPN0dVBYP7lCYZ+d0TU1z+hTETy
PRMLXP641oLcNfro7FRGtw/TZgHLLylHGOLhM9vPcVm421zS2kY1SQJMNwote6/6dsXDTjZuEe1b
bzgEiYMdYgAOLwmjtIsZWjKy2S1xnjBOiKgPrPBHV/JfbOKMbOPkhqRzo6ceN3cNFVHgjGumes/K
/2QW9SuFxFeWxc3OFuz6YVQRqJI8jAlueJ4hvi2HByqV51Tb1TrtUpn0F5rnL02Tii58ZLrvHGNG
5tjVzAVT8WDhp9PWSgzqMhO4HSCKwkSxTF2+n3P+9JBzxxjDq5F627x3PtLeutqt+ChZUK0wIQea
ee5c9Zd0BB8WyINza/zxEmNf8hCK9i8ivo/zbTjnn9WbVLTQAes9qy3eUm+4N6P57UTRS2yJ15yU
QQpxAjqc6kb09JNj4En3oNIF5Ah0lra26VQCMz/ETKcd5q9MC2E759Mf7d2L4Zr9kqm6J+wtOwxy
1rcx4MAOQsVy/q3JmU23binYkodPZjKdWeSc9axa09Yd0MDO2K3fuqZewKvSE89OJ2whj15quX/O
AESkrLuMkbjJaeuY2XHgyhrxY/Olrgcx/NAmIoClrJc5B0cKWWzZT95lcuEBFACYTAAnxfTsKeMt
lvZn5CcJh9H4iwtHLYYaVZqOA4Lm5qD6CbA7CJhY8VwNJSxiwvty5rKIsl/tUKDNw7k3tNugb68k
t3eQXIsto5c3ly9z0vOXngk9bmniAk30/3GXr5DzNshwbIpBx4MTE9FmBv2wIhQzWdtt9o2pZ12l
3ZYOl0BUZ8G1smYJ53FTZNnzUHyhPI06u9p4pRuvI5P33naDm9TT56TQsCVZmE4nmCR4tEhTn54D
tsRs2t6AL/ISwzey0/pOpNxfS8wrjRIJ5HJaOw1NfIyebKEa6qQv1JLwdqNWR7IREkJlvJPfMWus
6KnsZi6C/INuEJfNWGzIDqUlcV+nHFjgqxdTNi1ER0BMRDQP9TB9BXUSg7TwXy6FvbTq8jrCD1qV
NU+0y3ePoHalc7uvcjCGcFn1tR0Wb5EKTvHknbpuTzzZPevarV50lz4YnoIq26FVqwnO2sbo1NLW
/6K/KqUZLv2BIAg3+NS0iE0CDMMK48QiJEJrbMQamsTe1DqC7TQ2olCBMTHzqpdoRoiL20YaCQv6
KNcDO6Qp7npAjQ1OpThpmTNU2xZ1X21nR+k6ctlnRBt4NNFYhWGHM0tsqn92EZ/MWp6MhAHj1Mun
gfOpdYx10oDvQvSntTsk24joSS1OE9ZMRQXVvLE/tcRFjACptijDp1w1ADUlagTV3vuab7OKc0Qu
J0DOtHPU94tEfzFdnLd5nB0M1WDTu3acaxP5tgvdDf/md3As2mvYMc+mmr8NSX+Ka42EbxMaTfDZ
e+bBt8s3P7eeSmACK6FPyG0B8Ve0Jceexe7Ka8pL4covpSFprFiltWaHJag4TSyPTIGPVgCeyEx+
+bz815u/eWrcSttR21Rz3ijD89qzlw6d/SIaML/H9X4wWbObmDA11ZaLps14QDvQZCMqf+qbkg9d
WhgGcjLjx5D03wgrvhi7e86ptgA/y7/3MOfPiVm48POFnpk3k+pOa1gk074vWvrKrhCvbKd3Edtb
skUe5oCoOyABZHKsR4TdueWuWBM0QJgCaRk6Y3PMY4sua6Bqesdp6N6sfsKbkPqbAqud6cXQyQH4
OXwpZvn/lmsVBZceY2oUfjPJNxbeCH2kpcplbfeHB+wt0MhXhd1J+Dlk+chdmRXkOAF4MLCQEZQt
NjFozbVpXV1BKUopALmvRdwHJNuMSXX1kLgsw5OYuMY13ccwBICDec4rzrCrwIjPnPK7m7yrhQGI
E6hqUbVc0ugfcqVkKZR2Gp3hHJI4JKNNK4d1oA1/1FDlvg2YlssbIZn31op+RG1vW+Fth4ZVpmas
IGYPb3VgXfhztLVfAE5O7eAQoJYW0iDPzSLHQ4rm4j8pUX5oJpOorMC01zVvZYEkWVrFV910u8aA
9RC0lB+KVHM4TAJvwCW26rPgut1YhvubNyZWcvtIagArfkbOmLyKTdRQSOjafmxcPNqevmkGsnMY
LziD9zNlFDT2bx7BTpwVnIlkkZjm5dEOwa8J0PuBKE8wwi5u7N8EyLTGm16t1hrXrR6/mFUFJN3Z
0QiSWZgFnyQ2PMhGJzjFXbqo6UrXhI3HIoftk/YmxfSLRw3rWrljUgVEtuuuWRTtRUURkniUMinO
TcUyQwFcD5wjW4czfsn4kMX+u0666lKMDNHgSiEY/xFt8Kc83PtNtAMLxdqF0M0SL8+bBcfLD1Ey
sCVZ0+AdUghDhvNUtcZVFG3L3JIAEVcjTaomka1gNJ9KdSqNkOKP5VYM0nXRsiLhSXbXnNcZREIM
3q49HUpyCCcNmYMt+2GPwhpLUY5SK+6NszYat9bKRzbk2HR8iVxVXqypozq3z51Pqgbiaqcffz3m
B6uAREh7zhQTznAqQcn1+CeEW93xCtyKqbyWKQ06kaL/wGtdhh6pakPIGVqQjNoegxmybDanfb30
lLZVrXdEdroEwUJuVMg+IOXaF+NhoptEqYgj3WjVpnb6k64+k2DOsjXkNSVVs5GCOeu0rv1X/OWQ
a1smVdaI68khFCHQXGMdGqVc1B4JwHF96aLwUtcG83oqKiqTHwfPuj6bepRDVDWgDaJ93oiuv1gk
0yfSu+nBmrS9Vz3yyYGBcjdFt7H03rB/40WhdZNquGh+cTW8dNvBigY2FmnRux/daie9moW6mVn7
l5KQge0sksARucn3aRLA6njtVXxRfbyuTHrpkEQKUtUvgBETbF7cw/MLh8UaIAoivTLzf2X2rxQg
noueqe1QsZDOUvwO8XfUhRtbix9ZSXJER+DAxi0/7Lb+Lstp2fSQKpJa3ALLvvBKzIQdJr9RJVG8
OnDVvIsgNnOlygBNQ9E+wBcwL5b6vaqCNyNNt0L0m0j3fpWZMb9IhlPBgMcz/ec00x8dgjOgTuvU
izYOoFD02Sx6Z2NjHbe/k9avILmMJDTgz0LvC/Df6+iezfqmZP4l8s/MJYkucOhoawptZl+zBGSN
YfIP48sGfRsaq1AOy1hdqNWmXUCnTHL18+D6L26QIEwvCewT6qOX1h5VBVdNTbFnqezY98YhhRkI
D9t7NzQPfzrvalTheRD5T2FPN2u8lkARfGc4+KbprGfhZGxUfxGGo3T0fvJUfIPU/MbKvcHV8hjR
GmAY5JlExPhu1dV7xblO7vbn0PhXUwsZl4RsDE0ChOw+/NHkSKID8JX2zSnbb74fxE3NEl4g5nIf
BnNTZEzWEMaFIttIt+Om72kuu9Hecqsf5QQWJPoLartcWEZwU92esnEbSQVTnaUEn+Uc/NDn60IX
fyHNkV7FwH3myZ1xLxVYjsGog+VkmTvDfyKQ5NvRSbohCDeM/S/X8+/ESh0wYyw5HTHYoOqTQjzI
xGRWZ4sTcwwmKZJZbvMdie422O1atSCLxTM8/GdbUFCVVJD1iazRx0Q6+9xQ0QiwB4use5dTWg31
e0XaQyOiY5pgC5YPvRzXBgLfCMKhRC0rXJv+N74Y+viNiu3oM24resA+hr2LwZKqrHkQcPdnOnt7
dBhHOJAAmqtDhF+JNyB0jpxyezqYvbCM5/mHq8RZ1u4mK/R9F6eXxPQOGVVuQympsyAkkTO5YN3R
MOrEa8ukcJZdxHgi027QmuLl28ARAUzloLfmPzOajsqpf5zOY5zlXduZo5uoNznSC1tzPVjky2pM
UPTM/RPjBmaJJCZCxf/AbsFWSZ0jtYrClNalmPfIKZVbXZO++du7cIMSyXNpZCQWsLd7LR4FtkuR
cCQ5PgFhLvrqKMIOH4xIWOE6qtJZ2xTt+CEZ1CdRB9e723LenVubDliHQux3MJJdbYapNmirmCvU
ULPreDQWhq5jSeh3/RhfiGL4VTW2iaYHQR1YTx7UhuicwrFdssH0WQgXF+CC2JSbDOaQ9eeigOwF
eiiVfI1pOEIdpUTuPJiYlWK/bdB9cORKL/o1Qu5+zgWIbsNT4ffvSsmneGKqnqPhxIc0YBlvEaNU
EbE94fhnuS6K2IFfJzs7ofjIK/vCHJmJfn1i08Tw2H+veTymOnxAdAZGpfxTEFAANBpH8QhszZ1V
6jO9kY4M0vd3jCvjyWnG90AxGPdtpGeygM+RvZr4j+sgbBeT6zITxN3y43koXSU3PgXbv04WJ7eP
Od3m3ydI3z3Fy5vYiOZlxHZ2bDHD8J3thvCe0dGsSrDfDJ7EoQlrPLw0M0uk40Ri6gxkGQhHs3s+
qpDFD3W0syvtmgjzzx7uXl1/xg0aXlxUUKEdmvipG8jXEV9lh5WhzHnHU4BoI34024R03Hav7Gge
kbJKBmakLNliOLl68kxePe+bM4fRYdcI8k+flgU72YakS6ZJUTFuyRnA7tbfSg9JRTewzNcQnuvR
8FUw2uz09CmYzr07Ijvu225DSXxpioKFdYX13WSgNfCj5abH80pSecIZhpv/JgYzY9HqnFDjn1kh
KaE9ereveKPQCIRWd9YKEHJT8K4luAbRvv7pku1yOX56FedJDK8PhJoHOYwobxXmrDsxTOrWPOQq
VsSZX1TeADysYfFQYTJ79u8YCl/9XkjKrvizk+xknOhbZaO1iBv/28XIhtfqPrlYuzt1JL7q3UkY
rJD51ywFOlGzsW/z+z/AgV2oCBK+cHCSBE3+bVKGT2A+GG0jUJ4q9y7zMy0RH3VbhBvCX1B8g/gC
rkkewgQJBkogSejJ0YvQH/WITOOBBK5OsXhP6p0xu9v9UC+26kfvTZZZCdNJ3KVLUMgWH7Xx5E35
LjXm1YS+cqYJsSZQyAWBXZ+YojFyD8Y865d3rQkfIwd2ZrtrVRCC48V0OpgyI5vxNQ5xtbSY2Tfz
i0XcRGCeMFfvQG/ce48OnlQukHUVICx6+H7C3ca3qwTlE7sI3eetK6Z7nJXvhUV10NamWmKkgW3O
o5gN+bqDEbliufnCGGUjItAQGVlqjOvQuSd9tG1L7R5pNe0hi327+os9+dfwsDKyuOXSfoxgYgJd
zAsJ4pI6+W5a6mWMt+EQnetgXJIM+47C4tODbqC/EMz1g0tM0UzXS/R1745RrJ220jD/NkAzpvRX
eCXOIIU8LVXPteG/dPn4Isb27Iwpy3Ev5KwmbWfAtukV9j/Q6J8GknITVow0odx6brEnZeHPZMpj
C3x9sxDes28Jg6dec3+agjoQCgmURe4E6glIr9qLU7hnEBpX3XiJ8UVxNln4UVraOJk/pSTv2YJE
LPaLlFL53cr9byJwN0jG7CD4CAOcZjof+UCAKCzi+Gw6Hn82eS3IBADzR/pBWrAJ6qgDLOsN74yG
GLAuxly8Txj+8s7506wxXIXp9GNolx7fOi91jKGJmeacFjlwuy2cBMPLqDXLsmEDCof3BLP6vWy9
HwWqaeWIDzdj1uTB9WlmDS9+HUKXmXlLJFu1+RNH5h1l+THqSY5z6rnFHIKFXfC6jDVKC2bkQD3C
vdV7rI/dn3pUv/z822wmLwnRjtugzP5cw/3LafLjBoVr1qEhsKtuY2GVpgK17mwbGD2v0aV/uhoT
JNT9RAxL45pb9Wc98dT3pLjOlvCVjP21g1EOM29OWir4uspG5uxDKqzmY72UDGBZvyr+J1XWP6MS
L3WPc0T+M4vwWCTNc1p2vxYNwCqz1S/ioD18qBUm+ZWvqk88JKT7dD7P02uEJZj5HXYmo0YECpuR
nN0rFnm0mUaLwTR5xO5bjI2fgHPy5ZqU+CR+Itd1rnmqfwKwQxnRfUVd+ySQXpSujqaVi5VbOEBG
iDDCN/gq3dH9ilT7Wpr+eZTR1dUF+awkcNUEs4ECWiKCQDPSNcM6jduXXHf+TLd5HRxvH5nWG3/5
d8LKD/UYu3xSpwyNxOHQYCeFlskd2AZU8gfc6j6PrGeDJTU0CvNrjJNPuSzC4Nxh2V7gingNx+g5
0wBxCcO/tNGwY2WHznFpsEBmy9r/ekqdK+Fse+S0sNk5IXk4I37kMfD/GGWP05cu53F2RViLySsR
jo84NZEsYkwg2XmfBxioMtLFbbryqgIlElf3oa/4cm3jwzNfWwvaKtuXhcFhvcyk/Vu9Zq725bsT
j52rgyHzx31FdAUiqGrC3FSWlJxMbyO9+Uvb6R5N7Frb8Wh0c6qjnNNviQHWC76M1nceNqwEiNWs
NN68awqsBDBZDyra41XKwWtUiHqkdg8yVnIQ6GjXHeDVSZGRU9nM+xjf4/GCcuzmHHzUAWyzygJx
df1oZXZzC7xQ89b4SKLjsPJ88Uha/sNUSsxweUw8I+Vg6peHOMZNMUiOh9yFNZdZ7r+pPBeW+adq
VNP+bJYClcaxGjypCTOky3a1T2uibtDckioSDkzpbeGQqJKQ9oYshDfdprSHAqthVUpzdQJ8KtaW
x/TfapFzpUk/R2nN20ritNCOc5vCGwrYoDVT+BbktKfgHSXLe7TOqe4ucKDNYPsR9Qi2IkS+PEsT
eVyB9nCq9Fob+bAufaK3vG1bFQep9BdqOCbBPb9ioJO8EF29KHu4mA/Z+veIL+gWwNc7K51KTCXz
Z2/kqyJ6kWbpr4tM/zXa8KLFLIDQbm3Q2D+FGAQZG3cP0tafHPFobA1hpmI8ZmEqHTj8m3pCW4Qy
ns+njns+UzPJFq1bPFjzHEZBldSbRs9cVGLWNF8nPKF5U1NneNfBZAlYDYRiZbb89ZNZiNXaWK6c
X1dHlWnHzOowNj4mJ3hTrf/hzS4oXDgIB3ykvzbJlIUGrLHg8Qj17pUlzpzPhCPE3gGRrNeIFk8C
MjndL4V2PNifTsHgIk53lXmMY9EzC4lZnznsZpmgPzcO5pSihCtnkRKUimhTMU1dQnamMuiI6XPU
mY8DO9Dkc/5xLnDULPiQgLr3LC0Lh6hdJyrXmEROk0MKY+x37FHj/N2w8VAObvVnatXZnTD9etBR
7d64anF0Iv4czR8usrUjtM/eNv869EvKZLY2ZbMfrdJZ62PbjQTr3Cbv0VpCDMrIjXI0RcM8ib1u
gksxFCh6NhJYfv0n2dkrM5h4ngeqpwiP5xLr65smylUWaCQ62/dJgMcvjc9EJ5e0Dq/Ct96EjN6t
pm2AeEY/Qa6jZIJOk2Goz1zUrg1DXjfTXqcAVZ/Anef29ftgpXBYx2jjC/ffwB1fZ2jkx9znvcMp
gd9SsmTgOmQN90Kct0UyagTFfAGSo+YokVDv5FWY+R5Rw8XmRlgwiMGpp65iMNDauVAFDZWeSopi
RBOoGkvm0brtVRtHxWy7BJ18jwJzrQbeAi1jqDQw68mjmqUJtXYMbnypqoI2RwXPQRDxYQE5J2rF
uhXcjqJJnhGAf9o1hYTJeHteuhF07JWbMXL0VcGM0eIJ5m6Iv7Wh+ElY98GOi8/xOe0THqCp0t5R
CvaLKBnCL1jaLJqKde2Y7U3oI5yyBvq2B9ffMXMy6nnMNYzTsP/NHdI6lvtKHHKbgITSBY+AIqFW
VXa2knsz0T8DHnfeTBJ+GOZNM9g3u6JSZeE2mq+SVnfdDYRQmqJI10HKDCDUAKMIgn/wSUfJgiy3
5Inakgm4qPEoM1LzPdBXZi+abTfVGkjsjk/VbzaNDWtTGsxJ6hm27aMwXqcDYt2mCNLVzK7EdtVz
VikHGEgXXi0RsTL0yGwEpY+pfxQ2D1l79yYWVqiiNqVr1PsSpVVT6aj1wvJpyCnOQ9/xN0p3pzct
MzPwj2eE3OwrdWonZZPzVbmcQ6UttpNdbU2bkU/iYCDJnlLpilVSGe1qanB3g5VjZjLF2r6Jb/AE
EuC8AOl9fg2v+RdaPfOvizu18ph42lcrmnZlifnNzSP+apzwQRHCzJUvfteVa8M1Hp1mMs+njkO9
Qkwovt1VlRrWIgpDrqk0fmfY+iPNHn6f4d/qScBpp0ExH5IchFWk6ue2j14gjr5GIVi+NAo+M+/i
FyTk6hEpUkYCmAm/iA3twqErQoVn7hM74K0oomEJ2viVmNk1joBDNrp3PObANJhGRygDazfBAIru
YWTZPuhFv3EGtB3olcnco8hbgTM74jHc6cwp+woJstVU5krnN6ynA/TfOvzJdP2kDxE2gnC688hf
kCMsZDW8uj7TaW1OxdXJZKQdg0qNmUVD0CdzeUCf+ghHSUWsoPTKoVoC2axWVUVVEA2Msfo/l4Tp
GD2XKUS+ZekDpDTmk6uFYEDj6f+0MtI5wloSfrrxGAnzgEeTCXKskbnCJqgxvI+qIT3NgdyAnoKX
e9T9R9pp/mvRz/g4o0HbpnFCRz3YjVlbo8KIK2/d6O6xtynJzDo7pKbBHCYotq1dvITa+GlR55sT
chp4Rcwgku8iQbcoXODxoYVuWn+vPe2lh2oQ5fJZTNM37rKhq7+rqgFxGkysV2fPs59dpO4dA2AU
NPrpJ7PRnK1HyyAYysX4XWW4UVv4gbNSpPP3jb4YJvGRGjFrPaP/Qbm4m7xi50fuuTJ6CIAhfPai
kOtgZJeUdaRm4bn7HC0uKGyfpAYK0HSRieS03ne6TvUZsL6kVc6RmGkg+4g5Z9Kccd71Gua0qKu+
psCZYBNCMvcoVAp67dGn5EClx2GQY/Slyn4MKWNPONRrE7A4dHzzPAXc1qE5bRlkzrjrqGA90B6T
JltdTdRs+BsAKRUi0JedXf5DuUqg0sBcWbnJN9BF3DjOHadmSZR6fhn74Mh3RgUGbm0dTSA8bCzy
i3qwPuahL7fdHhvQZcj4+YHrwyc4TJkLDnw0/3ml96KUczby+fuuzGfR06P4Ul3G8cSTNHcGnrkU
LSeVPk+j9fwReu2X+YhF8z66MTe9ywEmvfAjGjDZ+L71m7TsXWzTWb2SiwRJlfQ/as/sVwdSgBuU
HmYwX0I+5zFsL06EJwqk15Mh0erxNTPNIJZqmV+VZE7KxHvaT4P+Ijp3TWrPrpLlt9vZSBW07DTJ
X6b1VBd2669iMjh6cNrjFL67k7fBz3VLO/VjJVRUOKUriO67JhK3NMCGhoXlmagXEpgUsiqdvLeF
izWWk1wcSZVLvd0QuVcm+iyhfCUWTDnfK2ci3zr5q3P9NXJJPiAe6TcNXCCIdIQ+md3MlbmM0i27
bqRwBDXNKk3gcukNyA12C0i2BH5d4SAsXC/eK5ANLXL5HPuNpvSvptePSvtwq5bshjDDwFxOZNlU
2yrHwJuWOyPsH8ToHkTKgipeWsL757n4LZW65IqboEtegsCzaZZftQyRYRWYRxEMW7osfF0DHm9D
DPeJtDdgTgyxpcdMDPVX33341QrV3xsQIhqBcp3F1bc/ptfE1Q+hh8s41AkFHY2loxOz+B9jZ7Lc
uJJm6Ve5FutGFuCAw4G2urkgCc4UNQ+xgSkkBeZ5xtP3B+XtzM4qs7Le0KSQQhNBuPv5z/kOya9H
ptmepsEnC6u+80QRPA28fKXTvyAW7af5p0Fq38VKY1rI5Kbt0kaifcA4WwRKsvKD/ViHbPPnDjSC
lj1zbP7stHrGKSoeeVHwp5qgHpSjf5ukX0ac74cEmylqOutObRDTCLf5nH8G31VvOrztKZ/YibiU
klht9TwN2UaBbUVuAig/x0CEe+IfPVuzDn7xnOoEEULuEQbAMQ3KXCwvDe2j3MN+WfO5lv06SJrf
VkWqsioQBDSzWhyVrEfUyJKoaZG44BBmghdfn5kH2NCxF5Tz1eBakYMcthwjDzRT49WdCb4qE89J
r8EgGPvdMEKLjXVQPmQodkVELxam98uMwcGNp18mcF5aBZhwxImLSQng+ojELWv6nnoinmEm35bw
SmeQ1aJR7tMKa+7JYiZy23xUIWROLalPYz2pg2veJ5r7bpjufdpY72k1hB7OTdew0i3IW2CGbNAb
mQB/mJDXICodQhx3G3omjnaSfLaAxzWsAhEoiQXf9dOxXAsODLluHLuGy4/c5uGF4A+2u+52zskx
l2Z3jcf+fUyn5uz31W0eJCCmqxBLUcHEiHpDhMRQVwmhBM3Bi7GIZhQRhj6KvuVCbhHbivAnIG/r
2VhIGRbJWBZ713c+bDM/d5B1rJQYXlviNHMBv6GxrPkfOIld59k3mOjQgkPB2tqXAmTLBGEyHLi7
99NL25OkbRPnFDCWOBaD2KZuE+36mgBK0j7gMVXboUf2BkoTI3R8KLIULOS12LhsNBlFo5daesm5
BfWOFCiAUZJUIF37i7IzazO5N3MFRCAu9fs2RkGcLQviCqdoKTknma/FIh3IlHhjavEPJbVRs07M
ue20a2CW88bPZkQ1H1/AhGQC0OxnOgzQbus9LJEeInegHXQsXm4jMaDnOzfUn4u0+ppEu59AIjC/
LW2wwsKSGIewaLik6oUN6Jme+lotx+LJLzccQwOdeXIM+ned5MEznQv3ZbtEqYlUbkYfXGj9Xme5
yehH/u6IE+jZwBM84wxt6o/UTT+H3sHOr8JDZdjOKvFvSb5hIZrIUg1Be/KDN1nXF5v+4brkfirZ
5K4xib3paobmaKAFI52zDeC+GaNEmgAByEVetTMZpfC11O7jYHyWKXPJfnI9vaKdDB6qvezvN+tk
8vONj+cCfxcvRMxX57Qf+faBfarmAFKeOodsRdcEfRWWU5+jah1cSynvVY7zBBnjN20y6xDROOD+
bbnLChhoHyLgFQWyiimOXf6K9QaLqu30q72symudYL8LfKPzJM61MEp/tnF/0QT3nCqDW5aZuJ/x
IiCvDXcjKgJZPUhQRsLZI4G+l5r+DUVi3HRYYyGnQDCVxnNjG19GW15D4ugn3YREMNbBbU941wWC
j+3BbwCk1F+xnr6W9hsX+62z/ELMz7ecVji5AxbImgeF9Ivhhja4SCfCmrcTk2tSW5X9NCLeL8cz
4jt4rWJI/docgKNxS04mLn/Erg625chiYuinREcOJnEKldSi+43Yjp71zpq6Infbw9Bg9LS4Ck4C
SsGqcGDEuYAXLLzpbtU8F+FYbqqXVk75PgtrCxSy2rcB3aKTXj7DjaQ7ayAvEPMs9FhEvGSiYUaO
9blA/B4HJHctQ5Cp8SsAHh4O9hwwiTduGK5P4LZnbHwoOAOqha6Z3hBU+UarrDtOGk9tBBSDks1i
C0PSsCt28+kjtJGZmLt/i1L3OyvwvGTTuaU0daK8EvUAy3KKzGK7r+ZAtjWuT/zU76j45NEl2gPA
Y4aBeUuBrSLMXnLHTC3NJIRhvze9/ICe9ECpZ3o7RVinIX3I1ji2ggYepUzyAcGC1URA0qzbamJF
YJ/XUioTvzn4XWzKUNfYL+h9RdMXxY0Bz24zpeV7qHg1dTXesaKghHOcsh3tgoAASo5XmjDXrf87
rJK9MU6FR3ycwxEmQDxXNixiDj8CvVbHOb2SNtO3cKB+D/FX01tCZBNxPPRbT4+YzesI1xnMXA4K
ZClpmrPWZZE8RhmHQGlNXy391OuEKcaggzxpMsrryjShE8GlPFVRwU2j0m7qhnVGEpBT1tCdDBJw
7GJZ5RLL3Ha0bJHcAxVjL6M1XC9vYqR1dwnaOgkORkaWFGPjk8RhNAz2zhr525NfCAsw0FWjpZiW
HVKb3R2NzBmWM4XJAMt5HnaPAr99w013/c2tyrIaS3H0BoLny5zAy0zkjwT7l0lmioHovGsjYvdp
Zu7qORdPWDYXxm7h6vpZaBwAqohnC2vpPTmEq2By+Bh0uKOKxSxKw4njhb3tHmWI51ni3lAUBGSz
qT/bmtkyLaWXIQkBDfiT5j7YXXQ/ChgGUc5aB9uMGWEzv4UjzUkVg/Pl0JYAwpmCDfAVj9NBT6g0
aHgBgzzhhS+zj1p2F7clLpIU9BNHEP8ceL+EFeHWsC1AcgdYDdiGNCwAW0hoFS22JGBJbQTIeKZT
YOJvH+mswAygP4lwqWEKEG2ZdTykuN6Ui+N51rl0sPW+BlA1UCo4R3T4Q+dqPHALcgFRzfec+tZB
W37QFRZsWSqlp3N1ruDyVRhMGN8e+4j0KmM5xxyxrZMzpRABNdE6EQjpNpGTP/guM2Otse41bam6
M2G0AIT6CI3u0mu1fvBbdtSVDQIWoMtti11YGCa8j7DfB6a1xzjgsgMrn3VN3raqP1cOHuAaeT9o
jJuyS+6kgm89cvLtigTYUFd8qT54rAvzgYGeF6jYXfdZ82Z0by4Ze7PlxVCmze0AHYdqtVCuUo3h
clxm9YqNW0Q5d/JJSp0Frfo16DnFLjaTefK5mObs95TScGIvyVeuWV5uskpg3FNsbYZD7cmSSyYu
1fMUFT+TATJcxJwWNywXUjlMp16p0wDQw4yHY9qb3OIQ4jIbPl0Lpkva+ObzWdwnSx/8pIFCCur8
jjPCuY6+yr7aFfFdDcRkTWHaUbM4hE2ohYtEw87c+VXA52WMTqA+QtK1bflBrD+F7Ewp6DQx0LPx
oVKD/auUw09TTx6pu4zZsLIoNC1Gmr7XiElwlCUJ71sN19W1T/vXMehP0B3xIdiEh4b2qU/b50YP
3wbwRKQ08q0iWmqHhvBcCt9amCKaBP+KbPAudBM0BQKjrE1JQte51ep8AzCS9TZo+o0elru84D5S
Oea9ALCs9bSOtIwMQRqIhUKF0DeyzHua27NrwVSwZoide5modzp2eZJjzHRN2iftOnwxPy3FMT+i
sYsbGyjEbGkdisnMFiQsTRsYisWtNgoYbHDFzRIPUUk52VoEDP9aMsUT52vcpVhNEJZqZ36ljBm2
K8praxrNwQE8rSfMayLpA49y6ptSb1rASkP54ibP4CMOhd2ezcwZNhywgWm6zm/oew9Vj5SsBcz2
0sUii42fcSDXkqdcMNOxLl4CE+xZG+1mnVWYHdDoYfSJ9l3sj3u4Yxs9i5jBlgxZ6ix6dkL1ZN+5
jv8yTpIWER/UZmGcOqM9ahger7nUd1y21cYmtLkmfA8+Hvt25sYfZQCjorH2IaOftdGyVZpdejG7
RN+K3CTvaaLGlVp6NPXaeZEDjhzXWpyoFXk7snS6oR2wXrRymaMKoKRFw/lUOGobsTEnb4q1MiKH
KSKGVbVFjEILjaNoS080tb0VFOORWzaoRgKWZ1n39EYNmyYeQH0L/WSJtNlGFZ0rgow2acAIO05J
EPFkslz1ZZnccfv3FkXRHOVDYrTdY9eMX/BBPjn/d6w36UMwQVAKgvpCLWWh56QJQnPe9CVkB0dz
eEmYNoPaLmSvIMFjzk29kwpnZxCbd1HvQ+3g0y0zezLjInpLonG5iu2dw9q7c+qqfoxl5+VTcGzn
a6gov4tIHHhJKBIKuGJ2yDXtebWeoEKo2uRejbTMRvljIPV0AcIkO0ZyQdHmO02D7l0Exe9EiF3P
vPXBbKZnoyGCbeAIWUtS5JhtFPUCThpRHrP1c0hqU5yj9GHyONr6WQ21dQxSdTVH7DxNXJIwmOQZ
JtSmnxKDWzFnGKbbsSHsY1nYr0EiOJHJbKvJLNtWov6YUalPASH20/dbVB2x1pmMFQDJs7fnWyO1
0uWMHhuDVLLrg88MRYQdbea+Q/0sjpouU8dOsndD0987QXiedCBro14bGw1NAWswwCuss7bXtS5D
x0o9RAGadSeky+IX7exwy2GYsYoDEEKW1aOdNtlmyJL5gGJ6p+k2LwTH8CYMFzpdcUxbp3lnd/MJ
I6+k/Xn344//+Pt//sfH+L+Dr+K2SKegyJu//yfvfxQl3R5B2P6Xd/+++ypu3rOv5vt//fOz/v3/
/P2RVFmR/Y+fcok+6qIpfrf/9bOWn+afX5fv/tdPt3lv3//tHS8H+jfddV/1dP8FiqH9/hn4PZbP
/P/94B9f31/lkajcnz8+io7hIF8tiIr8x18fOnz++UNY+vcf6h9/p+Xr//XB5S/x54+n4D3/fP9v
/+HrvWn//GHKv+kmlhDcFa5BflnaP/4YvpaPCPdvEt3Dch2Ohi7sI+PHH3lRt+GfP6y/CYN5mutI
rimb86D68UcDi4IPacbfLMfSLZevJiD6uPLH//3F/+0J/NcT+kfeZbdFlLcN39MUfJfyH8/08qs5
hr58IWnaDntdB4M136r8eL+P8oDPN/4XL1bTSmP/nsuGzebQ14d5Ns51kX1phR4yJYzKLdg3CLq4
S5S51IKL8kU4vXy2Z+dkEjzW4nLPfOpN4DN0JvuqTOcXYbP92AVMUqnBMRXOMWmyHcpc9Wj2x2gu
n6pywgs9Ze9Da+0n1rZUy3C5po9pq+drS3V0rQtu8bXzHi7jmnxpndXF72Re2LN1R9MKSmj1kXL3
x0mXbViScbu2xgUDJHqqWX6SMUqd6peZZotpDKJerGHQ0JkizWr4yGuNAXchNBJl+v3AfNLW2RDU
36x4hzhhXNyLzMUJMXagI8b7fLTU1iy2Vtf+4h7PEiDSi9tYRCRc4rQZtEIz1zy0DyfTKQAdUbZK
xuEF2p7HwbY6+CrkYLtQleXTUNevldNu9VT7qvi/q3IwzoJ83Cpz0hivHUZKc9aPqY5By9Wl7sVW
uZOLi6CJGlZn5jpJ4cxroJFIXkGKEdUIf4pu/jCq+XboEd9023nJxnLEFtvewRyrabmt7ZVwDXbW
bfMpLCwgYeUya8Esbyf9oxb/sojyQ/gLmm1Mr0c3QiEJnZwYcEqbZbqLlP4lc/M1tbCoIaB4qZ8+
IJqEaDgrI6lvesCqWk4rS3RN83OFQL7tw/LYuKTkhx42gDnddBy8IneorpSy0RuxmtjRkrGeL2Nr
4QunyGgPO+8n58Y3XhdYgab+YsWR2MXC/QnzZl7LgJNtPt0gogjPLCTCCMClUEUDXfakUmvkVsDN
s7vjdnq49FNbHqMYXjQXpYdoUrFeWreOkQ3EgqdH5eC9N11YFbP+2EOOO1KH/VEIhXBS+PNaqe7C
kWs4p/Soinmyj9Y/HxxyNBsoE/aqXjxceuFg7qkwetfihXbbA4oJHEzOrLxaHP0EiWPa+xZB7KLP
jxEYgVUlxQU+PSlCGEPHWMT/78P3v/nLB6Kx1D3TJGioWANKDL7Ip4aXE3w/jj6zFDYm3pxnXyOt
a9AJy6MxFVtlT8m+mN0lGNIHxdGMyuL4/ZaYoO1ZpbZL6QY8ZlHcHb/f+n7I6cNg6D4yJ5jG8DSR
u19B8k83smHBraySh1BVlLGCxAwElkrfmRCVwLSu53m4D52IYCKqFo+lmsXWtvQ7LnaD6ArVH+b0
S1RTcxqvavaLo57z0xICody1R4+nCRvLS2skSNh30Cp5FnS3PjoRMyKo1xb1rJeo7EFvz8EFhhqF
LrqNOUzLepwnJSy90Whevn/S74dxyUKuvn/o7/ctpaKNNAZz0fow9GTUUhjWe58w2c/TexjT5H1i
Pzs6y3ME3Bay7fIu9ie5rnJc1HFmiZ1bKCI0EMXBTIIsnTgAdiX3t2Z58INr3N2ljuEfmjreZU6s
duRfC2CsPHy/9f0QQKvw8IUQKJ/tD45EWD3CEBxrUU1HmJXTkd3R76INAfojWh/roGyP32/NttzU
/lRti3p6bJKy35SVxPMdBMNRm8R2Vo6gWj348rFQeaw9LT1xPLD7aI+GySRvJmpGoOn4/TAtX/1f
7ybIcJsCPBO3zKo5zrSyH3WdidC6q2R9xHq0ptoTl2EcT8zCzPwYLg/fb31f2tDbIibCc0LBoy5J
LCL4DRkWazvx7xjGk46yLQoueGLbdnqPSWrtJkf/iWgdbb/b6DSMzQfDfmJ3z77IGl6L1mkPc+PQ
90lNYNTFDBhndRtoMBVUZb5XDDExwmW0pBYpuJpZUmXq6zinCydu1lzD8JpAGJxkoUEDjJr99zX8
fU2YDOsPZGEeSjxYR0vRiPr9VuCkVORKwjpdV6MpidqBC3WGI9Htats6JyaFUavs+3HKk+GYpz7/
YOTjlplFQ+FSMy7mvMHBOuVysRHEISPeLK7ynFd1OKwcM8hPuaQADXOHpD9jb3carTcWl6FKz6Eb
c0Yeo36bCF3AkqgufUXOHJ7xptUDOuMDI70MywOJlM7TwqCk4Sq/aVsINUJxMAYYZ2zKW9nmFsxq
ujSDzjxQ3ITiWE36wZw4aRAKpWfSOZStTqHPyP2TUwIeU5vcBFZjz4BgtsFjpjZRypPnEDMjPzTT
7jVLsIm8ec2kjVlO0/7xXpJEzt4V6mLDRbqbDfN3kKfxcW4f0pgVQ1uQm7hydkr5067WfQpzVNBt
ZWnAMjLkXpil+96bA3TN4hQ5A3+jdjyFM5J+GJDGYQjM8JknpuEc+Eb5oLOhUZkmmQ4TkdaMFwIh
dI+IzTAT42OrfKNZ7boYWRnbZjOGkMWMKR93jaGezZnRaGGhuKU2zrByZieUBOOtUbTaCSAVDi9D
uyu4g6OUaT+DOiPuI4AbSZvMSjQeUjv5rP30yRx9tamrzsEgXHMFzghAdapg6BV4gmddXQMLZ1+i
OeLc9hLdNjq2FEoWnNxWjSJsFqXhvM1DhGqBNdj0N2I0vEvVVs4W9163kpwmr0NO6S8Fo2u7kJ+6
lu5EbXpTO/CkzUrbG6bmvLBDgqgK4KeaHrsUw9joB92p3PijHZ4aliDm3ayKpnhmiDcggLvYKVza
XoIepwLrKqVi5SpL9gQrx32xNIpY1bw2MhIxKWZePWvGfRyrqyJndxIuh9RohGYD8QewGdVdeH4k
BcEEjIqNohkd0mhUbRzf0FgvvcDqmz22wkvNhGMzS+OD9pDx0oZcrh3bHAwSemtzZAoYG2B6G2kt
UOZJZZhmupj021hforaiFVtz97HZHrI+r2649Y5oto2z1wFhkDum/scsDmMroYKl4xUrvLkt+5Yb
vaQwwx5caGVI/ItxjSjCUoLSw1dp5dmlotTpKvWkD2CYmnG0Vh3X5soKxO/IMU3PDIropFXOqneY
kTXfQCS/Y9vlT/ROFd3ZqgeCpA7x96riNNcu8GmTnpQtZc9Xv7JReEWM4hXgNkPmZ5Wb4PSNtW0c
pnKp9pktdx2GWPKdL8M3k3VJ4mKtOfVH4hdfdjh/qlxCoPG19qS5DMZpTA92Jo1DdFeSg01Z4Ii9
HeaqtRnevNUur7Ecxjll2xjLo2a6ko+H+zZhXOCixJnG3b4oLrFmPpVo+ZR6YSZPR+cpSYPyXgx7
l3nyKi+7YJ11jDI5BFuMe2jhIWtR7kc/w4OIl1w1FrkXPyU1P13HKGckglbCj39OEn/gEhiX4/K6
tfCbaLW/KfL8nITt3u/NZ3tA+IU/8RHX6lQqJ9vObOtXDcO2XW9Z1W3bYRUUVFB7fGW8qz0aaaBn
b7JNz5obfqkmGlZaMPZeX4Vn2ZonvFK1pyzDwnBgVJ5DKFfroofEhaSGpbUTZrWdEvnZ6eFjFb3y
J5BXMtOgdZzhuS5bjCAV2e0Gw0pgWdZmwPe+JoDWXL4fKFv+663vd31KZg6DMs//+ndTMQnVBWf/
lBzJymi1XwFCrYcS+3sK0u4ePvhwnOWuhrjI3KK5Y+sWHVgwXuO+fozccbr4VXkURkxGDJfKONq/
yItiC2GcJ5Ll6k87/ZIsD6Isxm1HPc0qzBpHHTO34YY+BzmF2Gla7QAoTJ4bBEywhPYBg5d6RVmT
jG0/OkyjL33SfPVIRtdamK+NUzzqyWheUoednLTzq2M5H+mYE36JVe/59dxwF7ZusmhpXzTGs+QF
OCQCydIKaL3SUBeLRFhUhGUn9rEepN4DIYwUizRlqI2tfpW4Hg2j2JGfu6f48WW042tik4kr3TtV
Qo8plLHidS1+Yjgj6sJSeNsFLgkybeC0lcTY8qmBRUcmhE8VLH9qymuO3w+a6sdjqbu/WaV7Aj72
cJbxY0pWYSub2Ny4eW5vmkaQDAT9aWLFGCoHFk2rH/k6XO1Pgd7kJ9duUZ7VNUymt6Gttb0jGBrU
ZW17WWOhqIpsl5TLScyZ2QPFPn0AwXNBMmwiZTcr9zZUCX2aZM/JaAAay60LZpj+ksX5kgf9VBaL
oJ1l3pTN73NaNzcJ7egE+tP7EtTVptDwBzDLenXnhEor1m+vInXIH8lnndB30Jbv8LQhW4dE2mSy
nWp32OR5+jWYxpsmnPgoe8ZIGVQlkjNdvZ5xWaxq/C7NlQlxTYkziiJYG7npdQffD4cgDTM+Lj9z
XJp4P+KYbmsqDbzRTX0+ZvE8s9daC6OxgPEDrOub5EEF8JAFCl0dFS6XR6p7Q2M3x8hhcFzDZSfm
F90keeSxWbMIIJUnLt0PUYxqR6yUbVa68JPH4skgMgurhHq1zgFDaWUmPtbO9TrH3xpC0a+aBHtb
m39Z0rI9wpDnqvHPBEo41iwbCVKBW3CExamumFUWIncwYjNkikyJRo4FvdKNXZLK6mBUTn2OTGcT
AdXZ5dgf9I5R1TCn53mZJmpOM+2BMxinyqLIlG7JhCJcfxzow0GbHxvysgkJ/zW7T6g55hrMhqJW
s+vWk+ZccKc461hgEXDtjR4VR/6K4K0rzIQLKhfIL96CCSNap0heRrLTbhBVbusMfI3cI6FGF7vR
D4d6gIaTYikl090cFBEErxHMF4puQmaYrGCtjY6n6wj3tT2P63x2D5UKvgZdY3Ri3XWm2tYlV5YI
HoaS6h5qbQ7a4l4rCGsLYeJ2NesbEXAHD3zrVGgl85w8V1v2Q/gUdHFnCvVzlqCo4X3AZpjyLaon
o8WYFYu0ddeqmyCZ7oOsPASYZIBH50xOsyk4aL3cj46EWmLpatXH0yWtNe7ZLZap9Da3RANVtqsg
ihJkVRQUrQc+FDS4tX3A/DuT1hafwy2/P/SmUoVE8vaMt8xjj5thnSexXCk9+HDxxsCHnLaaNZWe
41NCoRvoMbzW00bzClURh53wfBC0QuI2owOt7q9KDNM7/4FtG8jXLuueO6o69Cr6ynUXxBHSGF8U
Apz6KA9JhW0+Gyt5lpagY6ZP2KepBT+jnlsfRK8Vd8VGCq/ua7Gfy1ltApCcmoQRjzH9SMXcYSqw
0encL+CJY3KEdC7UQhzL3K0FOllncgxD5neUz+0VoyeInoA7HIEe1m3YPUc66Z6NPvnUusF+TlNg
fmgjh5Gt1so34T/UZpc9CWLUrhjODmjEc8VisCE2xZiMWuZKVMNJJDSXhThTtJJisCjI7yRJlnd9
wLCLNDk82dP2uyMJYVPeOeBHvLFt3EtqNz1dIfZ4nBmGH6X2wlmTAsKUwfzs6+uhjvyd4Sd3lFhQ
3xMsDEhzRHnquhsnBuUlGeASdZoQEobmkOCGPvUOm0yTHvPT1L7OU+Lscw2Ll9uPzkafphE+JDZb
ZmWeW7R7YwBVzH4Pk2IQAHpt2HdxA6dxtmVX1Qv3SABd2/Er6edgVkSyB5z+1Dq+52OP+cZi7DAO
+Gwaefp+CCrjr7dkJa1N1etMQudiWNeDs+Cyy3OeZr9zQDwbYIUFVANcrO1HOzTRKQq8ll6pY0Gz
hTPMxun7QeXczcuQ24er0wukOJvgdUgurq3KkwP4pwrKZlOZeraPaKnMZJc+zYl7DGPEESKk3C2c
QQOJlgTnzJ0pp8mL6Rc5VxpnthqK4Mmk7zC0hocZn4ntF/FJlaq5qxL5LIlRv/qR1mwbklC7aimy
tV3Q+vVCjehLY9fU04LNwn6v9UF8JfXs9uZ4rcpouhbLA9nGV8eIfPxj+SEcrU2n92+W6cuDom7N
qwue8AlFnfAg+2eRqfdxgTfTPoSvjtufZ7Rlf4jmYtsOFVfu4BoeNvNw4yOCQyJh8RmSlPGFEv2p
F21/amxruVjG365K++Nta0covQ6tm53gBrAySmdDAUvzMM8CR08cPJV5pN2kC+Cg5tX6avRWs02R
UnZlxeSLs4E44Ad8V9qU39aRHB4CkR98QKevut2xLSZB1VRuvLH0YF9TtbHKwdWuBkZBZCCqD9Us
e/sKH1TcfqraLi919hGFNkguFiv2nOYdraf2ypbOWdj3udOemWYzAi3qy8xuZ0e04r3FQ7XRQMNk
hX8jxEuROCCxmJmu/a2ZJ/pR5NHJoTR04VdynIshYNlUtIx0Vy74+DwIfJwedX2g17sFWLplBJpQ
oNIdBofAsetHb2Vn8yrm7EqUS1sPbv7OQb88Dv2LLRDwZkGCwodb5zrMEtNPh3D0Bi3RB3Wqxxcj
ruNL1USfcL7tg4NJJG7objOU8+gmrUnvWZK99HF1F7UFaMjEPpOYOFcMKLsS20PImO5qVcVtxJ44
j5R8nwrrzgm+hHKgyZl7/HrPmdbmayeHD1O7szcP5X1eNidtsFHrMHaQ+BkLkkqMQUlmXTUj/6CB
HRxR41kljKrO1aYzxCtMZQtxO5K3E0ii26QbCONTKTX5ycmQr7SdhZve5ubsLkujNYIjxtayUf5I
d7xbg5JgAJp1oL9N4sfBk8RrToOQj5HEKe5wXyNUFeXGdpUJp9F/m5L4McrBoRouu4gaha0o6d0Z
m/jQDm6I9ZD0RwK2lCsnr46WybjOiuz5ialCFwH2GKWgnjvR6XCcFQfAuX2ZQ4AUbQzrOK0laxKt
W7XtoN4CKYFak42b0lL1QU6NfNE0DbnGce4iocl7vbGOjQofSikk3G8bv4q0YY31VnksF0H2+63v
B9cR9/5EWrtJkH2hZq40f7ySUiq56xH0djJ5KFC2bgsgP6uCL1UICe+acRUT93wfV/NzTTlfyoji
gAPwaFBGEvdMB3r7RVcczegva9Atjm1v7HnF05LsMx7eS1GQyEqWXXpm3yRJAxQ8Vs9R9lbqdbp3
+znAOtTeYQubvVIVl6laMAUuxVlCZjzdmiC6OLv4L0HxVFq/gb77y0alhhMtrrHl3DrIKl1Pagx1
qtzV4uJHGWxpOJiZWXrRlLU4YnkC23i4KJdknOir+DQMsXM/mFxMNpgWr+Gc47jsMUtnPyZBc2gq
ncuiC++z2Cg8axgeGtC/buFL4rQgw0Y/OoxmM3i6pPdHOmVlrp2pO8eN5jzSMhwCvW68JM8gLc0N
v77ljw99ID8D48bi197wWsEXAxBEz6DiuLNKbvUl9If6mql0l0zMUzS8sEGi7XmFy3U72/sAt49d
jcGmHokkTfUG56XaBibBQZnmE50O9Agndjh6oVvpiCh8pozUySJ54AI1vpjFMF3LxLG8caC3S7dC
Xt52+2Rko3ZAlbIlP5EYKZ7M09uWjAxgdO2ZhF61utMXmxUp7JpF/y1tw08TfM+K4gbOCtwNt1QF
9Q2GcRYtrAgBW54o7J91H3CYURt3nG4a1M6oxBPMa9vK8crZ4pyN8sXOGGJoRe175bIPj1L6u/Al
zyMZJatDXODAflOw3eV48CjNrKIVXXkyhrwgSAw4pTEd897YjRPhn6RKhqtmElKzSv4+TXWXkdXX
XYy++qzJLV9Z3X4/1BObmJnW48EGJ90uKf6RaSG9a+j+5lHFxiteZiZIEe58choD/BTd9OrYSk9W
E8PIa7HjdJZ4MGZR3oZNsMVZudxLGY74aUO7SArNKx33bW8diWX81NTBjJt3fs5jPIuvTpe3WaOY
3VjoasKigrzf5XWTnmvL/enMPh4qI8zO2GFAPscN0COTslJ3pkC4nTvEvVw85pipF98c61OG3KZ6
l5Gn5Lg9+Y+lHd3ppTxWRrV3q2EEwlztSlw8xwy5xDTDFjU52TW4RHz6lHazRs5V6RbzI5fSPhWd
4iR/I/D0aCRcB7QYUoWqYGEY8xBgZK5uG/LC68bw0aooxs2wsLWQmPwRhwvdnQ5KF3vTOrspnbrZ
L5V1GYiJrdljPkk0zcstiOtInRvZRcmR1oUThvHcTg5Dpb27Pgem2J73mPfwN0C/0OrmWNlMjFGj
IGctO+QxJcJG7AXTR5CRc8r2ZFcrzycBkAGDWqdNoPYk9uNXhQjrx3X/kz6MZovRttuXWl2CwYFX
M61Ddne4g6mHABqICwNj1PX/UHdmzY0j2RX+RehAIpFYXrlTpKiNqpLqBVGSqrDvO369v2T32D0P
dnjC4Qj7YWq6VBIFEkDi5r3nfCexXHSwtj2/FX2GgEvJ4hBLu8MpibG7cZOPlFVf28pNPxp2MJXE
urNwSpfKkTsiqCB9GRRW6exkL3U7QCc0AvNb29GRYjjzVNfF9P3dNbLqy6nwOrqwRh+hsKlj19vG
Dm6NunrS/UrKpPkS0QCqm0GYar2nFClsYRLvi8HVhOv+UqCyRLkayy80fcidGYEODTkag1h00xAX
nSvtMwsV+ivJBJrhWfnda6uXrq2Dr1rIU2zH0z27jh6skPWz8RibJw5xLcvoW9uALAS6t8zUSLhH
rFLlX4smGFZfldvnUGyc7jGuMVnEnvJ3U1R1V5SItl7g0mTor6oFEh2bTnPOTCiKfS5QE/hgSfMs
L76LRj0tnj1/Ndn0SL7VsO4aKc7QggzgGUDivbaNj7MMk72KW++Ymob3EHv43kSrpoe+gEQ+oxMY
88T9NSfRe5B5AQF+EKptZd71hH8nHtEO9mvF6rgmYO4BSQK9W2HkB6EZGkHgfDdsQcwFXkOQgNy2
vkbCDLh5gyZ/lrl9bi0kfrTyvQMSRIS01dxz9zsz0tU6Y6QreXK19bGZQvi43m+6iChB6ds6Dk4o
adEMqIMZwWMZvdl+RG1dYO2xa4sSzuCpMxzDDMo5w7KJicHXSJuZzmC8RkwabAc1EQXdDb9YIAiU
PeecwWYsd1TcKdcAGRy0MHeVfkk4EdXGNsYPAhGxBueXQmhObuucw8Z6dB2CzbEm0pxjbC5CtbES
63PIDYBFrfmLtvWzKcCX+rybOErJzG7mb235o3UkEnmX4tpg/MR4hB14oXTs7jmU/W74CcGs4DnK
BxaNi/Zlw3cavzle/oT2kCcb9agbsy+dKY88TkLQDunODox7J4oJOiIwq0hkuaor+dXhRFry7NnL
5a/Jlfdo237wYNpOpRc8pT4j5aoRPziWXakYB01l+2JrOocR8XivNR/ffWII+NJpJpBFtlIhMQJa
1fJ7oGiQyVtjeO99qKp1Fo77jP4K+ZRvbXwesAYaNdDNvjuNqt2VjtjJlodQmP6g/0axwSzJ7O8q
nRBbu154R6wAXbOufluclMFkxuIfYxQqZu4+ulSN1X7D1v6YSQ7CTD4ZxtzNgs1pbE4t2afUpaHt
n2yAU6vUI0i3Ir4ogcYVDpKMnSHZqcT/YDU+N6ILTma/7IhqaB+mlnSuPjs1rfJ2jHuJlck3oJp4
bgXyBfOYuBvwAyKkHihIzXcsujQZE3nfDwiXxyB5y0GV/hrY66c8yh84MzTuGoB/+PehC4fNs5Hl
9qGRFVZQ4T9UdTzfw32VB2yMr2Zc7z2nMskcs84BmuM73wnni5tS80+wlLexBLzgilLdoE0NUB/f
wTJA4vCu7pLyAYb5t9GJo5OWX8MKBd6PNGReuS6lPtrXtSpS/Es1IZp++BBHZAw1PQSsOIItTS4a
88aZbC48p5tqtG00OyOPFmGCfI0+fFujJIoA27Y/HpKqgyFRYWHwvvcNprumbyVzVIA8tX3Ko8cF
FtkKqXtLxNnwMRK0vWmjNt2JmYS5lPztxZ9/hghnNku2JXkXSlHQ9Yc0cF58egNM8pg+4jAFFKyq
4MRsAdOSosHP5AbkTzL+9YdXMcvHv6r2f/5Dm8HOGBX1B5Ypg+vlH999++epCOetlSMojKd0OsDD
eZ2dijRcgompU0QD5yimhUra0++FWeFILtGu7pnwksC2aT1kQiYuLzCe+btRkRJMpgGzQwuhI8Ae
wzL3rh//9Dz6YB3CD2oBQJNWIOkMjiUGH0q9cLNYTNrdIs7PViFY9qP2xaJxssnTGDmN6dc0Oo40
JPDx2FRPpKLrLBxRpnd2RKMuhOWb2uIzWVoE/Swg8CTVVnn+UdGOWYUDSV1BV394jc3E1X+qiCxi
RfcfY/aYG0jB0aZ1yUWyIHAJm0x2LYzqrWJXpMj728V9KrEn02gnimsWhI+Lmg1YQDTMAYsmfbQM
oRgpctvO78DYjF6zG83+0Yv7kz0bmz4ym1XRZT9Nwm/uCiunT9s8q7h4GRFv7NGRHCzmrAQGlPWu
SgirKUPpH3MDQ2k8sshOiYexNR+zc6wm70i4Dzpg1DoqxZwtm7rc5bUmmzEi3IDVf5vAs/SpePdF
8bVM/n0eo0fA+kkAO38lOETjn1CQbds4QgXV1Jcgeygi65tI4k9JuPf9bLJEFnH8ItN+Wjk1cd51
VjyPXUX45NzeQwbYtUtgredW2msk0tg3GcSSTC+9+b6qqqsaGNXGZAkdUPmsFif5ySDlt7kw1GKY
YT1ERvZs+eFXYXPOJCpz0H/NLkf5ttQMzFLCtWnA+tmpd7Pf1VRAXIjQIkUEX9tq1pFsy25YuvSU
+RiCm6j4ufj05mlgRXR/wdPljp/e1WRG4RbcmoOb71FsN3Qpedq1OiJWTc+h2z0nVgwGbH4T7DFx
W2bA0wuYUEEis0uT8+TAob/cJ6P1yyyW3Sg7NCildWLeQ4cosvLXpDTvTMt6HzxSOmKcJw0JSzgN
iLdfOqYyyDTvJjN+X+x+MzbkYMrlSt5195wC6WsFfNiiBHZGGLscseMk6EuwQHDJ/us62v+JRPbv
Ctn/VJD7f1BHq/z/SkZL9cQ6/HcZrf7+v1S09h+O6QrTN/EHWLYl+Jc/VbTS+gMMixC+hRyWalxY
/66iRXrrmr5iURLCIydY2v+uopX2H5TjwvVN4Qi41p74V1S0AuLJP6loXeZrNGEcXsfxpatc2/tn
FS0AYtKiwgRBOHnOzdXsxLBeRkzwE80BRDsQKsfXIgDzvyTrCPrvqtQXlx/kTA+i5G1qrbciwX2i
NHXapD6xyvQjAPxmu3Ch4g5oQ8LYXn0w/4RGPEP54f6HIxiY9YuVhE80mg5e0j2OBgyYhc3qSveC
6eu3wL+2HnyvFSv6gImdEDslIWt1kIIjNB9oYM2TA44uKR5HxzVgzSNhDVj8jMnstoViF28jrl0z
YfQ2KXw1Xolf4uQYt5z22pgz1TvDVawc+Ee6xr8yGiHr0NLmt8bAY7BNGgJb7YBfG6XFXtXDezIE
V6dWd1hfaJknHxb1P28GEqoQLhjFINhj7IZqSodkVYXDU+zhmzIJzFkrmxxj5S/Pt0ObR5tPLCCv
M+7rg36pdiS0NgEjEhCjsvIGPkBRx7gQ7Xk3S2DYxfg7cZtwj4v59sYStM3rITS+u8wNVkPfdFvf
HU9Ohk6gdO0XvBd3kwrYgNL8D8wGJJfHp9gaJQ6UnGwT03+oNaMI60CLrDD8pSY2yLfjp2Y/TxXx
6/CjP26fC61nmEQuQCGPI0ew+ETGJcoJTlk9DR0aGwJx9cZDvKkxDsHstOOhh3HGJ2kQX0ksMW+q
RtnBWJ4Z9rCudkNdHEXGs6Ea+MxhuTI3JEZ6sY59xkvS6PA2TognIQCyk0azt+ETIetceM92H26H
poK2rbJlN1HT1fiYbmfCrDlA10PkhMOBZwpmqDAkIMyin5xKqGGmJ68ziEMczO6pbayCkUhzbIix
3Lc2jw3IhM+ZGIq91VHcTcXzgukQ+ZpEEYr/X/j+D8j168FTOD/qIqeUJ5nFgxzBIzQ53K5lpm8X
Uyeg2WxpcfZz9dZYsp2cXe4wE1jT8xOGc/HMI/t25NWLAWwgIZlQkLl2uwm6wDyFU6YjtQnBs5DQ
uA63oGw09N84NYJjSX315NoLAJYOFVnVEqm0QD9PesJd9Kl3slHrdH9kUbjzyWVtTPENpdM+rztS
LtIPsHeX3JGPBmpr/ffYZXviDMtZ0BCKZi4wApM8vO3GteziD5RxOP9Hwk6dY5EE1zZ3riGZOYSA
3U2ji8aRA8TFT5lF9BCiTK5hTMCrmG0VJENEXSNOujjQ3uWIRSSAwZD9DKEWYd9LP8zFuRYzP6ln
/Vj1SNbuB3wmmjwyI79xxOp2TYSmc+mXK3tANnEps/lC37lIpSQNsnWm7/UFpC8eySHzr56p0QyM
RzkDrAbEvk98Ab4c3WO/leyKpovTEsPot+Sa6+vU8pPfjbK6bQ33Gw8tt0s+PQiHrdBtNWpl90oE
yBVOKfKT0vyVd9GzkMriJ1kp87htN63NNQvoeLTY1HAbBzVikcjjypRACd2xPkXE9yYlyZMOa6oZ
mr8YtL5BNiIsScCfTebkUPf9r8LpQD+l4fciLO5vFwbjkvZ28UiXVaZtuFX0uSvDAG495qEMQuBq
iAlXinWHIja+j0wZFJPoPft+eTcDBDY8lrYC25RAX7R2O8PeG8AOGGfsMcuiEY47pJNh+132EgP0
DDrYV+G7nuayF5Bimxs4E9QyXdImOMv2rWR3tfJqIzhK5d81hJieCOnSl7vXOT55w2zIXbh2dY5e
s0h94k1mVNGOc2dZLHALK/VtVeOuIiMZOUFhyc0sr7EjLIbIU4P9rT41bvQRhgMPIvp0kIuvE439
LN9FE2+Hrb/J1n9PC2xYW3X4aiX2nnME9szin5PYucw9ySwud4lrP8q+P9xOZxUu1Z4xzbqpUkYV
ubfDMseOb6no0fnXpeCs1RXzXDa+8zqDmxBmycefi7q+qdOVaUbG9vb4ZPbJcelVkTXlwq6ahJGL
XgzYUOmVkiO7HTpMCplUag3jFKxbJvpVE3LmTboBozF8Lmg3GSFobBPuthQ2IvU09jePFbLHL2mn
L7Xr7AStaENyuZtg67kSuNh97lkyFlrL/YntZTtqlPGsl4JJrToeB6ta+ldZeFcZlPi2k/IyNjy8
e0FuCFJP8IGEtXsQyfiWcYg+breWHYwEeWP/j6MH03zU35wgjqEvxQVYDM6xDdVVslFe0xpFjsTV
KDPaZ6rmS45+oi+SvxrFLxlSqfvE3d1et0cHwRgtewHhbZbms9BLN/42DlkfVJZyB6fEtdSJOlam
QqqgnIszis8ajcRk8c36MMH/rpwleUw5wcAP6Kc67w4StQ15F1fflBek9uQosC/km/XbXyrv4guX
ZrF7RJV2bqNmM+jH2u2gipB3VvNEoqhbQ4x40W93YueyGkzeHLFTpTsw9GDr2SYx8Q28vYyEeDCp
vETj9VvYFgKDDxpmDuL2HsdS84r0NpIuu0ek2SbMeCZEjISFMX8XGlCK/RXTbDru7NJ5cTLaWGwr
PsuGhoHNRDXEURQsxb4OS3vbgV3Sbzdn+dvz5KPPxg4aINFUgY9w6ev3wrxWSQ1wUF8aYrBeRzf6
mUkWSjflA5aJdSddBNcg6G6nSX8ghgfIwYqGi4kBcWUaJpWPvtvSjnAecCSM8T6oQ+gXMQJtyuAL
twZ7Fr8BuwxDy47lUz6Rv0cKJvRbHmQyydCLjY+3k9eDQwbOFG6qhqO4fdaZQsUzueCGODXwhqkj
4FaXS5itc90pq/EhYATuTrdjWRZdWpn2B/yI2xkKbI5FP8Nux1HFJEJEaGYorLmV9PsezOpuYYI6
NOKgChBhndQfUFU8TI788/umjK8YzthtsXsDjvDK8yxxR8Udr2301jezrO+9ODj1yIpxwhJ5EVqr
suLoiKKnjNHX5e0d56hf0e7T9i9MFP76VNjkLhNMdn+7uaW+sGsTi/000iPgdgeTNqyT3/RdUTkj
p9q7+ob587/mxl9bvXnIDdCoCv0K/tl7Vt6H22ul+ncRi9Bubqe0bttvduQfbu/Di5IrOc0Pt4c5
ZPKraPqBpggaDFJZb3dBa0CyUhVKuM4u14PiLDZ6baoograpCK5GWr74pnsOeuP37RfarX/2lPtI
M4pbFNct7VMLCEv5MU/Olr4catj2IQVwlTb9Gyw/Fv5BhmuRLrscZwmDI/SDqvkc6IxDtGA5uF31
oWUdhoymd8lHMeSLgUEA2AI/QMHMB5j0R2NWH9KeEG/oJfL2jbcP3dUfEeJcHPj9pcSMfnvyc31S
uc0V6dRq36cAubqonsi3CPbkWO8dsAJ7RxdSPmuJHbEyth1th/C7Z/JFvYbqZa+qjJNpk0NX6zyW
OftIep7S2nbuSrD8wAj9dU0EFuYQdnHxKvBlcJeaqPqRopO+5KNbd+LOOPQZYrwG8VacI4iocvuo
GhraDexhOSw5VI4FM4U9HwazXMBdV6SzcdcGPs44qF13oT9tUxpKq3gmgyiw4EBa86VDUci8WV+h
+sq9bcucpS03jHtuN1bic4uFI1YCRMEo3pJyIzITyIw+C6IarvTbdvp2bvU+CPQn4XLmeGCgcIxV
7cGS0pGh+fPtn2/36xIUL6SjPJrODLiyPNo5VhCjcq8xNYxeIiODvJUG83r0seinQJlzEkvnkXng
B9NYbzPr/V0+qKNeuUSSfdeKqCEnR2pW69u1jGV4ncHtNOr6oGIyZnSj3J5CCk9+ovOuuvLTT5dZ
P2EB2GKF1MhavdY/egEfx+0evq0GnYdrsYFyZjOLChbLADuadNt0AheaabJBpGIC98oQQR/yAfa0
0HIkQKExGR+Cks0CiTNoeG0sdoFsvEMFOja2rFVt5UiQFlZ9AKA/q6RjTRqx9GTCuquzst2kpvq9
+N5dNy1wP/i8Y4s/mv6RRDcfw+ifha5+S26zvAbYxVep5OcSndfZ9oLfxMkw/qyLo5mn0e1sNinP
mH6G5z6FcLfYoff+BULLlsDVjybjfOsl3GVTAbDJB4LrXBIVf+j/D10q8dFcFbVGqJRcyQEjMCWc
ay+8izM7NFv5IhG87L1JC298QTV1j7j39XarBD23BsSXb8SfH5lbfQS66NCv7LNz1SfG1oVQpAt7
mFQ7fWtRWhP90ogTNrQDnnQgfSHWxX/cZBm8oan4CSJxX2bhvS4JEh8Gu5M6J8mhGlHvrnvM/pvR
Yi2xgMzEHnO9DrloUFHz33alFtIfXaOxZYFJFOVbff9Wlvga42PHXWuePAtwTWy5z2M6P94e4Ppb
jJCDE6NK75KAPYfuaowVQU8jyu3WuGZL/IFP4LYS1BV7dxkSblhkHszY7zHDL/07b2/wzx+lXdIx
W+P2BDFnv4DsuujvsBgEwSC1mSqBpo/03qrSTT6f3j0QmsswPvl6S6y/l2cyDUnPPRqSCq4Z+bai
BEnpcVRRguJO6TpDF57Tu1r6H7fXD1gAZ9IECHqehprMhJqP6s/9RGQdYPSGW1wd486IpgfbBnow
fC/19RqNrGqQbKmSxaGDm3y0RoC40ra2EXczyQ1o1lx1LiPjXJaIZdhqNuBOVgDUbdCbLH6uY76q
+gF6HTsvPuklBboirfF50c9dvbWlYvUsKtjWH7czT8XbBriVc0LrBuYFdbLTsqhnztJtHSrO2JCf
Q3yuKnbehc9p1P8Tm8SlydRwZdx2v/WMohlpGUKkdmMI7itpkEYU0aoIcf+uY30PzSk4oyKZT6qY
HpRbmJsBDMxhNvUlTp6mvnBzNt1FRRQy1XTCJ+t59cWdGC70nINGNs/e1O3129Abt9zRtWdFS+a2
uddNkRpxKG/vC0HMsrtd+LfGyW3r9reG4l/297/b3XUX7j+87nTpHEVlYNItpNNLy5CG4N+97kwX
hD1FvmIxE/c4SX5bxIrSl8jtT1TtzMvV9n+l0/vfgir8vyIm8MlDlvhPgAmrX0X8z4AFvv2vRu8f
Hmulz37AFyaaYkv9o9Fr/uG6ttL/xDpjUhrY/9HpFdYftsCuTRPYAZFp2UAW/uIlOH9YUnK+TeU7
zq0N/K90ei2p9DXy92vI5ygkL2lCZVD4Z+lE//0aSvKAFCCD5pEKuSvoYuJBIhA1j7zlYgfteyId
49CieLgkGYtXz6gnyb3DYCf+0Xata532GBRFycQBPRzYrYKoEjXZr04dUpUWGPSocXgi9CR2mq19
DiZ42iGpKfqPFoQdrZnszKzTv58cQHD8Byj8MbzkhBul1Ez7ZencO5rUtGEWdWabqM7eOLyFUyT2
t7/dvo5Er1h1nk2SQN+kpwaspm8JscOw7Jzs0Ug3fAY66+eCC2KdtEty5xciqFH5gKJZaA1tTWt6
jRa8ixjO2N9oJ2bgTyjTUox5kAoIVGQyikraPSVBjPISiTeuEK88mWlWnfrOP7YRSTXRlBAfNoTv
rMIt9YOV3EcmJvWIPE5P/20MSFObTCfZc+h4Q6HBMeB1cnYFkbHJBcK2ZlqekHnDBkv6bNtTP246
kqwqFd9JQCzVYM13w7HsgPIARoUpPp0TC2rUbD93BWrNLu8LGDBn5t/dzh7SRzVPOWVm5N/RdPhO
GgrNipii0DUCksVRflXslDezapAca3gAuLMV40a2q8ypsuSXYs55VwJXyvB9G3L4VAUCGA9ip80Z
ZOpH8I2q/I/Oh2PnGiERfDLax3Xyu5rDQ4m0d5c7kYN2DhsZZ8OgX7GqhvZhUGJ8X2aYPyL8wonw
G4/206xTVNPiM1YmzXP60FAQANQWBE5glwmHjTel4LTrkA4HWareZPtHv2PTvoD7BuSBBrfL98KS
+anukUUNDt2SnNI6CuDKRXMFCDWK3iGAXpu8hy9WttkxrvOjjZYoqEhiw7G08auIHTygznJK76Mq
ivcK6aosrFNMJNsQwpuaQ+KDYocMWELNCRojX669VySJ51a3Z1w60s/07IchdXds2Wh5iq0aO4iG
bmed2iE71WpiSjuonTkO6v72h+H77yj7iQIPScomS6dcdScY3AHOyvwBKymDUWSDR9//RA8rtDno
zYrG5MS8PDmVy/TclgO+4wZffhW08WZSoEXVgEdnqYtvjh0Hu4xENdXkPKLz/EP3AYiSXo+pTi+q
oUG4oYnfp7ejbVVWyASjuyGVvy0z8+5il83bIg/SIHK9NClY8kSOOFzCeR0g+DTHmbTvnlhP9Ure
B6PhijqnqF/B1ACCqs36KHlXSWieFG5pkhxGEzkooiZDRfcTkpy6NoH7E5h2tmjZUwJX1qYuvBze
BB+sXNjbMpUa90o5X0tAyJypSJCK6TWv8n200AFR2sRDBNc3EMtvHDVD2XDkK5N9BRQEnhCDC9Ju
wN0CsYTZWcFZCMSbcUsjeADOVCyl2mCZelqmwkHnZTHm1qBVEc+URwESe7BbwJZzGGTkhEHM7lcJ
wbrn5dojWxmBzN6j2e8f7B6PpGug6/YQfyu33XWquBYQBPvaAoyLaN1S74Tt3vXhshe9WcEUmw9m
29CocBE3eXDRatz168E1yg3eGwgnPmfSrKBTxNX0aEC0Wgk2C/vAKt5HWzxLFL30Tsof8Gq1Vt8C
TRlQ0uUYdxujq3cJ2QbkgrAUVBE91Q7Pm0d+TIneaod1h+gH4ZagplHA2jmDpgAF9YJ+rWwBdkRF
BC2zw/iHlbFnr4vFt7CyrZllwSEVzu/JJjbbsfmNQ+m+IRJT8E4i6nKwr1nIm0B/uC773mCLipy1
rMSuUMi605b7k1ATE82zRc8XDD99vjOnKD1Moj6y6XiiPr0XcY9dFlg2kTsD4yXyrEbxOJQO9sBg
H6TRtMftABK0D1JUC+GH47AxR+Xq3O2KGUMemaTjNpX5y1DSn+rvyVhw1148vCzC53DMSxa2AQMa
B1orWW5mDFW5dHS3a/C5SaJwNVjI3fEmaBkgiZd9+pZKCBwZQhriryQZCBNgWaJ0g5iADXc20Ftj
E6U1ReipizJqSFM89/D5o4UU24KszUjQSV+6/CNlWtkHI+79wquQNGWHLrHno8OqGK84yt99tpwq
rlFU4gFoOt2qMXVcsVqOpZQvHuaBVdS5dIsq3ETwMVQwnaMi+GYz0aIpsbzAqudxFOQksZSReGmF
s3c9AMxUthP4fRT0fNbGzusRtoyFzpZ7Lu2K+Y8TPs8pL8LoGhA82wqzehgjC+GDiJ/zmIdU6van
1DUikKCAMdhoF4UXkFcSXhKzhPjokNw1l8c4HpE+krfMBf8qa1GseZiOmxkcvCh5qCaBjRqscVay
n0bM3w5LuJHsRjuVO7xaG0dOJY4G3Pfu/FiNsGW5Qk79JLD22MOzhDO8jbTDvLd780yON0Fsdrsf
xzI8Ep65m0dU4Hk60XJL64fErb+IoxHoJKptZ38GenhLcxqpYqzObk+Dk0+FszZP92qy9qOVOfeJ
TM/1VD2nEYmxOPGLQ4EuHwrd3G47Z7xSstM/sVz2MGBCv6tw2Gf4lo0o/zK7CXTuUOQbPyHNVtmD
z46olltSIDdSz3bBCJTAgZxuwzSyjOxpN4cLLfpKHjtTuCiOQXKgF/42uLG1S/KHyprCU9ibkI+5
6hefxlaSLukD+7Jt3izeEzEWAOkAOurY4cwjbWJkCtm2yTlEq35YajQ3jfsJAZ7AG7DQ5VDPJ0BQ
5H17NJ28eCsy4vO8aH7OR12MfeZTLnexaX/GYeUcmd0B5SRjynB/ulaGlL5wipNTXarI+6noUCYV
VLrAxchIrhlesAnrAvL9bOuP9s7qqN7wudv0yhNSfvp517n1K4ynxwhB685K4A+mpvWKBG3aEu77
3Wx5NFiLtLkY54qbtEfqkvySVozPFK6pQFiJb8KON03aEI8QxjsR54RSDN4Fktt6AORzsIMFZga0
xpUlwNT7WfiJJtZZLzZ5whm2sJUXmaShzg9UP+qMFPdRtj7sjwRDIXibYTd73p5BKPL6IcdmIdEB
yjhSLCf5m7s467FvM6b/wEeVVVw7Yu/YwI97ohboBs0nW5jAW2OW8rlZPvyleZ1yGtvczO8RSTQ7
e6wFUlidaym9+6TAJwEC+1uZjy95YIb7PLA/ylyEezVOTCijcevmknjMmWxJi1BZNqGM3LxwbxMQ
12ZVupvYeRCXmp+4og9Ggw228eqnOhJPTR1/t9OMDkvwo2p5/pfRTC9HbZ3aFsh7qx/phO9nHo0t
FTbsG1Ot85IhikU9s+D8srv4ZeqVZniE+yDo4RPWI/6tmDmsRZ+pLIboGnUEeXiK7h0ZXmtCaJej
X9KIixuYRRaQmYo42jVGbRLSUQG0Tf8hlobaWHRbFytqQCzdE3IyfmLMMMRI4ndHKg9TVZsRkOSa
xX3HezuX+AsOaUbR0O7ChIMul0yHaPDskcP9OLFvQfL5GrP4PvV5/BgYFXSU2npAfncpwzEjMgxq
rqztX9EMc6uS6UiGqP0UMMlZjzbDeLbk4Ee7a+1zb/ZcABuqKOcJ0z1uEI9nSNeH9/jkAeU6ta4u
Nir1nrF23ucEECxl5BzVDqGW9UQX4m7q23lXEd1G3f2tkDriKd90IuieQIN/oeTfBAHTznnuPyJJ
2w0lZJtgF/axrZ3yMMIfXdevWVxgg83PBtumrWxwGECuerZT2L/e4DXb1I3jrW1BJnZkcGhIPkJ9
wT9GRF7skin2ts2E4hryIlIcaoqi+Fx6NPoYJcnySPl4CY0g/5xusmLqnfW/2tF+HKumYVMiIdlV
RLdzMPvMbj6wyWUAS8kb7ec7P6LnzNaI4YU/g5jCjGjGy7JxGiLmony+WMEEYHtBgk90IxL99Nh3
OTaO6dPriwhod8UmLkfYnlrfQT4DaRfu2mjYHBRG99a6cbqO0LdQGj1PZUq4hAu5VwwtM/ZAEYQR
HQcX1cPU5nSV8ajUy/I4o+SAufkct6a4R5miNjmrIe3F5sUvllfyKOev0HnsedSCgEg+Ez+wVkwb
hpcWShpG2HBrGTUGrtls6SyRg+h6Gbgez8GwZFUAEvrmFSc9bGeraCHAkRhbFeI+jjJG8aax7Bs2
rRcGsd3Zj+YNuo7fVZsPB0oA5xINLr3a2x8dzOAscChr5Pzee2gIb3/MEZnjaH/LLZvd+RLBF95B
jiNkgRQCwzo0RsB4NauSJ6apB2+wAJkZ8aYSLuAyUm+oYIoR60l9LpxRBwruq4qxQTtif+ny6mFS
PxjnJVBxs4WJEx01Nw4em5kYiyBJf08G2gZ+8qMvqxAf156+7jWJPRK065NNYkNJmOVKRIqM0Lq7
EO4mNpGy6Nkl5ajVLG+OOVUHU8EHs+1TVi3OyQta7ue+20XUCHUGHb4dDJwI02cyxG8UGPc9GpGd
MwbXOIVpbAFIBhqq9tbNo6swF1LGNITZ+Cq1jrz/NECjzWNuXFcj9v1mXoC+lxMl8bQjSDBhYuke
GXKvhAvxrJjvp5mhpWPBfWoGm0SNpDwAlwDQB7f/mFmMEKuBzRgFLfqxM76PCZPcvkoRcpGRjds6
J1CqFArZZw2tu7ff6mx+cJ3kUNnmeFRW8zqCk6cH0G2kjsXwTevZLGiFg0q581KIxTX0kX5mUF91
07zuyJrH17wqWL++GyZPd+LO6x6c/1yx8R22Xtd+VjyuT90SLIz+ESuF717B7WOqgrGUat9k8ORo
8EJ1qot+lwPL7SYv3rTDiFmTXjADMzyQABy2neaQjS2XeGKuJlQqp175DMFl+6NJH8hYYHad13tG
e8xJDIxwnkw20exPJ5EmW88nhT4SOL7q2QMujKpI9IrELBfM8FQY5ySlHjZyMh4mP4SmF/LISGRj
7E3HadeDMD9AFwuYaD2El6yy1iM6qn0a+g1Q3zE5Do75RUJMvpvKJjzNDvsRUqLTVTZ+tUK5TwSL
QOYfCUEbqoNb20cZTpfBbClgMUahLCYPgQ6EX6ev1PERd84ABD+cmBgMLhMrPz9Cgcm2LfmyOCfD
iwekfJX11a5xscQsw/NAgsfT5II5Mkf2WkGtdEpGSzCNzYtfdMikRxmal3QlougMK++10Mk/Y5gy
k1pmhAB8ID0penMJj6gqu6NP4bE1GfKsoqLdcUQ+WUwhlbxPzBVK8ZPbuj8q4lww11PuBvOLL9u7
0f+pYr4VFco+86qMpGIa3lYimexZIt94trUzEL7nKv2RiHHZpeV050WkicjG+o2o8Mfi8cwuP9pY
lxaiGTfJR5UgyAKMwZKbBa8icM6oQa4EFb0rEZx7v3m28ukuMrCkkGlMFqNnH5b50+v6U6ZNQCkv
T24Feq5+gJ9AMvVWBnCh4CZU6zYgdiyoT2kOK6/sdEpnJM7DAEku7at57ar0fs565wgASq0804D1
zSd7pi3/XkwwqTG3s2lcsLDGTD6e0iV+dPL7XibLrm0o7JaAFlCMmY/CEJj90qrd7BDY3k/1t0pC
RDVqqu9koX9XYy6Z/42889ixHMm27K/0D7BAM6OcXi1dXZcxIcLDw6m1MvLrezGz0JVV/TqBN+hB
oycOZAbC4wqSdsTea6v+BGDZXa1JOn4aW3WmMM23caBPiuoEjf94xPD8whViyJ9ASbBfo/IqGmb+
0hF3Q3rIYiw06Zw8IlGDyR/gL7PN4sZimfEK4XC5dfMtQk5Qv5FcRioq64YeSu1KKM/GI3IiqPjC
Iu1Rl/VluTqDMn/lbkJ2Ga8HCCrkT2Fs7dUaJS31ZTKcl5cwDN2vBLN15VWrwBJ6L6G3E20fk+43
f7tWdZ+E3kPsTU+T1e+yIXyrbcYxRFLBNM2uxPh8JxGKoEk1n42ub6jDtr2eHnw8RJFS1bnEyRy6
NkyPMYOXrzXG1pDiTdxRfsA9WyKkhnwb1b9VpRRae8SOdmf+Dka1znp3hMLCCHWoZ4jZbXFgwaN2
NA3EYprttYPB6ETu3hxwuBS/psZ+5UjYW60bHEa2LKN2brnW5ls1ok+wmhbOHEmBgVE3uxK7EXba
R4aKIzxCamsRPpoTGoQ2vgpmmOvcAk9rabfdNLF4CMsyw9rJt10uZF0a7/cgwgTpTvnighPqxUEV
vDYsdIi5X95NKOMsIPyQIntz59SkmZZjENGj8mWynp75pcQSDmgXomK4BilZB6N8CfCJMWBkT6qc
qTpkzJoJypwOGaeKH370Ek1GXlc4RL9hg62walqXKf6VmbW6tw047ITbz4UZH9wmeJopXXoZn5oo
u4PRTRfecU+Kc5NQ1GBX7temGp78mmxVBTgVWMGTZpxrpFgM8O9CLh2do28Zz002fqcBmZ2WgbdL
/JAVj9XQJ8yxZLpctG+D6o+BWFoYj2FEEIqzTTkbdOJJdPJHHBDxBRgQ67lNC6lP0rxz8J/0pZy3
qiC8vlLerZ+XgAmGY/Yit9BRcBldzzn4TfeRe8faAkEI+AUvOqKzlEVfOmryhVAwcDkcWDFMuxAR
44Sv35/CRxKc2XdnBUVDU10zifZjwsKyirD1DQze26wj2JwYS8/QZ8ktUXOlYYei1048+9ZPROyM
xvxj1g8ua3YeRpw8wznXCUO734SmntogvxPWR99j04kEf68r5VO5aL6jdV91t5B5lYCvvUoaQdRL
niFMXkLpAbTt6c+/TPupqmtJkzHfGw1ZxLz/Grca79MViKwmH6x7lbzAm/gFq/owkxo/j+JbGe0p
H+WNgSy+OWOTSCJ2OcR/FLV8yU3krWAzmU+znGgtfBuTJJBYXmnam8OgR1JFydmSY/3liRf6Ykpd
52fSTIgZl8ehcwtMg0chwmm3x7qWGhKYcLMDR4Czkn0xmEyUROGb4VvvxRIZOub7xFU3ax4/YdDF
XvYJ9WxJFUBCb+urC/oLyc6rVQOQbpzoaQ58FiwZmAPJszXlCUmQCHANI54+TZGuKqfe9zAC2MCI
RZqZWHDY+DouqKm3bcUMycwGJNk1uSPwGhtZIyQJHuaq5ss0DQITxcs46M+xeenFiJ5YMvUuk3I7
WhsCUI11Z/lfXuy9k1h4gDz3EtQmNrH0MECk8WpOui4Yzj2BP2FXcOJM4IUiZdyaYPph5E3PVaW2
Ua9P6dw/JROCT8k8cy0Ywypm1wKJ/GpwsqcCfUweIqHzTRbVkzFR93aXuR1h4bY1nG/pwJXIz+BN
3sQcUUw0wX1Th4eWcQU8fR4N4AbvBmT86dx+Nab/MCT5UWj1ZrThJTH8x6n39MYl0AzlgnzOkkM4
MBaJDa/c+Vo/zGSPkWJbHIIZjdaSzutZWLuHCCWykj/6froNWUr+m1fyrDS4iNJ7mWZLX2ZC9HCK
T88bjjN7DRK+QlTDskRAFqLOt4310Ps3QSJnlzjn2WLaOtN1ge6PiQzQL3Fnbc06F/g0ksV+SvZR
PY7HoTVOagiPY0O6QtqO6S5HArwo3Gi7xn3O8CglVXlMeegTGvOUQMG06oZIqs69EcICLMWxb41V
bpImRoeoCKyDjXButHlIDLXJbXuhu+It9YOihLlE0ENvPs2R2Pa4JhEkcvoP+PaGwbzVXvhVJ+Rw
Vu1ElE//XlhWt+IDk+sQwzXxnMBC+kxAZjLNo8Zt7BYK+EbUoyB32n2SFD8cjxovIfjP0fM9jA86
/jAi7BBvbxZpfHh+dip9fRDIJ4Vq9qXR5dva8X7JeaFWGfQWkbWZLZxv5pRCZ2zfxn4ZtEfOJRf9
vmtHuvvEWjMcRFmMjL+LmbtXLAwwon/NBMD4LtAZjHxQNlzgQZCx5AtzyG5E95uYWNJnEpWcFlCG
1TEd8DFQcIZkBloOiKMkKhO6m+TnMdYLIVIc/cLsyKXeRZb61RV5h4pVEwzfcWuSQO3QCMihYCrt
Bme5UCdTGX+j8ADc0c1rr9Hi2gsMbx2sABiqE/q55AiNhvlYZDVPkQjeiyKo38gdpOBm4JLwAppQ
jBTF+Y8mU9YhK4piP2ZI2f1Cztyj2Ufmj93OrkBgY5/pzvgiqqHRp/ZB+LFFhoU5r0kTBR0jGhoZ
FgMriZRr3bVoTh2TOXKv2J8QruHhuRvRGxmPY+84K6RFL1HlJZee/K193NvUqlZ70XNyUS6FFkCC
EVc5OzgzJt64RDrNfqHb8etOfN3mqgWWdBdUOa5Pqm8G7sSjDKwYiKmjYVcmXX7Y5d9JHz4503io
otR66CBzMPmpmk0fsM1xi7KlUVXdnoyWXd/a+tOOKwalacPK3Da4iY3lJXfeXtKyMMQI79md80Is
Zpx5LsGX+MW1jpIDe8ol54KpWOtXZ455MslnuWpK9EMChfm2GrrmYCaTtYuImRtar38bvSk/wWNm
uxlFL43JhDOvsuBKbRBu52R0D72jk/e5Ta+ml1EJzn31KAweiC16HbbF9Vk4DOMAanODZUTLWeOX
IPz2TuYRiraR39zLWp/bDkvG0JYXBMZbYUuqQ8/gVQps5xLjLjj8acuS7SuS/nXo7G5vzm2yL2X9
gJ/RZj/KjzIHZVDAtZOkbqNaH0IKEWb/MvPsk5tF2R6XzbW1vAr2djlAP55gnEH+u7YuUsoyHszt
7JW0t/C0PMkaDkizgUKQfFAXhQ6pwWJXsjEeqsHgK6uKXe3D5ogMwrGw3N6qCkhd78/tLshfCoOh
0izGlc2gP/Jw2edTTJY4buxCs4zhxP/hVbgnsYEjBA7YTgaGMW/RDlENz3qkfYHiE+YZs4uYCYB+
AE3QrFnNzxjIsmdtoMFLdXe1/OKer2UinRfWDB2FzVXR0zsTpnuZTe9ztPHC+GT/gZcDIzTCHbHK
hoPHRLY16PKtr+rPKePy1AMhFMruJIFudMCN3YBYSVOOrlGNBzv0GJxT8VSzbi9Vs8Sqy4mZsIm/
uqmr11ATuZhW4888XVtNFu2z5cnrVjZIRMe+xs492+3+ecz0bRoMFrX2o9D03XHAPNR2CYxNBLum
TC42eAeXEIPZcVQ1QtPyiQgBLpm4Pnr0IOysmCw2Kbvqxm23OdICns8NgvFKoH4oXJcSGziELKdu
3yXqooQYT36Di1Y7pb2VZgqjBjRRkVTQBpBa7MvSus+mODnXjvtYO+a4m+eo2jkyu+FjAGqQTvVW
WnQtdjqBQq9MNvKsT6O4tTfiZTLI0+kRqByzbBN2ASultNAnNrRvQRAFjIanT+CvIMSz57YPDXYb
ettD9V6xYj2LXn0MWUbpBI+NeBBjV0liNYtMb808vIvGEGK+IcOtS2NHhDT7F1+xnnS/YywXtNZx
xHu1dg2pNqekgGWBcNHvCg18I0q2IyMgmIsVDVzplCeGq7BWAuhwGAMSgB4pASQDz33HyYm3F7Ng
W1tzEzBa2BiEfiFXAWJPSwgPFJRuuIQi/PGjiTN5EIKoJg8ji3LZ0cVSRGdCJZkLkfPL5xtArQX4
xHTiDro7+tTlBwQ7FmeIjSfRvlcF086ObBXsUflu0GZytnQDoI/UApqm5b/z/lDLPjl1uWbbqYW1
76hHVkls2WcxItJIoOiB9wEEB1sQgYzi2Gi43VahRTS6FSMu1jLbN7B3DgoSLhTJ8OxQ9tdym5Om
ukEL0q64+x66Wb9ktsDTnpUfJACTvp6iMmTeJLMd0Zxth0TS9Lh9NFHvA7ZMxPWHsgytvWij4QSj
aTiV0ur//AE7iQqA5KuBIAslYP6ZF70EJZgoVE+ZbTE9NCcCVxm/o/yLaW8dhgEng+0HuRlts82E
B561DvwD+pJ9YTNdApv2ajTilk3w5cbl30uYMzodIp8KXXwLk9VWzEYr3SePdSUuTu87W1+UCO7j
ALm2+VA1EyUgTQiClvwSsY0ym+mhseLd7PGM6tAczKFhsR9sHiuGRas4a59HC83K7DmvrkOEqQDr
KsZ6UTO5LPOn8iQVYZc5hh0gh8IhZbqhGDcrl95Yc8779UNuN59L1PdqJCSGbcwBI8pNKE4hI5jO
s2LqlWgo29YUP1UNfDVd1zzKnJ8mgSgx54+nEEmpV5jEL3Vn7HiY/makotj5hw0Tst8EhsE+NzB3
xMgUAyG/vJI1zpjND2aZPAibBjpSjI/YOEx5eQ9lCmCEMyE7N35BFsAb2NUA3vyPgH0Cu+q424WT
eXU99eUZLJRsM33Rvffms/f3jM+xzaimfJvwZ4+sV0DGK+MkjBTTS3lMNZ+nGyffiqo3T/1HqsYX
Uy9Bf0TGbrL+jxFNcCzd6jWIYZKBcOeQzUFB+PODIar7oqe6c6P+KSuifeKxR7TZnDCC0iT+bGVW
HnpExdsupfLNguAQj+Je+/M71a7Zur90inqmYZm/CA0g28D/66f5QakU+Uz2kleHKE8fFVXSSrXO
q2mAGi8irpCCu2EG1uDBzV6Z+XCGZXBw+/G9E87r6Js3OwZ9n/ibLvoui+rQcOcwgiNOAE2N71+7
wv8ZCnYOtuGd6wtKntfWq095ScC2Tcm6lT7dS4T1kHwMwF2lc7CQqN/NVXVOU7RajscCqORQmsp7
5dOSJ5O9tcPIw/p4QN5BJnKG2D8mwS/eEjKCcNlOwEKofFPpVG8nbFRZlyHT0hk6c/XqxtGePbZa
1Z2yt2M/QWO8EpTQrYObOVjfiUZkXnGXeeg20PHMVD1sJDCeEEghwh+BF1KpGuRuBNODMwT9Wnjh
czKgS2zKCDBGbm8b3zi7liIiooPCH7vJruPLEQ7hIDLhFlNg87KawUuJDrmuuPX/r2ho/4/y2P9X
aQnCVn8nor1C0ey633/lJfzxN/7U0Vr2PxSaVwAHUBMshLGIZf8EJvAn5qKV9SAVeJbrLIFkBXaw
P7LF5D8cIU3fd2DXAFlweQVt+c/cMfUP0zSV9H1XKKEIyPnvCGkVOt6/yGg9qQgvc4TyHW+JrhKC
V/FXGa1Am1WzzkXWUMqdXb9B/9FrXbtHiLTA81JA5P70NIzZa8Jhh1tx3aVEGGc517b8II8vX2FD
Z2jloAtrdwpBbjjtJ9Xt5ABG3fWAKpLjSRIWBNUXX9DrOmn+zaDoUUiECW1CoEj1WLqPiPx//eWL
+C9k5urfdebLm8NAzWfo88Mn223581//ylTrAo63JBg9rIOLG+nBtAIQs8uJlDwGhdqFMwOEDekB
wFMS+vYfaFVukVE/52l1YgD0YtCHMFXH8UCFb4lLG6+64EFoydQCGVCa7Bv75suza0Cfy3YwknYq
khtlZveqah/avjxNnb+pUeO75Te2ovXfv8NF5PwvEfQ/36Brc6XYrrBMe8Fh/OUN0pWGIDpnBoW6
2YJteYgwwTgsGifln4rY2lNnPGhNu/D3/64keO9/+4dtRUyddMnNM50lze4v/3AwWKJqdcWqR72W
YYOspzg3bXAe9bhRw+ucMUW0Wpao085j74598Eyxec2NiIaFNmpsTjITa6+/G60BoObt71+f81++
Pg/KKwQ+XqH1Hw4D7QMAnFOyRUqyvu1Wv9fFtKeJG7voak/TRbusSxx9R6ZpDtpq57n21W3Tvdl8
SXCWE01oqbtT0r9nKjwgc9n3pXMcVf+edvW7HcaPvKs5gAQRmcGhAkSdqKOZWGyG1XM9+XSha39m
FiKq7kP2RbqZmN2h5noTQ3Juk2QvAU9FdGD0s6dBumeNyAj2mqt35l1ZqSe1DLbLMNo5pvNTxvlb
k+f3ie1B84ZfyyQGztyd72T3cHT+/sOz3H/X1v95WXnConJ3eSjwWPj3b9f0cmMmQMkHjlpjvXIf
XYRBXeSeDBYGCI7OnfXZm9ajMcQsIotfxF/88CfrPRyHe0GtXlbPuRm92OaO2KfjbLpLCvSlS+Vn
F0YHSfPUBKhXVbhrHOtH2op93O68jFDlal7YHkyQqm3oQQydxlXooDbS8RYEH/K06NkUG/CS655w
1xxpe+XPz5EzkFoVvQwiPzN8bllwIq1sD+TRkB7ms6rKZtCwCWhVHl2m8QFMbheWnz6FZiPcaxmh
q6nLrYmqs02qO51np9YhloRLNeiMvX0xQ/fgmNXFtwqy06JjHn4YzCbtVt6lQfUQ8G88idJBmYyi
3J/ZVzhYqe2dsNxNF4g7c+yPdTkcfTRaMPIpDO89s9x7aXpykuHodN4pccRnN2b8N0DiCe5YYa6l
aeyr9jqO/X3cOoeoiXf1u9tA6I7KXZlE10GgDezaazub+J8dNBwO3c4Ciy0vZTydC7aQXQirBPr3
LvHjTYjsE3ookn7MfibiBDKq89g/1GV+9oCNJ1IzBZ5PQGTXfieOv0FEX1XS3MVWskcxiVYrnVZd
3V+N2Psp6+An4LuiuEIsfTQiedEyf+uVd07kxmTOQ/lOxJpw1gahigAVcPoZ7FRTImXHbR42p2Ac
t1nWHoygvI/H8KVuGElnF2TJJ5zg+N3rwxiSfEx0+2/07g+Jae+wVRztcX5NnPC76N1DQFBcZe9w
v3nPcigfAru5JZpaaq5urpNuI2Xt3T/sdLb5GLCHAIa8Mozkyx2cRXWJVBHElfCfO8d6a8RLWFmP
uW3uw9nbkwP25fT2fprgESoCx1wGHzUSDddynxefdtLolTvoSzWnX4YLjVAH21li/V6eui6qGgbU
zFehVWJL6a9Yon+0snpgBnLxdXgnTWrO8Ji8V1shuEYMdlboXnz7nGBEXCWdpVfM63ZuzRcq8KzV
5Q2tKaS7/cJ1TtglWQsV1nipPNYBi2+xiT/BIN7q2du5jb1Pi+k1azHq8fESmamIO8y3hqE37Yyr
YDZfu8k6lHX+abjUoAT5ell9S1W2heH9KS0gvhE6/zR41n78mdBpFSpHXgwuInHualnA3Q5+ErYL
8hZFMiwBexKPjGxqVCztXYjg5Y8d0AIRSEFJV8xucKTfGk/djWFwWuiNw8+x53oscKMXtUuqSUqC
AaTsqb4z8e3M/rdT179zWd7qYnwtiIZEkAD9IF9cbkivTOO5MtKn8eykxqeO+XLJ2NA6u/QI7drI
vbOb+tbm1mvz2wGstKoaKVbjOfQAQndvXuw/pkkHMxltkMkahTyWVVbU72UcfUUl1U0RpC+J3fQ7
F31TQGjAaGPcVfE3kNF0U9JthIHLnrJ8yOBSs2M9D3H2o4yyCwMh8njgXdjHpihvLLjAHkjzFab5
c+5LwmKqPQ3a0bDw/bnWhCBkKSXAU67BFCNlkua3x/Bphx3wM2hs5jZIVzFDbAKH7UeUeWfg7sPK
rT14QwWezIBIaBfo4OBaezOBHm3Oc8qqcMsYleFpQ8zfBG1fWo/SdO/Awn3bprNjHfcM+2rVVfan
0RKahP7IQIotZywWyF5OBEaeJKhzBGIoyOONaJNX5dj73mOayEQ6RBVlqKeZZjdxsQ+iDi0DLPpN
dcust9ZNmG43V40HfSyzjek6p4BdJ0LVV0vkjP+GoxTxW2nM96x4yO0ga2iBR0Tae5uK4JshywZd
7SM23msbhNvkqkX5VIWMzRgtrPKfTozcfDBwb5bPrvK3AJPPmH1o2oS9Gb34roFLPc/+FgjDzrTZ
wcEr7GogVFH8yLx8rbOPqo0Omslogx/JR5qpzOQJqcZhRjvj2NmjHPyzwPgxCNwDrbjYeXStSNYb
gvQYy32Q+VggkmNfLW4w/YzW+iHo81PHOfD3J7RYwoD/s+6jcRAYADzHUt5/FLZ5BdqyyBBfZ4kJ
zvXVAwgWEK6uJrj+Mzl1bHxRQPXAq0y0jR7Qnu7RMj9H49lqo3UV0s/8dxOp/38k6UmLfupvDJbI
iePi5//Y/WzLvzaIf/y1PxtEHJOmbS0dnUsPaJuLj/HPBtGw/2ELwqp936I9pNxT/+oQBc0j9kv+
1PJpEU2fC+CfDaLPL2Qq6uNksBTFr6n+O/2hZf5xLf3rWsNr67k0tLRPvDipPPrNfyv1E5kNUCbk
GiXdLx0bPekRNiGyeRziyvMgijcWJmR3gMBZmhf4UGkvxIvX8VRsF0KHChw8S5ETbuolKL0byF2J
g6OprfMoeNK2MTxNODNfpMZ8gpgn5MNjfsiKu8BZhcvAZ728rn2dnl1oKvz2U9+oT2Y87hFICPbm
lsVjaPdowAc00qJ2kM1yRg5+aDxoUrhUQSNAwGW4Jxf1a0qQN9rKPeRNTSEVFodB2rcKarnrdshI
krpe4TIEdSXi51TZCKOyiGyRRjcrFwbtWqtkl1YB4NN8Cs4z7tPImO6qZ1GRjGhpCKDW2BBTMOaH
gXoX9brfrgv/U48M+HkpoAq0rfexZmvvejtk38yFMEWa0Zs1uBLnePkzCbLX2OFdOsNdGbNqh2Nw
H7XiGi6q11oH1VUWwVPC9Jbnqn0XlwZP09TJjk76imMb9XAsXoYoZg0ORwHaFiKuyvBYJ/EIRtOW
bhziX5gOY9fqM3XX07mdvZxEbgbG19hcIrCmj1bU6CD7FNDrtItK7e9Bvx9NwopQrpAC6JAuWYcK
kPTgELq56o3gyY+xuS2uorWpmYExUMwBFUBhjICsFC45I+0ONSSbqz4uL6lb/CZLRWy1p0iKXITr
dlY5FH3fjjeZO9cBaUUYYDXf8qKbTmHEh4HWIIJElb0BqZg34O158jubAYeu7DC8+Y789B1x7SyD
gC6oInVswQvyw3UINDjAD8x21/7Sy1JQ5BUrOPWMDBqTpKo+49GcDsmQTzxByaatjeEhNWaWX11G
aGHDOj+m+wWi0VW7ZPS/Azx+OYoyJIIQ6iBmrScYYSuAHXJd9BjK6kZ+4APYFi25vVHwPElT78Rc
ObsmaqNNnQZEKloAsQRWh3enZvdEtrGJnppPonh1JcdjS7JHAPElG6LHspuvxERsp8ZzF90AYq+u
eVcjoGYW9B9VTklYRt4vX1Uzed76pU9oh1g3vyWmcRHDhI1mGbUTvASqufhZ+G1+xFR2IjMdx2QZ
1/dRNexcH1u+PYB1trXLXjwCTNMuYl73ibfKfHYZdJdIhnPFYr70Oex9wlPMEEWtM6YDt1i0sVT2
NEq2GrYQNG4NspGm2Vcjcj+8iKA/FtBNbZ7CnDhVkNwfdlIzVMqKTVdEL3PCRmrWylkNdhtsMp3d
dBfQfQTmmwjExarS3/2QWEjv259By53QDydjPneqjk5OU+Nrteq3gW3pGtEHW/OScHOPVjMs0uaQ
z4DIqCBDiCnZrkD3RLTTveFDRqzs5kEbcbwfdIC1L+stbqWw2cW2S7w1yzW4dEhmk4gFYNnfGbhG
WmnbeCCMtyIuz2mTPzduMGxxUZd5Jtkf86O14XD2VvvRtf5rlbnBFvU/cSRWAp8deO5KQv+HEEoH
57JkkQMSY1WU8w4l7+NMQ3IarGjkQkPHHXcTAuHiueahvWEdii+s/9kHZU8Ws/9mYCMWDMC3brvk
EUKrwEEEXWZ66Lsa1YFiyein9l3rsLm0rsES961k3m/aFlDLH/+3C1wCYBPsaQRZJNF06TmOTsoe
PfZBHlowdUxA1G3mEZh9bBEaBQk7STp0Rq3rbepkZATf02gieyMPR3b0Hkb+3mHfBq5B8yealioq
LWqqEXK08UmsK9uONqxI0JeOzZuanOSo65gSs1j8RKm7UsphcZES1OCJYuPLMN4k+DAkjoa9lvzm
pmu/elE9V5nPx1LCNPbl+DmW9rRmZ9uvpF7Hs/lz9szXwm3v7f+VoJ6UWJgdNk1O4b1FsYfCaxxs
eGnur9YwARRDniYGqrfWjXLI7OqLHxxrkByrob4gyfC3SGob5GfJ76KETMmtNT+aC5V+6tkCU8nO
Zc5cNOwuhEia8NiT78LPKyRUDcu8OOGHVXS7rAheIhcDsbBzIj2t7tKZxlGrEMSQ+4zQnURfRUcC
q8Q9yomI6qL5xqqBiLAdMVa7ZbOJfaYmcmSh2rXF0vDQrwzzSfrkZJvOB9vq8FCL3iYcrKq3SWI7
q6atN1YPHqFiCrH2ETlupSSDKUENM2j1C+WUeQC3eD/NAtaQ5fPveQEYKZqzHLxkmKS/U2k/lrkt
ydGangwvJai8PhVzU+xDjcwYZhLtjPKtfdHCHh3IZgxz700ZNn4XeYgFwpqezWXV3PcTTwOGrB3z
L27WKOu2NiljK6TthIyyYlk7XRJuFzaiNxdvZo5bcbgngYYoR089jDaUFLlNWaate6mPQat/TC1z
jxgeOWXOcx6UP9gSWSnZDbBaxtWoLg7Gm/UUdcexLd1tGLPz6Zvu4rlkcnsAzlJrPqdyOcAz+Gve
VmWUJ53hHQx/ussMe+/wva7FZKEB6ieIfVX3azaDWzaT7uew0F54gWjDkppHfhMir45ffbBo+7pt
fsRGZ2+cdMy3zlzu8xxHFEpRtWUl+DDoaD7YjnWlRvxRlzRfDoZd5ItdvcSXR95Hh5ZND2W9ybwa
JKUTF4yfaAkneFiSex072ASbxyhXTs3YIBqiX5lfoUJyo2inc7mDIu4KD6BF+a5h62zJN2LGMnnb
lHxPJEKPTpnlW2tJ8664RaaiSa9VOrh4ZYo7ggUujqn2BAnTBjf9h1GI13wgJUGPCSAgwWY1gBiZ
O8hdyXZmoTUbeCLyn1w5mN49xInuw+hyv2I4IlfzKCK5Y9UIuiimcUHB0kT9DY3d+5wLBNJAeMza
c9ZDxRRnmMgSz+W2l4gFZi4hy2gfuoZFdxiV08bpFr1b034BK6B1o9j03VvpBj+F03FAlRc97lN/
OpMmsB/Lka5pKqkXbJsZgVAcG9OTV+fNg5/yqIO3uCJhJttIW9FWE/uyt+JnCTwKEx8GbLu3eoxK
gGzw9mFdb9qbq12aXVDzczNOFycHVMSJTHaHxvWRpGW3TyYYJr5oOvyjBUYsy6cH179qpKPsAPNP
xKQ77dQFWTCCMWLGwd9CouMIH0m9QVmLrsC5a9JEb5OWiRMF+r2dmR9iaqItBrUnAuHCgzG3m7HB
ssGxAOYXa+C2ltS5bVZHd46JFcBr7F92x9TQI44kETq5Ekrn6/XCOzoGTgI0KWIwvfyIqZJcVdAX
DzwsmGRAhGrIXcH5x+nYQQFOwrOsp/lk6AhNeqmKO5GFxbG3cL1Zz2Ufv6pYi4fkqYtwFLhCJutw
8KAVfjBgXr4w9RB4/guDKXGo0cqvzDJg1RmEAFz9SF81hzlG+Z2amyeVqQ61+nCOnBgGpue+zzwc
900lLzYj4hLBHb595TKycswTwVfIA+D731M07crMpatN7UVAtxVjNKGyGYvNxFiFic7s4jnEyDL1
5pLJGnP3Gn17YmFOHIFH7LyCqOnOj5jY5kPNc4DgXsZsQUhuAhGCJ4dogXVZOTAbY6Qbcl0iiuYJ
gJGYVRXJtigklcr6B9u3eiqRTWNRZxiDuDdyf7GEbjX+k6w6sJr7Khr8//kiwxwY+yxIESPqLKbg
JAr6xOKh3BwWCWffviEmGrYFa8WVj8ozQu0pFtlnhf6TgiPHjBo0+6ik8COTFKUo3AGU7zE2gW5M
WEXj+415Ec0iMLVRmsYoTguUp2AVqDUXMeqIKtVa5KkhyuWNgWI1WqSr2SJiLRc5q6XH9xp9a7MI
Xacp+XJs60Zw2wbtDVLYRRTrTYIVi3yyhuIWLLLZ3Cc3oliktCnKrhZt7YDGdljEtukiux1cvhl0
uCwrKXBR5tqLRDdFqxu6SLggiq4QbSFXrb/8Ue9HHI348CMOHgS/wyL9TXwiOIwQBoo+5oEQJ1Rs
zOYC+OvxaG/n2HxB1puA7l3CwpC9JpZ7jvgUWBnc8JSgRxge00WOXC/C5GFxy/polRnFgPMLnLVa
ZMypnd8LvrnIyZ8at4q2syVvMjd/jCig/UUKPaGJNhZxNB9YcTDRS0d6foiHpNqNON5Xdn3Q3CfO
IrFGDaI3MarrAPV1FNhvjS6Otek/kOzx1aPS1qi1eYRBMeL8WAH441YO7u05Tze4/94mtN6ESzjc
EMi/KRJOA4ddDrI28lsAFHQoezjz0MWLJ9SMOWulibUD6pa4ibi5EZpnKM57qhQZE0a1SNHRav2I
0aYjgGOayUxgPaBbrybNcxQh+8jZ2bYZQgoTrcP0UhfZIdXBO0qz3/4ihQesWYPD8ReJPOfDeB4a
PEH600iYG5jh1ugoKVozfOQZ9WTQG3Fw1WA/hrumQoifkrhNAXAZCOkBO8mZEAbZWVu/57jdi0Uw
nEyfxiLub5cQjXkR/MN/u5qLBWDwkif7f3J0HtuRIlsU/SLWwptpkj5lU74mLFm8C4gI4Ot705N6
g1ctqZQQcc05+6ymABf0X/ehbuZ5uc0D65Kt9oFZtV/EzbrN8lXiLmB1X8Pyo9x33w3Gky4uhHa1
I1j4EsQMlZx8LoilbIl8vCG2zO44DZ9GPA0l3gYLj4OkF4ysFwfng1wtEIUz7YcyH45WerfMISYJ
drvbMa/OqJHiajVSFIv7EuCsSDV5ummb7iLl76TlPmEJOXN0/2HmuPNCtOd4NDK8GhO9SzOyNnBW
G4dTABha0tZCS7ncR8Zio5B58r3ox1dEfqxZjZuGGI9J4mQxV6vIusmqpXrqqtjF3Ycy84o1QO5q
3dUEdf9jsE0MtjorIp8xokgwothS/NWggnRU4VfhpObYxsGSW7jdu9XUYnHdB7hc/NXuIvC9MMrF
rVIfp9UQU67WmB6PTFkXCLGVhq2+5I85PKnUbW8DEA/7aLaPgzHvitVyAzscExomnMJW1xyBe2yX
Z6ZOHxy5wVHj23FXAw9ZScQ1MkSIwgTvBIocMpKWHQfvxUPwhAuIudm3hSsoz3qgCviE2HIhACWp
FP9QBYUmjtbNa1Hrk7nIN2zIPE8Vwx3MR6Hw/9loCApcSY0x/2FueJnS8GQJi8OHbh4rCHJBfkIf
4v4hweNk+tM18xH0OGESxIVwLiCTxWqL4sO4m4wkPyMmRvT8NK8GKm0unwAdDuVqrZqnbzEmzg19
5mbCerVasEa8WJ78qHFmEfUyH0u8WkL5XBIWxnEcNDRBnvsiI9xd6aRuW7kAcEzxrimtqzfwiyCx
4QlaVrr3hWWCjcESBjjrXa8GskKs60GTBHC8gS+GC3OKda28oyR61yu7JRkLtXEtWSF0cB5cl8uO
DbA4kUKDwx8X24KbLbLyxzXhJ9RCH1370W0VQNVpEvtUOeJet/IemfG0StzNt4VPasI31w5ksRmc
3L0dvELQsvDXBfjskJWcq1HeJlVPbNxqxWvx5OnVnKc7Dv0sQScvhRuPZJYt44Qq2EXIZ3m/Sls1
aw9GTxTHs+Pc+Ul2xyoY5nqLELogmpi5xsby0v7CjpJOZ36o8RIOeAp7Ib9wJEuk2eOfMOpbvwvu
cjQM3KP524IvscCfqHDYj5a4b0f7z6ZvrRu6JhvA7cHQBghoRLWl/m5S/eLifbRWEyS2xJXHwvfH
Hxm1hEzZ5q89t69+al/GRNwkvpXuurF9snyqXeU519B8bxvP3RM2v7WlabKtMwG4Nv190wiKo0rs
jZx2wRU6Ofr4sMHmiaOY/1fl05rW3YwkGRUppHMmVZi93C+zvRo8LRzfQ8OWGGllVzRo84lfeFjy
lJzZsar2hJfZPDPiItohu0ObnrGc5VuGYVo897Xt4YnP74CZGZjO1A8Bs91JZUrFQIi3ndEB2DOb
rzaiXhXTHQJXPrhmYFSXBiZIlhakRJqdyLVfDjL3SfLIfhkw3lgjnrjmqxzFdpRgwGbLvxYyeGSH
2o3R3yKnizFi5A0xLoOLfWgjzI66bnaNvjCDeRpxeNTay2+idD7jw95NNOAmGCN0nH/ozUOOHtbb
iZy26Gp+Wsu6j2YY5JYHQdCeCCuJELIXltjJYMGjjNuc6vNblsG/KeSkk0xsAYly09j6sap0eeqM
a7jqbK2vYAQsYJrqCALQ3TEJwwAZoCMQvro2SwTOvxy2yHM7FnzjyXMkGXd06qWV75jRMCHwzU24
mI+N2Zkx5DcwddX00VrFcteXytqEkvGhtHV35PG8H3yA1WV9NhO82mN46pQCjeSIIySTEz9FH9vK
Yk6nUKaaCSuyivLNnvFxoy1kyMY9QLyky5saWacqxavQwdiJiUKIrWlm2jUAMMhzYW7qiPXgnGbJ
EdYR9QuTq6XT09XOy7cBuz95H8zcsR7c0zG+yClCAJOlxM1hEOgWFEJ4C3oAB4dEyEvQROOBvmNg
ho7MhFBCAnC1SxB3AtfQGzo8aic/w5zeZh03okMRj1Y7AEal+FXq7KFHzhEnJe0ScA2c5cafmwUP
von6I4F2vGZNMr247/OhfndqTWZiDYsIGvxw66fLyUqqw0QCXW/VH6kcgm1WAOQoUzRC6a29KHUI
XX1vAFDkm/sdW4f8FBRpecQkjQY/IXKuWqdmCxSDtJzQAhUjuzcv3Q18HhtTjwhWpHGdx6Q44Kao
LpGSXrtJauqfXkS80M7X0roQgg3r3lJwEboF8p0W2Zb3h/BqXJvMlNrnJqw+gVaG9yFutG0/QPtI
Qie7hJUml9vxvpmlu1eHYUlPzM6G/y99RZj1IfNgk+2rqO+uaCCyjZflIl6yCi92xC+66tz02NWd
dyyZjU890/Ivs2HgbZSPk/LmxwCRhfKqz6RK30dCQF4j/9w7xk7nKv8XhoLQDBEld00Y/uFxznbV
zJMcwhyq83nZuu2w7GyHa6mufttqss6W69pbDxY82puDKGT+G9qYcROz/JAi1FtetO7CtHNrs6tP
FlzFYRaN+zH0uxMjOLhOS4fOjUdKKhLkZnt59EzgLEU7Dwc6Rnr7xvsFlb6yJAMDqf7AXyeedFe7
4r0g1ebcDtDqErf1DolHliEGDhRWDSoTZ6FUJbW3Pbt2jZ6EQY1voyNH6e9vk6q2KM4aizcXCD7R
QAaT8JyACayku7nHpqb6kQNEbjEIt3Hi9uY+7J+Mzhf7DpNGrFL2G0A4l1XZw9OJLL4l3wGjyKac
8TVL418amo8F2/ug8TuGVmwfgkCfQm8+SBfZlyl6MgeF5mOr6q0r0mMhhlcvii7RRndWySaixbpu
UbpPyICtNFC7WhI3x5zlSgjqT+ZP74NRbIEdUhdmMAtILaGvaVgROFgkvTw9TxXEvKZ+rge32jnT
BCyPduzam/JTz+FbXnYCj2S5+prgGAaTie7bpBxkCqs8bkg4j8F2Nk2UTWN39sgXsqxt5aYUwF3O
IYAhm0irASF6beJzdBnBMCs6hmtsRCh5nVsyEkp/Aru/WtUaZ0IaZHB+kpcrHgf14cpl/ojQLdHJ
H9XS3SWZUx57Tk5BHN+97hlWWmt+gEdi7Ohjf0OtD9iI+AmSd2ZhcRoGRBUGokNtED5C61/Y8rVH
0cHdaiDBqgAGSWmXtN8oqhn1ygNIfC6ZtoRQ07xnvAFHN/JeklAlt7j0fiNQGwRZjXNc+C7G5dIm
d6PbN0sWHrSN57pBFr/Aoy3dHScAPTZu1TjEQS1972+UUYUDuGVyus6+w2RFCJIS6xUj7h+nhypZ
QmYRJZjtgl89dgpa8Eg8okQkgDiBM0fTc9HRrWsExokRxqNcIrXPvLI95x6BUWYF78noXTpq6p31
LjlUue8e0s5Fg49q3qycr3o9ERLomEFXRFgY2B8uaXrnpYV4dMZsJA+csZSDKTVQwbvgnIllT+2Q
6bNU6s/y6ydsmJDRJsyHnk9c5ziorRyQUg25F+fFcOclTDt04WHhmFsrpmn8njs+ApJRt0uN2qOY
cRAFBrzU0a33pQVVQFlXiexeWoU4JEQQZDm6l3maQPelv4W7NrncCHXr87ONiAV7hqN6Vgentahw
NYu50nuuqrTjJyWAwANqGkcNWeL5YIJck2KXllSKCP+5JfnfjJmjP7i/6jiyRWrbBIzioL4T8lQ8
ckq2rLy+C5dekz7/F1z9zIsMVj5qFKCscXF2ygQ51zrpg28F+Bab9rYKTcKyFq6lWTP8Ic8b6VLd
fGejvd7cY3XJGVZ1E9VbSmnLgDyDuWW0h1LLH6ovNgnC8TZ5vZxH4nEZYZg+tikC6JbeeRoXrpQC
gS2TLPlCDCcaO+g1qljKO+LRkNtar21GLmiZOD+Lww/nl0F01sxq/GLLvFxgG8rbrRp/+d2SDJBN
JImz0jpWyvzORP0gK1iSXjuIk+mpvc3Cqy+d4WuqkfwEgRqfWWw9d+gRNr7DbSCR+/Hc8jt2Ha/f
QXN7crOQf3ctiSFV9dodEHaaE4an8/MMpRYl6KR2AWfHXWOgAZPwSzc4IdtNOjPnJiCo3IV42nUi
yxuxPgUYTjTTS3cmFZo/ZA8UNoySnwkYT2lTA7k9k00HNohvmZ9lNV8qkdqxp2i3vKBAQEW9Pvnu
vjLDo2NDzXSrt9F6sOdIY/YdKO1MdKVkkwf7YSC3CT2b3nE2zfGg/uUlo0ZKSv6gJb5EkupyDDpW
Gxk9ZVmBg1rNGDjsYDb5/tELQphRGakKyNw3KAklK7OZpzwkd7uTuBvHBpxgQCIKo74oNkeUnURA
f2H+Eueh0JR0BKWwpPnV5fI+okmKdWOQ/5n4TJN8O+6lXG3YeOLDfSfMEvG9ckDTAdcB3aNuvMJ8
U8EcXgvToRZt1JvwHPzysesnc6yGAfTsENtD+SzbOdmZ3qM7yz/CjcxtVg280AG7zon32SVvbwzS
/FbX03zFwNnujZ6NqqPzW0w/KP8LjvlwClfSENLCsv1uefJvxraub5l6f9hsSDrUUdtOdzMFNDu3
QFM0Jpmq3r3QvtVLF+0gnvFxk9u6QGyOIX1FdyV3TWo6NPS4eo3cMk9JR+Bo0dZvo2mzt+GuQ+WZ
oMIe75oF7WKl829BJPdZcS4ZECvPQJn2eMoxGrFvPGRTd0H7TNteDv54nn9s/FdnD4PXsXcygItO
derTcNNhUdvaIfx8YUmmjjNFM7U47m5FAqFjl/dNVP41mUJNacrHMSzf0rKwGTqifbVnezyikDDB
Zh8CSRKIIxnvRbC2N8W6PtehqXdOwH7cRqYg1wZ9UMxhi7zMTpO2y21gEmm/DMsAumV9Op0PkWfD
cbEdhoYDRa6ox+PYIOLtSLs/r0Efczeq+9YvWE+Z3BvN0OMjHgjG8ewQOF3QLLAhnsGoLYcwSI9J
xO/FniBhsAoiXVzv/cxmdmH63/0woTAGB5KFN64fRDfgD99gfRnwMxi0eghetpOj3TgfCMjTYMq3
bOtTYJLoZYwV/pwyhc9vsl555yI/rRXsWZJOGytf9TurtptjOvpPa9QYQ1IuisHIyEgceTbDuiPo
gc1FHfxbPHBnbsX8pOlltu/aBxWUxdP/fwjE9ihm/QcvHUAaZMWNWY/uTamdi28WNhaP6kfNJTNT
fs+kREzjo115/t4zIUY7pXVoXF2yjhzuylIg1YNeqlw2tizarL2lXfYarHnHZhkueZ8c0G+iyq69
aG8HffVYmL26I6GCKIu+vG2D7ETEWhb3BRCv2gvK0+iyiYv+Qa1L9h1ROCwss/rx/z8Mkz2dBasp
I9Jj8ZlR5ckOebBkIWJc7DWTyjTyfk9eUbOp8lbEgOMY89bqoRWRc0Il0u3yTFiHLJqJUkcX5HjR
fQRu9il3iNcprFSCrpIV0Ou6u6a1Scup6sfU18+ly5ZwzlMjridRPrnKhMVB7+iUwERL5xWfLhqc
dZrmmGUEN6e6gSWG0oRbJ6iUfEE4s2sL8ZHPehV1w7AMkWwHZeRvEF3c+fXQYHteydM8C4Lg+l3R
Idu1m9E7LJ1gcM7A0XRyfTQ1q113DGuaaImYx1B3Vu+kj9AHYE8jwzjYQMU2SX5DMmjOhCj6Lo18
OGNb8Bi+9OyoXD4rKeifytpEfjVPjASsJES4MX7nYRNyABvdo2sFB6+QiKYXgZU3xDzPg7Nc2WYE
8eAENN+kCVluF+sJSQysJAehPl86nPahtbrsq8LBpp1+dfxAN1Iu7i2G8quaWCfho7pMc+ps7dxy
954zXpMlg0Q6zXQLpTNfJ6GNU9XlkDP0w2RN/n1vUVh1pgI6buX86CEyIKzVXr80O11MDAgqwJtg
EBTXfs14AMPKNvUxKj4C6M4eJqb6JAHsh8DKCT7057V6WBGqTJ1Qxj5BIhAvon/olTjn/rQ6HqyP
iaTnzQT4fZuzUD4FOVmuJWt1Rertbm7IYrU940ieWshxnhIwF5VXd6DZn4sS829/HtuwvOVk23QJ
uTWtJI/RV+Zr57NFaY0K/8bMI59S+27x7tv1IFhXEYyJImANdAM6kaR6vDVYam4HuhV8tRHJgtGF
aQ6xfvIQroKEWSQs2Tp1Y+VBxgCLZqVxnf5AWYGySFvv/dJ+gnkFx1lYYRx1Q3gJSWXfYOtCmN6L
bWVX+o6V5EZH7MmHuXirmeluy8WJe9MlKsEdsaMGxrM0PRBpM6Dbfi7eR19ae81uk/VXbDqCq6ai
r/Wl81SC+plm72sI9Cs033CXkR5BRzGNsWv7WPeZGwEaJ8DTDf7qvP8gNJMfqEqaLR1V7JZGcEqK
NtimwGIXe2mP2msuTlYUQPXRZFsBikAxZXgjjKsVdMyMbWi7c9IzifYUBelygsrISZjdu7WWW6vh
+YDds2m90LmtAwjduO139cIOJKwyY28VCPVsbPKMMXGV69qqz+Hy64T2cMo7H6eFJvKvFDvL0Yw+
CNlgeMQggepv41SBtfeQq9cLfp3SQulpj+JhKIQdl1P7Dq0sOsAaSE03ubg+/HCjM9OtYQaQOahy
57Ik9YrIb0Z/ZCpMCey6xjRwXbUrOpYXXcZT3WWXrKvuyK1/TRK84V6SYYt1dr1bi+PCJ0Z5W50I
nk9uc/lUVWxiO4GaRws4umA6sR13UKcDt30sm5a6MHsA08EHthRv1lTuvbr9yn2b0Z23rwAC0tIn
X1U0D0eNuOKIYpXuXfT2kdzTT0r4F3+ap/s5VbewTrehldPf+gEzE9N6ZQ9BJnm5t2kknt3otU4X
KNconR7apqKgaha4znnLwqKwjy7CF9ZhPlLH6pTlTso4i+F7l67JT6bF5I9fH7WjNPr0A80Y4cv1
rPaNzf5Tr19ujsKTMIf6WvHSRXzBogl3askSxKmSdF3kCnFQr3NbYIDHvGROl9AL7Zpat/dwMln+
KnR70tlqrTFx+4wARwnbwLLJ21txgzkXEEMnJDyi2Bd5ceeMJcMKTFHHNCA92PSIcoadk7ivg3Bp
6lpO2IzziLpFEnlp19c6xVfpev2edOgRnSVATmXbvMcFlgKIsfmYZDd4Q+KqV1fqQAcVTDHFlAC0
6sUIc0x5n3GkS9AbrX3HX6AV86zphCeDEc74XicjPPmwkmxwv9KGH60sQcuNwWuYE5VcMAyF7csf
Tul9UofTwpCHUdoDxCH3Jx+i9mjlCa8sUKgwnWLPL/2tXu9OEnhb9rd2CCOvqgvrYGfbKTJemCt8
BnmvtlHt/06gAuKFHz9DNOZSPhFMUBxSnw8fKcZhsqJjMuHc0ardkrULJdUv30I14FmfzWrbQg58
hi9zoISCDqueCUZDpjiNn60TPreF9ikUeQO5UNnno+TkaNTIV9HqimBjKWYGKDRB+4zerkMLfsmi
9FFIJS6VTRldl9DKo2SZtlZLErLpvIL+j0PAKcDoRAWzmfenp5nnhb6fjaB8mmwW6djfyE9Z+SXR
2SiqfzDMgMZ3DPNzje63DsZlNeI1sRWF024YGy/m2d0RVaK+tbI3UwOb3ARMdjU+sj59HwoCmmXr
IZIqGsZFRc3Dyr0CaoC/7I0fbl3VFwR0267Gm7PYqtt6Lm+gCyrQjXS669OKx9oamGMlfrBZMt/b
utSCMVkipKiUpLdIVvuAsO2nKFcnUC/tMSwJmVFNCUsnhNWQh+qYytCIKY4091K/N+tAbKfFfUiF
C481f9Z9w9rbIhaMPtx/Iftiw1BrqyQeq4zggF2yLHtvEMhCuZ6Y+DOpq+rmYnT5bgpKQtdmgCgk
Omej9z6SwylHZW9HJyGyuG2+Kp/lIm+mqs/oq56HciLXRDDEh5GN6imgsq44rCWvCfN+nI5+WL1O
KP5wHvVox0Kqv6o+2F7wr63TS++bDXoVovTYvcS+wbSwHiMXS06mjuCFGIeu66Blm0TRU6LZSkOP
g2o2sV/QIYuBZSQaz6l6kmAcccmX6bBUAyISF8ZqxzTn3oQRUEv9PaSUn8SWJsgvDC6IvH/AU/0C
hYp/f9HcUNcwrgJiA4tm6NBuigypAUigYi9DyfLNMKrLwpu66WjkKjuihiecrMIO1CV3XU4SY+NZ
CJxTFFZT6P+6URZsc1Pwlabc2vXYPcnwy9CqjyZ2ReTn5IQwrtgD74CRqex0Ww9TydlSp4eF93kG
bLgOcLeIdNOYRB47VrrH4KOzaxSW/S7qDJhp0PsJk9Ox42eU76rN9uPUycemWeCygL/lJiHrwevY
VfG2Mmn58+f0j5E8lQHqdpSHxV6RI2F1X8oufCzhAEaxde1YHbUoxIzDbKds+SwnBmXzU8om3GT1
tk4xDGbtADik0fcuq3twm9XJJbyXMw0NtSepxYOgvRVTJQ7Np+0skDS8Av6yX51rnSP9C3kMe/aC
G8qadg8p48PPre/OLzS5A/28tdFeMSEj0VvoU2PeDjUVRMdenl6xhsavkq1wnFdbZGtuAVbhOZiP
1HZbaYngEBIPklftfeLjjxzchi0iaZ/zhLuhCVEiB+zpycfdyIowVSuiV9bWus6n9Zsl5gzSJea+
+hmnsofDswY+P4K/kFA31HJArxy7a/wF1GyXNmT1KyY8XEEEXKSW56Ug1ZYApkOhvSfR1yHxJ9wZ
ArcSqST/mCqD4W2tU5+DmAwovClgwlXpQWzUqPZm417NGXifn2dooTL/jMbwmpg1hmMbCWZ+b1C0
5+UnnsA3mbFmtfDyMnohAgvy3kap9Xaccc55lJzBAgfIJPAA6Mcb3L3rEjVPZm0Q+SEiCr/5AQkZ
sR28uSDDUXogIFJdgji6fJl1Oe1Lqs5PcGb/Mlc/NJKTPG+5tLRgEdH4/ra5IxD2oSHWIU5GFKcq
gOrBoS3xghi8m2A9UkYpmNlRoHvNYeYgsOv6h4DR46RYltNb46wl28avUPRan2jGcALAovOrN7+b
zxAc4qFFejKZj5TEh0Y4gKQMcYqIQguzLNhE5nKb5FRBQzvEIVJ8xf4+dDQiOsnrlZ09bgDH7QGb
UIPJccTHLiSAEdn/lYv9O3v9pmOsxFonxUAxR7+8aHglMas6S/60EHrKaGSMS1UhofS+stn9nskB
o456zdLuhk5q05Tp+7LwoofwobI2/6s87xT6zI84OiSioh46gp8lj2kgX8XE43I7dsOLmVWP5Eqs
eTrM7a+27+HathCpFKS+QGrIBQMXFgt+Wv4EwUQxx5TfzerbNhF605n+a+7Xh5EM+wR4u+WxAlmM
MwLv+5Z902RE2dGXHSOtJCKM7NTa/k1elSR7ehPt+S9NcbktjPlIAZ7tGkVKg/D7mJIxjcufTHmP
jB15Sjhz/YKZSJql28yuT6h2U0bT0IdNCaAqKiPrzsv8d4SkLH4idyt71Htwbo6tbdzoDk4NA8IH
pA/WLpjnX5Zlz7lu0ptezfug8uU6XHvydE84NOnJm179qpJ+QVjTKxBaMLj9g8OFuw9RKpSzD57O
VXs3sS+9mrZROLyqhlGmYqG5T/giui0F4Px511a8xZWd76vMhTbpkKbp3npOemV0s6pJ7XNRbrtK
PzhRj7XTYzoekaPDFKThNt8NDCnIAt7pOeOehvHoNlN1CVGLRYLRPcu1juFkp6n7KFjyiX/5wAaX
NBUC4EGpxbWF4anuw6On5/YyT1ZyAqNPeJz95gtpHgj8hCinscHrfFcSUxlr2wq2XkKavIs+7MGq
BwZt/ampvfzgjLa5b1J3TWQgT3KGGRYFBZ+9rO2tsaAmdSVzZvZbhQ/iw/eCw2Q8LCYJ6qz5KmTJ
4ichdmvTNdmD2RfROSmFuO/MWtPo0VaNhKltxgFFFfMPT0P/H3P3re9aEm21J4GBkYw2aPSARfhv
mORIDWhaexNAOSeHe5WZ+y8XwaXxgieKDMKC4TWG5bM1+3eKiIljY71rBphbARdmZcFjeFMg7zwg
HC9Fi7TDltsgJQKa4q/YB0Zzi3r0fgUmZRWtYydNqOgLY9Hxo0xI4eFrHXQTAuLl9wzWniCQBGql
38P2W7OLbW1uP4Y+gOSHcsj0qz1JoejopXNDbqqxSxR7fjsHuZ93t7P1P4R6eMMjppkUEFL3/x/4
nMAeEBYUtyPdTFFQZplpiqd2poJ58xxQDOTFsCA6d4X3bwRSFU9G9RzCqhcmzqFADbeind+AoQGR
LJGusmBjS0SRxLoZJbJzY82FuHcb2r5EhSljiAWjNRgMDT+r6PU/AUCUt5atWJYdy1yTDGd35wnY
DPJb+ZM408EXB1VwB9WE+W5yxsxwRZM4bOWFZhdBfeP9tGzwsQcAzs1//meT4lnfh/Y4xL1tn+Fd
iIOfpk9KeQ26J/3juBWzaPoaDuOf1g4+Ol3vo3y5o27fM7BgU8w23LKqa8QSQRTeJ5vxLfXI0cjQ
wArrqcLtEacDJBAa7XOlo5s8xXUxy+Sp6+0Yh866tVuOcN8H3t+exxLRNWFhgMhSpKkR660as12E
jg1WBE5DDTSsWo10tmDd3pWU3Dn4h2Z0Pt25uqoiSLA88RkZ6QxlgxiIpAKBQaihSPczGMfInMjc
CSoCfpJVy+kxcLWROya1f2Bshhsh+cB/hX0fqAfawRCwN298WshrOHY34PqAjHfpW+L370aYv9L2
doZ5CO3p0VmG53HpTxA3nrXpHgWTFTgBwKvZw3Jek15Ra1EeTdHcNBBOEBKxV+k9ih5xLmvkgX7l
vQSAvrT1pdCtK5QrcZd/m2bwb2RjgNTQONI9HpyKGalZ2sbWmbtdBqhDVMVnns/F3ii1ov4oaY1t
h4kqGwSvn937JKu/DSMDHLi8LT3Sj95crtBEHeaem8S0JVg0fu+TVd2UJVNwFO8cgCkiIZRrSCnw
JKyJa8UQ3eb2kDJVAaRR2AyTQejFshbvI9iLbefQ8VWrUC9zicAVtCHliF9CgfPjJQ52bOS/eH6O
ti1fpIrepApLalhjLxeVnE33XbAHtX2DUgZQKHkUPTrtGW1BMN+axKOA6LtJBY09mEi00AQjZzVa
BNfqHnOkzVU9M54JYYaz6Xv1s4vbzTdZStioyGH48Zy3CxQXu8E/htJUJYL1EFt6Lv6ZnFA0BsVT
1LbvY9ffeiMa0rXwa7v2p3DGnRz9+/VRTyT4YBwoFf2M9cb1mETGZ6gQr6OK38goeshzcEUhhGJc
rQRXQsO28vucHxa2M5HvYnyHgMF/osk9aW56LhekoSTAwAGMMz0g82ON3yTELs6K4yvhLLJISwin
8qu/OPepcrcpyS95+z35+gPNcSZRpk99lG7JPb4thRXSuXCcgvggsbNn9StYUfUfDWveMkJ7PeSc
nW1Lvkj0EA72U1ZMLwJ5HVMHQl7LGASdvg/QrqTTBZboIw8Fk8u0Y8K37TxOfMcozL1bL6+ept9O
p6cldwCM2vg0VhD3NnWXnUay27oDjdEMH0+E0OgixSstqgiuvdrXnQSNzbAbcjLndcZdOqR3LqxY
nwSho4+vgkrmJ7XnhtKAErE2ipNTp49ekN5NjMQMX72oDtVaM4qXsRPnZpg+V79nW2Lf6iYnYPP4
5VTDCJ0fRmu3VKA75uXdEFwJ+YLxwowqAkzaFoQgkWo4CYd69QhPKFWKX39ZPXwIJBCTHGrcTkPZ
gVjBOb3zcc4VGEqwdhJXsKT0pf6RJ+QkKAtCUqp2gwXkZKFQoLJGX/XoYtczbAAQPiEenofkMl+N
XzoK+d5vlgf5vyqmj6QRu4Q62acoo6bfBINYjiXEsrrpn5qmOwU9Rqy0gbbXZ9lnpZmfGRYT1PLs
TeOb9NkjCzBmqru6tjp3ArEmzTRkXNcodwU6YZCT5K8nyvhMnOAjYSq2tU3nA3focfJkdzRMdVMt
zqeVqX9+hoeHld3nEhH73mDltW1Wl6E5b9x8UNi98+faETV5OyzZk1AfAtG8JgtVXPjnRwaz47A5
uGvZnpnO/SjnG0eaWB9QEs7itZjW/iN9Hf3l2IGlSB1Tb+WEdCeJsruG3yK5dvHgqadpKm8YyJ+c
TP2Z5MRtuDqR3eLB19kxmIo7r8IKVrTJpbEKBOC4w4uMYIwgPyYzoYhDfQuV64l6DNRl+1yji/UK
BjJ+MhJ1Qau8/qyZNGY2Or99Wj4ZI2hry371TPWhVRDnddcfAnNMj2Z2K0ozxsfEglio+96BuJLR
2BU283DD854CBsUsuazYtazL/87RPO3/MqNWaDzyK2OKP85qvwadzILmG69IyXxMFjvDJg1uoarO
bfIL5PpoU1/9pLwZHd9z0zR4zgm6W6eLaL6tEUPwzKaoxhCzDuvbxPmyprAhEJPxdoYMPs6EnvaJ
+MIee2MEA1srx34LKPc3ZmRQsRtxCLHejLR9M3rIO4ZoORIbSyQOg9eNZq9VEtuiIOLw3dHpRFX0
z2S5Npj/1MLz7xDRDhdvmw/yKy2rP9d2TrZE5oxjG1julryQ3ZL+pnbuf+BXybaDb1x5iW89jqpz
Wa1ZC16yjlQ1FwrLl9GmpJuHD1egWhoahVkecTQ7lngUdPZ5vsT4rmi+MU74ossoVuY3nnixseT8
bgTiaIvy13aLT5WSz4YcOQ9hWtMzDHUHxtJWrMpIavZyuWHZdHS95fk/7s6sx25jvdp/Jcg9HRbJ
KpJAci72PPY83xCtVovzPPPX56FsIOq2In0GvqvABz6W7BY3uYs1vO9az7J8a+NkX70+PMbRY9Rc
dgnfp9MXX5ii7lG6PjrU8loP9njaA+5kG4ndm+0DElrft5OtCiPt2FbJ1eSUz65LokPhES1glc9B
iNiiL2h4Z40asSFDPpLUMu3Rfg2GR2+K3+k2hceG3FqCDyOznI6mnQ7cX6YTaSvHdUOwcWm+2pxq
ZdLfiSC6yrWOKKe1V55YqtyNZpT7EU2rnSfdOq84e7MgICDyBU84obpHeNgqRORGCB9iBlU+VPOY
UQZCX2L7duiBiILp93G/9oe+hml4iPPgbKfhHtp1je9g2ukt2R3jqQycgxdAmGmLeN33kKFqe5Nb
RK7NNubWBe/ODE6UoAtMK4xAElH0rvHWE3yEgXMZdcqk0Ei9KC/Ycbhsxoh5mL51U52v8mEwgIjh
P40GTH6WaAgnQogsJgOwtJyCowHjUEA/pLxG6nSEgMgpCnsPeSFanO08dPYyDuYAI5JQ8S6HOLLF
UlcO+9pebleDMkGsl7BJVRB9xV3ln/revWzt8LIckZi6+XsX4SaygR1RpcPhSO9pSQjgsLVi64F2
JHV+nx21O6i3pmd8V3iFm9qg0JMOmJfNnlSVEsEbuI8Othdl6hjY4BINuL6kso5DypuzmJsKjgJa
WIdtrSUqOIwlqtSRCmKU5AzlKEh3I6hcFSUQm6rapurWIdRrg12vyI0sdQ32b486tXKqt1T51wav
JwaXgHDJEnesSXgY7VH2ZqwykXXQsA1BZdUbbPvmVUXOZskc6XXfwlg+EkhHp+ebjCRY54cCM/Ay
TQSVHrdlANRwyQXQq7xHAa3sZhmRdsAxriEwJNQomjtPyqSJ71HMRJP34qfxa6nIz0icbjvKZ+VN
VA71CGAtGui8HTmUJLeFLB9Aoom1QWRATUrvWtgOem7bxZvFGcysADB0lN5NHDYVxKAVIV2Q919b
9mlg12HwMpa9wLghF9clL1A7wJu46WEwrzXmrT73ikU9F1j6wNkp0sIIs5bbtNUNyN4ALxr33M5T
YJpF7FwtQmGMBJghQzpPox2bzHjbUyogBZ6KaIJNYWMWo70waNFyh8+V4dNuHskjyaPxvqGgua9N
7WKYnMuiqd9K17mbchxgsd3C/srxEXQTisG2lY/0fAka76d7wjz7GyQObfbkeKn/lHgGTowJkiSB
kBSZxZzlXtqivM9jPgkCMuzvtlbi4yC3vmuzcsN5Ca8bO63KSzlBNbG+75u+2FaBf3A8FH1OassN
6/RCs6pkUxe08pw2Eut+orNIPGOYmvSOBd20Qeuyta7KR8vOqKyOwRuiv7XTlI/fSUH/AQbXf8+v
/iTs1P/6zx+xuJ9++S/Mp/zvP+efecvJ9w79oPn4E//6P4fbVfCF/neiEirIovkRpTT/53+SlEz1
B60th1AiwJUu+l2YSH+SlAzrj5mGZDsWk4gpdAm06S/Urin+ULawTZ0fkpR5dBhL9Z+kXUP84boo
ZhzXhCDqGI74JyClj6RW21CoSwxXF+iklGM59ifOLhuvQq9yqrjlOrlqjuz9VujWHpvtD0/jr0Hz
b1mbXuVoiuv/+vcZ/PU/sCYuYwP0BUFiuLZr21RrP8Kawk46dB840NbF+EVGJnUTuJhs1a8LP7mv
XMu9qdPoLzT0h6H6T646Q4Z/oMHqCoNFP3HV3nedU1hQKcy79romlzBGBFJk1lctxSb663ud/9Rf
3eunRwq1XvUOIrnl3EIAeh6Ya0/DdNwCPfjNpT4CUf96rLYjHGngHZMug+7HGxwQrE66XnKsmTIK
kk3q9Zs0d7ybf35HtmDIge/SpZrhYj9eRk5W6oXo0ZbST+0vFB46pMFZihCibV9/famfDRTbMLgh
F5IYA//jpRzZm0T9dXxlUBMwrUd0YCAQBOj72p6GyzCclFLJuYjG8eXXl/7Zw7RBnpmGbduWYXyi
y05IaKVmVjitPJpKQ+DYh7yiF/3rq8xfyafRwfi3hSGkM0PSzI83qGzfSvjtaDmNt1p8p6knLKPX
o3n/68v8ZBCi4GVKsSWgNMf6dDN+QyWi67iMF5wtcZzKB6P8Dcz4d5f4BHlGxG36te9wJ9izJLUR
kzIYeS2/YTr/7jKfHhjCXAt2EHcyVhejS96BE7KBK35zlc9fvm0yA5uOUlK3FIHvn8ZdNFapoeYq
LxaYJzW6m3Ksf/O85vf+x29+vgSvqRI4aBwwVZ/mBYrOmECcMaaqGmzFnIciQEeRGEiHNHLz34yz
zxP796tB4jMsYeqmLucX7Ye5zyCfGtkDqBkp/f6ESQSuLSiYb30ai9OU9ggfu8Taw7tB0x5glrn+
9QD82fUlpzssBbbkb58eaFrUho71Kl5qiqgaPX+FKdjs0358FXQFr1MfuK6yo3r168t+nj/m28Yb
yVRo83bJz+Me9YNo6pAkArScaD7NhrbyIlGa9SrcHHWPFQ2S+EQiAVFnhr+5+OehOl+cCdKVOHlt
h6X+4zO3MSh7XSRierbJuhTY3si32BqOd/r1Tf5sJLnMkEyRljRhE328jnCnjoYdg9WwC7hHcWQS
TqPleELQXFZ0+4BOh5tfX/MnD1aCkGKCFIKQWzV/3z+MpybWVByVZJwgiKqoJMaepq845zXZtrI0
yoB+iZkFXY01R7LFftutf/0BPk+cPFzJ2oN1gMfLLuLTw5W2mdqJVdCMzhJahsRzUXlNGj8dlijL
Z8tuSmUp14nYWv76yj+ZGxzH4eZNemLslD7dekSevGhTZqACwcml3445jIii3v/zq7iOaUiYI/NL
++n+VIQ8k87KjGtoyVd7DYJvv77AT0an4zLDuVS2eYj6p9todSdMdGJ9IVYoFysBispEcbSwjdH6
zRP7yQCF0c52j4QYRYvj074EqHZb6IMWLU2/186NqdUxLIS2fp0A7CSIOY36N1uUn1+RSRXq1czV
n2/+h+E5xVTPUtq6UKtLYxWYvr1McrLPDaBC6wQ6yG9eh5+MCd4+NU82/EVa3MfrxYZdmYSXRXAf
im2W4HJMq7T+x0Pe0g2hbJtR5zp8ZR8vIrzYsaYWwoTftTQbNhNOOcO98QBr0RT8zcX+fkcWLnvO
KQw+iw3Yp+FBy1YgTMLuSPDWrWmpG69Tv3lof/+SuIQlJQRYsOU0gD/eD1YRWs9lFi0bMsBSIyaJ
FWmynh0rAsx+Pdj/fjcsAYYyWPlcKfiOPl6qhBtWxqMfLXUQ8wTioTh+E3FJqfDX1/nbtMhuwbS+
b8DpdfN+fbyOPnQlhStQW/nkR5SShfGFbOB67Q0xsGpCJ9yD1dva26+vKuZv/sNewkIDYJmU9klc
wcL26UnGMQv6qHlozLLLrrkOMvOQi/hCdBbaHO+ElWTrqBeCfn+zqot5XP/twpJXWrJLZsf0aUii
mmkhyHNhu3gO6svEw/6oiqMHId+/8LGIxvV1gkvfJWroN/c8D8DPl0bqLXROk4yhz/esCAntPHdO
KF1F+6ldQlhS37xDuAsXl8PincrIolVv1eJQLN3fzM1/W3t43PPUzOthuaZrf3rbO0+XPks/6gDM
wc5g7tI8ORQ0TQzChV1omr++1b8N3k+XMz4OqiINHED6tr/ExXcELLvl+PWbGVo45qebMvFimRxF
QCfPYT/G5x1ij7IGf0xADVCgWFWlMQn4R/rowZfSO/ty0Hni+KUi3UWfiEZqDQAXUogg35Rtqy7m
DmjdmBKIpChdF3qGwuo2IN2bbmSpfWlL61DCUV0bduN/zc0YdYNvt7sqJdtC0b9adYwzpDlRCbYL
0XFjqfhoQpIA2Gd+TTWQsLkaXzOrANww3MZE5nHZZ4UGsrC+etMdWMf1CBlwtLJzgqMlxC+dFiGS
f+M67k+atq3cL6ou1wM+NrP2EVbFa8uw6S/RkCmqrcQgRBcf0XG7tmfkFKnB5j3lwKVMqdGhoQrs
/Fh39S6rtHty50UHKsSrDlZA+LOgOmYTSLaXuNogihwyU1wHFUmmlrYBe7FQioauZmMoSVdKBWvI
wpt8oIpNqQdDatAfrZLgdSeA3v/QZtNplPmpJxQSVdGFGhH4JxJntU1Xja4jBvTOJLwmjO48gEUJ
tknKmwudTOEaqQO7CqIhwD/X3UWGssUND9IjO+It1IJNn0X3mmarfV4PbwAe3yQrP/El16kzbDUJ
hNIydoRmJjz66kT259YM7W2kots4bB6FknvDK9Dn0HLvnk2a0BlFThsxh4Vn3+7LjTanMPXmTM/Y
ujJc2bik6LMePKQTg9WfzOJbpGnr0C3YEGfJxnJT3OLNelTWUgckZFXZopzuvaA5lAYEVmIYPTGe
RUsDpEexs0+aBT3LAhQYDAs65pN7H5AQGd7Q8kAGJUv43QdiJEzuASoTjIWFwU6UcE840WNEZ3xp
lK9BRNOhXwOODXoS5ba5CxNsgTaDxmOrWWhOy1UFTYcEeC8FhqTkuvGB534dkist2k58AuTGNuJi
Ed2NJPdYabHUcR0jCN0GUKqm8FGLu8dZ2F8gEm5zAAv0BB0Xl/ASrVESbV3QTWRwoGvzD+hOKthG
kcJsCxUgO03WnY9suYAQ19VPuY6QT6x4rsL61nv0bN0CTe8B2FPurBL9lLQeTLjgPm285SDPk3Zl
ubumuPECemvqWiIiBRpstzfJdNmWcjFE2iYJUV745NSF3ewpO5tKHpBt7E3jPhq+TShfIlrtQnyZ
in3iYbGaTQiQkSdgeFiM5G3cPSH/k2pNoMN6CO+jzt5Y8dky7kGE5f2+HoY7GVwSAemFG2WvTHs9
jXdVgcBdB9BlnFNCrzn1utUjUVSzcArGcHsQfncpbBSkjar3kHzg9mb7LkVkjMBg3Cfhs9fbaGL3
WUem0cFprsIWYY13P+i4tL7Yxm1vvmqCIE9IQCRlOpl1ZK7m/Fm7j3m74fqGsxycS4Gjva0IiOxW
AeuU5Ff6KSCqpeWbcehyzQDrvUw3Ubslijey7gRSljv4xknw2kkisM9pczEYB4pTJliVEtEsb/gg
yQ3Dyty9630L88ujOyZc70247WUpx/eM8B1bdx4iOEKNnqtNYgGBSADuUapZI/rtrkZKUOsKMTtG
1wGitAm9xSqntckLPVTtxRg12xrwdAluKyHZpSMQELrhToYWSo2OTleJGKq3gx3Oood2spYWWSYw
AXgig3dN9/wyTcpLI+GNy3V1DYRuUwYuYhqtwyQEtX7+wCpQWzpahz4b8YHiWg3UvUIYNGdK1aMh
oHkIajCY8hpGZK5tqq56tbB+M10dmFD2oTbbPF9aQ645n+3rzN3BWsg9/TJp94kzHUDVG3zz+XQI
20sL9d+woBhGgcCn3abxTogbEPROe5oFAgiZLY+zRLXWO8gx90W41UmyDzZpspGvOKgqQlWwQmAy
CnaZd22AfejmfO43gdGtiY9Fds7iNetEKK+d6gFUoNbs4tccpGJ6PzOiqJ1SqRhJiraNwwTlN2Ct
SlIamTtrWJaI16Di9UeGmpPvtHql2ZCnNm0A5pAckhpYqOZvI0DKPgFzjoMkPvni+w3C2O7C794b
PkYhjEXnjwujLq/F2J8NvNe9O16aTQ57FhiR7A0XvKTcaLjuKE+ET0Vab+hl3zYWynYVUkwgQ7lk
bBIY3N3DHTCacQ3Aa+dgQ9TLc94/mfFDHD974rq2zmr4WgBswIwJOAJm+DzZXXUTJA8+bnfZ9ffD
yCAvl5kVrz3WxN55rOUO8Y2bfE0pF7kgIuKvLQmewCaCgYXmrgoOg7sO/WMcvhAnQ540nhUSVsJn
33kCJTrBuaRlGfcYHadvAd1+lCTxdrLWrGjoSppNiYfBf+QUgCb/RoeBYl5oNTEHQIO8pS/hvqFE
WSb9N3ZanqKrXJVXrv9YDPomwKhbTw+9IB4Hz6bhH6ner1C0nrJcrF2LRZKMmLssQ0xRSIY8Tuwv
iWg3NfDUKpRYDnEhFsYs/eWlLc1zHwHQ6h78MFy1Yf2s/BvJp/db+2w7yX72+KIIsKIEJ5W3auJr
IwJvrlfzuKWfusWoMAeeRgcf8LShADE0AvHarUSKpFOupu1z7xXagyH9i34QN0ocdfdVF5emdR6h
JjUE8wKORaR2XzrsXrNipanx0u2DQ11G91kTXkWGS+JSikDgummYx28F3mctvnft5qLK7W0xilsL
byPr0UtPZgC8D4gyaBcrtR8mm5kW51X5mho7EyXGAM1ivB0s0A8mPl+612G67vKDa7MQcPSDHQU+
CG4u5nQ5rCbCG3Qk+Hp2rv3nRN/NgoAEnPymxNaXtuyK0ltLgyvWE/lavtTThSjue/OsslcvxaGv
0FYbalMQA6NrzCNRflGJcKfghSHHt3VkZprLFx+u2Qo16ZPXfqlkd2L3u03KE0FRkXbbe8+zxHuk
w98O1Qq3KS4D8nN06zKdE5G6wd9NjtiPcX6tRsBLAp4W4IEAV21eMwlNJgFhZ+LQVnqnyP6oLwE/
7ahQHURR7KKgZz53l/hCt6GVowuTt23tbTSgWVApxEpv0NP4lfdSqR4aAfhOp4hBzYp9C/Okn/cq
PLGcLUJtHRpjP4qD1eiruH81ezLLwvA4ethuynQpCyYI8LIoSw7BGN+aE7td6mRVCp1qyJ7VhDaB
KKeTAd4osB5mWNMEsbKNcfxH2JbDE7LzG6hU215Z723whI4zL45TAsZFc09Nam3G0DhrXr9tAyi4
7Vseqr30cDX38CEwEtb1S5Rf+739mATHdipvQS0d23FeBBC9wZVDxMt2YtHLJxMhcNDOAk8H2YQq
rofaocsfMq/c46bZ5Fp9j7F8Y+j6a9a/T1isHXwFTbvWDZxDm8AubwLHX6M0u5Bxg2ysPCRATYq7
xMZF1Qb7eIBirLsTkGFmUZQEiDFRBVhJB8gLPsYM2hn7165qQTSfZto9q50GfBlXOdAwPZ4G9jQc
KCaNT2YU7qboPBQ3WPvv2p5VXarJ21Rknm9iKweG4DZsb4fKuaUq1W3ysEKlHvswYnBmQ3JJ3Evg
l/lBxB6hjA1q+Mg86jl42cklq2CCoItyCPRoiVxCsa1wK+NWn/SzEzVqZQXhCkjSGl8H5BI73xiV
/1CMyRKnMMaZ7CHmYdiBfpnb3T6ramyS2lXdJBemMGacuHLwjrr9LqaYYLQYNDDSZgTXCQaIrV0y
DHkRG+NgD865K4wt2b2LQBuuSuzulROdKkxDfnbnt1/dwqImbCH92zThQ18Tfn6O0OYY+SbUi1WD
XZvlsbDOhBCcyC1YD3CPjSgnztBZxIX16IngDuHugvbBqjKvSBo9TnCBGqIvcsk30K5CSKpTYc8I
rBuRZLdV/Srle16Qeded/MFf69murqnVjiDsRAo+ByeNTYZ0siriAq0mLqmmX+k1a4dz5WjERDHK
ClKjTB+ay8jxw8WpyXgaETepjiWH02JhPPl5tB0wzKajcccr+5gCmQzQ1GGnd69dN7tMdIu9C3AL
chSroFsrgtL1DEfKDMmAq+ZhhdN8hDdzDDY4dVZeTb1ksidhESNBt+yg/44Ue7XYWVXtyelfUsrN
Ob6NXLsysW7abnGO5EPELNp1FuISGPmoVXROJh7ng9C9zfWDVzSnFM5Oobeog7CCZacR11d5iQ0S
zgGmGI1eRHzJARxidgXk763qqyNm3X2IrqNv/HWAqNQM/L1l4T8L4y3x2RxnaOgodYviP1sWUbmx
u+TQhnH1OkzaF+GKKw2r3oKT9zK1SqDAyMJltmEyJ4qbEeDlmwSmMyxPPJTpdFdl4zcfdI917+JR
jo+Gc+XOikvWSClPsBfY/HwFvciI5FyKqk4FJGmiiQ3cg1tA2kCijHWnsM9QXgwVbudlfvRvs+Qm
t3TybyCzEdTWVrCLA8Tdq57zq1oUyaXynyzjaepRCl91CKAobUZht8X3/QbabxGy/Ut98H1+taKc
FJDRJtkrcxguE/R5gCWyvT9toXSNUbKjlXy2OKJkDsEgLfVFtI2yPw8gsVP/Iq72A77v8pqzmJXu
wmap0nyBrtgZHhMJOio4AUPCY14LvHuQaU5S7I3kDvVq5+4FG1QTRDWbPNnuO9JTGrHDrLJN7OE1
JUB0PaVawWmxXseasSVMhFMDwELZkIuyrR0ADnqBTyM7j/ZX2JVg9eOVV113gbc2HB7Tt6KaloII
X4COPG5r7RfI7/1x6Q7dSgWHoL2KtHWk7TtCeATH1ozfTwjHcxGI2UePNghzHXLviZS98X7yxDoI
voZkUwmaFRee9zRpX0V3if3aCbb2uOmTiwoBYZq/zhj5eoDr85XUQju8gJUFAfyxmk19nFDZ2g7H
OAv3bnBwqivdu2iiFmYF+3Fs8+2jxiaYZvxRx0dNJ/AmgrCRoaTnxJpR4UH/l5UPPXh7bWgB6822
2Hctve0pxsA6OMQNQq1XRP/FSMqOBlbirgI0h5zc82jweC+j0nbYSFcm+hT6P4sAObqdSuoAiOXA
XEPDx6FR5DgGFI6c6Z5CyjThu4g528MLp0VxzgT4HJx1qKan8q7GAoKndW4EBreYN6f4Vc4pgZi1
UJ/EeMGxfG400P4z3NjlZG4JFtuV729kfx2NVz3vCWSZAQZuPqyJboGLgOx5DNi7y8OMKjI4oVfA
FNPUvEBac8w6dqP5Te5E+mIA8GbSw25jTqX3RMpz1epuIu/UQyoqUZhp6MNL8w51rcyxaOOnlkSX
2VazMv0MRzkRYSWIMCScSXga/Go5iK1vELLAqCbxfWPUHHRMsaZwaOWXlXvwTSK5xFvsnc2yXquC
jREy/i4GMKy6dl8M1jrOvLdCa74NsFbzKd1DAGIKqQhimZ4H21kQJne0WjIOoHrhtSF+JbzQqODr
uPJjLDnUaShggPwjRQu3KIzrfQfhDHa2V1+0VXroysfGuHbNcVH6/h7ONliHd8s/11V9xXaNWxzX
iFtXZuzfVnm0nlR5TElm4OEWoH94W+SydhJ7PUTERMhK4yTnOUSBCfb/rkv6bBioEtM3eRCNbkpu
OsRKjarZXqQo8hYW7KWt388g0sH05JfWZe+1NkaFwLjmoHadqNF8lgV9kWWNSNnB9d95d8Lp7F3k
G+Wy95zypTcopGn8JiCW194IyMWt0imcnSMWE0Tp6zdFpqHym0jrgI7VlSCOQIbiAWvSCv78vC5x
z9kVpP2e1RvaIOES5MjihO90FIhBTOp4hOnXz7RyplNY2CJrO6dCR36FPWA/rxTSG2ywIsl3dWhQ
iVRV9CLdaDo6sW0f0ZkNzSLUMbqbQiX3WjioDHuMVdymME6uqM7mOSiPsLqsPULMOhrNNzrytkPb
1xPUEUea67ys+63mY6AsW2N8AP8zUs0yzPsaotld74j2LUVb+966nmhvw57pZOn5YnS2c0DzF8cP
i0OFJfGGbp/nrXytSl4hSJGFCb+dfU0poYbpLVJnkadi24R8ryB32a2C00VVapZ8i+SfOXSUE7cq
n8mWqbdTTd2xH+lB13mTPamu0y9qyT35WU7+KXGUt1Vnse+RlFqrPCYtya+koLwnPXAcpmzAWcJ+
yDSNiAHbnEXtFFFPgTIoPjZhml1It8Zd3fi4qkm+Yumiu4lNHAoRMXG0pznXZTj4TcsCn12NHIoh
mXgzAQEL6KJL+vwh7KzOXOsjwc1LN8J/pjteyI4tMa+TsSwvyjEdrlLTyF8czxjqlQPUY9HgCntP
JWZWgp0R7p4JqpHRpphAUy7rLK7r1WCwjCLngVeTajk7I8MX4DLaKOvIMnGY2OymETdlLMxzC6YH
coflFJhHOPIX1RhfK/ZOh1ZB5BNwTC91LSZIJBtxueRzAmBXk06DvQVvpmbUL34j9Fvd6MtXpwaW
ElSRTZ0/z13qBYneP9SI9lG6SiyT3eDo24kaFmVWi6k57fX2zrOHZN3rVfViY5xbRn3CjNHHznBT
1Nn3RTCoLrQitr4OMsTYk5f9mcBmdxaMEGIHkG9HJgEQdGyCiJ/JiiPrJxh1YQJEKDlIlJlBCFeE
ocahbYGmbEs4Kwf9thFWs9EbSCF7WOEIoT1irHBbEubqrZO4Q4DdVQFE8NLGyzpC43BQ91bzNe3I
jQ5s5tLiORVdXt/KTkszDH79zIFkw27cVijUTabr1EA5jwqjONfUpGHtlVFX3uFzl9Gpl1VdnwlI
coYn9AguxoW2bT2cUWXsHFUPvOBOKKw3ZHfHGaeKfKZYEfrTTPamTUacRKFp1Ej6UUcWazsnFRvE
IRWObWBZ9k0Jz3082a3HTgIqF6sQbAKjOfg4vThl+9mkNlaROLhjKA0lF0C6g3Ljo/VmGTZYIlac
O1S+NatAUVPRh8FKCYysQgdMWxL0a1SpBhW5PtZdVummiq7INRaWzQ4IeXG1cGlmAFeQcZjvYhno
8H4T6ybq592N5aMPASiNfBoHOvsUvN4a+Sq7rvTdDhLiIJ8AeiczzJyACwweqE5WbTuYEJ7QFFSs
dLM4PMxVqi4MGSfY5gpMcgQQEqu0qGUry0MYBBN1rKYyw4sa+Wh+lY62h+Uq7gjMeI2KzM7WTYck
lZJeNyYrXCORvHCrwNP3Y0oU96XA3ebtpa+rfMn7lCTnOFIDNS9IKRB+Br2nuWLIJPZeDH4YMTeT
0sT+cQhb6pBaU7DujwPHZI4BOTResNgZhUxTaCRGQ3BWNZiBBhdcQWHLtA2q71i0aByJqhjIc0JN
JJo3kt0GtRcI3k2NRhr0kjdAqKxpuRH3YHcaVYUVEcFBfw8hNztPyhv2Y+LYoMk74TRL0dpjReVr
HMZjpWVlIKCEyM5ed505HiHZG7dRNkK2lFNcm2s5Tx63kcra/F54pZb41Ipt7WRp7vRkhQEEkr2P
CKa6JhC69UEPFOHw1relKs52lBfeSvYuIfALFqb0tS2whS9Qcg70//DzIzgDaW0001JLeZjoX81a
dTBCYbvtAG5y0CbqSdrXUw5iZmtI3GQZtIbJtokqd1r5mgyjW78UxpDGV23J51wmFCj0o5+nrbvH
V9m6x4ETcfoEQVaoB9VMUA0Wmp1wLDTDesgPTRnU3dkox8I9lKXbhm82CJFwlbp2B7LRxm2GKH/I
MF57TqLpKeyOwunASjHucTsESiSbiZU4OEWuQzWt87xK75ZtkzbyzQPtCrIc8GtLnFXLqIPuJt2M
1ziwMFYS1+2St4i4j8OUD66K8JXOJ6U+UQ1cRT2z0m2idW54gSTaardNozQPnruvdY85IpJiU6XS
h9IVeiOnRNq4QcHREYxYazhrf4KvV9JALAy9ecYk7sv0DVLCFGirHLL5txJEy8R5T8EQUsz1Sayl
5ENCXTQizdwa7B/MVN9ArZB/Sg7/f1sDtu/5xWv6Xn/2D3ywE2A5+Ou6q9fm9cMv1tQ9m/G6fa/G
m/e6Tf60HmBemP/L/9d/+W/v3/+Uu7F4/69/f8tbTKb8aX6YZz+q+MWsu//fVf8kiH9tq9f6bz/y
p/Jfc8w/hInEVwodQbFwbFRJf0r/SbT9AyHzLP1HbApsV9Dj/0v7L+w/LGEroQsU+XNQMmqDv7T/
wvgDiZg7y7DJ+EHwbf0T7b/1UVGBhgIkhf1dEOYg6EHV8VFngKScOPtYcZLkVWwbWuMlPmZYQqSd
1IOLldDdAQ5cR6m96aL8xFtw7Fxvx2rRZu5lo0fXRRtftrNBOhwfAqo6IwEvXXbtls6a847Ucyza
EeklOPrpjLZ99yyr4sZU2LWSdu2k3kshpmeayNQnqi+5g/mumtZTm21qMstE9hDKlpRfGCcYYWSa
XLNorFNTbJrgvRrOP3x7V39qST74Bf72QEzJ9wVfB5khloXPevrQrnujsTp/G46gOIPKTk5TR3Nc
Ly6gHxhfCXTqKSxY5CeQxzDFWXalS2KM47YmiYhlTOAGvJWAIvYkH14GWfUwGKP2HOnyOZlrZ/yJ
BPFqTXAdthExRbIxtjrV1CMbm0vbG5JdJX06PFZZ3YDPh/QEPTXIT6b4ZsLh2wPJuUqitj8aITZ2
QcWZ2fIOarR3qOJxuMioVt5Y5NJQAig0AvK6GdNrRtsK8yHLAqqxHAbtKnNH7ZAAuy1YKQEd2MFq
tDzKhg34Q5/t7lGvWvx3rRI3qcJrRk6jey493WWTRiGE9vQFn+VUJzE4SL9hntXNiX5oFUJ+LCAC
WNWFPeD59TBALEa7KzeqQC7XJn56OYnpNQhr50TPpFhXLsUtPybareumr3LQXkzliVdSvJ78JxfU
/1HD/WpZ1W9EPd+1wP8jKGL4m5TKDAQ9DH2BMvuTZrAOKjMN/MHbqLAuSFF9AfUVLFsPKyRklWmD
LmY15oBcayN/doye2IIofXHbYdMkfXHjUuHa4w1bTnrvH91Mu00T+75O2voqqKkgkBZmE+gyvXfz
P+BubNBnUR0zavfW6XVrjYuTY4iP7nzhK8KjfG3bju6MHyWrKghotExM4KWDYK4O002eVvHW0ik3
NmwTSLwjjeHX49/4qGb7/kQQMwqmn+//N888P6ooAweDre6GARkJPm9n79dgyWuf4ydFEccZl4Mb
utvOHZtTWAtFrcN6M3UKR5TPN1GElzZv2aERPbYimRt0ySAxwkujfqQ6J06tJS5IaruvNAHULk3d
fe+8OSMqEVkxkjEEr35zQ3KesH9QjXFLFgJpw8JDhSLVRh368ZayOkc0WtGnSH2AQWZMCE+QbkPS
pBXDcDuxOzyKKcdo//0f04kG5GjjeyZ50DqmFO8PQQH6vWoaylhUtns5Y2QyrV5HCaVVQ4x7heba
9htq9AA8/BEOlqPb6zCnc6pBBEx8fYfvMV/J7NI2/NteITAJkqLemnZ3E3lzBZZ1Pknu9AnxDBDO
COIFcWVU02r9hqKBnhv3hjlusrL2D1Fyz/4loPITUnMZ9ENRhORB/Dd357Eku5Jl13/hHGUODQw4
Ca0zROoJLCW0djjE1/eK+4pdXWxrkmXGAY2DSqt33xXvRkY4/Oyz99p94qEaZqD1GsLVSdJu/AS9
fPI+hePeKsgsc26drLWTAWJE/9TENTTsOHikIr1CVJN6+xoU4LuJ+Xsgn8s0e0xc99jdl6QBiIn2
Z7I1dHv8tbFrW7OGwtsaeYVEaV9s4v7TRAVJYUPx6lEMP1nTvFLRJ12M5bx1qe/0eaMMQn1GLVix
vKFYo7Avbd+mB7opz10UHD0uYBtPxsEsBu0DmOhD1NRNqrjfAi15m7w8mXMPjedyKIjs51VyZuJg
Xnqt4874pD+epGRqfjZ18qtK98OhKgHTwr0YkVwnZQVNR0WLa6qHtK0frFp8BCKgFZP9f26ge0OI
MwCBDTHcTu9g2iWrTF9SKGIOj+yWtGWUcTVNUPsHt5l7mu+ssJpRHyk/bUsW29zDMdeoEuGUZbOL
4Er/xBJ+yQ2b0AJiULgn11QTBcPKJioJkJ2eg6VKQu9QEx5Y0cyMDhxBOZm4jmYc2rT7NnuLcmjZ
RrcimMDNFLp5noDXrqgeOkbJeBGhjhPKwY/CTkUZ0YVGCYCPhvbaskJTBk5vQvcL2dpry9Ly6+hU
aKziIY8ugpXgypfFyauHs8zRPVhepvw962w7dubRw8ZaAB/iR3ta9TCN5XZPnwjvD0hKHE7yW8Z1
uvYEJrtE3LHkFE5y8XT3tuPnKxgxgoJkUMejlMlC0dpdE79ikAzHO9z1Cdrqd2E67UKGqO6BrH/J
0q7GCkphtS2b4NUWPZS24bWqKgWrL945Ro8HpsiXbUAXQFuw2LezT9XYHuMYGwuR3CuPQqZD06th
s/uBs4ju27qWAWxwaZIY/XXnp5+jwrkCJZNaEP9jSPsLVdTU4BXxKnff9DQrDtXdYAEFhQt+KTaM
lPM6IjXO/E1lkbiksQHjFLxxdq/8ZSdytO8HpZ19FTFTcttkCT+SrLw2xhrcNuMy1lFuB/gYszrt
wB2iFZtteYBPfbE6q1o6fns28uqsa5k/JyhwU1TCrSHoZVut41tPefKuZ6nDGyhcib651Xrr70d6
fFTdMP9vcl2ycDZyB0Ribc14/H3Hg+CP6/RXoKTOUity1vwJFInmrPcG2zDMQDMYJfS8Rs3Z6Z9E
gAoqideBUr2kpfuEH/XBcwmwT72cQ7d5g3L2MWBSyGp8GL4r3FXSynw2kWMuoHw3Su82gHKDxR39
BjxQYyVtbbu0qdYiDeNZE4ZHl5vYKqgYc2uI951tsMvyCJCZQ/iG2+eWmvF7SIXtjF0lkHxZbSht
eJLMMKdUmmcLhCGQULG0cjrUPdQ5HUyLaxL/d9jhHuORnokAyjx+OKGvMyiScENNCJkB015VSdaz
dzQGNVYLz2wFvfNYQrwAUIYbHmsa+RY0CmB/zaz3EUSEJV8MQlKzOum+Ixt/q6GF816E73o/3HLI
J+sOMt8sQtCIYrgBXP4lZ0MBl0RN3OEofRmLgBYB4e4Ny9gZ4xQvyhDs4EDTJc4wqARacSfRIGHV
43Ky4osWud8S1MGszuXSX/gh9qxegWvsqa5MBCscQN73R0CzC0z4m4GWQwiRAqaiA4tWNQtF1wSC
WPLLFLtO7fIrq1mFdh14iXQSt3SQZ63zpnVzxy0LhTBslXgUk6SjxEciqPn6vEjYefKf/iwwBUQm
IEZ9rPt1I9yPsJAHo/Q/0b97tqrgD1Osy0s/U0ikWfvIKM+2i1ew1wMcJ853y1oipRMu8dU1hK0z
Jz7GZ7XB1NQE8cUmYzoLp2RbsesLMoRMLX0vSkw1KffX5cD+aNEzts+MktI2fUBzPmp5Rk2UsH61
btj54FIViSiYBXCh8dpgekOKkkdkqE/oWliwbGMLDQsZjIM2RPGfNz0OMi6j1FeqtyZeqjA0dk4U
XULwkeih69amN4Zy16fBOfQoUbPSgrIYqkatZGV+Wmb2qExYKVr/S5fDY+KUB3qn7oGN/iFzFA8E
OL6BC+ChM8RZGd8UTtEkYYcHx+g+WPQt+zb8beJ93Y+zfljAHqIWxgF3OqRs/Iiw8Y2O5QY5Y8tM
NIziCTIOUSul3TJJqWHhqO8kL5OLSgpWHT7FkhiQFGQ+PwfgO3Wgvvryd8gMMFRxz4PToSYyBt8H
jGyG5/pOaKX4zwnqXe2k3zbrnyjJb+24Md36E5T4I4uWXWF03I5NuptFusFK/BL8+hObu1F6+WLy
KJf1RfErAHyOtP0wO5jRkmqImVZGhyGrYNUYdjBz2e8oPZW7hs/TzIzDq0YPHpV/GEUd7mV0h7RD
Wy4Dsa4ZlFaqbe6Loeboh1+mn70N0sixpuWgqIUlsTbUC0JT/Troq1+nSD4Ywykw8oK5TXz4TuTx
a5eVAP1f+M6Ka4uv2HP5T3DHr3JcVRpqP4wtTQ2wreBxeVP50qbqBtMtnVljcHRF9FI3d0DzC2o+
AFmcm7O+Eue0HLlByI1pArOKbeiRk8FjwLDLNQ0b0cIUfkItQvcS6+OzW6Owh/EYzn25060eA2gu
1Fnv4h2Ge3+hCx6dlo8X2mqdd0n/ytxTWrMS8fQoRlT8kElATOHLoOFhUZZP4Spoy6beaYItY0On
Dpcqt+C87JLapBE8ZWajNLZM1JbH0NVxph9AmPEqqTsY8y47sWY/GApnsoQJ1XSGs2S4/dBimnTR
xR/hzGkL8r3bFl+e3uUUATbiSfQaGJyie4nMieOLIrVKc42HMXvpOgppwrpb09d1dXsLH/o48FYv
qQntGOS7o5MGkA0pX5xLv2S/a5QgCguYiOOn79pnH3/xustge9mGezTa6Tb6LKGNAk9GgXQ8I4e1
UC5HS+PxVKm1anP/hgFMenBK47d1xFaHwbCkNkOfB82X6TUeVcQYTADTrGyRXIug3w9dCn5qwpnY
YytHQqNkaDvpDfZ5fTRXXgrji377EMB5eJRW/Mhyf+FMxrVN7HMpW3Od0FmGMoxNXDeSTR4yFeJo
hscCb6Zyn2lxXPKhS9k1aCk7PB4W9zmoWCKg780iYu6gfle28t0L29XUkhxQVcTHPKbvjBIPQIEB
LKi0eCdaMGGFTOJJrWxVEYAWzgfheKgerrUxkRppw235NmiPQa8dcuRDwVYSVwOcM9Yvt1QGe9o+
FveGxRgqUOyyDizbb8Yl0jr0cgQ46QuAsNW6bvKXNIq4f46cbwMuRgqVsGQZZ3K8x77EXdwrKgJ0
My3wUADZ7QbJEnj4RB3O4ERhuMjj5gcnEpaYKXbfY4P7AR0lVf2jcJUWicPzsMcJL33aV5q2Odut
9ps5+jvlODsdC0zYF6/dhB8bfZPpf5ylev2aWumvNzJ6N2l7kNyb4paHnwziH5zwz/QuYGWve7qp
o28ixUzF1VIz2faYmXdM3I1XRK9Fgl+edCWvCQVuUn6ldL2jH59GJ+LMAsGD47Or57Y1rVNQ+R0Z
CumzJ7SV92G64yEp4ocilxc0rluZvIcZGcq8G2/J3eqnTrkVv7ud+T5BjnL87tuJ9PdWBq/ox+wV
tFXugcPEsTi01kfG0nTgr5jXzcOI4rKk1zPdgP/YwR0aYOfE807hr1F0qa1b6LnYXfAsV5bAkzSd
0ggU1WRLa276cj96YbCSOUUBeuRQUZjvWi801oEbgVuEcgWk/Jzn7VbnrkJwQv+E6Y6xEgN6K905
SOD1WNEl1ff8YhlMnwMdw/TJrIOBIj02YlRnSOM0xjwfFG0Yf86TnhGYCPCimUp6lEuQhzZ1MXqU
H9gcYLaO+PbDsV76Cdj1AGHHonXK0+8rbZNqv6FycU/L+Jfx74Ot+L0HKj3Uet/PU989uVYB/9mK
sHel51QDOJa1+O/5n3QZqjC4PpXaQFCBWyY7mUc715xFnUL1codngMYvzN0HpYOPCnVxNWk+lg6u
N4pkHr20vA0msTh4vExD8MrKCP9HScuL1w1Lyx4tLuw16hedC2nGnb+uh3F1d7K3XTNiUg093Lmf
lAcAXlfla81K1Q8LtVyoiRpQOzIWVRctEny9heg//rzoym0OidZyKUkfKkN2C9uTWNEyMjmW89yN
qptBzjIh99oLDot94nYj5b0cnqzud6VTsQSCxc9WAPS/fTLgfQqKg5hCCO4k6lHqubVoMmPrSesG
tJLGSRHty4K7A3xGflFuPWHqR6EzT3nHih17+4g0x5BHeEjPk8fJcc4U3j8EhvYkIDyT6xkZx5MV
NG1yS6p4qHpSlD6FfWV0zSf/q6XTYTlGcoNFecvH9AER+zPVbCy9E6b99iG08q3Ht8DGNpjnsl91
Pr7CkJYroz5K/ZaO0G3NQP8E6byh6xGoIubGGbwvXD5aQQsVlxub+gr8fZfi5tZUBuiUjuoWFCaa
0u9/nuJtNKUBwKgQl1+8qUKbjBcmpowhj974X7j494oaQgsjRiWgltmmrzC31sV325icMRVNy6lH
7RHDdO6lzHLfuEJ5LoN+A1+qdpy0hzyZPlWGi4zH0q0kVj2HAXoBiPvc1ewadaNeYLK4Ga79yTZx
EU9f6RRS5ihxM7lj/KtN3hLrI8vMofwilP9m9NMjfS3lBujTQiQThC96XYPgiXI2wNP5iajxUz+a
pyz/kCbVAr4X/dZhtCagviijdHuPXNF/yapqtF6iaXgNhicMp6wJtewCipc7jxQrlwr53F71rTzQ
a7BL744rMqzZXPywzvuNQKYxEfYHFOw3HvgJzkuWu6qgnQtuI1c2WpDpVF5kJT+cKBzJVrwse94z
UduQ4kmDH5Dd3kz29U0mGKNy42YO8bDo2sFYGhTpONanE+MNiErjAA8Ly4fbXsYJaXVkZPFC0FU0
IpVFtetbcWgs9awbxldwZ1PSV7SLX/780Vo27Ohtwhpvjjs/6d/SRhVzoLz18KkKnQ8yrsIkpHmM
hNoi6MZn6ZmoUtxxu0y9Ssq4xxET6CRbAijjQZoKqmk0boYxY8+sOPmz/NBD+J939MWJ0P3xBD8l
N9NL5HXUyeIq5976mrjirZHep0n00GohtPbUDo39L3p5POtQSxBIPF6vkOp2aZ5G0OJA2EhHGDkf
Q8ipF/9tLGP8UgbmYZwj1bIoHVRRGHijosy38IA72y1+q/IQJlwMYN9ih6Lt6u6W1qO7ez28lI1+
sZaZh2YUsNlSckBXSUZ35bQ61m9evCYULU1c0TEwSwY9B6Wm62duD+C+aikymMxh1cRxizZirfyx
gFpnrpQVewsj2KuSivcpGE+eNEnsiPEcQK7vZLOsQv2liasDu2eCPhImqWc9ZWYO/9ZYt0VJ85Gu
rwGjj3PXfyi4GLWkr7dh/w5vx9kQc38uBm5euqut/FITm9rBD19kFoMGJgbDZeNkWvEz1VQtwmKY
L7ss9blZDdVKTgSECks/M7+Zu6kp9IMtorUYPOvSuY6/8CZ375PCXjR2pz33mc6oMbk3jkNz1YRl
94gl8pzq44cnPTBQYSevuUcYYvitMj+65aDp+FCeMwuvRUF3N2M1rG7lm4g6g568lBYNSVHh02RC
6u9Qjfx1g7SgEppDdmPeu3LxyN9nrJjZk3rt76m4awEl0QIl0M0JTkXFmRWwljKPc+HnHlKb9WMt
atIEMhJrjKv1Y4V9YONHGD6GMp9Ls9Y+eO6SFcyhHfL00TvL2rqAufduyy0Z6wlc3ORAnG+80t/t
HJSX3HBSZ2ybcgLUlMM4OrIJTt7E4dLhVvkpDIb+Jx3VOjASOkJohsafLscNzOxkR3AE+6VfffoM
6SgMUlxRGLzVwFm2j+LMP6hxRM8EyvfkGSiwA+Dgg+lkBCof8L9M371Obbpb9tOlVvq4yf0OG1qa
aGTCLVzDreF8BzxvtPGvn6k3dn/Wp2sYDfkWnUpbTYHWPceeeOBoyb+Ep23EUAc7h94iGur0cB3W
5TWNBKbToOc4rx19bo9FdbBS29+1aOVILdlRv3/58/+iutFmzIAOIx+ru7A69R42euyl0XSy9A5j
sOlOkIOvZtnlJ6w+2cOfL66lckbybu83bb5REJlxTPf6tZJTs4cE+ov33bimpvbGCr44qEFxrk1J
u8WSwpuK8/GoR/rtzz/9+TISifRV+Gv2CMkTrySfk67eoyywbBP3Cu/w/qWtbk3ogRrvvfaxGNMP
o6+qla1r0zaRMp2xQgwuWCIIxqX3tzZ/l8C2yxsa5B20EyVLPzeSI/59eJWFH1LZApK3k5Rt2cJr
oeGM/JI+mYDCWg2fniSleSslrqSNFEGyp1K7NLw62rrE7VSk/SlPe7GkX5fGvJBLGre5ZuH17rDU
KFwKfSM/ax4T0iS0azkl+MNyCtuyssxe3cT5ju9NL5bGjXOyeRu1dasRI4EmObVXOiPMvdsY7+xe
5uwu9CPPRoq6kbNNQZpIRcMEn2RINt44qvnkmuXSyaR/COImoF5lmrtp5e3tqPe3qU8wE/18jSIF
kR4fzKmz5y4ExMPYIr9WPjpbGRgLj0KPig/2FWskFXL0m8klPZbsETgypSaDnaQFgoxvS8CLszmq
EaIHuz3z3gwWmesuLR1Qpx913smeNjTavlZeSMlSaNm7zsXU2+bYgU2H85Kx2ts09bitEUb37PS9
NZn7R70pzCduHTP8hsPJmDQXEq1GfNI1tBPUWCpkTXLmfWBsEjKUk6ISePL86SQs67dTMDSpQCVy
VUbRWk3oaF04lCeyfL8R37FZbLjUVBv0c+pJPRKliA+iwsQ7pPm2Nwm22LU8BWlYn7JCy+ltyKwl
rUUwR1P9GtrnPx+5ehi6Y92QqkdEcxYOT8odp9RWS/JiGbPGmJl5duX6XxNu6qa9G9WSpq6k4V0X
DcfMr9ejN9Gn61m4kMnkzWiarKDdFslxYHU5omDuQ/yRnjSCN8SsnR8zk1ZaD2meAsRF0FaSmVeo
k1/KZ6+JtMe2b354rcv9hNFSAvPaWoTczliIsq3p8dSvhkNYBeLTz7q3yW3K0+AG+UKfCvyrAD53
uG9Zw3lo4F6JDhncvxj3LuaIcaYbQTb7Gh07I4bUy58vZH6+yEq4E+n+yDSTi1/xEdB5A5cVOHt6
CoHuWoIiGOpEWXfidZ5b9UCMJPTe8n6C2OqSqvYNNvzaQ9Ig0+qxS293bx7ahPBY4GFaTxq2JMpM
KcZrK/0cieSB/tMTnwoO9b70jtDysCfSh84FlCN3QHOZKgvbZGx2Z94dPve9GgXPcpjoqdl+aM3+
0Ku8xwpAPxvmVHgVjQ9VT8Ure5AHLWfrKnRtqQxrvBCER0079UYe/zoPDinmbZpqOn1ZBOkGO6Sl
uAioTqG7ivlr7ej6Y2RNDU9/bpow+pxl3Ud3vHilr9nXMC8Gk73RpP7b6fVXhWhEzpPiWCZpZ5c0
1s3wqfDLMR7XSlsz52/bTDuyeHhIyyZa0Mm2jJKqXQCJJGi2ZYFLihVkN7Bej5DnUJkAGPC+YohD
pCuilWvk5cmKjVXd+vG15GFsjSYfQVM/mJ6N/FFWuHjZKTA9mM0qdSpMJTiDe63udibdupM/bN0Q
eQdbFCdVG69kn4X7ydHPfO4atlOdsRoiE/JgG7+X6BXrSCXGukzaM2ZQMh5aby2SXl6h9lB2n+12
krf/ok/052zs8yVPaoIx7s0xzYdGkuQNE1mTCGZijKC35vfqBImYZLGA4s9PtnV9VGQYMIsiaaUo
Ml21y7VunWQwu50+WpqCNbKKx8tUtCzMKGHHkMdV1yUfIfZ4cMkMKIrVsP3OfRNpuLZ/MgOxOvLS
nRFmBwO3xoFBmaYeAlRNqZDdDMc8pBNoFXiP1XXI8/dscBZpE/k/bZM8Wknov/iNgGYZDCy9g3Qk
wI65M2y9ed9LAjyGE12hftAWHcr0kKuiWdRWslFW3xxa4lCr1tTnk0Uc2ulos3M61E+K9hZ6JtON
1HJjlikrfwEXpc1aD6N2Fnj2QxLSbYBb+GeoIFOjvsHMD+gtHMx9UhHfTEpUk2bCdktcilJTb91x
HWab58fUO21USI5Bs/R0H+rFb5XgXaBoVBDlI/fVqeqHv+7LlOrWcy+ta8U7BTjxNB1tK0A6RTfS
K99Y64YIzq4ZoS+S7USKno7IrHVWmJwnAx3redBamzikCpDuSDSDWvYXyQ5a6vQxRwNdzL2mHYJ8
nI4OhfOTN+6sBswEHizSyaRn2LoUy9aXS5zA7kLrNMjfdXs1XZ+QrUe3N0sFokuJGy6cOwJ6GLyv
3E9/0gzaSJQQnOLjvM2N0CZcPqgl3Q37MeK5pnIGFZUoa+cG/pY2jxK9TbuAsV95LnaTWvUrDu8A
Iy5d4kHlIBaY/pM39A/Kl+umIWbpD3j5I4MrKeDadUjp+EMZEczXGC70ZlBrM6GYUSiaYXKKnMks
o1Xrnf9RES4VBq08tYlfNcjYR9NoNnMH85tA6c5G3dxQPLj23fyLdsFVkw1bMZU3z2k/lhq9AIxE
EQWRBI+Cbho2rsFIDQy54fOb96uIUxhdMMxXdExzs6iqbFUTQtyr0RvmIfcrPkQx6S7YDlbTJhcc
3xy8igsSmfErVdFqTlRQbpBC+QiKhUE6EyDNiyFLZF4r1tdTZB6DBHkH9f+tR5feAJTKF3FFSMU1
Lw4wvkPla97cqxobfTmGN40QIFmG1LpLp5Tpc7ThnHICGDO92HVWQyKkC48dNthV4i0rb0jWuqL3
i33PspmmfG2B32fYR+sOq3Jbi+bXo4htg4T9brhGu48EvgX8A9zsm/rmWBRIuvb9ab3scMo9p3a7
tbnPzKIQTb+vGIxD5Ege2EB6RP+Es/JEiIN1CE13aU41XUMdd2F25bzoWNh5ZD+uuRhhEBjROh7w
2Ret/6qpdLy5UbK1olQcWjQTLMLXtP8GsLir0/x+y56H1ViseHX2WkmPZJMjNVhWt8ocCw9RlDyM
yHGz2i/bkzl5lN3jfD8lcbBwowJnkFc4OxdreUhCmd9tU9XF12AhuArxAGIq9FTFi4MzGJW32Dmq
lfARvF9Vx+wLEnNX+xrDTnhmxWSx5IvlwuAcLw1IG6L0qBu7b3SFFe6ifHj+lRkJWqI/kIioBUYe
8GNeLX6a7rNCNlKOIfJ76VsJQYG9SVdK8u/sqIj5YGKPwHDN5JhH+A9xO7rW1G1shsV5aVO56GXx
pS3ZcbYV0dfSHmjclHQ0NYX9ntTxmx1jP0A6DA6mWzxrgtQze4u7eEO7JvNnKsTWYrVGaahGEmii
G6B3fxuDtJeLsbifGJQRCwKUbxn+cA6pLTdQd2G5AR3A8Vl4yNYKMcIMiqewVSZuwphjFchKrteE
fHlWm0b+3XKhSSQGxn5sLy64KxRotCsJ1RmSD22yCBVLV7GEKg0ux4lT0b+rNiVOY4QcJA4qWdH4
QrYHIiq3Hsc/tSk69/7EWUZhqRappdgTl1gwnsaIT64HVIqUpD6wtuqDxxBHqBpwEBC4AOjO/jet
DZgztMWqLFzUJQ68ZHjP06MZN29VUBuzyFQEK0y6NMsueXDMdYNTHw3zJSb8gcvnpuv+gJXD3uei
oqyKW/GtzhrIJA7JMS4F+tD1uyDvHgcc0Qt/qN/sO5AuCbJV32GL1PCub5qY5siho7v1vktiyxpt
TB/VNWR8yvQqegrkvc1s8Pa9YahVl1ffHp5KxDxZbnj9XqnO4Yk2PNYFxVWQtmDCg0fygzg6RnFp
7SasEQjIOUWgebJr/OFujyDsMNjamktdM78PrYem4k1q6/14dAwvuk1Ff6HtShNRfyypa88SDgiF
MyvXYc/V/Imi3vIGYzNCxYHr3JUojadYGX4PXnjTYsm8LeXMAB8EYT/AuJC9WWTQMAfSSSuib6/Y
yGxVWHJ4UNa3L6A1STY9aeq91MGLkWH0t9raXupacBnpgmBVyKotoVteNv7BZbFPepGtjiWGczrp
Z3abybLIMIOKkH6k1ryVxCbO8f0bkhWlsUh1vWBW1d86G1i25VpvaRkSfEhYgnAZ/AXBtuL2sQXt
yOWpJSVfdeAfsNASn/MtOoqyYeGQ0aLE7hISV2AVTrm8iKnSihxeVq7yrDhoteLY2SkbVIlCkyAM
fjXFgAWFGOSsqPddaJ7jCqYWqGb0kuS+vjMoxUFh4gGv0mnPG2SbmN2wjSq1FbWnrVEUp7jdAjPi
od+49WkeElkAKKOu/r1+nW/7QkG1IC3GNdDkCuNW3WfWYuOMWxwZdfLGFsODtSCfsNui8uf11p26
1zq3HmG4TTPNpEosvGiMd0tWa0dMmj8xUUb2YsyjqH7ssPRVVrt4Bu2CIO818/OMk0i8lg4OpITw
pdlIIA9JjSe3sZD0hbmqMLhhyZnRjnxqtbbnnmBtnYIbcTQZuyJUV2eyaEAZX8cW2k3ivo5l+FVP
vDxuqf8iIb33HVWJ7phle/8sMKPZpWO8Dp6WLHoaRXFeGeIeOHMpZmp3dUs1Ib9luxJpx86yqE5p
yj60ddJVGhFznkwINIzPB92antq+HLheCtTujP1z2n7QMyseagpfZ403oJ6nkpFkCjBpVPm3Vwn/
0t7deXwc8TMjBmHRDNbC1L46wfXccX1tZRgCw15LiQTvuG+3N65V5qBqWCVCSlmOh4GL1sKoeVgk
AqCoTKb+GKXag2oCezvGHbdb6l5cH6uzrlN0S/8GAvokm2PYIXlFPjhG39zElohutq8WdtaghGr4
Sqnb2fax0HiNSDKThEoeqkb+lHr9lpr6KTXwswgCuaJiqtBa64v6xQZYZsNgDXQtGGiDnAfMV2uv
iP3FNNbtohJkpbxWH5Y+i8ld0QtzwSP+xogTn7vCeG2dvt+aqsYNFKfuw+Sn18Yu64cs3nUsxuYi
d8plFLTg94SNCaySnyX0wXXZ+y+jK/QDwJxp1Rvw3Xy8SJOQ9bKzvHpR6PkukeZnHLEjI+JJOSsb
553qyn1MDnZujv5ryudnhQX7FhuhsZrcdFqxyu09b1cx8dqeolsRG2lklP8bhKL+n6z8lqlDG8X0
K2zfEOJ/Mnc75eBkXKm4h5VqntF5rcHj2Aa9Ny1TvJC5P5qbybxfDTRWL90g1mSUNkPGkAk+marb
hCfT6I+vqP06rTXGyRc0nuk1hu8/JuX/27GZ/+8aNXRBvIbLyH+wdN8TPH9P5twjQv/9v90+ivCf
0zX/49f8FbFx/b/RqnHnV/pgXnX3/jb4K2Hjen/zdZe+CYZ8OjIMvv//6NawbAN6tn73g3CJI3rz
93yNKf5GVtC5Y5L53Qzgsf9KvuYvCvA/EgZgoXlMOTq+pn82nVu0ERoopN66YPu0tXDQznTlenOd
Dri55lp0QxhhzLWhCE5OTNy86i13mU0ColKmj3vR2c2TYB9Hm63snzSCHhtDJwJu0qTxVaBvsHsI
SbDXqViTnKCFKWC4oDhJEqRX3pKYACstH+xPFkqQImOsrcK8UETEGBd6dk+LUWFd0ApFIp6eUHuU
tOUNnZyZTiRQoIFL5JMLQR3HNmBHxCUS6R9GpI4Z/g+c0h2AHrM/lfQlrarCmHh0iM+xrci3ypFT
09+xX7ubitwajSbZ+A4cEi70S9myz5HEpMGQ4DDT6LEcbEVJmtOwhcridmPGycYKQvuB21I3BySE
W9lV/ZJpFfcUjoiFn/hvIgNCWMYDI570EIyHEsEd5bl2m6+h1z5oHswXRTKQPBE6exYzegwILG+T
rHmZCOqsMg/l1yrIA2th2p+MhvEZRrxOxr57K8fsIbO1b6BBw5o9pb8NG5xngS1g32bTsLTT/hi6
PJvoLCTBmBUJ8zoHuuXpq6LqrqT/n9O6rhY+EsjcRQhbZWlerBVIkJkTuhb73B4RJNJuUmJG7KAe
HKc77ieeCuvZ4xFBJZcKOUlxxpFlFsabGeRf5MJW5H9hNAnYJa4zHoMOHbEanFPasqNKhdRWsZWf
iGzW2zzXPpyGW6qDP7Soz3oBHot5jI1AD+GC05wLbwWDAQuHtqotZo4uQz5La6KHceS1d+slcFWq
uudliF7jD46/HO1GWxcFD+0IAOXcCoBzBPRlUenbMOmpAliN1ew6OosXGYYpUph8BLxwIhxeOD2b
i2bES1QNa2kIFgaVC8ow4BzO2p4T1wLPYsrR2voSCZ+5EDkezQp9SSxqNrzcxXi/jAMT7b9+FP+f
nbP/5c/6fzDFyElncab9r87ZfdmWqvyPJ+2//6K/Dlpah8iXE6JhUr4fand6/F8HrSH+ximKm/Ge
pvLoXDD//aS1zL+x3yB249FhZOl/zvq/n7TWX78f/44uDNa/5r+UZKSG4H6k/uOoxZHoudC+oYp7
/JYW2Pl/PnKlqjwrt6x8bubej8lz55A30EdGATvYwBk71d+0XvQz3z/SUNDsTM8fL+zZeO6TgZxZ
rrNpM1adUiQroSl3Ier22HjYVpPBrFZxAYCibabP3HKyZ9c6JCLNEUEzKALo5jizi/JIVtx5z3Pj
qHT2VpAey1XoUGC8cqBI6iHbhRpJfqaLFzsPskPS+yG3/PGVF6hbSYIbc1Hz043eXGpZA8uytTk7
PSM5/fmSNkzrOt1hbfRv1J3JjuPKlmW/iA/sSSsUciCRonqXSy7vJkR0l33fGMmvr8XIQb4sIAc1
LOA93HvDw90lijQ7ds7ea9NQnwwFCw2jqicBfb0ynmfqbzGD6VKQe2lCfwVNpnmiSdksYhqenOqG
AKm8b6d7aG3zCRfWg1EWRCd3HRMO1UvPbM1Lqy99zJ6VPYARnAAiLULlm1QayMy+5oR2IUmFcTCB
1Cr6ND1lrnViWxEvujYeqIPNXa06y8FNLEgBo/A1RtVIAbBm9EvoXJgWL4jt+1Emh6gPnY0mI0CR
zZjvjWVt8JLsKmwtcEeVVcUdbA4F2WdXsZlw+TYoxXQcA06vcYKP4JspzPNySR8Sai2tT7EihGTr
26WC3mk4KUO+q8b6vRvsS4ZcJLKdcY+9SNu2jbguunuelYYQQqQUE8hPZkn9ftZEssmj1UVtGwox
Gz19tTyZKJbx7UuW962qqj0pqDRSUoIo/VUKtxgScBVYB2BQ9BhCSm5zZF6hkjSy+sXZ5auH0SEX
kgmnmZHBlNZ/m9ij7N7wbSM1SMzOX5FHvRqD+VmS4kjTgT14wsmRF3eUHDgsERpTQTwpKlQfJTp2
OywpYRvjRIkt6RWu8wVDjQi+2lI98uWWLaKM2aERnTBvXfN+Q2aW9Nunxat10kNJdc+LaZcZTVAi
sLdG5dwRHz4n4pDUBIJlzXcZoSZNKPcTUDJVdVMI5h7qlxYVo7DqUxwijaPX0M1qAGBtXzn5sSHx
EAUuQK/yyPHPryzzJa41b3W5qU1QvC5WeRyTYt+4la9Gi2eiLM6XLkDhRMfxHKtMAHUFfeBbOP5s
aUpHZh/oa5Kn/Rmrzaki4tWo3P3cGD4T/L0apWcjpkOOXcDWqots4/sYlxcGwC/qkgZ2pQWzyD6w
aficv9iXdJoccgcd5DyhHSDu8iolaeJ0p3X0864UQRSaXrbopygsiMvhbIPXIIuhIifuRkV5pRJX
bFXiGmX6aSrHnUprr+6m/dK6hwrXbT4lgTmm5573hNh/U6n8PkqCMf6eIKwyVd6VfAy2UIMZmhWj
aHwozQl4vp8kezmsaFeOlBGG2gHrgIy3GkQcrav3SCi8ljwxu30HL7mjnt3xSxGvztvEiK8oKjHx
Ta/rnxe69aIpyetsikMdAibXv4D67Ixc8fXB8FsEL+s/V/BATo5M2iVAAvjpcfJDA8JX9yHNX+AG
/JnpINWp4V0gAFp1nWzvTQl5i/j5ODEZY6xSJ5+ED+WlZjCyOjQscVBkGKB9R7ZZIrFCsDxFOxlX
+916OSCpeUPu7IVR+1lm3exjndd7kZSXjNZzOMfXPvzRrUdNZ/TXX1ZFq5uDzn1F6zM9pNm3BRB4
FtopWyyaHbNnu+MDKdzKStm5c7M3F4OCmMFof1Aa8cfCqbDESSCm4mJYh2ahnmjEMZ6cg/FzhLTF
/PTolAiihfNIiV1Htu83y4I3Ru4EI1hNH98ToGCtsmCQmLwxp+2Xnl2NV0RfrSowjxam7wBco0t9
hifiMwhACQs7kIY2fCkv7hluWjzek/h7mXS4XN1ywckBTQ7qLNw55BA4i6nETPvcLAecJLRjk1e6
Q1/rrbxec2OykKLfHPOOC5xGObg8ZgnlrlHpV8cPLSRuHuNPmhovmUbksOns28691lVxicdwv5gv
JsZxKK+v0XEW8WmuuIs6E897cUP2+2oxZlaMOFhaevGxs3FmFHusfwuRqMqqELxGLu0VrILmqPhR
OXvFqnXtQ38teVcmJn/sNFTNubvHobQzcHP20xwMunLh/wSM++NxoX3MS700LBY8y12yhovrvo0v
KQSQVUfLB6UeUdPKdv3vIemAwdl7pCM+N8KhYnaIaAXfkLkrq/zChrqb9bNYpi2wTtrQ2d8va5m5
tWvJo69e6OkHeZ/c2lA+ookLA41gzPZ6aWNoh8OTcsCAuQuzZUPnH0v0xs5nnBYiyJrpl0uaMbi+
qyX1l1iL3o20uAiyxYEitveOjAhE1rFUdl2GC5abKp4ZyDAbifXhmVfiGIL6ITn34HK9LOb1aFo3
WdShOGmC0WCdztyjueRwkFGVKoy2qLgvimojtGLd5GLn9UdDdxESFj2f4hZW3bnrpje1ojmMA8wl
otvdNbxqN/upYBSu+/pLcabbcnUH/QMx/zFzUx/1bJmZX4oWvyIsvfUwjyKzDCTE7TJP7t3CeHHu
YM0lvByvpupXsuVCRDLKu/GdOco9ZgwsmZCVEbeM1npQzQB+3ttp3gjgovPdEXycquK7i4Jmho8u
/q30LLIEIzAtEEXtT+rv3ETPXK2K9iAys506+x28axdSjTLEPvg0YLS7SQc2OfKRACFWMbalM0Dr
EASkgoA0Rb+0yIO04UulXMeUhdpVYNWvs++aQInFQ0fAziP9/qXTc0/hoa5TA+T0CIY1sXcws/wM
CiOETFcc2tndi167OA0LUR4eQTohbXQPnWbskr0FFnuOJA7meR8xoKdFzlkKYhz2+Fx/clE26xXQ
GciW+EQHZ9qPWK3k+Mp5x2vTZpNRNNhMvaYIOQfWN+hjyB0iIhHEdqJ3v/55bKfbsY8OBe17Zb4Y
RuAyDFzvAq37AygajZELZTL01zvHPYfidz2Y6KRZYixtfTS3VlceZ1v8WV9M7tanFIKq+zUPL6r5
kHG5R91+6SBcp+FwJ0um8DKRfbY/47y4Zehc5oYGeSO6N9qXnsNRVFb9A/7NU4+VV2CeZ2f8ZTEP
0lkMYk0ECc5zVRLW6Ayb6M96fxdlditIOl+G+CO0bkpRB9JEcEKP2BmSeya6O7Dlnygp7DG7hvVM
w0CcanhkGCiPmojOox1Yi3Nw6O/W2bRrGErOdJ7bRD12eXMsKmcfCQw1hk0lXmwV60+RgufVN5rB
Ho8B1FajZzhhH4bSKLj1qqjcVkg4y/l9wfSg4aZIksjX1vhfipJhkf4QjQ+LgHlhR+eewZ0FQx8Y
U/oCrqOwPrRkvDcpBnT5WyF+Ao3kZlBPHPohlQ1+lFrnuOrPA4rB5qwT33Fll83K/Njpxosx98HM
S57bs9Islyq3zm1GtHiZ31KclDyN27mbjo05eZvW0rfrArGU5MGD0Fd682ymfcA4wW+HZb+O2xbD
Aza5VwC+xjCfAKjCx1tceVSb6TDO1d5t8k/FdvZOyfIJZxPM2z2stlaFzBAl2upxz/QO5uT4ptkG
ao44gCN9L/MXQAYvpeH8sdvpnXCVn3NSv9k6dZkC8j7Vfk/lZ9NXN2BgGOPq4qIwTsO38KIrSIsn
G/Ax6SEJ2clh2v3qRLEHvOIXMn1tluzAuW4r6N2oGAPDsjyZpWTcL96YSp1LKnyocBsDoH6/KMEM
C8Mp2BkNazeM00VBVgYCasMN2TcM2KdyFxvKfZwzbEnWTgujd6dz5QZLJUbqyBvq7pfZlj/RaRl6
c9dN+wt19NOFfTWLBy0p01a8wWGQLtrh2aHWQ000s4TmfLm1JDqDGX41G2HRdc8QCh/XTy4ncG7P
tuc7Jvur6ewvI1Y/8Cp9zlH0VsvuEbrR1bKPeDNeHViFRlXcRus7Mcdz0kR3SPa4Dd6YjRxtIXkU
wnfLiN6hRP8k1RC5iEZQCmOZbBge6xcmOTw5fdRlRvl5jLrpHubzEwRPKoGoJDmDlwJg9/xoivrS
1/Or5MDQFZd0dK9crWcqi5tmDldzie/gxh4ALhCf/jNXypOZ9tK+Nh+GkX3LJvs51DxsQAentriM
Ko9MFr2tO9f6Otd3sTaCLMU6ri9LVjOqR2ToyV3px7cGJwAV753OGJEvQLD5tlIdnuu3ZXP4BOu8
gSBxAcS2G6QatLn5lYsMfCN73Wh/YZX7MGR/p2L+rPP24abhqaRT1WK1xiV+CJvhSuDQ05n6Z4Kg
ejAhAtcJtzlCFtk/gJreKkP7qc79Q4Q3PZ5OpRaTux44iMCnZPnQ3eY61fltyd0vfEeDlZLTLj+K
MHwgiCIOnvQG+1fPCTAbq2+oNX6MnMqyPnN78BVIleXkPhxrXK10P4XZ3QQ5j5Hy2rTwfXrxKDtC
grAmIcpbbwozD58pcRDrx4g3+22ZptdWbzjF3GYzueFz5MVNr+tLsBzlOaJZrtsfmRnuiQx5jIN9
5Wl+6u5wR3f/mkxIEFepDV8TecauCrw0H+9uUdyclinmzI1V6y9RLu8NyD5yzGvdvki4FKYlH7Ft
fxVKi90uHLYYqN5DO/+UIwV+kpxHY/pQTPmcOu3EJ3sHORqGzYWx0DUZmFc57iM3uqs+aB94Ry8R
jn50qULXvfWFD4XySJvwoiXR+/qm8rg5ttp3XEdn6d6LOb0RqfOe9sVRJsMjAvStaSfUjI+/P78V
1ylH5as/Oz7I9UNenHAL5f6mcWdPS3eVzi9m8Zf1V6ErvGJGuC3JmgmhPGnfXjXxEY8897K/Oiob
ixrd246o6j66F9K6tPiMIbD+vW0wBj96u7uak0ISiLwrvIOp26XX/BqV3XZ9PYQpHPCbbjhWfa1/
NYqXm2LhjkJJY2MogcNxh4hwU/Fi064E670DHrslSnHxO7c9Tknl6VpJBsITmANHB1j2l1m8rG9M
Q/QT3dbS1Jhf1F9Z3YJ1QeK3i+r8KGOaGeFL1n8yDcegikbUo9PzWD+AKY6eOQ16B32hrWKztwJw
d68Ipb/60bkOmvLq5OKhIwaJY16XYV8d1q0pZr7GE4kK4xznlNoQBpZIvRn2cFlSP8zUj4IHFI7B
e8gK2ppXArKAQIWvMCSfksoAvsSDOOMz9+ahXyiuuPnWOwouy7W1+ne4qPf1iRpMdP0Xray+QqRQ
i3Zkxi3t8EGI4sPJ85s+yo/11UPo2IUqY31De1m/Hi/uIyq0j8lEv1ze8prPqQYfjyHO7eVH6S4f
TPeg6+SYH8UTui0ZOf2DXMR9D2OnMKYHgs43sm5vrTJ/uCRKkW7lowSCHpYp37M6T5uu8RxTQjcD
fcFTuujzx6yu5B0G+oV6Usz+3v/T5uJ1qePP3o+08NabqFBgoRpV9lMk3Tet52DdHYzpp6aFF/ib
HzqtFy07AElHUcN5Ncpd0B7KCSs8FPaegJb0FjvOl5lxFKUz4zrN09bDx/oe1zt7SOg2gcFen1Xc
xgTVMHHvHN6nfMLY5sBEqmClPErXvpa6OMP3b2Bh4si4pdziuMNu3VTcmr64mK3h9TSltGS9B7SP
9erGjrxZovisq+HZi/bblJKmUfb3v2naYHnQkS+1zUfSthctX/Zx9rnQ2GHTw9hhh0yiA135jV7A
h0sbQPw/ZU50Rbh1SyomJWKuf7WUP7mmn5xegLqq6hcap/t6cvYGTcW49UMyr9YCdeqhz4wmopwR
kFux/fsEZDE0GlqeGVEMc3zGIlRl3NbUg+tNs2B6KzjzYpTZYu14MxFktfp8ssIP4mf1frg6vfJd
DGwLkRqs/xzcyUNjg5RN8UukQWPM8u3Me+ZVflkeJWyPDCOPaziHqar8Hv95grhMWXJvXToraPNK
ekNhwHTp5I7/DEVxqbFOZAtBTIp17rv2lJgvs4HOTu3Lo9KzbyHpBzQN/kzjZTMKwWaxrbBG20hT
lMhePxV6ItG1y2JU7ebOqJVgycElEa45ltVJpJS9Lh0jhFuq/lLSPVt/HI8fkmPTM2Vy1Qa06Tzw
daIEU6zeJFL0pP40SjoQKy8ZM0aIHo62k00mo/k2IZLjuq7XuWlezSg+FW0SaG3kG2ggaONtLdqN
69XqVT4WMkR6Ue7B4J5DTezYpSBFQZBgVi4PiGy3bgSJCCdh0+s4z8Xb+p2sU1Ez7fn9dbdi5emC
Nh3ma0jGM6czjlOzoXidmgQSj2QNPh1LrY/tdl/ODYXndb0m0haBKqu9XTUb2wr9zgG1izskR4ua
ZSFJQ/VWz85qzmKqHNFD/bNOsKIq/5Mn2eRnWhEo5KZu1W78AOCgnasi+c4de7rEzjnNRtQJqK2y
QUU1VzQ/SbiINqk5nHJUgQnKOCDf6gfzQ3/Q60sieki4GfjiMjsVdQ21KCVJrkWTupkbHH9VVvsp
4F4rFH80eLq+0XWw0C34pJb1ahHGsE9T8Rjq6AHICTRvB/7cQoyhdIEVZYOPuMRL1VISOJiRq2BY
b2EnX7ps+GdIQgIN/B69Ai5uhoL4vfcqUGdPDrm6XWr5G/Ei/6LqP5MxBX+SfANHeKCC2pN8pAAe
Iuz2kOPEdtFZbUfEJLAIrr2ELlDnyrApFXefLZylFQxu/NR4G5vGb8zV/0QcEaLpYOZ5d7JucaqU
W2ehkdfxds0ZoU1YqB9/pUhjhrLOwkUEdtRuiosUIcWF9UgzRd3WGuPDFvVt5ChQiFyXvqqh+ktL
07AU/QtMay7sQCpvDRLEKFijTUyT6IR2DTTZ7dzbp0rLkagqNBJ0tKaxxtXoDRVXtJV6BhLWZrLx
8YT8JXBFn9ZSPhLGhRtFb0AZGHQ04umXWa5G9VjJgRcQ+xeiShkjib4zzdcgOcRmgjgJo6UDT77k
yBcXbVu446EZOmUDsvYfKaN9S76zV9BQWOIavpnJpweE2m/t/oc0h2fmysAMO86XHEM32tOWZHgV
4d+NFxO/YaMWs5w3UZMgoehipEsrPDuu3G3CR72t5odugzKomuaqdfPv3hlKTCM1pBkcorpBj7Aw
89/clUgM51Vs2iBgjYitIFOr1eanMnXupvkqCbT1YrMz0Iwqx2Eceg+/NWAY2n+dVC/WmF0S4t83
boga7v99UvpWFfzv/8a4/pr+F7GXc5tEcf8f/+OY9L/9rf+PiLD6Cmr9n4mwDxxhf8rkx79PUv9+
y39OUTX7XzaTRHtNXbVUVTiIX/5ziqoZ/zJcQ111LLpqAy38ryGq/S9GmqjxGLyqGpPL/5KrmNa/
TF1jwmoCOCIEmNHrf/xvriwsXNTGc1SVYHT/23//O/1Us5z/LppyGMPqBE6bLi/OEo4reBX/zn+k
ctLSjnClbeZoxC5oJg0OLdylc9TuzBzndY4Lb2YKgtJzRVl2JmKJtG9fWgWAf9jThS4sInCyxEAW
DGW6DcM9R7xTRmku4/Rs9iBBWnJWEp3uN6aCAMX3j5buXpJr+UFwT21LQNQB0QiVxy3tU/0qe4ah
zOMKJGh4jRXPJKaDvu2mU8bYG2L8cmWSnW0aEkXInozWguaZge8ZIxrEkFQ1we6hDafVJTFxDihX
MRdBoabSJzIwg4tOWCT1FVRbOFjK9GI7qDcTMggSbQTlPeNb10L6SGGCgcJC75cOOjpbd+cQZ+Sb
VLibcWQ4YeeGvunLH8LC5IJ47iNGKO6lZu5H+AuS2Poj667wpzVJoBPDblbZqRWEv/CyxKaT9Koa
SbxwAsoBHk4B/bkxfXioCB4zq9mVMRa5Pj3EOmFckhsAcpMfk0aOuMLReP3NZzeG16UeFOR8U74l
yowcj6G5EJNxR4PIwb6cGQIuL20NeKIwentjG3wWi4ZExwlddBy0VXpabTJrOUnEC7Q/BQQNqxHi
eHtYfCAfVLoy1gnXhs5vYiu3LbxIRelCCYhwGkm2862E8uupS+cbeYXPZ7I+GUWDtyQ8uGGepI3t
Vw/fyJvr5m2CS0UqCiZ4KZU/uhJ9UF39KSVgHIAEsLkslsBynT1UAKKsrHtrK8F67uIAJWhgq/UE
b2pN7Lv45zx3UpYN+Mwr5JmSIFtCbhR98ZwqN0hy4ViF7dHZECiw5y2iaW5aEBw9WaJ1P+KCNN41
Cx7oiBRQhYIQiLn9sCe/HnHiqzZZQAmtXqklBhyRtD3EbV9uXGTT5kDB0pRVYCIc8m3ZfQnUPxr9
SMSIMREttuprvXtxNK7fvJIDUO7woISfoOTdY5RODlluxCy0KZCFxlRJz8s/SqjKU4J+SdAyHtaD
KFkuOU4R5uDLJe87wV0x9VtRu9dQX1XNsROUuL7v5TDLXTFg/6psx0tpZG0WkCIKn0w1B1Nq3zEK
JTwH5D8yLUhq7sXc67XF8RoDVz78gu8BgT5hdXXA7f+uFMCekZ/yDAEqWiYbn60G1mwhAmqe9Pc+
YvY60c8EdlTApONglE4gO5naaJbxPZVrx84tngkbtksJRVYirbyRlMA6Qi2va9D3+7RT6YJj4y1Z
SbS+FGyLZOwp3PC6W365IyyLGuzpLu7GYDTRKi11YQDFm7YJpzZopCTJKPqke5DY6u3c1rgDtV/t
rJGrJtR626kcvxf3nBOSrsL+8zRn7rfmqHsyEq8uPxZl8MiDUmRvma43xykbZg8FCQfJkSShZGk5
X4JWIG5LJ3VU9yFXrqmV1wjCJ4dNjZ6Czv1otmA2a4eAzoiRQZjh4m4QiOdRUGraL4lSJgDuv88L
5Fu6xTM4zKQdk2rhkzYA1BLUxWqQ9lBC8XxLGuu4XF5rJWsxy8Wsbpp6UmP7EyNOuZnLEVcwFYaU
WTCElNSZmFUwCl7WAd6hPMSi5/A8c2EyBwsvJphDHNqkJbWLTsohxh1spQc6pKyuFHJWTkhmnVKE
OTODW7pSEJEqbFtu8XtSCxxSxA4E+Jr5A4Jt87Ze6xDU8qgC8e12M8x57u7OcSkmK5aZNqRJESUf
PUIZ6AFB5na/aPF+kmf9PjqMS8DinXJLV0EDAnFTymW/FOqvVCxvFbr/v0tlnaQW75v3ZnbnMeFE
Q3pAts57i5CoQTgZG3zepzQT6rZ0fw6jnQcm5Clpz8k+Cj/gCPS7HLpDHY8cTyGN9qTpdta3lfpO
qrpbEghNNrcE0kf3O3JJIDFCzg+9Igg7H7fhsQFkq2s5Fk9j2AyOkW8j6AjQVHNjY3I8AwLDYFFT
A7cDdciV4ElFwg9zG/xKI05h1j36kKEcPbkdSuPfnDumTb+QTdbSUNkkIzuQKQO7/FWuIzhLH8kx
D1nFRBbkSvdRcAu1yLk2mW6WB1nXXzC1x/1E/KiTjWuUDHueHDgGJDEPYKuG9b6G5cjhbxvWzNv4
Gfp8jzrkdVoFZRUawk72So0aNMUsBrOpQZeKZ6J+tYohvccRtn1rgGhRC+3mcNB1DDSTC4Kmrd5S
Fg9z9AaKE67gBOmw12Apdpx/IF1XbxnMTQB7JMMSwAUPMws4ngcNWlSscKxajQ62NVM1i9Au84K4
76eaZOYNVyyxl8d8IATLHPMXN3Ej9JJFc27Cd4qEgDSUdFfRuKJCIR1a6kmwJBhq00V55SkFw9zS
FeteFyr9rSJ59sP+zCGFyc24fNuJJPd9Sr+UmmNHoScbPW53xAidmmy099akxZt8IemZMKSHyWrg
TbZyd0Ucb8rWvdKXYNTvZesAbt7qZvUDqLLlNSFSfIBKKilZNYFDSfQSxSmIqzq6zjlJd5rRwnSc
H3GefhYcN804ZoOYiitwYwOXDlwxaJy5F+UOnUzwAAClOh46e+T0WVl+38469yN4Ri2j2FezUz+r
QB+k8Dstgp64DhbnkN8PVGkwaaw083zhRNR4xIPbeT2eQryO5agP5KFE2Exm59QtQ38a0hHHUTif
hyKCQjAQK2ySOJiz1jduzZ1lLNKzO/KnEugiPOwNhCnoe72B7ki1bfbtHOtJAczStEtGQCzHIBdo
QaTQiW6JY8GaJvKefclPazfdIy7b64KHuUuMX3RvKccAuBBp5Aaj3r8u2MEqYJpaAW/Tcigzawwg
FhNdpXcloJdO8yXRjbmKgEJMdbSrAQ8MRu0yq8xTjksNO40od5ONpwxlIO6XrFLufYpzK4FiTR6R
+AorT9OXyDNI8EgYyzaoopfVuy964zg7EcQJLDEE36CGmlqyvyZOYtNSt0wFS8cPz2OYMKlxOngw
S/ohh157liQKknosvgmuGWEwIwLQjEnuTLMlfHkVWIxVDEsxMnfTaoZJkX+1U9yxHDqGP+GG8XXm
jgdhZ39qw419NMPcvHRRMtuA1qEAFl7zMTb4OSOkLdjy9VLsnNB8NUqoZULXBm91M5L8jbCn3fem
OwATMWuqdzo1cDjK3rkDnbxbTvSGF2+ikZuMGwVBBvauut+YqgrkNT4YM5wpbSEqtbGqLab8rTq6
e6fLlH06W3PQScikhNZBK61hxOkuIizVxGlXlLwEYmKdfFgObQqwz5zwrnc0yNuY0jwBUNj3zbRV
Yg2MF9UvJGgbbVD5q+pTF3lUOLHFKhpLvA3aCl0QOVbIRCCDTTThlX84/TBbFDiRyBqco/ks1ULz
WlRuRI1RpS1EDZgpNWXtukEKJQwSR6SujLkFkz7AoSGh5cXfNHriE5sRz2LFT2kjrfMcCb3Upjnl
xS65kNNQrvwjmjcL7sy6qweMN0bjaSOYZFUbCDFADlWG4c88Ih9YZmXQq8sCKeGRCA35umXtKMcL
0ghZzkHwCa/VJxLlmsZPo08LvRW3U/wJYisMxJi9s2xfC3VmjrfcEVs2F6vxw5hqqREwjzU1bXft
zJRn3OSKRKjhNdEz0gZcbhr3AkryyuljxD0kFYY1QYQ1vSEyJ22xqRAxuKsMVW+Fem15DCyBAdfE
uTZKzJaj+Ccr8GaGbvvR2MsuVesWdMBbpygmIW34F4cWZXZaYVZvJ9qpfWPdgqynxBMKHeV5zL4N
CZ+3kKA7IKH9yJPhHDGr3s7LHHEOQlNkRK8MTzn1KASPJT3859U+KhbVr3VseCoQ4mGBNDCo78MA
l0pK8x6lLoga84A4IWHQTplIetGwFdjAzdUCXPHzFs5lwRJ134T7eaVE8Mry2jCEtvBk8VBr1UmZ
CLTuwnk+aBO5UNYH00pf4vQ+oX/oNtVIhVfExY5agnUvgyU9qtV+qE1KmajBklvNoze3Ij4bE50x
Fjn0RaYI5hzQpkGRqLv3pbORLYHvh7iuI1UoLjkl+A2QsD80Ds+Twem3qfnZcUuhMInnMCwX0aBK
GlnegIatGXxR5EVlPl5k2Fp7HFdXt7NJgGjYE+YSJc1kaNm2WmQK/ZICpjKm32Gc4ijlMTLm8FdM
ushe5xM+51a2r/nekWVkn3Xg41h14E8r6c4W6ByaplJ8pR2Q3YzqthLTGi4PT0SZsML1Kf3QIZVo
cKa03Lcx9o10AppsiAoBkZWdgTQelMzelgb5Q0YKz789DGGpvxnaV9sQ7DYC7d0PYryNGeBFMTT6
ftJYiLKxvMcw3BCHmtyyyu+Z8LdjYTGNnydtn1TTwBAsNhHTuOKUNOMXtlYAk66SeWJxER/SSvXz
PjriHWyPCfiavJENqtu1I6qq5zQXIiiI3OPOTfZa02LuUOGET3XMOXZK7yA+a7y2M+CEBkOoSA5T
XTMmEw+syxhLibGOZZYdph4fSaqv+195wdSUo3HZxnE4e6koVUCZkIINvU8CVZtOllPCw3FzGhhT
fjYS8xGlobuKheKN0QnWNijnGx1w8rZS1Lesp6Ae2v4Q6dlwyxBtbGCbxbtIcBp1gtka5MWa4eXn
jWaeajH71TCNB6rrrQ0pCeEmK3A3/gkX8GtKzjQySoLW5FnHs6+enCzcaC7nWG24w0br9nIen4pE
g1FK2LqzJU7WhCDFdY5KrOqw3KM1BT0D/Jv2nhyR1yozZCQ6VxzsCtXyR/qVy1C3IEEShngUdmbd
YaebQhLfUR2RHcrUR/nRdOm6kt45COH3q5wTm5twmvBgq8AsseahJcFunrGeDHGV+Lkh7S3j6dkr
TfeXVH8NidkGuhG/amMnPMu4q0amH0iFWKQuAgu7CxoWjoLhUJGjO/k9XvhgTlogbQIJllY7w26J
MCbjCufsMQ/2SQslKUMUf7SW0g77KaM78gfYYVQdAyIaSrDKMklQkK0qLReph0KbzO8MSEhR2N6t
FZbbDWwrdDrYYErk+WmR4uZq4cfOKUd3ixqjVaeTHq3UTF7NhC3cw1GKDi2X/+AKz/12ysi0iTlj
dQnGfbo+IeORzwIRUQP499q0DePTeG8tqZfHs1/P7p/cKcI16Br6+5xXBwAY9dZSiXNW2he3DNFL
panXzNQnii4L5mMtXBDUBuGfsB9/uQVn6hZt3KCJ0I8xHE8lK7X5ObTtU7YGPb1Q3kLpkOzR+4z4
WFwKMh60Sh29stH2Ar3JNiJGFvwGxlWl9I1IER7JFk8srntZ5r9bToBs7elaj1R+Y/T4dcbOn9Xh
qiv0Y5ZsdbALBX6tvtMy0XtY75NAIfERiJF6ADxv7B1N33U9uRUFaVQov+QdoVC9lVbcngaO4PQN
f5Sx/qWpBWn2o5MFWuZwJ9gtfaQQ33ddMygTyY9CQTqg6svOIEKJwIMk2ksqsrNroEsBsDwX5FqZ
el1Sw08zJ29WBiEFtbkJqcoFIDErSwJIo7b8nMBZtg/p7Kuu9a2BcsbuPcLrt5yhb5Etmh0YoXQ3
WTMudpXU82o2Xz4yN/xYoiFFm0b6EU6r1Ue2PuCsWQqRcPuiLnaCD/rc9jZ0kBgSCuO+DAYXx1WL
n/kT6QeqMyXEnRAd0EAeM236aCFY1dAGczYKAPLUUYKUa5OjvonzVsgLBc7NnBqKWgiWg86AO1Hf
a9vYDyVVoF2BD+5tyMFrrzMpvx2MIWsdBHgzKTax+1k3DbFD5sx60Ib7KeIWjMeRB1U6LzESxI1V
0oG1/g9z59Edt9Jl2f9S40ItBAJ2UINOyyQpik52gkU5eI+A+/W9oXqrPwqfkNnNUQ+fnoRIIPy9
5+5DmGkqA5vjdwyGffioD/E7p3DvEN7rW1F+NJ3pvoIWAiCqNbZaMwDz5eCjsxNtomqgFMwB968b
wyOmsNPGdR8Cs38/OtnV6H4IkZZb02kiZISwc9xOUX3ViBQiK4XlWh18TgBiUhPmKCIdwp2fVlNd
hg8jyPOUGmMF7D5iCdQIp+ZgLQeTk7/sH+1afnbH+M7I5C8KN1lZyBZLprUV3ZlV8IRdGXe08KFO
KQSc3OSzE5HeCjoMBYoUoEaHSWZ1MyH8Qdk53duKPJ/l52I7jMXXnAXr1srMX1z6rUMKMIJwP9xi
z66vq1K96ADznKRl1DLh2OtZI/nO34Rj39iYK4Ow+6Gc4AXqHTugrR49ptAxDDq1dfVYzGeHo7CQ
CZrG4J8cwcIVoAlmbnLHddp3ugk9ycqdByUntS9Dn4xWIZ97xC9hqfpdSB4LOri+z0YDRlfdoqsq
FOlG3AHqwfnsauX7jtUd1n6OCjZ6LpLoex9JF5x5+XOCF8VAGzXEURVyUT07CsTqz6lmcfK2ykNX
uQ9WAq01GYi25gItRs74BjbMpAwN41CGUb6p2/gF0/B4508fRo2s5uhET13VIH68Dj2Z7/wOYqME
/NSin6LwM1DXQ6XDNHEJvE0yvoq9D0RVg52DrHOb+tUhHGqul1ZJjWoAvlorkblmN/wfDa513+9i
h4wvlaLhgbjQDPEIOL2M7Xgsq/gRVzIFF20y9jJDzNjzX63P0wcJlGeoicEJTRzLAhMEBLlbUyHe
BKg0pTi0xP57iThiV+ZEEN3yPnf1L0WqvqmWiBj4SbwM5suwLqZ91zbP3IDabQYujpQxYS4YDlcd
53TcQQlJel5ZET2f8I0SD11T/0jTEilCijjds/kag+x/JOk15B1ULAhVgFSrQ+DE077Wsnt7BqBR
xsUYYuY0kY0deJN8KoX9oaFbwVcj2eiTHu8M+YHAIM7UHrd2p+jIWkezWFgeTdXjKdfuhNKekzDd
d4N3K5XTPnvxftCutL5jWWgd4jWEObnjtTg0QbYl0I5ega3OzZBRxhSFaqYqd04FY0Lr+8PUOwV3
uH0m1JcwCL5bTbir7O7JdyzA6IX4lEE0grBHAXM2IJew8F84hHbK8DKY16EmH9PSuiq5WG96t97K
jqNhhJ7dNpgTUL5G/OhAI8yu5ZpNPWtZWF/HySS42zQnDF7qvaiyjSr1z6aRDnt2Zm4earYlV/W7
NJTEfJmfNZkrxnFNuoMdIDOSaQ/ZAhsD7gc7cleMDaqGNAtbvMwFJJ7YfAgi7zshR7mHqPFZV+bs
CytxVGc3yYbghRA22Z+iubLHkWo1UJjUZsS/F1eihRqruF3c6cp43+tGvG+MBnxsRRFZgMYW8lPx
bjDxFwdghNoftxsC+IFV2yctuknjUd95btbtAmGw7kD17wqMtGyEOIGsPrmcXt6Q8l3L1P6Rzv2/
S/r+PXv8/2H5rMAFbz3j+79quEptlP+R8p3/yf9kfDVL/peN1Bw2LSAA25oLXf9J+WqO/C9KZgER
mMCWHduyyez+wygAHUC9rTenYw3dMx3Dpp71n9JZzSZX7JHzdUia8DckKelFmvdc2vdPg7x/GAU8
hcZf53rNPshIC03pvhThfnKg6ARTdT0SwTZMsq2vvsk/uebXuWVe8lV17r8a4bu8bgQ3dUzhYyPd
C4LoeZl8yf04vfDstRdYOPvhTjZ52cxNaLFjVrr6Bbqbes34VlX2/k0/35jz5d9fHqM8aP77P8R/
GoakDAYjPNxoEtbxSiFhywBUnn/6n6XL/+fj/HZjfPX0XEovL0wW2tqwr2cWlSihMrnR4W2PR2vw
+sdrMcw8M+T7JDPAUwu/Z6TYiS1MX88//0/RwL9+/twvr36+w20b54g52Wd0XIid6EFa4kCG5p5A
8WMA82HXN+iLfVe7O9/iymhaYjXizkgarLuTfdojyFIEmb5HntSaCwNqrT/mZl+9UFGYnQLwjrK6
sd9VMmJfAX6d1WQ+zv/+P202//XFFvKKBm5loSU+vx8nmrof2j1HnWxXJyCuwNl8tprmjuudfWF8
zR39P/KP04///o9/NWf8+T6UNgcVNZGYjhEMyyfjKzjVnuvXhDeVwjLOcvTgwkRZmYvGYp4bHi6b
3ApCTpaJJAflkL3FMdQhiuGT8UB6UfNjtuc/41pji4mf64OheT6ly02EvYJZPGK33t6kdULIr2ja
05ta+Q0YejUaPKiZXkb14z4WHzFfiAYKk3p92hN2v2A7vDKcxTxMXrXQUeno1QP9k7cUj8e4jIHZ
yC58pJXBLBazP9BF3w6Sj+R77k1lq6/4LV35hvvx/NdZ++2LyZ/FxI8CG1WDxCb1dmpyByVpHv84
//S1Hz//+asvk1oAslOX4aQn3jtb6O9T7Mjywf8fw/JVxdPKxBDzS716fG0Y4OEFj7fHhOSF6RZb
ncBojD1WVgHDmST0uvNvsjJWxWLKFw1YUuqCqD5KAnVTeeqnI3ucGIleTw3eo+dbWeuNxUxv4gI+
Pk6BFM1mOJ9JhfzEGz+cf/jaKyzmdjM4Q9zgKEeVvS4C3GzDxLrGbt7jfpSa9qMZqCK70DNrHb+Y
2qlBkAhJDsl4W9xSXvLO1Z4RoV7ojJWnzwyT1/1O9UU0eJKnS+o4kqL5kPfmN7CBz2/6UPpiPoNB
lhqFQqgSeLxCmXGgLOdX7xK+cMkCXXiJle7QFxPbb620ahrd3WMrvHdnBCDbcI5aJPyKbHj/tldZ
TG8iF+hwcGs5qM4HzxpS4VXmMRHNKqOysbvYIysDd0lpC72kJwk8uvvQak8+mW0cDDC7PP8SK9Nc
nxt9Nc1bJR3NS3vnoI0UjODfKq8kIr8SdeA4ZMe3NbKY4FU3ZAOwYygnnn1D4AZSa4MDE5lTw0No
VxN3udDxa6+zmOTcczPLqFL74FFyfJ3ntXmCpZ9eKwPG6gQM8Cpt9Onq/Gv9tWOE5y4aa6Q5kje2
fqP47ywSxCjf7Ic3PBs032JBCan69UUDXtb1m2s9hTzopJQ7n3/42hxfrCAd+E6r7jz7YMgCsy7r
qxMFH5TrfTr/+JXv4i2WkK4VyrAzx93brXc1Otptqjff3vboxfLRB7huB0ZjH4Ix0NDSDPcmRVjn
n/3XRQPk3TymXk0Fal1T37Njb5+bjxgnUvS/EcSRjVG/Od/A2ndZLBhWasYqKSfrQNxE2Q9Ro3BG
y3EcxjzhfAt/Hf6MyMWoMSq71dXAdcZGFwgZFuIM4ZPwveM/VcUbR/1i8GjZQC4K3TQpEuSoNuEw
8D3nf/5fx6XwfkuvX/VA0qIdQQfs7h2C9o9jofqj57bq0I25Or6ticUAGhqH4JCFAW9Coitoq6fJ
z56UQyLgbc9fDKLc8F0MHHt37xP6G6Ls3jWDm4iMx4Xnr42h+dO9+kSU1yVAW9nZzCCyj7Ijy0Qp
95sOxEyBudVXTy+KrBKRZtjUizu2iX+E3QAYryxv12UOqe83fSN7sR0ETttT5u86+54ADgyldOar
N9nJSYzqwi34r/du4JeLbqBAAB111FLv0kgcTIK9DZsGP6593EYHoyP165gbKQ5veqFlSUAc1Gas
OTbjFpluFcEdY0bnqXPhe63M6pnF+bpX8AANUs0e7INAlntX1/4sVO7E1k4cHzz5MPvJqvb5/Lus
fDlvsYQEhl+mDULKfVrVJN3muhyKkeB0fdNz8QQQ4wgf/Hrs7Qvfbu3lFsvJFHVEkCcNBNOYkXMM
u94M3rV+HhU/08KBFq41seZ9iD0yocfzr7iy0DuLdXiykdtGVcYcanoK7MYvjsKcoiByH/RvbWMx
TxO9UlE0sA40KHei4UPhFbdu0EGq0y6sBCsfzlnM1dKXrS8bzaHesIGGEF6ZOVaZdk+xnxFitpLE
ydP577WyLM+UxNfjLwXtLXzXQMzXUM5A3jMyhpsOzPr5x690h7tYkpNSFpaneHwdddpOp2YX8BA+
xkrrmrspHPW3jTR3/pCvFjfTdDme67QDAoEa0p2vF5iGfCoy8SQBtJx/mbVvtRhb5HlM3JDZHWuV
XdW9jkW1e9+2aCXOP//3pfjfAlZs8YuBFVYpiN+GBiKr6am6UTe1HA9WhP5Xny3b7WvLMFFts7Cq
4pd0kaO6ZfhNorA//wvW3nAx7qxA1nlgccaoRYitKyJovF5cyp3OP35tNCw2B6iERTlDtvcuvkV2
85HoP6X8H9IguNDA/Dv/8gGdRQOpMbVJLn3OSJp2U4f5bjC1C9HelU8zV6G9HmFRWRlR6aKGEchp
GsTLtvWrIhx2/sus/fDFyuyVVoWdpo3jddAFt7B3gq2eRvrubU9frMNeI8qq8Pks3gCEuXcydN9w
OM8/fKVT7cUKQs3qhN8Xp64hUjdSk1vTxk2roNZfh215vo2VjcteLiMoHerOpo1glm21HpVe8XQ7
GPFD3OUs82aJLQl1Ao33cr7Blf6wF+sJV8oS34rBRS813WSpeyIfe3v+0Wvfa7GKFBWZ6BJzYRyB
2hzZtt9tqnI0r/w2qR6HubD6fDsrA9ae//zVklgJgTK0ox0EFXMdc5XEW/di4GLO7P1tqtnzl3v1
+MK3qO61ZjNA/1NvhgpdqXxKRf25EPnWgOnThwfoFe9c/T6VF05+awvknDB83ehsYKbZRuLtkflu
QVgTJ8OSSfqK25DzJSJUM2EZW/qDvisn9JNpUlDPhW4bRdz5r7o2MBYTtc7DrmkMVsghmKjF1k5R
pr1tr7QXs1TWZtLiROjsg1qWu3YQ37SeEhNdorYI+1q7sIutnC2sxXyF1aIPRSC444WqhkYYSBT8
CTjIhFInOwdpNja5d+FzrTW2mLhKFkUzVTQGCuF9aqCd4zSGMeQWxTJ2Q/9YCawGtFd6xVpM16Cw
m0bN91Zqa837OnTUKSC0fTzf5+SV/zrWrcWUtSPD6AgI8Ra+JnZJKuPDZMqvKY3NRl5M5UZ+6bGc
37rww3B4jnE/dnPsvL3hTYH0Gfn/59DPiknTtQkPmS4KGNSjhjkzFM9N5wzPpuzetu5Zi0VjDBIZ
Gt18Xquo2xXYDtok7y8MBjlvw3/Znq3FmlGXUUjREd/LetKepu/RS/psbKvNuE9PwaO4jQ/1lfdh
OtLwlijQNt7kGwoFdpRzfuwP+kFs9R3iwl18oV/XRs3itGAl3OYxaWLT7QFjR62HG445ursLo2ae
t39723k0vVohu8jAgWEeHZF4kIbc9dZAHBzOTarfJdV7TJCy8VN76ei2sq1Yi4XJKgzTzSZWD9l5
H7KxM474tXweBNWcek2Z8vmXWtmIrcUa1eLf2dZwVPdg65ExW5A/hXkqJR3o6Q+5sHYdEH5mwJRf
WK5WOslcLFemOXpUtEouKDb0iXrKhi86PobphcevLFDmYmqzy+OhU1SIjxrSp1llPZrD+NJAGKTA
7pMbavaFhtbeYzGzUC2GbSVoiBwkhSA9xSm6c+m+uLYxmnOrr8aakQcedoADQ3lEiF0csulkRjhy
UdWWnmqC/l3+WZ9OBlqBFoNexwguvNba95N/Nuw7rkQeyGvlSj4OJkTYdLjTe+r8OmzQXGrazg+8
ldOMuZhMqY4NWZ4pLnhGIHdUpMfHiAKzK/y4yv3bmljMoF6JSnTgK/ZWShV46VGPG53C4Ofbnr6Y
Oc4Ij8q0hwTT6Eoh4s+w7cjBqeh47ZxvYd4J/rLeyMVMsaoYHNZ8Ikud8BrpVHJA8/uEpR56xxK9
sHWTevnD+bZWVhu52I2irkkas3Dw4iqr95PWPugGWorB9B4DTbkXxtbaC81j7tWgpqIhDkOdS9GQ
1Nl+zHDFmBT86VLh5JtpWLH4XptCOAZbf/61Vpa3fzNR0K1J4tHIKGsfPffRyt6b4wu5ZdgLzi6l
bhGUx/mWVpYDOY/zV++GSVenmxRW7e0kQHHm2MkncL/UPr/p8Us9Spfk1JlYiDfMMCCnbwPx8Z3h
jQ9fDGXKEEqQScCJcRML8ui2r+O3fZWl5iSL2mSs8jbcE6x+H1MfesiSLLwwP9bG7GKNVEbdxyFc
on1n2hsVfXYrFy4GxQ79cKEFsbLl/z74vOrVqNaRO0qmoMjfZd5zhJgb4AI9cWhFQrXjkQIr6V5K
Uq+NocWa6DUalazshZC44BvC+lfvQh0My4Vunofi39aTxXroqczyRxChcNtqVO5taZg7JYDjdrYI
3nYZlouhlMWeKuD7xXtA4A+pHz/VY9jAmoKCO4ZpeWFarywkSxmjLadQ9+azc5g0n9C2gEb1nW3S
WOZ1W4roIUiTj5qpv3/b3FusjXYF0mxqnXhf65nxUo1ltu0aNV64A6+MYmOxKOYS9hjC/wTb9fiY
FOYuhyFO6vRxLgR42wvMTb8axQQL4t7qAYrVbVN8nYMTRKMCgLPnH78yrpYqRt3WrKnKOavkTnjS
MA/Aiu6EY8iFX7/W2Ytp3nZ6HDUGbEyoX8cAkGmNIA8LbCG/Q/O74YjyttdYnHyiIneY63QEVYTf
0ipMOIsUZkZNm0kF/Pk2VvYjYzHDQS16lZHxLpXZflQuZbRlu8PkfjZ8cRU8SP+2oH6iEd7b+mYp
yRtjaUUmRTz7NKRkxQI0gSj0k4F14IU3WlmzlrI8soIpABs6P9YpPDeleRr08ur811qZGmIxbm0r
KhtfcU1XLrH5snipse+Q5nTnGOalaOfKeVfMg/rV3AhDI0sjQY9o2Xjr+d/GEq6lh88Hq0tK+fb5
N1mLri0VehMubF3OBWHv1ZTTt+7XeGZsuvYt6/vVpDBUKKf7GCxAJ/KdKoZP59tdmZq/rxev3k4M
oPu0pEExW5UUx8kvukuZdzheOpasfb3FeC6a0Y66hCsxFKOTM7infsyok0OIkYqj1V0S/q69xmLn
gvLS6HjvhnsjszHdnmwFMGhqD3bcdbvzX2ptHC82Lkhh0Aj0+U0cvbiWQ5rdZq18k55ReEuhXkhU
OAIBApC1xTCY+8htEuIYd/6nr3TCUqaXapDU/I7jW+Z3RyPFB7Z/F7kvYxvfyeh4vo2VHliK9Gwp
fNTPfJ4BQv7edDl7VjAvD0nvJxdeY6UH9MVsd8J2bLompXZD5M+xAbVes+u3HX2WsrwEHyCFDg+F
tTaVsA8iahOLRu270btUGbLWC/NrvZpqOi7WAOL4QpM5kr3QjNtGGS/4yp5aSu1sp31b3kqXf7aT
h30fi5SIHl4X7xuJC2FmHKz4TUUWjNTFjM5sXfW5VzBSHfWQkOqnsC3tmksLxto4WsxkSnVVSyF8
uK90w8KZ1g1a2LWibKObMDAzcaG/18bSYjYXsuLMUzHfYCViH2b0BoV/udFeePzf38JdiuYCsylg
sTCc4tSJTiK3bnUtdA+9A6nq/Hz7+0EBFN6fvQy7xbLzkrtNhPoyDg1KnavPwFY/phj7liI4qIpD
0Bidzjf3+x7573cD0p5/tqdMQNdS9729bt00lDHWaYmLCbXvAB6zFMea50KHHO1/wq8VSAwaZsiA
lFC74udo1pjhBDklkS7Ilc8pBappdWG0rwTCoP3++cOSTO9LCV9l37TTO/Dcp8FRV74W7iLt1GkT
oSkqfMXBN79hZ3+npeOnAvuM819lrZvnP381pQGl5fjskDQsa+sjPAsQL/WNsKfP5x//9xUDp8k/
Hz9iwqrayfaOcHVPUdA/JNg4HEIPKo/CFcOB/3lhNK3cY6mV/LMpI+9rgUufu8+D8S6ckSw2B2mn
SovrPre+eL71gdLwW6cX17Y2XipoW/t+i6WqyuOp90vLO8L80fPHjhjspa5Ze6OlzqoKM982PTju
ff4rZ91o5HeLWC+mROkv6vapooVy/Q8k+P8xHeUudVYjJQJcQwDjKGoS4PUEd0VbH942ChZLVZV1
AQI+XkRMxc7ru91MLMvqL4ZO9b+8MI1Whtq/qYLi0c4shb9lkJhXzVTf4QZDQTPZIJglYWO/6S7r
LtVB0Vi3qm5oZoSzFFYnDS9jq8RL4Xj+W60MqKUqiAIz1Olo6o41VFpDe6waazOqC1elv+8ZrrtY
aZSuRZWLVdYe97BxE5hAUPMMV5/zP33lBgCR+M8piKYeb8sh6I+dVj3IqMQ3eceS1lC7bYT3Iewq
kR8gLG/Qbl5oc+1zLRaYHDZalM5vhB8jtegN8THP7Hxoeigvzr/Wyj7lLqZ4bkRO13WauhpKl2tr
vCNE1rje3pn9i9TwzuP1hJ9eaM3+fWD7yz61FE3LCsRy0IzlSVPK0t9rUzPhmRgmOnaNJ6B8+ZM1
Up77pfeKOgaE6hhwQQz68R5vym7YNcRO7W8IGV1wz4E26AAX60Eq6JMuoNejp00K36mhh6c+Ssu5
l2lidjAemrb2r4uij6xtO4Ql5FwwTol51BSEqSvLzWcDldIuAToFJWXHFN7Xz07pjjO6WZVV/WwW
tlZc9XUblRuD3cwhq5OWunsNrzD8OgZTZj4Ko9VwqimNoLomhpyHp7ouuubRJ3beP5tQf4sjhrmp
doAJ1Ee4zJZUU78XGLS7XwLssmQA4svFcT31uxamYWdyLs33A4oKB4onIDDosoBX4LMS8Hgo62To
b8m+UOzvaYpzqxlX2g7Q9uyGYxU40SqpQ8I3aoHJe+mVmYBvEZjGFo/gHgsuy5dpC32iC0xd7qd4
apwCy6lSRcD3Cg9649apx868cQYraX/I2AZrsfFEn5QCzJeOlngzxuHU/YAxwSF601PK6Tj3uLO1
ytnlZS299kCRUEOHDTm2tW5o7nRYjYdI4mCIx50hwvYOB/Ah3tn1kDyJ3G1xywvd4YuodQ/3U4/y
zVPb+NckOy37LgPUUIuN7uhZPt0C8sjyHJZKClsyyFzbu3OoZO6vEmlayOamaJRfsqi6ab0OSwIt
T8EDwccCw+E5EZCXptFcgOCd0yMkDtAKlODuJyvrt1CNlBqAEeGhFt5JHG58/9ZOIrgxN9Fo6qX7
CEVH1gm0I95m3Ouq9LDF8S0sx4cj1E5KS7aGXvtecIgdv7Pam1yOYQ4MO2iwcDdxP8cVxCllJ79h
eUDyG6QyjH/SxnlW4iIvQEdrXAvrsh6yUzaFjp8f0HDWXrFJW6WzYQ6q8cxHZ3TNFH+2ybKK4QbY
F8C0Z1c1qcLRrVeThodfngbeT700EownygLqa7nDPzERTxQ4itzYpylG8sROArNEnJTnulvjCczt
of80RCLNGhiiAGbQu5aRZ30DNK9DWcPkvkcCJJM4FtptZSfN1LfHLPAcU7sb3SBtJ9w/46SHPxeU
spV8rhDHbMF5TI6CcvOsiaGhT2GaJuLKbgzNjEnGDWFmPykDr9qElYDxBtgu0aT+OYzNQHuZsgzn
yusoLG34oEMK5jU8pG4RRN53oTVmnhELMJ3mh+L1Y/sd7lwm5G6IG643PHe917XhRuX+6LYf/drL
pwJjyrDJMM6qDFwOB2m2aQwfl3XtXVRZwntB0Ip54CZuUjxKn2TXV8EDPOHSGw66OfXuUxQ1sn/R
uVbYgFFTKwW2g/WjL260KigCYwfOK4T9il2nlaJuCCKVF1dd2oxM+aq2M/5+MEF4PEVeRoXGoaYq
AAe7EBFqiB+tYXXjzF0M87E5BZUWezej14O/2UMBtcJgC9iXn3rjMjN6f0c2DrwiOEAKuf1t5vDE
uzysHVjTRuPmtwbX6eznWMV6EbykTt+X/rXL7ln/qqIsGvtrD8ywZdxobWyMyR6j2oLFD3q6VgJS
DupRfsxgBcX2LpaEkn75RafDvTPwMimeZaM3pLf9wbMrcT+EFmzKchN3ZcwnVE6X4fuYJZ0RWBuO
0RDoyg2nQnrnFqboAGpey6wAj8jBqPyvRCwciKuDyDPLumNaFThnSED1Kj6KpqqiL4FMzLrFNdrr
guGQsrZlj3EqfB0fwQoCWP4rSSTsPvDWI+xkkWEMzvraNzm69wLehAeEtZE1ALTOyVQyg1G90AbL
WBEMkNCofB+Q1SZ2bM8IPwQ6qGEQoSC9U0CmXgKZRaXgXxNwtqIdPlqpJ7TrJE86vNaTZhi8l7RP
fIf8lhu7NSq5Hg8NYwvvmaJ43IyDMCqAARt9/YOMW5hou65oXAKlhl83w7Oe9hZgP9e0Aj3ZWixk
LvzRKUvKeDuNLpX82xZO/VewrYj3x8EphbHNKzsQszkAENpv2DxkLfte6WYErP08q4H+FwKaL3e/
2POSH4Vp+c5hwBkBjBZJpQ7YbRKgqPs8IccI4A8M7gCC2oSU6+CR0xZ++zUBE9kUuzpqtd5CQsMm
96nXI7/Ctz5m/fww6pFuEFsOEh9bbwAkTQy7xqqTFgm9pQdatGmHqqk/gGlQSbTJWzOvTpPr+PgM
uQMstR+DpUsTp5dKVuhkA7gm+U0oddPEYjSPatxVdAjq0j+6scijL7rSLAoecVgf8+BAKVgHO0wO
TSN/ZkXi9N3GK7K4/OKYo5VCxLZUJ4AFR5EGULmtvEQHvV9OwQQ1x8hU+M2A8zred106gR7qJlxc
8006YAX1Yjgg+qGEusXArUy4YwbnC1ugGA/QMma9orCtIYqBo69ZmMYv4Jpa+0PYOlU5u1T3TdSZ
lhv3E0hFUyXytpaV27wIl6/VbUrd8zF3qCZdbxNMZmNbvYylVwwmNgRa4n4xw9KdHkZhYBADIjNy
xi+dHqbOB81TJZaciRt42tU8uCc8o3285zUQYClXh32H0zUGr0pifvOVAkhbvMhs6tVH+IRFLhGM
sJYVGz0d+rLZ6K2XeTeGUxvhV0lhevstk1SNb6j0Ls3Po+oloN2onmL3kQKdsLkSSWAic2LEMVQP
ZjZVDl4c7H7bJgzEeFVjcGgfmySqIv2YVzPFzo58MR4M5TPSWJEc4KS4P34ppxa3A9H7WIMSUimS
q6lIq2+ZDvF8G5QmpDunC/QCGyE9+xEVmLpuO81yQfz5mv+ih5UvT67qouZk9GENa9QLau3absf4
eurK7gdY/AB4d5oM9tZ2EdxvtH4u6vNTL+purQmHkm3lw3y9Cwy2sZshxaeSdElkPLmUaNDFysd9
Xth2nW9k0MufCAccH/eupNUwdXT96cCTkHFu4jLq0icK2EHV4v3UhPmDPYSVvgM1WWlQmzrD2Hou
NMh9NjQkXGPSTeOuyhxnukttu/mhqQCHLbh9Nlx4CJ75B5F03nAlYjrnqDklTt+4JYwph67BQ5Wb
MeLg6hkpt0ZbA/YflZ0Xn+AZ9Nq91AxGTGIOCBfrLsM8Fuj3cyH8ugc03MmfQxTCmTCL2vI3Se9K
/VTn+VRtVKBx9TT5YYDbxpGUfQ7tMTkAEY2j686ym5qbkoiTR61R/F+O7UZ7FVY5uNSkGC00T008
AU3RHYa+4Uct3kdZhK82iIsaCIJtGP3WHs0Svn5Wpu27qHCN4fvoTb24h9seDBvdy9vvXChhm2GP
jf1xGpm+897qtBjjCsjZ8F0TMf3MvCT9okBEBw27q156OwC8OHSXc4RoN7qGr+0BOkLP3RV+JtJD
Z4RhfjsMaaLjkpGLbwip+prNFftrzKA6iMVJCkUJ+LjFYhL6Mm9vcJSvDBx+i5kbnlsWxpgl0vLr
SUe9zt7Qzx513dSJnSxTlrlYgq+9CW0TM+rQ8zrvyo6gQZ5y7q8x+FM/oZJeyETfYbyZ4o8Q+Km4
ZnXF1AOJxOAjWkyxZDCrBFMFU1RdvxE9C/8HbbRQ9ZqN27W3Rd+n1WOjdf0vqWvAXdo6EgK0ZKDK
bwy85mcXpMBrMLCw3KM5BEZ7O+js5p/kaArvc9tYMYbINsv/PnK7RJ18RxZzEWE1PbHbqWJb4W/P
mTdXQbKnorHuT1beBdZpqvV6fLIsVYhTgL8ZnhPWQLc5gNPye9OtQxxz4K0NhMKrhH3O7q3qfejj
Dbbl3wKQblRrziBGG0i8KR1QqcLWwOaqtMUkK5/M4KrSQHJce2nXfi7jdqIOdIxa8lfOJIY7KgXl
fWY1OGknWDE8UY9aTUcrmYr6p/DLcbzzgAl2d6IYscZGLczdTMYnOzIrPB7dsrfm0wAsLP2HjldN
2BGtMOonvy47cV/pfWXt/rPUMk8mltZdpSEe4dQmxvH3oAIUn2xSy4V5h9/mwI02nkT3I1Xse+pC
xuXvmXXXXYSeui7uGA6Bdiyw3HK0jDXyRiv7K7i3G9v91DrhhUDEb/nHX67ty2LhKs+SsLJs/2jE
Vzlcf4xzC6cE+4c/GvNCb68lJ4ZcjKBK3jl+tG9KPBu7L135lHvQ9SCxVqaz0fVDnh5FqI6h/r7K
GpaoF3wwbPmSVg8hHgN+u7HcC9ol8VsO/rdfvQjCd52TO7IX/nHu21CdOJWegGhzkrtrQAOHjJMU
LiE7DY5CA7739lbrvqfeVQ6DUseOIBJf3arcOignuRTSx0cnCnet7PF1drYiPFbRdMjVFQKcTZXX
MEWdnW09JUj9gujJBu3YWzcjmFXKBthUN5N3MzT+jWZ0pz7QT54/bdBrHlzjF27D3BVO0sEbyLdY
FocO06LmoNruODLJO/umDZ+ckdiGf5sQPYui72aESfx0D6KHbAzl4UG6baGtN/LGlLchV3xL0w+J
hYFgjHe3hPSo+Td6k+7H+DGK3pfuE6aSIEhYiTjNT7Rl4/QBm/BqqO5UHty4xrQfsuKmTumWgcvx
iB2HCvY+vi0VWHZm1iOlnVu3eQgqSnz9O82AEKy+lU6FJQIlJw13lXsNJxmda05RfceoYtuGLz5b
bIkFXV051+zTx0k7pbgCdQGpdAuaI2YX8FAA6tu4e49PkkOw54+bEDvG6D3AVJxuvnsJUE4cMRKT
orsqe7bHO+VelzYepmG2mykbtYO9M+XUhTxYRX1ySHFIn4uvzd5w7cjHrqOFEQ+I9MnN7q3wnTHG
rOXJ1og+aaD43xRhcxaZmY6KWp3AKlNHh4OpblFZTLx+V0W7qnnS7VtkEm9bD5xFBJR1xq1qAbU/
NdwGzL6NrtWiXj0mhK+0fjtxl9x4VfS2cmJ3WVs+Guz+RD/QTJb2T9UFx//N3Jd0y4mjbf6X3lMH
IYHQonsRQczznezrDSftzGSWhJj59d8DkV3ljKrre7pWvcERYTsGEK/e4RlyehmT5o/hZoef/KSP
5gSPDCO7ikRrGagCQh5wYwrOAhfGSzYBvS2bbg+69FLnxcEGioX/KUBtOmP/IXJ4D2NOVFxjJ2HP
hYoD4sCYrh2xZcBeB/L7QV2zTwZIM7j0P3wMf+gpVxb2oN6glIekOnYq22oNVLNlDDdcNHK0tshS
EqRrPTCRSD1Pg8kZBCCgqjDCB7ZHNlFfnBSudLBDSuVYFevSV+gRbZso7HtzyPO4YM5J1KnMsZ+J
Um+xR0JvfZVbpIc/krE56b2d00cKFCd3wIZeLqBb6jnv8Ee1qLOraqBZcthvQLw6d1eVJ1ExBi0t
2xLDQ5mr/lh1DCrpEFVGFYYk30bPBa7gqOl7JXZpk2cw7/n1vfTBZeEPlwXtjwoVgol3eeuOh0wE
kFfFDqRDvWsL9hlz44NhyyPvqy3HSPQSWB8P/U/YyQHxQUX1TWT8aFSSr3mXfzIPmVFK/2kBPHT4
/bikRTmobIe2cmH4uhuN+L1QPe6pOIeZHbRje7fk20I1VfUmMoMyd+G1CWgkSwhK+2QTjpC8D4kT
VdiS0RaN1iNB6w9RErz0z3bSKaH4T1/zYUrAK3SAIxgk7njCr35Yw3ytgW9pExTmBZrmm0Hse9Cv
UxTRv77QH1yCR3JvOEAUXCUs2jnQAC8X6Pc6EO+HZu/oevqNw0H2CPutz3DtH0yOHhl4MKQLAb1p
AdRPit8IK+He/NnE64MUzX1IQeDAMPijAE0iKeCoHfvK23MA/4sO5R+8aMWyK5IbpCWCX5+3j8Il
f0gJs6YUKmmqeOeJBO2IaoQzslh1folpAMyQ4XV7TFS45fawVvX4yad+MKd6ZByjgyOSDE46uwHy
zovWovAl8weICiRQR/7kh31wjR4Zx5Ag6gsGZdhdKtixbdSFS/SwGrgkuGGQ6nKhNHs2Hb85dftO
OgMTja47S/wZ2Z8BtT76nY9beUZqXSYGQtR8qiQl+gzZIJxlm+X/HZ3Vn1R2f4Ys8B5yqIjgOdxa
6u/SraGozj6buX9wUz0SkK2yahXHQGCF3hi8euz42LU2R5aIBdIJVNyfTPk+ulTT6z/BLhzkXSoV
Gr9BmdmKk3QgU+fxJxD1D67CI7cUs/aw1hOqtHBgf9R2SxHfsP4++fIfvfvDBWAE+nKyQiwIDfwH
2TeprtxZ/3oRf3ABHsmcJaxL297qQE/N2j/DMF8CswMXiCFQ8IVEf23764/54Pw/sjoxfaTG9jFC
4qa6jAb1hf0ZffiDDdh92AjisGybhIIlY3VlP/nJH+CY+kfgKPlJSvRRvHwAunSMsCaswS5UcDF7
8hmxlsolqLeUijdQqhDLHGZoR3Dcxk82t4/O1kNO4TdTB2LAbh9DXgB2e06zhffrZ1vLB8vpkSYH
uzuG5neJbv9kJS5bmJEAjiVi/l9CW9jD15cGzrAR8ryVB2H8Vd7YF55CV/DXK+mjb/+wmyDLi1LW
Qo67kBmX7+3U1oabeeK55o2ULtzXP9nvP7oIDx9EokjCxwzgywGzzw1zhjyo0Mr75BJ/9DMm8MNP
Acn3MxhgTTPVMqoOuvG3pmQtGhJoif/6PH2AonjkgodCYEjXgxiHJri14TAgXnmR925Z2Y+R6G8A
waMfySzk5SAbfrIjfnDKHlW3YMQaVVRj3WYg9e/CoTYr+AGwT0LVR+/+EAarThUhSm68e5tsGxvO
rH27//XJ+iAKsukq/XQ1iIJfEZe4Gi05utJeUPtt6FajUyy7/r9cT4/0WxJKQX2dRKsm9OvvMKSB
Bl2dZv/lL3iIgk5ju3A78K2Ap1a15la+8qG5uSnQ01nD44GuIR3zyVX+YOk+ckhzGHhgngPKnU8t
sqCKHEmsz1BvTT+58z76gCkQ/3Q1GhoPGSsRP0gqgUht2ycMD8CrZPL915f7g5VEH5ImxQCRHJsi
DBKEwHdCrShbOHUaf3KCPkK+PlJEad31jsIgbesABoChAjDnVezsrTaFyyGMQqt+3aB3lfJvghg4
O/0obLPNRvPF+BAlBDeeCWiCw2nK69nJTei7Fx0Epr/zr5/cIR7N7X8oPZgEiMK76cE/n/6f/2ww
gXf41z/5yM7i/0cXiqmT9bENxVmZ7rcBrhPwoqiHSfcdYK3/a0JByT9sz6cekJiEQ0jew2Lp/qjq
//2/2D+44zJh2wIKDICPTJIff1lQcPIPgv9gCx8eFMyDC8U/HShc/g8IWAICwDiBf5EP54L/BwMK
Mhsd/KvO9YRre/gg2/X49E34I2gZEnW0CJV2gkK032DYCs9rZ+MwxCpdtRfoLZhbb0x6mcRtYJ9U
LDiPirUfJ9UxLn25g8nrxTaSvnqDR9GdLJsDmOzO/emY99VK6qHY624wt6rMsnU29HkwMvdKS9Zf
hSfPDD6wdBF6uG9iz1+PSn2F2QDbj7AWh9odOcZw/4Gjdz1e/Qq2yp0sm938v307EUsJL6c32oDp
yCRDw7vCvwU4BTAnO93B/I1tEtTu3pQZDk5lb+uWYQxfFDB/sEla3fyQ7NMEzs5RQvt1wuz42W74
ErMnjLJKGj8nfjHA9z4LA8JCWH2mY/HDWFBHbHXzJae/Qf2gOPmGpEdl933gpd+TIVZnmZJm5YAy
uXQng6BGjE+9iSjm7OzYadd+ZoV19Mm41uEYneYDBp57mnb4esOaSa95heoeNPj8ETWMVCARgfd+
qsXAT4A+sQPudfC/NCbj1RL2zfJsojhaRbHe9jJtl850HRjv+Q7dKzSjRX8xqjNnEYrmYKvxT4n5
/JJwFQbldJ3TxlnS1mSrUJv4OSrlyc8TvtTouZ0kUeMmb54cLM3tCGvTlQGgJgCWAoZ3jmNdSxXb
67QrnSMYds6uifx4p0Ah+iT2kQd0/bRgOdar7XmEUQdA/4f8yR5t0bdD7Abaku6pKeEoGQLLdEgL
T33JfbHHOADgBKbf7xca6ln2OnTGHhHPLwOWMXKYDyNi54HAZR5k2WHYAln4BuRheoTPaXqEkzJ7
7eliqDEWlnBybStZLhz0ntYpSeJT6Ice2vvAMSxHUBQO6Nz6i7bP4cGtYT4Hv8Pc31QlqpL2B4Qv
4aYLa5kdj82NxKO4Vk5XTgQrCSngttzNT1Ve97soRnMrilQTqMKEuxFiDeEiiVKxnxdIaA8j7pSi
fOfFaB3hLg2PVOGbrQ4NEAKAZwQZfFgvSmH2SibjaORr6E5MeHro+tPXxEFnRiv4DGosKgPMDqY5
uPZK1M4WsGtMOhwV04WjITTE8Y2uAyyjMJu0j9V0sMYyCnSb20D8Ufjl9dFbbyy+gXkx3yiYLL0p
j5yjVsCBrcIkEhCGQPn+vlX0iEIGvm66kTBRG2AsGQ0YQkGC/BzjW0W0oVsRR9mLdMQlyqpkpdnQ
X6v5btU1ZjTEDOFLiAlLWaRPuN8WZQIjwTgkGOEYJbY0KcCS6t1dyOznnwL69R4Pf/bQQVxGcvC3
OIlo7IJVa1MwNkFznf7+p+QBNlVAdIoWEqlIf1fQmuMAyln2ivd1vIw9tzxFZt34HZYKnIjePZnB
+zarwrNnYMmeAFyhHSc8tyjCggIEZwwK/QYuXgqTqK7q/MDqa3fX6jKAzR18ph0R/sFbhouaWtJ+
Jgz2s9xj5DlCubjRcODZjra6AIMmrgUrjpknnWsHSyyri+UC2ONvPeLrDi6/+jLEUYmJZVUFbQiz
6BooyguDFOY+otpdz+GaRPEBGk/h1ZlWyfSMVUJcnXEH0GZ2ReVVHTD6eEpbQa/zgWj+O/IoBbAn
/IwWZLDf52BE4+6KJemfetV6mMVg2fc0HYP5589nZD7EfnspEoQrwLmSZWpn47fG+wrTLg3aStkA
8IYzTKaDBbzYHl2uQ0fLryV2hpunc7NRRe5uRVTVz2P2DQ6OV5xs+2k+FO4IZGdauJtWleQprJKl
3RiIgInhBoaUc+ghrz5pjZVi0QK2uoFNc3itJPveaJ2u2xQSi0pR5EuFPQDX5mLVuepZ+LnGgA4Q
MiPy6DC/Rqo82QPCBpfn6W+bqIgXiczTpaXSN9mU5gxvNeHtbZ1ai8bH7B7+i0TA2Nx6jyJgaNS0
MdpZDQtoiv8MhClp1k0BAGDtm5WTGWicZFJevVHvsbjO876HiVpzgUfKGaDi9oXLKsiErHZdE6Ly
HkvrqqZbh9aF3S7sFDt0yYsk6ECwvgLoIrdiVJdOO3Btb8ebmZYD3HbbixSivybAK6/0oOBFygFg
iWMaX+GW99chw2ZZlmNydGHGtHDTrN9mfVHdSoXNCI5Zi3n9YLLYBK7rq+28uEY//s1Y1qlLC/GE
PTdd8Fod0bhxXqsGjqSYe2FI2tAGLtGRD5CFHa0r5RdXi7zNW3TNfblUXaRXICjCrxGn/tD+89H8
Ws1bax0n5Mv9Lyu67w2Tge1AMjNyuuoypHWzswbQ3pKRsKfc/dGVsXyxQ5PvVZv+yGMRboF5W2BY
H561990HdQtIoSS6xB5QBzBUStu9G5liPVYdPDgFLdYIYzWuJUyw6gKzoqhLskADRrsxzIufB/pF
o9Loyjc1tvw0X7rUj57hDsUXMbBnv9uQ2mQwlwzd37mu+c6m3vcOxnYgxYKk5wLzCVtmbAb38C7y
+DetI2T4mBVc4Y0erbjd/dGMcMt1sOs3gNi+VDmsKWJNb0murmmTDF/BF27XhQ/7ddO07dnIrDsD
d7YXXsf2HtBf5/l1xnIXE/46PcCW193Wo4S9e19hrl8517oHJJtHlgm0W1WLLOPFSwd5hh0ERlLY
KXdyd09cKh0PSwkcym2AH8C6JUW/yivXfQFaPMhDq782NcbhFgBKt9gRTcB5e2tDYW4UONmAhCJZ
p5mdwm4VbqA2taqn+ZH0Uek4ErdyVcaOt6k9aEjbfjpUQIZazsYYJC6jPfYrREQ+LE2RR69+ZMEi
8QfgsuQAW+e/Do52xn0zTSWm9G/+rtjxCSrZKQaYWxiXyRFo/3XmZZee6eL36YFCVrSNiw63VGpq
AD1kCCi2qougr5v6YLvqhv02vEkAzDZEdnTZKT+8AW1t3WrdVsgWABy1nWOYdOPBz8tyHVkt3JCz
XsMSNxkQNY0DU29vl47cPkZWhaXqsXTrp+6TNYz2ceQt0Fg+YB3MLsZ9JzpvN321sMgVcLcmvvzr
ELvYKAFeNuv5NTDfN3GhYJ5O4YjohT2oQ3T4mkeAHeBSpBdDSu/Z8fpdW3J9Hrw+XDYeWDHyvaP2
uGzzJNsPkVvuhSnJxslIeHX97ynAyF2ULFU5Nm/3R8CHADNTvDB3DFfAW9drAUrKrpYjkElTbjIf
Gj5uNGwSnbySuzm18Sitlvd8R8PIcTcnH+6Yo21MqHcFyGw5UBU/i3g0mxHMAoCPpd7VAM8iC8ZV
yT2eXbnXQpAdo+AzU/keDo7RunNy55Ih4CLhSmN4aehb2rUgsGB5DaTArWPBRBuwnTwcQ2xyIgQj
BY/UEE5moWwkATT6sGtzS56LBFkK4tMBmHLgT7g7nFUTQ529Z8DOtNmzAipqDXFSSEwmBPt4WPUE
kRRe26OWMNiE+uprSZvo2MDYZQlN2RZS3lqslTF6Z4DVCeLE7dYSHsLQrMbqL2j3XEO/KzvZVkT3
tSSbejTs1lO8nR+ZZJcASrlnqnspmfAvDrzrD/fzKBqrWaXxQDZSt2xVND7ghETlG9H58XawNVx/
R3N0SxdApugFsP7wNh8KrNkhqtqjM73UtiiuHBq1ayO6VZx23dO9JnGbHm/jpPzkTBt1VyLdH5O+
WXKvv/CSNfFS1MgwCkLOslHfWdl1LmCDGmp37pDHkLP0suU94TSce0FY+224Lpgt9jCORwMo8vU6
11W30G6OjpmK3KNlRRtEUv/gjrXzqpvyz/g3IAKtLRtUDEP3iITYfFkNeTDy3GVMAf0KFVPXbhFi
wFWCyZ8MUinVSQ3GXapMmC2HtGpQaGGO8LhLDwTWpyIqBkDmv1sjPMfmA7fpS25SttNxKiFjh5qO
EUCDkG26xyb7logkek/qjmNbBLoUVYy3TUUmwaAzXy1S109eEXuHYowgCt99LrD897aWJwTxqeNS
kBA4oc7caPg5Q3UdIjOvxb06msaGQW/N9/PB/eej+SmTHeiCNZqe67Bn1xDu49P57K8QtxsBAxsG
UPt6JNp2/oKMDzbAyheLsfLULk6t/BD1id6NtrxA2bk7zGXnvfYcT0kH2vp9GwC00X5qizxfMjDG
V/cXlUP1ti1RHPQVA2hpQJLAimXSQ8pvURH2KqN9QcUXJ7ad1zhHgQEk9Rca5kXw63SezGpeP6fz
AvoGwoe6BfhU8Ad9lFUtmRZ21qQhPnzoDmPHDDYA3h0qiLoBLv/WWtida0b33ErhtywGVEtphxEi
GBfqPDv+4uQkS1rCrhy36M14WgO2Lk73pN1NvtF5PfoA4R9TpRdeEz4B3pJviw58fEiQpxvo3uuj
R5S4yBzMCQl3rzV0k6ttj5R34VeJ3SxAGkoWoxfaW2eIAW7O3WHzryS8Q+9hBeeapQvPqGBuslBj
QaEuL31AlMYXr+fFhU7nE1b3LxDbRe8G1JAF8oZuU9KsX5ipSJ1jsh2FZCXRzFjzjKU7DvoTUFy9
fcxEpzYCbnN7gI5f7rHFytoXlK5qAQJgtu1qjpKizeXyfmPLrocd8lQr9HUKiF870A0c9+gVqFv3
qPjgwAfRq39H7xq6ySaOTnOzIp+eZoReEGq9XZx71auBpXI98P5rRaJ65wJ4c489ym8DT9oWTLdb
f9hriO+D/2PvZI1oAcPX6qmlrgr6sNTvhDfjDhJlNUI00QiBuVrHrXuKR/k2599NOAHnuKXfYXKD
gpt4Ld21CB0iZMjYKyxm4EDi7wnPvzTjUO8jG5JUKf3y62U5C6X+vCpdxwVPy+U290EIRwvw70Vm
GNHKkWXUrsDpwu7UeAIY+6H4EcExsuFJ+Q7zIHvFbNvaMy/HzppmLaxHEHb9PsbkECz5CwxU8wud
HmXAC0KxvwvR48HT+TWiI7iTT/trCUXfQHK4YvgamtXAdB5gy54BgIaVF2cnKDANQdonJOjjpF1F
pKwXRvrdCQRHZ3Uvyzu4bCxBaMqDVghI6AI+tb4vgKIq9LKj2NiKCkDLxIokJu+uuyqsaNsYAlnp
QUXLZEpkS60gsTg1sn59OufRx99Ppwc2COy8bUaBoX8cjeS5m/kpjHNW93vS+HG7q7G0F00jBNyp
ve/oooBB1gxkV4MNsDSdh9pOYdtPxwErBru27bIOvaEEiqZ0+MPV6KOASYlGGkzlPJ+3K5GlMdha
kd9sO+09A5VOVrDUql+8rltmnC8EfjUIZ+2BJwXMJ1APkzxiEASSUbMI67A9xtxuj2WJe5yRxN3r
ZsTOnvb+xrNH5qFe184FNiYbiTAKOpvLPxmIkHlO/nCmQCGCnqVLGLaQRza854IaBRW6ORdBvpNa
+Nii+S3K/WQFIgC7zAcbcPYLFc5XgE74NrHf45YolKwZ97Z2mDz7uap2Iwh+q94v6hsE9pKFA3t1
KmP5nvoMfhIMumsVpocKM9BbTOpnnpXJdyCfJjVrtr2XSCHz1onUaArLWj5JBtyDC0WGuZ0G/wsk
aZa6VXkFTCvl1c3Jhb+JM8GCyB7JqUxJfHas8QZQMQ+K0kffFvnXmWU9UtrBflJFXIENafasTYcr
czSkrGBmvJ8PVQxlPit2voVuOeyKSvdLq7TrhexruqFSLXNJu5MYKQFct5MBou2PzjbdGawJfQW9
plxEHrjDUxM3gap5TtvmyXAGSHAJz/g+9/cKoDoIpqbLJt/1vhHHyo1IAGHLsTqjR5kt53ZbzxoU
AZl9aIa4XNYQQtwNdYJFMBXpXRyew9FG93ZKEedDBlXXv7ZZXvNj30TqdF+bSdV9qetMB8KGJFXq
8+zVR48U4LYCLvKJODnSKQ4eFEQOvkijleBuEcBmHcn13Ho2eTaxUnEKI8h8gPvmHYHUpFsb0oaL
3nLQUSpo+Vy2drb1jFdudexncPyTThD7HXDyjuVuQgd45K7hxbbQIdqAIvPhJF+BQGJ1mzih+uRO
ze1qam5LMDjBgXXO+K3uMm+ccT1XiHaxQGc0fUKsyRcGUEzEZ6feWFFN1rLLThbj/tcYDQXfAKLv
4w0Po4jo6/wUW/7vv44vc8/v8a4BqnrqSAuGe+dhcjwA8tAOLXJibje3qOFNffSAHegx0VnPLebc
IOy1MSBI89OYaxtc2zwKlPYBUaPa844VvDdAQ0Ffd+QRFAiixgKWi4Icy2l68WFdulSk3jBXqyti
qV6Ck4kEcpD2tp/qoS7z4rONtpMDAtlCQzeYFuDZmWFc1QD4bMYEIryZ8U5zzV6Zolne0zqIDCzm
nZXWZb+1wpW08cbz8m4t1QWW7wyriLPqCn3n05xtd9w7lO7QHFrhGJT+xVuYZOzcYawYtTZ9RZfd
WwwW8Y9Zb/lfyD5pCX91kAHUYTkclMk9oO9t/V5arb2oLQ2eTDtea4d+Bpv9t61UoNkEbiYjHpgs
GLTRv2+lWWm5bsgqnG+mQRmeeirYt+xFZe8i8IsvvvblupJUXzpXY6NLzWuXwhTWSYsuRn4u0LbP
0IbshQ582wauVzqujQ6PBZ+iqN0Da2hu2jV9AO59uhYttKCnmd3Wtrzua8IhtCCtcZUWmdlUuYvu
N09g1jsdiMbYJWqbFh16XR6KeriPasYeSHxJgO0Dy/qrCr39gFx5Oeclf80yakJ3g5e3y8iG4Bsi
9krm3TO8pfHPpgKnBJznk83hAbGNugIaPC7ueYYFbhP2KMyXW+VAYlUMAfTHqqlXiDRVYpTGhm1r
5/WTnY+/O+DV7Yra3bsyZFuRWOMGrcVmpWDPsuAslOfETb/fwwlu+sk7qMHUCVIDaKuFLoUyuMhO
96SiL0ZARQlb5xWGkXmdu88Fj3/LWv9NwL1kN8QjZoDQPbjOh2TwzTU04M99UiQ8MIDuPxwMZ8o8
B4x3f5rP/lxQZSSh6EnZfZB65o/5p7qp81wofzyWeVMujWvXG67hJ+5CMoNjUJfla4/2xVp5DVm0
mT0e2uk1o5FTO3Gf34qo7FZpB4UEGnbHJomhP1E3F0ESgGVB3V/rMuNvAD3fWFjchI42TgeSXEDb
yGx+Hb2IgyHyw0iDeC5kKxC/GO6TR5ypFSu0VWcxvsoM+6Lp66e8FyjzPOfaNPqPEroCT1WoEbKh
NbqIyxZQfQaodUXsbIfcxxzsCMMIX3unhCJ2xFC+AJlWJf55nA4HmyT8/hCkWHt173C7qfuGlBIs
ERdtqJK39Ess+62j1btdRN0ZtiDlNQyBhValM3wrnBv4jQNQ/0RtyxT9bgcE3A0ttA6a1LE21K0w
hJt75E3pBMjciiV8vyzYrvclTqiqn1SY0d3IwVMsPfVDGUh/MuOTS59BRgUgQvCRRXQKLZ1vk16y
nZtq95a4zZ+IrToAUcDHvUhDtulApTSeW18hNdHfuu7gV254AB3gae4lVs5YnDOl9twvyTJCv+Oc
dhgjz22DdmjCtRgrFghF8td7K2GIT3GprQVjVK7mPlhij2A4ost9H5dVUTss5iqG+ueuJbCmcOtw
Pbd65oNP/GoV2ulT5GXOust5s09tk2971AWLPDUCHEI9fGsG/HoVaRAXmjh5jqqtnM5ujBmN2zlk
WwgPpVfqyn2UC5RHY3mZw1ALRZZE6HflJPINos/RU5i9GiSKVnUIK55fyt64z5XOPhcAm0L037dX
gfIcelJ0KtT/LSmtB1XmKE2GFcTe64OapuTzdcoGGZ/sKhlXBLQv9P0GDNIEDctApI6EbgfYOgve
jWj3FmjFJ0g9jl4YRhsITMhsbRJMfLKE8aPXRDuopkUbI910V8E3Argas0Ay+pIXhX2Y62lLuOMG
HTYPXJQhCbIi8oKchxh+wlEEajWoL301+gfHHjUmE9WXzEfdmLrHeRKSD/VzGYXngbR0TdGag9ZU
w679FL6aTjTHMXQP3IWM2lQYQJUIChEl+uYsdqoLRaiHDFZvMNNHjIwyrTGqQu2GehjiWxl6kWGc
I7SAoLrT+NXLuStVAWkwD8BtfsQL6UUTP0c2XN7mung+mB4LNA+/lB7NNh3p3WfDYrW3qqNfAArR
jLH3itweDREOnY44KtCEcMhLxgWo+uDOWEer5hbSHVsEoNNTB25Ijt40XvlkhWm/auo8e0ncGpNk
qLX85uXZrgB1ss/qLVjQ7CWZRC2sNO2fuqbC0HJ6JP3P0Mf+Y08M4Q2Vn0cRvQFxQR349xDOkfmZ
wirIatIjapZVUoaLGSgQkhu0pdO3JKPuDgMU6HODznurfWzvg8gw+oNG5gaML3IECQqt9wJ0KAux
BfkbXvMy1yznc+9C6eIEcksLTyhlNq7GuFybMjuolIrv0MMBg4uTdg1pByvAyKjZFlaKVnZXFEcr
C6eYSQKMeZHI1UV18aCZKNEUPhLFUAw0w6Hzs58P1gihgrrRfGehgt9hujeQoI2/YkqEBTOXHVi/
P7yi+GPu7NRTe8fCDNqDzsYFHq8re4KFpCZb3LdbMB/ppsia7hk4j0VkakDCRHIgeZ1thtTALy+x
JmhIeOMDBsoIqlAp4lVz4iI6zGE3aqCU0owF2RpT72qMMTGHoOZajcN6xC4awLsQvQPF1dKCFO7N
ltLf1HX1mRrrrKX+t4BBJxyTDdCUS9FAmaBWP2/YIvLCsWYe+u2DGRbom2Wg1DcrQDme2yE3hyYP
s9M9wJNGXPw6/RM8UXpMjdu+SOG0QTgRn0sMZqHIl57lGKuDDRg4X6BTV59qUOixpLwVtMqaJ6p/
K0hsfY3JcCKOBVI3lvsrFLnZSjXOJ2p4/4Y/QBoCSV/AXlwwJWz6WGv4LelFDo2TZdfVP7BXh88M
E/pdCNONxQAkwnNU0xqJUgB2kmeWXQvDK5mEMbgONt2zIQTj3bcVLkNV3bgh5uaBNbXqHb4zqiie
QPcia89VXuAm0CoIQa/chgk3N6ZH8JunMAfJFz8A1muhiVt9IZW3mQcyPqRstgJT5GUGGQFcY+nv
XS3lVmEyAgdHNu79NPKgt8xWuk1B1tcY4fdoHQqI3+wiN20B6UCLcVFApmPFa/p7ZhJ6/XW6M9Vi
P6+N6fzBiNdGRLAdSK08wIac0oqtwuPeciS0CMYQjftBukBKFIO7LMSPX3/av8Hq5o/DruUwlIfA
9z108ryxgw6PE/NlCNKOWQF5/yOBGj/GdMxdhxAGv3TDRUI2+IWL5DZmXhSEqck3QM9Y6yrwS9C0
IOeO3KJN9TFTxR8Q5Uy3cwOOV/7L2FXQFZnacU7U7FwfAIQhpv11nAaJ0Bup4LPLPyPfz+Duv51E
bMRYf8T3ALziM2Lx5xssGeMROU1RBzQbrVMEv50bbpZXV+vhq+9Saz2uYwikbbQm2ReIUG4bTdub
J/One3scbQbWJmtIL47P2nISdBzLfFk65n0Gtc3wNtFq/yCoCZqpwoLMxQt+ZbONkKpBvA8TGlgt
72kJ5wnbZNt7K7lDvQqJMFQKTpT0p9LCHG5CQGAE2qo6/VKDyc1rPX4RJjwBAfw8I9z6UI2LVlOX
oXNXkLXFUBt/sg7+PSZhzAMPW9xlsN9AHxLA0J9PmVS+tLiSFrZr9mOGU3qIO4E3xnIdadvFdBNQ
FKQw6TUl2WVOGgYC3vcdvaFqKe8gSLRv/S0+5b4fzbjILFFsA0kG8BQkqu8RcwTsgy8z5sIFQx5T
KrGWvHRvbZ3UTxiuJZv7CaMU3U4x3d40T9xVKtwvBNyQExVNid5UcZB5mWwT3KrLOYH2oIQcFL0f
HxUW16IY0vHE0WOpCwz0K5lMbu3lsG5iG4Axa0TVALkdexC3tnLoa14Y8Pxxd0KGSGN2n0HNA4om
6MzUWZycZH5CQjMuS4vVxxFDiKdw9M7plPHEfv4jtrrnsdfd8v7VlQu9limW3Eezc9+4ryBdEPV/
RjBZeRuhB7W8720WRtJTpT0ZS7vxHvI1aw0EATA/xbXyChNgD4PUWF283XfOIa/YFiqG4QGGu+GB
pzVfV652tkw7kzxKeiEksdHqkVenyOgXSA+fOQCWbDe6CXLJabw95Ji/AvD0lPRJ/wThky0HPug0
H6DotL2PT6b3mt/CSmC1Xnim3GZGAh6mf/d8V6xCOvKz1VLb26R9TzbQXNObqOU21GmhjFB7yMUy
DjS+b8bAdy30J2wOy7r/oey8lhtHtm37RYiASbhXgt7Kq6peEKUy8N4kgK8/A2Cd2/uoI3bFfWGT
UkdJAsHMXGvNOSawGWVMaHtKDRnvvNN3ISCXXMuObTIhlr3PUdm6K10O27HuUzQXenhTxr44adHb
cpznzGBs5DIKCcfJ8dzcVc/+LEFIHTAE9FuOiwqSKgjFT5eZm7auioslqmgA9SybTTHIaB3EGX1Z
BmnaJD9USd5e23dfwpk9YKqj/lCijNomkV/u7gO2xAxe7tMx7qEe0aYD+Gw+CNvR2U+c6VpHrNhA
j8b9cvAQVk+euFu9maV9W0qDvI6HQ6TIx/vnSIpmFcWyPgfE72z8wba3xlT7pEBKm6OaMR3vfZXl
JiLUJNrRXabtrFbyJ40wB667ma3quUQ1gjjZTdQiKVLaqCwpOWwL3a1Cu4e2fVVv9XySe4PJMvaq
CH/S3CfmVDqumACanmGnu3Y083DdjPV7DzYCsgOfAKiAbx1H5OtyejB5lWhlx+86bxu51ubeUsks
D9iAqWnqsfhLK2Ax0Pznum6SGgHPyAFD7MzV1qdOh9DpMddi8NdWprXrOTlza49qfJcGKmSm318u
F9XWkVumrLwc+87KAHwiHarvcDIgZy1fYz7MU9rl0TmckoiRejYeu0ZdgeSEp0kEB3zKmoDnSUnJ
Gp1fsl3SKW/BeQbWR5Wn0UXze5Zu7IN2QO06EISb1MZtrMJjOdTtk9Onr32Z4I6zDXtdN3g69TpV
860/uvlKseHMj6VfrZBRpTt1bl37U6dt/vvi/q8eo4lq3zWQz5vz0N353BkTSmqncH1JV4qi46Ak
NaeXpCqOkb1e6q8G8c8JaePHRJbFaUT7fTGb8EueCPeqIyW14+q21PzLgzSkJ/oMJmDpBjtnoIUk
NBnelgcwriF/PqJcVO7sWlOVzYOB7FROJbSV5Wnh6xzZZzEU3CyEW5ah407W234z8oFdrmQZSncd
2n53dGklbOpC+FsFLqPX1SdWcXXzTxO+0zMmU1TSqjWJq1tHEWrE0Ubg4fzNbP+vcwUXEg0Pywb9
fMdWP9M8WhFUwPFgUIyt/6T0bAiVSj/QnZ9FTfcr1QK2pflLyzdBghpozUFT/fPZWJ41boUiyvTR
1cwkzdz3kdQAwuwYl/wzKQENuME5kHqd6iCAyzPlYnDg3DWa4XG0LS6KWW4bTKuoQ/NasLm6qECl
YkJWQ1wytpryBrjN3FTMoPDBWYwSQ/UxHQeqLBTxj0mZizUf3ewp7xDJS7h5TzK06PdOOJv++024
gKT/87OL6NelyoVg7Zp8ej+TkYTOmFIryaDQBRbxxlUL36OWJ2asmkZuMQ6TjprAcM1wbtuZ2V+o
Zqo+BOVuGVtXi9Pjco30boLxmBrui2sonqyS8kkbKveF8LYvVqn6l+V7eThe/WTcpap2cKOp/dbE
I5jdqshOg93BcGj1xFtUh52t7AO2sU0x1QwTtSZ/kAMX3e9tzA1+2txwlDWe35BJdu+wFZWwnrnt
zg4U2mMiAHD1WocmNrT88JqMQDz0BtPhItIbVbQmSRA/Ornanf50jpcdS/Q929PMRhZhrF9sxAwH
V1Myz4RG4GtRf8jjWO6kr6JRs45yKn9qUrgnMu3Py1zfjK6G/0D6SbTXC/WEkE3dmgjxvuKaMFEh
NZmuv2bPi8iII0X/MJrId2MDWuncC9O0MN+VokCUqwa///u7vWA//u+7bXLuVm17PlNSznwqcRNz
KNtCKvH2vmPaYNsIqwPcEg8MnZo+KI7/PPitjl/Z/14CFDybvbBftAYgec2QY51psf1FIM8CPGjE
O6RBRIHk6uvQG/0RelpzkgIF9PL29LGl7RXdzfcMTcarbjmgsew0XFkzV0xyTYFI14xlQ/eSACPb
T45yNecyb+mgVVqzRsOuHfRQVI5X6oO99jMK5iBK7IMOjTtUkr1gAbj1EDZZuZsJVn5a/mj1etoq
g4U2Per0Y52u3flF3DmuxwhSrCHiXUhQc8+LVA6CP+4IP7XWtsTI0Wb2+b6/Fw7jBFXFFGfr+g99
HHKUu07k1boP2c5osuQvVPl/lesYqTSHys+eVzPb+NyK0Pj5ha/F6rY0pX1YNMl3Xf8wQYpsylrb
3IXKoPqIZPUxsaQTvotRObvaWJ0QZ/gnnZr1hMxazdCsL19pikk9BclB1Q3rWSVgcQ0vfNsJF9kC
g9OlikqUjv9nGAs4j7MAnbAaGJNOzz8EwjE+0MXZN4MjsXhJmVyLcgZ2xjTv1C6GpC3CaiUpZN5l
bdRnnA3d5S7iD+uVlmkBx0XRffhAdnIN1dtgTKBy8kr+5Uzyb4UWMjY8aag2GFBQRH9ya7pZ3Jpm
hIlkmpUhpk1MMrq24srRCXtUmvtvLcw61HcInCZ1kJsK8+g+GJrxXGeqTWkS+au6dQyPxkC1d5SK
Rl9TaRfNzXs8pn/xjeufW40uv69j40pCnYjw4/PvW8fMLqYhBz2Wl/o5agfrprkXHJvKdXkxyMy6
1WOLyjOnmm8rENqNw4oUJelKcQv72mXGrnD9hGIi9I/Lg6Ma6THMGe7OR3kTbf7K70dro0S5tU3H
KOZ44f8t5vuTv5TBF3+KC7mYwSn9NPH5OAiHtbQBHjRemhiPdtj50IoRCxu9/t1MgpsTlUcfiMwH
s68SuZYqXwPI2WQVxdmPzjkwgsg+pqCiRd2hjI8TVzvErWtdG2e0roql4Zz5axSTseS+/ufSaDLv
1fjNafTQnzA/i6calIuD0xIXEGbNblHomRolnqkW8Too6gF5QM9uHeLlGh28TwRwVHMDhd4tGYN5
piKiC6JN3/jtY5Fk0Saxv8BoQ9zciXw3iGLayl6MSBSuy0G4Z3DzUEY562Fs7QJmDyuN09+VQcmv
qoqTQ1KxB5ld/8eItuyy6hgAsKxmRFWtoajn9t+WyYjTEohcJAxtfV+xjHggKmmufXR/YiYG2a8b
XZDeYEh3PpPtIwqcvrbLPZOXdu0PLJaNJVj8Z3OjhS9KVIRUUT5N/T4xp7ORZnvsi/VBa3skbbSN
KaSC8gaBOHsUjxxZ79M5mcniS1lm5WqcTQ/3vrkWZJaHPpTDWWD9bmSV/VCR+St+uLZrxxujwngt
iXraGsII1xmtY3r7ffOYRJm+zwfkYkxNzljTz2ru+GelzC9xHUfPdk4ocRqvw9kvOaKN3oSSCcjS
cV86HLmaPdqQB9faiNGtUNBzsBiUpDF7mXC2/5hnejejBNZG8wIcK9j0QLEpNJVNp3BoDBqUmkFb
hpfAVfEzMg8oKlfdFBby44Kacqtpjbmxs1ZeUn4u84/R3aMwzI+DbWFIgRgKx1/XH5YHIzBXGecx
VBf/+6VQj7WV0xvJvm1D6GbzN1Bw9VsBcNyL6equ06b/xYhuuDiV0LbhkA+rRO2nq1BRYzphuBVz
F61r81NdGP6LaU7NXjHdjn9iXCvRFD1rDLa8qEu7A8PmpWQNzRFho8a4osUA+9K2BWPLy6KcX/pf
OibjP7roAHD9WlGDq6yg6bZzbw05cb+uIZtDlMdC6A664IA1AQC2kOxVNbBR9gWihDS505UkQLJm
FAiDJF62EaRLLRO6EGCyBvh7+0rN430laWT4RfTLzobhQu4DBMDBJ5K2NY7+3ESIAHluGztDQD/Y
v+EPO1dg1dwEs+LeL6xm34v4HKVWBEXiWzjLLP1Rzx7GdvzuwK9fyxCk5tKiWR6MkSYgBtQHzZSP
qqT671qfX5nOzS6PUoxc2aDUzHyaYsfHKfhQ4uEV90D0gQZ+5arq+NWx5UXJ4c8FxcTyOv+05ecu
DzrKPBrgwe6uXZB9TpZTER+MsRPXMiqzK71bcfVJbVsBnq2+WqBR1yqLH4oYJTiSdi5uBbOXVfJa
tVZzQaEdcw7Xp/xkMLxeBDi23v2CuEkIA0f9A739Y0E6lEnhgZQ36fJxUzbVMdCH8ty4fnAggYUh
sqXsTFDHr/Nf1Pt2/0zywnc1SKKPOu4vSljKI1f2Q4aOtS0DmZwVSMmr3nTd3XIaVye921YpHyVT
attCEEWUZcZ0ztNQJ9lVD4+gyWhCtMRSHxehqJE5HBruMyazbbaLKYW0AvvYdhpvnAjfsSGCoUoy
saLb/TIQ5SPXg0lAnjlzF4DkHud0kn0BXX/l1313yMCri70mUc/k5G6smrZU16E0yAvBPsFQDb6i
MMgpWal9OZ5K8yPiA4PdtNyqgV5t4qHIXurMkWdj8rd5mcu32O2HjTo9ZfkcSP//7AnLM7uH0ydE
fMRj/EXDkL4RseGcY9164iw5Pvd5Z0Hjr5s9zu/8L1CW+5Tm/+5RSHwNMmww/KNI/SwpQe9SFAOe
qM2f7q4dfOuXjhPdjVVR69W2MmZhmJCavYpjV2X8JM8V4QDkbAXk1EilO3ZWHt3mjC8VNTQ2EkS+
gZXuCXcu34cBUR/nkO44Kd12kT0tD0t3V9HMepe27soh2/WuLOaUdLRKx3qPZRRvCknEQKhNm0Xt
wqU1Hu/bUaAo0bs5TcbWArq2R95QfEUukql+8NWYSCa/H26pjLlP2z9yDLVvd33luOekSl6tlNLD
nM01w1j5J7a6YkPz/2CooUcOzcmQzAzxzh+7PjepJOALZDHjN2wIKyW0pQk8RVSbLqFKhVnAaWl+
mAzUtpLERE/HOIWJdoqN3dA6mynv6FCr35f7toFRfknt4FXp/JtCtsepkF34ksTNg69M3+7vxcRp
6BXyGmqDcp+SyhLSSPhlOLhh01i9OqXN4qByFFOmtn+1DBHt7MSPV9gpZOLBzOdt6Nof9w2T9l3t
DfNYfYzL6dwPBoYhJ/s2MAnznMp1oeq22lkgC/CIElTXDMwYIM4NwSF+AaEqr6YUPw1zVPZTXelb
F9b4dlB9dcW4XPkoBmudRUp2NeFMrzFqfTcQtDyKZJpuFvz0FdJCbd+hYyeAowAsrWSITlVf2Q6F
/SqlYf3peGupPj5jMbzEdoD6MOy0g4IaatXABT60CAM2gdk5VODDbemaj7POhiVkUzmaDy9az/eL
MhCZfoeFuRSrII0I+SFnR+gi3dGJe4hwGdFTafxNKeV4vPftK7dBwFZP2hmZyU+dGvYlDYpiE3CD
rYqsna78kl/SSktPlinT0/ID/KjP93bmkAk3DMmpTOEuVAw125LUiFQE59YqUYolAs88cJqTE8Vv
VRYYV9oa78vVXV7xJnwpmZ2c3Amumq1MyaFjBfWw3JVH/B74ROMIHYhwZ3tb9M0uEAKGjvJmScXf
jvoQboH4K2+AKIQ3BtVbk6G2JGjJGT30Paccrcki311MTFHOl2nwOzuUUf6hYsK25lypfmX5+EIV
aj8mdPQaExq51snmIh6yGldpMZna1l06+7hzft6HH0QqfKXi4+gNBNmKog/A58GmFRWWLwvZxd1A
VdbWeF4kJoVWcwYqcZUtLx0xo4fHKN/VUUZElGH9TIbw3dZw7xl2aW1GtR1QTM4eCGewz+PcOVUT
x1gpTd5s78c0okDoy3lhj3axaAJq1e5/ny1fs+OSZKelcWNkGHutiJxiHWXMtsLb/HT/jpmjBF5O
BDBc9f3dNCBaDWN/0ufWqtDXGskZkWv/hy6YJKroz8oZR8oJBbG3nEX12n9sI21Xg5M+KpBEzeXs
SyBTckY6mJyXZ3WFYU5JVMK/EBBs6Hc1O8MOynef6zuDoVF+8Ojly95r58nlfiEoQ59Ak9LbZeNf
aYbqyc6ivWp8g1Lvn7qwPqKVtv3T2MmKapXPcBIpTMrNQt0tViYGey5z+VDdObrSPuhdyvWl41gR
LqWLPVEh9xMNSlWQPgR0/XC4Jc2szzaLoGfxV3G4zHf3zXcaQxZNaQQn2eVPaOAYeWbdpfF1AXTN
0a52AvObbq2XkbfiMQtSD/qYY51Z2BTmyA1ZkemwaqMANMMs4jRk+205W1sIY9eBMIPVYtEtJErU
eZT6lz7Wv6plwbyBX4VBvI2g4XOJGRSNA9LXkTiVkPUxMNj1zdS/akqgPJH64sFASNaGjpV2MYDH
QIoPvY1Eje3CAAP+grLcf1QsfwX93pOkL9ymlnrbr8UazWV7zOq2PS7PlgdR+9qu7+LMc/IGRr8/
ZZflobTcP88iSy/WcAi0lyDexSn4zdQuz2ZbiENAPE65GrLqgYiJ7mDZISNj4nygnEfOfqzI/G4c
w72zN1o1vChtFsDQqBMS3Vz4mSJ8M2fD4PJ2KslqhsEEPasNumHU0fmA8a1hNmhP/k5zo+9JSf9m
59R1tbtvwP2g6athmuKNyYTb020Jf8vsOi9tYncz6oXidU4ze/VG5VZ04yNnNfcY+Un5t37zZ9Wo
a2pU2arQoRDpuvEZ85fklmgFKbjefdvEhoRjjon72Q/j/m7/rwTym9Ak5sKkSH4QzYh6OpCbdkrz
YzZQbVq4v5Nph37dJYV9FpcgP5b7gui2TeqklJRkkHhR5XDQIfrkYio28yK81iGS+jc8ppkXJAL2
yPws1plEhzmJHFk1hM8iNzeDihFFRv6DdOyZmqy6Ox38RZuW0c7s8R33qebugRxUW9ob0ZaYnk0w
Yq1NWl29Wdljj4L7qQnJb6XncJUZ9ZuiQxLwn1CMlRfytz7AdfPuDLqJ5oE1WLrZy1iS+pa3oIjm
+gpH5uiVVq8gdGaajJrjPKWQPpyiuvSzlMH3lY98pr4kFfr9xdihyKw7wf/G3ovXAtK1v1+EojV7
DVQbq7g1sNg0/1tUBc61lOTY/vdPppiFMJ+OqFAtsXcwi6Hz9tk0lQxjVxDgklOSWYW66t3q0QwM
qPSVa7wnbncY6PhvhioEKDEDFKKRdVOX8QnnYHMWF1kG77I32Zom/4ttxtWWo3+LutL/4mgy98IA
xvekpvQNqjal6kotgqHZsaGOFyB2QBSvy670Odl32VHoUbtS/eE57OzwYxrTJyJT2I5E90XpnfYo
i0kgr7X8c0DSDbrb4vEv12PuM/7n9cBIAGxTNUHCILzSPndyY6caOssBRXUHeTRu4P2jQl2e3SfP
I/9LrHQjxDd5XvpN/5y+Db8RK9tv6s2IBO0srYT8VCW/UYMGl2nAZmYqIdmz1NiLoaI0LeMPCMqY
2qeFCFHJYp1hm70gFr9pfiRO7WgE3DWRvw8nZbdUx0lvJW+cEjG1leQxaE7yqA34BtsQhy0xXXjy
iNXzSGcSjx0pNdBpsJ7Pr0ZLy27/v5fO1LAjYx9A6oNu7fMiH7b+iKkraj0IHbmH5BOcwGQxhlqu
jKs05o7K5geEv84bURYdkV8yZNPTfJf3JFbXRbnuU0c7cvTvjojywO0ynbbtVwRPFfudi087lcrr
gHLolCSO/ZVP+LqI9QiARjeishFbGRTjNzvs283A9g7kHcZ5m4WYuksIzmZi2YekFPmmGIdufVdU
YQ73dNr7DDlk+tClhHIZgsOupKtV+S/MItqzPpLEtbyM0lj/S/Nb/6xWw4MnoMbNJmVOAPoiL/sP
2hCwRY4tlW1uFgaStCcTpBcWlhHQFYQxiB6/puiJv1r8xkH9Bt/+MYzL3TJzoUsjz6YzPBg4DSkg
nnD8UYc0xt4ieuYWW/ZwbK3pY0wd9Yy3C5QXSIcVdrv8L3vFv1qyLuZulHDCpImsWob9aVrVZWKA
VCRwu8SGOKvMbVGp/VYj0W3L0nY2URIHpwL7tFdPib9yc7+/GcOILY00MeQuNSFNzjB+oRzMNvTI
nf3yUsc8HlKubcxW+ifD1i+hiLZL83WBNNQpo47gfz8EQREWL1OcRlvTSM9T7joeooH+FCYEcNVV
+xDGFrApq8H+QN7c2mDP+suFWLJe/88iYiJf15jSooVGbPF5UbXKzG1DTjmeo7bRc5nhV9EJxLp1
U6ycYlv74MxJcqk/JXjknK0yFdNJROTFDL39pTba8mSPdnFChIqH2Rj0fdXkZH9igwPT0jy49Hxx
QY+npWlqBgBSW+dmVU52KysDVlJKHErhh6gUGO7u20HJLome9NtQRohjquQhHGWLF97MmLm1K1n4
yrfCCH+IOgj2zN056TtzH89Of5P2VRxTGwqcoUVXMln1Fz31K09xaEG0Rflo+clzOmTdRpA6ySzD
QqM4mGQ99eK7lPm3XI7tzc5Kys0sk+ypMHY9RE3xqS+JpXHYlJkxkcomOJefCtX9GLFYIdpKlA1+
AWJXCSi7lkMR0svkmU49s9FNtfO6sqf9XvkPo+jr49S7/Tru8bDpEml0Vj3/9+VtAdp/elNR9DE9
YrdEW/7ZP0MgmY0OruC66eR63Xleo0ijNdKEjbTpY+lWJd7HqTVRnYpuU4VNfzKV1nwmFgwVnBY9
SCM0nzkDTGs77QHatLnrxWmNRnIuMMOeeqQ14CeKufwEL/bVccbhtnyzCY5ou+K3GLivp4QT24BS
cGYIDTzHSlLQWPXSUP2SZr+WAqJrYToVTaduNL2PicazZqFARPc970BriHAkUlApT7IwiN6xgaII
d7C/mJl2AmLA/2rYNxwHEcf2a2FkpgdRyfiW99UOn2v3q7Cnl3KizfrfrzIfW/3zkQQTiGqp5FDr
sBr+7U7Ws9GSSYcR8j707tEzoDwKuN19csCaLgXMN0XvoRXvM6CR3ALEg7YzqKFP3dfY8ByTT12W
VCbM2kg5ioraJ5SWsl+27thNB+9eGkE0+Eoe4X6hPGSt+1GaefwoBKf5ZmrKl2EOKfKLJDmQFfZL
Hfx2TyxYtJVd8SPHhXjz8+SHUWBAhu3HzDGMH826v06RGuI1FyGlY3Kkdfdi1wlyEEF0UrtuULNv
AUyEj3rRKd4Q6uU7uvkAZ0ubH8x6Jg0yTuFjqWShlzWBfSrM9ISA0X0QlRUSEtnV16L/nnCMeYVl
Jh8QCr50dvCo9UX5WhLxtYrDvD2mPlF9iV2uZJSZd7gniX2Fx9k13zANeL3L5gY8yE6NNpWm9mIL
gwkkbijzEHi2jmcVSXnmQ+w8iTR4T8asfMZc9hBUHe7/qMCPMjPkCol3HBW5l1J6bVjD8pfM1JRT
VbLI+TDEvI4EuhOKhfGbIjBWuDbDQosA0K1Whc4x13XinNzOWY0jGvJ1ByZDHej0CXyG62QW+w62
EmJnAGmXzzOdgAv3gOND25RKWO2cBPqI0dv6unMD8wWPqbmKIrf45lvO86RbzW+juDFkIWXF/tD4
yzzSG2HQ9FG1x4rSoF+nUnOXrvSoOw9uqCFySfOH5SScC2z9ZT13W3VypUhMK+mHAZPb4+DbR3Gr
bSolM6CZ2uptcFRiZUB/Lm63MsoGohYp9Qfxg7xLhwAHAcRmngqiJe/PBb6f/dR29KIa+hn4Ua3S
vmq0TLCTq81Rm4fBy0su8iklwGm3IFiXL8nWX9utEh1du6qe86h5WeB6Npa7ddnkqFobuyK/xB5X
Yhi1PdgT5ruzqK6OHbkKU+eXO4sPFr3B8kAl+R3a1knqoEkWpXGS8gEqbKYMuZZc7Kjlr7a5Cm7R
gHSa332rFLBEOHbilcr86z8PpIS+IE1o1r4DMe7uBUdU6pxd4s3/MBFrH+zg0oTKSb/dhkKOG5E2
FuIESFt5UnPlWxk/2aN7IqSyfI8US9/guHduCNRvSkjHL54JZY6Wrka/l/42IIX4vhzPeb5Rbhs3
QUT6ejmBm23d74QoY+aDpvKBI5Z9dRmkxnr9NqE2eVz0fK4zpF7h58SSpVPk8RkCjFhYt0XkPGTG
g9v6J7QvAGjJLX4OFfz/5LXruGCiZx+azLs2SEBF1h+nq6XWwW2hGiCRAklrF+Neq2IF835YbSPN
zB5E3sR7hv3MSCSOw4bcyRsEHihok3hWGF29AUu8LUjaKjOyVTJO5OPN3E5KKutq2tgs2qkCQhQH
pHx2ZfGWqSXgpaT6GldduC4qpQEXCMQtDKPyjzw8TcaQ7MwwPscDAUqz2w1TyE8liY1nnyE6LCgy
rNXxMDlm9wPh/0/OL/YXpMyBx8FOOTGqyqDexMouHbDkwRVOnpKyCohwbl+WavgfgUuKaQTcYof3
su+oV74ikK3/yN9DhbArEAueNVNy2gmJ+/IsmYyDaXNG6KN63No6t0XWx4O/NZMKA1Mg+6temOHK
ycGsUhl9q41YY/hPo68LKoNJv1TeiK7dyMZ2j/nkYiPUKu0M/lg9V371fG+Hx3R1DtAPTuNMihtT
jFtRb7U7q1GiU+tkX4s46Y4VWbYrabTdq9TbH0btYr6I/OBPuxQ0JrC3C90feSa7mH03DIgujDkU
l802D3L5ogjuSbTqpLzB5VmLOgl+gnap9m3mTEx6iTNdGgddHGheI0ywhsBrt4uLh1ug2yQqM7HF
kZ7w0WF4VG6MOvtGOqzvqVMXX2qr7W5DSx+mtLOjPTX2i1pGv0nswZI6dOVmIVzlViy3Pb0ZD7u+
8e73fr6aNcdnH6FNQpUMpSnetoHyqt1bmNgvf/QQa04JqbarqDTBSA+6g50suMYAe/aKRE9MHVNv
ohpUrBMbv0RC2KeVs3AFhco0fm4u4gYK9gsLBms9+SD8BMtx6O3RF7mkRkpGKI4A3TDjxwzZVjna
zemubwDB8CMYJP7U+d+RvEUnOvlott02uKrBFK1d3zlYjW79dIb+fSAesGGc+zDlffwYdc6JExou
pQ6l1VFJZXAMZPZ+p9IAZEM2RYttoTmnxZEx5EUXAV3TJPsxwWZSfRcvnHCf70pupThnDJjyZpIX
DknttdZdKETpefnxEU1LpdIh2y9YTvQt12XxSYwxoNMsvGWJkaH2O/cbADACORa4J/pFZYrEkoH6
m6924iV2f5vKHCA+a1eUiEz5Fi+Q55RjeKY1WNAFo1k/L605JbQvblJCGkSov60wuIaOkXhp8ZJb
rXNynMDLpvKsFvqwRZz5A/IV7iN9umpMnfc+qgcbQ9xB00l2jgnqEgRAr0tn5+SMt/oAZhWtWOa7
ze8uyeL1pNRfZUropBsLUr5VdBROS5J2Mv2aiEmrJsHcwaSKblV9xeAeizbhv3hGJpRGIWzmIT9X
Lt2/RrO1zZjN6iLJWXg0GOHrYMCo6jQqpEoL1wNDwXXQF5CDkT9E5gV23q7sZEy5QjRt2IRIFWQQ
7CrNkp4WFKe4qa9tNEiYY8rBt2zPEP7b1FdyBbfPXSk/60THMkirdztEPWT95HuaFbdcZr+Uju56
/T2wgoc80ndaN+xduK9KKW7MmSul+m4hIlZL+au0c3RQyYNmg9a3d0GdHTpg6i6QgM4KXwRZURs5
tR9TQhsimzho6W36Qr4robJaii2U6W9eoVXSMro9QGZY346py3eqJ4vZjGvtAFuelSD8yH0Um6oJ
fAgDe95hqigGm+1AXgcNs4hdB9WKEL3VYP30IUV4reszh5lJkc40KxCKdKv0KKXUdNyONmK5nHaf
aMwj1Wmwtge8g44gDJ4IYFQUufocZh5pYcFGZ0yzY377c2j0A8IbHJOk/Tyl6fSoTdWltMIzVLWv
CsnmYJt3sZXQccGwHHLTTEk7sfp2DyEAdWVQ34a+uA2AKYG1HtzehfdQIu8rKiQmBEgm44vRJodA
1Y5WYn8djQreBn+/75tePc6SQA5ulIbuL7wgHmsVXfeOvSk2QGvXOf9Um34TqjK/m4rnl02CVIor
5k86MzivDlFBVpXY9zJ/H/gzR8U922r1cwJU62LUXTGFVXEthm+VVlRbIQjkZkbnGWMTeGNu87YA
iVXTTnqtXYIqHh9xg73HRnut4sB5McPse52nyXpsGYa6uKVXYZN9R3L2CKdtgy2Tak/fN6S1qiQN
y9lbbmE1r40pwF9CLeHQyyhTd03WdXIuHwxRPts+6MmO7WQK3RdR9PXqQOE+0kS9xlNUXbIWRaGR
pjUNWvwiSI12rS5CDJhlsE4n7bsDw7sVslqHOuF2uMMDD5MDy610f/cdCdNtx90ntcc+138Cin9P
u6NrPuk4gTG5cowugdWCd6syYrlJQcsV4JfM1pqZjF1eZJ/pqx7KHIIPSM66Ws5hyXW5b4L2HCrK
uCM5+1u/6IldfJiMTVnNUP2UV4h0fJTKN3IIHrs8/qFrJpljWlOu4vGUKDjlWBTAs4TFsKo4s5Db
/Vo2pMGauvURxyqgXPWEMpfAcTqogLxkhlhk8q9G3HFBszJD3FTebNHx/o9EH6FXf0Dw9xS4+lfg
48lqis2LrwU+twLk/wYFvd9dmxQcKj7saKsmtpdbDB2kP5x8Wwci5Q7q1g2jcaPJCUBfL1+xO6lA
nKJfUajstNpakY59CILh0NpWTsM7Af/HH2nFI0QVE550kFgt7wPGYmhr5XiWgxquarPSkYjG55Dx
6nwv1Ayv7PCajZsc035Zo4zQq+TDrmL8RNlWQ/zozZleGwJmH8hpC/edVb4YSQQ+c3jW+HM3YzfP
ViMFJivOLUU1+IND0hNMhaCg+LcZul+QQABtpD8VJvXaRSa+TgWDRAv1WkGHkKH479acdMKQGbwl
WuXu3Lh85r/TjrBp4mwT+TKBX05NZncTa+8UIhiDWXfOzLRi+rytGPCsU04snCLQzfvZdJj0lnza
9In5ZHF0Cg0wmuHHNLHcYRukzyr8wVCvw2PL/6ua6ciCbjv/w9Z5LUeqbFv0i4jAm9fy3kgl03oh
JHU3NnGJ//o7oPe5ve+J+0IUFCo5SDLXmnPMZSyGU0tlm0oERkVjKC+W5a4LYCkrqNXOsgyLl3zM
17nIOhKpaFR41rduJvraiiD1CxErB+27rBAX1ZYT733NcpYNy3jCc2mRmiUyYqOyHorqMR1nAbXL
/XSVKQfVBoBfwXPbZhj/c78TXMCRcR6N6M0eMBcwA812rR0126bU+hUilvBQPRIrfUDdyF5sZXjE
ISMLOJJo2TMhMmqr3fLg31ta8i29bjinQ/fLs7lJa5DMy0jjxJY2lBkWDAhaZq87i4D2waPQpcWY
0ep2XGKPb4CAQdtiqbKMY0gObshiwbF12k4puglXjxD1axGC+sznmWOUS91LBr5/Ea96fhlByW8F
2iFb2F68rNBJrpUYE5JZ/qbpICAVp5jZGlwl/KumcqazyP3WPCDwQmUe57s+UhzAqdrSg+kwrdph
Gqm1XMg2xW7eFDiIQAQF1MOWAhEG2Qfq1g6T9EhDeuVpidwJG62qT8vJlUlxRoIIf1X9CqHpwDnO
l5SKfltW8D16ynIwm0dXqidLEbg1+7NVhy9D6tDk7Z+E1B9U4xj8zHCLEgTJgi6ebLKj0eMHZ6cz
jT2rs2EZd6n+qSO1d/VYeemIs1qh/z3orp8dJIbipW1TKR0z6yMaarEOKbpt9CS4y94M3qjUUwuh
suvZ8bix8/JD8MNsYBp9UddeV/z4q7E3i4WA/m/rAzLp8ERv4ius8Qgm/XPj48Fqi75YZUPLDde/
s2zMT2UW8pfHjIPR8sKswlkNAhYz/iTyQ4iKy/SowYZdsBLO3rsxc8l4buNDpZkxJZGwX5r8Nhd9
2iRIAVejyl3B6OidvcIND20Znua9ETV5G0fdvgljZ6dy2QYsvxEXMRuxM03f+V2L5Jm/qecwALHe
Wddc3HslitIj5r9BIJNzHXnOfBvPKEM9yQfqqitQSPSF9tVGbkn+BFHoHVbKugHO04T2R22lX7XX
HT21EOs0dDbgA/Qy/x7jJEAV0SUL05tyAZRJlqB7iz5Rd0PQ7TqRRSu0NTvTy2BYW6yFNGFFm1KV
8lyF8jF70YE9RNssU/SNMYlqyRdew8dfhn5hvbD0085mHbIuM2L7pamH8ly5YorD5t3KksHZChqx
sKFCvSSEmbDaM4xD4No9wMfK+rR1/xD4bfmqxFq1a50g2gaEYbxXlbJE9W99IvJnWENBfvJGNbz3
zHsW1fRGZgW/s1QMT2YCBjAys2Q9Hx+bG/XAHi8VMBcbTTh6+/6XCzL42PlKTY3MNpdWCjWMtOL6
aJBZwgPR9yYyVe6i0WaSV9nFC5o3ebNL+YrkqX2royLbJ57oVuFYtG+mWwFM4umyz6d3hSyfq05x
bnVZmw8pgSBMh0cA2ifd4Zk1fxG46wYJA3P7wa5CGOpdeG9HUV1iVVnB1Ajv4DXD+3x8jD8VfaQE
+r9HULhc3bpJTp7uJ1QGXI1hoBAQ8+neLEIjGO/zxq7T360R9njx5D+HdL28OuAGTn9OmI5H0Nnc
MXUufw8pkCmiOj8qEIKYBTc/4JAbS/Jb8p0+pvXexvrJj09E2YBXktW9Bk1Nzb50SMwrFInRuXXd
jGiASeXP4PWVOcEpNUXzqtYIiElrMKGx+OOrRl18PkHpm2RZi2KtG4lyFqWqohCgKt62qryFrTIu
FT1wPnLP2uI2brZDLlRWASjxm260ziP0uzf0AYiExRu+qPaSSELdfS9V34jvarYUeTw0cEDHrEKj
/WP5eBXHutiwiqlZPyKgsDLh4h5I6ocnbeMWqOm28VWYlJkEFWAMRwLC1Q9GQ4N6X2UfiKfRHrpH
k2w6jqONwSDu02PWaeLh1cqVj5Ys0mkHCV+KZV9E448xrh4yD0hwT71NHBpeQGzCwE0eJJ/B0JoL
s3BrOqF5ssakhcDO7VryTtqAiSL0kQlXZCjUbWLGSMoYoj6D4VE2oBC8i2ulANCauLs5OWGmKAGq
fULB9WRm+INjMZY/ZUwatW4ov/XauZSqPpxqFU6H31FpqVO/onYDXTXVau/ZquxmpZV6SCnB1LaO
hxU7qhTKkmpT7EuMTvsut5xTGvb9Jtfc6G4pvY56rtKvfeg1l8BoygXyk+y9T+lJ5u1gbfO6yN8b
rXy2dPlRNc2ucBrtMaqaskjLITmYcvqb1hn5L5UjNvO7kXA3pgYXrhgS7R56bbNy29B75hHfLwNM
M6/w4kxcz0W1k8PoERzsgnhtqJo3ZbEZaLq9sbornfqrkqUzDaHGMWIueTMSvCXzG2CjyPbRrBfW
a9YqC8abTv9122qt+9Im1Y33ta9E6dqFUkbVvaJIfaCg068Jz6w/Mg2rwXQGxTBnmdC9P3eKbYJ0
H8dN8uoHtbgPgy0hlqf4Lyl0oZhn6QfBLNGD4J7DmbkpVjGcxYgFVGrKTSa1D74ifzV727jWmyEW
VciaMi52o1k99E54w6WxgnRTIEpejK6rbIXFUBXgHkceqDBVcDV+E3Z9NSQwoZuM4wrWpm2WjO/z
GxmMpmEwiHuBsnBSpo1ZW8px3tRcdHKRue40txTtShlqqHqM3d1Eqcqc7J/NzKtSIsThCxRhycGA
gz+fMvzf8+ZjTS2OWI3FawVoAm7+iNXY/5Rp2sUsc9aeTtbpwouQfWU5vSFPLfcQPPWftZE9tZla
fhFt/FNxreoyYPJeJf6wqsxCYSZBmYOrtj11WxZ8KD6n11FutzzHppdFnAZ034KBgKAMqeF80DAM
6sqgw9vYQafUqTZ05gJQ8/yyouN3Cs0Pq0SIHzaoqHKnvDlpV97ceiI26dXvcjo0ehaBN0ViPA2u
Hh7nM+Zz8XAk24y1xRI9oFKs85plKeKeSxvX7oILSV/lmgLeQzP1Q8ET9dLnMlsVWhV+gKfZ6UxW
fhk5InIn6F4pq9D7oL97Inc5OZutjmKJWI93xRuv86ngey9ZkdbvY8N1bkdWdYaR4KwMo2c1aVEt
FJDh3jM+OuGB9N0DCoAP73lPrDcInKkJnJJ9HDyKgC7ZfAo8/VPqRMYb6VEuUZgdrHLRqtehqORy
+iBA1/5r69lHVTrmS4tabJ+gJt7UsZN9FifoNfVnaoXRxsfzvZcd1dw2zM72dLzPMmNpjC6cEgWu
lSVVYPB4aWib8FchIobsRbPu1wlUtfUgc/7A06ahEJyANL8ahWo8RaXT74JPX41aUBpcNJlU8ge1
6fxRG2RQeNbzvNNL3LzgGD7cQiv3Q4rfdUziCItzTnd3fjlv7FhGxwLhhtXb9GYCLT3Pm9r1/3k1
7wKJ2pqZlxzSwkbAAu6I55pBHyN2Gm/RmVn7wiLCW+ZBie4gS7Il+D+DOYaCHpop9A/WAvkiGFzj
qkxrnVgx73QV+gVlO7AOFE8OqpazhO3q9OaUaxaq3CA17VREHKncB1Jqt3nTxT4eK62PV6Qi6Ji1
0ig8ZSV1sxbTk2l5n6Ow1MO8oXNKxWfaGFY/isV8sHbcfoNH7/nvKfOr+bz5K7S/J8/7//X2vDtv
GuqI60IniKItx/zG8pn8rjra5NLPb37Xxx7rWCNelgF0QDEdnN8pPXR8mtWc5r35+Pz1Dd7Dha2D
85x346YobnZD0SqNqpf50N8vSGMA5CUJrfv5mGL0zyRPYMQiQD4QanUbcwrPIjTWKuaZfeVRCVKC
9kVEFP/bvv3ZJE75bjYmTf5i0xqe91LU2KkKZj4Kmt9LUKrGCs33AEzD+Fm1ElShO3xKkClo9a0S
WaX51Y1Vysju68c0Sf3nviPKNe8mcMyEFkvNlke6hEXIUsaro+q5LPXymdVHQ7kMc8m8G43+k0dy
4qaodEq9ftY+2wgcQp8mKE5/bZWYylavGuUEi+NnF+hH3c/jb48m6CKzFBa1I9pfCRsdjGFU7aAN
xU/E0tFMYf38gsP8R1RQqewr/93EMbWtfb/ZRvkofpDJt/BEkn7WVq2ucVQFKDpV1m1CD1/8vLuo
dKU/HV1iZjPQejnYK29KNpb8mOOnn0vtOZH6U10NzFdrUDV18qHFpf0R+VpO7g8K9iIvalg6Svuw
+lBsVAPD7owfHUvLP1Ry+pU7VV1VKQ/PWUM9gXBFYRbHeS9RSRyzKLtj/iOMYBJZo/gdCbYqr2VL
xYBqWX7vBju7ky+lbdyuMpahoTXLzBN7gi3DTWSA/67zcGoGTi+ps0FbN0v3CMflZzNkwXfjFO8V
Pe5HypppNxBMutXiKH3xxPgyn+BOlpWoy/Pngftk76VGsB0KgrVc4Z37Xg++48qWC8pG7j3Qcay1
1QCZKiSEk8Dc3fwZdlJyeVsbLBVQb1PLvg1Shz1pIH9QOj+/o/tPlzKNkxenBPYfF81x3oS6MWy0
Ov2R9T340X5azFTU+DBcpgryfkvz1k45gQd0TDcyGl54riXPXipBzyNW1LKBoBz9ga6ym+7PjNt/
IPsznIb9hMeS7EvlZQg7roY4iH42qGcGfUTw5CItCEEgCdyeL12Oi9KjRJYAc6EexbrR8L5htfKY
ktAtpWkfI3yKTBkEOQtj/SO0oZil5GZsIs+QPxJNOYxYih+1W6Tn3B65dqfjrEifPdQIA9HXV5Fh
p503PZKmRZQO3gbUI+E7tdLggqiH67xBuAsBAAMDIGCiH5HQPcVW5z2VOUyqNoMhmn60peXdwRuD
bRHO70SvgYpMGxrk3QaXf7z6e4w8nQMs0gfKUjpAuU2b3+6bvQ8vidwtFng6SgUnyZyNR6df0Xv8
jbXHFVUoDwoT20o1cfkYpHWzKh12VtW8V1INL2FKlNiiSZkHGCI5tzWr/jb85pEhKacO8jK/0qZX
UVcH+BZ6bRX0ylPg1P3Fq+P+4tOyuMy7ERAuyhUkdALlWIDi664WPYGrFOQA2vjOVkPbpvw/2J2P
9ZXyW/NscYgoaVkZmSAziNLppXVGIXaQVunfhVHZezqr5pLLEDuw4jbnnGioXWJW3oQuLfbBSGrb
ECbawcMNuVecLj6pTUMPC38NpeoQ/3XBOlXRY4OZ3hjfiyy3Vp1Zf3tJIC7V0P9K4zh6oTjGGiir
0aaN5ZeG+XUJkqKoGu1S+NYzM22XT89Hn1q/ZS7Jkye+L8Qou+o9mkKqb5qrtG8IOkmVHQzS7NwU
3b83VTl+tMR7lJoGCFAxSwePiqsv5BAQ2JIaForX+eUw+u6J7LeiUXkDE+ozHlfryA9/lELhv9Va
/ZOadBCCVPc3WsJMEEThI7hpq3GbhWZOGY/QtpoCX01u61qnCERWFhsF39gB61e3IMt6XM1vzMdq
FqL8lae35xPrQC0ALU37vpGWGfxPeUeE0++KINPPOsFI9CGNnuu+18/zMRtI6z+vpmNdSiC1FKax
HgfFZHyZDv49J2ctp1aaevj7AX8+ZToNM1J/0ATNmL9fOr87b5IB1JPXwpT/r6/9+wE0bruF30cN
fkZ+qv/vPB2mVOWD0vjzVdNpKqwLxMuIZ1EzDn9+FzRZ3YIYg35pldLbmLI0z3jAGT2i8GoFSncQ
tEvAQiudcXR8xFYBS9+dZvj2OuubDtu9We8rnWI+bSxAD6OdHPpAwhOSOfBi8pfGcQp4yRlrfMWB
u5pUryyqnDCnvjlnYJV3gUqy8ZS31oyQMsSp1VJ8i/1N1bTtxYlckqr66DD6mq8B98hi2jgi2nIz
DCyirWEt/F8tRJ2riqX/Pm9M4oTrsilPdmnR3AlXgx60TzTgMqBQ3mvlqs2T52CYN7z6rMXdt9XH
HwqQqR3ide2WkFtZmEAINWHYR6cxgeliCdsY8YmxLnpvmsI96MKMV+6QlGvTG6MpoWeFrx4pRW8d
pMyrNaOdsdR0mV6nQJKqCC3WJq3D92vvVVWWSzwDOrPwxr6IrHn4xH42jWa+puMEza5q7c2JX2I8
5kAyECdhCyogV+5Z2GMHGQA9aZRITXVY1WOQb1BvLZ0e+RQ+LLlwUOvrkNEoipRLYQztkz3gKy5T
6iSJ7ioPBwMIkcimXHllEYDAyM0DuhqbtTLvFlUOQLbM3qNpr0qwqKVesJ7fayIXeV5vTXWEHhi+
NMZfumEU6z+7+nwwYeQ9zJt/7YO9YLCf3mmjpjz83bWd2CFfb3rHN3uxMoi4WbaIjp/wEYZPBSA8
ii3yRt5N+JSSy31iefvnvfmssFqNLkmQPnq3P5vA15uV3xCM9vfY/AoTUnfKqu5fx71mcC7OvFH8
mvatXtGC+M8nRX0gmJlZBBsStUcXNijvQYvyJOoyDV+smh+zNwN/8Hq+8tqyjECrk18k+isaJf8z
lG+jYbbfdkL5fDQca2XBiJ8iWvM1NRBamJCyF4FRPEVURfdDH/8yHOJliJe7+4QO3eM+gMRjpxuf
SdYikMNwp7U3ULdswi2W1mQhumEr3SKDycw9CeV6iktt3ZsYIvdcFNAZmkocyzy7jpGfn5yoyk9a
3INIMXCNOXlep6v5oDqo/7xtpzHeFSUMLUwHPsxgvuTvZv4YO3+Lyb55qChz8QnDIuCJtyUcK9q6
RTj+QHDAetShlmGDIyfd20XnwfE4pumr+PCisSGjQMQHcIpNNFqB9iJAM2wh9vAMQ5pc6yl50iXd
X70bCIMt0m5jtTQmvKwcDw5NPvAmt0bP9PWgUcnOA2146ynG4bbqDJpQ2fDWxtspFvlVd4DUDJjf
4PxxlmUhRiDyol+LaTcKvHypwW8iR9j/0hJdbjxfka9KT/Gxdjcs8vqz/OoNtX8HGhQcrQ78tXA0
+722DUw1aE9OkM7MF9OqVhkClR0Vk2KLONfb+V7cL3JgPiG9LFfuutxBYZK0gKXiwWCGpdGAmDai
DNYywRnpV8o/h9xOw2ScnTxLFCreeFhi5dg916g+9g0wRaRfnpfR+4e5skxZWyPQ4Jy/m7RMqnUS
c+UUVqkdHF8liMabt2ovNMb36fC84Jw3lsYUk6BcGukGodAWENKtkTT6G7yCAgmqSIm8j6s3Olzz
YVByzBnwMkdTdFdkK/YGDCV6qmkXiWZy1ab8LotuKW0Iefuv45kwbeAp/zo9QXFCubQ6ZHE6HtHl
jsf5lTeEpJ42KVqnQRx9cqb+HO9ioz8C2ioi5YtyJHFzRvALzOBXGHBxlSJ5tVvig8LCNdZxHPs8
OOKd7jbxm0y791iqEXkeY31mHKyBrfCHn1+pdt5TV+4pKbRNfhR9jfkuCGjMGcqh1iMIUg2WfoBT
ODA7Bn6T+RE1vqHFnerSiQ08joV5iG6Z/1wcqulREyruvfnlGNsXwOOC4WI3MPWgtJmDKYNGsIg1
RvK2aI+qzSDGUL+XStEvMKKmEHY7biJWO+SCfvqR1kAQlY++w6unuibdfcriB2GLDRM6bU9CdX9q
1aI/za/mTT/t/jmWd2RN+ASpWVVPUQjWsHdibf/PxoC1cEoN9GcEFm3KtiRbPs1wVS+k7Tv4Tkr3
5sBC2udl/zue9ubjmQDnr+HY8GMerQMGcRi/Z9UZvXXTYJPJy9zfMfOFECHoDKhJ1R2wccNu6RcG
FNJbVjS/w1Kzjr3JH9moRo+M0OFRDsI9EnTzg6kgMS8Ga/1P+CPJPrb09y7q05Nl1Qo134HLyWv3
AnV9qSrqvkqjbZIjOaaEfsg12z0Upv9G1hbhOa6hrSPp0nvu7JyYqoYGvFcTjkVYoYaUfTGRKDOT
ZmVVZeg8IuKiFIzT+5D4cC14Diu13wuFSl+sDztHX+QErK/iUIuWVqN/dW383MUuMQgAc0ep7A2Z
F0uzUE9cF6B69YtwebaJi0ePG0kPl2KrVkhywHVuRhuLkQagZjSIwNaUKdisvygijhaV7+nLwdY1
JHtfOfNAPDH3mnyGI4C7PIZCB9bBJ0ckXOkJE4TM3Q9JJVd9/ugK/NajLbEtW8GvpMrrPYHOckEM
iVzUAbgSvYfLQWTEInazT/JyVwMq/IH7KQ4csQhD+6EGvbNugm7bQBBfpRObR3TePux4aisAWJYB
E+Ihofbc0URxe/c1tXK5VIW4YQzDERlJe2lEcbSSzI4WKeKGtT8lBMeQAzw35pHoe0cCqijxaZ3J
sMYfICdZxIuys4wNa6HnrzBruo0OP0BkFF9jQS6qXWjvJIXReq/AHUZ2sATA8JSjU16x4Xe0yNXu
W7xZQ2CvyaG0XjPSxNSpBo6K+yyCorn3QQO601wnBhkTLhilS669u7LO3gq6jszUREJrn10MjE81
2vhz+BMftb5HmwTPxNxjbHjusU13XbeOSq95iyVYNdqeSyEQRQpH7ekXq2fLy4J9gSvYgItqjxQM
+kxnqlwF9S4I4XXEkqkrfMEGLvSa6BVAd4SO01hA4ZpSmhkyMgg9B8eTaKABkgu5TDsTE2qG1NXR
3Kc0ak5qTPW/rcSqLlnWu8CFm1q+GEFeLsukJxEkoRdAxwstK62II3i85QCdRkQyPZSh+dMJQLUw
Jc+oNeYKa7p6K0Pc+c0vSuD7Pl8MQa+es9z/rdKkWeS0/0m37tdSo6pDlgZRaDSKI4KykPMl2hKx
NPZmhO9E5pU4AzpqFh2q7yJHhq+aw6PujQqAdbEwQbjZTGaxqRdk3gLxZBLcvVahpxCMGe8gxiuX
2KDyZi0mqkPpDKdKSrwWLg/kSJGoUFslRl4c3CvXUzYG8kFi73giNUaL26umHeYSP4OsIX/i54i8
53zw7GVRtsOqjVgPOS6asFju9GCsroNN5geUqJ42w15rPbJQzfCZMhm9X3OTh0hhWoycg0IXkmyw
dBGb9ccUhmj08cUebeuoeIxUiPZOWWYRhdKhSylQBPoWzEli2KGJKv6KieCD5e/FtwZoh13TnBq1
HA5+5C1lnrECx9N7wrpCAFns7QHtfsLuJT60n/IJETnGESt9cF0Q0vwm26Sq024tU/vKaK6cvY5f
aIRas0nIO30ws41UZFweUCui/8JSKkeIBJeRwfga0Qb004XXUE2tlTS/p3GVXekCLjHErTMaEdc0
x5ujVdD0fbpsWVF7lFAaa+XWzPCqWh9B2caftAvrs1X2cmMqU0JqOLzUNlUdQ8Tjqn82uCwmweZw
ikQ+nvo4rBrKpv/Zn1+1Y6KsEsquf97oFPTLtRGXhBDW2opgcjhio9xrRrSVFUxxtB/g3SXZ9Ahv
Lz5DxckFGmRT6joojY1FyjO3GiWcvUAsgO4W0FbSUjCmHaoH2mNAp1w0brRgjCeN1qT4QNSvSJ29
n6i053nWrwceRlCwS6xRNFYJxtvkkTc1aGzEShgXpLNx2847mHaxmR0FWeV+lxImpA3YeeEXydJG
3rhKC19hDPB9jMYDIoxuqo8lZEHlVRQvfVg0VRZn5wyews3TU2PlT5gIJahwQkfpLUfkhJxCysuo
jdcqqqxF0FcJIBDFPOkuBDAloMxbhXsZMQaqNlgYhvctKHFsPBq3ulG+tyr3B30qhOkNnTJ03Fsz
rHfAPItz2uKcgzyCUQtZlhTcyWVZyavvaNXVj+V54KxdMmk7RBqRVEW2bcG4P1IHR5ouCfHDm6XJ
1GOIDBh8UUamJjA9Dbm23VjvEu0g2pomJ4cOmU9DB+FPraYf23ZdlawRSrUuTxamgpOu+t+YptBJ
GAFrtdB8hEDht7SSUIDyNKWvZzOYMIYkyLcV5kEjIqBaHJReu2Cy1rctenShZN8wnVWA6na+hm2N
l7oHc1Y35yQwhkPufRS0GjdUKPiTpTo6W5ZLh0Ypfvq+cFiTeDXdLc+7jFb2q9G680Bh/061HhEn
4qZFQ0DuSvh9+lHX1hPpAvEOEhH/GqMynhjUqmXma+kuxBt9N1i3BZ59i6ziboaVhjFQV3BvI+Mh
7Jd6u0qs6iAhtk17dtWV17on1QWqf7OoAtKlWkWiCw8d1EsldkrHMT/IumI5lIbbUh+uTZ4a53lT
Va1xVqqiWDaaJ9ZYh/55w6bVRk9gOnEwi43vMMudT/77tfMro6SQGhvj7f/90hDcA8L1LAeeaRlE
FCMZ//Oh82c5rX4p7Zoc2+n7/utbcrfrZJvbK1kGv6Is69ZMGNYBwKBPMsuThY5A4732cmpuGMmp
VrTustc78wmDIxmvoSlueqvXm2ZUqa8EAAVIAZ9kWfIFSXx/VAkWSDmKz+etixyX8U5Q0xnUhZ/R
68MncUEPxORDC6tryG1Qm2p4KE3h8d9PxQ+RmQi/0SAe9TKmgNU6NAw2mhWOz4OaUp2pO+tQFuoR
F5x3LTpVf9CkVRHKVsph3i0Al65wQIbbebe0FYLpKlxtaAf6nToJPgPMoye7Er/oz3cPqvD6kyW2
efg0JG76AJaRPgo7+e1KpT3Nh6Sh1msIpunGsYJ7WTtnYUtBia/9bYTxviEvd5mWQboo6p+Y7mmp
FZOvIMqgjtWdulKa+ibLzjnAhV0a4EvuCobulPyfNdCGdGGXUtziMzTqbOV6Ub+Fo+jewwADe5kp
E0gJi1QIbQ4yyheMPg/kR9Fu85bJWVttAXSug1L/6LQqZ53ObdPV5iUt6k3qgMhWMa0vAlFsYQAD
ptm70v50sQsubCd4dXzmlGC7kDP6tKfRSpYF6FDhWD+AzC7Dyt0Zethc06DuXibkTuPQxETfH25T
Z9yNTeKutbzTV2WBeaDqmPr7THrfAGfeTGIRzpqODD0/Z6Z4olN0FU217ceSdXO7i5tyFeNQyhMS
FrTwzZb+h6YxA9JyZZ/n3rKT3QU7NwxqNMxDIhcV3hBh5Btcvbe4ivZ0gu/gwF9KL79VwdNI8VRa
mD/HlNhcJwKYkcurG6R3XT+AXbrKwflNGtGef99XwwRZVEa1yD3GEmmzMiTtjgpQ2hmYG27Ydjdq
oRzSCnjm+KRlI3CXYu/4hBH0G1X0uM8GmuOJj1IqbO8oR5gPUKqv+SeO+kl5QvGKYg/vSSJARsou
PRkDSwP1HAk4Qblb7GLd/iwJYAla9TknXWZBWwkxbmuTrpJt4ARcetneSiqSXjp+BDVomG/RFawW
rB+W8WT32c6OdETuuc0tp7Gw0pZmj47IqTdKZ1cL0Xrf6nhGrr4vU/0FqfFbE8UhQiZlkwvEc036
I7DMm9b2B9rbryYD5rQ4QeRziqKpb1duSFdel/jqXEXeYJDYUi4K74lwegJOToXi3G3Huzm6sqeW
MqXfUZ+0rioExbYYcurIPV04u77i83D74p6R8+Z1/TOpMTfmRHjzfKbyJZhi5dYx9Jvqlro03khn
xLmQHrqoeOmYc/mVvyZvxvwF6PvATX5oyaIlGu+qxnSpQiK4cT7RqI7Ee87EGXHVc0s6zQK3COOO
xqOmU/duQilAKtZHadJaMEm2RSu26rWSxwvtykn6DBb46pTqq5PRMq6nYuD096IKJBcpt9UiV82f
GJ5LtfnMBBTLMkP0ZjP60FheKxkLhL5Gkc80t6tlR7yY/BxUby+0aG0xA4Q2tNInkeqyt1FrMbOJ
GRMTWx4KrLaCdXuQgqDymA57+q0jW9dyhj3w9GxRJ7hPAv/gfnS9vacJoNjj0+iJL2n2r31g7VHB
LRNfbPrBPGNYXBe0wIOG1hdgX/6ZK89qtsh3N9FAFgFcOxpDK9i4OzHgYO7Ucx73d9Whut6FlEwM
bNzNg4cI1DP/7HYfdGhHoGisWiNdgyAw7tw2/sICuE5MmFWSd53CQrBC4RXLE8P5uMpDe1016ZXb
nDgyBq6UdlpE3FgWn1M1ujtcLo4N9qxxr1Xgvbc9GXERy9csv+0adWEZ1b432lNTmntNU3a5Hp8c
l9wP0jcJb1g6CVqgof7MbGEcNf1noXxYKAV3hcbYWLXaStcVSAbfta59lW7C2glv5ZhuUIg+WZYk
AHLAdNm2R3Itf9CtQGRpBAj3w3Nvqw/m2RuStraljGNWyCj+I6X/MTZ4u3S0RhSN3xEeBdyw2Rdy
9H1hc9OWFdpLh964gSAaDuAkNMQEunCsV0dHqRGEGVfB+Gjc/AtlmIZHZWRGIJL6B2xjgM2wTrz8
aH1jIyL7qbtoPJhwfok0xEnBfdkrNcqjU571tBSUlVmTT6Un3ftQjmhC860B8wMfzc0qQLuz0kNy
Em9hpB2Rs2xcMR6CYCO68WL7ZoSVLOEfER6y2jqpJW4EJ+AhAfYgahY0Mh6ghVl50q3s3O9wDN8I
uLmMHpXX/nfGTGmEh1hXb8gqmmMWBL90398kfdItbC3YemV/seDOVxmn22gjuN5qShttCcgHKY3J
8tVVNIz8Yj1eCpJa1jYqCeTB0GW5VQD+4AqssVAH7lFru0+WLAhNtBpEmJ+v6jC+mbly6AxoU26+
m542auK/a0r9P1Sd13LbStdtnwhVSI1wS4IkGEUq2r5BWbY2QiNn4OnPAPT95To32CS1LTGAjdVr
zTmm52RYY2z1fTJxHNl07qzUKDZcWw4W09pQl9jglPpH36TeZL8i13qoo+aCVX2Svfg0AAKLHlhC
yxlbRhLfR/2zSINHYlFCoNHYGQ04fBfR/6yjYzKz5lfsKLcSRRy+/nSn45FWuNqR0LyhcXAk6COf
jd9mIP5aQ42dsrGfCSjaaiPKO1gvP/R0nKDbpOSStjSuTHEfzeEnYgC6hbTOIr15nkzth8gvbIKd
DZbuEPdJ5hsEhG16miIxw267kDfTEneEEbsiH84I17Cvt8AG6fTqBY3BRvafyQG2wqGmsqWuKn8p
jvzxAMxEGLiise1Cfmj3quk1Jhcux0l/y4VqXUc37KnvdZ7/Nwfx3YnJoGaTQSVgWG9mjc05J4im
asx6Y8NzyONbrDI17Nkn1oW7qwmn8gs39CY4vgeROge2KYHntvpNzxe0m5D0GuVXHjVvqr2HzhHR
qaGgwklzU2MjxkkxHyxL/a2WIWHW+g614TbGLiMoxkOmFYHcWIruhdSf7U8B8UagUDQGGikSaTSE
hamvdhrs8X7otxgSjFDdgb0DTqzumjE6NHGz7xKGrRijpB2S1SP3SIfNdC/5tQm/aCan26iJGWnS
XafLvayTJUTGy0xa4tO2iVDzawzDCXpvGLtLYTPxINW7yVCBt0hZ8gPdajnnXmdygW1KD/UfJHPN
w8J7MEzAl2nrd7axayA6NpJwEv2A1nWvFcEhsj9z9k6E6hwtZNFjMRz1XL20BlF68Rt/+yIbnjTU
bFWZdtMYPlgZT1PB6y5SmgPWIdCMQ0vTxaah1QzTfnQQ28b2vkyKfcjetyQ8Xudy1jieUUw7WYxH
PbX9FOduTxsjS7RHx1/XDHMfoQ/Ayeali3u9VvxGIN9pXnN6uROXjwBtOk3hYyh7xvw0d1rSUbiC
F4a9gwV+MMfYZ5awUwsTwWi8C8tbzxQkGJJjq7r7cdaOwdJowDsQ4t5gm7dPSfJAboDeQkUDzgfI
uDHkNxDRqxFln1vDPtbjY0lQwmCVSMT6g2a3nplMeyW2tjkskSiXoHbt40QjqqZrYFdPBNYfxmre
0yncYW/aT2gvBHtloum9prFpCtuEclu7sR598Bn7WkdQUTiHAhqnEjg7MJGlmJfUmJ1pWUAQXgw7
ucVZs5sBpRS6hcrY9pUOJmii81+MyfD0cyRStKcxNM87U2UDlspDGMbU6kuqwIDeQ31xSAJffl7Y
ivesxAAn8y3WnGOqYHhOJ69U0qsM7CMbuENhkeYp5tew8xYrt2ac1dbwFxPuoprqveX52FHiM1QE
8j55UWceZFkcTaAmskWYDzUsdE2PDfqpt1MiT+Jd7GxzQ/dbsHxFX7BjaM6hmV1kb56LMvZDnCth
bvwp2FtpnLyROh06IQ5WOnrUjFBuYQjs7cbZSUX14jC6NfRqoTtAzFV9ssW8SjlmRFup4o+UkydL
8H+KOEmyY8bYOfL99QbVb5T6BOBzL3l3nJGyztlI4++4aFrSbp9TdRaD5UmMurooPpqiueBuDqtf
o9XRI7OIftR22azskKDjmFIIuRF8pm59WAwb9MhnAQwS8JiCqxbxw3rARekrRcqgq0c3u6QoJ2Dg
jisZ3YEHd2DG9WtJb4U3Uao7SDE2++vCRs2hp9cWSZ6D1GmTFQFi4sS+1mJ6Hpr+J0MjHDYL225N
fFsPtSb2K4SjVebokuIUIWKm/DEMft3R5U9R+68I2ZZJzXkW6Dy6MrV3TaDJc4SjCn9ATmtVqxT2
uhMZrFjUNnFQa6fayOfbmJ/17De6PUxlBaEx/RTIk0jnzzXSm2a98uREbuFpKhAEJVz8JvQAjlmk
sNFph88CKEYSjhtGtrfIZtObLIeVj47XBOvrErLgFkHFeu+qFxXAwIVUhY9qKI03QVsbobLjaXoI
ktrs1EvHXv+yso7XuyZSxqVQJJGCuKuVcJ9q06sw55qx1ZLSZrVXRqFEDK3vwkrnpfs67ykY/67A
3nC0JOeQG6N7YlnD0JBdzDhST5o5u1wuOjoyWXSg2Bz3YAQnb8XSAHKMfBaonVGZ4z3P8/AE0oEC
vIjzLauPsWk06AVr+JQNp4TW/pKejGCJS455D5YXqziZxgtqtmSbe99UnyZSJVrVQB7Ygj+VCvsb
3AjdATOiyVLBED+gZf/9u1I9ISjTrQh/Jx47b8eA2oEDjmN02D3DeJbqFJANULySbvX13yEfSHsO
7HSUH+nAJr5os9WcLV/CDIbM1PlrVp5p9OlysWsYVhPi4ilB52xTJaJYWUK1htZunnKVq/73E5p6
SvGoPQXa9BVlpbglGC97B2vT0rOJjq05ndb4OULpQp7N/L9DS1oBg+BmhAdhazQeeuLNoXYedbfu
nr7fmLF2voT95hBtSqqQklDJcDAf7Or7q56GPjSS4LweVuh7bse/x3gW+1Zb6Efx8lP9ptLMuwkL
8cl6aE2WCWYvp/VetQiYyty6mXhO/TUQSVnoRCW6zkPQhL/bVK8M7/FNvogm7Wfl2gXX6zi6arOq
MAyTJnsn/lK9/tF/T+n7vtOpS1jJGO7Xn6zPaQzsB3E9Mf0Mxjz3fqLqCMvGAfTaTjcMtV+9Y9f+
NBjLpFRFLW80AoWkqyo7a8H8rviwqkqf6zHqj+s9KzT/RFU14OhrRwyDRuXVCxOrN823GiK+T+yI
e+mt6m8Gqvmw3lsPQmur2ltvYimvPLWoQf1OWAOS0viAdEeE/KgfHBH2D1N/DPWo31zBqBUYUX9B
pc+GQi8rnJbhJghp46+P89yPaoBVcKRtrU3J9BT1NRJU9O3r+7u+05yb7GJ1hIi4G7DxWnq9nwJy
t/G7myiIlsNghswo2kSg9EIGg2s4aL2o0g0SyXAtrIdqwKqgoy71siSF2AZDm6TGil54Ni9ZuABe
YF7VgnKmiZ8LGb7KPHpV2mhPRInu9/TCD8hv8V+WC9NnWXxqifjK7unDqarCF1UZTX/53Sh0+mPg
9gx+3NGnxRC/1RDGWTyau4UCKNgQhlNj3aE91PHm3JmKJnsT8temXl58HKCld5LPePmkZxJXbgFr
7A3D9qEsNAL9ZkQDZR8quBtIeDMCDVZYR5Tg0o7Vx8S8Mr0xrqY6/l0c+PTNhteoxYhqUar73QBH
oNZtGsvlelYSixAA9+96Wvjw7KbGGA4lKQXt0eBKsfionFMRvQeR6SB8T54h9506bZ5OMTxDLrZ5
hn4+Iaell08xG3aSoDH8GsthqEK22UkF4V5ERealGv1hc6lsXDWHVVDg+h5n/oghSVRZwZHtso4P
GckGEjFRY0TnlZnv5FtkOdF40NyOzRvpukjq7PM3IcvS03jHvIk9R53TV1OH4LXprBYT7zQiJo5h
vy3RZN3UW34bZx8uAmV14eEZOmNY0l7Sd9j6NzpMtTXHV2zS1TXnJL822K7OskWa0hRqcaXnQhwR
DdVN5paXKgKXBxxfPSw6ukvZkSPb6rRWkJzaEV9V06hbekT6GO3wG7jYK0ghZlNDR9KqFGfZ41d/
Gq8z0D/YKwPIkQj+ndr8r5rAp0xNkzwlbQh6qp5Jl+1GXnrG23ZQczM/l03pvnVOebE0EhNttkih
ofYH3TZUv0UA6Q0usCgIy9Kr+9RAa2o5B1XT2m0+4lVN2l79xLtx5+1K6L2hDFbkPYZwuEQIu2bz
CFXRnZBswcGVJnq55W7OJfqq0yKzqYDU8j4No31cnjH06miqI8Ro8A/0yqQvaSQvXG5Q2zWtUjBz
auyD4xV6YR87iaQtXq74hmLQ8KY2QxHt4HVP2/AkofIMoC7OpJR5BtujpbPFWZI6vx27+Joatzms
n0eXpoXfw8uitZlERxCLnZ80fAQ68pYmQJm8foqRVjOEWZpTU/KpDS11/PLrwgQYolFG/ZWzsSWM
qyhPuorbA8FDevn+sDQ7zk8QPsvjHAz7cZCnUDrBUTRaF+yJpCTXFCgEURDL7Hr+v0DU9VbjtowF
GTjqej9s1EZR1E0ts+pUEES0livroVzGdGEWf5jdcma7MZjwvn0pkJjh3M9pgFaO9YizwNiIrGt9
4qhgqHUCxl8+HW2VKeJarpipixuTkUZKMbhds9q0XjMZqU4HO7UTtGVF9KJVlsQwCaSSLJGvBJci
ljZwWqSNZkuNMFiBczKHEEzY9ByU2sc01smTWpLr6EzRcoa5gh7uRHpi2Psr8MopbO2XSh/0Zhh6
9YuocRKuWzpJdSVPXUc+jmkXww5LLwpGR4f9EwXxc2tSVzKjQL+Nu26WPumIa7rHelgjPhbJwnKO
unr8J9U0tARG3x2wfk63KnWy47oIfy+oqnQBLKXoRdb1dATWp+gDsrqhnr7P50G4GamdLp5vfWie
vuuvqvpSWhxTSqMaV3c5IEDML3av9PdBQ2S2Lg3fHLbSQliG2sS4T1nMyynghlR6Yd7Xx8gX1o8S
BnzpVPcVe9AgX4JltCyDSin6q2b5alPLm1YLON4xlqUsTa1n17SBFJD/daqJz3wOAsQBrHH3iAkb
qalV6mtppt9CrFP4aV3jI5w6clbDHxVfjpcekETmynqfpkj9BfOeXZcA55B0Wb0ZGd9Bm+RPcuO6
4wrwlsyl/XGbT+4nmrDwRc2H+GElBfLDADeoA6Cmy4C9bkIl0q+AAq3zRKBEtTAb7IEWJeIBGMaJ
4l7Xx1wgg9cxSQ2/iMTrWr5FNTQOAzjaAKjAT1hGqiWwc/3Y6jhFi27RFmRbX9SnTDbBzVpCdLDr
LazUyNF/EPAEJnopYUIQPWqQZEdBi+pJpazcm0mNONvsh2gnoA5jAWdA0ee0yv/3YE2HRz/EvQQA
sq5cYnmkVgSXIIwdjzWCt00YUooIaRYjQaQraRF635X3hIBpDIi4tq3XdQlaD11suduxYgAWT4Q2
bSEmHFtLt0+1okVPsqlpxtk0UuysRjqCZ/O1Fn9w9LS7fl7UGXniPkH0U6+9lFsRU2NDjJUbYwbS
KxZj1HH9M+tPgNpmyBlPnY4ta1NBx+NCWwUnLWb0NpYyWXJ4XlQww2c9Tsy73WpfUcwIwf8OS2eL
cUdDjEOfRI6Fz0ZpA47RCZqDaPVn4nSCgzkhqF/jzuA0dcSVNeQWDRkxccRum0f6Qo+1+IgFVqpe
9PMuqsQpxBf3SxYKkGN7yB8ZDY/9DKn/rM6BoLYzmEosy1c7DPWeqHITz1/VIVuCzzNPCHkcN4SH
LtPKyyiAaD1V6Xs34hyuysK+6wKtmT66OdfJzgJ2Ao/FCTyYtBHMFjK3loC+ltHCEZvoE0Lg+LYu
D2YZ/Vk/vKim9dtGZrinEHXvivxRy4LBp0Ux3Kbtman8OzAbdhBhdRe6Yt51/b94BqSysEwnWvIi
7blAr08411PtXAEMARFIH84acrpc/ftK2bMT7TzpQ4qHKyazWg1ejeXdBu67LTltrTjU7tZcfpI5
VF8s1SWTcAkM4OSAmLNc19YDQVz1pm2S+NhKqyPEznjMUdkdFuT0HabPXi+0u53gpP3+fMYagXRm
1Q+COQgD1iJYr0uCQxQDxNNbtKO5bYbXnqsIVXn6XnQ4hoZqnjdS6d+JJ0heicnkf1fJ7hiwEeQk
AOAmUR5h9CdanmrFoOMEw/2MA0K9mXOqeCRxkbo8U5oaxEOQsyFeRrvAWaWF16JvEsYdwnkP5fBA
wTI/R4nwspDwEBaNrlBf1k1wZCQOXZ4l3LJEo4jaaPplqVpKYy7Oz8Cgt6DtpWebQ/oemhM6/Xeq
W+2ngYEKkwqTMoVkQEsKevlOfRmt+k013OI2A170cYR9GFX2YcSu1y3ESAUBJrFlM6mmITP1Zqkn
1wutU2lcPY3mES9r27rA4caAUk43YauhIb2Guav74zDS9Fb01MsohUF6ZvuafW+j8S2wZRt5aMhP
XPLEgFGk/zWjQ/B1jewX8K4o/YIC4xH38q6OTgbW2xQGwc1JWlplwr6Pbmvf+4TMLqUI1M8sMnF/
DNmloe59aV/7dCTcNqvyu10mW9lCqtFfxi4sQP9VxbXvWYLXf9hkNlzXZVnMrAigg85HUUWzegsq
GwGh06PRg/zghbryU1F7qCXhj0jV+MA1fDkZOB4CG0iCsspAO5LOl/NqCShfD1rOVC6f0rAELWCj
2g/kS5YL8Yx6xnpuigys0wg2Il+uXyhaT4FjMSNwqj9FFcdvjiude5mYPqLo+C0hb4OqjhKNiyCz
vUi8g+dchuXi53ovd0oDGqjTgDDnh0IjJ7Mq6bW5Zo77BdFRWOFg+rfSqhjhMSqTWDJXjufW82cH
2is1vtKoey46VEcEkZoL/5q6A4YOw5RLP0OvYeuKNQwzt19OgI3p09HHp2qOJmxk6rIGzIyDiKM+
VvGgIy3sEk/0bbcPRaQ8u3xb13qnDetf7uQazw1gjJ3LjG233k31vIF7ypQPoJN7iN3sI1Wde5VV
05XvhXgdZ/czmWR97SRpVBPk6YNVO3x4OCnOE2ph32zJqAj60DiJfnpFUpIxtWZnhPd1wQjFDMDD
9NLEY7Ozwhy7zNwXh7p/q8e0vIAvOMOTqQ9yaQdN4g9LAteeFMdTFirpLV4ijUalv9XEzgiQ6j5X
b4Z+gua7iKPXIBHZQ6bGDzGQfBLMdnhUFXv6cCLmTg5T50Cf6q1Y2pGB2eoXRMDgVpXeNxND38zB
hBpOTPyjxK91ki40H51+dBiGPt04c/PFE3YeGCizQxXJYhcTNva9BwltXf1kQmv3BioNNnAFzdtE
Bd2d6ll15IOhyThl8jJjEyJ+qkWt3JQAFjW92Ov03/xMVwr6002DWgTVLEDg+MRiWAGKIFuQUmik
ZfCUiCRjd4YttUOxY9Wx8YHeGDfqUij2Tmw91Q064CVyryh7P23a/j7LDKBxxzyFbZW9rZW0OupD
wmQnNW5dFJ2NmRp7PS80CyxxsLTugNzu6lmQfUI7G6Fz9BxGX4mV6IdCDfKDzpuHfw88DYTqeJvp
4r+mmIpzOee1Py/BKXo+vZtkXj5yMDF7DToP+B3zPIbg+XMawGaoc3kIwEl2QYa6xTAfRmlL9FDQ
7WLD/E1hUV/WMJz1lmIlPYMGVd/aEadNkmJsdBdbOaJb/NDqE/921tj1RQHo26iciYRtL6byAWVv
58ylfl0LYcvuseDRd9aXTZuxbEedUSaQgOkHqXY+vzU65dn30mEK3tQQ+hyzk/DDoYtA/pLOLC1T
v9aGpdVUfoe/l35yxbyxJS1ioMJpyWv9jv1phHIYRrgQ9TCTxxMDAhoTpejpxzbOCQtPl7rVB9BW
4wSf6260wM1X8PewQMIzTa9RtY8OoTm4PB0kRLcBkPquV7Ngm4sGNE3RDTutjbrtwL6m2Q86iVbr
rsIo7GJPQF6CkpJYIaXLE7bbTBbpjKIUZtkdpex3fEe+iOn9s5LgjQbIWKZSSM72zXSD98Ix4eKr
dnKosaHFoL53qquRsj6N0Rmhyf8OJBfETFXCzzyXkCqhvd1z/Cp4EXoJO5L6IM7oYecMjDxRobJd
a2M2MfQbSlD4sOh9OeBidLUGJtqSeRy36XMcWaCDQeyv19sxq/8i1e+JNiH5M27M4NAtgZ2i7tBW
17ALko6Y3SygoPMGpYhYWAtnq+dG/ZSCBmGQcUul414QoHKd08skaXZOgXIhdoyGCoYFu26K3g+7
8dIq4sIIgbLb6J/Dyn6tEY3Dx3Mu/RrJx/ZYIOe0fLP6I00bSKZb4All1dSQw4+oVzL2sqol4BD0
+gjS4xENI3O6un9Q+32sPQML361vDv2Lgxho4NO9G6UzPEsCbWcy3d8p4pewrYE9q9uBIF0OGGUd
yIMWllvHOJhpor0SDqWfzKV8q/PCt0y32FUz5g1Nj1+I8aiOVYsLFZtS+/0d4OxhbVcNa7v+RkOa
RFNM+td3u0Afix9p3FNHj/kI2HcmRYhlE1ytNbznVXQvGeye9ELCgqTM2wWJyiSjjPEWzsU5tdPf
vb0ALqtsmWR2wTEWDdAsvX5O2ja+hzXmp2ULWqY0/Vo6DBtlqGHTOtiBK0VhimqxEQ+UMD7Rb9Ae
WqvyWFlfXQsbM6y57Vro9YXTHi0o//VYixe8vSg2Y2MzdvkSR9N8ujn5ATX2i6ZXh20CuIIBajlc
G4O4Q2mbwofWybghq3fMRoJfQCw/IyofTWNE4obFB5vNr5RL7WaaZ+M0xaNxCxPjbrZxc5Ja4uwq
k50BjDfEuUu5O1fdhVax8VYFinVL0geK426TtalyT4kuOdcKQlytxMqTlySR6N2o3CwZeo4l3lrN
mXusH/mLlunSi+w+/iFtNtkAA52T0+L0nUCARnZZbL+bSVGGFlw4NKv0WgnIinYhNqdJeHRd5tlR
3y0uDlwZ86D9YbiavWqKUly7UDiHsMqHo8gRicg5hT8T5XegOEhFYlzTrYZr2uS6GqDac7Til55n
8fP330SIt1MLFw4qfN9zBGviifpbvi2oRL3Ir2ulrMkUXORI7GCfevGIeEFRsXKuu5sir9udYqgO
0xt6mXasoMZjW+atd5vOfJKd/GtlgDodW7Gu7dy0D6SU/7nHylP6tqDCTtt3fSV/QyjC3mB+AJYG
hbDcAAVN4MR8aaWhXLXCcGfkEcyG2siCPMeOMfy0lz35+nUIsyqFv7A05owix2YhXfuN9Ppf2GGt
v+hfoEQJ59WeGrFHNjndvneTCf3sGgw2TEmyQ7/zNjswuB9zTqTiDLLiOUtJzw6pzkQw/FjPTi2S
TJlyZzysa7Zsm5rSdiq/78IdpU9ZgscuRl5QiWGHd+fVSIKd2WFSl87wwe9MTgn9kn3AenmK4uQ3
2RTtlrALQtCXvbkqO/eJwr/dCFcUB3ibc3MzzZg9NekIbh5da/akT5UR00Gzxr9JqYsz0tDoRbpE
XHMppzmjPMfkcP6BHfZMjnb9Z+LGQIbrtokBnORkW22g+zL2tNq9a810LUYyckVrvDG4RS9nqTym
tCPgpsHTOvZlSLLWdoVo2fnN+O63zjBrZ82kP7He4i0ktSXOPytWATogKEL+zYwHmZdYsCAAqRUB
vZPIsPzX5GJE4Yr2i+6TUApGLSDlyVlnqi1xyCZOdl+7b8mIKmfTmPOI7SXrMZMTl0JwpeUrYF7P
U6vmYO4FzeeJznmhmC8dGN1djR0VkatS0fAansPlC1KKigwtROV+MpVYLMmoYgRiG2czGDN/wi4A
SZ3ZrMX2ff1qlmWdL1oVFx+d6C8wo+CRcQkeLiVkcM2yzo2hY11TtfO/s2sdlMwNRVzpxKAil9hw
FDac5rDGt/jAYi8uy67dxMn4NVisPOvumVrR2bC3qg6d1PK9isXHi9wXgFrGn/gVwZL462CWikkx
EHpiHRwpzBcLvseZICy40cuOGApxsUdF7uJxw8yNXQOp6jqDA8d01JLyC+tn/aqq2pZZkvNY73G5
IXEXeigrNT+cG9p6AKzUHSK4Hvg2zR9gRM0D64jwhUVbOhQJUcqQVy2IMJ0BkMoiLOT/rm3rLWbs
2AHWBXFUIX8tnal150RF2V46Es7Xh74PiKi2LaHDm9JS7PO/gyVLFPJN9UFZHfGCubf+sFN/i/nn
WrioeQge3VUSnEJmcFp3qPij43ONEnTdqoLEwyNLne7pUJgveZBVe9nL/KUseprxnAjmkfCufruO
vP4dYtl4aQT4X6jUa1B4N52qxz/KCuRBo2JKJx3TfBobXeBfiP/g9dN8am1QUYZx+I4eVjAYsjNZ
PmugzRFsj0jfRZb6JME5fqiD0xwBKHrItSd00w60q3as70k0tk99fP/3yPrwPGCVKkYujN0Eh8CI
maPVGlsOJiKImg1h+tbQqXuzdE3fRZvlSdGCiLARBBj4eDw4P1AeiwSiXDeQb6g9mKU2PBfK7Xq5
VdtV9mS9yNy0rzmSwAGohpdjPEbxgvKYJpl5jRTgNollzb8Ki/o4JMj6ZCiBBj0ZvcCqkCBvRnJJ
SLOK/o3dVr7Gztt3Y7t+4JDO92MWJh6nGiKWJGwP85K813UhdUMUgFVaTuu6iEzPiixjT5dQvDQm
50xlhp/u2/pVMYki0fYs4iE69T66KXlWPBxRbgsBEX29YrYOE97CBi9HzAi+zCG5KoPbPjSlqN7T
BeBBH2xs6ASYSyBgKejmAekB8mWpgkF8MZaMD3vnosvMAcZIJs+/u3EJPZa4AG0Le4lQnfUr3pJV
c1y7+RWv+gRD6gbKrL40yVheEPnPxMkTxsizIh6G5snAhx5FqUY/tWue1o2b7Y79b7tQKeVb9zYa
Hc7wZbHplsWns1DD9k3J+CywQK5WFl5VUdiMMEXyjIcLgigpqes9qwrAeYbndalq1l+xHFJagHjZ
4EyuPyBWFggC08ev0WB5orfQem2RJ/xaYLZejimSVZtveu8EGN5Fjn3Mad8dvcuYnWDbqgvjGSYw
jaBkRg9eB3I3NkBirbm7SEHTJ7WZzs10rSgtGFhqPdv8pumSW8HsEncn3mDYQJRdgCaiJz3I2PJF
DRRsdJ//2uBpPP8s2p+VyTu4ZlKqU/kLldJ4ThPRXoMuoA0nkZLRHCBbq1YpJKb2PYxoJYX9LRmL
7FXVVYQQMaRydntw/4X2FMdq8lyhFHGz6dElU+oT/sT4O9ZRtbHtuhZ2k5y00Kp2btjoT6bef0RD
guMl68trl8kXyzZmNICETjPIoY9YPeVPiKNdXjI9ABTe52/N1FImFXCvLzOZnDpiLtGS+UTSJ++t
MKrfNo73OtIturOq/jYmyOMNvcFpXhZvSzuxsMPxlfFgv50a7ROFCHqRdaEakQiNiNYdoG4V6TBV
90J9BatxNo9JH3zJKYi/d5gBYTpA7FDlh1xcVsVXSArkQtgxr3PbA36TjBOUycFExjQ0t5AvOG0S
H8y5Cnkq5sv/Ci7mZlmzIDqW/43LbbvPa6bnIDjH6/eCn2u2fIzJXB71goZMkBbp0VwYBmvPusRk
vc1yGW/Xx/TlJU8zY89BE85+7eArGYaySJmooRfjvssSW7eWekjq7juMbt14Uutn2KZKghBVxHED
ev9nLaQpAY4FYocN2r3Ss8+0UCDkdzS7AnSiaxbxPJOnXGVxuzOXXdPcRPp5vZWm3cy0Kle9iunK
pa+bS2y0fqtZfFKaiDW/Rxqdp+VTsMxn1h4L/6fDFD4hlAoaaMCsXJe3rChf1vNOB8y+CcOh26RL
9BcbS59vwsAOi3tB1BHtUQJBXUUgYeAUBxnP76q9JM0bDe6eoiwRk8sUHJlkoKExtkjAwG6CVc9i
Y8dcb5UGfuHAcA8kh1i4S0vTd3KVqrEXt6Ky52c0CbtSn66QjeMtnJTyo8bfvw/MDLF8kAFOsPOJ
QD7kGushtjQNut1seP8ei3Ai2+bkrVMKeVRtllh1hievBWpyhmOcec2s0OEI6oQgtjjB/s0P1rtu
QJOEmmhV8LmQi1kH8HD04oSjE/bQcnAYJX3fWu9aRvYThIJ7+Pd4EFlym8xKephaTOw4lkkItwA+
tFyGTIBSZ7jP7AJIJ7hqfVpuJyF/qY3T3tZv1nJPEJh3tg2ywhcZ1ITY6GyVLiu+AsBWGSMJFx7Z
F3ao0IcG+dpOIo+8IEKwPONOiXt0+RaDsgtjGoJAl6ClhoiZrQaKEC/Msgb2+kADty/9kCEq0kv+
4mHAZr9fhYdNxTf9AOql2lW5WT9G7dQQYEwMMb8qkEyfw0YiQLTDJ3skYoTPM57S7h1TQHl2csdf
dx+282ImfUn8HvmZbWCchZ2Gd6vtoguSZ3NTlmYPTShI8K8RWFYaCA+auoNRI+XfPgGhDOBGwICF
8byMQeIQiwrwjuHY0VY/lxr+1wi2+WYS1eBDy8zpQHLIC1c79bTTM2d8XpcRQDTPCZrnGF7n1amC
DG+PISE3xEW4t1U1Dza1ExMhpKNmLdm9tHTV2tdYuvFlLVrDCYxC4mrbNfpccfHBlJwXE4rUa2n0
hzAqHTDO11Cv3dc1F8qU6n/dEirekpRyDOoesbaZt35imfIg9Nh5bu3BlNfZpJQdx7K86iaERaIX
7V8jidxQn5/Wk1hp3SckQ3IzDtcgktMPJ8/1YzJjAh1CW/3Js3pHv/O3jh0c7v+fJPD7LEmsAf+F
SbRaRCO5i6cfU5x+rR+lVRX0VVOz8dU4sJ4UoaYw/yrnBPpbbGkcTGdmMLgRPRAUxSMv6oVDpOGl
HDqi0KhriOyoPonBzX/3wyvdQe0TkzybZ2lJekTJfBNZBISW7diNbJXAX79bqoF1wGlIwlrvriHI
kMUeU6ADkSERZWNqQ/Q0ZiRwbnpSZM4pl+xKqe1DBEt8AyGLK2Za/l1uNCAm7qwm8cbuZOU3I7kB
ZAvNOPCI3ivi+NioofLl/HHMBL3LoHwtjwmUNxvLFPELWmZfco14mIA0WfTLJdaAlIag5gu4fpSd
QUxDYpr/UeHl4Fq+QjBBm/weRPTGt2k8UpKANvAKK/oz2pn4GeQ51zgQAZAz+sN3fFgjsqfK0nAv
t7zTTtkxP3LkPq4kPBhynzUteszzwJkJzhhDlDJc9WCRIIUDLEEmNSd0fDFQj5GGTRahpFcKcUoG
uzuVboV7CbCMq/MkK5Gcoryq3gO9RaSAl5RZiLw2fO+eRBkEjMWNL9aFzo8LG4vXMgZMdc3GEh7x
dTKTIzsp54aZTvWEIvPnHhdjt+gN1ovr2tcoIRjtNPBDfPxKfZzN4aGQ+dN972YgOlVpov4KdEN5
ahTjSdGku9OdmpkcO7O0mPrfZTblOv2QNv89ZGLJ/FFF8cz6oH9X4TbQiItmCTLkgr9hmbyHOFNO
kUGP8P9xdV5LbiPZFv0iRMCbV3oWyfJSmReEVJLgPZAwX39XJjSjG/PCINnqblWRSByz99qUYP0T
MsRSXvzLDzKSyk1hs3pLkvBPjIn5JZzkjsLllqxkPPQVSiC94IO76dqEBa8j+2xG7cfI23qr/GDe
jy6sukXqqKmX8YBw97GdakuyhPsaMvV+XNslW6Tzo8+eOUICNdsb+KTucYlYzfqxZe3JBOMQqkIE
RxWMxZ78ZYSorJA0wwwIj96mAa1Vwxm2GX0xv4k+qo+QVvHG95O5VbchElX/3pD+3aQ8ZGR63N20
hhGtNsTjwdBgh21MPwou6xEOYyhZhcHwhPHNzWD0sya6zVNCVlxEsowaVwAQ826+hZVEDi/U1gwx
6GeQ1c5xVRm7RXUONCDARgyWhQ1gdnSTJEazYP8S89DfFSScbgLAeDXrGPJG7MQ5hBVFDUPr4RHu
EFZTFmX369cZhEFyXDKUTWXqO9/bEa2dp8fzSTU9Baf+phqwaZekaFSk0X7HgZFt4ySznjKNnBwk
uCQEkYtlyIqj6YG5uai9ZzJv6UihOO3KJjW2qd8NZ9oGdxP4OsTsMsDSGT2tbQJ/JfL1mPg/om+J
HuMf6mRN26y+Y6CCABGFyeO4xOEul2QzUSzeHfI1Dj4NpYAr8KO1StHVFMCdlxLnnB4wsvdcp3vG
R+o/hCRuWGimhC2TvfthId22ZkdA7H0HQym1vpGC8BjT7cKP8Eg2KUaJn/JAxyHxYuKkPg6Mzvax
IqRklYKLRuw1veoP7dLpz6n8cdlrFy36ZPagmXc1m13j4zzFnnFx+ia76hCwALaGJ8ewvvolbrDk
TXi7mQCIqx7Toz37cfZYJ0ZL2ESMKZakHKuu/Gs6D/ktTHqdHjyrPxMSM3K/JIs0Hj/VjymN/A8k
6Byyvpm362fLOsSuF2TWsWAULMdX/Uzv7dekVYSJ/x70dvGe6uXJs8mLasJB362/oVX9bQc5+DFf
w6hoD8j8NGZRk03VSUXRbtUyyZQbJfXsf14GPX9zAks/AUSC+vGdFFuFaZV7tcPLY/KTPJtp1T+F
tCZl6GRNniMxNreJtpE8P7MB3uFrfA34TLUkdh5Ml1hnWfC7GXFkIpixupRhvS+AbuwcmWrqyYc6
Hd66psEebhFujV+hvGNJs2WMiE8AH8daov3PDXmqAVXsh15vD56RD0dRJs55/Y2sd4mpo5aQv0dq
hafBafMLXvSbpk3ZazQnz8Cu57dxrL8KtsFBLF4quZJoxlC6cwmbsbHgKXkQWHXvMVzwL0OqIS1Y
SoYiO4wwkuYfSuDxz/3BFjs7NsSxlenQrtXiIh1ao+UiHLIelaRYR34CvwcTzhjkw7ZeHBut8bNq
gNOgOXkO7AzYEw8ZmPsHu3eCbUmEAWuI5skM0/RK/h6xyEldEUcDsKGzsaioss+wSKwFeA8wSnlj
NBNDcu23P82sqcCgDmzm7KDbVUu2UIwNHl8vzUdZ0Z7HJS+OwsHB5flgiHMTmbFcQJkuAlPXonpN
K0vD9QZEBzQx4WCV/Qwlub+fB2YDHbVbSURcmhUYhfUMyK48/9dRfR35e0cX1G+E9l1npyMzov6h
1WHxHNq6cx0lm3xkn/t3dpa0LIGGegGB0iRE4HJ2bZVG2y5C78i5ZJ2niY9t8UrnBVtHsCtyazxs
NX8iw3lyiq+UbOwWdGlfdfq9haMcpFzExExrm36n5pKwC/YhdyWW1Yi+N2owKZabjzoguzFlRDXV
BOj0x5z2XSo/WcRtmZTvS8H912jq56qxzFvj5h/E2tQf7NFQ9Lio/7oO/WiWU7x6fv9M+6t/BssN
rbuUbQG+VfdRNx26Zw65LB+/qhDfblQO9VsxdVzVRhmcstIIL+vJhWDxPcmWR1ej9GLcAVbK1C79
AFMa+AHKtKk4ThSa7p01kh1Cn6psPEJgxplms9iKjBP80Fls2O1KN4lMxTPA4vaPp8Eqc/r5icRR
Qv3m+Fs8zsYd+vbsVmrS92G0oDbliL0Rrk1/MX3Y5YT/PKgYwxXoljcLRHP0aQ7IbDfr9iOWqK0r
L2rNnebjwnQF0zQvs664AkbGhQ6e5jphmN/a7CpZLLONdEFtPuohBAEiu/lvys5jkPfUd69diEX1
fBg3DUGZw5J8saMEIPLft0A1XUb4mqjc2oJ8kHBkftUQmUru1nntP2JIQqlgC5x7UJbVTiFd0CCw
aSttRuu1CBDEsQDuIJCUYPYw/tVa61+7OPkTcMC/LiGZai0Gigq1+2uV5WTyRtGduvrTUVJDBJEC
Ruu9dmiL79YLBFEPSnvaLjCAd0uVe69qIAKTgmC25GWMOSsNkl2ItOuYnjs6DPwpGY9LbyePmqeH
D+vWerJT56QsEgs1HxBD2yaIR2cvWerRwdXadB0P+HJG8D+DAtqQp3VeGVuef0aG8GAvY/ikHvjz
3rEhBArM8Ig9Te3VBN/7jbL0ce0kmwLwzV1Q/FGL5E5we26xhzeC78tY9ndA4NkuTWO7b+TxmSXG
S6xX2clP0xLuKLG0ZT+fVblh40mAs4sSM0yJySkDzoGSNjunigIvN7brLVmN9NUD37SG/GiKQlVu
OKSccVGyaVsn25M2PooIaheWZGeURgQdlToO/WmvbHdbQevH+mX4STj0d53E58XOxDWfio780fEI
WXGzSn/ckjuxwKM/14RgQjH4zpYOr5NcG+JVswCSVWx25D4xWrx+0+l4vnCBvZexK25jg+xWq0gd
tjuNEgSwNsCBaZ6QjSfxXpefmXroMmpNZumQceT3PdSs5BE4bcwkjK0VgCjWTqGVbnLZeRpCq69a
eOaI8u4wgnp36pl6CIzp70sj0GCSy3+q3qsrAn29ugt2ZRvnWN5hWN+tsypPgPa19ZKULHlhISPD
3F3iaSae071L6/iy1DZ+j5F9Z9oj2LFmzzh2hp9CzkZhte6AnCJHWu8ZUHZS/Qvv4dokaHne3Jd5
f1VnW+7tEMORnGKSjFr2lH8ihD6YZOiW16d9SlPRw5rZiVg7OQMgoX8P0Glo0HWsKVYhGm4vHv5E
OpHJ8j/h8XMcREbyicBkOHd9TrRv6Bg7uDpTdSy9s2O+BqaYf3I6plHKnYCJHC2XQUpcoGeHyuvT
m0cyyY7idf5pjTu3m35E3FpPSlHxb621eEhDkgC5f9gDbtYDrmu0WuKtI1JjQbf23FF2vrRxQcBs
GpzW+tMlZwjTvIhuShNrVd1LFXFPz6QnrwDAsDYYBB3hOpAi2iDytH0zwN0YzeGpNUf8cTodTVCh
iA0ZFm4WYaXHGpi9WskKm09kyEjtWqqU0Swz6/1imtElsTFvqWeTfDkzTj3FgXVS7+P9D4nr5OZP
RrllHFFKjQxBoL/UldldVQlfFcyw3bLbrbVtWi0NoToY4/k3PDx4wX8swXK8bRRnrRD72i8ypJzM
09R4rbRZOKQL9j4+HWp36KxgSNA3ppX7uV4deYCdlJwEdXGpyyy1LTKc84RVCb/yE0U6w20mOdsy
G60rFfKtSNyWLenEJI4cP+fmpu8GEg7M22iHI3iwPoDofz2YCQoyDx1xTub2N+aG+aBMtlgdADvI
4kFYVbpV+/c6cYKHhDwPltlmttVr5wXCfIKjFq2pii3poe1cyZm/Z8Y1RABvwG4jTtVOOm3zPhPI
g0xywDHt0YMwSSRHDlyTmtm5fv4Tu1V9ttmDHIl3YoeqNi2dR3ChFU6bKR/nd87kt8Bno5lrC1lw
OSk2uijc3eLF/NSGVEet9wH00y+q1FS3HbyhFN0UJK5F8q7aMKp9Yzg7gnCNdmStDgvdbY32qU7M
7xjJs3O3NOZ5nDCsRVFXPqiRDEKxhup9vlng5D4tG5WVVvrxi2CLeEhbR4BAkNqOYsLo6nXitQgA
wwc2XaDomsfIIaqSz6a7hX5MQk7WwFDKvGqPIqjbOpqoiDAHzEkgLAI9LCdQ9QZ/mt9T8jnlJ7Ph
eGZVOPgEZ3Yx4Z6GOHe5mD8jM/4K0qC4WmW2jo3/TYadXjBUc8OGKFY8WzTcC+zvV4Rhp2YS8Q2G
FbJ/NrjbdirrNyCegCtx/RwnD1IvjihUXbqNDwQ+k98tpKlnKff7yj9HWlM/ZvYEH7vEkx+0/YLa
B7/V3/aXQcBB0w1xXBw0cFQfbAb9dlMWaf9aFubOSI36Dp9H8VjltOdrDTcXCx8iq83SCpqjO9v1
LuyyHxWBt3AAteLRdi0+taSnUPQ18oU7qnEPtMCzA0+CgoRRhbqQ7LRqdpNVEpOGAeK1LzoC0lnM
gPFghBE146/GAgehZoG17r43KV0QCoGlPKAb3GrQC66dgYw3MgdxcFyUHupl1Rs2Yqh00yeU9mop
u+SV9yTz6FUfjs4Hs6Rp3Kv7/JLBcWZpim6Bzt0gKCKXOtk+LqYdpy7EMaQjhEeIQ98MkBwah0Tq
LkqvttTzFXY3nIyFld7OiHZKVDc2zoBfoLKu3TwhDJDD8cSsiQIqP7VAq06NPHVgDHo3JQSO5XGk
DTAQ8Xf+UO8HV3hDLYxbdIMulgHp+qcXyLel79xZBcok9QslSazDo9yebOQ4fyvsOXoxI9DYcY6f
s4ln7TYnPUKknrTQm+dNHlymjs4B3v6+Jlntqvbnap3eVHO/9eg1wGzieel8oNNIGcXZrG0MiE7u
gOkyQHLJv7paD6qTNPO6N730Xt046a56McQsNyqM5sHUHyrXnZ6rWa/JFYvqj8mx/j5b35vs+BCb
pgNod5kvJUWVlwY4zBCMsFH65KKPdkAvvcs4IZ6J9Oh9Leymquxk9tu0i7lVXMlCEPskZv/QybWE
T0bLMeWw206QP5m2SW1bFRTWVk0sfBEtFDVxhAovfCMnKv8m0OR7duG/Y7MBwOKAQR7bzro5pP5t
jKaIXqQcGppc/QOeT/zAmkT/HuEbRgtpInGcmlc/S/Go10BhGDBe+oA1HaDsTVgR7hVIgYGI2/CO
z++oMaS/aQwhAGP0IFpqRIv/fagT/+/LCH3OAcmDudOZKxOiRiSS8GDgqRsK1slpz8Cw3AbYz/ZN
BikLv/ninbwIraQyzPiAODkEPHC7rfuMX7Yt9Be1t0gjTPeoR3aDARlWZiveumrw9B0zbhlGbmP0
sob4ZTGjYLOa4jsTDeU0M1xLLYC0hf+C8Hdk6ppQUBUBtsax9YYb1PLJS62jlpO6lpdCrgJg+B0b
PELbWQrNxiYIVm5H1bYvGO4JW6sbmmzJHKD3yJ6LCbEREodgGcFyMtpSD500D8+mi11AunGZ1za4
cftov46GqGHvwJpTCE+pg2PFQmarXvpON5++WwlKTSVXR5K2aWxQHWsv4cVje/RpW/mUxurSDOVn
0Lg3dQsWIviJeNw597RFWDuzA79XdIVTPKI2IOZIFUaqHlLPvIL7+jj5YmN1/aY3P3wm+58Bo6z9
rA3OedAL8lwS0IIkrrQHLhpmPQEQtgWfI4JdiCfz+KZuuOqL7MVesSdDJtlkhEiy0zTtH7VPU5ou
T6NlXug2itd6Xryr4xVfbtvHN3bi8b7xHZiRVi8AQOdbVkcRIZGCQ6mSKJuQMNoWhZTDIlle52Xd
/dQ0n5GVfNX6DYr4PB0OAyhP7PwhjUsQWd84y/ZV7ZyV8oF9SfLdYli1jTS43Z2PrpIO4rKQELNO
hnJeYbc1YfmdVlgIE0BXOfepfEhikWPXzPX9+374rWaE6qFyoltK4hqawro4V3pSX1KxtCAyxA9V
NAau1V3q0fkKuQi3awnK+cuSGmfKlkBm957x/55kROkjjSqwFVxg6tm/BxO7OMlIWJu0crYee+hh
WzIB/UMihcGdwcIeB+7EsOs/ZaWz9OY3a6ELnv6MYTk/aXBjTomvk7rUlW+6ELBD6Y+vlgMAZimM
6tIn3rexFeZdXhDdHpp0N0h/PzAd0WXqxq84ZiKedKwpLILIzh7R8c84qs6apHNi3yaFo0kYwQFh
2ETZwgcity2RzghWuXZcD8Qa2wL9WcxV9egH9la9Kpg0XUPDrE/q3HFLxuB2A1AJX/I9v/Dj0tTm
WQ2hJqs1rooWoF4Od+t3w0DjpuyiDQELu35mAjXNXMp7EQz5LvIdjKNJ3JDBrNUfhDvYu4A741kU
RBJHAead9T6DGv77v16fiJ+q2SR280sgNTu2Foa0wox+N9LZqh7idNLv1AISqz3SJAiaaat9m3IR
HwYTGGzvTPvR6PwnHVEwU5E6/ytcrnRtowVu8FHbCaOepA4/Rk8/G1UHDq9Lri20+G/D9GPd3umI
EKrF7f90wMf1gLG1VtfajUge5MrG7D50yXdVyEEaj08emUybZnQDHPvZqbURrDaMrmBYwHIriq2a
3HF6MqCSodr06MHI2TwAoXsuiwiUQspdrBjyvT6ioZSre0d2GYqkskxwAxcb7EGfoTWM7AxJgrra
Gn9vG8FHko01nN7R2E9TOx1HtGe3KCyCG1HTbCrBPXmN2WC4aaNLjhCEphw9SmQW41m5NTg0yTix
GDxYlCDBWLy3Y21985r6rEWm+5Z43jUKLecXduZr2Q3kMpneTkRpu5uKN6jTOxsf2U2Xf6fYA7Hi
ZD5LJ/ky04XUPO3UUjLoe6R82Cuvvrb0cCfy+cz83Wnc6ltrseHrxuHRJJEM35jrr0OZPkN1lBhM
1ZCtQtH5D7JGTcfVkoqZ8D6O9TOxXDUocQOMgBbUx7WHcE2+aQnp6qfGNC3Ub9KWTcuzUSZX4i1M
olT4zRYxwvi/iwnGFvjnsvJR2EG7jx2yNtevfFUtR5SjcHykJC1xrPLebdlLzwExi3L8yz2YH7fC
tDS2DxAEQekQB3ef63V/8qSiuLhElgdfWQqL3UzjDppglAmlOsQhW57UkpmJdj765h4YKSVna6K/
FQ37m8WCwBoHQO5IWGoE7TB0gwlAsW227tVo+zuD8dNJyZX/qZezRmcu49sJN0krjfhdh/5u/dVo
44jI2kvJlI/H4RLUvXFYyyB3BpPCVio/VY4MSJrmEhdd0GsvlDLd9v/tcknOJo2PIQu64uhiTob9
oB4aZ0bxbcBsVy8F3q7CdevrrEgkVHnkaaTeW7jU2J17xKOn0n6sddM+/htIqGc1FrmNMaMpU5Ne
tTPQ6YCaif+fkmNO9Db7teLTXD3d/vtzeQbrIvSKs/quxBl/9c4gAqYFo9OFyL5tK8teG83d9Qk1
ZsdNHtodw3GdSdybepb1osVTSIDRKA3hs26gdPQs61E9WAJUa16GofOeGHm003I3Z3tYv6EGBnVj
G2l8FUkfX8fM/pODxDJ2Q663Fx1fwzag3noiw9J6VWsPv0Gfw1Fyafy8OlROaV7SXkY0MI9jVGK+
OXHcf8uyhJZlSszXrJteB6lBZAwl9lk00sYQQh9vfQ0YX9VFzcVv4sDfFpkPgdxHeGvU0bP0g9+z
/ite0/K57ECvl2Yo3kcLpegMeWt9pt5jUis2o3xvfaZnu9EAXwzbNSU99rpuURG1ErXJhIwmOg1p
Q0xB8H0S3lrh2Btyy8gw16Lh2k3+awfp59ybsQFp/D9OW/XMIaiVshK1oEn6UhQP4qUjHPXRSZr1
lWuVzZZOaZ6RuXCvQ/yRgSdVk8O2wzY+m0hwVAvU9Fw3rFDCnfqe2nNF2Sn/zLUyplLLkalr90Ha
gMPsUQghHP+t9175vUNVTY80zGxD599G2cDdkhbyIYTJ0S9U9o3A+AjPI2UUtNS7OlvelgA9OwK5
+lmPkUfEKTGlHtMOtq4opdkKR4d2Qt3mWRH7M3lEeJ312auvB3d9cHELpOJN0kcdTgSqtpYUAqtj
IagkgGmEYEndxzvLLu9K0P2QeZeqOGG8w0rLLdgGkHO27ML1ViwKli+iIC3zvR+dmt25pHNDouQP
zpQzHEkn05+su/XXEg1sCqiA50PRwCY0+sY8LJHd+JvUsZ37tv7CD5SwiemSx1o+6wKCJdxi40SG
eVArnBlIzEbq4K6WEVq7PkVw8adpBfJHpyE+VTa26B0Jo1FSKWOBdZ164pgX5Md2CUj+f1S5Vps8
/BY4DcnbZOsRnYXMGW7nNLuUyFYZHA/8rbrlJ3tXJkptPL1nRCPEU3peT4CVzGDiIKeohXpmYPM+
JAMATLZ837iFzbuq7rV7MRnOMfP8PbdJydtCKaseihS/SAfH/Wy3711Fx2fLYZcfueQHqxaROofO
JK4J4a7mT8nha4kk3OazX+zM/24a4iyutksWe8e6MTHGNo4NubuZ2NwM32LL+NBSb3p0R/cXZ9iG
fzy90BaynIsJhemIbom0aHrRo8W+I5ziuWZucRGeeFLL2EbmSalnWXNkN4AzCru58HVEfrF2Ubvq
ZHbibUpa0TrNIIf1VKWjAw8FGNNYdhQc4wJPPWughrEzluos0xr6m3oVkC2INlqqmDB9WtsxKEvY
YB7lq+z4yt4nvCKaD+xlH8fZqz8SO3LJTiI4ybE5J5XmOTIETCRi5rIiI71ELVt8LwiupuUDEIyr
T1e3yeaJQE83tglunfnmOZJwTFdv30wXG/VKWUy1TzW565jpg7XStqrQNmcnfawG5g3jcF8Ocfer
Nrt7nQXbu+Ej0PXTrdpU1npWnxq2etxnmQdPqTHtQqnWT73E3hildWusiNGMbac1IFqze7AK/zT5
Di1flP5alSdguGAOpN3dKrcPmq+B9M37qT0nmhZf/7HWwOKMVy6h4Bgs0wt1bkc0H6HqlVOxXOoM
fHZmFFGcQqqZDY+8cd76935mXuckaA4Mi6a9YxJxqzE23/lIKH/VvZ6d2fCOJyPN36pocZ8Tkob2
5pAje6B+CLncKG07M/Q/mLnC3RWJ/4GPF/lXS3k6py9dNi5Howeua7LcBjLjn6sFxYGR6heW+aDm
h6l/VpPgFA4Y+6dtwn7ntvigBBKP4ldz+RDqnNrQMyQ83pu+lzHkGym9GIxasM+FA4rBIcJ91i8v
gg/5MTbcPaENy0sc8lYtRUDRgvnca9hc6mWbXCPO89P/PBsnUgTGWpLG+lhn3YinasCMfkljwopz
l0FbpwvvKkv0rnGHP2x7j4wSSYHDaniwJw9PJSi/N91EetPggfgaA/9gpYn26ZXpDBGHb3MwM08e
KpqqeQDM4hqufTdiZdqgdGoeBkd3ts1Ykb6u1sqLbmNElEqd3mACFIeZc1Ijg3jyXmvUe1thtsN5
cdzx5gGSG3v/p1Uy1+O6s6Mg3GUwsy9xC4e21nDgNSEKe734TtLCezd6976YvlT/MFTkWxflLOWE
FL2ILCSDu2W5yuV3n8/wyP97bA0uXy7SKpqtb5CM0adh/dK1otumGvp1Dbm6WvzhjyjOo/fTwVZL
ZIlp30UNU2DPLB3gn64FbgYUhVpeFtzlWbhcMJA/+xRcqyQFSpaDZrsXRy2GOVUHtb6LxrH5sKlZ
WEp80/28vagjE41SSqyaL/bxj8BDx62G+BkIlX0dI4bFZ8SuxNZuhMGH2XZmOHAQad/sLAT8z4Zt
9ejWK+NbOQ9IxZEew4+rI5P08HSyH+yWoXUpnGyTjTmmA+bPGDQYYrX5C18J54w3uHucdyTMBMAb
wFnnuP3ZlwZHYOErtzGK4Cpwpb63c2Zh0k6wJnFbRWYnvo/WYj36gwVNo8qw7/DvrFUvKXOkFPKj
qZeD34g7JGcXzU5CjPDuhzo+1djCkilJTXNcgHxjwIPWGTb0CZZt1oeeyMGNbbvnbK4JojACZoD/
9Rc5Ht3hwDBJ7csKw/g1BZVzGEL/XimIk2p+x+jhPcUJ3lwJVxBzT/8Rz+t+3p06RDZF/23IIjnf
TiTiFDaLaI2/RWgi4BtHxfRWXdX3ApD6Q+175c7Dlv1qau1zHInfWepIiCS1GMVQD+ah+GIUPEyf
SzGCBP5TjOGhdwePs7y6b2MSgpjwbIIuA8cwGA0keHmoDoH7MprVk6PqMAgLxCjF8tSH/ZKU4T3b
2QRPgYVRJvGyY25rJ/9l8TINMPvU/ZqaEUtLb7CzrTIrAxmlfXPE8JrkZnj2+wEYmJPCzFZ1hp3R
U9NroHunrkEVbNzUgzF0IVPgnPDQLFp+1fz3bnbujed4iH7Nw+yQYEf7bUVz8QX63GkL4g4SNigG
jgxgpBECZL8oT61l/kbMNNz/e1+9xNz7rdQyYCJSOqUe7Gz5Ple2tr4Vur21rXvyqaKxzEm0LvOD
HfVMyUfNSY7AAFD9M/GMvQqIOwWHWrHFP4i9vysSn1mWqvyo6p2rnTkMSiEzRtW7RQLYUc7bRtfp
QZnbkivHsxEcxJniE7M15jMCMdDItL3A1ZpApiiHn2aR8bWpjOhkzvP72veqm3ZlW9Uuiua3yvSa
n2Q8qqLHqG3iI5YZBrps6rsYuIbbAfQiO8Q88PXrV5P+v+YtTb3w0HXlrVmm+uKW3gWD+lkMQCAN
jSERvAC2aEIjenHkmMdyx4yjbfJqF9TxM+r+9qbLwbuNZsvIGJwIP7I4ZkzyAUr3V59NH9w7sMsE
sHXVRac7yXIzyHWBwowGTvlhoWVlaPL46KX2PQDclAV/OtZvcqvTPweQT1CkxyfLTzUZMpO+ak3y
qMfthK2tQzqga/NVkNq5URWHEGhvQcUxoRqoevGHFWfWbdWWabdxKE1D37kB4ydwOelWnzXnmHrF
fEWKtXPhJtyjIPlOp4lYNpJBmTS/CKewdZwgtTVb3aUsHjrnw27GUR7zREp4OuNz5WDUR7O/r3RM
7L1BejgH2wsCcdZidcGUUmIVfKzPG9r7d9SiGPHFw0z2E3FkYGTB4fl7AnSml0oE62INo8I5JaDz
jPc82UG1c6WipYIuglJ2sTUM1zMbESeI7gWjw7PVtNxbR8844SuPTqvcl6HVaZjJ1VO3qGShCzSA
sp5yWLowU7P8eSiXJ2swMfrlmPrS0nwwmY5fWBXjS3FIFMsM92eXmAkOOu5cahE3hrp56e38Mrb2
flU0jTUTHJE4031ptO4udFHH1sRzqAIvaf1t40799zDP78y49o7BWM87VaDTf25HCws6369fvjHd
ytJafjH2rX52kfWnZ/F2UVsMJB3WXT251UYjGmzTJeNXMEjGjVk/NYzrb0pwGIJtRk7RT4+pQZK7
WgBMJWAiA8HkzrZgq8Z9dQr5Birzi4/x4w42AfQOyx3Bc6fWIZLPSp1rWEnGczS22yHwgtPk5MlT
6TLJkk0Tyu5XxUpqWV+UTplfwMs5Gz1LbIKdnPyctHZ9ymuP2J+WKNV1QEOZsa0MmwCcSi8O6tyf
UxTbeHhsCAGRzoGUuju9w3vqJwgHogJYJuHVjzQiMf5sXdwpPxYqR3RmCRR52/eOcIzjnyLVF1Tv
Y3ecQ8Hh75nDb86EB6+uEIvFZbkvNEic/w4BpKfIXpYl3FWYefY+yRinxIIUjyVh/pyZvdkOniO0
GeY+49t6K4O23jiCkTff0/SsC6vfhIjbTib2InZKEoM7Ii5vKJ6pzWO6CgBDSj5XuVF3WYWwM5r5
oSd8jOGR/dzRgtAh9p/LzJmw1UOk5y2E/yPfVnoaLWbwgXLnmssAwJjcuKvb5GwwJrK65CsrhFXl
eqTbYyZ6rKwu/jn3wt9gJevvgmq5rc70qPgEdIGflkyjv9LsNjMfipYswsmb78yMEDhLCaa0cWpe
tNQyUeO1w+OK1lWzCwNReYuX+WiJYmCob+Qv2LmfqtIge6k1Xwa7pxiS1okRyHIqeTb0KzpXbsXP
ol7KB/VsAFO1TzQ0dnFpZE9aafkbfoL0V9H/NLsmvnDzQFBRt0xy8jC7eu3QYt+Qii7icb476IX3
iaVH66/XKqPt+tttgnC6j8L7RrCeSKt6BByOUMUQE2rFKv1Wxjq4DIg3RiTQlMh1hCJOojmk+IzI
IpKG/TZm/ZzUk7dqIdkFV3ei7N/VZ2kYjQyDRvi48bj+TxF3ZzwPkm7oL+64SxF883XDCc19cbu+
Z6NHbJGiPLhANBQgPj8zZg0Poq7j1zG3is0cpr/JyEtexaAzfdYR7u+bKP5c2z8ifMM9/62TXWUG
/iN2xCIacfSo7kpzr1hbQGyOxPJ4git9m+rNse5J2+scM7wwhilfga4SrR5iQSyT9BoPZJiZWHdZ
pjTzhRiGB/RUC1socNh/XdUDEa1LHVh3jCvwGNuM9/0++6sjzozs2MndZoRTbecQ/7VV47J1Zgad
CwAIa2QTD+GgRcWmb9OeoEEetLQIr4j4Tq7Umqm3lnT5BRTBQJqVPajbGdvW9FG9yiHJrms3VD7j
uteso4jFs4zAUEaPpmIbWuZzxWWAddAZmKamXag/q3WS7ka/rVhLTm1Yufd5EZkYvvhBC1e8BB5i
c1N89zMruFfaWI6E4CEX41td47bF5BtsVj0b0yPn2mnXMKyXVVD9dyQfLMOlQi3BjHLJv/raOLL6
ym/aFA5XIZzniXSV3zaUnLAXr1zhyCQa8QG5qDwuI4SuOCuPWjtxU+DT3ZijmT3NtTuTpeWe1O1V
PYxJiqKmxvWZVT/m3mg3qoxAcITqUumpU75lSpSq59jhydv1x23bo71Tcgc+Q/anlH6bODGgiMkh
p3pQH6JhMAOsdaMhLw4/tUgMgDM0SOEhH9DEKaCuejCnADt6Wn2MdgZzVUprPEQU9zEGKA/R7E7T
C6xOaQL3X0uSw1QyHVKGXSh15JyoVtzT02bHjC7J5rt108aImLgYZNYVRKBVCBL3Od5hQPN0VRK9
LbHk6sEj3gqKOeNAUfd/Ikn6SeNUI6Ftng+BJP1US/8VWzuncjqcHYj3HYDGe497Icg1P977DROh
ogfnATORv2gbeNfEIXuur0ta+ShLfi7d8q05RlmX/6iG7oslRP1jCev7IfittCVjn+QXu0gkaDAw
rqkX0c9oASbiVeBTz+XOwqNyibTCuWnflERBPShJC4GniFs9ou8q8Lq7dI78J4b1WI3J+cYSxr0d
VfQLUZULd4qZy70KLtWUJ6Rc61eyVezvTR59jW70YCV+f9UZY5+TZfql5OaqX4uJS9uYaBnOSjTS
WZWLqWYQuxZWvdIvIVgIjylQpU3iRenPiKBZJL0SYgNnrMmRRjjDLnNJsrS05TqmmfUYCX3BiFN8
oVR0LlVU3JSrYyme1QA5Y62nh28crvOxk32d4XFXrK2iXOeYRkhSTeYwE1fzgQDNDPIB6VKdSlBU
nL0dpJ+dqvatrNaP1ZFx/vximh44tMR7HgpxGuogejYaI7wbh7iAhlQleyuYW75cRIAUI11cNI8/
EPuDmdGaH1MWXdKxAa0gN/bV7BjEQVLhq6KpZFq7QUXfI54iLmrVlZm1/6z2MraN8QZCEMtZp94Y
/0fYmSw3kmRZ9ldSct0mbfPQ0tULzDNAkHQ6fWPiQ4TN82xf30fVvCoqY5G1CAgB93CSgJnq0/fu
PRe19yXo5hQvuFDkNDgr8sQ0LyWdkr0bVzhV5CAlUNuz3vb0eMFkkBGVRod8qOw1LSONuLLROo0z
eWSYHYANZCxb1YTwHgWdCAKa4peZIRtO78Y5NkFXnSsPc/tKfhmIoJmsN+nkZMQTrdQs/sHGQq+H
2KLaJ1WIpUH5YpodR/eB3qJ8Grm8ww5RiraoxakY0I5f5C+I0OlX6k/xtkfttVjvTEGXWzqiZFf3
m8Ei5spRp7vvm+I3CmOfMGSgY7K2SDXg1FOFtg8KmcAeBkoDAlIPjR0a3mQr69GWqFQfdNHKo71+
kJdjMdJsWb7L7NTa1iUvV3SoYyXxX7QZCbRt2z8zMiReQmVuhHXD25C05237Jpl53w30flV5n9IC
q4w5HyLEX4fGUwuwfgReBTqKM6/HRSgfXHSxy1d/veaIP00GTBklJKnNX38AvupATuO5HacCr4D9
HKR2IEqpA8RTuR4DxTQIorVZHLHO34D2FS5+cpb62jW+90auPDW4UatcUxk2WtkDshQI0IxaRbEt
atUR/3FB0uolj1WEGFH1PovzK2IlVeBHEeqLpxqHhdqNa7q51URHmdAd6KHroCNNQZ/Ln5Tjwy7I
muQLSrkEKGICdKDQFQZbIMWn3XCwp7r6lQiNi4aOZoV+cwcpzvqa6/AT5ZTS6bJ6N6eIVMrJRFFL
ZXEI23Z+T3HT/uzbllaK72FtxegUh1rznPuIoTJo9JOOMn4d6ozVPTIQMGTZKCIprq7VeJKdQuDU
+qXI7C+ynek3za/CdxyRRsX0rOz9R+GylfU1JwtzrJ1jNmWEGNG/C90AyMNsjQ/IkNWpiZJ0pRhQ
6GnFvCQZby/4m6PW6iuGav2npYLM9qe6RzkL4E6uIBSMxsVHK/TSwVNc1V3rcpBmDCqXprZgVJUm
4fOvGU85sOUMSjLuAjsZr1aI4qfXk0XQJBJU7ioUUrMdO2TL3rifO+e9cpVuv9j+8LhfewS898Es
z2lZ+6/yAbzOE+lxeJPPFFgC4CYBIbVerLxW4FZ+qzrtOO5WWus4LyXWdyX1ys8Mj83ve7EAG9oQ
11WxTQUD2kcuHYW8JLHv1AwgYxcUlwYwb5Pi7fs2ViAbW0Kts87Z/Q23ULcIMRfxGFiFbzF4rzed
IODGVKffq1JGyutfegb5FZ2AqvAulkXMihpDrg+6qH5tNBh79YQop6706jX2sCKXnvKmuqb7zGBJ
Cj1cVZHhaGKiWdrCCD6bXU91uiGATBBlW20/R/FhbnTvW6CAReS4na9KvR4AfgpHZx1F866u0CQQ
V4i9Wq0cjNyqdsjyvOPE5OcMtPNw73XeeHNpUKL+jqizhFdszkXUFjlYqTm08yriXlwZdZPu8xDB
bUZtjEBI2I1o3Q1oLcJpBRq6vCNloaYEbiyBx6PDFLhrcHyhNC3y9fTTLOvpmfrjk+Ca10XI1pEG
XFbDE4ADEWkDI2oSmZ82ja4XpaV3tfTmE7MlZdq32rMa5F90xaWzYjn5OhvQuzlZYG5DzosvsJED
SGQKIaxum5Ghxfe7hE793ZrqfC+fqZ5KBydL6cDK5z3BiZsOWuaaHt10kX9sYiu3hCx+ujizY+0j
Zptxlh3KyDz085GISPDSmqe7u9mvk40sm7tG2YS5tQPtDVdLn4JNCF72mHhEPU3G3ekZe3DiTatz
h+dNno7ltPuvB/naAB0BNHf9lK8XYlLQlLNy0hvOXWnHiKVy+2TbmEwCVmFnY+v3oJ0uz7N4+Dk2
yZ9+TlrbUhHxU77ZTqefwsKuT3lVhReSPTjPdKWJQ9yINo3RfWG5018tO/lW4z9bZdjmLlKQbxgo
6+P/JA5aIV0sewZgKyyxuuX+KvSZhG6GGJvQNyDsUiS+LcVpX3KVzr69V+0M4Deu7JPhG80txRyy
AUoUEs+kdmQsBtZmRtZ6jrqU4N2ELNSl8REoNQd2PbFXbOU/O6//nKo02VqG7wGsbW8BUV6vzhy5
+0ElY4AQ4FOgafYHQR7H2MyM6wCO5S8ji6rAlR6z5yCyPGZGevxX3hg54kORNYUfY2V1MUxZwujp
KaBIdQ05htQVBYTRjZGxNtOSkC7X+WDLVBam4F/6HMTHbBPdnCFjEHeN05G2YgbwXW2n+gUNjvLH
VGZ9LYFFy99pQRpiJiu3QwUSm4GC8WE4IT6LwNm1rmHc0+oC9WEFwz2mOCZZrV31Rtldli9VmJQr
7Ri4nLgWBYBuZz6fq5j0qrjB5bzV7xXnRDsGRCwNRMdQvJ3n0smRISkeNL1Dk0T28tQWmSmwbHF8
Y9XdOln8mbZoI/cGJJ6DhEYiaKWnLnNcrMp4dZVJuYzQGp7wH37U0vggUs2xMxydsV8vIlRyEmbi
fRHhMWZA/USgW7mLVc5DjFapUtoxXEuTmW4EeIbkl3GpbDrCvW5TD3ocvDkQUyku9r8tDau6JkoE
5s/dH3sAOmZQPJG2FTd6hkf5bBYvxQFXW+AX58Lq/wjZg1uTlp842ZVOma4qbdT5cWymlSVZKFkf
WlC28GsQaiIffBfrODFW1vav1+hJJ6RT4A3pXavYdAjEDg09gu1yDqsCpoqDhVSz0kBPFck36egb
qtReNw747hyh0DXPZhwNSIrfc8QfsR0+Ru2+7KLoRPaJnoy3eeyYuldZektigPO8TSdtat1dPs/Z
yULtdzRIfJY+WmQR5DMCmId2ItbmKVaiPQHZTEpNz717BgLM0Au4MIWfNU/hj3iWb57M2WKZVhua
AELvGgbKvLESAuC4Mn6ZPlkk8ipC+nNOu8beFv5IDq3wDGuFyOC20w63c4LsN9e9k65xQDNrryGz
NVG3Ao9Ka0xDlyS+KmbzEmeltk1LqBn0pvUH4l+whMAaVxOz2c8ozx6ZM+7lfVVEk44SWajrVJ+T
AjIPtku4MLEyvBl2pr5EAb0nLuVZS74RSOlswskGQ2/8koJqRFy7rsKEVxqBAR9NEBZGc3jEDpYT
CeT2PIy6sXJJG5zPyz3Kh9GtZKXvE0N9tieysKsxIzmbXmxvRdGPeGxRgSY7cinuARCQ/SLPr1NM
ZflwG93auzLIL26Aam+AP4uHQsN7+9dXytAioDchWC2yFk9nTut1FSHgpaHuR5tsUSnqqnR0vMsC
laYig94OrYvbOXAuPcM+TZyaHha6NCYy1jP2ivZBS7h9+NCsjilr3cqh2JOKDgd41wG9jbPNi3Zc
ij0ammCEZy8i5kUloteyfoGPY8cZOv/RGcWbElcWB/psOhTq/BWwQbWrEGqRoJsHW9dnSVE0IBTS
FOY3GcI4D3JKmeW7IMURT2bfzZvjj2CIlBeMzdk+LNXpZmjQhrEQ/HCwva4QOHOx4tTAL8ly1mNh
nsKHWiW/2KgQKliT9QZyfVjT/E1haCvW27AyvttF/i6H8pbqtnvWSn/fVg0rJXzxQ8YUabd0eJCh
M7tJvQO8zfFTi8zXxi7LhFxV9ClVRGMQ/XuSz+QpaaOyhXI4noFWw/WZm3sWfKMZU+/lRMHTX/GL
QUfTOXfI9q5DYkxr9kzV6t641tQr5Lhye5515ADV76NN4AR/5m6W3QuMfvagEXCIwQvPtDlEi0nE
5Rb16mCXdZ51bUEjvJQmtEkYwF+W5SQKSDgRNgp5UQ8VogGGVtWhcgkoRLFq8L+Hw5nYkmydiAyD
geMVWcrTszQUZiViAqkxGT+1vIeEyXAaZwiR7j27SfDDeO05GirkDb1DK32G0cQFEO8HaI/oQIlV
DkWgPQerUCEPuqsfQaR8ukJxkzMY2zlzUB6SOONkPcz9WR7Bqh8lGLK1J1Zi1h3rVUmQrWi16ZF7
UpHlPOvMK+2uXusphpmmmDvMvimeY7cdmiuj5gZKUU7rwDjKJ/JlToParuqB/Dmi7yFH9pqmIL/F
JixfiozqZZwxOI2kRxxbH0qEbZ3zHPakXaKcHYQC8K8HHVDZitFbtjdNIeeBWnGULbsMLNiuqQZj
HRAqsUIaRn6ZX/p3yrLuErbZjrG4Rjapbm0sn8RQVTTAEpE/0YJTRbgKSqCfCTklEWu3qI1NDRHU
5H5T7Wg4LLs1uT2Yc/27FaqQDjknb+R3JyYHrYG8q2SLSLFQvUmMQa4T7FO1kwYLtHgrumoIeH9J
bJa+0N/GiDoO1po9m5T7ARBXj4hRzhg4tHpDtf8TS2OCgcABo2Nmt97ygmVWXly0tgRZGGEjsUnT
mlU6fTFH90m3QnkTtSUl6aoUDBviREv6qfzuSj+Wd/lVNSM8Mod9m2j14u2RBp8Wcgds7errgn2l
KI8p+svpq56gKaPlsQMxqD0CCBcr/s/pZ4gRc+nT86FUY/hazp2yIwlzhTV8VgzuX2Y6r0HQU06P
F8wP40sbaD7W6plrvhCh2cQhybfMc8m8kzAOZtJkOsJFgfPZB/tReEEdPC1HVgXKpcnPVoI3cVIp
3vu0UW5LtTHSXhzxWfQtQZ9SjCcfNPj0O3hYuGEa1T51igYKYLLDz6ouEQNU3m+RedaE9T1L1WkD
Ws7Z0io+ohmG0dcBPwAOkHJ0UQg8ES85XtQxbxDDOGU0+keRcXOgwI2OIIegj9BmL0OSk+ljXWXn
PbSAHyyXV6TYkwAV55t5VG1SWKEY0KoCs+DR2r6S6mwozZMivz7Zdv/n0gvTFNPbpRdoNeoK5Cmc
V7+L/7DyWl+1rWvecEGaN8MviW0biUWUJkfHTH8kWhuj+xx8jv7DDw0y8DMnIiVYYcWZkMjSP84r
shi0aIZxUyC41zr8SNLFZij9b0MwIzT4V4b3mz/l92wvQKDWsntLMCrVGNLavWTCTbbt0Z7LC3qx
rNjggyOEZn2+l7Ny6i2glvKOUaibln8hEXFPfcXQxsWjzNlFdx+aAn5Rqnck/xbG43souvcqOSgL
OyWrkQaOLiFrdT+9VYYjCImJSyqcPCcIje40G6ii5FR/om1/i2fKtwECcFG4dzk/sWskp5EdI4QQ
M5XI6Z85h6+z1rr6vvJMfcXL0SamXE92MRm/68zT3ozK8q+t0WVvhCsCHveGZw8vDbcJM3wp45o5
ZpEaND+auKW4bLLx4KtTfAsS8ymXQ93FVUGXBNyNqHE6RSWzlLzdjc8B/UpqYMc990Lt5+zC0tbO
KQ6dM10CzCry3cOjdNBFjJLHoYEFQoOCWupnV6nKFZLBWkTbMekvhu9jQyA8t8tDtogbwMC4MgHQ
VMo2Ga0Cq0FdnSKtp64mnoGApB5UoNsYzzFIB6Rf/dUJcfr6po6pesgwsCwqU68Y70QFKIHmPHQf
4URHqPspigto4X16Ux34PbVuzMygx2KjKH8qCL+IgbN+LCtGCyVJfOrJru3K4MJ58zAFZnAcLAZh
MkWDVPF+UXAlQqXCO2wu8cu+8rNjtv9e184V2XP3Eriz+l55X3z6SMfl8yfq298vbd1+SA9y3dUA
dZ6JRg43tePYG7n2yoDvvhzOshFk41td9cNnoafhzovs5jSrARwScH1rhab/E/IRKJQsdzbyqTeS
zs7IvOK9jAFYi89SHhvhkkz7jKLomq5L/LOf6IWjY4kGZ2v5RvaqzjMYHU8nwMNyN3LQgBH4iIIa
u3GZw22CDL+2hTO7ns3xKBln2qwC8knqt260oWqMDPEit/6YK824TlRBSEFvFjqQPSTlcSWfygfF
BL4XI4bQ02k6OuCu9mHlTjswvCA0qilbFaUW/7I5DgZTO3yqpB8xxbjnEzHSoyhUe/Hg2PF40sv+
IxIF7JyH/qXHv2H9l2FK+qdMJ2JWiagxKvP0heHFd9nu0+ZWgNu9C01C+5Crg3OIGBPu8oLc73rC
WRI589MxSvYZsCTSYWSXzj3SOOPOHsdg2VtXzZHoTrnvtQk9TnuC+9lW7BJQPlbBJ31Wz17ZoRqJ
/BVYfygrP7IRXFkFOXunRwjyCQUNTNu8FfQzdg0da6FkLtdRrVwK+uO/uq54HUMPyFgZQf83ibjJ
dDhUEZ6DyM/LWxsGtLQM1754uu4/IWA+SY7Kfmpz8RFtllk+oTE4MotPD+n8C8o946ZH9rQqRe7b
rFr9GkzOtziYqo2c0rsK9vnWCJ5tw4WXavN3TIXlZgxdglrHVN8sW7KuRf5WTiaTnoSKLkLXJeaU
3mSMd+ixq5oknnUlHHXkg2fHVj4Nxg8jpEs8ifUpBYCMBbZT9oEZD5jH6qO0/ib4fFdV5s03ZS63
ZCB/ZgUuUdKCvs0on6M2eqpdfwdYoyPzo/CwGduKEKrgmjVMG0ncbnYyWKE3ElLJgwzYlAe8n1mJ
dg67uDw4ZnHu7UA/mhU+WEH9qlIgT6Sy6Cdrmle2bRp/JnH9IjWycELgWuaOd8wdG5RXqqt3jNnk
zGEjTVhrDzLqJa8Bnrdhru6QF2srg0DUlSa1AyS3l/vCCchELCu2+2ne1k1v74bI2Mg6uTJpUIMs
t1Av0SkDh/vuQdtY2UpWMd3pqEwCJFgAq+CKBdZEVl5C69/idYsupl1r9cvQQNJprBiCDvjsDVlX
7dGgUo+TBG1IRjO4sGi1e0r24hkKqV2Gy+hXDUlpdMi604W2eux7Yt/F08n3EwLAKHZoPdT1sY6L
YmNFNgJ5962OUrqIGpo8kdyqdC66idIPGZg44Q+bQI/SBwbctXTMpVvYIkpoXeD9F05Qw/SLJzmg
aOcDAJcaIWwfKcX0QfXpHyEECz7skEpSMDqDBu5oPpGZNdpgSuHGxofEtPDzQIxU1n3RaexTnJnL
qD2Kq7+IE6Y+k6HdUqUmrC7AGB8Hg7eDpNzuJqX8NWjmze9JPoKngRXIh3y50hyyYXIHU0LWj5Re
HZS2+rVuWnezzBoX4CIOqxQ595ifQNhMO9Mpn8pgRvxEc0zvOWzXyUTeh80PvDExhmz7apy5C1GN
eITKbpbtxtHy8t2t/UtuMS+y0xkqhQC2YjYPV+acKJ9hVuzi2XTegAuNR39EBNeZXAOaqxOzG4s2
ZPxad45xxL+1b4S+1zV9UJaFEW4qlfMBDRzyoRD1XEO8u6cgyL5K3NCY8zdqJycLVchCqsmiGzCy
kLEMXdQagkhP0bHQkFOnTXa555GQaavI94Z33zLFrK2r7lhOsm8J+As5og3NeNpJkqHKQAyYGbJ8
2ytpxesR7hKt7Naezb8vuDhY3VYzWSheDp1Mzqebqu5PWWqKA8xYn4q+jHd5NdPbLzIkvOikbeRe
MKiL9MIp67skLqEbNVd2VFOL5sZAnOTwI4yz/TzH7rUGFHPuCy6hSR26p1nBPIIG6B+aiLzKPg0g
RIq7zAoDY91aUblSC/sDX6D9i1LuqCjzdyb1qC0IKD/WleFucwGQVpJkY9XztbRUwoLcUT+GiJTX
lZP90Zu9/o74BLtKzUS0D4iRs+uU4lEI1LOcJR5D/rdFydh3HKTIjrg37Xhdhp5oRLutP3qbJvPD
Ux5N3RoxxU6unlmq/3Dm8FYMjfUGUy3ftwCbN/Jp3A1gbcEPrVqX+YsXu7wfAksiR574NwPg5iaH
OSuK9/rIALGoAxMYTNieaSiSDkSi60tgZOd8UJCSiGdR2Rb8wqRUgq4zdFXECwqMi+sPN7twEH55
1utkBOqLtKUlCqfdKJ6znwrS7x6gB8nvVxlJC253vjI7x1bOreGmXfMuv2pGc36EM2uX6UzdSslb
ZR3ZP2NjDva2PZWkZImZ/ZST8C4LWWbqMrqqBeFzAN5G+Btq+62eNKQpmzqNlMYZtkHSOgdPi+dX
BLJPIxzG26CneFQy8+QwHL+WqqtRGIlZ3ojj/rDENDPfiIoVVyuKN1LzNvoIUd7nUtmH9HGGOCRM
Sly4yCdLWmwEwCoWRgQxZ8kbguGCvkvOaAlweuvWxVG9e4Cx5RHEc8WEzYDZbUEXkVdpTNbFlrP8
e0WewClN0QiTQ9xcHdV4455kbNIOP0j4055liNYfuaxNXDIYAPiOEZ/BWKvqO4iDbiu1C/BLgp3R
5sMmKkr36lM/Q0Dq47NDvlbcMAiX+0Kp+CdrBvoaDJioHQLH1nlqPAx46F8756yGA9wJYConP6p+
ZIKSOKC2tPoTc7keCt/NdQbOuYauc3XPysahTbtbJIt13bAx9vExaSBjiy8CtWBsMg0P6jiTCtok
QbFzbskIb7utvFuBq3CjhCPFdsmI74zTjgEDB4JVI6lFilvRspzHTZGS2SNdSNDHWsA37gUgqYg9
xqskNYJVzYxB9v8ULctOpq2GK0dR53etSQmFVK5qd3ftvjhVdDluxYT0HkjGOtbz4V1+heIMicwI
kCjRtOgy1OPLopNRYjW75FmIwUZ147ui5PugNXrW1zy5izmPOguSz+TY1S7FBLTulQxVZbmprXz4
6RYhwR++YKE3IzecO77EM+Yl3wjsNW26ZB9Vk/8KHGC7jCp9FOd9f00qrftkKVX2jHFS2L/ujVUW
VfeQlwfIG4wtg+AoS9hGpVHks9fvo8k7g/3VmRgypjJyGoMUjgplbY1DYCDsXfpQR+Cm1C/6wgyD
iv3a663QP2sPPaGAF3lwKsRMdCpe33JsB/BXdiSZdk70SuMw2ZoFpqquLV+J8Tb+VOh98V9OhFrK
gFlJzIdCyvhKd83yswyddOvCLj7KJj+bDyQTCwKO01KKmlb1YhMxvMnkZIYlYOTIGzx8O/gyCjoY
lOR6XYOHHcDKHBubDCKl0rVViYRKIswmESFmmHaDdkDfNFPtb8o+R97eOc+lYikAyynkhCRIka+u
+9nF/JN9PUVwKulKzh1gBjbUaBVlnK4cnIOvE3UkJd38nc6QhaeIRA/RdL34nhOtGiWbTpWw/Iua
4KQ203ertHHPkW4hWwND6zT3tOHA0zcm1HlRCbtxkd9gFG8ggtGLtiL9rDhziSATNXZMAiP34vza
2mZ9zxmJbQjCnbdVTwetKD8tC+1SpmvmJmrb9GE1bxg1wXpUzYQbjKGEp9fvCmO3fU0STuL2SMD7
/OJMqn8KSUFb6aZbc2UAGZeGjdxNm+VpPD9jMk0eC7oiD7xt58cIixpt2wn4vVgWwr6giJ3cz2hy
G0S12rBR+ixA712f6Uwo1zTv2mfhoKSz++CC/0Td9/P0i5aKmmIZEFOhxTQhCr6kzbPTmBj+fajr
k2usmTVlyQqBZ9O1+vcqqr50goBV9cO5sTTntfJL1Mr2YZhKhvFiTJ9q6d7HUbhujL66JG5dnpmY
ujviDdRtC40HecLYXPxuaNe9sKNqcKHBdW20KY8/NFv74jF++tmNHhIO8IF5al0i0cUJxIM7kdio
5PqmCNHQlm5j3uuQ7zonwTeoRPZ+We0w27f7aoBcQBsiFRTG+EkBkHWNesjQJ+App7nrZJHxbvp0
P1CMX3pB33NKGo3yynOMj9nJX3w3rSCfiz4GZks66lkJwUA4xIJatU6Ro9wS7Z02hvOQoIlBxaLS
ZNRDo1I3e7qJyOnkmFzNoF73+ZqMlmSfCE1K/IeDU3w39liCl29hR0RqjXNOC1UkCve52R0Sv/4q
AWM9DWForPm4LQejQqTZAyWzS6RvglFXRaEKV8k4oA+sXxTYtFulbCY0QEB3F15VkSJTr9Iz1vru
ENQASTyz/kCOjqQO4z3IzY5OQzWwaZlmcmgs70vQZX9I25mmGyQzuIVFA8qjxR8gIg31Z+UTrewo
KNSZVHVARdHBuRZpGn6Z5NdUcz90xf4h1ZV15u4q1H8VYrhjxSSEVrPl3eU6gVq23aBQy5is5LSP
0YywluZvhkkSdVwxnBaHxxlxxsJVTO2gpN8GL6pVcF+gH5FW2GEQkXMZgqK6bb/D6iP5j7T7BXeE
6oSRAxbWzBiZQoojqHjQlHBtcy9+8U1nlV6DRnO+Owo7aJfUyADxtK90HKnGKg1YuFQdHmwVGtPX
utU+Zn66XMGIpu1w0czXpRXtWG7w5BLJfjPOmZe7ApNj/lCRm3KYEYZUvXHWARGHV72umOQa3UWN
tH2F06dFmqhHjLkabx1SLY7TV80ajdU///G//9///Tn+n+CPAnrfFBT5P/IOkF+Ut81//FNznX/+
o1xeP/76j3/anoNU23M1nEoqfnpb0/nzn9+fUR6Iv/6/XKNvcaza5W7RIMdBV+1C9adRUhd4CDC3
VNkvnqB+SX19MCIwdrSxBxfEKel3Vl3tqDtWewI0BPyEeRqbYAUqSxac8PGSneQQEYaVnZfvQ2x5
tA2dzj2bFhufp5CQWsTey2LmFo7uCXxPAeGgLbzypjb6dC1b5eCjvag7ePxRlkMUiar/FmL/3xRr
fnNoHPw5DXUk8gFCbU3dHDdLPV+mkEWpE+2d3ApUGsG3XP/uMh3YMcUdt5MYGyQdCJGeDiQyPG/e
ZammbyQHMBKdumKOzHNWkpvYPJeaJlA4vOWu00Fs0ph0W6S5wQBDfSB8a6MjQITpOG464HW/nQQD
ULhl8i7I/kmQXKV8o5vrgzTPF8jtHovSw5p1srbF/RZimjBJzkyUBsubp7r7JdGG0Tzs0AEeso1J
cN3+l4k0srKrFkefGQfQF19RblaUmB+VRsK6ltCM1ohcigXPjf5WAebUHxplT6gfAyjp8ysb7Y9l
l8YrW9Y29Q0yvXCghhk6nKurOk6wv1il459byMuySq/dPj9NJMDIOpp+/ngUoyU80NW19P9kqlmd
aQepHMVp2TmkaawtsfXg32kAz8/awUJDsg5yY+FYKUrJ2YI7YAWdOVqHHvH2mwVuJX5RybqS1KvB
KfvtAm500MycSiUgFiWiU2wlF6Wpb0Vavspek+bR9KpopB4y0hzGIHZucj5WahB7bfRVu+hYHRav
IyC3aAcn9PvkwYEZCJ9f1/GQHeVuNFXK9xD5wE4uT2TRjBsjZanwMgAG0u8S0LHaTkC/AhSCF0sz
9b02E+KrT5t/fz/b1t9uZ8/QDdvA28SNbTAhUf/1dmbQW1mJM7ioaY+x6/RAl38toOUKlBntPYy3
toixgFFB7Hlm5tsxUg7LasStuPERsT4MexSHg+nR61Z5Mt3G2xoqMoXJ714zLYfRg/Th3g7T0UsG
ujqqiYZAqLWypL0PXeofQ7mo9QxSZBLh0M2gwUSzvpAKjXJSqU1RwssHvSWcCQmDBs0y/hzE6TWo
8uKimeZHH6NgNWrSVfp6dNjaeGjqwt0jgAH0oEF70lvcyxUqCC2Hd+uTs7Tm1D3f0nmcbxGzWhuV
IRiN6lm78FCXiyPt9O4KKNK4IU7xd8yp6/9hbbX/vrR63OiebaqarhsEwrnav34WnAUsNpm5x9Iu
YBVh2YGLQ1Wzmmqzf8oHZdSUVY1s+SCfQquYH7n+ZZiPkeBJo3CKXgU3h1qjvYIXJv66IeS4UcOb
fBi82sS/qGYb01CqSzGi8XAzxyMryrRBI4sHy+tXkMNzwF+1/7LMgJAYz4sDlJqHazmpup3WtN62
0c0BzBWLTBLh5CuqOFox2Ky/JWp1Bdd1zguzueFLKD+04uaoc/bFnh+k+wyPLhe/n2B0ztXAEUDr
inNeEjc5ig1bpyO/UWpy56U3qQlCSM5zDeZDKJewmexCOjGXKWkaXFCse1bXHLS2OP4PN4j5txvE
cfD0uq5umYblipvlXz8UN6spTCoNwXzJ7XOouukkx8+9+U6RzY9Y5fapiX137TNceh/SgvTlwXc+
cjW/e5gS0pJwmlg8dHGroS18Zvqs4O9mYM5NYq/jbLs0DwDQnhcRnWNP3jogUoB2tur2iOv6sGfM
4kPUXIByLbqWoHai4zK/6gK9WbhaSukwuE8Dl4gOlQgt+hXkwaWTfqBdjK97tO9o171NWXocyd3J
vk0YXtxN7GOiaVXhcovZieSf+FkfbAMPL4AJQL7tqQTd3DI9jpxGjpim+UPWQrEEgYuqiDE7evrU
wWjsdj/+/SehWeKt/pfSg4/CMNihVBOcmab+/f6IBreAH+ZvE+BpK5nX4IuUBlc8gF+6I+rQj/L1
EADILU0aaO3QDXaJVyP2p+NwnFCFnQ3LTw5SxakF2Z8h3f9DEIwI5lU6T7IaqSevhhKbtJs4T8lG
T+dA3U6MSX1UJCs7Q7Mh004a8xu8KWbkZU7TZsw0VOJFyJy4BD6qZsOffatmZ5dS52YENIm8JN3g
PJv3YV+7X/SQyRp3RqdN2SawBg++o3KWM8+5ZOcCO3tD3bUlZpAGp2K4x2qeFDKROYNTbGKpc7/2
dQfAVvP9TRiVxclk2ELazsEjjFg75DbMbSweav+rt4bp4jEHMbq0Z6bBfrj0drP2M2fouMGgThFZ
WvYf8g9ZRYZF8S5l7/GYZ0fJpuiyKbn0FmoWz26h0kUwmP2yxqueZKwCyngzNd0+ZyHyEtmVq+zM
xojsF8gYfBVDLJnLLGvJpmGZ2+alD+XZGZKCtic5YFrrN8h2zXkdNlBU3JRMUdMAOKSbnnGcs9Ld
NKXd0YOmR0CoPdFl/bSNRPJ4ODH9qHqSVsDID1utGHZNQy6zPK0yx6jBwohxh+f2B48pJJNJ2jR5
zxii6cZ9Xw/pw7Xt4MSpofxM2b4vsguoeEGyyoep2yhEkK/ILNG+LhtgM5MjNI/TuM1Qjt0nxxkI
R290ZIzB9E0fO5rmYiknHvmpaAMZospovthhwvAoapSfKUHrKFYZl9VTwY9DUigEx2FnBcavRQao
qt68/fc3km78faNxXNs1HRY0XXUdlq+/rWldnzLEL9ppF/rEhYvtM+NEufaLOTzmofFVVwz76MMt
4/jCOYgYzHVOk/EhJ0i0JHbEnGZHq+zjdTtH47U3uNFqN7S/63/6WbLxdILm6HJea3Tl32Yu0dXc
J2erEIZvh4CbQFO6bdg75kUOjRGKFfDVB4tMSebKSsPZurDxMkpfDRqC4bRcq+4YjodJFpElItF1
UlvezjIzYomjNN3IFllH6+64jHOa0MVdAuRgV3ToHLKGqagfBNrTKltOq2SNnDXDMc94XegxtOG5
l8JDN7FvsJY3hCIoAK+OXRM1D43OltOq/d5u4mpXirOcOaBzSZP2oXr1R+LNzHQEUlIdreRgW+qb
jGVRR5J+NG82jm1id29Vx3yGyKvuFhZRsp0h3Il8AiUuu72EHyk9nnc6heZO3m19QnTJX7W5mlv/
n7Hzam4cy7b0X7nR7+iBOzARc+8DvZUon9ILQlIq4b3Hr58Ph9lVndkzVRNRwQBIUZUiYc7ee61v
3cjrg4JZ/FDNkdfoov2D7J4X1RwZU5gZzQoCQfRpdC6wYRFfmsAX5+vzn4jiBoj/pgnskRtR7yyu
J0bTYmaeW+FVUhGjoIMSsof0pNha/ACDO1o4k/nD9bVyK3o1WbZlmyPot1/0wlFu9Arlrp2360gf
klXgZhZ5Ye/1FBSPGfM2IFLA/OL+S3LwvSJqlkT8hQs5g+v8plm1VQ5wAygsHyM9G1lrhQXBT9fv
3uoG8ub7xNl0gwsPY26mqC5q7eu/XVhRcWq9FjkPbhVz1jeaUXaxs/oUhRrJ5xltnevivI4Nh2VE
xkdXo/6KGgNbezRtOiPAziKr+56gIXoK5aJGoABZKOduLxeiwOqLJaiEjHQpq79zjAa+2NRG3yMu
nqaw1hgyFq3MUOUmES062zd3ER2rw7XqI6oFH6hhYVM3iw+9KLIFwxTJzU79Qj/J8dJgVTARcAHK
Bgw9QkJFyhHR9wwQyrWmQ8gb7hVUJ6HfnuXwglu6csbdX1sYSpu5s5OEI5bKIj5HsJyuRbQIq71o
1K05Bpy1EWoyLSEFMupYeXEp/fnAbBkyNak2CIpzrMtTCjFJJqyUNSuuqKoJlJ9darUR3KngUI/2
GO5TfyBAl1HDCk7H/fWyZw767ZSbyUGum9MgN09/fSmz527Dvy8JUDSr/Md6QDM0xtbz6u3fuhET
uShTnRreEjiveZAWASL5xqPccpAWrywBVl62IpxkpbMEvyQdnkmuJNWK5oN3Q1uR4IOg4N437+Ya
YbFpAm3//xb55FYhkYNFqVTrcaDf9mc21WDqP9DD10clySq8wpm5LPsGIoGiudeDCp/hSK6s8nPJ
ZuRbbe749opxrIaK+11pPQnk6fMAGPKT4iYL08dGJcUo8iH2369Hoeu+kJ+TLAH1Rz/L+b4MmXAO
5c63PhDvxOq2zJKQdOvPIEbLUwml3KCI06AszgJ6h5SHpRarzVIaYlvaOEekL+VR7sqtsb789bdl
zMXkr9+WQVCpqqq6w1ra/b3Y9Dtjsuy2MpdTROc2EK3YoS5Kl5afbon98i4diuAOr/oWcG5NBJfN
DH4+z12z33iN29xVOg4hDmj1I249/4ApPD+rZZKdNC8nrSPVzZu4Tm+MMD2ESWScLHwiS6NzrRsl
28h+sOM2J2doWUoNIJn++g803d//QO6owprxcbopWFn/1hxTRmHbBj2PJb1Y1zpAQynPeH482lA1
d/Z3qZ2UDyFQbMhrrLldv+oQYNuHKazCQ8Dye5EkynDraP0MoBPG2iAHetdPzLLoRxBzUhHu3QoM
oQkOxBuFrA/sHYS0ecNZcmabJk+RBbj7ueWzHjxLfXIrbBmR1tuML3JnHTrKsPSYKx/TaXq2J6O9
IaHzptCc4CMDHLIk4eq1CaZpZdDOXaieH60DP9BOwn+pp9y/tIjO7v76w9ON//zwWBjamoqLjuW9
bFX827ms6r4x0/HpVOEaQldFikRVV9mqjQES5O4M3yTReDMO9rgP67iDm1LZi1Jtta0YuXKnROKp
zON3PRm//InGcSA8/hCOakWNG6fYV6cV0qzu1p0/2pRg95u//hNkhf7LAe5Qtxvg2w3H5SiwnF8v
Rz5xDzQEZ0DiJMSRpm+38zpN3zWh/1m34+PQBy4xWNxh02emwQgpmUXfTba+cwpLvQQx8VIJ8HNq
8+DZVCefBaODdNHN661aWf2az11ZNjZyd5e15r0f9P19SUxv6HXORe4x1En3nUpwnxE8o8Y1wHPl
5lluodJRl0PcwsgInPLUM7xvyOdGU6FvZCO11vCQx8HorIYeD5DFIQPkWEoNu7BKjy5EqbgI8vuM
RnpeDPqFhfO7cMJ+3RuGfjaAfu99LV91FSQXRsLcQPN+L9tnQwMsoui0ozTZ2KNjLSe3eXcnvb63
m7cOsfVqIKr0xofhiFAqI1F2wAMDTHHaOzGEVTzEt22hPstfJ4ykWYw0wX3Xpazr9PKi5mXyLL/R
//VLw7uWDfDPvBghvgXNb7v/85in/Pe/5/f88TO/vuN/zuFnldf5j+Yvf2r7ld+8p1/17z/0y2/m
//7zX7d6b95/2VkTfEJyYfuFI/arbpPmX437+Sf/f1/8ry/5Wx7H4uu///GJ072Zf5sf5tk/fr40
9/k1h7Pzj8HA/Pt/vjj/Af/9j5uv/r/evt6T9+z7f7zr671u/vsfimZb/1SFoGGCYN1ULZ3OI4s7
XuLM/ickYIiQpnAIBTA4S4gGbwLeZZj/NBwTEhbTS9W0HJt3wcyXrwn1ny4zfh0lkaFStfC+f30A
l+tJeP3m/h+TDNm5+fNkFcwuNNsVhmsYttAQs/1eBdFN1nsrER9uXgV7G7cu9hHrrIZ1XaOg8Y/I
9/vbvE9mYkyKI5gTlukgu7bItX0kEtws9hA9Go4T3jPFpjnMi/IhFc33rhLq6frz8ezkVB13LXep
ipKTFfngpv94Q+O+dzOBWD6jxJx6lJlI+CzCk2sjVK4+0yATCD+s7nvmuQVkmfrcdgBui6SJ76nl
sh1EURo9Sdne2XGrLDrSN7/n1qJTPBLgs5l73gY/f3SKOn2nqntXpPpWhIjRmKmVuFUzlVSHebf1
m71d2g0aFnYHAIpnXzdx+MbOo3ATrOS+gEQ606gnG90rRmg25X47Br88KegL1ZlH9Mn8AjHV2QrX
Vqre6iUDCKEF46mcrKK9bsp9bfZaO3rKvzC3tr//SBQMgARp2GNbdra1nm7DKNVevCph3WAo8Y6A
t/zZ0v2TUyXBx1DO6iemTTcgmuyzZ3PPlC/M1OSoHaoXxxuIqStwGPt2Pj63scvtm3cmE3ps21ee
E7xmt5HTsaZHX0y0oOI/EOYXHXOnh9uADhpI4B8vh+Cx6Vdq7V1enc2obr/qEktAZvUM+vFTbVzD
j45V2OpnzZ0VM12svDSVQF/el39zWzLn286fRzr3JMdRVZpMthBM1wEe/XpbYgHv9kppdG+W167V
IurXdeure7VMqU1Gh7CnWT2Vef1nTEeZHl8VnAHQg2Mj0egajC0pSRxR/WTYtz72jZXVOJDSic1c
kjTsHKK4L17CXD8TyWzcmWHcPE54+iKkowu9okyrbItGT5o02bJ3CZjqcyNcV1FS32nDAIKOq/q5
z0wY+0lP0hsMxhbzjIqhJs1fkrEAMJPDYrk18L94hbLBIle+GQLVJE2x5qaIQ/+YJ/Hf9H+NX/u/
fHauEIZqMGOxHVvVf593llPjm2kwDm8WTdob8kMfZIhIZ2oveuQ72zDPBbnB5vjNULtpFauTu0kh
gi8k14XE6PaEw+9TDikEyME1gPmWoJwRiWthNndGG5twuBGbyYcgcfRTZyQgCwPt/ppQGaJRWhgx
AEDBNWI7hLHyyKriRRvQaVEv62t4ukP8N+MI89cukTOHgVBZ8debNDswYP521PQxAibb1NN3OAWI
eQIMIVL+m45QyYpW/WaCIIEBlBo7P1RPkxK1D45YJFGXfANbbB6xcd75lBgbLH8TY0JzvIxp+POh
wuUVFvBc9Nhb9X3ICewmr7na+y9a6rmruYY4U8aPB0uQIka60X2JRHmflN7DMKNiHKWkghuz8mCm
9odWetX7vDH9ayOPPODgcMj5JwgswrCyfNSqW19VwK5Lfde/3QJ/3mF+mY1b4j8+MkNnSGgjM2Si
hq/jt3K0GtugMO0WK2pgLZJZz9nnrrbpNCrObN4NgUXC2EmWpH7CTQyQvQDEZEpgq1q0Y2qd3OXR
ixTJUwOAybL7E6/Ud3881WhTt5sar0c1GOJKcCriVXILPA5arTbSH3xV+xEnChzdubHX4PbZGKH3
Y9Zs6NHMnlF9K1hjxo3XsizubZUougksM9J/IBhkKOvilWnH9GKQmbQycjHeklk24f6sGCWnzrap
GuO5K6oDBWP4AYu0onfYcA7iVGbgNMEGKPHDnNGsU2Okn5jFYNISzn1DGq12ymNMgYNpVSe1nNKV
ykhLUxX12bYb5Tj5pB2L2A9e9UiH/DfZxilU8+mp1Wkg+23wyt0OKKanUfOB81NFpOzSuAvuKotO
WxwoxQO5qadphBRqW8qtblOqrapOYebSam9kaV3SfPC+OqfeVJY9vCdtWQIMSzTiXOZKjETFNkuK
g5O67XkoA/r6rec9NgV1hMhC5Z5pAtx1hwY/cYI/7NC+bvzxzLyRL0y1F98rK3oD8+490fAMNwze
JmgC7XSIi+cIn2C+DJhnrwh1jDdygNeilNwRwrjPbSU7DVn/HDUlx4inkUBrI9ZaM7X/xpykPLqz
29aLKTbtcABT6KnM5DO8fMtUKUpi3ZJoz6pfIQa0IZmQ+OkKKeljMvTdkiW4s+tnDWAnPIepQ/Ek
0POc+E5LXFpleRr+2FKhzO3UsLlzRZ+ezADdNqKVvQTCcWwAv8gDd6n7pblF2b1Jc2cid97q7jl4
DkhbGG9UfXc0qB84yvmoEQ9YRxx15qoDVb+XMtXOfAaNcDsEMzmX63+6coBAHTrfOww1ZCBHt5Kj
rQowbpMTbVtmcRcKsHAFNd9/GTDOLYTViEe696LeOI2RgOloFFy3hgdymQe5hcMVz4MXvMi92A7R
XXaGsXfDepP7SYuz35mOZCulG1cTZNyppMoDRNaVVdZHYP2n6DGMvfKYVUO9Cu1ae6jz9A1r0lJA
GSD2mFAM448tmp8/nzNFvcavLJ5blr5rRtwJ7DIrfBg997Po+/E5mNGshd1qj1Zta4+lMtwrpIrd
mPMePkfY2YWD8Xn+CTD67trNepvlRHer1iluikVHIMva02CXU5YRKGS06hLhvdRb8R3VZXfjRX6n
PFRmX59MqU2CatecMvBAAhHVOcvrIl57AnOc1c+ZEQ55lQTMXlhaUDHa6BVjuRvaCqkNKUrPosUA
lVf6KdUHMCXhezkV+XOfBtaynJRuFWe4rWyrqF9b9KS2Wd6ks9DeTDBR9FEbHguiAR/n50eNmbr8
8vpKBOdw1gR2TP2XtVLZG0dzIFtzQ7K2Y6sLZnc4EUuv72fcNTQE+l4bGtT1na/WJbEV5YuI4mEX
sQgmcK1P7kWc3aXzTbomTnqWzmiHAX7mbSdo2zKE4TL1QyH55M3s8Vn32H52qamrK9GpkEm82EWN
1SHoVGYcCyYMf8lhMAe4s1sRVDB6irqOi6IhuhufVWV5BpJOZoC+qncnN0jcPXMhZxcIquQpL5R1
EINOJuHFwEzpK1t8eAiIMy0jNjWMwEVq+lKbTZcOy9FVFPhia2pOzqnaOTdgxkPW4whRWv9FSTU9
PYIMFhcOpOLGUop3uURpIuGStmMrR7tKok08RuWBeJ18H6e6scswFsYLre5mFKY7nOVQG/YeYTih
fUgEz3SzYRnb+tHMdBPpboEBbCxfIT2APy4KfzMgHFr4Q+LtyEbibMFGgj+c1t6YdNh4hFrea3Wk
X8uPpFk3In3mxPcfBl/3NhUKoK0a1frrUO9902BgFtFuLtPB3lK9KrFDPKvLeh4FHaEQU/lARz35
rLLZU4xH9aHSLXOVKM5WqnH9diCgGgW01AtMorO3k6k3iH/9dNlOFv6FUltWYcSZCNrtTJP+bGKZ
R3pqG/XGHC2bxZxARm+iaWEcleKMHOwCElgVc2ZP1XjR89e4MLLveViDwOri9oFUAG3jjCXmtna4
+gn/XMx1o1YsGrtT9/gdboNciJtooNvQYFFbMbawt7TCUjgM6RuHtrlsTfiFUjcJxzSEvdoGp6Bs
mpfQZMR7yeb2HIw92M6u22P7Kgu6/HgRLcdpLwZCd1rY9jNDs/DJJ+9qqw1htauFFT7qafXZhHH6
qfbe1jT0KyA87UIqyBDJhpz6yF2cduFChm84aePfOZHx1TaG8jSZ9LztpKBOMAeoM6hm4nMTwhmR
WBYkpHhRJJZF7ls11I6Mw2DZCXCsSULEJZ1cop0DR3nOtSpa4eoc91VJor1ZmWhaFZbXMP/J8jXf
xrH0CIcAMhpVQoOmS1redQ49b/VTj0IQS9yiNTyFaSt97VVhomqRMEqSm4o1gJwAh3qiobu1grva
0l4jG5ToG92KKj70TmVvMxNadJmTVzTlqr21CtN5zIPkW9OXpKyryruF9/wx9kFSpBX8K8vj6m8T
jD0/uIWynAZ4M4XqNxgAPBTx8ZtPIPoDli+xt2yTszyvure2e0UzJW5AByurSdUouRPrU3hKwhmT
lA8DFw5C3axoJ8JhfEhYqyKn50fUwTzk7Zh+Uz1NW2eW/ZZ1pr/CH8atXh+1+7qAZ/rbbtI2SyO1
zPID08I9tcNwATwzwpuBrB5C6ZdPyYfciN6tqMELF+k7KUjp+iiBrl/RRCBplHjphpyakXigEdDG
SfOV7p5p0WvsKMGd4oKPLgpP2Vb9FK1U0TNCjkR6mtKkW7fdlL3wgd4TCjdhYlGgV1UjecSFZ98Y
SQQYt26AyTkXF2fg1SpgpZN5ZsK/bAem8lxtGJPiCXmQI8PItMgTN0aL+7mONFOf+mgpZ6Tcjvyi
09eIKyiqygTNivDt3VR5pNt5IQJQJ0FCg0qF4JwZRqWiC834LnBnlOtJ5tWxDELzaSNvo//j7Xy3
G46IXojunn9B5kCccqL+O9Qa7pNT/13JgTXNG+O/npEvYbg0k1mv09gtbVxokyuAYsl+NCZQB9N4
rzMYvS+d8Ow1pvFii+Zd/glYtqFhdyT9SCmF2uJSjDKSgStDPcVaqWGMqyfaI4P+OGSiXCskvtxW
Oa4JqQlv5ukq/1JGInnxQ1EUKFQmYQB32nxJbUd3g46kfjbT7k5h0b1stcF/oCQCwDK74hxcu0xk
17bQsy0N9ofCtaOzZRCdU3f4JGADLGj/25coq+bwNrYGFSGfbpLBMcM4pjSaDtlUlYj8vXFXdIDN
3N7xz38+NNTryxJGS1J77WZszO6lUYqjS+bxEQl3vE1dks/9wgFCGdbrKlWm5XVFAAuygy2Qrtyp
816zGAnHVfVkW6m9chN6FC1NrA0+WAXvYeZwn+7AC8Fp2QaiLy/Xw8lBiP+hU0cvsdBGN1lrf10P
IpAt+IVtrgKp2ZIzjTCrTNRsRwhsu7LU+KbvYrE0waZqxB6k08+FSpt31Ubi35wwaddSgZtEscdZ
FtiPtXHASYAVxfTEitOWY2JqErCdVPoQY/wz0G9r5RpdsbS8DPlPbBMEhlhpHZWFSi8/74CEzSWu
j4w598zgdkAiy6BS3OXqQB7NDOy9Zg51BC/R7fKamEiCEjaNRX5GbZGf4OXfrSj3EaEV2wQlwonU
wfjW8VyOm6kf3xKj5bjpY7gT/ZwhLc+g0SmTRTLFH9JBEmKGWeKUnqEmdNAYqFYq2o8622kfXRGO
VFRpvsUlNGxxY3rnSaVOksWJXJGNXXSaz/mjHdvfhRGRozb/9fDGwn4RGwzLJYAB2MHJ7oK901pM
/HNHXRcizO8C3e4eiyEiRdMe3QMQRuMwoTZdtHM6Rpg0c2fAr/Za5EervCSxzqvyCTpaaN0GuCvg
4BXYF7SJyHT5HZjGzBtyBves5yNUXhxUr7kV7lE1ERdgKnCRLRIfNc2BdtyG47ck3PTUgRpt6+fS
VKsVVtUamV4UgMhpL4PvEG0PbnUvzwPIxAs/m5I7FfOObdZktDrBTfFdDw2KbDSZco5bIbk99Zly
J7V88qmwbx6iWajA55Q1D+mkpRyTqr5WU1e51DWJU1uXu9m6IdKiZepO6KPbI3kneqHZ52VVHSe4
7JtAqNWNL7CeR/NWnnrxIorNDPol7no73Hg061bXAul6dok4NhdmrhhrvyXXpxQ2Sz911GiuJi3r
M01cgYddX97D5Wn3kjoi1XMxrbk1hf64iaMOck3QZNjExXwbABRuReRd2Um1HWkpgPpQ5xjRTakR
fy4PrAlu0r6E0VohK4dVqPZnb1TdhwkWAIqI4tXTOOhEG+rn2G/SO2xj8aLxqYI0QhS2UyKYhc51
guZg9lKA2wCx5qyF/L7Q55wfbAUXAe/8cn3RGBQiAcphrwN1w/jCac53dt0bvb45u27xXYMVqQ1R
9M5gA8kgiQb3oQn5U0kx2mddmUIP+dY7qn8s1JL0GK80XhpLKdejyjcW4OO9aEV4VxOiuq0TyHr6
qIubUgl75cFutJoVynQSM6rqiomWm7FhoWtVL2bYw26cL8gDPhotcz+9OKOnUbJIj5gUruBgk5bB
FW8DdD2OF9dvkLej/psX0Ca3whznh2kbZ03Pyqfa0/HCzjhlO1ppjV5+qREmUhqwxaM1YpzJ3MEE
9dX2eGQ52uIoxH4WWs7Kq+atyDdPmq4OxG601SYxdP/RqNOWJk+ofE98slSF96V2uHLqsZ2eVAG4
0Jt05F6JefaiCMxI2kw7Ddb4rRsC9rQNzXzSSgQmRR3A1S5yMtl2GbzPz6mt6UTbunGrmGI8YEcr
NlVCeAJGWyAZY48CvLH2CcX9Tm/CGWrLV2gq3OWzeAEqzFu2AABzVGHVOpnCj2tBe/3yh8gxL6JU
xd6pa39Z9S6Rj5PX3QlcnXYyePemkSyiJCLANx2IeAVffLH0ESSC1pfPHNCA8xCKfqrNtM3ygrT7
zB9nV8gIyV68EQY5fFNKuuG5bTb3QcV1Q2vd7Kx7rHJhpys7Mc7E6SCtt7ExDFxguf6WoQtlSc2y
27wtABPML0TzCwHgw4WqONltpnn9LdD9X16Y39Fl6s937CpR087r21nW7ZZviUXibxIp7SnhSnhj
+iwaiQ7UP4Z+r1NafmqIiJaaPTa3miDs3ogTlbkAfwGYQZbkrvbpkDe6iJ1FVBn6g5n6yibVWxp+
eWWSddwzi68jC3bNyBxMZARDhA8Rc5OXPC7CdZq50Zm0FlSgTeusUzMUT6NKfdhHT6xN+goRylze
J/VzptsHInOUZ8ym1TZ3oob2KD+m8Z0b9I0+hlBt4f2Y+V2ViDWJ2uLUqVl8gFN7aRMD1EMSAqVK
23KOV04XQdeJZss1qT/Grbnie+42o59aAEMYux1CnTAY/sLgibZatI7CqbmhDRrsKz2P95FalTeu
adPRcUr8q2Tp1MG4JKPVW8PlmfaE8OmPVaTeVZ0zvRf89mXt2i3X2UC/QTQUL9U+RCeatwn+4u6g
RFwVrJTQnH2VIMtXlYkhCMfKwbfK4KasDDpQ/VAvtYSEtUghgNcZcWOEHq5bNLw4xj1hfc+xuRyy
2AtOfVN+qFk/3Bsx5+m8UplOA6XGo9mllwlewcJiOcNIhH+eOX0zrD5FfB7Tp9eHR7+ovY/Ana4b
ERtyeVw3hfWkaUsQA/WXEtTVAtFz9ShCJdngyoYQo+ItRj4oH6YB4+Z1kYvXDhRcGCIoCS2Tnqxa
vQ44ieNGeWXhRzRJPrQbVNTKK3fvdS3s9DkWrn5AqDis5I9Fmv0SswwHEmDYfAkKiPaOSQdKD/VV
8z2WjACfTjSpw8cQyK0bFNqrx5yH/MfpwBxJ28iPoaIoWCvzbhmzAAWbXS1lwHcbl3sdmcSJKQBx
EG2qBtuoGsJlYXTZRf5INJp30ooDPM++9BoEGDOpDZRhNBm6rDjhAHG+KWDct0mUqBu5y3d4rxki
vVeS1rrVZkWJfN4xoIEJiDnbnmonBSBxpzYdUAnOsyoVGCrmp/BJtDsP6cJCB2B/J19AgKdyeygX
CPD9Nc0t+65xY/uuCsg9LjFGwG/mOfmCqXm0iGNxlntGVEzc5F5tfI/7VvMK2BT03pUiEDdBPxuP
54IRgpu+uQ4+rsvn63HZa76xHiMbWnsPOWXEnbBsw5ziyrdxJ0j8DDzHbzGJApOXMm42KWTJ/4nr
x95U6EwkVfWYq03Fcq5S9vbo0W8HA1YvGErV2wme0ZTpurVN6vKtQbUrP3T5IL8Dx0idZTBR/4wP
OXw0xLpER0XlpSvMnUn29aeajwGfFFqk+FyE6b1MuyuKiIJoshLtmn4XjWN2rAkQ+PMpvXVKWueW
hXyodR/Aw4WlkT6SRps+ZoJoSJhh/ompi0JdaHkHp6y+F72I3ucNE3+J3PDNHxwJyffm2S0M9csW
HdyzoB5Zl1b1MoyCY8HB+1TWxYNcduCNWF1vzBD8UyIZ7PdpHP1t3FdFuuqs7q33RXZQY9K3oK1/
i3WvJQvZssJNbkcDkxEluqep+u40NYcl/JyqeIwI0YoV0inUOhcHudXrpHv2ivlErV8ChENXTU+4
3de95y/l0CvLtGmVBbVYxQbJ8as+SZ+QRGWr2Kv7laxAR1U4S7eCPiZ3BZQ1CH5Z6Ls/fJ3Au3kj
/NcGZAQwOw23f9bbJ0kMU8z+VXSdepQ25iR1rctUvsmXOs2/Ca3COUrkGJTcg4414nQd5QIKJP+j
JcYhmeNE3NrPru5eaewlJvjRLLX28KfXd4zz4hQmAZ1CP97pRUzwFNq5e5u0tIX09Q9Fj7fQ96yL
1g/dKREgIW3GDj/wVGiakjxw5dE5442ncEaNJu6o7ZiY5Ut/ahDfEd46t5pKkK2vmT3RUMYNvR/0
3kAl1cB9iiCaT/W9ZCb6A+jceHTCpdzttI0tL/JKQuXd+lZyU6jdRjqs+WdMu0LJ0coDD2qOYM84
agzVvYsyXFRdTRKh14Fd8pkK7HwVrLBnzNC3womezCZD1Kx8o8nrpwBfYQQPmA/m1YuVjxQGcOos
27JI20zjO0afKCwCMiPalrFj0ynGps8iUDU2Zal8sJvOu8GOANUxmfSNZneCetEFrCIMBCkxWhOq
bgUlCTOBe8ro+B44z0bNLOdGPmXW+rCHObgfhHUvjzJ55Flld6Fpl934ekvtpgTmhhUUuBK0smcm
nN1L+ZjMQ4KpdeyFEQwe/o6o2HiFnT84eWAvQtdPP4xIo7qGP6GlwTYwDp0TOU9x4Ucc8lmylleG
zBx3puqziu2z5lDPADIIH14GXCERYjh4lmgJefa+15lZ3YXEwayut6s6m3PpLPfRkWPLNMSGTYf2
Irq+OvVlhso6QPsYqXl0MKymMFZ+iiijbeFa5lr6WDTGurA740XxRHKMNQZpio3N1rZ6ulV4rLRl
S/V4nrNHznpJ5sQQkDuQQF6wtja0iDURy9EnzbPo3hrjXauHrFZLb3BYkHPdnzwCbB35y5JKKYlq
tadDYTlH2RNKrM7cNEXQYK+YtSapBcZ30s1L2uX1wksLf5tVZXqIGPytLXTOIwKiOSVMLPrYql/k
Vta7zYo3TDdDviAOyPpooPitmL5exqEc19cJMWs/CAZkywnZy1J0sbXCIFj1BqaBq/m3HojpTtuT
T9v1OSMuEgYfW74fE8wSVZt6dmHr9Z0beC23HsGMRK99qHdVFm+BFKab1BgXIi7BCM4PVaWpu7+Z
x5u/qsNdinThuhZ2KLpniLDEb3LcJIzgh/dq9o5mkX/gbDGtQzJxGg3mESKXQ+rgneyn9DWr20MQ
I5KanwkH5mvSy9U3xCb7zWAcLd+dsLdZKsIEWvOkKfpcaduqXpVISxmFwChNGxd4DFPBJaFKupPW
D3LEyiCsWaC6geSbNZ8yiI+uXnySDybk3nphR9nWdafsBFxy5WlTc8aA6d5KumusFN1eb91PqUeP
eoOxaXoTTrSLGUwWz1x3jsaMGnYMKBmD55ugP4cnstMIz7MN4yIfIEXG5ORY+VYnS+b6nAZ/Zevg
deLYzaxtEOfKnoSa9FgHgA2l2Wfssmx37ZwMja3TXpid37VfcC8Zug1zlGI9kOlAk0FR3KWZWj8o
JrOLogoUPoZtfJhw7IUq0r1qQWdpI0hWYVl9+O6A9SlPvFuHhvs134EMGwAnmUkSkYPktyrc4RuJ
pNeTV6FB9cq6ep/ppf01b4SNZX/1Vg3PKwu/R1q9jpJqPPyM9HS6aTdnf7m9W647AShdYvQRtfbn
pMKpJlEtJRrTfcUKaCUdPXYd3Bf0hGN01h9j5lPC1sFz4aQMvJh9bBGPY4e3a3VhAtvrxqcpSbO7
dgCZuazGkZbzczU3/RKPOKsw9vGLz5encAh/RKS0nobJaW+n0aUNDJ6s4LJ4W1UC5kze/c3B7/x+
7LOg0uj6aS4ye4GO8jf1jlW5WaGh73lX5iNGTejy21m6EZkYr7sSfYEw5a3WXmdB11NT4Ue0OUsh
zegPuHkCbipB/yy3ak6epa2AqvTSujloU/8ley/6oOTrqgxY3oXETZ0Dp1m7LDQ/uKzgHtNN7cF1
kT5oidWe0lH5alTF2IkAjMQiYSYCJg3bbulUREZ/1Kp2U/cvoQxukypflhfZSvXynTZUxJZLXwOF
bbpUVCLQ9JMIHcAks42i0pLgUEi3XeJ6I/lLOgyKzmXdRNRMfauErnu0UxLC9UYhebdwYGZBsZG7
YeU7lKE6ggONhItiZOba6ebM4Kzw94hQI+ASsbmVJtVKNTJ359YCd2Ez5bNcAe1XXZ1z5xFPFwzy
oRIPtjlxNbVDDEE1a6K/ubIJc/76/pT0udrsL3AtJFq2S1D6f1gpVC13Er816/fIDLP6NQJAcmhI
GrlVWQHGDhntS6J8VjqzqYNkpcqHcJ6e/bmbisP15mRm/UZ6x8Fh+ytsO+U2hkW4rbNm2pg5gIPV
dX2DyWdaq5Wh0ZzsnKPccv/Y6h3iIRv4UgvsQjnlPno9cm9JYYvJFaC5pJNLw0Lu/1B3JsuNI1u2
/SJcg6PHpAYE2KohJaqfwKRQBBx93379W4CybpP2Xpm9YQ2SRlCKiJRIuB8/Z++1f2XOcDEGB7mB
WnIz5S0i05ULqdb9QHQ6lt2VGqkNIyGcFDmc26FGFpH+VMb6GwlUzv5nqwoUzktdapxXLRMg089Y
mYDJDzpnf+HWn7Dz/DIeldcgQSg6jRaT/CiJF3XRZv0GFD751gaLc6I+sZj1t/Tcl7s2qyA7ZbHz
+M8r0iltZvZUkAGAJyPc/N9EH+psv9B9cN4XLQhqpOqll8Ef4FfdRjKWOq73HdQtyD8BKc/LnTl2
xhKNMZ+sZu12LIQKdl5CCrq+2iCCv1YYsW6KqhSRvz4tcTltYiAvDhQnTPEJyig/zZVraUXVuaK6
vP1ZtX9msKErdzWN6pbEluuKi4pICU+aPL0S6AqQBKWAWnaPsBLrk40aF0i1UqUA2ajlBnlbuG52
Rdimnls6hJtEorobcVuCCAZbPTjtb37qPzQ/u+dAKYOtFar2jWtrzu2ECWubc0O9SFW8JiLr9z9D
F2MknQxjYLwNwY8+lJp11Urgk+Kg6kX3pqjDdBNRMXtEuTt0rfEDZVGAKZp4qXPENk6VzEdn1Q2U
MzapmIH6GTzs6Nexk+yCKER8zVrcsUxe3Da4Wa/oPkGWQmwSYYLzbRuJNt14cbGITIf7Cgw3V1Te
2LjKH9vJqG9EiFBJWp0LXoyfh1PhRl06tDruE9JY2+GKd3FjKjY2Ji3On1xllPc6OiG5nDKN5aW4
bXzUwtGWW0Nn58mtGDZe0T6uD2lz59CfeIhQSj6ac/Qn0h0o+nQ8TgqcSSYGqeILIYMXcgveA5Rp
wKuXfhbnVhjjsH09GK/RUzOGQDFKIX+ezctr6fJVR2mjp799XzO37nEyqPgEjWC0afRReRB57Dcj
iJr1JXNsr0YD5mT9WlZDaqJU027KKoqeLSl0D4a+clgvWaHabRyXjGjHEToRB2IQm8HWLciqXy/x
AbjANhRSOBYDzPrVf10KMpHR8pErDI/LHzmQXESXOJemnuNjRmLr5l+vLeble5sJRZSZ9mV90Adj
hwpuuim67Fb2nVvS7lAwFRuUe2Os9lcS5eJjE1SxV0mLOAYFKPpaURVTVy+i9fu15FpfWh80Zq/+
jGmfvxvTMBh7+caRQSM+XKe7jfJoBPJstvozlO10t16S/TU3G9BKJNsSsdD1SuzsLeWNiRpvlZ0c
OzVmxtWW82ulXGrnrGiC9uZKo1nhNAGe+I3CyHzXRCbgJBRWJ1Ao8VkOqesxdAMomYhyPy1tDw5w
dEDqmqyHdr7pCbFw8xNLcLRds+tMuzxi5BbPiNRHZFpwB/n7jmJh/q+MIVWiH8a3OKPFYsSBMl/6
bsTgFJsuf2/Z9UdOB8FD0mnBQ6+LbdY4ARGNXFlRP9zXJH0BAaHcJN41NNWtlCN38PKM9pFgCtHa
1ZfQmAqt9x5jHkr+2bBumuXGnJdLe7l0E26ViFOMPYtXYP3l69ijcolkLu8jWGGnJFPzfZrxHeZs
hv6/3qRsKNE4NfyLOsotBHETQ1VNrRT/TYn75mHdFUqSqB9uVhltYgy1Z6FNI21jrreuTKL9z4e1
N+ttFLtEC+QqU4Xlq0NJbDtgnrd1kV4fwHhFRus+rBd2bB6lRnDFuggVDKZaeup47RTEo44Rbk0U
KlbYR0+zHSGeIV53v/7kAYHn2yYu4v26tTRBC/dmC2Y72K9KcjVXWTizGHXRqJ9hD8vNqpKMqPa2
mUpYfFguFGc6PuAC6wOJiAzXYmTOEB0xv3fNpzVaH3LR3lZd+14TtHGXRDHgMwXHxli51hvI9GsZ
49OvKqDS9ax9ZxSD6E60Q6AXA9zk+tc4cnLf1JM9+bPRJxyjyTorHSa9NqprKmqJfNfhx73+/dlo
RvvGgiqeuAVDiUmv/v4tTZ1eFOQ7x1iLAroGpNAUizYQxQw3hOb0ZJP0qj9assM5X0aHuCLi3GIa
jdTSbT5+dhEq/gfZ56/rO9CBx/UUHR3rEATWYyWBMTTaVqCpf6116t65kv29OzaS6LscMgDjKn+a
7XQ3IaMiESJM3qO6e3LNhYKMB5tKT/lT9fKtJvjzGDAL3anWrBMPo0zHdQKtqfNdlpWSjn/SnFhk
qzt4GAOt+dx6EgwBgSekwZclg3sny5sfSQV1XXJ0AXwUNS1lp4MB2WYa5wEDowvYCcMvWrgA9liR
/yEQe+4FTlFft9uCUNIpYf8y0h2pz8MGl72zrewU3Qlll4SIigOFG0IY27HKNLS5OtLQRbUXMWf3
o1p2JzpC+VMewt5WYuBrDlFm0ZSlyBxjeVG1srpF9WQf2w4o3/o5XysWpSDNvTCBPDtaeYQ0RvZ6
X+MXdrvPGdDglspF2+tTqT9Q9KNY1mzEaiNMvbJytwq/4O3qMtHtmp9N9OEdt5i5iQAlALW0mkeZ
yA/StKeP3CV5EeQa/MHldXJCT11FvwqjwuArGkv/YNR33BAsBhTwsZU712qufzRscQm7rZ31icMl
JZMqgWNXOQ1xJw1u1pcCFBk3U1a2niT9w8+QEnqjQUJUssRyEMLTPTTxa2KRwO0ZBFnvGhOreCZS
fZckfb7TrIkw49GdbsK0V88Kwe0euUoAfB3VC+DrPRvu9NT2mWTLSKr3IjKMhTsfHInWDcnQ2aRR
or86maIeVtkdTldqh1ZvT2lg9cfJcoJjqnRQBsriuo6pG6P3aBZZ1HCLkGnCu73lZODccbb1VvTJ
SkNZn5kzPRqnx9it60AeRzR8bo4ZdRgji2AcHtZLOwgJi3QndLjLa0rZfkkQjrSx3Ka5wjcuaFSy
1dFaAQZtVtEd4YvHdRkPNTAtaBOW3uVSCgsum8budutiNpNY+PNV3RlC6h6EsXpXfNtJrZwhtvZX
Kdxj1+rlG/Mg5yBq3AijUXLZtFjZVFncxbI3X7LkY32ZAxDEnjHTvGb5QwCW2FjJNjt1o73QkdnM
BSEOyycHmgbRZFH+HJo0hYuhrj/WZ2E4NZ4MRH+r6vViOZ8efs5+XNVJUvqG4coT7qLWb0RkPq7P
wtEyH9UAvCuG1oaaCyHwVC0KRvxUR0iwqk/dBdDUytxNnXfTWTcghkQlP3WhNxipKRyL3DwqdVx/
TSNxjGkkvysXggD5ZGjV4yVDR7bYOZwYQGZYXn5kcH1K0yU1Z1KtcxPORlQkT/CFx9shBayffJg6
aW2rnsPE7I8hIHzMlZnAukXMA3h5TzDY/DJKNUSgOOS3P8dzBDR0rBy7PuFbV3waegx4tOLGGnHt
+XrO6betmp0+kS4RVBxWnEH5YCBOztuU7OaknDyTuenVxrp+q075j6t3ld7qqTLsYfuB1e3deT/3
I/SQRei0Rmusz1r66gvCeDwOfYt8NCCJljzPnGCA6nbVW3ZhDJCq1+xjEULZ+du3LfIv2VXfcVXV
+37x/7SjHA4QAti9SDV+RCWisNFfTQe9VVYEEsyZPbBEMOFZP5jrZQiolTw2e9HZTAHDhNnI3V2c
SxMcc0dkulZbt+vDnOXsuoFKhmEaRLvR5SivLsFzuMjrY57Q3+qxMD5JrJ53mLS/GhseRFtF4552
Q3q7PrimSG/t5WF9tr6mT8O+z9zp6IbFQBKt2mPkDPqfZ9K8cRGlMHZ1zEPZ9PV1Mkac+2Gc/epL
7REZgv3sJgvFXJovMH8df0Wd5KZT3rlx+450mf5jjop5qtxntbBLwFNO9KCn+ZU7U3+Npzg4AF0x
+YPnsO3rT9kkeDMV87us64ZmB34aVXASJlVjOg1VZfvrzeXiwIihhD0ZpGFkunI/1O7zuoD980pv
43hTZbV15aP90ShD/2pB/PebNurOmkQ+N7gOYsj5fprSmQFUUjQ+6LLX9KeubgabTHcUKfc0Tg8p
HUZEv45+zxTEuG+dG1PQvBNqPx2HOn8wwYAfVJijnpEsd5EDY3jv5nvK2vSp0NTTsOx7Onqt3Qgt
e+9kGlQngj/nsSw2bZCKO4lf9kAyRbXXK2YTRRjuYbvIr8jUcX8q5xWt4kCnOVoSpf76066XbUP0
qxqZL60Zh88Fyv7ETNT3zEx6JgwscD8DQE1RxwvEdN81AfU1a5vMYSqKCnr8xipo/tXa14Jv0+Kn
6fVWbMdWQzIfjujjAPh3hRIwrORAE0Zaelr7iVkEXlY1acSqlXtL7k30OE311zodASs9UbTmUOUZ
fPomm/QDosXmQQOtP0e9dre+NM1FjxjFyrfa0nyLGhUPqjWFHkcW+jex4bzTPGzvE50ULGz9Lu1x
Y36p4Jfp0SDeRYCwK7BjZWcrs/qOU2xrdynaJ0nnoRP9E9TNP1mAeQulRPekW7hBwAN3+/WLZeRe
R1fOXpwO8ueNiV33AOtFRQ1fBEC5CVFrCiXbqwLEU5W4uafNzXQrQ2E+R0LQohnC96zR2oMhen27
XjZz/JFbU/zAUiQPLGsfboxNwa6i5sbqivAeK0jnz2atvSPbOyCp4hzftu+wkuVL0yPBZTl+4FOI
YYR7wTPNYHwv1fRR6sQqbAYQTW7Z/3Hz+iMegNdiBTzDx04uqD++f+JcgcztDKMUe2sJszOJuKlo
YtHLRnTL8iev/YjQv+r4jvXSmOv6bPXaz5VcII44V/76DhT9LtFeVrox6yy7GEbmM5YhEKhLU1wM
xD5z0CqNR7Zl47HMZvwHXXv5udLT4jAHDjMAI0NVHI7Zocop02oql1Ol185DXS9+EjPvv1wneTUa
0T5BF7cOVkN7BP15C3w7MrbYGPkshfr8PVPgFLVrAVnD8xYURvwrJ7iI/zlDvlTOXPomgz+Kw+k1
KY3oPggoLTkNkWeclwvfNJmj21BBwO1qLzKtxBv3pfCMIm8fWB2UnWKzn2roS29iu3RIIwPa1SJ2
PHJ06jZYvaJv6CEMSGrsuEyAidul4NYIUL7NrNoBk028jiuyczVqeIs68gLW6LX1wc7Qp9PgAtGK
UPSxz/mcmAW7B1L0tCYy0lwycFe6ZFE2HYdBGfn28tr6Bd7nbU4EzC1Wxf2//tYeK8A2ifD3r6+h
bVYfFUYRJsqfc930N22kdfcDIsvD1DMwTFbXX1CNpzkfcKPXeU8GskUGo35bwL0C/iIBGy9P4v9+
wpeGcdZ+uUF9jOpgr6XALlbnSLlkedblHBzWXSCOJFlUmrjvLMrEdbkfi6rz3djqjquvhNrtXLmZ
4TsmnLY2drLLuoMrY/dZmHBYm2phVpfEVgcLbKobCtRr9YBeniuHT9GOjnzzk3ahVeyDNT2+hd+c
rhnOeKSHO8kvU2oaw3OV0VQtyh9yqDHW2DtJc69Ta+Cwk+zWxGBHyUZW3ZBCG4L7e49fqRiiVwz+
9lVUFrmVOsMUJjPTpUYiNufl77LvxYOYyJnNh7T18uXcmONRCbQ/o809WSZD+mQ3+k7affSWEbd4
yqIm99fLFmGBp0ewx6vKVU52akeHOsLwb6fnn0muIbF2hiShrXqnlZk2FEpyXP9v8jwm+moZTdHz
74kvASZoucVHTswPDduspJJg3GA0bvz9zydz0Z3DuG2/DPkpeP6fX/2Pb1u/tHzPHDMYJLW8vafd
ER0aDWzLuh/lKe8y9eDkE8REWG9q1ocp7i+IFOqPIcBNa8pGXNsAXgyZ7mDBEic6WohXsSGIfIdd
EIEKYvjqQYNanieRxjB/cn3sQtU7RdnvGvHhhaSM/mLq4s/6tiQldUCjKiZcwDR7x8G+vFl5RK2i
SnXflPxPNEVR3K7PyAbJ/9/P1u9D5ZwTI2tfbMWoTvVo2rcEYoQ7rauSq1tP0ivtUvtAAHsXctQ9
wxuh58YoRWrt9GyVaXKIyYjdWyIcXjhx4gY2ui/B1HpjJAYHWWnI28XHihMttKpk3ySj+9YvjUEn
J/JsoDqvI6ycuqPlj4NVsr6nkbpNM7M6BTPiWkbyxEQJkZ5clsotLYbgPcQDGMPx+3ITFAx05hoC
fmhVycXZ24ZN4+djK9/TQN7VS1scbu7t+so4y4YoqHC8z4RoThPeqn0f0CDpiVvc6kA58cPFgsgo
fTjZHBn3ekPsdRlABk0Zib66VvcbQ/fwWw0+f2KanL67N5u6/WCtSbwhjJxH6Lu250xoEoypM+61
5UGJElRdaMCPQEyvczOwB9jjr0BNTd7E4K/4Ro6DM2klw3CcCYkgAzAESNDH+59pask6qdv4lo1O
Vt46KrUaw8W54FI2ZAPbV+qot5GrYFLou4M+TJzeUbX48Iwh+00YQzhsJtCALfOqp6W+1xHvLLqM
3vsZQf2IdZXYGt6QGWFkpp2BXEt4w5jQgKdjdg6YDEc24/y2RSnca2H0ELpTfIBOchhWt4sRs7ys
gWRVMZC9VCbvTlq0Oye2UwC2EFY9Z0XXlRW4Vk0BrOfO5nhp7F45/xwLHEYuuJ16iv+1UxGqOm4F
4PHWJBZeIz7qlYUHWKY8WUr6RrOEYCu1ikCVVYd0AVjWWmDom6wdg3ut4Pg8W+Zx/YKhV/TgmjI7
zrkR+Q3MlnMcjPkRXDhk91LYl6K9abTF2cGbjJRLsoOEOYzsHmuTNgwq3kqw7HiqkDpp2nUNnfjn
Va9rfBbX4w0d/GwbZVVJMgRejoNEdaihYvfhbBJcG46MTEeSYKp1ZDpbBWF3ePG+MBnWG31qVUD6
BRN9pQWeQCz9A5oND0KieW2qk93l1mOdaX+Nt4PiDZTOiHig4AdwukfdDstXVsD8VKejBZW9K18h
iAL4Fwj7aXkp9AhWwdQPdmoZ0K5m5Wk0uWFQrTn065AJAUT/+RnUGsQLzakvUm/5TcgQvYXtlofY
KLNnOltrwE3Sth6ppN0ZzDT9Msv59T/PXf8GsGPq6iCmQlIihGs7rrniCP8NUZbJzk0Yn2nfwNly
zxbjnRpq6rfLEwN689auEO6L/sJIzHnrSb9CgiDsLXGim7SJfEUflGPEafMtqrC1Ypy9KibQWb1P
PkeaCW8UXN5QWe+auQzkbAqqtknvkin694ch1ZPd+oP9BZL6i13xN67V3y7/638RnUqz/kc61cdn
9hV9/juYav0DP2AqXf+HrZpLiIWmWkDyXBgeP1wqTfyDV/lUWLzJqsYN/C8ulfMPxJS6ySld06kg
1QUW9d9cKuH8Q7UhU7mWQySGBaL6/4dLhejwPymCjoBw5dL2VOm168DkjL9xrtPZdqeJ6demHRyD
ainzApeBa06IcS8ddUe47UPdzD20O87bEPN0D7Ai7epk0o6WclvHSLpQti20juExoIOOSKlSdlb8
6hJg1JZl6Ss2LmqjH5aoXB9LCPc2CYmjWR0ZWFniDw6l9kQklANoOblj7UO8ptKJ6K0AUGaRzRtd
GUHoJvKWJuRHotTUlE7ZsxJ2v6Hm02sHF/USpoQWL2r4TenUT7Y+79rG0m/6SvsEOIGMZta0o4MV
djuyXG4t1XzIy7Njmmejxd1PiCzZNWKctqMasd827W09sSHHNLe3dWALrFwJPcqO1XqmmV8RabhX
bZqM8FJwoUn5OxEdydlG89sFOAd5Qt8qTYzyNy0jz2lFj+KaA400JrENqoGdstDn/ViUw04vsi+c
xfImGSgndGATrTFF+xHijq9V8TcUfQR/WTnf14P6nKNIfLQ1JruxRrDTEHkNCVk38I6is+KSGu9o
pn3f4EX2yvgRW5qnqZM8YO8fDviRkBSLwblEHSyYNgCPVHxaajZuNcjIcjnvIO+rJYeAMiEbShYY
UjnLbIhqEyc6b/MOTtGvcIqdu04130AU95t2kWRX8CNxkTy2c+j4U0yAudqSb5059sHZ44EeDrQY
NbKAqsxzFQgwnX1tBfiiXFVxwTj0gYoqKvZQiiooxRCgMjcDZusYu5Dd1lcCOtVWkdd3oR5oW8cs
UAdbjubXCSF65CseumjsKM6So84Jr4wwhtml3Z0K/CFezSZ/ziQSUYTDnccWE2xSy2Zu0Yj9jCtl
sSr+Ctuy2htFTdmOIAmtZEADXtJPX8jdamT9tsb4CDqBQQSDdz+Vsr0luikG7GDUTMPI+dGq8tJX
1vBE+z2S/e90WgILTdQIM9OVaKltqeqepJvlN51jHYKguZR0vDaNkYHgj0C6Cs6UnpHfwGUbCIKq
XyDVZ08NxLg5k9G5W2gq9lkYZB1FKScmlKJkK9iNezLzM+4ShUTOoNyGofMeVwOSYPpzKGKa26ku
vjVTm7b2CFZYHTn9JzMtOyxOyHCCSDkRP1DdhuR27uqKpnSH3Zo+fRS96UAupPbiuq35sD6QE0gH
TlezXZJuZrN60NmFHzg7xQ9TyHkTiDNVB1c08NrFQ8jBSK8v1fLS+rotCfdIuvru5xtcDizESorF
BhNjZCA4XRCNtO1bCpC8ZojEaMo4lwyWKdRC+6bqkPP1wZ0RyQ8tZHYfC23YxBTo1PNptdFajGZ0
5NQZ4npqhFd0tuN9YrtHu5S/Xa2xD3mAluKjCjOEQZPQaEAQqJct5v7aIfFjwKEMh4R2ECdblcki
dfd9b/fEqYBbIf3TPuuoILbTYO5kp1iQn/NfNEV/Mdx1WPdAVGRRYdDyJDwq1mt/UJMnTMufFtM4
2u4vdm+TKmVVW63FTihHtyA+On4nm1D3gz/lkIWeoQtCtOD4bTKiozqUlx4jc6xi7T1OqMAPB/pv
ca7dOpS+mNvb0yRQiahWO2+/8r6hUe5IcRzciUMXQiTG/MgxVPW3k0uSg3td9bMYvGV8w7nCpkJ2
EO+Lc4+/CVssmSUzI2iZfSbaDGjMaI5Yg3acC1/oKU4byFm/Y6Iot6lUD4OmOtyDKGesujtPdXlR
6JbeOhU9l5HcVmVugX5LAkkjVDN8XC14eKW6IarV68fpLdC1l3AJzsY5b5N6k+zCxFEJ9FPeCQL4
jcYR77CDmMI0u0uF7GEjQFywaCuHzi5yP2DeAR0fTB9s0zKo3iFIcTIJgInkSoSDHKV45JBLG+eI
KEuTraLNXes8R8NZpRHl0AD9iDo4OvjeX2YScG8SZdgm40Qjh0CGKSaixWh1NiXuSVaubZ9brwNH
YFoFCRSgyEUPYdBOHAVdHTa/a5111g6xkddqWYhwsPXodxOrUkQWmnIJl4iD6L3CEW/ju+K2lJhc
FCFpx3bDU6/IF11adDMlPmco+v1mHNkY7az3rBjasOWIg+NV1czkuRg15Fu+iMab0A0YakrcjLTd
+7LacfCYN+kUTXuQOz5d6k1hAEUrQkC3UMApgV3mjqNT/YplK06dyapnuYzBRmMKiWALXkVo0o0i
RSsk/NOfoVbWA6Ee7aTuS1MhxuDCGLzbVyV3UhHPoTehlPDrjDV9mhIcwlKXF7cfHGx1RDmRmIyL
l/BxLbb2gJ2w3ZraS4Zix1PG6qgkMOkh1x8dnSgrkXJwk1pwzMsaBdXU7RsEmTPssyP9I3aB3cwB
BEUVimPyU2Cj5/2WuAhjwPmMkowJsEOm325si0cRi1PBuY5eGWGeMnA/jDa6meQSihEtR+QlsFth
vdrZveCQmTDlzzD5tnhJPZnCVhvU96lQ1GOo60SPIBvbmI1j+EpKIVSJp4xj7rbvK/b5yRFHjhWg
aADqQCM4yQG/uNopyhY9FThhgiQ3MilhPggJEdu9r0szZhvmgJ4lWrlJa1t7tqbim0HlteMkvcM9
c+BcEG8YTAi4YOxc+LD8Vgq5x3JPg2MM8L4xzpuHTWaFyXYsyO5IczPfRAInAfp1Ord1/JKU4Fho
4nmcCWEAzdXJwpSLhED7rdh9cWlSPMKuAivkwWxF96bH5mum0cciUxV9tG+GUwKX0ao91NUx8eGu
eQDgM/pNSmhKOyBeofVJU6l4Lmy7fJBYHOxA/XIHqz9leXEXilQ5NMZJqc0Iyftxjvgwk2wybXoE
OXtDVs0my4wLwb/QLckNGIY6OLape6JHAVR8xP6el/NLB5fsjvIJJYr09IrFIwtDfsvQC4vIFl6W
udG73nSs5Ptk7MUzm8q+tvqB9fdM7FCyQXDV9rpH0CW4JhPvbzXY22FK/SLQezpx6dciO9sgme13
St0/JUFI5VMcG/4bo2JGNfXUJc29jZHvzHLMzdVi1LarAz5BWRmBn2f2TUNzEszIp9lTAcwa0sbe
xP6WcErw8xzvIimImz6Iel+S5Xdq8x75eqc1+w61mh0E0y1U4PKOtACvz8i3xhI+7zMEa5ihj67V
/FYN8N1Ve4zmutyPTeVLYIpXzBMk0hWE+OpheZD1bDwV/bINk6FnN46XuWCaYaM9UpTkCAkZeHeU
syY+2Z3ZxHdxYTSXnH3SSxs0FHVD4DFHXvUxI44+JBMTHQFeMn8MGsFAD7Ig//TOGsR0oV1JgEIL
bAzYwd1QkdI5aeHj+lDkSkY90L7PiUphPcTX9UHROmIaauZ4IlRpr7AUniFByLNwGBPTpez3qtE8
GBRnJzVEv78pWIrZGSN5GCjZf55V1P0A9uz5zuawYeX2UbYh0TY1A4RIJboZtTKhuIwQA9+MSExv
SV9Qm2beyQQhlxU5C6qsOA9oQh5surl7kMIWg/fxRCmfsW6yR4nGeexCOsCkTDtEbcr+PJVUOZZz
Cgi86dFK3/UNRrtZ5Doiz16/r2YTp2fbOESentcLZqEJ8QvGtEdSGmGb8kKddlAH++SoFMZjkvnC
lhwJ+CQ8WqW+sxZ2CzEPVJrGsR6B/hsKPRujjb/GVigvlIYXV/Ir162s8eaYxEjDccOXcCD5SSVw
ELyKPJqhopKh07OnpPMJHvhdFuou+byzzWYcgNgT4dGoXhzCs+4HEdn3kVE1XpKzqoiaT0CSlqOv
sXTtQVeNd2FHBcxBSb4oyRDf5lWPRna51GvOBbBagEUoyu1sH0sKtYtiar85HouDVZKfETOJO3If
bm12DNeF2Yufc5tjfXgqHQ52xZ+xcJ+7xhWQ70AA7WJzfmCDfkIfn8ZNeoQdNgHSissDBUBPz9QG
9OPecU4E5OaEMTet1t6vD9M4MBEPmDomlALKTFXHLEcRIx8uVJA7yzQR2BqqcysNDVN8weY5qmp/
H7uOepPy3o8Araqlfg9S2T0h/Dwnfevc23Zce/mSTz6VC4k8y8x9CTjBUxByXx0HHV/APzKgJpVz
zK/CMoaHWggyfdnqJCmim0bOX6rpEnpXZr8xPQQPldmOe8PUCE4YlsYc+XjO5OqP5GmrG2R+L0js
JPHqpnwY0PgeDVOUGLCQKluEjByz2ZSM6nL90hdPnL2/xwg+rM7sKwfmCa3GxxlRb9WhKR4z1FZ9
UE53wgiLR/zn+h3nJVLuuMqlwb/G5w0tEX5tfr1ozatp1/IpiTx6uJh6EhapPIpOiiWHB2mRaLW4
uLaWgvIM8SF/yghPk1UduO9R/rkp4kenvCHu8bZsPLsM5VuHfG8Tm3zOgMQXN7p6qBwstihFk82k
aXIrwnrbhHTL7Uq1TuCoSq8xq3esggnRUBn/n5UnNSGPQ4xBnq1kU4nA3LlGlfq4EQB49KkfqExW
kzLwJhAdbCCWF4y2c4taD3wfP07OkZBsb0mumSSHy0Q8ZmVxuoMqPnkV1RD8k5GUxXozzsLdOO2H
6wCijo1n7DkKpEUIZFlFaJRCg8OXWgp/gP6dFZjPOG8+skbcRO4YHYao/8S4nIOvMcJ9xnu4GY1w
4Ij1ZQ9kHQrR/aJpc0M2J55TNvJOiviUhSaxxeb8FlZds4cJTDxevgXb426amiwUpEhpb4LZl/1z
lsH80Zy3uu7ktk7/yECq8AxcyNB4h2HrtMmRQf3LE++NzioZfxpDp22RofYVmSzjGXZOhdwMQljn
LK4ldxA+mSHIo0Nnwx5seyCTk5uyOZosxLKfrrPWosdls/GpyA6QdodtVWeM+ENIcFLfjUNRv8Xn
kZRgPZjzTzWpkOUG1IEiULfkq2DSWEyE3Ot30WjkPpa+wVfHe1W1On/sqPiTJaIU9eoRfrq2YYev
d4GNjqGe/NpNqaxEenZn68zQiSxjUtI3E1ZwQx+AqlcG1LrJMg91hU+JsGk/bbXfRiafdDH6ySgj
ThYz5xhR/jIl6U+lYMzmhE9BZh8tc5j5LNv4AGRR3kxt7ZHz5XV4sb1aVPkOpzqB1SW2zyZIPWm7
vA1j4mWac+mijtQCcFUbigzEoI6ktOZMHPb8mTiKky1TgfsxHL77oeE3qDfvfTv/ydzxsUFDSXhI
ZwBN6PXh0bVKjpmB5nggUg9VxoQQSIq8QDWxznnwbKbJW7KwiqZuioA1DyR/qvUJlvC7a3QGiQmR
3Ke98eLU5TNaYYSHuvWxMCyQoI6eWs+vrAfV0VTzLSWeS0nGKcigVqiJaABxnCjcd6ITd5PCBy2p
RrB2zMA0lMLYzE04yITgyEEiLDW0HdiTZzPE5dDD+uwd+tdo+KCm22RKF1egX9E+lzzwG9aITz2I
plQYOI76PnHhAIQu5YDEJ5wVAmbp8i5R4R5Czdwy17WSEDxUPTkeu/IhonQj031KdyGbuBHrzPjN
atMLSzlyfr9r+/A7KdyM9l0f+Emf4HAN3wudeMdOhwKZihOg9Js4bT+qyUkI80gBFnpKo33plIwq
Bd0GkvJb2oXnsVA79pZuqTFJj+V0ubFgwl/DERaZNBVfjV/Ijmx3JoU1d9tBsRxaUAE5oKPhnn4e
Unvc2LSyqD7zO5qzhYfHMaWEoM8glbTc0FWmEUiFSGRpv0GNG98XHT8Ax6QtYKrPCR34fsqDEUln
xee/1bbTbHz19fBaY5OsXVwqAXFf3v8h7Mx24wa2JftFCZBJMkm+cqpB8yzrhbAkm/M88+vvKl0c
uHHQ6H4xbFmWpSqSmRk7YoU9YDd0R1DwFQ+uTWEBpPLnV8tui80kR86Rx84MiYj9ebHjqujJjY+7
+hrXnjlU2d9KK/vumzTq4n2OaAt5bhymUG1X7jhprrWle5gsYzulNWUCe4ZNfWZ+FsuglfXs68v4
t7tEnVjcb5kvcho/mvYOuLUwnDDOy2c4erQeqqCN1bkEUgC4C0O2jGO25UzF7pNu/Kwz63aS0x9X
syG0pRVPH2o54jgHuqehlxnUi/MIr977eGA/WrD3T83ieS2CVYPJVRXi2qA39JCzpCKZWP3FP2WL
F2m74AvxXq6GHR+FVT2oQj66mAaY9hMszJtqpmX7tOJP84F96TeTrh5/8riJDp156beXMV+dUF/i
Z4Y5n22WndK84jmZLi+Jie862Z063CRCKTLoi0boPzf/8mY/bkTcWMgE16QB5UcRGre09SatanqF
Yt9NyIslq8Y3mq71WdXLwcg19mHCDUynqqgnBA6UiBGNkz1fSywRGC/R13o8lVPGbZ1Da8BrfSjq
a9dYNxauKfdifZD+RqWW36465ruc2PSlryTSVwSBfewjUAp5AM6q9msR04xQp9FES6Mn9JqnM0WI
2kYMpOw2YF+LDatkK846w+X8AkxtyoV4Qs6iYmmPqmT3kA0TkgO9E1m7vnC8q30zhsq5FVlIoHLh
2HZ2dgsDu9134QJjp2zq2sNPYHrWyCnbsIhBd1YV1N36ORTwiTY8U7QnhIUcMANkS+xt7qv12WdO
G/RmDHS8v87paPETxp1h4ViLr5vowRpdMr02PmR18UfZ+naj/nZYj+2WY0BS7XXoWvmxNVR9tRjc
/qjtIK6ZADsLrVCW+gAxx16A2QMRXXW3rEskWtcILXBtHhREYMW5MoKxU1egz3F8K/HXoLvWqyPT
IYLXm5jCBFFNTzeaH3Tvm5DB1k+wGwt5NwuAWa4IjKK4W0dIalSHNfhKndHjuNEGOoN+D2r5AQNv
fic6BSt6XXQ/kR+qboozcqI4K3+zxXYlRVtF4+r+LZpYCzAGKnBdNqV93YuLsOdZYKeOM89NlqyH
mD2dyb4eVOlD0dS/q8r+6tBcwoV2hEqWOOI1kiWaFnGd3lAvYhwX7lWqYt3pLHbn1Fvmyt6J63c1
jI/BiCNivr9SmLfe0ubUj2muR+qm9DshcoDbxndGjdROm3bQmLxD9lUyMSWZU/XVjMbg7UN/l1tI
bfoOtQuEDSdAeRC4u/1sKt8KDE2YkYyHWu0fcLTkFnuWSr+2wv6d1yARRLL+YiwHtNnpUQib5XuA
TOyB8NN2cLopJyJ9SY9N7fZsIniEkI0y6IlwKGZFW4RKGLB1NHIO2u6ccRlBXvIqOrF7SH9+7n60
03ZPSn0EW4JsV7qvMbSZTds/8deGxuKqh648g/253ASaTtaFutadOAQ2xE4ABOI0vKHu6IPxYI5l
FQJE+qZk3L0mo5SNk/DVSghqYr4NLeQmc43boRTpgW3jyW4IJ2WZxVTIeafRq2L5m7x5lWSQpcVB
uv0EcLQh3zYGoGjtoerohnJlRI8ZeOKYxoPKelI0vt/jGyedusBRqB1G2wBK6HbTDrawQe2gpZjY
5B3dShFi22C/0HsY6BFmzaAUW5Rfq6nvb0+Za3GlLt0x3rZH2QzF2bTMIN+b/or2QqZ66hMQo89m
bfWtS+ZE79/ySZmnrRzqiDaN53YvoMkJ9wOD+Bs2FfjE2voGx6DzEakgTojXNc7e5sFurkEcpWHD
rpiCgcS3yvx2NE2egqpI/UWNUT+rIqo31p22P2lJkUKkl3i1jatsN+cHCYo/i58pJHGPbc7Gdat3
I6pl4HaxdlUPlyisbT4MMk/CXm1Pw6KX9zMRmbykkgRrBO5tAiyr5CE0QhXhoFYdqDo+5TmpldzS
P1OdHURSS4Bm8lQOgldAbutRs+ajtCqfRjgv3UcUaveS8HaHl1UOd3O7fOKoNLxp5PzWaABSOE52
Xm3DgSADaB/EpN5Q/jGtVtmtOzo3KC8I+IC4uJLiqLQbDfZxSpxvNAM64V6qUT7Gudrv2mU6W8aA
/1C3c4+CDMur4xlfdwa1RuvoMc5qOijlQztcICGmyXxyGmZGf10aYhZ+753Vutk7/WQPUzRozu6t
bGVqpjNRuaJkrsMTpd2vZVKQQYc6hxDUPVNzfMfykuMCmTn7iVc7LcO64l1ipFjQ4mAAAV0H94ib
/TiOs42ouYxRsQxLmNnX3VCaDxgAE3/qp9AVg3lgDJXRRD3XAVlBXv5M+2jT4paD9eK7fCT8QVAm
MHhMtb+zcDiiEGcj5jmqoFeoYjnT9kC/UVc0QWusnrTbtxSEZrjNdgaBpUNjEbRrO/azk4M91i7e
YcuMkMjha/Xt39gsLySnugwWyh0Cdnh3PAfaJOkioIjy1HPPZGtK60G99IcsXXOqupmbzBXCt7vs
nJ+sJx3+8uu8Dh/xPFxTWd+81bC9tuUXUlYKNaEvIoqKZbRJrP2xoGRhOXdjvf+Mw7jtxOAnoQ1D
BV2X6nSNjCVHgMbTTbN5iCWW/Ay9u+5YKzRh3TVbnT2suyCcxAKGz0YDKv9UVvGrPo2Kpg3KGduF
p3fJw96axB34XpNsuiK0wwM9TBjBzL31yjJYe2lsnDPXzCM3mQYWlPavHF0bl412T0ScEV0/6kHe
VRRXN+IqaRWiD+PkfYBUN1fUoNLgUu2zb9RdcqX2lEyMiTFIN2hoy0mUlAqHC7wl60jllbrtmk1h
2qWujWTii1N3YSJk94ajLfP7VNxodStvEnO8oy20vJq3/rlo9f6gTJ6ovNXkeLrVz7Fje3ArQMd1
+xOk5pe956gu0lpDacutUB8LhjW9+VDF0Hfcx56LCWGw+1ua75iAR9T4+2XX7i4+VmM2iE8Sjbe0
PaIKoNGgAjR98dVn4jBPog/2JbTi/c8CCr4rnBEnaBYD0iSVmTv57FlWe5a79Tcr5E2p6Rp7Aokf
ctuPkDHUPSHLM9+zgcU7YiH7hIyae/VMiqBaQMmUjbjVLF6tWeAz79nXLloXR8nWg57dMIpnDbCL
ETqESP14r06GnNcANs09sbF3MaR/Gt3gzIVlqUubN0s9Mr6P0oEH/mjaMF5dtga6ym663P7FXA8+
SU5VrmkIJqRr96fDZp1TLh/Q08PeEDEB3PifNYNdswlm2DW8BG8m5xehhCxEpMXM23xw1epEe8Lc
cnrddvwO+5gdmmR4dRsUIma91VUDp2ezp/fCWMjnlnMwQ+b1Vm2kdfeT9hOf3NcSJRdNAh5NHyXO
/GiQQfV2l4pdOlQGuy3AJ2LS05FQzUGZ93LaU6+JrUO8tFgiaSoNQbdmfmafGG1ipau5N5EJPVms
19C167Nt/p7S7egqE1l44GfJDevbdfITeaeVufF+xaKvPGQoPSCSV1xR+4Nzza11X2n2/WZ4zIa6
W07PjOQmqsR1vg9Q+e33Vmusl+0H6BPWABP4GuHGQwU0JJhnKuOX7tQN8hnaRhHCC26OKT7Rw1Kv
5SlVprrjOoj2NP2b2g0/LvVnQdurko1dPj3QqSK4TyvnhA8Sn0Kz/ean4uPcdHHQVNVxrrvtYOji
MGLy0C35dxQ1E3+CJcZuhqONCp/n5b3TuvVx6DTqyRzjYb50tW8C6j1ufnFuN3ElL3EtAQ7J1xOs
/ntrBlvtUp6Z6QH1dcGopfR3GDktC+v6RX3DGhjKBHfcutuxkyns9uU0G/Nb0qVuuOMuh47AA3SE
VEtc2Oin7DBpGW0oRv/LrjR2MnS+d6WTEspVB8Aod4yS5Qki/a2Oaw5Ej/V7JT7VpKoCDGvRcRHL
Z6Hnd/tKZ0bX+7lUTlTXPQ265snJkLgykmtKnOMYGKZbwmjOk7s0s/fDhpOIiBeMYaD/YzlWN/We
PRcz1Z7sihPmUbsiL1LxNbv7eTPAafRtc6rSqvehy7hBV69ZZLiZpAV5J/Tm5jY7md0J2Y9BSdl/
DwNuzUnbnvIq4ThTtgJ93tTCqcZ+VRVD6yUOFKPl4nnoLYPRLYiglUAcwsfMTDbGclrfdoa8blCS
vPGKcvjbwW2JoBQ7kAJeCVqFTL9BuMUGS+65NsrAAo/sDYggyI52wcNFy/wRj0RI+JiUd9ZTea+B
sBus5nGnGzWcSubzLJJUePQHQGfco/mc4XPQH/eZdDZaZzjKvo/Iu2zsl+JotOwYILz8cqa6iQoj
MuiGfBiXqDFrC4cIX1Db5XqsIWGLVZS+nds1uOHhezXKB3QGQHu7vM9dOMZotKg0Zf97ZZKHhUq7
bTv5x5rJH2hDd5gbqfwqnmboBS3bgyU/2mj6R2NfWo6j1oWtqz8BiEu9an7ms+vQWnLuUhOp2bEL
Cr/s8kQv3+uuVfe9iytNVenRHfWDkHNPSsMC7U61uVbS155td2bGeKwqn7bRjFx7NNhAOId+6P3O
Xrg2rYYDBufeyd38dNpLsHmQApLuYcEz5GLPepFt/Wg2DqR5jNbhIi7sg/k1xkbjryJYpkb3LtEE
DnnyYyEGXKrq0tWeZ0DS3ONWqtuq6Kh6kUIPTNClhm0zdRa6xxtGuG7c3llpPMfqbuO0bh7EtlzL
kd3ovjEfyDE3M2AkeJsaOqgh3WXgN1QHx5mRjtPiCUOKwRyyw0xUbed0N9anmvPUPBCvdJrsfqtB
w+O+C5IuLr4GQrIeq//lbpikn1ZK97hr97OsBxWwYFNtQAc6A6rqvimu3FG6fPF+ut/38lVfeh1r
igbOZzd4+nXOhKSfMQy7eIIJdIV5xQ25Zn3/uWzFjWk5zasJ9OtAJk4d4mzrHva6+o10j9ckf/z5
pU7SCH6dEzlGm/uVk6TnZW3p4UpBn8fmaF///O7nl6SDa27njFr/6y/+648/n2waX4aD/Pnvn//8
7r8+ta2c3c94kYL/+ov/+mQ8UeO534fw36cl1n++uX8f+/lXc8dhFVVtA4H3n0/59138+1g8F+NB
H6ff/z7079NoIPk/f/QC3k6tUIb+b5/772NCxDHhD45B/z7272v+18eu123hifj//B4bl4MploL4
//P69CRRTosozj//28/X/Pf6/PtYLSH9SawC4wirV+bWdZ/N1QzYiT9v8WicML3/798WhWFd/3wc
2pLhREvZdz7nfi3AkabCwpx333aM9GVUWR+Mo54cf/64cZKSJkYVMdHgBKrCDVrS8GR7m7CIDQhL
hCCxyuKdqt8lU+WjPenUIy4v9rCW95O+VIdU2daVQTnFecESY+4FkPoRN7bQetIXe/HZN5b088Yi
GeqUxu1IAp/+YYxUSSde7LHVvZV99K2Vy/opjzF+WpK7cK06qLf7cIVy4ngx2hqmKfWacoYK2g25
tOgXWh6o1nxum+HKXJ+UmyXfOcMQrW5gGxPKakyUPJS/40qVQCv7Dzsu+GHAQcdghDP9UyCKX9lJ
k7L1tqDatvuh04zstMtMvR6tET0ITehozqz1PNYuyk45vaLa4u/sQAqP0J9Us6BRyMfVziTxXkZg
RX1ZFbvxUFfjN3sf45R37Amw3vhri/UCgOV7qpqvXddyooPZJR+a5j79lBy58vrEfAYPKrTxuaKj
dmOI4m3rHknA3aLrryBRVqaQh37HjHzZBPekHtyJMIVmWYhDWhHi+6Sj29oANmQSxa0X/mQv1COp
k2nsf8ZZQg3StPeMI+DKTd2rbOCMOEWcvvxmmRJWzimNUu0h3ctLSa8hQ1xK+HCeafLSuhRTwo68
gVyKL+8rb7hGclMzon7SQ21lDbZjazp2bNTDDnMBazqbknlRVzQU8uUY/WBFg+Mfk+un9QHg9zK8
GwrWItk35KVt0ILeSvDzTuUeMvcO3cV9b2Oew8lQXuIoyHqfmSHzK3o5OFylZ0tkJwnuOmNm4MQV
jbKorme2ZbGBJwggv0B5OqajeRRS/8D1oV05zRSgHeF32mHTTeIBpg8jH6VOI+ttdCkH1Rb1Rq6o
ubEFBsvMmi/A/P4elp1NAgcyeD81nbdpBeXqSTl5G6t67rK3YqVjkfHHMoECF+/vlDAdlnbsD8Is
n2dsQRwUj/jBoZW16s/WXvwbGba2tBVDkLrOStVL3wD9Gpcrd7krRFefDV0+1xVn1nkYkSdcMyor
3EJm7hOCouKQd8it5zEkXl5604AHssisvzbNcFy4GLXqBvBBvWoem1yNXpIdrxUcsLqtv1oYHSfg
Bo90zXHMi/ugAIN6xw6irFlZAZvSjjyDugGCMmSVHihTHvBCb9QKEXrumMmGmW48dMUsoKikGAbn
v+OwrT7bPBwUHWkNV2vLs6RqnXcsWPPS8icK2qLsgt+oxLNBStxPWgmFReOUltT1s95CGswaAIa5
wTGi32kWMpFVdYEORjmuG20Dd0DSOF4/VON9O4lbru06KtPuOC5k8G2jedN2puAO6NTSEovXKzY9
ejJ14TR1MRcY4IXKDEkRMZ23krA28k9CRsEMUh+1DLZCztFVIQt2yQ4ACbmERC3WctU/thRGeFrK
2dHQOhL9Uvr0orD9mTFUeeuWf05T/2VXJUKRwd3dbEMejvDxed6gfbmM6bdtHADBv9vYMryMOdAR
PDWDcBonwjnbv6Zp1A7TKU5s+2YqKbtWGG5nx4YoXI3DVQxKeC2384RWEyD1Kb9I7l0mqT4nlv04
m+b3TBh7RBgApiWCvFolT5o1mNzeOmxjdirn0vBUuTahldHTzekM9+kr2dW3YmWl7ycjmnXxuhjz
F4fFr3JWK84nsjeOqxPeRxBdsKA7dKBmIkFIrp1IrRQUNOqO7TcDwr0iHijgY5PjP5lK52AE+pCW
GnHA69BYtsHeX9neJFHMfq6yZtkmL1aE5LcGeD7fCmySN7PfP3QQOxdDA7Kpzli5R58rusesWDJC
UcuGloytbm+Nry4Tledk8VO8oPT1qRPueRYY7WPq7E0ok+mpFhfRtEXvHEuicbH1MVmfa/kn0ZZP
oV0isiWPR2xJmU51gFGhD9eMumTBNW+PeEM7zQyBpEKVn7to7PLumBj621ZqFT6vcTjWCTafue2R
0Ki+3FMoBJXKn2c3fZyVwrza8ZhsQK1a2nA/6+vrVlQITJrJBDa7YfQCxbzDcENRmC3n8cZqBpMp
Erg3Zflauk6HVpGc7PbyyWgSLEK6fBsyTgwCk9VofNlL/zGI6jJSJjSQwHFglkB13pw8tzXTFrug
caKcnC/ma+hLljrOF20qV1FLSevF5nBXbL19lcKSJy88taGfA7BEgFyv+sqFl1Xnp56H3rGnqakb
jBdNR/wCBJEEEhNpiUbPnyy2GNrwV/atDJl9l9dmA+YQ34VrMwDA9OXxxL4ukk6HR3pGBF69YdZR
yGbn0DkAnSadM6HktXREj0DjNmFHfM4hWMHEpS1OlB/O3JsIk3nzh9MFJ+8ey5gzgyJM3ZsyHdJw
BGAVrjHtZGIukRTz/DDa9Yu+zEAmcvPabcCSDkvvGxOWPIyoqI7YaZ12guVm8/qCyDU5tbcZ1ggt
XXzA6SEEFOoQt7Hyi7Z/q7jDA83gHK7tC11nIFJT073PVRMxcY85hazFNfAdzJ7zTgKJkRwZCd7f
yfJnZd5hb+RITwHmlZOlLyJ7HbeYbKSZ8lxe+os0W++E3fAil20hbhqbUQgusQ+nTI2DcgXztBb5
OZnNawPsgA9jEPdMLL4bS/vsShlfsX2H5S4tcotYw4mimEEGZ6PPAJlYH5dn/I56EtkNvSpYszxw
LLeVsp6Yqsx+bziYJQcm3lmPwgH3llsvbkIXfJ4HMP8MHMQ4mr39KhYGAe0sN4o95XUmsRl1022C
C9434DXPDNbg7TXA31ljzDbsKnZzo1UcLAiX7Dkml4Ho+FrHJiyCkv/uygQt7G/xkAQrIEQM1ehf
bLMnv5/GU1cvt0Vs8axYnZUD61tpcMBfgRPNeUWOYJ8ujxa+ibnZAA4tJ9b3zatKOjcr3fG62foi
df3uJC2WnIRgPjTRhEFJQ6EJvtRjY2FqX1L9N5cEbjr7QVfD+sbuhfmvi7OwTLbvnAkdsp27Pec4
3VvTyIK+G7twTLUTiEUZWinvO0nRJ4TvUOQWqgDjPkh1jCJr1d2uRTZd5XwBHxl6xXc1GSnyk4hb
b0ZmRybh/Wha1NkqedeaBZ91IU2vW1EVyjZ0hhIU3rSyRqkFAdHG9nIqn1I1cMnsJbO4Sf6RM1hz
d7UPqyxDo5/hj+vGrxGJX+xq9jVrcNF17eRglxV+lyEn5XMQs3uLEVAkVXnfNS7k9/m92Q1JkxBb
LDWiPrtlRZ9wDPH+4pPZRBX7nWveX41daQSOnlpeNf2V9nov+t0GFmU2R3scWyat5PFrKwG9MF/x
xoiTox02K+nvkRqxwFPpa6dmmPWPOUQEn+mUdqCem4Ea7M69R0EiS2R66OtQxzKKvyWHnpqttl/M
v9sBULGeqFdZqHuDEEQ+ktDdYRiFdV78YmixnmcBUp2p4jFmNajG+QR2iK6ChgeH2Y/NuXBccoF9
cWfg/z1nWducf34n29Q5OQyvLx82hLpNRseI7AS4q2fq+QXUi+gJrWo+Gww/XXZuFg30bMmaFL2W
iW+osmw5spKEI6AOKsMzdiqLtI9pjb6my+7884tsRXcugDOe2Viwja3O8ewZk/xbj1Mb1V0bbEl8
kU2qObBsa2FfWMIQZG9z1mHXhND7/4iyV9C13I9iWDTEr+0hz7APlxlisLNh8Ln8k7bQ2v/9JS9B
ttILvTPa362zbtkvurZskTU5XICUl4S5kQ3BzvfOntpGghr3jZZebOdpEt9xZYwXmYZzyOXFceNm
Pe6CCAoHks2n4Ko+oxNhSm54kFpprp1bGx955sgvWnT1IM4mtsxIK1vW0NVq6WfAdjSSLn12GnWy
0fQQQoh1rCyIY41HaYEnM29GJqe2W2CBYjIDVYrdA7WGPPBtgZMNWQinDj1NCOHuNimcxsvq5ZA9
gQfbjAAl2Ok45jlmsdsJIOLhMKHpbx2sivEnCbsC80muOAKXeNjTrPzKK4a1o06bqDvewe0kdGK4
epjM85Orz/g81Ub5NYw6kBjaSa4Aiza23s50JCYKH8o6Dfp+rbHwV3BEgqTMr3NjSI5ZMkWQ8b6k
kT6iSH1hQBRsdPu3OjV84poa+9SVB+tcvlbkCrclf69OoyEO2VRBzddqMyJHGpTu9K3oRzuZ4nvi
WgsXhW+SnhZ2Jq6NqJ9TfzyyyE8O8SaXLAOZLvyMs+MVTN1DMoAZQandikboS4RX2oPm3mxd1gG6
G7EYWWRwzNiAHnDhc3Cl+AMJTubErmfgM14K83HZQJqY6zoEpqgGuq3DGCos0cKRJODEDT3t1Wu9
KHgJ9uA5zdb5lymjNuZYg6byOU3Mr0HCBraLn59ztklZ7DRlZQ17Z6VAT2pT+SQc+1Vvd7YW7Afr
Qb5i8W98iCnnZikQz0bjyBz4FU6doK5PdhjRshu8SInZnMitoAZgIQTQzSNlxqhlaczJId14bQ//
qMHNyMN0gX5RkoFNsefrkC0te/ozYTAO9CU/5GJow90F0JxUCcfEub+ivQjcwbjdzMdyM2CfS+0r
KWNMpTF9WDs7vKaUz3Su5M86Qm1Lmt9otBtlKZtHOXONeoCyuZk1/Q/8mMqx30fdqT2j/ebcOkTL
AF5tLW0MdzuCdQ3AWnlOd9nhreXjuHA5zpnJq6+zUE6C9tbUvagVmc95W4StA5ZVyv0m6YYTQQBe
pc2xvLYiuamuLXt8W+XClKm38CuZTFEmdEgXG+h8GXeabXMLgVd4+kbpFE6jVofiU/VgAmIkMhDX
9SmBH98lNjMXuzmw5cEtxJ4roiKEC0lHbtkHSkF7jj2YnhUbmvR11vrquhGPZbNaXlnk14PT/8Ft
9GSrrEHf/cuAbMBowOmybe57WX7gg2fOlFkfrdnhijA7RuaVemdCR0ZRYwoCLhIah1NgQVX5nXRn
spnORQByKqwoPejVbORK6l1o6GgsvEhEDqpx83erweGbHDUoKkE2xRByB3mc0jqmvHo/DHp7l7pk
nXJn3I6QtW45azlHgQpHt/mBiZhBWSannrysiNAx7eXCD4yYh47eNL8InwN/mkf7JNbruUYnvlhd
WT94TdeRNTyPtmJyQ6PTmYCyseeBW0WgZ22D8S18u/5gKg7BEK2/B3jRm2JDpQpjigrq3rxGQeYc
CmYm8KxiYoTsRAcgTfnK9KDDz1ebj5OE1Te5bHVNHTvevoolKNLhaDn9ep9SuIariMH6Nl85ePK8
0cjPqWDr11QkpwAlEu5rFBIip4S7SaVu1CKAnFpsVFPvHsWennZDtIdlKrFOVxhROCdtQbJCWF0t
NqFyyf4kS1wfzBnirTHtPapTZ98MNQ761mHgr/pLQ/1e5Aehl0QCXcwXdk9/prJY1kB0MOFwewfb
z77RX998g9UF1s+LueYmQxPyXgXmfvZcjRYVw3aXFpXrDxercH9fLu5fdnR3k8GjIq5nEwxctpxN
WczRpA+fMaPraO+cFzE12r0rxWM6XrXs0XxQKvhejb4J5Ko7R12u75fEdUbDbLGySIuE18V1+9Tv
+/rdMo2bPJnxNmcGFVDDR8e6/YKuQ+vLqO13alkY045lwJQ0wIPonCzRUjW+Ep7rREw9+vpEZ+56
1kQZamyhQrI+907RvMfxfmzWN9Wb2slm5sSWg4M2+1PWHIp6QdMxG2UF7etjzDt/a63EcnlU0t1g
QKbem7/FSMifRslHpIuF24izH6lQaknHk2GCCDPne9cx74oWW4aoaOfi6WeFuxNfA0NGLHH8pszU
EUPWkYAm0dLibgTFd4eefpy3jtsg6TGtNuQLFpDJByj5F0PfErgrz/Fm1H9ZWd9EjWOGDl94RNuj
+sV+Itp/O60shZqjMfLWNpzV5uLPGesQ/wA/Ip0rdpZey2V/2nLzgCXKCHLtbcGN7E/sZPy868PO
KhhedzK/hr/KVqVtUXVX8Qm/KfaEYhaPYvOIZMl31VVXKa95aM7d19Rax2nCBWpI/V4aZJChvG1Y
s3Wekq3ID9aAyk35hj8V8rvtkg+sCVRzUtrGXU54lcK2YT0QWGYnqUxMWuzbcPHESYDMcD2t4A36
df92KXNibLkSiZyT9lY1200n37bciQMFysBwbvOM9smiblba0Izvy1s2ZTQ6xCUHK/gAZMbH7FG5
1klKOtHjlsU9M3AaFSVGc2y1eHtfezzUfbdXYZ4se5SP7c1Uydq37F4LDlvW4yDXN3nkwJIEyYda
cbX1XKI0G6OypH12WzpcSW09usQvzBfdpMYwGXb9vBrVW1PTAuj0OUpGYdJVs+ZXxVreJY3xLaeK
n6PbvkvF61Y4dIhJ1+EQqS+/99E+6C0dCxO2TxMbdVFi7iac+XvUzObQ7OhkVuc4ESY+ihdtpOKh
u7hFUlyou0IOtEOXNkM/bdUaESoyGUqQhXYSt0SL4qJDtzciCXPTHzFX6g2d19J0exoKtc9lXuAa
tQIDiNjuqq5bL3ULmy9xeHOA5nk9u5lzqLO7fYirm8V2IwfGErhayj8cPnnqDnq5tl6HyzKqmrIO
dgMTWjef5WXD//NLbG3/+eOGgInl+oTQQfN2s//eq5XUQKp/8rbnd2OmD4cMApW37VPrGbJguZ1Z
lRckwlK04Qyhqta5/czV/m0Jip2SIj423FY+Hj/8FiwqDkcKLDcRbYZOlNSXTNwhmUcQ4U1dcSpD
IVW9ddzL5CdS08DBnNjILfLKnRa8BCrFkJKL+1Et17pdfyMx39mFgX18MT96jRIW01m8papbGghj
uAS/B4nAp8UDjYXTxJgfP4wzirCZt9SjAOmxa8XbLJWLG0JQ/q766y1hiq1VKQ/jdTorrDg7TNRw
ZrH0dyc5NRidgpJcEtf2zWDpgd0aRpBaVcYjXP9DfR/vK+Tni7jyW3T6PYSRm3Q1v/R++5W5+8tq
JXFk5uV17pDdyuaW2KnkrpvNyyoV4yYWujoieYFbYRGQlM+GXeqo627CpyFRh/ZxO9Up2PHZIhCe
4RZsNPApIs59Vp9XoHS4vhjeO3DGJXENmqwHQiDdg6lZf0f8lMdykS8DlYC6kMXz5EKBKzNQIBh1
CkR3JvcqrDgk+gjhoBrtxC9Gaw+4qc62PDs2WZl5BfJCzhf04hDJdBWR+WWbWDG7STSYaZ9FjNxE
0wvbedO5TAsChuzMx2qRn7SBnb5KaeIZFoOqpxSPNXqUt1grCgUE6/+h7rx2I8fSbP0qg75nHW5y
c5MEpg9wwlt5l7ohpEyJ3ns+/XxU9nS6nqypOVcDVCUUUigYQZHb/P9a3zLAK4ON2ruSHVIKLyTS
DBjgkmrcULjXAzL3deN39FUorwctykMnNd0tqBP2api5pwnzUZ/deAHtZ72k5YSNdUDradfzP8eo
G+1VZhD+S8C0wpEdJquA8WKpyeIqqIr44FfuhmJZchHU5c6apa1BpQ7KwBiQd+3OUJW2szP/sWlw
sLb0xzaq6x8L2X6J9JfMZITHY+Yw114HuYEyN7729dkDnzCgp8XzaKBbqjTzU5g2pMx2vbVzQgKC
hyRbCjSTLJOyc9QZ8TqjVtyPA1PlhyrsBq5uu8d0AUrTB/Vq12gEZOMfmdT9IwnYKSs7ohCqUdmH
AWOSqKP2UEzJdUwG5DbV1XF0/I57Vo8WVKugWOOiLA1jWyqoexJnUQhBc06lq4YyPAAaZNPr3ZlR
aW37ruBuntMsfdCbJDjZNqD1vthGeQDjh2qagatrH1vWjWnVWKsKNuTtgBaZwIh5ewg2kcVK5Inr
1EDwOPmHHmUO698QF6dZnLCFWOuTb9gveUBslCTjMDOfLS1N9qXtcr2zCytzcM0AnO5Jd8h3buKE
K4myaQlxhqGWBch8h2MMhMHiGJjNBaaMAUvSKkgUmu5ZcEGAS+Qk97Erc3Rh3iK1evOaXGgvpJsV
Gj3cGf9VR9PUR0Ry+2X/mA7cF4QurekBakuzL2DrFP3ebIpHtFHvaedl+8q7JazZWzZDTGpnra28
gj20a5LpgXvOPXvBQreNa7TK2Iokxl99oKimtwVsVHME17au03HbYIVE3Jl5C531Fz30cNsb2sKu
y2LThaqAD8TIUBZKW5sgIqsRG2Vmin3kUCDwB3Nn+Q0z99if20JdkDQ20kp0c1zZrISsDq1Z5pL5
oA90+iwy2eIMr1I6RJd14rMja3yUJHJYDMpCND/FK3rEJgwHijBJZuBRZ4xJI0SDmTSWljdLtRyW
m3qW+Btr+DzOHtHem3vg9CRBl9MYLVDOaH7wxZZQLvBGrfDJVss4JOOQISdbptSVBVSlsvI3XlU9
DzAYdyEkm0zDq93G4303Gk+jFx5S21fMie5TY5YtPIAyOUqZnBtvSI8wffBWIFIUIy3OBvvUAnsg
yMZ4l+Rxs8s794yhxd9A5CdonMWlbgFOdNlmaqLYssRI8ZKliqUmDoMo605WTU7mpLYRDUbWnayt
ElLgm8FnA4bPtFNEpGX9NMLncl+oSXK94/kuB+cRASjYO9AtfmCewuLUoGNe9aFaNQSWrUdmLs2r
S2SmlG4shs7S6J4Bdd1Eo7HO8uzCE2wTqENdxPpOkfS+DDKGDZzQNC2is4jVuTZG0NVigMxKG6K1
8AY1BsTYMjTI7zOJbsi2NoOqRwkrRca7g/CerKTVRNznrE81OuhaxxdNUK3xNPkMx6BDO65FrUGb
LiedyjD45KUxXpQejcLBqcQ6i7HZ9+IEHg+VkKFe66qqtqa9LAl6PLTiFoc8xpLJO9SCXUwcosjS
3PCUlsnajYNqZTjBPmydm7FtuHfD4GrERMiommGj4GaQA6yPxGLiTSZsYXMcGXsxJkKveGDnZi6d
OiKuy70Y6VuSEs2PZFuKTaflXH6gsRLNpCxCuasXbwamOwa1Bf5j6FYWYbwwcVdIO3BcRN2wpvOG
MKBth1VOdZ9mHUEnc3dx7KqTCX146ebOlZ7Caanx6aKtx0UpUHeHIrzO6vo5dhPAW8rEC0PUhN3q
G29sZ1l0gerdrdc9udtOThpvh5p5R7H8vhCTS1ZkO+57kBLppZtB/qZUSRkBIX4UZLdNQdGKXKVy
GWXjpcPFtiaJ4klNt94gaprmb8TBPCfzxerpoqBCQu0ijekO+/KaoBfgtPmMUSD+zAjs/ehhS1d4
lVRNucgmwXYt0YMEeoRLHJbSqhyDF8sAOlGZk7sUYhtMkLjG1jnBDPoSFeVDoxHtnenjvmMBV3b+
FskoVoEGN3IgE3rXzgNBhhhnDSGQXsw+6SauVp4v7mFN7oFwZUcvvwNiWB7llF3XjcBzQALmwmsu
DQcFLixxlB8jlcuyu6F7/ODZPZhgUPUUN6NzXEkgOamJ94O9w3xL3aWkUWGP8x9ZQg3nGuMnBNsn
qCmfDQDXBNAz4oBONS+l9Dbe1mRWYVWouxsieR7MWMVbVy9Z1BcjU0bUdq9sIcoVVKURoT/AKYE2
nUE2Nel0x3pU0/7NdzWJrrVny2XaVN46FeSYIL7Z4g2hveMmNMJQ5cLvGTfdkFQ7rcaL5WJPMnTN
31GcDJEveNcN6VCTARFUanvRlMXR8+aptyReWDWvtuZcR154qlF87URYA/uj1UjZ5NhD+dyT9rd0
p/GyF/2NipIDKQVsZ1pd38pQ31lhcuE00TKMNW1nsCJkn6fSlcKZOFZ4DMFskjCsFYt8gpdfNpO7
iFsG6Fji72YIAChfutURMekhYm2MhcTadiwQF/BWDuBRzn5je1QhzIUBCKzwaraWuEPgnpYoheio
ZK4J1wwhpKowdU4wcdlPa8tsqq3NHC4SlEaBreSNrFyW0HWILU7m764Rkm9ic4fBdN0HFpXPtGTa
tWoaMg5Ok6XxSm/yztO12RZBg9GWDmg23pgxzchqj5xNDMs0S8OdC+mKkBzQQ83K4bL9+ip63I8L
bAhURgkXXPiZNS0DNeAf0Tnv/mUGVWTPzhO1O7ZX7PqcZmBjqe1S0JOCm5X2E3Jrq0yfhFcKfCkK
63Uo91033ZL5waWrvFdX4llqyxZxGYrWOtA93FqwgGRHix+yagNCw0F4Z45sb6harnVIwQsXpg1m
Eo/Z0EeHrrcEtRhyltR+onGg72zFLGATr7lkm0eVFb2b3l9WrnMJiZZW9Nhc9nafXxnjxJVOHQvs
2SJl9J4KsCWeybqFeXptwnD0tLFYB9MlQIplWdONwvj56NBx5VHNuN2gYHe17VBYFobH4IIiJPWu
EmpeUbB+A11Aq4/FXdZ70BxCuctyi77NFz5HtCTtgAvK9YLl8OKXhH8EuEcppF1LaiFZlnXbPu8p
r2s40htR4KPK0ZGbZYHHaVJsXulGVDpknmkYTlHsXmmoRrK4fR1H71NU1wohqkZySTJepwGILdr3
+Fprbr7E2/QQdA5R2NyrpLqjxVcsqK+MG6Y+bynC+HGkkVRQUAmsekVNX7CKLQk+MuIvbKG4BsoQ
GRPKSbC6aCkGJyzxpTLJk8XiL0YJzYKVcEFqOveZPtsyDTQ0uyGml03Q3LYhIRw5LAwkmtbbrmZS
63UkLvgzAf/7ibmGU8EOt0lQeJk9LZISYNlS74xd6IQ4xuvyAkM19UGg80VlHVPSqY5OmlyWfqXP
10JzjNN2F+hxdDDA/vDGrJTFqASJTuUPNKncZybL+hz0lKhRCDWMrLrOSCx1/IkTsDrR2vJguaxf
Sdh5LsKIdgL1Q64nSieBjv7WavDNSarXs/U/Dqz5A7Agr8yYskhNghJXFNTiK8OFhOG6b1ntujA8
9M9s2o6ZPp1qW7ylkhWlX3kHcN38mq8N7KTry8QNypUv1bDokyRfA0GE5lc+6CmlKKB5PWNr89xX
xpdcXDFYIqprV7HzGTvsccKBaBG5sysQ6Bs2MsbcI5zUQAShDfiVXSNelXJETAKhc5lM6GPKfV+y
12878wnZ2bvwMraII4Vek7gerabJQWRF5Ta4y4oE21qNNBlxzYSrYjXAF0ARMOAdoCVSIr9ZNiCA
NvFkmqzD0UQhDF0UbfpsO3G09ywioCLsDYvQ7osjgR2LkSs+QAXE6fMHesyCSYV+gEhmpql/UZhN
fXDj6j3i77cIqjFZlLVXLcmhXdaK6cDt74IarHafJcOmTLpP6BbpfYrLcNAIK4GRhL2wXlIEQrlp
0E0wKAfFOJM3yqAUNol7rXkObbgL+oRyIFP4qYdpXGvG8Nql9lrlMTFhto9v/V0L7W4hqdfToFgE
uaQcHRR0d7RjjN5qmfqOeTaseVeVyZORM3uBnGenXhAvG1c3QqME29WcQD2n+UOZctlk6W0/in3p
blyT7VBpVYfBzyvWh/0/vqrnr749/PaUb8/76SkfP/hvPO+nX/s4xsf3tNxDwvj//TIfL/D1tf7L
Q337EN8ON1vWaUH/+bn4l+/4p0N9exkrW8lkdPbYHalBanlH29qSNJhDx8wOfkK3EiGVFOUGnNCG
1JfsoIMzP8gsmavq82OjR650/Phu11AzIuCUJ1CLHyH6zU/4+tyfv4uFDm3t/NTAxxbLDPWfj7++
lNUl1dO3bxbYk4HFJPuP1npvIRH4+KryNQ758eXPjyP4B9PXVvyHqJQyL48/vtQQNP3jtz4ej2pu
Evz8Ah+Pi7mV/+31P57+8dCInP98+a8v9+1HX1/u2+OP5388/PbGv33v24tnk96uHb8niCAsDsDh
Kp1essoPUWpb2c4v+FKoElHxx3cbWJn/ePzdjz6+Sy85ShaErxwGQeaH0pr8iGD+E7LlJz/UMOb2
dnfwqBo1MBeDceLPMP/TyBio4fyVazkHYCJ0zJ2YvYXbYYnPsTGlOXgJ1WN8LuRJ85yXvGddFbfj
cB7YJlbQ4KLiHc0S0yANA4ZYnMJjRjk992hMd+gKNFV/GSeTCvfMJy7Ttpm7RNnKx8y+zpLsy9RO
t6gTj2iMgOhV9NppjYyLPsh7GFN4TTFyvWJ00hclOfE+YTx2l1z7UF45HJoPk5R6lK/7sGgxKrFr
X2Wxv5Y26IKwxvmXkEOqHQXi/4UTZM2iLKVkF3mZZvYzJIdVUmX5ZZUkxEn2V+7QjRutMWO0KQi5
gmgDsEW/pzQE+SeC1aWv2rksr481K8IyzuamZgEZFZHy6Blkr7pPgyWsTTX4N4i5TBpu4adITBX5
bj3J1XndrYpuDeLxPpOxojXWowgZQ3y+pE4spXXWJ+SGwxQRauTRB8/rQV+aYnxLiWpcxjHmI2VS
CIl87a5PbPLBaqK8nIaVRsq61e/t+2Be1mbLvmIh3JghS/DhS91U/hG5Y7ArCaApW28/YjHCC5y+
IzHOF23bY/BmFUnQxDkYcQAhoiZRwfMoe3ggReqpBy11RkONaYAN1gF61QBnEONy2SKaL0Y8vVZO
nxmBe/YpdbUbvRImcjqBFtseMERVbb9IvNhYuI6WbxQCClQp2ppeyydovumnoLy3Kk/c0qrg/wTT
cwz7gYbnglLWa9waiKWt0Fyh4Z/oc0rzdRwCbz2H7lIL0taBtC/cznwV2kwiy0S50o0ElW4p7ZWX
5v6zV3dc3FjAlWYx6aZoZk1dPjUptl/PJrfQa+4dSF6FO4EilNF57AwIDXXKJH1g1yCOwiqeQlkt
sX4vKLaMV0ZjI4kpJrlUVRbvAy395KIzswtchkbgpSc/SDLQ2tsooAmMQocCQs/OulfUk6Ge3cZC
DGvXzBGVZbTrB6JUVtjJLam9T51DiiWwjyWLCQ/OpXE9Jt5VaG/rCgED+y8iGChSg6IeFoQfL1OY
dlc6QUxVRB2z0wn91HEwNlTnWfmlwxWiAbBOD3aYwFasWW5EQ61hpJkhjc0GkWGlcIaW7fuQVadE
y65dM0hWcdTdy+rRJBZ25bIq15M638iEdnEq93peoXRCgDejNWZlkKzpyaa72K9eMpyxy1wMybah
L0LKPEttVm47J4WEIyWNm0Yc8Vxni9gM79BLULE3KYR7dfxaCPjiKdqumdwRl9aTZsw+pNAQ1AJy
DAe5uOGaJli6owVo7fQGRNgk1UGvCkTqBn9pbcAInInV0HGj1WAELH4T+mWG+Rh1l3Mfkg0fW+dM
uCzpRIf8pAvfeno/8M3Zh0+pi5gE12I5sLVr6HkJkfKeB5sOcZfqF2wtpgts6OkRE9munvn4fgRq
bbClMlYyAE0b43qdPh7W/GkvRtOeTl47LZp8whwklULhN3/58U9F2Rkgwnff/vilhjExj4mkTEh1
wQg6v9DH87WpIoG38w4E6ZFvI2QLWrPs9x/PUGzmapb3p7HALmTAZ/AG7Qm4D/oXoz3WuolxP4YG
K9pTN6XXDuTnXW2YZ7+Weyo2jJR+oK/g8U4kOqGDA1aZDFBgMf5BJglxBV7EnXM0M+xIU06Jkooh
HWY3BnhhGBxN7dOi6le4cJ7R7Fwjvw632qyRNIPKPJLRvK9NQk6UwGrbOgk+FffQUewmEje+MnqZ
LHM2wyyqofEELtqu4LYYdf6whk35letnYbJOR2GpbK4r0rIWZe8fYj98BlvmzX73z62Cee+D6WMz
i56JGxyEk4niyke0RUSvQGliUErWbAgRI/0Fthf8ACzdIq7UlgLCsCbX54r4hAHAibwu0eOu4Dug
fQTnzF2zL5V6s7Rpp6sczUk59bQ0qqeSYB2rUs2OF22R0VnID132Kg/4v42VH6dnzsFz29l3vJ+N
b1pvhohuXTs7W53s120IxmicntIx2ZURb1BId+UWyaU1GS9NaDHljDk8nMBej+50hhhkHrr2zimh
sCmoRmrs0Fv1ZEXnzb1OIGbYIDsOerEWElEvsbZmNWlY4M9uS23Dqsjj1TXopSFFQdb7TU1EXBW4
FzaV/rlFiRnIvOnLrl7rEryg03ISZZBce3T9llC8/ZXdKgNHOBkL3jhss4YaQGvmYCwdCiRhB6wZ
jTA7D9cEtRe/q8NEbNEyN7USdxT6zoZNSmOSFqEF3k3po88ZVHrqrLvKdl5dj2VqYgV7m+rIKBH8
6yZvhegJ1ML+SbTtnjvnvc+h27R9/Fk3xGaGAjZ6/TlXrQ85v32I0upakpdNvu8L0lC4VQUqOd1z
TmyMlmyZkSBGubdMu4j6XtXtOz+/bvy4W5ek0CGdylfKS59GxSVisFRcV+OdSBR25PoMG/+OtFkK
MmfCQp9RMBwqXICLwJY4eTpgpAgwn5s0PQ5hEnLZCu+oquGiaZRLYoX92IcJu0ardlgjzVUpsh3C
5qXqs3tzDPe2ab1nafRC09LcJk11HGv+uJFQR2UDfa2eVEKBXtMhxkCkTaf2Adhgd+gmZv9Mr780
2i5RBP5oLkvhvoEE3wUoHMIShouR5YjKt3YMT7Fznsf4NqGSQnJ9SfQQlObeKfa2AE1JJZC0wcE+
OwPXtKBcsZ4oj6y8LJPkH0dvQwlqS0gfGm+AKQ3bDRq0yOcyZZMMAIi1VytXU4hNyysfGa6MfdA5
3QoF3dILnPuRINlN20rCzMVJC27Q04IrgQNCdwzpehHtaYkglwucgS0/FazRcNiwpOXs7bhoIYJs
ulaeZSIx4VkHQJzI/Z2x2s6OLVPi3M7UPu61aeX6zF55/o51ftHCxt0U7TXZtT2JH6wq4HJ2ssU+
X+MIKnt0t2YXrtLevmHnAJ9OnGt/DLCeZ2s+JHQEaAxL5TjvrcDiQkT7IgsjYxfk/koLOtjl7qnI
qbvnkUetOqX5MyiP3m3lX2nwB7MEaq3QfKzV2rxEshAVVWRWLmurP4zT52kylxP6T7Af4CLbIA8X
roAPEoTFqiacOmStTatxHZEAsdCy9kY3yOoYmVk6/AwOEsY52trupcFYq+QqdR+l5r1ZnudzdxYP
RM7RMm6LdzOuzuk0o5JZfE4FNsJ0oCZd2zfkN9B6McXWxUWwVvW7D0lIp+9CN6LrVtEgzggZ4YfY
xTag+8/qvlu0Nsyvhn2EGYYn2ZBUldvZ57rz15zyeI2z5GK0inZd9QtYdYd4SJFQU/snIKEmoMXA
t2v5uCVr4ZTrqMpPrnS3rfvRHTsFiuW0Lwlj1x1GAemfh1pHVtG8ED+vYEg2W9rLrP0BJYE/LQ+d
SS8WOuSWQQP4IBlLdRZkl5qJ3LnwBqj26TWzNwnPonyjBcveFjtahohDsXxjzR2u+rp871qcNq41
g0FZFbRAoAjrpBFKEotY1Zjl4ZIhCcqHu0lQPjfy4rGfEMmM7UPty08Mp+6yIwmRBPmjQC5H1dVz
uIVyhWrMnOj3P/DxL4oIdM8wBl8c3DYzQWeT4ZDTZpC6lmvvbeIUl5UZ7FJdXk2d8dmmUbEcgs+h
YTxPHcok2skMEBWF4MZ391UyB5tbSN/Lyt6mVqFtM7u+ySftBYQjTcaZV8DwyhQOYpszm4bq2i8g
nU0+TVzMHOuwRR8ZqngVSlTumfdWEbe2MUtaSHojBE3Dl6LH76vZA6U7jyz5OnPZI2Un/gzJ/yCF
6i5P+e/f5+Sqz3kxAw6D5v/++w+PzuHnip3ze/PbZ/0virMScwLU//n4lP5bvnppXv7tja5+M168
pG9//9vxLRt/SLP6eP7XNCsp/qCIatuO0JVyXGkRjPU1zYqcK4gvuqs7lu6Yum47/0yzsv7QyZUy
dH7k6sp1DPktzEr+YRvSBhqoXGEYppDWXwmzEsbf/q2AuU/K/f7L3/9mm9KSjmEoR0IClFLpc9TV
d4Fp5Jl1o5PZTPUZAI7HKHEStM9qlFZyHeKESm4tzbaafZd6SAY6e6pprps4tkqC3GjueNt06Ik6
BzJjyezw3Wn8R+jZv2UtSIswa+q//8365c1ZhD6hxxXCMS3T5dx9/+YE7rHA9MYveuFjgmFKwTU8
NnZlM28lvrf4/dEMMb/et5PhoLdXyrDmYC92AOiufjoZhKcORjoFFDaU0aEEchgOkPJH8ZPdeHCc
AzNCa5Zn8kUr2JHjRSrbEOUKLauHgGGyRgtiT/eVlDQ+8GSTpoL9zJ9Hyoo/BapK2M0+UtQuIZC4
pcs1jsjxNJHSepS2HCHv1kUhveXglmhv3Rpc/6qA9TJedj3A9n3Li5GGReMk795HK6vNk4uoTOuW
XUvZhTgjE9d5yjZtNr7nSj0ZKVFlZymd0VxVuRs+jo7Z4/aofZVia5henBxhWDtmKVQSmtOD31b7
uDDacdV1rg0tuStoN2Qugi66LjREp7kuPbDgIpxyI82ODF0EEEW5pJve+AJzsOoN0ARB31XaFbEL
3oSBHjuceracuuueOmzXbfmig46qXWYmRfonSxa3DNNl2AhJSQujbN8CdjcB0K9iFRX40pOoiexN
UkSjfdX7CpY+ikOEKRFNvX7tF91AtyG1O+uIuhiXfwjWNsJPiuZtOaRFU16JAhY/QT0kY4p12dnU
U2DV1mR0FEhOSPR0U/RzrJ8dxCGeX7L7hC6MMKnBYsnCcg9jic1051KDX9F9sNPD6FCqwhQRzXkY
+YSk3YsMZW+ttBiH27oPiuY5qzlKTDwOtbh1S/Pli/QAwyDC0XECJD0hPLXUtUvhjsEtve8BF5dX
CbyLwuqwmCyGtq2zi7ZzM2Jb0iagS4uYsxpUsTLcAK1XoHwVXQ9CEyPpjFVPq70hoNNfGDhvn13X
0sC61/jU6HqwGugi96hrWh1fWnVWoacisSvY9HFVm0jHe8h5oAAlKmKrMO2z0Tg6An6uS3ejgABT
oh/xzSEYG3VnHdVtQa+zI0Rj2egqEqzsBl1dYuF00OTAYOs2OuwqfF0VnuF1M5TsPkOSKah2kTWd
ZFtN1uxJEld2Njtpy9bWyHrMeqdkRpnBYasAA2g0vWRXRR2W9DaxOgSMzQyqNohQrTaxSpm4q5Fb
AWJkrcIvpiJy68EMBxpPI/pdtUvakdfJXeHkVCK1yStv3MGUznYyLTZ0QVxZxWflzzc+428xnTsM
Nh6e0xCxATqsTmeHig7+bBBI1N+N5tg7e0U2SriLRUQtVkzUTBd+6I7vFJDz8sIwdMYBVibGuJfo
WjV2o9xXyxDjo7NofQ0ZI/19qzUwzXbKPsaYatPPeOx5R0j3ctN/8UkahAk8eo7xCVVKxzIisypa
QyKJCBbJoReED1JlRiRIYwjZg9Sf49QPJeUYO+lq54LACR1gfO36IUoAEfnTZVjFAuQeSkZoBC4K
zQXOHT07THGjvJvOdezSWKWlbk3aGyFZVtqs2dun8tPvB1xmsR+HWyCokqkH8ZBhSfbSPw7vlS5A
T/C26LmQ5ucR0W5TjPiTUZ1Z9JeDWFJXzCA2s4lNmuT3c8jQG5YA+RugMQKnMuTU1rPJf7SG6aji
7hom+0M5ytPvP9n8oj9MJA4dTUtIm1KGa5vip4NSY7bzsEA54FXDZVrgDNEJqESuWdzE/rxl9Lxg
//tD/jhXMnd9HNKZlw3KloyMP35OUgrBcgC7pR4UtA901bk8PAyl6NtHwoz+BwdTgmWNLoUhjZ8C
MEGwpv0Y8ZeLAPJvraEQdwgB9YNf6/H294cit/PHUznPybYhSHM1OZvG/Lm/W6C4WFb0jFYLOn4b
Ij5Cf9YnrokPOQ3d7owOwLn9/RF/+eNxRJPMckMYQnGF/vThoH9FRGvj4AxcqrUrXeufjXpA+zTS
USGzxGg/a7A08+XvD/vL3TAf1pxdIrrlCvvnu6HLu1KUFoctJ+mvBeLgm34uLfz+KP/qdJrcdRbx
80DLrJ+uTL+O2XoZ7L+dEiV2NAdZ9vr4NuYAmvU8s//6hcK6zUDYakHl/OWqFInTJBOlmcVUm/bW
i0A9AtPDNWEQe/n7T/bL+eMGMHUlpTXfdYb+04USg2NK2HuCO+m1eudQOVTUjf7kavz1IKwaySiz
dUNJx/z5aoS8pitvCiglhYH5UJi9jq1jSP/kUvjlCnRwAwF8s3Skx/MA8uM172kNWsGUvoTXpmvT
FvsWUmZthCcCZEnvDLS735+6X8cOg8vdsKXB7KrYWfx4PLPRGpRIeD2yov9kmS3xxtVDVmd/Mt7/
ur7mc0nIlQ6rbIMm93xxfncvg+dyAF7MY3EptU3HGr5FZm1FUPOtHi1S602etbI84DgLW/bts1b1
Sb6LE99x79xyYBFIMtiIFqoV3fmvnwNLmQxqBpt7oX4657koy84IOOfmWJnVCUMJSj6zilwNR0BN
l+OvHw5i33wsKRn7f7paayinjbIYQWkiO9EhyYXD3gaWCWJgZn7xJ7PDv7huTeWYjs0ndIFn/Hzb
RzhWLYfr1u3lmqrsIjPzv3pruMISbKGYEVxD/TKb614T1roHdxfCvknDK7up4vj192dN/PI5+MtI
S8CpcR321T9fqb6uY7EZ5vJhH73mdX/RmwPqVAfXu0flHPMlJZCSHA4b9WpZ6A/KbU8oxQ96EP7J
TWPoXK0/TPLze7G5ol0cCb+uLMCDauBAAYTrtTrb2EumqgNLkmT3oY81I6O1UWN1EnSNh8upgo9P
MRl2OGJIA1tR0yFRa8mtH7OIbiq5Uk50/XG6/lJq+H+jXvO/qBLDiPFf12H+X/L6kv2YK87zv9Zh
yA7XWWpaDkBcYQDb4Cdf6zDC/cNQzFFEBtq6wkb7zzKMNP5Q+OTFfKVJR7J+/GcZxnT/mMd/eFKu
4F8Gz79ShfmYNr5dSvPqRjE7Mv8zJ7NcdH4agMekHXqFr5OrJzgaMnzTs+aEaOg8jenOAMhpmumV
hrcWUc4ibqjEtHH45pX1Cb/JayNrF5fJKVI+/rF4BsR7zhIc1MkNYW2ppyxhS61MqITNMD1/d4qv
vr7J72s0TEfGDzcC754aFgtB1vHc9zoD/I/D+hQPgwsgHKtFkH6Svnmik0/7gUjRaNz1Gb3NXngQ
zcgWyzpE21VI0VZLKNN7b9qYxIeyQ3rE1hIBhnZZtv61zS2R6f2bV7jEIxAdQb7OQvchkTUgdPC4
S0QZdfzglJ48IHleUJGgY9xEq1J3Vvgz7l12igtcdvaKrefnQFPlti4pb4zCvhh1dZau+yopMNGg
iD3kDoRj9h0rS7Zwz4ECdKW5yLIqjYyi6baaQwxKbEmT5jTAj2dOWg2uKLacRYHzPPc7BxEdLb1g
vGod+qJlQMOyjqIvJbZuBqvBWBeAEqbUKYHwRuhKRb6PdEhqY9GHJ+UWz3p+SkdQ9o2fgTW09Vkf
m7Cc79TF6HNuytidVl6Un2kbB+sY+jP0LqCR2qsRQ3rpWsyCGjSbuONjEszmrDXfu5VJfpGMVXGT
gwmcZHUzUAcq9LnG1Rn1wh4xixsx8LAiJXwiIGScIpS5ipPqticimmQfcfJTMzxggEyIhMHzo7di
m2feOamxOwQZGl2EAVHdALFUiDaquOWfPXA13O2KIgaZhhvF7tWjZq1B913WWg4eaqwWWrxxremm
KX3kR2WWM/faR49wrEVIsYD4j+mmMKqdRFFZKQDPHQ1fihRHzzfPuGreaNxdRy0wL13umrp+1WPS
2+JObpEib5rQ0GHFIOEAE/2gY/tralgcrk+H3hdbH/ftcnS1OycH5YIx0EvmHtnewONOhmli7gwX
k1/YGigjVE3a6gSFywat/RFBhoPcyvOY/hOA+HjYknB4XZSU9vxpPCiJhAZrqW5/ERUBKaH3GYjI
S+i6Nz1Tfma7j+mZSAKurUp7lb57mdT1o9+O91F3aGK6DWKiUGfGm8ELHsCA2LRlPa7JRj/mMqJo
RXmAtTtvoTupGqkrfDYqPBFAeE/bOr64NFJxYw6AEilZzAlEV+1gHaO+fDBAInBYE5n4NF4MTXdq
wuLZM0muYOX2XozlOcTpgXfDvAumR+ZPQhZxYSAfAARJBvCgpS9WFZxGLMOapY6dwCxHGgtqtf7k
KfcUi2Tljg9d7b3T+p4Lmoin5pfJquvR7ue4QmLdtGdm8mfqqBihSAKA9dQtmDfBzKv6gUSlY1dE
14W4yBr4jcao3xJtUKFmovR3qfUZA15qnRBgfAYvUdNLscZFV56dWC7NQcf8qiC6DqJp16jZF7Rl
8Rnk3tEqgCvjOsXz85jkIMdaJOCB0V2bKbZOM2yexhx1W6FUt0gHLDxCnfR5LUGsX7JQHQIm2jxL
9oBnbervHTiEC4SNK1NR9AnworSmuw8c1AJVQX8t5grpiwd0FNsyI8YA/GVgDeRRimNf1td6jzKY
ejK0lxAVTHYG7NTT8MW2ks00vjkg1IhrkEcDsLqc0PYMWNaYokqqTfrVbjwuWkrDtveojc2xnTOl
CHAgymCaWdLyPRuR3fv3eDhYhPTRdZCWW/QMwaIZx6uqrf6Du/Nojh3JsvRfGZs90qAcYjG9CC1J
BiMoNzCSjwTg0MKhfv18eJVTndVVbdNtNqvZMPNRRTACcL9+7znfOaDd/mwIlQ266CYIi2KqWXND
M0+ttZcqN0matXh6NhKhhMRr6ZJDWUb2IWvjbB0RfMRqBtXPcaoVBh1edSl3wuhe6BtW+1HbNxNl
bTiCYxdmtM1r58NLwtfEZkAeR+ZTVQIUkehdIpM3VsvUEjgjplcsU2oaP0pLvwsysRFFuQMBtCC6
buO0/hevDle8daw7c6SvmSFHzFrO6/jfgyjCCKOnO32wk6OGBhv5g4X33XJ+efCKJwGqMvUHqDbA
1iCRmBN5qAmJM1X5GGuPJMraexKT5hiTmTPOnuUq913LYaJnjbUehHGx4HGO1LetRFGuKtK6nbnt
XRBkWdtfrfaASn8d05FcoRhJ4vTQETFSoCrMVaBW9GuRplRA5nQ6jEv6+cxPg2m2g5kbwBwPkVP/
MPr7yCVwWtq41oo9ciEn/YUp5s1XXX1A04t3TZuOVTv+cnsot1YBdzTX0YvCQj1wX35AlbX3ZRyO
iG4dauPY3Hg2Q9K8mR2hBWj3GLMbsFRAM3dxt+at+mX1LCdS3xDX9FTKDFv10DarjLxmXHhy6VUk
Q8zIURSr7rFWPT42CyumUZlXW3RXidF89MBB5m0gD1Bxlk4UubskWWH6xfLN6QPDXVmEVCN59x52
99LeCGHWRGVgawTOU2HdLkAuId9oyOOCFuV9+mGOck9GBtwHcLawuAhdeLNH7gAa4WjsceNiW/sV
VFjdq+qGDdVeGB6pVZ15SaAvABwejLTZtWP/raFN21eJwiDMj+U6OWqE5mbLyd+2TrirrA9JDhV6
ufJJC/ZWrn7AxGE/UO1bWbhfyuyxIxfvNIZ+kbM7MSXf2538nCybcI2aO5f8preeS3LZi01ViIOD
LrTT3XtbH2kV1HfK6jaYbmnxhykuOwIAFqYLug12ZQFmAuFv0ax83fqxRvoKxcVPeuvQT/IjspCN
pAXP1RjMV1t6IF4Hgp8hg56BJ8J7BCLRqFosC4/pf5I6GMjIvcNwWgPmdx+xHY5rqF7N2u69N6Ot
H2xyQrAV+sm6nMDhuJlYZyNygMLXL6qy1gWNgVlKy6qC56gYkat4hEx4TgF0UcNIZm9omD9FBqGU
FmHcOVriDrTvZZTNRVnirCb/lLXiMQqSX51V/+qr8BLQSSN0VuGtzR610ULZ6T6RorVCvPToqyxc
SthkyOBeOpP+tJXBfirn72f6P3D+W4fK9en7T4vShqBcDEzIO/wnC6dXN9eOfzzD2lQWHEjHn0AR
ZekNlXsC7JzBiQ6IUuELEyJkNU/OLQ2cUUdcKVlhs6JsV3UXHdOuJ8HQKauV88FVzvDf158czfjJ
8rQlq7imX6HB0G4dTnDFL2Kgq0UrwM0JmFTKhTxtNiNAl+quNmC75eO1Kqldxzk6fKzhKGVodLCO
IxIl5wB7HPw6gLMKrxRlMNGoJkz0tEI5SWGfev02jIantKiJfs3QjSZqrcMhw9kMlsY3yxXRsLvc
GX5q1WDx87p9H04GnNwR20jdzxiMajnIugLOVGcbGeKjn4LaBuiQbFtgAguRY7EBePblY6dBmDIu
eO3GRWqXKGWz14FyCNIMmQVAMXDxy5WySCOIDZKaJlMj/g0pr1lV1jIW9rFGT7cUg0cUerWOmGWs
Bd4ZtJTKZa7J+5jDudMRNGuxpa9z6CyRS6oejNFFZWQA8hKUSkMrroMfnH2nys5O+yYZ66zLLnlh
FX7VMv1FjPit2wReJUlpi1jOWqAHAabqyIu1j9LXrJE/sW3h0iZSpAiI35gmyBAapCULcetQarBW
lbirUZMmuUmymMdaIoY9E5xzaayjRu5i6cNrjd8lZ3VdNz9zU+lAqKtf9uzMMYgSXVW2vkszvJjK
49Ww4SwH8SoJ+h9yoe/HwL3V7MjLRM8RFRdI2ag7147WbLVGWAjDsPm1waYrQx5Hu4LrqXa95190
VC5MxZyVOQGbdQL/O7GLGysdukwOHXStyfqY/QfMxnAPImohmhVYeDtbNMuzHAaij60X1CVIqpW9
SGx1tCTHjS6rPlMF7fD3KTJJugOpYZnrDOcyi9/DfjBORtO9hIxSgEdm2yxOhnVUpN8k3zyMQvvp
B/claO4dOlbLODMOGO7n5V3hkkz9pSrFLcQaHZmVsWR4ncyKsQ/wStOmNJIPqIPr0rc/bZPc7STW
AdvBMHqTLwKF+rJU7YFUeaSvbXc1O+PLGNSHDrApUe2V48SdbJsrAY8o4sevNnF+dSVVJRMAxlOO
/eCYqOJar8LqoPsrSHp7magnoim3Fe2W0GGtbEztJw3e7KSFrp6ZL4Go6UVGRFINF5tIWZ2IgBZr
n5UC8yO1JjduHjnCbqe+gUOGKOL5JQY5TXigf0Hpa8sOSSdoJTKPhGO/BJbVrlXpfUr0nrsmmfPF
IvNhct5prQ/LqQQuJ8BOcj6Uhz6drgw+d4Y2LaLGhT6KsW+FxiFdCuecF9kHvluBei991SL32Mv4
XBGo2eeaWvP4kOKN/A2WE0ZH+0taUA7MLr43MgBBsUC7i/U11xK8w4ooYn1nS6TwgTSqg2uX5NJN
TzYJCkifP8NxQhdb7uYnkw7Vi+f4dyVIg3i46XSdF7WVv/YpJGZAmlQ+aEEbr3rKE/LoENQDVFPi
F/OnpVCcDn3LuPdk/cuPwnpZG+5zzK2nxelZFe5HH0EcbCuDpjbWxyHMd77tenQ/f3Bla7u6MYu9
ApFY2c+AZNKl5wCqt6ZXI0rWdcarmUXDpm/aMzXwi5b2GVyY75z0gZUM7iSr5T6ooA54jEE3jPe3
eoNKminWcWjVr46ICzoJZYaX9KH1iSow0pehlF9D3zkryRFbcB1sal8E1BNy02pc1E1Unx3SDvxQ
fCioCJGBoE0L1qw042K0epdeHrJN1Lf8YYLa2a2eIxI2ya5DxzejGNhUEI9R01Ro1OHS9yu3/uz4
LtEBDjWdx6H1yw2h9G/KIGWzhYK1DLOBC9RAu0seOZoQJJtkrSK0j4j0bKEROF5qQD3Rn5J4ugh7
ZgAKn90IQQ7l9hXIwZZPkltqdVScfkgeXJa9OcAuKy9+iuPk3deuVQO3yEyR+JR6uaPwbs4iJ5mg
VTQsdVd0xAjlwTMbxEvN6esYY0pcaGUXnwaCk8OQm8fNZPeWBGSX97RPjqNkEywcauVJvnn+loC1
qxeVr4VdHc2m+agT7w0TPqPpDusTqHwCi3rgimH8WAevVYuNI8bNi9YFp3uTYpOyFlEYJ2TqFR9p
XGyJxyRjR/dPIeY1+qqEKk66/Hay7tKJ5CEcplU1zcD/TL7mERbZlJevTAFABBk2l+5IKwaEk9+D
hjUQa0P0u3Yp4DAsk3ddixUCrJ+71HL5xEGoJZa6Q2wavuD7hHwY2GLdRE+hj5ZUiwvuXPia3NRb
8iyeAPIAetJ5o/tYLIWp35fAFuFZlaSy4ymewg3C9mUT5ZfMVrux9J91zd2pWJylZxN59OKh/WyD
+FhbKLAr+WuaGHhO6fDtRXW/l1qxU73zboXBQWl5jSvQh+4Y3RP8mZOIaONTruQJplH8AHDLXgzC
JVbI7EFLRmJf0qHhqWndOaLXZdiYdYZsLJd0JN9bu3+OghDHT2Z+W6yCdIL2aV3bK98lft2vf9XJ
C9/9HCfjazkNO09M7/iWKCjMZDPhMp8kJdBQgp5BR7OvFbBSs5o2TccRpgigcALbh4k9cNACron1
2W+WE7BQfTzaQkEXLiid6d/fGYH2bafe7JOv95nJUyXLkWb5ACCqFCVbK7IVzmVPlYBMOmWjDu5V
vBjopej9Nfd+kb1CAc2BzkI8wEhroNf3/C+vxdaMUBjTwURX3kOOn4jwOrQmGDDTuGNcfqlxiLBJ
KsD1LXAoyr8gJKqtrt0zA1tgtD1vADLjQfDH1inPTQX9flQjwFgSNxn5w8vXOf6Ek3SW5TYn/2ZZ
6+190Df3Ik4uTYcgjEV6EaXWZ8jElYZTuNediwFdmxqhwFNdok4J9OilpR/n91ynjiHJpOK0glXZ
eUxG+rsVKdt6HxTHxtCCpR6geI1CXAseFbdhoo9NtX2Gx3fBPfw6FbxPFCOYrfgTkDIDNyWJsYSQ
4sSXhnZqxasCAOG+TtoHmWIWdhMWFDezuGgHi4BSTvd1R4kTBsVJuWIfTmqdOP1zFzUbo7L2nWzv
EzW8NlP40ZosJal/c9wc7mH/jG3/NVH9LuYRSUCT37oJV9g2n9CIEQcQf/udJBMT7h0dQSpFdFRq
SK5DVZ8tjjCq6UmI4DWNJxPsZUuIvCBqMqTlZb8oeT9i5F+ZeDoRKRnkEfdfTtNufTfGRIURTdL9
o8e19gcTHfMqhj63K8n93MbwHxeloYCcm8b+92MjocViVhGekro0XqyMjR2nu1ayzWiORbilb+Hz
d58Se3xXE2zlfmcrnfBMnk3lg9YKVX7n5uxJJGGWHSEgYV0DJdjBPIVCwJ9CHebO/b/pmljZqsTJ
IGL9zk+HZ9tAgz6V7U32b3r9MmrTbZyib18aggZqES7jcJV7Q3wiKWOT+IwFckvjMqa/kTjk0Jo0
ZvBkHkuDTNJouoHu9BajaA0seSb3Q+DiA4H73ruJvUpddRyZHCzJC6pWMi9qZljDa0osFrOFapUM
vFbiR+biADrEXOskAuxz7aHSxJyVpD9Ro+RblQlSXsBYjN2cIpimaJS5laOKlIoyUV91DU3LhFxB
SMotzge6AQFflyUUJp8Oe+/Md+MgaOeVxAGp+qSpz95zruXE+20jVeIMzajPBio0pl1ND6enx9yG
gOf8gCx2Ygf9psdBb3N7FfBPfaJ3aLgML7pDgH0PuGk9mvIurcrw5LnTplYoK/LAe6g1xyMeybnD
5ambh/k2M3WymOx9Y9enCXUHiwaywUjj/KWF54qWiW63Wy92z53fnMx0ePWc2DqF9zFH38a5OBJY
Tej328ZTzcq0I5Pkzj1uRv3Oi+wnFZLz0Knim4b4IcCLnc8dl2DbkUcxrxBZoR6YaQgScpao8Pbz
iqH7WH66RNvCIGi3btSdUQ1QUMbyktUejpUSf286uVezvQsc7i6olRdGx4L7F1JMn0+PjTHu2ZyP
VpWhfbLnxSxnwGzhAdQMzKH0fhxJTaqln0Oe00lC6Wj0LMWuLI8l8hpiX/F27CZnTlYbm/s+mnDK
eOdaRQTmQW+oGVxUXNPJzNixeTgp7qY8ujgTzHyikFjvLN6ddrzHugN+sbOJCB9eAWPCO3OJnkiL
TWd2r6OL4rIv7lv6G0gBADpB3N0kFsWzB3xmyhx3RUxNHn8ruzlFegO0jg6Ir7Ds1z2XyjBEx4m7
pvCtvWGOr3UeHuPSpZUUHtEZzPmsW9+2gMT7mGSm6S2tg3ad9BhEoDy/Ezo4/2IVc+kRfqVe0R3R
wu53lcZ3jPIuT/p2i0J4EyK/kEZ0yetyYxjxkYTiZ6fMu1WhIxGEJeOEccDgIaQpLLeI+M9ly/ke
2J3NA4Z5dSVfMZ/sz342c8P8LEcCE0zxGejik1yC9y4uGR8392F+n8Fkd7s3jLMPQ9fsbB3ztMdW
U0q2Kn9uARFrcMEsWtv+2pDEInlUQMRQE+3Hg85XEtCnfd+m30HNAp5zhM+9/FlxR7CnsCAZ0fyW
g9QJE3/Tm/1r4IbfutvvGgr+ZZ5El6aEOzOEl1Trny2zOTFE2RtGvSH+KAs0uohwijlXTO9to//5
7Ih/gvALj2wdUoxtGJKDSB2ZaPmRwIu26RJB2CbxuTPLGZ+2/NFm/gUSIrFwMs9Zd97A2VvEOJ13
BC9E21jyPse5cyhICQhztl45r6ScMvUFYSlPWOvgJ8ltVOrvTs85fxDZnGt/7n6n01CuDHPYTfpE
ZkNtVpcRIP4MT6NJhNcvzUS0LaT+ReDwTpf8diOUh04WWIrT6dWBP9krC+Y+WwGLHHwoIR5yg3nE
QPPTj74z3/aWcJE2mtMp2Mc82Q6ZF0LZ8Ir8/pz6/KPDbrvS2rNfiKXfjN9+ML1nJBssiHChhWyM
hzye0c48TiUeJ4fYBOjYC7vRwFRF3204bpCtMMix9lZQPbdcjg1pxckn+9bZcuq7+Z0BScsvr+5z
OTyyPQrrzY27fTXVJ6OITlkB1Q8uXKm4h7R+x0x23XH9Fs6Moxu/knFalUb8DQT/5ufNc+EF51I5
n5hl5kaj89gOfb3uc+ezbu3XjoYHF+1VxtEZOMq9Nr21LYFIlv1Yy/bFqcNdz2KpiX7nYvRetPEA
D3l87o34C1PbWSj6+a4TnmPHSvaapN3BQekhD6KjHqj+BFEAn5GZb5ReHRywawt3QOahz/F6Xbmp
XAsEjuXdUis96cb8mpsdzPI8J1WZHdCU7Y6O2wWg0GfijAb91ehbko1U6+IxxPCacUXbgX5OGEfr
Xb+nTdHt55fGCZuTR9Lzopo68Dekdtpl9iC78DGNmC1ZorjVHeFumn7L42BuR+g3t1BrZFrvjhtv
QHJtVajWxciTGlxeu3kVkkn8Rhe+w9kbLQ0gd4todM640KZFPE63wfDOHB2+Y2gR5Gk9MkxEkS8v
Dmsl822e6ozblvWT5fmPk4smGUrlwkv7Z58pV8gRsTPDTa7RD9AZKcyLwJiSUi9uBawoP3BoD5j7
RpYEyekZ9g2BRStr7xGqvM4LhYS8SHDzeMud8BZUO6OJLhUbYdmqn5jfDBchWytpP85/WTrp78Qx
fTYk0dVtsnEy8EGC75645wD57QZA7JzD23vBMJ1okemdKMbTIBixZxOg2FxUG0mEhLajMHgUDA4i
8aHR9hdDfBGNvHAYvrlCQ2BP/yfsn2l2rcbqs2mHhhmB/WiF4rOts2JlIXyO9OkcdN2zOdI+jivh
r3ri+ObStKq4aMt2S/v93RoGQiLYQRpeUcYLbFTLhAN4QsDignqbqXwUQnsjdDPxlslUFPsqzM5d
6M0kygL+dizIWrVXTUzR2WX+a0RU1F06HPpWJSsC5FGLSrVtR5NEPeb1qB6d5oyJOdvAEKT4yhu8
FkF1j0Hwtwrj/7XS5/87Z5bj+y4anL9IVv7JnXWN4qRoP/L/sW/Sj/wXgqDf1q3Z/vT3n/6bRsiw
nT8Qx6GkNl3KS0Tjf9cI8ZVZOsQG6xqzFOjfvVq29Qf6IFtHgW0IFwUMP9QUqo3+1//kS+hEdZRq
toNvQdjuf0ckhDXrH3U2PrpdG3m3b+IiE84/ifgcFBhFmMfT01hW9775bY8msa/5RdbGFxGUL707
fUlhHQ2PZdW3jg6v3YJ40pcmLfjm8WpKtrnCWM+jGTrtIFAIRem0czxFj8HUbcK2pGzstyKNn5Ni
guKv0+Gmg0nlzly3k8O6KxTRB0W4J7f5CovxwjT9WZ+PNwlTf7pf4zvn8WMOj3iMKaoyhymeD9Y8
8poX5Tkrvyi+MXEw9pXMHETrwy02rqCs17Gj7bjXuL2rGvBY90bEyovRA9FrrdNgunvPcG/UjDfd
8++DDD2BF+8qle7U3DocMjK45Gde+PmyTL/yBn9rZCKayJLie+wj9BrpZmzvKr8Gb+LUt2TAvTQH
nIuYKlUPOAZ0THeq+rF1jWvBwr6IhuSNEmxdyuGCABxWZ2SxUPR00Z2H0BiuGEXoBBh0ygTWmb5j
TOD02hNpgb0O0ER59zafbwSwucRsH7VG20mDzJXMfSa06JO0uF1jlxcVgifEF7PVODYAxNz5Jb+3
YVVe9HZPn67emlI9a5N58Mfgx+yLx5QkeeJog2vWd2eAewGHRwlzA0hxZqJsQWi7SWz5Dkt0qSOM
WiQJyDkvwOdLyChbpcwuptvO7WWSZMfquUtRTjI13SE851EKa9Nr5aGlUS/AGS88KC/SAklkgvML
4sGH80pvFVc3jBXjnmV2OTeu57yPcsj2avp0UrbnLsrSheU2D15YnIYQzHZa8w5PTfWMEeWlt4L1
iPPJSSFcS4SRkWbslID/1utfTP2Rqc9rM0J9doymfjSUc9N9daeJW0oAQTE1q44ebek9xGH8lhtQ
A2lif4f0zCmFN9IX5Bt42feU1djsSZKvEa2wQ7dk2R8bH0GSmdJmFpT2fWuPm0GOL760TmwGh0Qz
VwRPPfDiLlQjt6nLYRBD2o+Kmm1agE+yRbFoxqYElKnF68r7yE0oPRpcaAIAPHTM2rpK+1VX5JvK
0HZGp790afWcGGIv3OI51dtLMKnzaOaPRoHypS+y59TFZT5cTH+Wx2nTNeqIu/DSB5IQkCcxrk1H
ehpueS26smO8jg08QhGUpYogTw5pJlRS8lMIiSOI0OS0FjSg9ivmc5bR3SUGV1BtHrUouXR+gBDF
hnUZ7QKuLFXV352X7BLPWMebaDRPgHIouQLvEiPXK+c3g0O425Dw7BHVKet2S47S9qnN+1PU9hBC
VXBvSTp73Plvmmy3PF8K8fHHRJjRmRqlNbqMEh5+I98CKvVeMb7rzRNCgosxDumy78kPLdCPEZ5+
qhhr0EU5wIDatGRTlC3pajxRvK1AQ9w9Ys+fBC2Km7o4rdUpK8NXG/Kx7Uefoy5uhmUcyWP57OLx
Cb/o2rbAdenJzrfKR6hPV73SdkJmu9HjEiME9lPrvUPFYFg3h/ei934Yn9wj+zvQxDja1lm1000W
oAzE+F6GBO6NZNWV5lEQ3zYa0daFpv+XjepfaSv/Ue7MGj2v+AggPNtkl3P/o48It0gsmMlNT4Ba
eiZMhGRV5as04Ct5uVzxF3/1Q36SLuC4ID8FfXRAPc98mdNo72z+L8/mH20Jf3s2ArOgjwAbqfdv
Hehf5PuZX/VVVdP+0SWgjCHj+hNQssiFROkkMIpq69BMT2CKoia4l2X2nhnhkYDtQ1FblyxQD71u
zOzB9X+/+PmvVTb/6XfNhdbf7ezNv/02rv9p9f6Hf6x/1w4X9V2Pj9+NSv9mff/zO/+rX/yzArmN
Jebxr0Ll7fzbwrjI/1qcmLPx6D8XOz8l9Uecf//TT/xpO9f/MHUEuTqGBsukoKGW+Jvc2TT/YL5t
wMWYLypcx1xzNPjmekWYfzB3w39Et8HBf/LXUsb+w/IEFhF+Iw4Cg+f2f+zwf17HvGi8hrwS/+K6
ngXBf5E76ww/uHSRXCPUnR0u/8GNUHV1gNN2BEcXFNtAM7+qon7g6LGuLfPrLy/Kv3goA5f4bNj6
y8OZ+OuxqgkuWd8xHF2f77K/XLe2YVRpKpif0T5qLmmsrU0oihc3in1Q/2Gzy8kzW3g6wqxVQ0Nt
6wnt2Z/oKeTuSGirx6CCJIP6Ulu/BOzpheb6+c4jC/YhmD+kVuCsHEvt+xL+Rjm1c+tauzfjXr9n
BpBBlYYiy+Ewo1JCatfKjd77ZGkUpn0a//6BxDoMorRerFI3n8u8QWmgy31OWbeS+EMOQTYW2yiR
gItF8NFK7a2OHPlg1O2PO9mMl/s62TqOEe7GMDZQOOlPNoK9XR9EzDqVTmJP4lJSiCQ6SGZ8G9tJ
j6LqjBtUJOcY+KWPgLmfdpU7DWRWGy1h98SLdvCFH5Mm0B9dlvwSjCPbaLOHztRcyIs6h24xnaaO
4SIQIzpmdpFckIs/QK8xCb0Q+qrh9LPGe20+NA4AZbZlCzSpPxwmj7xpY/4QdUN/AP5HUM3F0uhw
pA2aqTzlVE7eYDwNlKV1qQ4oRdEKnMDlmlvXRDJhAj3NMUvvapE/Daoj3EIKevhk8mVwW7dwsm+c
MfVrVttipZGpaGpPcB+Nq1obM7TRyJ6QTBMbOPTq5ATB3MNs3N2Y4S8fnU0H/uuaTw5t1RDivabr
N3iP1V5fV5hXT8bg6qdG160lRjjivBNOx2YW77oimh5QLwdLwQxu5w1Gw+5xakunu2L/PJZK1AvZ
I8pxKl09U7a8Sd/qjony1NHQGelUPkkKXd8/UmiVj73snB3RuBH7OXs1CZi4T8UeceprIRL71MR6
vh2VcO+qUhwqcsp34+Cwm8qpu6E7cB4MO9maOf3KKrtvQt+9Jx3RvWfQrxAd9fi/a6qwEI/CEd61
htCabnhq9w+/P6imOqg4H0///qm4QxEvutxe9Am2HwNVJqLBUKNZUcavPMLKraxiF6TJF+ktJ8sc
mzsvrOFhtntg69QUkkqPRsi1iYsvO/GiFdL6bu0YhU/H2JC7tFPcejil0BtZ7p0SgrH+5L1jET+L
soQnX2FQruJ0J9NRrNwCnb5WZcWpS3Kx4hYjtKywxalLk7OcSDf1msE5tgqJShKfeiiNJxsl0wYd
01PkBVc8Cf0zDCFibFCR2KPervS4oL1qjqO14f4g7KMQ9FNNg2kLWU6XuBlHWNcTjB2kzhXjxDOY
+ioPEeAqxGWHvOgShPj47yOvIya2Cx6cvhoOAee4ZeXWG28it4tgx70Y0mse9WDBUudtBPeyCEJ7
KzwkrqjBe9qLGoV60u10O/mpCRO2U+SnmWJoF/p6soky/TFrQGUSJx7Nyu+mRSmEPB/X+pzgHASr
TJnHOmo+K5K810XSX3XD4XQGAHrbedOmIMejcOLhDSoSd31XwSyoxPRgVc0tc61qY5qWoBWvDdeJ
2gmhtnxNvJVt+QRekpx7iA2r+cuH35+TNcMwGDLhNtEImMv1FhGinhWPgz9cNAsqN3HFKan1gTwV
Kv7m772knZ4AuSeYFQb1BjoEU/2kSDedz8SbwJr6Uqbhsc6teA/o8iq1KLq1UbZl5Wm2kLA7WICW
9UCg3cl08m1TDkQQsTgu86JoT25iNKfeDJqTPRXusdS3Tc9/80xz/vbBkug6AZ1geseHYnaO+QRm
HQqD/dJ1kdyRlvMaFh4RZfzIWu889yP3RtIqUgjRHlpNwkHLal/21aNnD/LOVYaDIS4IN1Gdjo8C
ow8nBIQFQecfEc5UV8Mm3EUF8R3tcuj2tTr1oztHSQ4f9pSJbd6B0i8qX1+7FZm6Y8+UKs3aZ+UV
PXlsmOYZSXfH1o3JaHFc4FQNioNImtFT0RHCFzX+WwJYaG1ONsmZbrErmvzFE4ba9baVcfKFPBlw
oGhbtz8V3TCdNT25BIYT7f02n85hLG5jpHqUxa754LsCBvVkNiSssaZHDp+bxj7ZSktsshj1/SS+
Ul10zwJEx7FD9rUks6x/ztqh2CHmZwSZRrOBJjUYIWofqWmmtzis253NTbO1Ql09maK4pcRrESmP
6jjri+IKiqNfAwA/QG8aTpXZ+uvAltmtpkm4sFEefA0teeDBMPzEQ7WtaDDKRB++YCa9s69xaKSr
vrWhb+8yI4+vejgnYcNi8LEQPnvSDpdFmWpXjN7J2u187U7ixd6NOVT2smk4TjQ6AUyZ+Za5EOu7
gvb/wD131w2GfIFXCUWM+Ek7F+oYgL3da22Kjigdi48eVLrKjPeuJdmdgIJTZPKlQhTqKRtygkh7
ePa//0kaprftpUPQ9uitlZYml98feqtI1r3OnMxFVkAiXzkAj1DVOZs/THYC7qoH6xBbuFs4K11G
Eyr4sDRLC0qXPZPXar88OyxvmaGSd8PEtwEnzkFhMH65Qrpnw9kJc7TPvp+J8+//iwnKOJvxXmeB
SWBeHsFt2HeVxQw3Icl33zO3WaZZYxyyimtvwvCzqoxGe+AMsdLdXFytLFs2g2GtY1uPrlOvjLOU
+UNTuHdD5cePHP2TvfDrFzeLEjR10yEgPec5i6DcNNprP2gmZNK0ONuSuYuMSVoIh5ipN8SNka7L
fsB7sg6SLt6kQy42HtyTAxMn1AqsnDGnlAPQDnpThpVuXYF2Nx2a8r6Abj35lr8KG1ETe0o4wjBs
oqJdxVpCBHTW7EWMNHAhZLN3Kifa2UM0bflNoBK7xrjqHYqvsjF0BIBVS4Kk7a5r0KDbgLQGDtwj
XrMmEd/F3kKqq9dhdq8ifXj4/cGVyXNnmdynhhERQxf65w6j0bkd6uacDEc0c8aqJknjgBEFQCyO
jxz87xtC03f4LeTSWgnXoUg2XJDFUQti+eDPH2KV12vbJjbGHOGxKUkryHCr9GK1hTrg0/j6/a/M
Ti6THILTMMGuxNHrvpvx8NBE0XLMe/Gscgt08phVd9JPfEI1jGLVgcZJS19dbTXYC7vLzU/yRNdB
Vho/ysb6Y7vpNmqV2BaV6y0yApVuGrKfdeEDfIu8BA+Mh9gPDDGz1taJOaKG6YVcM/Izy8n6bMoe
GY70KNsq4Lua7dxNYf5h1d201buuJ0+isM9Bo1tnyCbFGiPlnd5P+pxQFz23fozxCgbVsoYo+GiQ
rIdZkXMwHk6gxblG5Za1IE4c/YR4udggEB3vnCh7Vdh3RyraR9y5/aMcm3xdDBpKTKaDBtfozYFd
cJhKhIXS+d9EndlynEi7RZ+ICEiGhNsqoEZVaZatG0KyLeZ5Snj6f9Hn4twout0d7XZRZH7D3msn
9UvffSNSK+5FK+qD2iI0TT7h+/bB3lVLhrhrNjnF4aigKVrqunbLJ29xA5HWrU8WufVFzOAKRcQc
zNs9NWf6g7RAxKsqAfG9/VhMMFuL6azIKfJjOQ9nDdHaHcHZ+tTFeTCQn81XArKptfAlnUD2xLUx
ht7qkCxi4D/2Frt7aLivAkCR04PuJcnFK0QdGDL+NGzXA5TcZXcYvzfXKxd/qT2LdaEduNXYnHmY
6QmZTI346Ni6nRMssdmdLGP4nlxzuSPdfExX23thqllVlOVdb8mD6vLLaDfLD/9K6AGD/zbghjE2
EvIZ9KUeJsxiLggfUfUZZIzrTtXxevTT2UtZf8Jrqk8Fg+WgjD2172073idFW340oofWWkZdSApy
+mAmw481GRVDYMZ7BtcTpqLq3jhtdcc4w9rcVneh3OX8/7+UwCzhzAWSZ3fWucIicl67rkTVQqMk
OofylB+N0GP8QpHmp501X0psuETTFvGvyul1AFR/42Qsn5PSeMwrLf1lbvXQkPB0xnib3ZoPXRYr
WjRkzwNxVwRgNOFSE/FHmqUKhi6xn8syDhdB0lfFCuKlaQE64Lmb//1K+/W7S4biqWqj5FyS5geh
M+1+NXXdEBizxlfAAP3Bacpl31vwXxFB5M8xj4wUa1R6U1SQ86na/r3TLIa8ZvG7XtZ5p8xBHKvu
WDUpcVWTqe7cNR6UeS87zjU0L5bU62HeXoBE9dNz17xS0OJ56DwOxF7qt3xsNp9sMx/GvoEyKV5h
sboHpc9oG+YETIXeYWHI2zYL2H+b1L+UAoj9Xpcto6lf8NilokFmZZFcNS2Rd0Ef9D3J5XXaWmcs
XiQY9WcHqsc/aNoHEGDzt1UXePYm4thzvh0hnEQULtFAfnJVGH4DfO5pLshG0VAd3QkyReI8ujrL
10ikdylqSbYSEkHXrdajkXXjLUNQS+u+zkGHaOxQQJ+kbHvinbLQ36AzyhqM1igZjmZq/WpmkOkp
FOeAsMb00meGhm8sOXtjlZH+Y1w6ubwAhiCceGXvid3QPMstRjLTrUd97hnRm5F10HIysdF37sXK
yFBbW7Q10xIU/VDd0nHMn+rO5oqQkMXT0paPyEHP4+C6l8wRCbVp9NvOovJr3VKibOsvlxX/TXc8
ryQAnsRYhcS2G9RVFb4MkEMHCBakLLD5DPQ4PRmpSalDrjLKFYIyu9ibzgT0tW8gOtAyLtnTPHb4
gYl7wi+wkB80JMtbO5P/YxTVejJkydwUg+jOsRCw1Er4zvo1O+SmVLr9jmj9BU+f8unRNUSN4yVb
SeTRIW3uIxZNRDYTdjTG2q8JhGBR6PpeLq6g8SNlfABWtqt/lNl9gFsDeZfTSdY477IR2WtVx38J
Jn6ihbGAmnMYkBRvX8u+d8/Ww5CDxU6RBe5nD139VKb4y+cWwFY2hnZnPKQNKcJQ+IygEdaHYdln
kxHQwUpobDogXL7kpD4ySnkDQiovhXUXDlRQp3gXg0P93hhijy3HxCnM8muQb4i98O81bGL0wXiK
XNJtVwy4JfaiXZTPh9ox7hFnFSIDEKQOx8Z8tQ2YTz05dgT1LL/HG1F/r+xeHkqJz4odFvbNf4I9
U8iwHwWnofmxPrgISoHndVvkfWd9pRaRo62+IewGVCJZoZ9NE/x+JPIb/LfiFNckHOHXbTc/HIrz
DiXeTtbbXqArm13Jo8pmFfvZ7KBuHTIu+tw3U5zUS/fdM7+dUc3xmy84OJ2SMJ1CR+JbvKQrdOYe
HVlrKmYjshF+39+GovAuYhR3R9XKX9fxasaL8Luk6RkAmAshzB7+U+LYsTh6LN+4aXYNM4+dvj0L
8K5N33ThkAu8K1rj1Of/fljeFsYxd94Jk7xcbYXtFVez1ggSlGRzVb33tuik/xQTJoLGeXY98Vsb
eZgNqT+lhel4RStS6N2ZmTjBszbAfiXexeSdjFzLTyXBroRyjeeI/nZnCYJaG60N08qt/aXJtD1O
YGv42w3pl74Zm1eje8vS+e4q+erl48sMqwcPcPuiNDzeKPFn8eXYCxNFaLXU9xz4q31Sip2qlaFn
LZEeZLGeHc0BZ+isjgv90a6ze4U4z/0lGafs4uJnAMJEbW0zgXgp5jZkRHZq1PzMnP1zTV1UPHh2
l+YFwXl6RXJzndEljQPBP0Pjx+5wrVvBwi3SXuxxOqieWOdm/itW8W4BEJ+65J8a4n8V35jdmM03
YSzdnq3QcYziYKZB2bt2iW3IxGsWse+UxkqKQVe/OkSp7xMXx52I9OyiE4cR6o35lkzOevawMQYG
uxxeF7ZWwuq3CYegpRuBNKjsEpviXjQpu2dOBX1h34phC3q5M077eahf8uVbVgbx5sXYg4Piqp+W
pD0oi4+2NNeX2Z4DkI8AXRS85qjvsOhCI0K4/J1BA9z3nfypteTBI/QObfcrMwp9gzjjAEZ+geG6
wxXcotNA3wFx6sszitI3iuTPuozTeazin1k51r4qE5CFGLCzOfb7FsNSkjOh6YrfRWJxsiTJB7Hx
TzKbYBrqObJsNZAr5z1NifeVRx4aj15uAVfWYVnyH33NQeezhQXD5/5aV+eFSJGHRKtxNi4Wu66w
nZLJHxt8a3lmfDVVWt/mynrVdEtchSKFvIghSbdkXCa9zUoKrTYhyP2uMJ2W+7d7zBnd89VMzcDK
rRfJdtuf05WQvbRFapeAvSEvizzqwvo9WXhEK7yca4Z9dRMlZRWxV5DwoAY2/bFosLBzItSrV4Rm
h2AIbgSO85QkyeZY4xDbS3w/ftyNz5HRP7TVQgi2xsbUdt5IbUVn5dj/crP515mPRc4LCATkaMYX
eyHKXqLiHAYNN8xiH8elvOLPxr4LLvVJ7xfQ9oujQ1mEKmCQWpsryak/kQWATyk0UjwkmmscdKaB
u6rQhgMpjzNKYXmqSvyfvSyXo1OiSFQQLgnfqPwMGSVT5Preknm/qCg6Cb0Vl3Jq+0C0nreP8Qls
g9BxSsTmD2cuWmXaIc8OVLp0QOJco3ate5TZaYUCfpi9HUFezadnrb5jRKyfcQNxpfNBgR9DoyA8
h8nuhoCcKUglFEuttxBLRchgHQrXWnWfo/nARIomzgYxXbc6EleUvG4JXREck2TLPSWbaqDFxQq8
tYz02E/1grZpwLI3sb1Vi8DyUL5PMVFdOFKetMRGSTguFmEsMwovBKMwOnBwxtMfyODi6i6t/dil
HyZ7nBMv0TH1MLP2prdeCHNlVY26SdmRw76DALjamn+TP0iLzp96H9uNCusy22Am9s0cUXurpJ/u
nT4N/mQXBrqvWh40bw0NkCRBIdnlgeq/6QuJ8a7s96Ne36cuLEm+TFGXOtYU4ucqdobZ/Qxies0H
7RZLbhaq/H9JMf9zc0DpXC4ETcbpy5iU56bDnqrLDpRmzxCAYphUNla/hj0jFuStRuqR425CV0Iq
AyLeiE3x8+Lp/7zB+oEB9NQoVs4pQXiaQzxwaw7XTjbG1dYq5kXQ6ACna2vgqg41yiIIBChrCrLx
iS3+qbWLEVWDjG4lgy8EMMrgNrG+VAHmXlKszoLYF7VW6yFBVFxVDJSVoxkh2x4EfZrau13THHon
Awrh9iXEjFnsYdMdRqO5Mmc3dnTCam/EsUQdG/mOh8fJSb2Dteb9phEtg1WQ5TSWqGdqkTVhU1SB
lVlfUaYTVVInX6hUjV2RogfuUZMPHhY8/Mj7JMPpCktFOwyZmIk/mJ8m2Vv7uRP7kunX0RkYZY+0
e5sNTnCaq4yQIKxVNFHyla8iVhN3X8el9PUVy7CZ20iGu/LIl5qs02S4V9HmdJRjnT2ac0MLgr49
/L9fjMtY3ARmro4JyepRfoiqwKwoer9fS3VZR5OQVgTDd9hvOmlRyYVWnn1OJBAfy/5K8ARaja48
G5kH4Hk2uQTE/DEBD3pszek3wPmD3trWR1PCz1kEY8vYGLsPjUbmvq7REQ/NyMs/G0QjD8uDt+gn
hbz2gRo2voikrXdZ390LVwBIFv03m5rIF9UQ6raTB26UfGdF9OQgAdlhQH8fluqyxPPZVTqG/tL8
UxelPHnbQ2f8hYJFeGGVvyQwe09LTxZ72TfI3qMsSHXj3c5aebWoigJ7/jH0j1yQW8FgFnE4Hfa0
xP6knC8QEaQYMBUfBuA6daKPfkcw9tiKW8osaTem03NqN56/Gv2Wi2DH7FuYcDKF0g+ACLOgXzys
rsk1N6OBLfswnK0iIK7J8WncGIEV0GsKUje4AUpsOzNnYldekhbQADJHGdSj2GgNmU/fioVZkNni
puKO6f4hESL91+KtpqBajoNR5EeTGS8RlCliHblFgZqbZGOd+9d+JtFlrh5lOcwPaeaVF7tSR3ux
5oNW6QQR0XrtnVHOASUxYeCJ3Nsyqa5kf5JmbYEgBpn9TliTJKqqqS9WiVM+0d0ppLwkmr5kUYRS
vzq7GHPaMnlYjVaxZvPaYKy3OxFIiSMlCXreSGL5JO9Eqsm7BQ4oyhWPpO+ikzLexgZ6hFhnztHI
wZCRmKx1DPnSs/74kgZj6mwZEXwsNNGCZJCo9L7EZGmHWWZkMg+tcehM+dfq1yGcLB6lXdn6HTnh
AUhu/yK9pX8xF1aFS6qM039/WxuEy2e4eiRVUzNIeyvtqd+U+0QPF8pF+0pZZj71uvUrZxiksBEK
WRUPSbHLG0fcXIfVUGQczMl8cIvRORv6rO8ZI3UkvIe2Pi7nGET7zu0LpGYut6gG/+QEtNdv0Pqt
uaheapJnoU+wHmN0zIKiu5W4coea1CKn8zqywZvc72tTXP+siRxvZJTjpGbyqtsYmq1YJe8oaQ5i
crVrkZYPsduUZ4fnuJOk8D7YDGqTgjQu9r+Y8s2mejIrB54QC5q6y/Ck20lJ1zesvlUth9xr5UsC
qNwXppGdXYtw5HVgM7mO7E9pIsoqKqAkpzfLmuivp9biAAQPxczVveitjm82a5jSsVw/2N78a7Sd
8XntdGqGmYVhnJN4pBz70oh0vU/53NxcqnCWek9VUxWXbARClHoppCSdiNeuAjhVzvgZuM6TR4WT
5NGI+18eXq9ANASssQ4LDFNNvyV8r5TGmGO4k2dDg77FixDqQFvw9/PffR9wf+81TdzRTn0ij8LV
0EbyZrc5ljxdD5aZ6yMbboPGQlrnPXD+YMt3gnHGDJYg+cMwCm1bczIygGXO9lt/72vHpJlM4j1+
8/44JIw11dlWPSEYMKSwCnk8+we5YlWvzEYL9a66rHOLjG7UaPYSLqumsV8IkVf+5ieWuGhRiQGF
m9xPwVIc6dG5Z4dS8lvtdSKN9028YZOMbg1TFb0C3WwuWAvnE28yp+rCMNZKYRHV0R1R9BR0BnoG
FeenwQYYU7kajub6LccbDwefXY1i3/usI+JC2IWZt6wfUl0HA64q8jaG6R57oyD22F7C1smzG/HA
BeJMjTSssTp5a31bvSXMDfk9xRoR87Oy/EUL1cra2p3Hn7itiNJKpuhYm2TKDltWl+kuPFvTgl5C
xUa+NhvigjnDvIJK4tvqL3rHcpEOHip0wphWevTBff9JHueG7YHOoWf1cqsX7KeUPjZzS7J+GjLn
thVcmuVPyOriG+ZH5kGrs7PdI+A9mkrCyiN5JgwKbJC9K3XNvYEAre+jpQeAovAkYd4mrHoOExfi
zbCLvMq9Nw25aNKkXS7zLw+nCTyvTavbi1vFDGjn2jRD3faMhbvkfgbDvQQotDOiUlETV0NAojHr
zlvc1R6RUBbfLQf5HCI8TPvS7cM8dT64+aCd9VxKbkdmu6IzxGL2186gN+WTZ/tOml/k4rzJpvFN
OYl7xSFOsgWQ+cVCHivUsZ3RKchtkjh5iboPjLrZRO3TNZ7CQZAW31vjTq/zj7W41wy+/RkM0D7P
tHOvV7pfJh4ZT0r8xJ4Iy5nd4mTtM4Ms6El0vqcs8xFwYFjmAaGMgARtvBcG6V47Hb/RC+5y6jDy
MOeWEqtDqra5cPPQqEqIPwIkfg0ifi757kSqKV6XwuifzJW9joyYnbBK2q3p4t7ALer7rOmgAeiM
kTWkIn9rBk1rwVG1sLi7ImqoiT6Ewphh/rmSTV0GU5UZQZawzl8bcSgZR544FP9ESA8TlNs7xaXl
4ymosdEsFhs3lnQE2XwZJIsbM5ARcBqUsfYCiT6tEr80JMUYCa6e1/LQ6Q8Lkf51ZwvlDohwxBFv
TJXWU87KeFG29WhJh7pvC4+aE8cI//tRl8Tzkf85XZZ01nZLkcHlGycRsuF7MCvLCGWb/HN4dRj8
JNVRekOg9NKlElW/weJfhIsppGY+GmiesTxm9RzatAPRrMaHeawCMXMJZ9B5Ef1uU7J0bUM7Gr/l
lA9YnhQp833nUHYiNoqTetq3fYK9XM8OaeMNT/aMeJGdR3QceIgeB++Gl7EetRIIXGwOZ5OMKdup
1Ln/kyD0vsQUd0FSol4xo9Q9Ium+VkvUsQckRiEtJ+P8348qjqqwXsbPVnqsq2hwkUt34znbxg7M
Mog3psSwgPJv7gsi2wb5yBXyX7mbn1KvGDXaC5KKLOIVgk4NDjNMDdoOVP07hiUzcHE779mLIllB
bjOi21WN9Vib1c8km1eQCvavDLcRNtUnZ3DoiesIP1putIESBZSeLCbIq3HyK40VNZiz4q3mMzDr
eWKXon43QxOYxGaHpjY+Eu2poROKEcLrvr2uzEZmxNYJsXVX21ZO+OfANOcnlfml7a3lYpNzOjKw
fYXAAgwEU9yl41v5YnymtrYc61p/WyLsVmZlHLiV5mexDp96J4urB56SnCgnzOvE8zP8OGFiwrdr
1+Yzm5P9Cqn00dh+sLTp9rYxbSEKGSY+Sq6gW1bnhpr8RZVFfdDGyQnKFbN7WzKQ1j87Bkh+BY+N
eLOCA3ZrB6qcYJFxknuoVO+ltT1FbUrOSV3qT4VOJKIZr28xT4CQDMe4OjW5ornEUUsBBg+q1aBT
YcG41uwSiLbUJYXOVCJsM17siTXqxJuO31fOFxaj6vLfX43sT0MCUb8t2TjncTymyMW3HIORhRQH
a1RYOBkGFa4jlXJJYSQW7ds2O5gKQ7JN2fyhlEVI75O+u0sEQw7sPMFesUmBYtvP3lBe87JLzpq7
/jOlI8JZRoe8FPFVb9kaW1r6NnbQZfTM2JApgeswJY2Ebf4hFWE/av2zySeNkNC7J7xTBzxznhqF
n2ZwGcqYfpII2xF19OjTumUICIiJafU5u2tcAGm5aLdBh/E0Xaa5Nn8tdnoqDBYBC77GA4tl57WK
4wUhj3dxaDnCKka9kG3RPZXSrNDqKuQW0EbkxOCNOTwHf45NEB9IMQy70UYOMRs6jhEoG22hutc4
UjhcW++IQZS19aAXPnKsqxSjulgk/YJc0rm2XCyl7MDZWo4hZNtyr/ckz7pjfXLgjtpkwtLjVMvJ
mJLfZNSUxy5v9AcvNt4nyuiwkdmLps1EncvtO4lSCstfmd8s8VESifSyBZeWuO6aNPkiV4W/aMv+
qGb5rygbk7INu6TmhrmcMZfV8/viDCD4Un7ruazbUwcmfj/I/pTdi2ydn+xJ73iOxBknaXVKi4ss
eu4xqyG6s4lKn6Wmdup463azU/9x0PjwnaYW48OEVa4PxPgpUz9JDI3TH4/GmmXUGclSFZgNg5nB
5Y87LsvoewzCkIhV7G1MuTnlPCI9HZMDIGvODjs/G1LMVJ8rN85xXEd+A4GUlgGrunG281EdwIPl
Q1vdGMySe9zdoa0sUDeW7ChU5qdL9VSNMwZJS9aBmyWwaRLFqMH0yK/LJmtDTY63tIWTshRYhHQS
xVqPRyea4mA366ZwhEHMACNkN/3FdXUuK5bgCfb/nQNFal2m7KDK5MduuJtsCv6k17ubacl/cl7z
u/7mcMzvlpZLtkoYnwzs13e2gRwyq4/g4+IJ8GPkMi1STj9fV5dhR6qGo4GyP03dq9W1D5UFjZZE
UdfkRYbYE+ddd+nJtyXrWr+sutKunNB0I1U+/F4sQ3/lIzpUK0danMTrdVLl1aqQfTlG+YWxlaxU
M5kDFr0XjJFMnfU5Zqk2/6g+mk5DunY30Cq7derUg56QX51PFkOBCCd3bVPhA7oagyq2ciaQJoGO
M6F1pueFAxamCYTfiGZ6r/1Hx7QnvxqT1Tfi5LlZawCAq/NYDVZ2bdn7iZoDpzMs4kExSximQcaz
4SZBG20G6jKagOm5RERO5nVM3kaWqVPM0jFT7GecRAFVKOSzG9X0fe78XvTMmVjO9M8k7DiBDcB0
53rugzsUv9NVtwLhukGzVPnHOPDJ9mMW1EX8qIuPPDHdU6p1VPyI50pvfi4H1IZZLSE8mbpP/yNP
pECbuFwqolSzbQ499HfXqLugmDQ4LlY+fShDfQGXrRmp4Ql2eUAa79Ouy/gN0c51qiARylOHsrUY
0NpcZKp2j3GmP0ZSV2czKzPfAgoIA69/wbv97ujEJ7Otng6NFQP/Jfgzi9jBTN70HkfTL5tC1qf5
7Rmw5gid4cTtq9ELp+UGyodWOmpRqWjrnb0dIzr5AyhqxE0ztz5wvC380ilv7uS811n+oc2zfNqW
aA3XA0GXXmBbZo0qt9+V6epeEHN9ZOZbDJr4mOUtXa1CuJU5h6K04lsO8IWWNGac08KytdiJ2TN9
q9WhcPTQJxYaeavFmAZza3WnZaC4jrUlpMYiYVSL4esxxWKQis7qvx+8qPZDUrv/TDWUYWHPHUGm
J+Jr+y6/Db0BKwGwAiWRgc7Hepd9PRDjbt8EFuoDSVV3BGNgIqU5nHIcxjrr/3OdDW8RQNZbQ+T4
mDW3JnGPrj6JwKmShyJDFkNP2FQ2h1r/G1BB0PRtclgFOh9vGQInxzfrZR5Wj53DycEllApmo/U5
1eyfFAzEqTeVdxN1/3d0u0e7FRMDNba4MeA138uQhvVgVFH1jiWiOEV3/mSTcQC5YwHLZVEiFG1+
V30WOhE75tyooRrEgMRnwSw5yVYqWAy42Fk+pog1Eh48hmlJekFf6O5Tyo6+fnI87ZTLrudgEp+r
Z02BXOaHdqhoh9qWswR+xAOUTZmOBlZ7j51oS9GmcTKEUxy/2PHYhl22agiq5kOnIIdQU0Tn1DVg
tf0yCmHdXbN+rrP6FrE5jrPxrzKNPbYOJOdFtFu6msJGj75Xg6eCKvVz4ZIlbJawz7471m5p3uk2
QsuD3ph5bbV1HAcJpkk3e5Lni4r9M0RCznGNI4zIj2SB41h0IDt6sKWyx348aN5RyxtWJBXfVcmd
HkBPhKuUwHAohXlJXrRefag0C6NK0/wTdr7kyNuQBqmi7MhKd3nsF3mGQgN/SJZ9wEYJpO6SavS5
LfihAQzMKMnqNsr6RdkxNNqMNXujPzEXTg/94IAjiTe9zGqZQZtAoGH8v8Ky9LFBkJyci8PS0I+x
iSNTTNMyTNYFRumqFozqyfyVdnyeTLMIpoFxQcy50jlFdq0yLq0idyPOwxno+uIww0RN7cVYKiKd
xZvV1mc2cM+rqz+J0eJSWBWruCHhOEdQEIw44VPmlG9oVu52hs6/Gkt9l5rlb0FBuZ8Mq2f7GubC
2KMDCCgjGl8vmWbaiYPrQltKpgT9JQfhEXCBXFQceyeR6RQFkfZsoRQ/0573wWyvaj+a6T2xWMy4
SiOZLImKg2iQwejbejGusw/DGFrfkiwDhu3/bihPrsc/Kqzk4Koy8geBk3/S4i9vHTFTGPClM7Kz
UfkAE2UTv+9lTzFGDj1sFZjMuTbvo8ojQxk91341RtLrktjjcKEP7MhFvZXWwpq/59x2s1NZb3lt
yrj3IMJgsG/J0fo2r/UmIyxqDBtMXWBufvYIs9ibAbuqkuSXjPJHxzVeJg0VqYg+dcfJmY5Ohg+O
zXwlO29PZTSH69bjl2mqhUiE/mh6YhwG0r59QZqZwKlLeOxjSlWOPi0zHvKU/hm1ie6p7hwXtfki
10o/mnwPOWlHfy3iAbk2CcwlyduOOVMtMaHKeo7BivqpZ+6Cx4z/idqUhDF2B+muH1UHcIN91wJT
8VGoy4RgnjnloIgpF7+dtgAJrHVwm0jj9m3gQHu2UF+DMxAS61V/NKpkPUrGw5QaDtZcjKo9ZbHk
bfKxsDymCdo32Jy/1EKREw9x9+Z4fPRDpxLuGQMNvsyCRBGjqxtV/YLRVEN3OABBzT1/WGX8KFNw
/4ZdHvreCgxe7X0pyyZQjBmV4RIQKzICNvGKAt75zFnm7ZbMZdRtWdmR6PS3Ts79w+qxKMBMcEY0
jyByOK0A0wOhZ8+O+930wvCtlI1o8dktC8JqZ6Zw5FcRoSQuXTvXziDVKZuxG+s4AaI6iQ5ti/Zg
RE51JOIAnWANl0el4mcVUKamiKGKoL4N69aBFUPMNyyUJtQRgYeEsBMlATEzLQ4OjuMsY7SeFU5/
kHPDsj6/0Uc/EploOy94DsywH5M0LFuEW5pdlX5m/VodyKQZAvOdsl7VkMbwV+yr4CTBoMGGf61O
os0QeCt9PLY4O6DUk/XL7ZAenXh9zGSPVlCn8OlQq/cA2lvE4odxKt+NWL5RjsYgJanO88X6iStm
5IWYNjeMv5rkJIIP5DXNxNfKIjxcvZWtTpMfSCLaXLj2g7k2doj9rfKjFNAGjNjdODXAc93cPEo3
A0mb234agR+iNILYXKzZLUm6i6mbT7bdV/dRmx/Xtf6sGyIA0oJxTLnhIeKEiVwt0KZLtI8MUA/D
xejtlwTn0hmzjzhENSYF1Jix7yWDzXyfFV5tZwQ2wwdZCFu7JlUTTuBw78yJ6jPzvyeDMtnweuTG
I6vyggOdOxot55qhHqb2OvcMJ6+IlU6jObpHkczaBVsg6YG22fsImOwLIxLnUsD9sSwNSoidB9m6
2me7tr/XoS19WblvK9qV18blcorXmJp83MgCkHtXgKeqA0FlwXySKzWm4d1H+1810vwsdoB3lRml
XHaxmsy7u5t1B1aMtJjrdfMBk/+rwRg1nAZaq4qVp4tLVGkuADP4bqTXA+idzYrAeaN6sgbItA0x
WPYEjbPvFgQ78MIf7SSsdMlgPzF9C33LvskwdBj1mbKPAmdd/dIktzIdSamOykLcuqEMpGDW1Ba2
eW1/2QZCgbSQ8oL96s+c6yIE8trvUFInoaVp3x1UTr+rmRHkYNqDwSnBTjH3qFjCaqKxDjr28X29
vBvuzGnMiGTvGt0RZ9n41GAfoh1KQjuOGEtHXB4aoM5AOkQPLDYmoc51rj2dPOiRAZtblb6aUwIf
3oLa38VM0tz4L0TXPvsjdDYgblZ9VWRvLuNGHl2oeqzI/ZUn9m/oFFil3EQPkvFdaTnTvYUWJbeK
vecl7m4oa2/fkCaKzXyjA/aHIeH1K5F9XIcuDjK3jf2k5bgcW7Kk65nNiJM8eoKZR2Jk34J0zmtU
ThTBiXYDz/OtcGxzu8hAH+I/TmrLg4HgFXivl/i1k9m79SaVdA90UQ9lTH2IzrpuYuYVXmSfi00i
sWXFggSWoq0DLfMe2S3NO2rwaS/M4ZItNiVY154LiNFHV4ovDwKFNHHvUBsBrn+dl5nehCHYrixX
CiX1auorLpYq8vh6u5fRqp5REX7A0iHYy8F9HCVq8L8W1TGv1r1XxP7ovLt+X9HhBI9D26gLi94d
MgAEOI3ZHsD6JG17tdsyCiZs7mHRPU5sPjcx4CPqybsOamovxuFHV2SU8y0ua3fflzQkyA7AQE/v
giDQYF4vdUuiWYJUd7TSM65uZiEYTFkQyR8ji45EpX5AjzjavJe7FV0x/kBw7fDGSXWpcudfTmzK
uHJ5Gezms+XMwmvzz6/nOQdOpcWsedkiklcvAwqda8N3PsT69i4XyAbFfK5axnh8uKhbzGO30ZvE
jNamr71zbBqBWr1oV6gmWBEuBFnKpxrzZ3a2srn6xpnw2NjZmwPbt09gYyqBjm9OA4VgswE3q9ID
+zZx7Pr6tFisE5qnXE5/xeiMQckuSsSfSGPv7UJ+W99CeZ7KoUWBi/ym7Oz3hFPA9DL2OUb/IYG5
7gqWLo6bogrIEH3N2BTx2mR7UnRh3CIJ4cVyS3R3gwhWJV/sHsguRbf0yxrNECwnn0LprJXfg9kN
/+PoPJYkRbYg+kWYAYHcJiJ1Zmm1wUpMo7UK+Pp3eMuZ6bGuykTE9et+nLtN+WG6RSgfSqw2uOEx
HiBybRsU4Uye7cLWtEy/j4YH21Get29kBWB3XsX0PPwby24IGdSRLxY8uVbjMVbrQCs4PprwgPY0
gZwlizVPTTl0VTPfU1Q92uqKrjgTIspXFm+RxMOfO9wH5hMrSRl8WuuEtb2tz0MMY7CZfhHY0RwW
sz6UC9z3LgrJHNxmp9FZG6bnaEFVMXM96Mj+8Coj1OFOEx7fyY81gHxiZX5hG/VPWP1xGFfQUbK5
IGjjRLFZnbA7vLprxU1uXqc5fqtXDvwuIoac30tzdUL4rAGNyX0YTfgZNHYGrWQbLoybwyYnNkFE
9sqx6nkhiyyRQdtPKHB58o/BD0UED83OEYPNvi37VqvyeRw045V9SrOLjkIB3EFu8iFnMxEWbgsN
ck1viRiazyU77zj484VKKjkqBM56SO2702ItS1gaC7ODROuaf8LuOJtRR4Kha4abi6tpZ2Pm9jVy
8F6lpc91bd9JgUteCFyjjJg/jUCRGl1F7Fr9mcBoWHakh0ce1UbjGH6SrITtMkPjQk2WQ2dhARbj
nJ2Nehr32ZRc8QBWB0zMYWnJ4ZLaBJ/i5ypanYPFYjZMlAZlhgsYFKaPzkAPjEpFcbnIP8a/+UAb
lXvOq/m4Why5WsHgUZRgLEoxvwlFh5vfacuhpRAY+wVPpjEW97qEaDLSt6CrSXHkOgH4nFD0VJc1
Km55FUPksNQanV2sDsx1QMxaoJ93VcjnweTHxXX7RQ72aNccACZnDFiKRVedMnWKdngM6yViXwYj
yZdjxGIChX+Hc6gl2Jnu2Z6+orJ+CqG4JxrPWb5hhosxTej9hnLT+/YycL21CM6EEhPDt4X+1kcR
sr9i4OOkOWMyrfTUDQ6YL6IqB85CTnquVcXc99X8l7aRjn2BupxywNyjDgFoUi7V7mXhoTyBBcYM
jLM+z11ALKXJ2cZ2jui9NPy4RnyKlkfJSu5SpfGns07lbp2b9IFIJfMV3VpEdB5mV4GJ00MhUa14
DqDNuWPuHPFhfiHGUeRloD7k4iwKHTA2uPZgVnBDUdF+JEbG701VpYM08dypvAEq8n24sZ8QeXC2
5cMaxpbyyjl0l9C1s1MkBH5dVT4tE4+040TnTKbXJILJrNfWi27hYrCQaLk7+rOlxoTzSrHZfwAh
O+uVdoI/mLCmrW3JI6iRRfGud/Ibyqb4SmLqTMrWZhVcaRAmR6X2lBGzAKFAorP9ddaQtSy736tM
/1uupg/bxabSmxx5hAoRdOyMoRXmr4ujjLhq7JvLiuw2qfFpEdjflcZ4rnv1LXEHfa/MZXtSRx69
9pbTYjIioCo/neKr5ZP4aCOT4cfuSHCDeG3bxnhVi3seW2WYFkz9HC43Sr407kYXpHOre7aM3P1c
WonvpGm7K4ax9wj6p0FFuSnIfxs6DaeXoU72JYVj1YrDQSlaBaVdnQNFtorvjEiFRhrXsCA5VHFa
OukR35iMh+PAnfmEnYHsjgP2eaT7LDNRGSxz3FEoL5gfCfdNKAKtNdMWLpdDPDETaC4BQ73/EY1x
U/MVfaBh4kjWLuY1ZUHLtoowc7I3HBzbh7cMB1PV432rDJGXJzllOWX8VBIMOw+ZdjBWPJoicR+H
LcrH4cbeMfupx9LQfqjjrkPkfBBzW5zYSLVrzcpPwWwOw5T+urTEU5rtB0Aq1zTXX0DjwM/J54e+
1NrbiDiw5vYekHj5G7Er2FGy0VBthRthIo+902VsHooCc56exJAt2j9eQ8RRC5u1bJK2tGptDq2N
ET8Dh1kdekYbWpSkNJaDcPhAdeIRnbtwVNaEHdga/96NFC5r3PayWOdzZ34sjoXQlHPbR6qbQXDQ
nX20Ff9t+zQCC++asP4zHCvmuNHgMiNlPtqZCHo8sCiWHDXWW9yYOvMwmx296g/aurh+M2oQftb2
n4i7LwG5D71m/U6hzPjRdvW4NlK6PsWfiCzKyVIsxa8NPKsOyXbfcJCXO4dnl2I3N1pNpsCkUWts
bOM6fgHm7E/ozWSg4waQFDvIPZEy6PLGVlzXRfVREp4KaItH47cZwvkf9ggcj0VVO4EpwQvV7rtL
9DNNS2yUCZD70p5Ycs1sipa7y2IF9V/Jr4CJXZQ0BuHS+ZxSJ7oYzr6isTfchJxOEUymT7jEIj9m
+bm5DinWwnp4A6t/ynL+akcibec5iQTi3n6TJYekcNmlxpYblpKyGAizG/R/OknbJIXrQj4EbxAM
+mr6Y9b3HhZoRibap5SmNdFR6purEagFo4FXzFSDxlxOnKy5JsZyK5VRYM0znLtdBAnXnH2BmICd
hD24BP49zex91NgyHtZYP0TtVy4L49FWlqcCC7SPB30iteMnuflcRMmXOiD69lZzNOKZE1qjnRzV
+G219c8FbbxKgNTmD84ABxVRrHtnyMH009IR0Y+zGM72fD8uS8n2oxXnosSbJlHQ5gyiaoYIcFgh
JO1qdxTBCrQcXEJ2IQnl6zJn37baD2PTgvjNaudUFf/+7/w0pF5dUdT/uAJsT7Tg3eiRWhg08SS6
4/htW/UZOA66B+7lrSOLLYFRE6DjqjOYcYnpMy1n0XUFLFC5+BQ5d8iryNU99tdXox6sQE+ZkCxV
/inuzApK0VIvLtRX2XEvTRp3UJ3TsRizFc5PaHESVzIMFqfZ8ParHViF8lGAgTpx0iVA3fImUoWZ
eo0+myzdW4UklvIXOZVC5kdA3rRtPGXummLUnibQvXjqIIqx4qhYtI6HfFIPXTFh1qTxEO6NFcjU
fgOUT5YukV6riCeMuWiqbOx8itAwclFeoGvmoY+HdlezFAr6CdW+I+rvk02Ru7ngbG8kuEERmxj9
Xsj3qTzpMivQamV+h0EMjnCz/ias02mK2BE2ykKR5299nr1gzMOeU2eJ57BP98qMyIks1NgrEg18
S+yco9r55TSNoXZtGPDKnhupI63QOcVDpqTZ2Ul/KiQ+v8KV6bdxpV9x8LOhzY6R3v5m+GbuiB8j
gidDu41lYNRyubOBot+4iDlrpSP+lQn5LW072KuwQsoiBacSde9dDco9nU1v0bQInwkeOb2NDUZw
QFYqtg17jL/Z/6nealTEUVaJ+DMi3CUxLjfpqN9ssWy/3fxE5aguhyY2rl1NwKMZgqbAAQjqddrb
kpOzU5JKrl7RH4xL3EjVn5Vi9PKyuRNFT0IWp68E1sXeUto4MNeWtjeKHEYGUL+yPx2dlWrCsHDQ
jDt+qeiGtWetJU1YOicul+yqsTqUT7kS5AaXElWIGzElPY6Db3JmYvDDnisqzPldcWycWgZFpQCM
ZtGOBDzvcyOhXLsHIUmscEekqQ3n2jhTNxGwEI0OPaCQcQE1TaPsDll18bHTYNYW0VvFFvkw0/yU
UuZ6TlV75V7I83DMmwtgu+eRIH5GDHpP7h3Zg009AhJUgLyo6UNSNlAlBy6XqCXOl1PckTiI0/I/
OWeEdBf3sBhpdV3N4is1MNO7STOfdBZIi9rIS6FFv9DZMD4+NNTFXqF4YsbUHYjbse0PJpGvdFUe
Ji1Zj7JuPlkZLci7/2SCG7mEC7kiFHiS6cSb+nq/UA5w1LCCQdE4q+Oj1kLBcUkWeBR2d56dRVSk
JYSk06nH6IxjcM3LcLXQgOsYZbttj8ByEd01KgSTdDQCjvEmF5QEDTSa2Xmrm8EMwoT+BqxaO+N0
LVU9QUBjrc2OKd01FFjs2jx2Tl0tpns763su7ZFKRb7fgqPQw9jN8Cgp9VzAhexE9Qa3zzpzoPAT
+kwOJRBawEr9EqQjJswsieWlAozCxq7mFT89Qo1QTlUvlBNcGxbMlGH6YsT8160ZbY0r2k7UUSmE
f/e41jwndMV0QznBxEmQRM8ooQ8LKZaDXBIaM/S1P8BhRLJIXHnoFxS0bTwLJlZH3jCqJbY8gaG6
Hv9xBF/PxFHVMymTnxxseditWIl2BSE+z0GI8tWuU87sm9hgu6AmIOJ8WUNjnzF2/qbRYjKYUa24
DKuzF1at+Uyu1MoOlPaoGRlDzYjMe5/ap2/C7PlxIlQ9FEzdQqOrZdLIWaiowUFTjhYeYUPeCWGS
n6UC5belx6jjuTc4xYssS/GUGt0h09P4fali/ZLXZKb+/49Rpzl7121qNg78V5NRkxNVXhwHHjvY
rJX6mjQTPPPMmM6psE4JzrjTmDhXRUlwPNTMBSU1pKc6Ej7lvdl1rZRvJRH/4F+k4WAehRatIa25
HxLj2K5Y+u+UTnofYZCX72Qt1Itp8W1AQDnpHWOLvo5DqDX7dhjUV5tNp1eu4hT1PEgxypHr91xh
1MDwzd4fNBxZywJ5vuEARfANjnphp25QGhjQxrRecBBa/jTFKl1GhOsp+PKF1JSzbIuXvGYFMhgk
oEabZ7WEPWnkypWQl82EdF6nYnhzbJb5rNosViA1NFSvdKPy2rqTvo1L9GYunX7qmbEXSZmrTYLV
aba8mVnFN13tMAp8DS0UfLVWIpyF1mvevqfO55LEYem8xOgSK9qIXXFCqAngMSga1mPc0ZxjO9e+
Sw+GllI1+Snr8qBS1Bir5ZnzyD7Gkts6L3MUYXlIydu5i9eSpOo5D9p8m2kOTuaBzdm+lLNXUlE0
Y46YKeIjGPXaYAJYqXa2Ejwh+mng2atq7ovGiq8foQbI9ig7EluCKI/sSH+zI5DvWr8hRAfPceK3
aDibE5ap+KisNk7t9KQVN22Y/YGFq90SiyzZWMhBnPuJRAFWAQSoS0WGrV5jiI/1J70VNHG+uyhg
LQAOjOanFhO3lD7qksjwOzW3Of1xBiNogW62FSMg608FpJW2ANVFZood1kr9QZoLcb46RD8+zOqK
UNh9JiZ34pI0QV2+lJbOgpi9xMgIhXlOhaMywruouv7SuO6Z0YNYxrfSWk9897452MFkvKtyPant
4BW0agDVe2BhD8RueNUUXM9GzO98V97iTH8e41fTrPZwsQIKRCLlp4G6dyB6UKXv+vIRg/exY7CX
LWOEwrzQsutnphIt/VOsCesmiIZ/JVFNXM5gEKhWpEIll35OV87c1pg1f2znuWiBNRDMifx+gt/l
Kq+2hnsrvwI6KDKi+NmXw27DoA40HvA2rI7HeB/jqcJ77NI7qdRNuCKHFA7jxXjiO/aGqWHklues
63yQNB4biHfAgbsJ+7aidvtB4CSoHjaYaFbcsNeGOdl4TkBS/STn5hmbHYyTnus+N8QnmvKsIaXB
l2CfhPSe4PuYd5U1B624EPoaTUzfRo0KwkKWatn6XhrllSr3cQ5xIYJyx+QuKdzjY1ytUCmpvrPN
k0QLsyOOygRTEcCuGCz3dIdj46J5qKU+q/+NkFqgM+Nrfi4Mvh5sgSVuPyPa23n3hYMjIFUWJjJ6
bfRpP4HyohxEiRg4DSsEWrZq3war5wY9NF//S2vrrFO4FJtXNvrKYmKSKH19IlzaJdz3/CzL/Dyy
AXLikvPbJtl5uRPvZKQHooouCSy0TED9QEPOLXqCklOTnkmZHSzB+Ut+4Do/xJz+gWdw1qHWC8vG
ZP3ELT2V34O57ofySUXkzd0XffivN9M/wTVbZb8mQSa1OQF7MxnRrOG7Uc9ULeAn6g4jH5X1zPDr
g8LwiqvEUUINbQCxa6cRHGHDyG7h2HHBqdGtasEiXFKupdyyWd5n+5lgW5wFNFzsdPdx7MfPomIy
QiRgnX1Y5uUo0reh+MXxvSPhq7IQTpu7Wl6bgSY04gWJzlY/hc4LEGHiRje/+uqlxLOimAOkrnvR
vYEPO+D6uKnmScWiGlUPTt3stWJh1XJtlRM3iJfnFyIQ3qRLr3wxKBPbGpWmtPYi6gx76+gU94qi
0E0YlTmO/Y9tDR7nF4UNJe5N1aTFYc8mGcvrKZf5ycYJX7q873pkMH62hLB0S8SSPpYl+8aGmqbD
dcaCUM7hxEp7WunEVC64//ZV1e/0EfMsWl/7rheKV+xLbA4VuUqN7+PgYPvMeCwqBI1Hndh6f8g6
N2iX320dOEyf7TC+DSSQ3HmBQN5xCve3dg4FjzDmTZ9AZ8hy0x+SFYjvO1nklvIAgWYux3Y/61Mg
RyYpyqSN7r+UbYSLKBu7t9HBmVMDIZxzmP4URPewa6kryCnaMK5UslKKau56dhYoD0jGhEGtoJgJ
c2J8zm/AS072eO8ibroiudrtUckvA2lafbnD5SGrMO40TpBTFnTQkMzuNBSIiXrq1YPu1W4ajiUb
4ZhxnAYbIJqkKnnAU5RmIFuAvciD6j9OQB4VWjuVulpe76x4+L77sFDtM2ccyFubwwbqVgRRAuAI
lsV2Hp4oOgHUnOP9wj+V4iQQ2K/y+yh5kkT9iWOu55KIienCVFAyExarS5EcH+WSPZJm3qsMN1gQ
MOp3EM/uDcZWzCS+iV8pdlHqCEJH1ucihUf4lYqzCr4VCdWEMiLm2SkKDGymGdZsnfMVgQn2DYPX
0SUiXzb0RIYvm+UaG5CwAqbXd5z+7IArTbJkarCUFtqvGvH3VO+tloVbIa3RkxoZCPy27EDJrWeR
ZJx4BOqzswREU55bVfIIw4ChxF/jKCz6yMME4qvV5oFBv1jQ7OkZwlvWGxrcFAUs1t+WTSAYfq1F
f3RwOw+5dnSwj8zau0pKZtXPU/ys2JmndA1JfOvqOs9lSokj9/nTFg63lgfahWi6VF4hSbCV4iXi
7LCEzbxq182XdUqoUs6M5NptW63NZjXOB4nXB8veDHSvTnGBlOUBCMkOiX7fAezKcwPudfkcF+OJ
GdnL9GtJ7ICRmK/4Lh7M+qpuq/sMTEPIJoMR3HyceIxLbuqlP7G0HcueTFThK3qNS2Xi3MqApuM3
o4SYLfS7qnxg1rKJQo/Vvl2ORcV+DHAs+38UsJd4uI3tb9T/ivk97dDvXm2pPmNWC5OY3Qtj+5BE
/lgThk+WH4OG+iE5dO4/c8JMzm1aTx1Rqvmls35mFYtjjfahPhX8jgZ3atKjp5/1tX7WzIdqPs09
irNZnntBBYnYaFRBGT10TfboVCmlgefUSekiNvwqaS55ZO852tOQc2hM9SO1/lLL8AYPOLnT3ywM
SZXt4l6TsD5nz9HbU6Zx17BiyZeWH5fD/tgexIBATSOqgBBXv+rDGVflIXYKTPVIZjA2nV+jumrV
eLShr1hFEWp0OQN+4xyQ0aZ26Ixb3xBBTTOIsJQ5cbvldvSg87hPSvsGMewz0aFz5C7xlZ+xQIfe
qKYLpptrieBMFF1xEhqOl8fe0E8KAo4pT508RijDjcBbFd16I8eo/U9Z6SYytXPRfej9fwZonxh9
c0oUzBsfBaU4UsyPDyV5KqCwtp4jhG95XxLC9c3MsJcTEl14jfdPtmv52mQfhRkHtoMgggWAp7oz
J/vF3Kt6zvjz0Xacm7AfILAN995A15AY5uR7nPOcwg+2bSehh1wZNgPN4SFc9mXQZoQRu7AeOo33
WH2sMyPgevp1O3AMsTgy/4Tq8o9R/FyN9aPepswg7hBW8xYq2apUjHPOzWlG/xz1NUV5ajNx6taP
2XopjL+ZcjuhANuBewfurYahaq+PVeU8zm61o2A6AD3+Z8TtuaT+O1Je8ai/zEghLFb+FFqTcrNE
+8EEPCOoAU54tQg2usSBDbYRRLCYc3hHLtdSsamiJI1rpdqlTZQrRKjCkefENr5WpjFOTPCJeK5b
6qWudZKGM30XeL9Sjvicuwj95UlH7W18lkv+gZuK0ynEToMzv2G/GE8LlsVl4bwD2g/7iJK9cVf4
utNeavxQdDc9rkmM+Flg60ZJiDTftZm/2/6ZfidkofoZFC620K3aFrOeTgXtnFwcYz21VrcnkWma
l85MjrVcjsR+BorhplXh3r8wqOyXWjsoEAuze5cUYXFooasujXmBYxrEJQfCyIl/0ky92ygFrKiO
wEf3nfExuDc36XeQzHY2037NEcNtFN6BrHAmxwyLod6P/EkTpv6Aic9tDwMLyrZ3/STettM9gDvl
d92MUhmaMe2m0JabyC9EsjeXw7pVeuuowtvBQunZt9dvllN7WY0GpIURPgwuFlEeiklA4vxRSEE3
hv5SVNUzqNOAijavNEhYcrmrUI2sCXSZfpLGUa1d/J78LHQuHeyFvlKYSNQmuyCuhP2STdNLBBRo
mzdV6K/0T6oWcjmUEwPTGmryBgIdj4ae3BHyOQTO/lzdaRQOTYOKXozVQ/GRbT/q8ADOjLVyAr2v
BfZGaZo5vgqVeEVHT+9o3dfxaXOEaNO3ZYuzue0W469FMH2O0m/sR3Mlq72QVcPn/FGVGc/yxXNQ
8FILEwjjUn9tiNpGmXUSKQfS9bgOtwLMY249TAukWlb7rvLewMogXhPy+Fnrs6vUe93p3nsWUQZJ
vh5YE1GDqimPSO4BrV0HHXpwxnN4Ua6rMj3TI/CUUnWnc4xy1io0wOUmbX+o7Tmk8YmsIAmT6Ksj
RmKX407Xcc/bfNfAN/46KMAQcvwZrHffpifZg46a92vahRrxHyf9BFh5idH3+vVIhy3e74e+f+q6
xw3/AmFYMR5scVsZkHAtUGXRS47JiRVkEnJcTBKIRX+79YTUMNYdKhyZgAEy5RuwVWcRhQtbzdY3
18B/M2LJKsAaq7h0VaMGSYSBLrOdA0/oQHKa4BhXcZJuooGiCkhx7PJSfjd68kpKwhLugYZnA2JQ
qOuxP2dvVCruY4EZP3mN6IZWNAgjj0zqXrfPrPdJ2ztxdbXp5rBI7TuXnKOK2zwSYZ3Hb96j2ZYt
IPFItjPGh9rylOPzHHDrxON/XWNyUNqapywCnn+qIgl2gQBlVtcQokdJMV9Ydb8lfueJPmqNCvi+
ecR+e3TEtkPF1UZfNm3wZC8KqAkYs+bsxMQYuAiyY31PKfWpAExGC/3WJaa8aqslfdDUA+tKqPQn
Yi3nljdZn5YhRxygdB5bmA8O/PiVNYHXLIRQerSiS7rlXtX5hsUAaIRz4uSVmhF0CiLZ1Gr3xqeF
OKwqN43EgoxrjoTuA5tdVsJajTXrLBT1PNk6hzzOqetTrJ0ExCmVTU6KsIJMGA7JA4s3Y9f1QQ/W
WE8U3+Y3w73GorkKu+gwQwOOAVcuwxNjgt5agL2OCx2nqbp4XZO/6PEDkIi8Y9tyq8FERNYX2Q1s
gpAuiuZ9lDhAnsY6PltsoFj1eFV77h2ih6TqizxsU7IQNLkPDOu2Z5h9WG4HGQOQbxx22F/LofwG
EfsljbPFRFdU0UEn+WO3Bn16kL2RPhu6zldGvami4Zw9rF1DEUNnqU81yakGLQ32zmA9uFDVuN4S
NyFYw42yVLy7b7b6r1Hig1ICCj3igalKLexdjkk8cx3rKe6f85IkdoO4bIfsILPyP0sBhvKbJ1+1
e5w7ajQlPhQE/45GcXVG5Rnvk8ZDP2ic71hTj8CFqGZiAOjJWvh17OfK6Gndtm5zPMQpkEvHvLsM
w8FOLxrHyQmsYF1LHK/A4NhnQllJLHo0dx2rqdCcOn/tNRDz074dHTCu7neRLi+rPoQjmbsmj8Zr
Xk0XQ+EMZpndpQbi6c3GBERpVJ9F92dSnhRCBjhFOtwoMcs2cFVtCqcG8oY7m/0N1ALV35A38k1m
MU8pUAkKE9xX2iRH8LOsi6HpIc5EeXw0m/kwDXzB1iIMBpkErGJPXmIUmeo3WySrtJP8As8Kdf9G
pys+xUTkexkbz3nTpseWSHSKASNYsrLapblDVVOiP8uun+/4LqsAP1eMBgnbKqNVNlLxcGLkmfFx
7NyqVoO+LP/gKkw8y8vvtK1RhgQSi2CDlrG9jbAr3OM2uzkiu8WTNPbaiEJXTg56pMCjM/sNDNDD
iGH1uLJuMkrh+K67vBf8gldkuzdadDOv7PwyV9JTziKGJf42C5Kobt32d6yx8aSkro14Sa4QsCi/
I7w4OO14VjJEY9iuR4PmPXtl7LOL1HnNUCn3o5GBAqp737KYGdxBBMTK7zK15AGcDJn1aaoOKVeO
2buEG9x39g1PdOWovqqpr8j5bxROYIWiDQKy1lhjEh3KF81iHOfrrlcK/SKJ962yh5+mnVHfogZO
vv3KlEBnYueGDRJokKaT5jV9JPc2NhpDnfb6kI73Lc3QFCopDMjqcBGsJx7kVPhNwJ5r4MGjyjOx
nI1/Gqb0G9B4YUWw8Xn2044TDva63Fjka9kKOnaW/+H/Hk/4FxOvisS4l5KAllZo4hGJ+ydKusfB
spvfAoQzhK2jOWrlcSo420xZwj7JTIKFd3j9VwPUPcwug225ZA8OMK9ZEzqN8Z+dCbBov7T8VN2M
yl1v6xorig8WyPhd7y9p8p9mKyymVuK0NDY1AUQKd1b+0yJSDxW/Kahc7AB6eXKRX2sIicY9M6Em
r0rF9JpB8OnGDJFWrzwqlTP/OxEcXmaD8dyeALzScLJa9UOZ47ldwVr81nnvUkel/IfVm/mUbQ01
T9FHM2e8k+DOAFy3PlRz4QVJkItHw6NFV3peihQ5BjPZrKuz16xsN/q8/y9J3O3gM/FakUvQqLri
s+Jh/7OkYe4ofIdi4hJSQEmuzw5etu26aCeXWmEDQF1Jd/u+s6LXWYHFZcbFyUmscxoroKqRJTQz
fcMTbp8MMr1jynJ5bdNfW//QJEd+r+IlpHRXbbHkXqyFvluwUU34OcFSA8Xs8qNRI0FH24lYAuYS
pvViuHN5WzT7WjT9SXdznn7kcetGQzeEQr6bUlw5oBAx6g75GGaNtpLH570pE0tDcsjpEKsI/uFE
mIfkGxw4Dyw51xd9+JggiEdi/ilEe3BS3nytHvNmV854T3ci744roqLb2+G4iqtC5ZsAJiLM4rSM
Kx5hCGsWFlhxF0mLaPpY5r1P9O5Up69D5pw0neJ1TK/xVISdLeBX/HSWgDRJJzhZDA3bFuwAW1f4
a/8zt44qvTlRGEwVeHelwxi+jJdstWq8oA/EjgLO66GB4JvFz0g3pKSXsOG91hYL/nte2/UrwZEQ
AzkoXApmWIsravVkpk916v4wH5dgSiy1Jo/1I41f2h9QUb+qTb3gwnIzmvL6fY5Pe22IL3zbzl3r
sK66JxoeWEqUVPmO71aS7yFJketpfXt6j9floPcgk6Nf1LSXPKoPbWqfO43ikGDpWo8gUZj2ER8t
my2YoHlO/soS5zRR925PuzAlAZb7YA3DXtdf2/Vfrn9L/J4zWKqGITJCP44QrLV28Qg837TPsuH0
cFNcJxDam0FoRoJ73z6mCp2lcd56lUPZeO32JiFIsVfH7xzdBRojMjj71pxahnzyYIM8rIgMImGy
ADmY0YXOw28l/K+Kf6AhsKPzdpJYuZgvUga/tMN3nPcnzXjJE0A42KlmPm5idyT83KcJ2SbP2Q5i
Eh8ruYO2eRLZTne+7HJfZUfLDAr6l6NH0b1J52JxUSUbdvuvctZjA0mMLhuGlexSoFYpDG5pGcSc
GirojU4qHwrtso53kCxe3FCaOLfeIoDUj48UUD7M4tVx/dR5+b/qax9gZaDFsGLuOGxufgpnpPIv
eprIqZi5wNGBmXSR17xc/TSOPNt6duqbTtFsOa4nY4B6k1dXSpPxWcB/4YqS4nk8VEiMedICh8J4
JzBOV/qxxdzBaFZEMzE0dnDcBmp2ZdBm5AEMz32JiIKHjL6hJEXksL0mUY6ri/sGG5ghbK527OfK
EZjHfanXA/EYNk+lnxuMJhzxy9/MeKdahFkQzNkA/yS0ZheLRMDNNJq9N+VfGT6lQryTlt8LRowe
k/KuU1RWPwLKOpBR9MVp2NdsL1ZKFzMTmZVjQMlwo13kWO84ZAexcRkXFA1He1pzJ3Tn8b+GIb7C
zFSQDDiNMHsn9CQonJ5k15xjkJTnvvyEsbDS5Nw5JywXhOo2hx42eA9tipCIV9cY6qB/uiPid2gU
JDqbb2A1m3Q0PmnjvcbtOQ/ASah3mXF4ZY3vsLgriyuuJ8ckX5Bwj8S+UR/W6CFJaXvIuJA76gJn
dkV7Oleg+CLy3Grq/yw6IkhhUSmw49NK4z1naFteNQXVZX2+sR94qtt3u3nSsVkCofQU8dmB9+oE
8ScMZk6EiXoreL4Avmfz+5axqQNUFbCqhhj8l/EAlT0E6ZQ7CrOr+q1wwivGgRfll4LfaSh4cWLf
lBPJfJYZLk72WrtZ2ndbfJXcImq0x2bk6XpN9YnmtUA+aGBRZn7261h8tpoZupxfZA1SBFEo03F1
tUBnCk5czq8ak3VBk1BzSss7gkJFB42Y28kkCAMtosu2EgvtOXdUvpyaKaQ7t0l/XxeDccC9Dpl9
G5iXVjW+GOUz3L+Q9wy6MwijlLxco+JvfZ306U9r2wdgwUmfn1JbvnSFts9gOzFd7Loh+piyyjNz
ebOa5G/Sk3c729pm0Hf4EGeXI1Ui8BMt9vhPgiNOSxqLwJJEZ1sC4o3slreY0HaW7H26gx4jArbq
+jD1gmZq4wuy+eOwUTE50SU3O3ZCWwtYnD85Iwm6yPWqXsekQtqOFlP0+amVl8XNOOvM1f9XRVOn
kEfiNeg0nE3JERTD64i5EdDLe44xR9O/J63+meAiF0Nxq0omRN6pZTxujHn2S+kpEV+69m41/+Po
PJYjR7Il+kUwgxbbFEik1mSSGxhFEVojoL6+D3oxM++NVU+RmUDEFe7Hg4v5pbTXGvOZ3/ym0t7X
wm+9kXeNGmE5tj96aXDVaT4qk494IOyHT4YD/KMRDJuoaS2e5tnmyzqkAyrvZzXit+SS4+Jmf8vQ
v6ah6UIbm1CxC6JoJQIEOw7D9LJ0eITNbeDoGwHs05HLbUU8KBkWLEo+ZCVFYTy+92nyEE1xk3rL
k3nrcu2rgUZhqIKOxd5Pw5ciQPVoUKOKfhvB3c7BE5j2RMWykBfFb39oTDi9y3StEo1JhGqflQvF
stktR9spBGVdzjHpB7VGwS/Cc+aE/BPttgxBRVV7afbO4b1V4+GBJm/nlGJZHR69Tu9IkyN30sVU
Jvxy2rKU13wEkkVs2DljYchOC8PFviiNhz+yIxq/KQzJC5dXLcghm6E6fDlW4PpEac6G1a5PtdQR
lUQqtt8ueIbgzoUzmbFEOcS/dM5zEz28wm0v424J9H+oCHKs9CjwlOkcOkuCXIPqqMU7uflIHfsq
RxtnvCEBp56NlP1Um/B0FS8Gxl8cQrQEIcfsVPxceN/cMXySO7RCSbwXprWRsr82V7z5peii97C8
Gzh2cqBWQaZx3J8RqsK3MMY1YCMDiuIxy8515bIAQcZmKZ6VQH5eYR43K7xOcCIFdydJeq2M1WYF
mxcrkcVFQsRthFqKhwiaCp3hSgNAc43fOLxxrEtA1rHCGMwuUUByiy0teUPlmqMWJqvgzmLYPPAI
1MZCelN/ncoFbrAmCEIWS5U6L7k7iEAX0QHBCRtpdYscov6LNfWZqgagLYb+KtwRByO8DZZEKOyV
y0ts5p7JbWfVgPLqjCVlY12Jo13+pGwCQ1veqgrfDKbbNb51udraYbkkPWCbFpipRM8QlLtepNss
QU4J6dVQgpXCqMRh8cONwqCgLz3i/dI2WkX40T0+D+VIq4AmdHgmqOdXqEnTeun7i+yi/eVfI3r8
c4EaE8CItIu247Z5DE8Mp1OysimFiZf9YCrgIGfulh/Bq3jwus2K44uzrS6gdxdYWkZMijfkxHiy
9fQRoFvoucn5Hs8pnIEuQ0LUjaS+pcxO8CyxTaSWHFmcDcp35BeMzq3uT+pW2mfP8rZaTUtnh1BA
PPSDwi2kYnkm6Gzp/KPhcCC0IzFl8sFyBAjJb3ZBUod5jsYvl95hn7PaVca1Xh1NcnQpqDZ8bW1C
mis366Jel1hEcZajDpiOA3LgEWj7Iv8bX1AJ0Cnju6AMnbDD52tH+8hm54rH3BftcLDAjZvbNuI3
nl2KILKvlzz3/GjdRDAPPyA/Cp5zMbkVK8J0R0Zdm/IzoTrEeOf65Uoq7nhqkAfg4eyDQyqvHcWj
JV333U4P9pK9z8I9t185bimKg5a5sSeVe1RC6GAEfKNdAa2OLxAyPNfmq3DbIyYJ1V801i8mX+sf
eXAoZgsoY73H5oQxCvs9SHjVdFJYpwfHyvqubSanw94U8IhWFTycLWpXxTiN2pOtcpA+5Oaula5R
PYnQRhg9Bffys9A9wz4I45wU2yA5N9WcBo1mHWaOOPsNt8fxaQS8Ce9y7GaG16IKAIxB1ebzi5p3
wf9VqDdpOGbQ6k1kwMqPn7rSX9m6qgyMb90Ei/DGSYRAmjEbBj6KwWiJYh0VG9uW5EdBqQgEyF4/
URY0+pNmoGUybR0p/FCcNAYH1saAqrxhe2BnRx09Ph5kaE3TEv+NzhgMqaay8RMCEelQ3SR1cW9X
6sFgyxk9FX8dJx6aTr3dVKmrNluoNn314KDg8fYxRPCckRTE4oKJWfANJtsPUfDw2JOm4ubawxbL
Nt5ayma899lynPb9u8pIPkSZcjKkda+T2NQhxF45nwlnLV4DPGjag0ckL/d8u03LP3z0u01dwLFk
2cVJ65nlceJ1CfyjgYJ6k9VbHmJUaIzDr+l7iDoh3tb1/CtpJCC+T0Td2UtjUxmcquGXIR/NYW8V
+6bxZGlnE4ma7jjVFXtJyjA/5KxtnOcSOWks451fSA5p404TuVkZkH19UwU/k7VUCi6L8jpZK7vE
nbUyR0wvG5V4oGSbF3+pttPUHZgdH4rpdK7atQ6y5I+Pgu+Qe7Ja28lyMFaaeYLbwtfTbocT2t8S
RVK40R0qM3Cw4YYZYq6ee/UynJYyWIN6RfvFGlfKN8q0LutfJtkWBLl2WweAIdcxKAxOoZhVwLrD
6I1S7kjJyULWx9afLzW+LzYHzTuBHzFlKAgUxHoF28hl2d0byhnnl3JQb1i7sdJeAct1iIynGkpw
Ri2qM8bD4JzCx+6O2LdYePME+D/d50T+RwIFa0liliCvHZUeUdLz4gKBLq645cw40mF5MlfZdQjV
CVNTXFBvNe0QYgYjJ8ILG/Y5ueOrUps9/5yP2JKCflGbzFNWqG/Md+kv4kaZtqAiKODXbQeQZZNy
IxZ33hp+dXJpug1z/RxuaMo3+FZqbvw5Y/xeGiQ5Z4dcT6ZKaZfo7ch1JpARfyVxsHzNgAf5dMm5
qfHCsrFCqfBoe3PbMsLjsCPly6hQN92Hgb5Qpu1mKgRAX73OgpJOulkEQqAfwscCW2BjESFfHytE
R5iPZBTMz1zdsHKLxM7mDOYFSeEUELtJcuWqVo4jo7RIPrUcMvp411lmGuuBkbyO6caLi03dcHys
AB8kl371odEVLpJgH/BhvbLB5SBW/W1G9jsSw+EC5oxtSiWDA7hObGXYWtU75olOtWQ+QHypo25M
E742lIOQt/tA0Czv4YgMd1hZ07rKcIgxmFj0h9mzNa0VgLvEORUydFZObBfvXBpeQ1oIgDhIbFYq
iqluE30MznJ0jn1Ehech5fRJ6dRXKFVa8rNL3J+rwPJA8pTgRwiwSFxVLIIH87XqRyG67sk7RgHH
JwtCsbI5SVdafdDCc8ODw2A7uzlf+bgUJRIZ3HJnMqWS+TxYmjUjftLtPNRqUuyFyOKdUwtyGUNg
uQQpVgVfRDmaBJ2pu1L2+NWKcJ3o6wIWAbv8f72y4ucbYcCxqvkMkEnepfqkXwzsY+BQWFQSM2lw
t6/qryRiNbGlhULMiotHfxE9Q73EnQkuqNVfefEjV6uuvhE10/FH6nX/25B5Q32y5nXiteBra7Y8
PESRpF/haUJ+xiaCrL9mPm3hmsj9PuGrni7QIkadIRQphAtxkJK7ya8plixWWMcV9TbxdywyTHoI
Hn3fPuvODqg8c9t2nVkeB7VBcIH0zsB+yFDeujEb/HLR4pddsKsbTpwGA0MXga37BlyQJSjWroOK
ZKDdGZClJP99tDyEeProNtq/ibSCCEv3ufvDlwc94KeoV3a7GZ0v29o2oNl1CA+111QEI/V3Ld+H
7YExViwzuQShhLTMSxAU1NadyZv25Ljoz9zMGb6PyCvO2lth/GTW91h7PY7gpmTEzf+oAP2F/AOI
C0RUe1ug6LLQ3rs1bJzaM/1dZW86FtzU6ig1piN2TJaePddCli515OPYNxYq44w17xBXLPayBhoD
diZ04dOCXqDgXUEBY8xVojrt8WNxpKFPrYCvcERifaU+VpfJi5JanMuTdZ0xkFvzpe1aYpXifplO
CCNhNNwkiwd+DQmMDoq6xALgdQls6g/0f6tUPlOgio75D5bwBbPivPxHURJZP1gruHV486VsRdZZ
4myT8jw1oG9pGFzLJHMKrMq6Z4fof2G9XQoyOc5EXbA95/pKGLSTMe5yb1PRI25snXsSP2FAhUv1
BQnO7JkK7sF71Nx3yhG7QsDApFvV6crIdzXihbw/6GRpIOQgTq1vj2V4VoabFKP7LTnXiRHBNWpR
I6mHGE3KY0IGP8HsDSyXx4y6qqCFBMJcDHusPcTY8l5w3PHSlSceP6uns/RAhwGoQScG92oT1MdQ
JqNy5knw0FlPnqxdMeSsAqBJzeUrj1WYbyhoqQCii8n0/6U7i26XHEiO5ODg3xm3UMrwkqsaq7Rn
3+/I0mAhszUxC+LcttbavD5kvrzU8PAEUJjI2+X0OcAUBeqjJOuChUD044gVeAFSkYLf4cTtUF2m
7D72MGfli1QSl4CsBg4tzS0rZllaRGQy1f6wDR15G5TRTkzCC6DTDiWhyjSnaAOR2KIbqdYma1Wz
lW9zmsdo/OPS7uMeqQKhMOJFSjhVmUVc+COy0WD1Z6lHhpdudcYuTEk0xVvOE20wnbSS0RHaygxK
Y7AlMRIlA49xGHLCgdxdnrlCrhaTLiGrfjQl8RgGjmAnX8kWod0SGm06BNFdYHyuqstYncdB0Gcc
8+KbQBqOd3R24bXmZC/yT62e1vn4lWLfRuuZfzacvCP5UzEpD5Jio35BIKN8Gk0Lzrp07YLPuVPW
MvKCfmswFCtBJSQi5qtPqTNgr2E/SiyOFV6W6jRx+uvdq7VayET6tiE+yqjYZfXKcUhH7CwIN4xr
QCxgPDFp0nA91sbFTqEG8SBYAzPn1Fr0ggDD6ZAy8WHFW3dMsiWA6IErdBRwK706R4Jd1i8fcptw
lk/PSP3Ja1InAsKtqy8dgktTJsus65l9QeOjjuO7a5h9BpdGftdUrFjfzzy96AawAhaMP41+ZGLv
d59daSxah9HeZQA2lVYvWfskGwu9+20K3xB9uAQi3lJUxxAnTW/o3lO9YtwZGMBA5phwnXYnpEIV
LeFjI1kKRjEZW1GRIGXYRCjo/U0og7lh4VYrOH5s3aHex0vfhcINdBoDNeZ0VuzcCxw2LtLQZOy+
+px8s4E60OZMbAVSlgE3u+yspGTgmMHWh+iKpHp2LeuqYnNXM6Bl9/jX5OyG2k71rIxTyZzAXFF7
oHJLJLZTcD60ClJAxYqyWgZKTRnn24zFUL8TyD1JMdeVL9GMjyxHCdBeJsYmNNNkJ0FEZfVfHgaT
Ry84RLZ4i6C6BI7howIxrv6IX8Hw7yRcBAiBJbbzJpy1CnW36djoq1TrvfmfwXMbkSRJ/3xdOxZm
4vk230Eg95gcaSGi5r1ASlGIjJWsrcDSUi563mI01Nb+wHirNbt1FpVPg1OJ+CR8zFtR6B+43jq6
oc41NGebjvWpFPpPLQVXkmDXjulvlJaBQTTR/cwGq2nUwjUgFKweb0WLG90v2r1sB49MSeKlfqPQ
1isouJNEDm9jMRgbZecinOzPbKzvjkzTONfcbkz3mLG3StX+a30DMzltRMnqK8+tZT+G2BNUWk11
16TxRykHGquXOVSwOPidhsqmtAnyHQ6qAkmg/h04M42ymFAKJVAnVee3yqTvuGRwX5DihX4Df4/T
FuC6AtQutknYX9HufLJr2S/MMW23wRoPBo7dVXrMh+Qm+33MAjzeg9nA89lQNLQkDKglAz+Q6brb
WZIrJOBhiqGbzFsZ2BAEjTZ+roUGTudUEzUQKfzhVThrvDd1Uu8TyGk5tStee9aQ+HVXSBxl9Ocj
cWY6KVddNwAJ4nNU1Iesh9e0sN6TAYqgwEcA8mEvsuymyWI/q4MpkitbIUE9DrC413tHZh1RKd4Q
hL9o0mGVAwhkRAhhrSbyBmfNgQ3giWwSzNYcLmBFSUe2tW4b9keDIVtFDJXh8+kXlsnTn+2l3Dyp
jvhn1rz/lvQa/Fs1znVue1FjsOIBo34455MR70ip36U20u1B8Pula4MxaB6bf0Nt7Fs4v5LVXxso
zgt74FTJu71C4kaCnDjhyxOsbnNGu9N0LlkOxYq2aWrrG6AgFhYCayB1oXAqEuw0jPUTP/0Wlv+e
cOouQgRc/IguFNcH4PyjMkm8N2a+hQjA/rDYaU3gGkq0LR1SWkKQtAwGg5shkLGKP0aeR18fjmK0
7/hItba9Ak4n60IC8ebTW6r0+DxG3lqjoaP08Gy2mzLwW40xs5auaD8m5wzN9m4rjK9rfVO3XLHz
dCwi36BkztjeRLmrCraaVnasQ2OTdPt67Lwka86ahpPScJ6R4h+r+KXNKMh57a+hNsb8lbWRF2mP
WsOG3TKhyGjXOgZl8SFBNmlDixspxkwCyeeQ2xj9mSDxkayognLm2mUZM8cUhdBriL+T/nOKO3jj
h1z7gbsJJ2paNKx8oTx5fUtQ0sRciw0hPi0UqTnr9Gww1iUFSNQgGqUS77BLqeVAOJGNv8RfxhjS
qlmWwJWiV18l2rGGz0WJpFU5hHiW2O6krBkBoRGTiU4rZj4+NeZSyPHSl/KlPO4U0tyiXyv4qBts
T3TKHGauhNQM6iBbmQaQCfJqpVgKjtkgKdZD/6rtT83+BH1G1PjaDu9l8kHoAaOenj4LRWaXHZom
QmiorxoRHOqIA6ZNtyl47aA9q3OspQ6cyG82cWa4OQiyQjCrlEkyq02IsZABSHZQOodVMCltBLcS
iuaqUKx1oD28AG0JB2X8gcm1MJ6NaE+FFriR8ZnnqJEbh9HvHxhMMnfCDVzDNVEnaDi1teqXvGoI
2UFjDQCCmvFQDi/Zdo5KynI5XeIcPsSTv0u0aacOHbEogrS3nK6OnZy603v/SwEuzQriULQTu9Oc
uLAR3YYMYk4a2FMCMg994pSVA+uUTUyMbICXsBcs4vueMRJYQ6EZL51aDCMBiSz6UN9lTmB2w6s+
GHFQgB3IrTVNJIMWECjLwGmWKvVugT9wGadMVw15VfFPE/lVZuOp83UwOdZFZdHetlize8YgfUOv
IZCh+2LLqXlBhOQFSbgp85yNBJ0sqKmLznAzsvlfZ7Y85sMlqk4GgLmFE8mbQGD/8OVTTZg2Z/RF
ncihNKR9xfrDyOx/FZIgabJvFCA+xn1ZtYB8gV074ogmqK/wEBynpf8nmf07YUR7ZVLvZjjtsKAe
LJSWxJ1AdSelRQIAbymXHAapWkAWtgcvkL+b8OhXgdv70infOB23cOFBLL2qQ3ZyMm2TTPV5Mhlp
s7NxFOc2RjX8U3jfnXkIMfsPA5AeSJ7PHONKgDQnQqaskXQDWG1rQdPOaXoHB7N/cdCmBPRLfhJ9
jQb57kxQJdr+G6sfUwyFzxZrA47CpA23Wm8zV/4VTHXN3mU/fFLDdivl+srwiz+5RTYcBY+xTV2q
0jM9Xksn0kro9JnTmZb81EwFvIvu8XcykJL/5MY+jdG4bCsNiJrsGQBKDFBrcaO+1335EqI5GX21
Jw+TkODXkKBhVtUDtEsC1XuuSPEwDYs4K5BZIcpq5F/11L1YFFGab0zr1oSaFw0S6RPJcWIDDdkH
DJ11z1hOVp1/q5nLGhmqJQv3sVO+yu6j7cbjlFT3vJteshodBWlM+O9hbSY/Yri0JJwGw5tEGxdX
TJHw8oNjzo7qxBMU32M+3CGgSs+ilRWWN3hmrHGCjv1Rc4B7BUSXPPk2WadAyBrlyvvqooY6CtwO
Ka+hEWo/9uAzcizhxUTfctssqqhxgyC6tqpDLi1Jj4bZn1PE66yRaYZ6bG/kCT9VohhQCp4GKb23
k/OWy8HdYAyuMKiD9rPNFOtPFnhIrYSqKgcizAgJOneJRVmGGOTcM6E9VNBKsIShaLSnpmDRH5OF
yF6+SE0g+dGxQ1ac+eLHinjk4biuWPFY9BP8rfNQCNCAMdyGWcg83aEt3/raenPq6L22K7cMtN+6
QZkTF8UrRDJAOLk71PURwiX5xKZzMpz6MhrqMmIHL5doq6xpX81LBIs73K8/EEHIsuUZhvIRtvaZ
JowT3T7URXGw9FlnUQeY8NqzrbstluQsNZ2FIfDXICbZhqwvCPNKcBe0RfMGXfaNy2uTYtjQhycM
qPeSWLpCpE/pMPT1ya6SZ1MqXlb0PKWoyWrlp0yXYTh4SaEjBmmbe+nffF/8UiChaOzW+vx1k6KO
eXpA21bcUTZ9j/oRUeKlL6qdoSQvlQ8JTCtCwk01d2zQqTx/8vfJyMM2yr/gYz0piND3n3pSRyrA
TknHDi2O9uqcEmGglC07hbYgvFepciqEskx6senr4RQ27b9R5Gc9ldzcrP6XUiIdYz4atMye00Ej
TWll+rT/tfUFweWizbMFhzBqY/hQrOacK/lRHxFvwvEbR5TrxQdRc2cVpIM7JXin7OxAXRGo2rs5
lcRe2cwspW5jF3PV4e+LQBzgI8GBSJetcyBd0S2YbPYSBxBEhiBVvBrlS80+tYyS2UbEmzfbm5LP
LIYLpP4V2P2g8MDD+hWd20j7niqiKd/BzQONfEtSJjW44gKkGA2CAV5ZJf0mfIGwbggQm5ZbcGYt
Z2DIaQAXfdm4NfYamXFqhoqhidhQ2W8VkykJO92odVhtYJjALDHTVTDjW1oojc0fwbCUCl/2wAyW
Imz0O/BgMA9alBAGaMsSgiZ2R+YSEhCXZBzIF0NGJodeD2IpJLxvwGCOt8YrYUaqCnqEAonue5Qg
WeCHs4MPqILky46bLC5JMgo80f2W9bjqmZaXgMha9FmdQ+x8xTaQbZPm2MtpTCHokwypX5KzH1M1
9vUerMe2bwJ6Mh+2W4XFhHWzlaNv09cT4pgKBZ2C4MEiDy4prK1UXAVWrKR7DsVZgspTxwBtpU+L
qV6NPtZoDJRReEnnkJABy/bYbmKulxHnb6sjBmetjMTM18AQwxDANtkNMvJUQuHn3FIIV3aE14wG
Uc7f9MZaSizHKrVdkVXBNnBAyWmvzSA4x3HnSRUjtL7dUfau/ZNA65lwrMxvgA8LuYGTKmOk5BpZ
TWb2qwVP5lRI89ZU58PI/pu5blxere5elsOOfBC3rT3OOPoqPoSOKeMsUSRYoMbiH5NrWzaMh9V2
bVaIyuBGROw1LFieyr8Rd+5EyBVHom5ckUtojsm+xNiU7HAwkNWUufxHL960ahup5iHQux26bvUD
Z5urF7/zX9PP41JsJTUC/uw8wARSwSD6DHAJ4F6EzKFyZDnwDusfrsRF3xzQNy4ybM3194jgSQ4Y
Hhs/IqfQ61I2IFc/4wF5T5w7ao2pPII+gPA4bGe0q5rsOvOnkS6t2PAntfgJ+d/p3vXcU7t/2EUq
5Rt/bBJ9CGxwSXwmL1dtAH3dgDNxJrpFSU4dN1zWREfCyo4hpgrsnPXWCVhFVuKU2MMTgBMylvLI
8JjpYmApe/KSUe0gUbjJUuOBNaeG/WqK3wZxUrazmIsZ4t0W58me/i+70/SLd1wX2WtEQqvotyrq
AK47SL4sXAlrSyzN6WzySjroPE3kB0wgKaZ7BBR5NK5kJPv1+N6wf6JWYFn0LGaad/oHOp2l0LME
EoWwllRZZuP0qkiWIShAMqW4UZiFGpUHMIXxq4IoWzvBv0vgpKmzIko4K4GUDHcnokqvS1HKlm8O
BrvIeEmo9rE9s36HWMNVUqNJSqZDiMNkwskvILg1WK6bUAGNwUODJwCuC3/UWAWh7c4HCjGraw2d
RyX3GxtxCfNVAWlAk8+h7zAdZevHgRbWeMp7y6MNJ4uoph89+IgUu97fdaDZBRPsAovfBE1BAPcx
UIRK4Ui5hdJcPdD56LK5bSoGCIy7G0B49jAsZSZNAg3eVLD1CaBaVrivkHmOqpfChDFR5+j8fTkB
WgX7jr5KdjYsNFsAvMAOGzAZBZW1LELMOJiSfemtQhY6sKS+mjBfo5EGEhct5yNjMEBtiTvJLEUR
5SoIKBzu6pAxIXJb5JxuGAJTiBgLYoog2quAZzCCyepwpZgxutwEsFzJeiB46gn+Xx8KehMxaXO8
qGFqkHhNQ2RUT8RJhIKgVz5GOz1yY6xpGjc5xhJfz111zwCNNRnNiFuyjJmCaQXonRjhEj6ufpLI
rYVZoeG7GUdofYBq+jDZpom2KfkVEoPdGOIlLq0rKaBHUroqthB+CJ0s7VezpjQq4z20Jtdw5v9u
JnjC0Sq1TY9tyun1/ezYJf161yqYEQOiLIqM3JAeCopMdhbyWCTFMDGJqWXXBk8SU8t6AjmteDka
V6F0K3LOVzraBvQRHuEpeK2rBX/IGOV1G1YwRqUV7eQGfOgNMogbtuiLuOnDPtrCyp5XvbH11oh/
acLOoLtasxSYM1Q3PxtmzLz5RfposHTV2Yx/XjL/Q9Q/rvQM/3v0J8Bk9pVwJflfldB9WY+RsRFg
QDf/qWHk8JK1pBkY+UdXXUEZ/u88Qh1jArqUdfpwalFiyJHnY5OB74z/RcrZxb5ihnXopNvmU6LH
CqdHIF3lCbEvNzCCpf2IYShIrrn9lrQXQ/oNfCCmSGAMi3yyN5Hx54CPSOzKW3Z7E25T9Zo1b1F0
7cOXWv8jMjytP6z2VWpvEwNbjbVrLRGlFL2DgrTlj4KevENTNbBSyZB/9+JiiKMSbQbqKSf6HtFo
A2/ULTwcG3k4B/4F7DgG8kWEHtpEbaguAL33d4RVWnqRxX1SX2n8z9Shhmew82CUXgWd3/AIQ9Jl
XZKKR+WpECbbwyaxkJ6WkB8UNrad/Y+mTc+8ICuwwrVLJ+YJQhgbdf/aYMcp5+kk4hHHxi38ipXs
16Daz3AAtyyNbHgfVveIOigyY+Vqo4oAAABemm18cjlG9g0jwoJs4srDGhaCgrESzCNaeXQuA7ku
hgTQx4EozaMUFCYi4oQSrF8+Zb9eYiF0ZYeVbcImkUkHnbTga3AYMarJVZ++Z4UwwHAwDrxXqrGo
o7dufHUNQDuYLBndnIWFM++YdKePzKaRPU/MwpQnhjlb2juFa1brqv+LzE8Gyl3Donau7yymNzbC
XkQzILORYqIuR3Q4iRLdqVhmBdVHZyB9NVaz2TpOThPool5dA4i0JzeRmbdTnGSEEHFl+ESq9keg
mvwwhzx4DOU3V65kvpPgxqP+mQZAIG5K9DtpdxlFvN79MzTI8Pqdr1ObHllz7Yq/coQofrbtbWqv
GsYv/nPoAjcxMBNz9TYev0g6XkV9COb41NABMwOon1mF9CpYoTXyIw7finUQ3+32K0McA6Cox7zZ
9glIKKqLnWXpfFHH0vRK5c1gcd8W15yaJKUEdcR7QT0QastCGtGufNsssU2k2AQYLUzjyuvYNxei
PtFRgMSJ7wkwkkl+KwpKbRRMuH+CHjW3cyn6z15hj53tnfpsFNcJRZsdwP9gFt5klJwqW1wcCmBD
gmKWMvKWXBKTVXWF0Mb8MBCHF05HLi0ySeObSPolsIiWdzdNmUeGD7v54gfCGG76r1zaONlXhQqt
1t4H5zcCRVGwEgmjHyZSqza+6O2pnrvH4iDERVjXQN862imML/x7ErpBsUv0M9r8QUKAIwEKR1ao
06VjuObhQRNvzbYovWSxR9UYI/WMhy1GIGZ807qRx60u/LMtaEXb3ovRmlo9rslCOs0mv6nZDlb2
nP9fSST7KazYcaOepBOlV/f6sObUHY9AGICkkz0R3vqSl3TC8gppSYnHgxrZOzVGm6GbuyE5BAOx
c+OnqSqbCiQEwViu6Gm1FI2YUYXkROUA4hn4n0w4gQIGDEwLQHVDAaGY6BvbF2yK6XYKG3lmfIGa
fwIU/hOgAfVDJt1We4si5cqu50tP680wW7Lww4rWdLlhy1RsI2abMgMnWwB7c4p9dGpqHfJSdLZ6
UjjCBsXo8KHWyg2pPi6I4V0OVDJLRhf+r9clz0hTWVNCFCpiBpz5RuvjG1Gdu7GXdtocLhoM+4Sy
Kre7dTID2uviMKZzs8ZxM+fFDPZHwaVmRpjuxHiwREWuEnaNPn41evAg3fTakV/dYzNrTHRiqr8h
49PLGF+l6o+EkK0njRcuwjxfUybDs/wet5W5ywFm+XG2mRJj61PimDAnAWSgR7d2gO+l0N7GdbvV
mFpaaugFPikuYAdDSj6VqJGCoTaIHK3FYSnprJ76yYtt/26YOPG07Kmqg7RQjc7C+rwNWhaked8/
p4rNZMDWnxSxa6fxV6q5+jRnHmxYMrjzeQIQHrHvZIc7i7k4HId1vxx7gVSkRmZLZBN1mfJbksRp
qHOPUr2aHkqWei20ttvPua6Zz1QlDaq7JukHU7QbJarYwkmQUbQTP+Q2RilTsDJcdjIM9qk46ln5
1cidN4FNnx2X2bwwmvlavUE7PDrfAqLeSJTUImiIKtbMS0Kta5HxwCUwnWuNwsKH10gLDlR/BTL9
gL3x2is9bKq/LulOicaacQjlvw5KHSVvCTZTlrLPKech1e0vidJN+jXBeUzkR1WAPgaVJOLZSoTB
sR++7WqfvGW29DAQ5/mo1+q6PONl+sqwjRQZ6d3kX7EKZC2AU8JolJ/BgdRldvzQVcRigVmEP5xq
RTnp/OxwfU691V8aU76E7Am7GLpIeVfF9F2J8ILh46t8WdFILcq6P59VEiA9Tb99QN0/DJxjWgZd
lM6afc9et8dbA2XfMp69HXl++y+BFlba0nsj2xe9Sm8GfSBKgbVppnvDwWJpboyJOX3RXSdTO8OV
PJhafBhZ/jVwYBtBVqi8q5jy59F08OtpU3TZDSqPSRhuRsC5LAUMa5ThHsXhy7dZmwqByV5lZpyD
a89o5axcXeNGWZdDvdaIvXCsjQZjOkVEk8b2sUXLG0nBZiBNl8hhIOM+0RMQqfuCtSguAw52EBsX
uSUKlFx6wcVDphaw8HZRyn9K4jrMN3FoT9pP7gN+yplMCRYGhdJ6cUAhbD0EuJE6+Y66cTuh0ol1
sJyRudaK1p17wxDoiz09TaasBttc/iJjVA5yWF60XHm3k2k5xU+zk3Yx23UbstUYIMbXFqtEvmrW
VwwkDAw4uQERLif2oWA6QVB4ZuacETFZ99LRcTYzACfwG+PRyoigiuhMFwAMmdmx1+Z93ELAfLAb
HvD+0zfHHbBddJDKOmyFNzWoCHWF6eGXPp0H9KOEEiHPDmGcNk5/NfzoCif0BFbFI+JSRozUTT4a
VgTQbUQcZIglIxOuLVFGUUgM3StOHaQhZP7FKQYaoJ4alVYMmh3Bc54xZIKHYkJarD1ubdXLIYOG
vPSlrV5i/qWZ5sU37Evaot4HvaUmEgJ2Fsgv0wquASUu7Mkd0LrPmJy7toy2GRsGIXRPlcrDCE1A
ndGvUr5NNdoza5y2fmQdiuq3RcrblAZ2jXTXOA5eBKzksnm0B+1gvMLLfxydx3LbSBRFvwhVQCN0
YytmihQpKnuDUkTOjfj1czCL8dgejy0ToV+491wvrB4E/4BkeyQtAXq7/aginBKV+KxRNZfg/sbM
fZ0n6y02jX/hmF3Ddt6AkJPv5ZQ+uG26yzoUkKRyuR4DOozluRUeC7d5o5F0IphFhxi5F01/DxFM
PotyQzfEz/IdQCoAysiawSWEYKm4zvIwq8+AF1IR7hx9IwG4FGe8J18lCYP1qR32VnOMY4Bp3I4n
Z3ieC17aexCmcbpURQGvFNAEwS2s35LkOwKk5vKPzpdpfIx8DIXLdIqOJS2C71xFfmiQutK+5puy
vYGKmon1c7477I/Vs2X/TVV8FzfXJPlsxidGr+O7VVzm/IMVyEhx79y03DN7o+er+nfp73Lr0FkH
Qx0NfShB9dT+SgZnc/o34N9kvSqLj5Zxg9KvtnjrGjCHFHj4RLTxA6aJ19kPhitkrz8pkQfD8uVO
RO44v1n9rSvEZx8C0FMpfpRzs7htUaAv1rItsvUauUb+OCfArJ6b7oMq24mfSevGXUZxhbtQmr9I
EFiX9m22mZeRBcrBFC/ikFFWVq/85fv4BImO0wxN0tEx7mVx8yT+y7MmMa+4pjXWWkw3Dd1S6QfY
nP7wSmzm5gBD/oFAuZUNJTxteXL5BzU2ZS8UPP3uQos0ioswTjA22vmra++b/kMOx5DCr+UVweDP
YIU93GfBcZweQGfUCLnYRKZnjRUWT6r4Gzs+qvlJZG+gpmekhPFJ6nOpHyw/xBob39nqN1bqmOFm
ov4NQPAEjstmdWG5rsgwZD1Peg+y9Bom6hjdIL0sl5fbuxSHKERPCjoyRYtV5dDvT9R3JsZV59tV
7LvfrObAVzb4911zXwGelqBJXsPiR6vPGTJxP7yZzPJ0QeTYu2Ocmo7dwBVJdPJLbwFLU49nOexz
f2uQQ09mdneI7FuoHijoMyzcrgT28C3LfxZtHzgLp/1KIQxb16B+cOYNts0qItmEN/hzWTHy1r+u
+rO75yq/kekUlS8M7K3gJxNPmiqa9SLPgGLyKoNbZrBUEp+5ew5pm5sAnN/0VTrnUV+YDWcuzJYV
DNLGxZT5wkMzJ7g3nq3u3Aoo95h6F/bdbZiQuB+D+V/knnJ1j/Cq0ExVyc25eIxt1RvdS2h9Jlia
G564kQF7kSHQufigr5hzMea5ON3nxG4+H9ONwlSgQRKxNrmzxnTl5L9Lv728J/jigWwypJiufnme
eNdDdY978PhfefsVQ4pZDrcHg9df8OqjIiY5CLVMvOnzczZuI+9nHN988ZuIP08+ddxeIyN3ociv
wZ5dkbkZ0yJ/9QPgrmrtNYi8qjcRnAxoM946RoeN491YFNFYGaOrckC37HVw6fWhax6y+V62j9p6
UN6D17zk2VW2bwmCLN+17yTWE8t/btMrwHfDvQTpju9kvBgtnBnFXxCCHVDvCupIDH3YYpQOwwnw
zznyfuvsSEa7iYTUvKbGdRLPQJ5pEdhWjzjjXrj0JoYT+AcWl0RUr7V4dsJzg83ayraYtqYWXdDZ
GxAevUbhn28/MUDxMA525BgVX4Jpk4Oh0mHmZrKjZKoEN/e3ba9jiP2gfM0ZlHIIKP9p8h+q5F87
n224NdZbVv9bHjA8pubifbOAp1p/TBQHDBaT95wy7A6Luy57Cu2jI851vZ37BzZtIyZz8RRjGlDB
zS+PeXr1J4Q966Z7IwoEPDjCuHuLRacj7iVFu3WwgguLj4B5bYfLYHzoF3ABJkrdIf4e5wocCrSe
LCi9dWqEHjHO7iuJ9u+hQqWMkOE6zdjqpuA9oiEIRYzmkmijJXeZNpXQ6VbecsN7KYroy0jr7ylL
Nx3FjjW1v5JKc+337ynuv7tKMMNQLBdbcn9nAuRY0pvX0aM8Hrv2tc8HdPehCXEkBDOupFoTIkKO
dk7ole+RpV0lcpMT0lnr/GyJChSVBajdChHBAtTmitRGygKhStaQ7x3Uugt6zRh+07pCRASvW9qR
uymdFkF6gI2CLcsflA+2YVG2oA7IjceB5KHNH+29JRn5dE7JGNfBg5E4Ca1c4hprHr585+nyQKEf
3GdMkNGr74yuvnp2t04Ge/3/wpO4DVSATc3qM9rOOQJcqaOICYfHjTbDx8PNCll87rZNbx4zYlQY
7XpXU1WsoyqgM/NEb1WNO+2q6QGOq2NC7HcTBsZ6Qp2fGejX0Y7zYbjroIvElojm9VjGeqs7Xogi
poGqZv83t7TYplDNSsESNzEOarJicCztuotzKBCmh2XSiSae4dvY2/e5GRHQmLXMqw3j5FBEsSzN
qQbp0snL5GBgkyHpw8hXqy9B5O9UocgpaUmyVAx1+7peyD7hR4fFW0/TZ2ngZ2kWNq5bFCPVRnmv
UrSSZcgrZLneUPoPinBuhEucF0NN0rj/IxmWmwUAORe0XA0Al889PgwJ0CWj5asd2F+vJC3bqCEv
y3HifIBeQaKJcTdZmGDY2t/HtTPtdeP8NUoVRD79OHm2UDoqY9X1ZnSYiT7fZkOF6rthxE5iG+Da
uBFbJp2F+epYYDtndAidK+4jq7zVQ1PdLG5w1srgYnF3DW717cK2IcqnvWdL0h77kiPeoensyxS2
gQG6FyXrKtK4Imovey5QBbXN+4whKLJda0c2Im9Ny15H6EtXU1vWO2KNNlMhCfUaki3LSIXgZJn6
Lec6GdHM4WVhblvP+qsEE4ZO1vgRGQvwJ6sWX/CEUVn0xpNr+BcwLAWGRXLXCr94UHldk5DZ74Lq
Tc+IKqUCORrnTnHoyOOaemWcY5gCgSmGYxJT+kQ4gCH7n1obr1gmE4TkEUdt1t1bzXROF+2D2Qfo
Tatm5xh08H5FynvOyBvvC7sZiPREQdWR2ARtAg9nxJQ9xjyxDtOdskYzYTdA7viNqQ8i7zTlKrl0
3fyh2qzYziremYZjrzWAQnzxdnbwC9/bRR3BVLkKSXdBy3k3lfwSrx2piWYb1DIwOGeiZhd5ft3H
REduqsDEFy3D9zHHBwXMSKKqSczHvp2R0s+3kandLqtYJrud8eGkwYXCK7gfywEIi8Y9kscGawxt
MeEDczbIyyQBEMwlaC3hS0ldJY+STCxqkPAKhw1hflvec1ebKyNOofOni7facx7Jl8EbkGbnPvfY
ZSTYCKL+ZhXJOnNYMbleIrZxgwk9RUouHEwrVeBgmDWJdSlpn3RwV42DXg8WPAz0uOvGZ9w1OHO3
skcPsbEoPxt7yO6KklAJx2hwz6Dyh5wfrkhsQWzUk8VRMApTROQiN2XAa7JzzjNjn9S0SW7vQ3Fh
a5QmKOq9rgGrVgdbwbgOqTSXwckK1glslLvKY0cW9eOqJYyDGMR40/QuLgr/MnZI5Fs1gclHWgVI
uz/0U4GONpnf44iMLgNM+pbJylOSey/caTtKtj8mzwBXZ4fxaD+8At+3sSCUF4BX727Ssj5WHZWA
9RNAmHFLfBlk8BzQVj2mAdc4SaaWByg6ZMIYmBKFf7XAwNVObCVHJAigp7qVQ+drdvoxy7EQJ/kA
Pc5/9HOYbkaABYu5BS93BIoZmdKbrpaviY5OgW3cM3czJG9pv6ze+8F5Bil06zDRtWmwHoQlAOfX
5Iry4Xod+LzW9L8z2L47p0uOpc3iy2A2gVoovLQ5p4glrrHojxOrT8AWLwnv7JWHCSj07E2p2Qio
KTyJIWKYNKFtIUSej6zB3sgqLdPpMxR/0ki8+VvZ5icpFZ+59T0wRkomj+h6yA6kDDcb0Yx/y3M6
9FPND2oozOrcerF9iG2IAh0hLhVZdCsl3asMOdVl1hMencGH94DbNpAgcXywjuB1cmc7iIPbxDZ3
zVy8LtB5CMtovU1z3KQG0RxhL9Z+vKyn0JvNEZNxd2ZTikTjyYU27Y8u5a4rfmK4zwh8oKQv7Lwk
d96zucmuGinm6DwMc3b00+k7KjtBXAvzvT5YtqmZT+5CHrpbqKm8ejELpZMkiehI9U4lx63Iuyrg
kH6xiTqrnCWTiid+2/g1/jp6xar+zXvmtGFUeduhvWeDi4q7VWzkkT56dfA4CZnvEbJLTkiyLfPN
1ErNy5C1d5/V8PuKq1ebbCFJLvVjmFKJ115iVL2wuc7acQHPm/o50LCRImhfyG27k88KRttYQRYO
J+jnYGD72L73WE9YtDPrPCNgumg6Liln+lyeL5tDZqAs9Jt90NO5k0Rnr4scvOmM3HVK/mjIODvv
g5ntZ2DzaRrCfoqlGZ2sYaPxtQuJK0lqMsUqB28aS0lIki1+ufrqjHyOQmv7zh2DV2O2Vr3Ny7SL
CALsPETWZYnnz504pyY81JLnOLCdD2XOj6XhCHpjfZpE+V6T/5GMPZqRCDeu8aj8LtwCm+cjY6s7
sQdXnfwOLX9bgp89VImZoQd97oPs6GqsTEOUKx4ezgRUu1ydoIEbht7FyD3KUsxbYYI/FeINa3+F
cYBoOvRTPF2F8ZQXwAuctvmp2wWy0zfXfPKGtUXZmBgeMiOoZiVZX2nu7jLVDAxvoM+OGPYz+R5L
AeoIOwxy2Wd/TnDrMmYImLOuWz95jnNFzlZcvbfoxtft/2iRBjextTbL/HvCxhUOCej0iC3MoKzf
zvCfTT/diZKaU0iKA8fbJbx3AbpEn22X3ByT29L30Xd37lqLLsE89RQYg1rV8sVPgIOS8/I7yTo8
TBqMHOvxhc8c4ItKGY26bEH4kIzk4qX+koIHaH6UhAOwB0lcFw9GnxHM6gufHBb7VPTtZ6+7hyx5
Ybb7G4X9Pjb6A+lvexdVjTKfrBrDzKgHlsduje+4+3WTPz+1GXx1rJRKPNrpMjXwSQXtZPaee94L
EgruDK5FYuN0zMqSRzXBL54CnxU5+Vk9sK0eDw9YBvPYGSxrU9OG7T1tMSUAaGZV1EfTMaT8bTsa
8lpwNWzVnEcXtUoS6heXOHgiCBjdYKzba4o8iDKDhe+EdQA7yEO/pBBn0FSmCkqhNGymyf63XP63
YqAJmFNa+8FZl5Pn4qLBEqtQmK3zLL24AZPLJDdt/qM2VrkrzrPTo9kxCflzUlRGFQd5ktDks+4l
9YZcXWf6BTuFRSK0Y8Jt6DiRkQRO3ZDiElo7qn3wSrZN8rzPbtSGsFW3ODlMchSFg6VeTa+OU9+y
asexvzGb4VdmcLXDBz0DYuk9dJi67/aicO/dmaTwOtXr/39Fufw2c5lcg2R6lUNJ16RrDm8b73yO
5GAMwO2DGGdrY74Ps/8ZCs7Zmqn4HXPa2S84KmqMudPQHpC/cMO6/TkDXGyRXqMqdA5JgI3aMMRT
W2CjsaeC+uvaGWjvwrZrV5ZZvUQVpV1cCRJLs+q5bsEEWbhzqo7wQc9ISOcROKCMFHqGJPYzzzGV
lTp59mhb0eF85RPtdvTnu3LYNjbAw4husiXbaTFgwaopvKMn6xFKVKG25IAfWqMbj04VYV3vUXU3
HrNMHxlGPJwgdGMxqIZnc+ZWmLUHDnYekKY7QEg83Hvl1APdNectzedMUzF8B4znwwjVUs2rIDKQ
+8EcLnB+deEt8HrFBDXZtipP0LKnbKbjHhEsQA3pvejUfPVHHDcFGU2tzC/DEmwTZN1byzuKvzaa
l05wIZ3pDdE0FQ57UQAA18E0v51wUbC33ik1o5ckYjY4hjXC6RIzP6QfdryDsbXpPu+mHjFOED45
qfFmBDjE49BBEGexJa4d+e2GVFOIMJAiacCaYwD7hCHFqs3CZKcwYBravQ+hPzKAQF3ZKN+/m9LF
kSOKvdnOsNOqZ1KWV6Y9f5YtzSiZNcx0vKMqup0aB6CFaWetOyjRKNRRmiqUN+gbC0gAqYEtDvr3
s1USw8kuQnMWvVsLIo14MQTKguSEQD6aRsKlTH3s8WG0TSABo/aS/qYvp/uq7YpjXtW8hHlXjO0J
RCV8BRHjx56i/B4fCgGwzcHhJp4SJhBNCp6VdKoOE4Ub7fs5+xltKuLQw34wFcc4G34LYitXfi1I
k04vaZU9WaKx16n9itbqQ8fVs37JL1QlC60G9v4UIWuSJE4xrNwOEmm17RMgSId3Q4z1l45RiL+/
edE1g9vMWYtWAptO0oUBzSnATBm+3VfhFneikdspcV8q9FtzYvzIBvm025W7QqC0mE1O/IrIgTzm
DV0NH1bJtJXwd7ARjTHsW+0RU9IhyDInKguH5HVlkHmRU0338GkZdRus12y/3oTiwSugwQ6Wc3La
Ua+OSRM9066DPw3j6D60na2sEgE3GBtBaLMVibcYBSFmkR7GJKOsr71j4aQZXLWBvzbx8ZAOY+ev
fse0XEGWMGqCLDsVInbp1xBY302v7LbBEpTY4DCcM2oOu3vp7OjEIW+GSBV6ybLRaRyNkBY0UTYt
QjWX0UxXKGId4AqPZruPe2RuPuT6Jg/E3soiOFaaxKcAzPAijsNLirFHH1oPgasBxUTTtQxljFPH
1bfZaC8Vsj7DJvSAyo3hVv6TqJ6Zb33qu/B30OZXTtaSpT0sAfBPkmx+tpT1DDyWlqGIsBRZaL7c
5qHuQZ15Mcb4DEdVO8IWNNyZ6FgxP3YZVTURpSyjIn9vc59QKhsHg6Bsc4QlnFLPFXX81YXRG90c
f4dY02FwjmqzPNQO6hjDIiA5Sjn7hoXmUm5Di5STKeTPGlC0sYDgpmfkZ6jxKdP1Q2LM10WI14Yj
XwPNQNKl0SE2LnVFZl5RuMck7J4bn+e9Vl1+Iil7VSqbLbaUCGbG0bwrKmS3WRpTafhAIt0CUUNt
jfw1yZiqU7nnZHzzybrThvM4L/GuSkRPOAyxDnCs13bj8Uoo8LAJUhGk0C2VPQ8WZS3JZBmCjyeR
RzGa/ugaL1oDrEbpZA0rufxJPt62pCfNL1DG4Ze0MphIue43g3+rNe8IXTuEOJhvMuQIcu1PUolw
Pdf3Tpjc52P3xSsGx1qKKYPZwR435B5B3XcQ9KcylOFKtv2VaxF1xptPELiLcZglKSRG7JOAbvJl
cEgJHyYjXVKYocxoL2ElttMSq5FXL1NfPOoWg0ls2lhXrfcgMmm9FF+MTqttXY/PkjAj5tq8XSZu
lqps/2H4rNdkYH6jvHxuNOzeqcDiEAuizWZBlZMoJtvZIDdGX4Vr/VuV5dU21MGVBuKdktgXaH2P
Cq3N4g5oV2bgoJ4jE2PIJN3m0Lw5sZiPWmATLgaQDGBdoUKYMWPo4VHLbO9WNcbCmoq8yxdP7Igl
m1AHF8X12rCDL99hQOSP4c2w91MsnlFS/BF8oTbTAK9etuQEOuiwI7JN7lwGJ0ZIixv4I3Sm6qXD
s/88j99ShezsTEbD6RIcMrKZ7XX0njgxxqYqnxkwM+rW1kh+M3FiQE9SpjJ9eOWsAnuRS+gcJvKt
uhLTquj8j2jSVGIxzNvMVNtwY5MUjHiQUqIiRsWegKEOoLCYCJO6kUAXcJLv3vacO6Gtr6FPGuRk
i1GQ0Xvtua9WGD4y1ToTGnyfxw7nNe8YhsxrDUZptDmW3K7+a3qxYvr8r3VzAiJ4w1tsvLMGVtfS
Q6LWRunxSRPCsNs5DgVhfRhw4jtP9YepQibUtqxHLI93MBXqMkNcAXiANKnATgYoflamEUAeJAmK
4Da8BXQzWZZcIsMZjk22sG/61exOX0ZSvLvMiZTjHpRCLjjjfe1RozM0tV5F3H2lpnz14mgFP3BE
88QDqGqgPjGaavId+uUjFoAz4Ed/msTm4i0eT8iN1sxUPzNkDi2CJ43FUTgpsbO1TylN5TJ3YbEO
FK9hs/KeBmO+uIQI0ECDpPaWs87eUcj1ME1iZ1ugyWld4hAaYgdA4R8DnfwTNP5IWS0Cpga2U74n
1EYRFtbnSFzzIM1JOYt/R5G+yNb7UwHPIF17W2DoL8qXrlNYzam+RQ94ptNwIerMJ0tj+YY0E/gV
xbITxfvHdh/SqOVh4HDFzqqyfONX9jN+WDwJ6MKKGeYB3q1EEOQUD/Yx4UpvRw+cZIRFUSULq5Bk
xSnG/KZdeJqLRoY0t79xxmmG+MGfYbObAbK2yjfLLbmmy+BZiY0w/8a8e/WC/FaQLC968QiKOHmw
B2JPDAnftZxAoqbNfLOjgHlPuEzf4c9Gx3niiAIs66/rPHhzxvwtSBCSTgEjwAW0l4cplMyoea8J
dMok8A/czrx+Db/FV0GFmSRIPuYx+QT4bgfdv3nOGnT+7GNIhl0oZKBqbMKeLz0PJRkjb8ly3XwV
kOkCGdE+5m2hX2z2M24JFbzXJSLWiuSfmjnSxmnSae1X7E8Kh5qncmG6N13ZLF/g1zR5by2hHri+
QjY/OC2IuW52qQSpbc8zG+L0w60ZCkolr31ZobEwQrGOrH3fQe7M/TJ8qFvV3lGFi31po9dKE9z0
BbJk9JMIr8kli/c9AWNcSu7PwK7tQ1swopxQWMPeZD/pTQrQpYOFHvkrHCQSiSdKVaO4M1MYVdk4
2Uhbjz2CX4aWaJcTrIoMTvlom3WvQIWXvfDvgko3bMxSTvR4W5dsl/3eh2An2AnbOf+77UCpII1k
NGF61ETkoo03rS0GyTHKOuhR00+F4LMopy+xZHMNBmi/2XviWfnpJ89EyZuJdcaaNCc8cJ9U03Mp
cF92Iwo1P4M5VziSCUjFBHJfK34HpyyiDRqhufkdlHl0Aa5aIcsTSwL1ToDWGIWajhKSkhSp3ga5
fg+8PNtkDguEwiBAfuYGbaLyA0bBe1n2YKo65gR8KpURUcB24eKluyoiCpiwYY3KG1AujcD9PLNv
WOWE+oau2vu9DZBSASzs3JvdZt7WkSxHDaDvGWfoysrw15kPQ2Nb20oRweNRYXpN84qInyAa/Wyk
OBnqec8I+SOTHrgw/GZyrODBWaxEreInCIaj7RYGRSUb8X7uHlpahCGlddTGSK6fBAGVwVSBlIEZ
JF4TMlevEqPDQKnFslnuSeZ+dDrvrQ6ZgVkGYLtg8sgAtupj04+HzgMFDN+1WI9/eRjLFaL+gILO
wrTFitF4MapZn1sysbGKjrvWNvYM5q7GpNtVwwwR2z35gESWrRwDaLeN6Zwn0doIOdykb0PpCtAD
y8na2vGsj3aOdLJktbVVi2ij6HCLzA5zCzdp2OkpksxBDkuEXwsA085aeE2YoNqepNHGL8m39GqT
CfdorBvWx/eWZrRTokqo62M7kZiZjf3S3vJ05ug+4mSgfnBzwqoHSBg+UVN5XTKFgJplWyxRRvmQ
mTYmeYcM8DAyn/OCx7SiiMyk6rHIpo9NGTiPnh7v3JD8US9FKc0slLAcieKX4C4SSelm2O8V8JI8
6W2qPC3WdhOkmyHDszAAcjFs0V9dHOdTfB0mV+xdQcqiy5CRWZJn7i1iiql1fVSb2jUeE6vaKyho
A1b1YzQVr5bO+0PmlScvADxjGy5JPZZNVMVobgjQIGxkYq0V1sYnk7y/NodaqLzqy4h8MFJ18KKA
zjAR4MNOG7JwNbdCPE4wS4WE1B7/dA54l8j0vntpEn6NrrMaMNIgMZhkALC+i6eNm8z7gUaYsCYx
rAoMCLFvoqCGN2ovRp8MzC2ibywfvKrXSJoNAvIyR7zTkf+rknkE04k+fa7Z8uQD0bKf7cg5Id4d
RHDEbTFjo0FU4/yeukDrIvdzTE7jxDFpR8MFji/rgfDStQ4MV9/EQdaHgK169przuzvVklio+pUA
Zm+FKu9WOtnjYJAlY0bWv9arHsmtYkrBB8aRzTyWHW3AxAHyELBgP12W3MHy8czVV+xOt6hFuq6d
4jaNzpM7zT3jL1g0g2e9dG52oIBnb93jqKxRFvPHJsGZzhzCProRAlJwdc2Pdec/Nf2bQaal580n
kknEHaM7mBYAzjrFdFfLud/nLFsjlwjPxsN+UkGMFNZ0ZNIUsqUnN5jpIt0oWTydR5JIyFRsMdSN
AgjFPCIZrnb9DE9P3Gm2bXbQc2ISuU1WbjdOuxJAWoJ8m9xnLghAmAaDRDYcWh7KGSSjlX9ELI+C
7Df0m0PRJQ81r+L2L/U5v2XHrKNnN9UYR9F3msFbBleqKdcpy/IdVVtLmYRiozQ2Zuo+xnH+L8jD
N7aAcD96drs+WqdgG9LQ92pmX8aUDHlYyB/hnQMi9Er/6huC9yeWOltsPHSaDXXqWJzm8mWs8EKa
MKeb8qUdPAeVMhxVn2gSm+joQBFbwppc2+W/DO9OSQ3k6gG94nhOYO7nyJUslEchc5gUQGsh+LcC
R5zUd27+2cTXrOsZ0GFmxQDTUbOT07qOsfyQqcfc9tvS9p7I+ogHHBnQ3EGEjiNrJZYXU62YXaIA
4vefy2nNsOXOBMW/zAJtyOctTd1Aa9rQWYexs8LEam9iRsW574MaYCFcxfuCWFuYvIzKvY62krEV
Oyh23zBRURI6A6RI6kLni4SYVc8q0KSBxuy0rktr5aB1ydOVW7MlquboW7uMgQt/N85zdzdljPLI
aehX1DTXIcH2lZJYTgUIazIiRBaxQmbULvlNLgAyY/Hc7xrf59D29rXxXmGSbXuJxSPeVoSSZYDt
0o4GvUoflkR2H6HsaNI8qezY4ZPj3XaiYdFc4/AcIj/oi09TPrtMR7MlM1XlBBPFnHPopE0cI9Zv
WJjwjlX9pnRnU76U/tazS+yi8DyD3qK/DlDJ+GG6WXJVl3A/D9evCbhlMhDpwgNOGGACDcjp7LN+
wjVTnJg946yuT8r9hwAtd5VHKizayJBXW0IQid3ih/dToqlx8y6vbHwOQB+QSU7tu1XpDxHwWkxd
eRHafi8TH2q+RWcE3KQSwlxFNqPVrIrZdRvZS+fYW88o1rrQT9qkh7EnsIBOsCjnd64ANYmNsCYf
119XSem+CMLQRNNGH06JSdTrQCKwzDVubY5sZ8z6+TS7KIV7z+tQLTn6mJMhCu4FHg9p37SQPsdw
bxufYdL1z3YPaKYd6HHGNw4bs5tevDkJH///BmX4dN9TyQXSeMmyMXow5YCNBmn/JVTgLPt8PLEl
qe9nCxqTLILiVA7suibVp1e2x/5dK0Nzp4zGJXYACscscS+r5NWpmuFmaGWve3uSh7DvSfIc3YfY
rRRqpKoi4IGrwDAmO1YV2h8elCPun+mfL4Xi0trDUYZd+bL8PGEVg40Y1wsWv3CU/gTTbJ7Y9vcH
Scynnajy3Wmjm9HazmOpcyxu/Or/f3pOPY+kk1pt4r5j+6WrmsYzifa5i6C8ZXzwsqBS2iInH9Lu
5DE0eUJsb07fPackb6mWD05jTFv23eVbNBc325Lqyrarfhngef7/00xsmPNXuH6KVtYrW0Tq4/+5
fjIGxX4oMeiOkgK9HRHIYwr34asu9dhUuBv6anhWvSG2Feqmp7KEL97aUnPnb6Ixcn7EWDGsVVrd
Yh+RSTEyYdNtHF6kBqg+dHZzZ/pDc9Izcp+GsLiXeEjdlcKJ8SQ1igOvtf4NrZM8MG4jpMCZvF/B
jE5fTd81H1Xa+Jekba6uAJHGn/zWxMCuzUDpk8av1WQDjVrYTO9xNX9XblRfmf71tzqfLj4nriNZ
T8/hroULArlrsk+zoWCNWd0tI/9qrQz3vaoR/OYF1ri5atKdstHr2KgXaISM9h66zF0MgmI/ISp/
MshKlPDIIqsqD63QI/cO3KMy1dUu8cKnZcGxl07kn6eo+5C2bu9rrK3wmMYjkLbIDfkvWhgPHW/y
lOHieUozTbzleJzaTKCKinEI5ca/bB74kceZARsM9UyYXRofvlzTEcXSAU+4pDmg8pb6l2QFgN//
f5NLJEJzmqsdve/ZM7nlzUAM917Sz9twVqDxuYOuoyO+Q2BtnyOSPyCBzoOdEFzIFJUlnQzshxiP
1cjTyjyq7TdeUGXcJ8I5lVWFDMQzt8okqDBr6o8xIDNAjFDRZxigE2dVVALmbeKRMABTwC8Z5i0g
DHjG1vDlWTunoDq8m2O5nVlxb0zH07uh53KO0gefluyiacAMFetPJ+54/FU63UceDGT4KMlqhupm
3nlV0x5sOG9yWbZHjLDmsHzwLXTqlNrAcAwoAQ278q3lLIndglKVmdG+8iNEQl0fS5Rs6FwH00Ig
M4tmQ11+00MRnkcPLLbKKIHzZjpyanhHmQJgi6SePlD54ZerYsjfrfBBjM2fphbNc1FhQmo1wF9P
ZYwcTbEamFWfpolzvBx0fW/DjVR5MFMWmrQqwkAgVoKt4Dw71KOg4ZqsewlnDW/Uxef7vRII7LwU
3hLJTbqU6ghEonhjOEYVkOqPDgw9Al3m0UA9jSa6TR3sp7aT5SZib8lK2NSrxLQglyPzrcbcehI2
wsGQ++HbFMUlc5O1MSGXdlxjOCfQVljDItZuJ2NknFUjoqHJ2fLbJsfa2dqV551o7zHhGkJuai7H
IXPig1ZD+y5s2BsmJguXNwQMITc7qwVQ4y3WdtgFhaSfDntNfeLG9Z6hCjIT20x23pSofT06bGt7
s6kepgh8kgXkDNxHw2b3/29wU0CEmguUd//Y1yDsZzd9wQLFkZpNEMZ0hmRr+abVbNSNGWU5yhd1
tCeA1oT4ncsMSWfc9ffszOgjq6Qh2LE3z44ZP3bV4OwT2aVnWJ/6Lqqbcvv/Dx0jTc93swMRyuYh
uZv/4+zMluJY0mz9Ktt0faI63GPw8LauuoCcyGQGIaSbMCShmOc5nv58QdXpFokMTrXZtjTYIGL2
cP//tb4FcHLRaVKwaKkO5koSW2g091gIq2vPwfYnvBT/GHfrtbLFNVHd+JdUWx/a5cOsUkhQptxF
VebsPU/4Z0hQ4p+QArBy1el0K9EcbIfG+tmazo+kzqqD1m6LkUSbpOzkCXOS5ixkJrsCRtTeE/I+
bGXZtjT5oHTbhRtcuCgVThrXEFdaWvCmUsJQOh1Pl9kowVx4m2Z0vOfcRzSayMlY1xoKatD6JFfN
1ryRD6iZIorgPyTLyMFo3IMrs+Jy6FjP6tFirj3g4gK44Zy3sDGjmsVOJ9DJJWNOfUo3hBC75mc9
LNJAF4p0wUJ7X7tRt47CAvOOgRwxNxADGsD5ulofCiewH0rynPqcOzD3J+gwMT6N2ae6FUrgVd2A
M7aokTUFjXnT+YtmhLBb09gUbkaFyYkF2jjSoUKRHFqcUIek0psu94dlWDvJTeXSsbaTQ2D0ycHs
U/5uxrJHIvd5GB1iduZMFDtup+8tLJjLUVJddZsMxH7Ci8+zC8LndXeWFF53p0tRXvuux0IwZB6f
BHsWAeHBTWk0FdugbMzLkmXZXVbm/FPCq1AtTifeoOShlf548AyS5FqIXi8ftBBIVaFa61GOPw+o
xZZAMvbQOAFck/IlHuXY+jdtJw6OHfd3C/SoC60OhZfl79r40DHIXpTUSugP9vmdV5FmkkfDNQPu
YcY8eSHsSuK2o5JDLleqXfcw+wY4qeWD40GnEubTinhpi5dQzFKOQUauIovmW1GZ1nm2fLRR/HnC
l7TtzNDv4Evz/15+Gg8ZwK7Yv2GVly8O13sKbkD7oQFcvny8/P+Xr1o5f5s6Zt9H///lW8tcQohk
R8C2rn0av1UVk/TI1D5LJu+ygUCLuzXeFVKsx37oYQ0zAhQ5CxqSdyUWFImCwufx8bzyenYDLP2z
H16OuYEcfU5EuvbSJUGhMcNLAXfw8uUrToA+iKYB/8PgETMFO9SWNvf0hR3q6RGqvpp+1Ka3DSh2
YX9pmJTMnGZ5el7gTssHbeV54wV4JKI+7y5S6rFVwLSn7moIqnmsr+ak01e5g2I61ooxUlb3Ni62
XdB/qV0x7I06GfbUzU2QT6nztTc9ZoGd9mF6xOpCpf6jKzjPQ2m24CbCG1RjTIWXK/jyVbt8+/JV
LSnl0K0BVchxlosdsuiCM1OWM6hqPtIkwTc849eL0F8ETlLxd1rz6uUDZCge28Y+TKZ5ZgV+ucM4
6gD5D9o9pMEydazzevmIq7rempLWluPkv3Rsj2eNU8Ygc+QvOy7bw/98lLhcd14sSHGuvd5cGKdI
7aAPEHzCsMYyhjZy1+gf2mzIseCFgk301xgF8kFRIOMlsPQXNWm1GrNrWOLfCBuvQ5Kj8QiJyvgc
zdguoxDQcTbUd4vCpmMhOxp+d+gn07l4+aC9Eq3tuYKqMgfZd3jFLmEJHV1sCeEwJ0iX99IKVcmE
mWyi2oFMopjd9lfKmqtuMAS5np9vFKqJPSoY75zm7d7LWP/Kurgq6/4yxkzAM81omoz4nqZhokjj
XKEyhsdmoK6w09C/m1BxnsqW6oCVMh83DSddHh/vPtE5rSBSECF3PFXUV28DFxRRZjcgiTpeacA2
jIKQkBlX6yX1EkK9TAfiqWE9zv3kHeo01SjgWanhsAR/5rukrqmg/BKbVslzwzynhmCYIUHY0Lbf
tx58+xFLuMEiayVyaL8KhNeKiCCWipYnzsxLUxfk9dqJeT8kKDx6Ck3+9K1CDXOKryO6dEFkHKLa
vOUffol7bzqTEyR9n0YOipR1qjLITw1lqRpS69qHmbnOm3N6o4R2hxQ9SpiVWeQCUlQmjotQ3FIp
WYlS/Yx1xZqm19b1mJDb5CdNSuhG4BDGZ1FtCS19ExdEPWRjzbLKtC6ofZIBtNwUkH1yOqABJtKe
S+YL+cOOKSgN9HDjfvR31ljJizz17uLoLnr2Z9tY67wdN2CaogeT3Vjns0k6N3lp67KNNSOHg47J
3xfOT1N7S2reYnrLw/sgkY+9k9PdTuV94UGfColG3Y9LbLAri33bYS7KpHmlIlZtdk6OCLO6cBsn
LBmyGQPuREtNImFZ900F0MMjIzLWdn3haQTZTeSZkLM6FsNZf29KXPRmTV4iAMkcCxjlkNB2xaWf
pfKykojyZt/fxMuQJCnaaRThiFoxBuEhgr0k829paIU4xbS36t1uvECLUjAnRU86hzvcAeZ6CI3y
bAQBZETWEpjQTo+pYW4MoxJ3gd8vdKiChQqO5EuEhTcgMbNdITrIMF0Q3Q+9QolRRbvB9yh392m7
GYSKPlviq+n28i6vi/gzGOBDBXX4pGxJuUbQOd2Hk40UPRh+zRbUflRrck8nDomNBt/PlWeW1/nd
VnfhtLJS2GZaF9QuotC6n1lNA2yiLVQOprzPQlSieUWp2inorxu/hvLCDmVz1aYG3rl0GUyYnW2j
yIxvvaGgcBmaKTYRKDEo3Md9GHXjFhlWTDVABw/Sh/0A5DnYNIO6Gmlv3EK7+OoLo/8hzWVRy3rd
WcoFsy+/6KajHMo8cN0aqbPp0eCAjScmVZdGgWu/J92lH58JEO3/+W59eYWWBna6YcB7m3pucdXk
SUNCgm+sX77NprS8yr4IkIDrgGg8Zn6CqqVxTbZEDsrBCR5z0oa82ccL2rnbxs6as9LDxo33ioAC
ZiAsMGAYysCLL83lA03ItBE1Sz0sjEB3begcNd3H2zgznNtC3XjI3Kh9jzgy7IpOiazkTmckFEKI
RISCGhJBWVPcmPX8kA7GcM+49WyOYEB6Jwx2uWkFd8o4mQmb5sm382ddflYWvq7Bbq19MhpM/JZJ
57hwKPXJbMDvgihtXPtFgEpyxD2pQvElK3w6unl7rSrYUUVuGjujQJlSWyZ64AwNp2hLse396Sae
OnXueY9hgHRZTmT/qCYh49QdiVBhQUxdkBwfa/pexcMTOkR1N/fZRsN63Qhl+5u0CZMvDOkHsgyd
72NNmIhyAFNMdEvQsVQIv5AGfilcleGiJqA4GPLpNjCaM6Tj+SpiCbmtyRm8D2uUXMEwNBsczYzO
c4PVahhZn0UnT54J/NGGwXxJiZdea6QI4QwjHEmiN3et62Csi4h+hQqKDgF7ngf51GgG7MUgG05V
Z06PYIqiyarP8zhsQMwhuKziGA1LBNMWKK4EYCL1D7Np7TOvHpu1Sr1qbQTgSBZg/YXO8P9k0Tey
xrbaBoaADYg1OmzxyI4vEM6SSz3KceUUDwWSPbghRDhUTQNByLOGtTJ6vQtcVh3zhF9rdJOa5xza
ks0XFOPsx5/NUGU/EICWlIkiSv26uDa5B860t9gKa/fWLJEroM9sdqERyosxg7rvBqF9hWZErhzH
RqjSxp9Z+hrA4uzqwih42mXtEHjUFOH5oOMfeUZDfyzB4VL5BSPUsCBVXnrHCS4uld1U609//cc/
/us/foz/GTwX1ywScSE0//gvvv/Bua+jIGyPvv3HfZHx38u/+e/fef0v/nER/aiLpvjVvvtb2+fi
8il7bo5/admb//7LbP1fe7d6ap9efbPOKX5MN91zPd0+N13avuwFx7H85v/vD/96fvkr91P5/PdP
P0goaJe/FkRF/ulfPzr7+fdPUr6cp3+epuXP/+tny/7//dN9+PzXyVP4lD01x//o+alp//7JUPJv
rqMpOZrC5WZ0XP7e8PzyI8/8m+3ZVHc05SIcaY776a+8IBeFraq/SVfboI2VpnjhfPqrKbqXH5h/
00KY/L5lSQfbq/Xp/x37q2v4P9f0r7zLrjEBts3fPwn16a/yn5d6OTbHMaW0LU/TCNS2VNK0+fmP
p1tqactv/x8GffhWEVkc0uohNrAoD3PU2yhLm0tA6vM+CBEFIHPehJ2HQTTADOp6hXFmzzTrhmK2
6VAIGKxmhAJQMYpmnXH62xn9106/2klOw5udtIWlHFs5yJo98/VOthJ65+QMxEY4FP5SxpBNSsYE
r37NBExEh7YivWkwicmiB+Gtckl80aRSJld9RWGAyhQtiFtAFMQAB0KefbB/1tv9czxPofBwLAcE
Ilf495NYxNnEFkW+BUzNjLfLIH4BTpOxtr4iC8jXdZg2p4O7lPo8EmLqOFhqU/Z8GXVAdaK8O39/
j/5wVV3KTdJxPdfVwvNe7xD1MwboClB5WMOS9eLpO+7Ma9+syJ6W1T70cYm8v8U/XCLXYkpsexJH
pfSO7iMsZ5kxFvA8mTYqMFZnKdVHD3qJ9Arrg/P9x22RVSK4GYQ03eOj86uyqmlZb7smBSoRNpe+
Dq5Ap0gus68+OLLleT+6+7SyXA7LkR4ajOOTOchqxugLGsXzpoER3TcumBx/NsvMRLjJW6vswxVh
vxALzaWwI4zggIcaByHRy2XJB3K89nRsVHeYUS4BpJoQgBpdexhq2jM4j3eMxlhIfWO6eP+yCPGn
ndeWx4rdsaQwl5//9nyP2B46WCfZFo3LddMaI5BEVLRAYk5mKvenrVteTEaY3cjoM06ybCGoZP98
c7x6cfz+/C7X49UYY5nCdoSSNqEdtjKPrhcntcAuAiV/DifaFoRbjFN2zeRgV6j+bKTRSD4b0433
D/3NXbJsVWkpBC9x8eahtO0y6Vom5xReywJHdoXV1W72Y0oKoUhJffi3N2dJ6QkplyIF2pPXJxr8
bxALL0i3aoQlb6Lq60tkERCKG/XRRX1zR1qmEso1GWpcKPB6OfTfLqrleJqqDzSbzsV7GZWjh8Xy
MMfVNcoTkq4CghgEEqPWBRTXfKsx1FGraa3V+4cslmM6urC8Mlzt8TICMHt8Ya2obRvPTpNtBhpO
UK2SNTnw2dMQkZEYhA+T++Ko3ML//lpE4U+rGq6N2b6iZfv4/q68vdi8XPHsco+Znq3sozcErpG6
GQLOvmfBMWrrgSwwnBbX6OXUXqbB8/ub028OXLquJ03PNC0utrW8EH67AGhg7U4p8HiVcwj9vY2f
cbAOkV0fRvoiSazvC1Rd72/z7VPENilYe0o7mtf/0UW3B/STAt7kFhkT3h28OXO5U6n7g3Xn1yhx
v1uZ9f39Tf7pMJWwXg6S29o+uqc7dCZu3VTxdlD5wwhRUP8iyuYKefWtMFG+hzVZi7PxwbV88/Ky
pKt4eD3LVcLjcr4+uVRFAnB9OQcaEk4DYsVmshyMQGxl8w3H6b99jEqyGSw+PEzW8Z1jlJYTs5Ym
c9ss14C0uXmDBEWpdZaTGBlO0XNUYsVNZwTb72/55Yq9fnykpwAWUNP0LEapo5tWzHEYT44Ktsqm
UIbfDWf5wZY12dhIl4e8uMA9ZBxG8T0OFvZyJPSNV3+zgMuvape0M0h1NBtA2latfJxaBJr9ddAd
PCge9lg1l2qa/BWCcHMrc/enbzeUPIdAXtHjPDcc39/nMvMIhbG2lJrcb+3kXnaFvxP0Ts/pk350
wG9uJ4XOSBOHxG2sHe7j1xcWxSOKrSmstwH+AFSgscGaP70iT8jYspA5r/XIeog+En/jg3P95p56
venjGWQpGyMLDb/aYqqWlj6tYhJoTb64VlhB3r+ub8YitmUJk5HRk7a27KPXXdQMDakgHrCJwdsn
hj6tp4mHtt9H/gcDsPXm7c6mXMcGEMHGXDiFr8+oEU2A3Q0w0TI3HwtvfrTJ5VomQaeUKgBtqX2X
lMi7yRcqVXPnGcCLooHwO9qbECPz7xl9jqJ55PUMMQJLB+0+SNUpNVBnan9W7Qg+b+GY4Z21ixhS
x6BhSfdPIgsoQoeFsaJPxfvUmW/eP4niT2fRXeZbVLh4w8ijQ4vRmmdti5oimEhXKipKJ+Wot32m
bse2uouh3KyS0KeZX/pX9QhPHqSnr2nxT7F4shZ0lo38cB2kPFbv79ub1x5n3bMZo6SyLZYkRyMx
HITZQDhRbqlTmZsqxqONQ+LfnU+wkWVZ6Hqma0lLHo2CnedM4+xb+MT98ic5BECTch+PYizW9lh+
ff+IxJsVjNKaUcixaFPy4SzPz28vtL52pgZnNlvzGoD1kF7oxR1cN/PX2MobPEsqODgBCcPGOH7P
kFo4ESyosoQFHH00af3DOKGl7Vimw1yRGePRoTtWOUzCH6ttoxZsObb+E7ed0lUjZhSj7TeMgYSj
RPpM6O7u/RPxclpfjcmcCE+wwmZ5zShlHo3JmVMK03AlzuLlzdPXVBMRWhCXqupVC/heFIArPcek
lATMRLrIi0jzdSL7a2AJoOdVFRIZRApvi9uZUmf3ULTBrkmkxv9plfskSO3dAFvDKjH5tuMHj83L
hXq1/0xJKBxI6XAM+s2UTM1dw3IyKbfzFG6oGaKbHax7E7PpShPB7gSYFIskJd+xl9uq9AinQStm
lyC2rCYijrYtvxCIQiQafqaGjrqTRqvIrZ5YuO5M3Z9AlsdaPE5nrpFecSYAMxDtlRb3ymkhiXsb
R5DQMIgLG8eMmCBf1UOxdmqnPUtwEPb0f0n2xM1nOFMIFoBipjY0ngxk2W52itINvxVmNY8yKz6S
X9ZkHwaKDqKHMGqYn+fZHE46pE1Yx3wyM01rY3QUHDOCbN+/F96OrryYqY3wQLCUVnTIXz8UWe2g
ZwEHuLUpsdLXO9c1GYmIn/Grp815mkYguOC+rJweUVEhmlWmJsbiwWrJCpghuXTRWsf6c6inSyzy
ZE/27pVClbGKHUnEWUC/F1ZBl/n7pnvo3RjIS0+4dDei5MJB2CfJfTbA7ojS2ty8f3RyuZOP7hSW
K6xpJfNmWq5HRxdmYV6mSuXbkUgrLIclToT5xO2IOYwVRlDylNrC+0yijrPPUnrvVkRaOIgf4WBB
Iivm1h7gSRHBAHbLzMxDEUmF+SDDqGnVH7xT37y/0YR4DIJUNTDmuceTX4TQJqwfJ986JN7hVbEv
ScnYYPw7syvr3F8a8u+fnrcL52WL6mX261Ciezl9v42I2rTibJzafAueDY7VhWcVKK9If816llse
JjgqO4QMKHQzHqAy7Zf/i2PWcinguC6lDvto6e6E0g9rBKtbowjoPNdckGAwrmMz/JErSIi5R1zg
B0f95j3AUWvX4sPS6GqOjxqnsSdsKqXbsOJm6CAhINKND9LlHhaPcxGelS3mFNae61ooQBZMKPo+
fyhKf/fBrsi396fF2pLxn9oaarGj2aKiltCF3ZRvgxyOh2GqbSjtMwMDpef/mvDKIkx/yuMcobPY
2emV3frXH+zCmxcRC1uT96JrMsVi6XX0VixIYeN9CTa8ZJ5hV/2zHCO4SYHtn0jImmnU3nXeeBis
KDsp3D5Y6W++Mz0mdGLIiJ7VybgQhrT+pUOmS1Yes44AK/D+Xv7h0VgKOzbrFwGK/fiS9Vr4ZMGM
+Vb6+OW5Dz+nSHYxIVioCNTeKNzL9ze4DAxHA8erDR7dlxEeu7ky2aAqCfVsd25tgQol6nyat/+b
LVkeDQ/exJTKXw/AqR1XoxOypW5rZSR9ZFN557rBr/SDNaD4071GIZyBxRYCsMvRveZaaa1qg0fN
mYafPYIsN0WoRpQPMVc2oYmGYVyb0hIraHdPcwVWsXA/2oc/jMfUTekQmKwElwv5+mADFc25jc1m
m/gyO7WJuDTjGtWEvJy44046edC9E0G4Wxv19PP9E239aeOsI5hvaeUhbDjaeD/5MslLCsZt/8UP
BhSXuoWYpnF0ZMXPrA7XMCt/dsLdJ9EyJvjmYxldebLpToAHEetgjSwhSAX7YuoGedYsfPjHN2jH
VnNgoN9Wn4eCwItazI9uMD/KELdi4E0rNw+/YD/tDu8fkPOHe9RxFNNuT1mo0Y/unLYIBUVizcks
DWMHhJElRF0jXEMu/f6W/njvOK7Ny8mTwjaPn7/ZK7lP4Thue8GQmSUEjSu47wNMyayHyysbqAZk
bCPwqbfOMD96mBamFAvPBzuyHNPxc0kLgiIGgwCrpuUa//7Gkgil6ral1JsAqwuds2pY90vtJFHD
fGp6JKg1VVNsDeKwRcnKpeuf4wQ0fe1YAeZdIsDe36M/7RD1G6k8Xim8N46WcGHnEB4tIpKVJJiB
YGqekoq50/sbeTtj9xj7hGLwcyniyONuQG1OIzaxMEOGCn+nNRvGZNxWTuIvDd0ftaewEvXtge4Q
oj17ibvz9pE3/3RcoETJPD9OAsC0V5DoOUgkQOCqAG+3kL5ZP2vZdntF/1w4VPur7INZ2B/eMLZY
OnCMcaz0jttvsSPsegqMdFsYNKJLPK5QnZMz15oeJoCM0wjWpb+IBXzW90+b+MMTTzlecL+whLX1
8cUxhmlKW8NNmV2w7i9sTIIou5AYWN+ryL82W/WYEdMy3855oj64McRy5Y9uVVuYllKSCRb9vKNb
1XdUGAW0yLYsnBd94sYQ8qrwYbBQeWj0/BNOvQugcehwlqgQpBcK51ETeTbq0Nq5S94X6EFL9zfW
YpL635yb33bv6A3nh1bvVRm3VOvcuvV88XLbkgLarKrhpkT0PqmLUV7ExUdLjrfrcG5mCb1raW05
S2P49TNcB07HskilvO/aO0v7ZPC2S56ME6LHBMzH/RCRAOpAMvcxDG1EYOL+Hc6MuP5o+mm9HUOF
hd6CAgwFfpNq7Ot9GSJfmAk5ndsGsvvgy40T9g2R9/1Tjw72dJxX3QA90Jlgl6EwdfasADfS8NeI
Fa7z7iofn7xK/QC7tInD27Ae7g01/mT0Yb05xBCYeDxZN4kO6Xc5GkSsgyvxXDyREtAaspu7UdQ4
kXV4Y1KUPSmy8PPQ/3r/Wsu30yeOkjITl9tGKWYfnfF56nrlKtjXXcyOpYp4TiPk0Uvr+zGR0LIU
HOYm3fRJ+tWciaJekCmNQFefMcvDcvtZSYOAHmtGbwiXMaAuTjwHA2rNw0zzMF9DsU9sxLayXDLM
KsMf4VYMj+8fyNtmjMejRDuCC8UXVKheXy6XraddgVkCQSLT0SmrT2fNLiDQux8RYGHh2vt9f9WJ
HAwmHfGOBIRxvI8BBJ8w/Y4/eMht9+0QQ+fZtRXTKgZnJY9uIM/xUz30GbSY9ny568+KqD5x7XrV
5BABS6EOfgV0oec52jsnYBHJS59qWISDg0iydyAxFPkmDYjyQcI7kHnzRXhhdqow/29xPJOEHZL5
Gnq+fVCYr8Bxtqemi5zUj8zwnsTbuCWXjYb/YYr3UABQJGLOHErg2NieKvgpZ5mPTWhRyWdKfU1b
jcXGqu/D2O7OO8/8lrVmsrFCdRPDQN4wHW1ObTAjNLz0j97vQcmAhqJoYvpXtkVNeRjlhGCyqU6Q
dHpn5GNgh18qZzBIfSNs1mChDRYKCYtPFvsZQIEyAv3/OBMTJXWOnV9/L5ABiiL4Ofh5CADVwXU3
j3ozO94TgxLd0+xWtEpsNcijTRHif47Tpjp1GoKXMGSTJRsacJq8Ydv6QqyZa+Ddy5BJcbrah6bP
rtOBCIwq7IjlThwf2ob3nfEY83Vb+2fDIu8MEKreKN06NzOB66SH8GLYVoOvn9zhNG0uOrO7l3kI
O2xcuNmDfzYj0rgcLTSvUNW0HC5Gr/9q9+DX1IB8HKaRT2h7+0UABo8VQ3nijAEUTMuFGtGezKp/
9n3jS59a7ja3eA/P7nSep4E+DSP3xA0nRE04LG2c+LacURB7MAlaWhpuvKi76/oy65D1prF1MWiI
1xWU+8pQuErBUbUumOkhwszbJ4K7DC1cICZadkr9ykzCwJWC9EjwIjFeoOjAy1kk5w0LKLS6dw2T
lNoBWfPUf4U8ACaYgh95UTRfs/4iCjMSraP5dBQg1G1RXvZFs501AYGZU4FXLRQBUrvJp2Js2fkd
sDE6as0UrHO0eaROMwGrvjVxkWwLGyZ0bF6E5T4rnhpVw26L7TMTVMa5cr7OQFKogoY70BwnsSHa
TdCjXtSBdDeGlHIXb3jb9ztRNeXaI8Ygrz2kQeTIRL2s1pmprjqTHkg3QM4h29y3+4c5pTJpRjsj
iS7ANZJmTiV4bXTGdiDmQXH3Xo6BYazxUWyNqN2V0v7Z6pbYnPnOx1qX4EBzCxuRXmx9Qb78XYSC
HNQogKGeUzUhQBEDgK4fVC8E9KAQUuByywZj6Ow4lwTWYn8eO3ubJCq7p3s0rrKQodJKxsfJUtle
016FEp9R99HEg7S5HPdRO0JvsMEXQOajJp2pfTtLzMSgdceHam6GjfScbYcaiXvR/YZLiMSmbjwv
uHc20TCCz+4Jigp5uxZ+/A3KYbApWficB7QcuGjg1tJ75YrwrIsIsR0wIKwxZDFzzNNvaTuvzJ5s
v1xX5qoIY71yZRCcxRXRwziQ1J405QLUNiZUEh0d3wCNgNrQH0gphi5gnVht+ZSLcEBNTrRwX2Lk
N9vbyC+cQxPBRMyRIuK4NAURD/43P+xoDCZRdDVgs6H/vaE4bcYVQUY07ra+P9b72bIfx5agBFMW
G3vst1HYMQDUot6NaIhXhYnXuRF5ezlQVyIwsDvtiDe/GouUcq2Z3Tbp5zAFO5cS23zu9o592VOM
3LQJyBTlIbUvkn5dTIyudQYqJcuxAXaoKcC2ae6RZLgLoSuvDRRnYA+7TUlK5pKvYuO1mAm76oQ6
1R2W+S6TIAOT7mCYxucBxvQ2Cbwl3l6ejGi7dhmNTAoeaPEj4hHL2gfEkKuLvn42vJTkgqdCI1Um
pjtb+XMkTqMJgCLldLLBAgg5BiYo7P3lWCGur3745SbtbH/l4/w8BfSbuORHeHgOoX9Tr5w1U5BA
w1+Iv3vEeq2sHpl+k4DlTuvs1i4bb0k79VjGoiJxjQfNdNOP5l+1WtLI5tHZhph+T0untb4SyA2h
2VHdZeTaA5fCMVaZjspD45XuuhNW9SUJxBWckexnUZg3ugcCVnarPnYINa8Y1Ky+3VSmGOALQczJ
Y5vnmoezhruyhvTIKoUSfIwZ61uaiZUCLGwkxsy5M/wV0NjH3iU0q+gxL8ZKUcmfsR528UFbOVC2
dL5tCjSjdJZvsdsQPVhF96PVVBe0qOuNpua3KmoGq6a2+60DxucUxZgBS9OG2JVXazee/bMxNeKH
mdw2TBjeBVkL0IRU75zmUUE+AA6AzWTLeJ2NjFPC8u+bIYPw3eeYEKf6ogPZg9x83mTkI68+mAIt
E4rXywqJhtFFlqxNynXHjTnt1bFVEfu0dWDZ4IEh+XPE73k1GaCHRmuYz5PIvZQss1bYtwlKJbd9
VXQ9Rz0SsaSMlaMHaDA1vmSzFu5H+/d2QUwjT9jIQZduv3tcZUFw73hVSXUFMhcl9BQOByvzRDW3
Bu/LWWDDGToqFHoYHg1nfHSRMrOOfe6a4BysdPjhDO3t+aJ9aelFWIn+87jBkVcuKoPOIR/DcJ8w
ohsXjhl3ZIwa/S6oyrOSh4g8kRzkSSGue7v5EkLxRopOzCW42DYiVymIce518fiAx2XcSQ94R1oF
O2k25mkAqWZjtkyYbWfE7EDhzAPufkGKJeYNdCUq57EFhLWFAPHdyVrvVE/0x4QeVu2Q3VUy2YMY
YWoz0PHTuYeVpVnL4Ro8jkghqTQF/uQ21D9jrG8PM3EkH5yiP8yqEdny0qH7sHT0zWWR9FtRRUZ9
Uy4oua2EaEo0nfLg2pTPteVkp7mFkWlGiHUaN0xGQ3E22dWZ5QcpobMoPCN3MRGzavpgfeq8XT5T
lkYIxE4p1J3H142V8aAaska2hkeSUOq368x27X2ED5sgYPzlhk+NR0f+3gtsbz30oU+zHuIckODi
Ig3LJamIdV3m4zIzLusOO0ibdQzXtcPQ3Djf4lyZu3DoNk7auqfCDi0k/Jm+J5cUIsjYn3nd1Fzi
oFkn0FcflBGcuk5yZpApcKICR1/XAoQnveLnOM6IyNEjcOpxfuhcGIx1XzbMH5r4TjXlr9a57OZ0
/DY5TbEpqoo0IqFPOuVBj5Hd8h4ZtrFppGD+UI3QSd3S9YxvZcs3VVhuiR1OP7jqnvXmSaXrh3Rw
eSwWYe9xdaSIHNlmvuVucKKGrENABg1hezNhe9tBEXMvGZ2HHqfVrGYi1oj9EDMzLK8MvoBGhEuT
eT/qWTNJdCfNOE4QU8rKH78aMwNWkVPJtDWpzh0IRQJnDLxpWZ4nreWsCoknaJjKLwiEL1K78q/p
M5EViu7aBzNRVhVTd1ZIK17P+tILQJjVwGZ3/SJ/Hip+gEuK7JAc95RkcD8dFvSYmpKNbxs9qYQR
rPYURHjhw0lIzZH3GfgToltg8dpADWVr3+RdSjgvqS3I+Yg3MKo78GjyMEcdRuGc6UTSEpXnZoJ0
vhYiQlecO6karq3lo/DN3ZCXEq8Cj70qunQVQaVAa0o+KqFrfWSwRAMgTsZrcDUlQbLFhfJZxVl9
r8r6yXXt6cSWYQUXo5Fbp8LBbtrkZlvijldvTBtVk6ixw6hy1ZC1W0qn26YhKRZFrZ2Lqdcbc5xI
XeTkXY0j9qQwIaoLBYQ6ZK1LGltsgxKahdq4JlyAYbb8NZkI9cnoQTYE41Rs2rTfJEHsruw6A/YE
fhmaPLjbYskwVDjsqIyckm64jcvB3WEWAgcR3siO+qJhtTZRICDrmnq4lkQXVUl5oMsxrWBeV/ui
ib4acqpPymbw14IQyVXrsB6pynNzBMbWTDZIfjPeRwFD61SxaBZTZqxHq0XkznR53afmPQSrx2lu
1drJ8iuWeD8K65dS/QjSu3JP56yqAJ/wRy211nalL6IAU1Mt802MDv1kBCdwaibi3snhn4O8sXa6
ibdzzB9s84RONS/OLSTcbTi7yY6557mLJ3ljEJZ3GpYLYF6hvfcIZptrd1f7+XXX2dNFlXJ7NHrV
eQC+4DDEJxRRfBqJWmzwfhmbEHYBlG5INQHs56GnlWykMP1wdJ2Vg76v40Kc+RnXp5IEl7hEnVRW
cJi6z536v4SdSXPUSrdFf5EilFKqm5ZUqtbGHcYwUdjXoL5Xqvv1b4lv8jAEjG4EcaGqVFmZJ8/Z
e238j3mOF6cgcfzaRe7zgmzhki4VEKCUWXrXgogu2zl5rJbJhG5RvelJfif6OXoCQ1sH5JDb0WQd
1naqCObg9wF9nWwi4V1aDUKam1T3KfM0v6iq8o7TiFNaSwt5qlbgXGmCC9PBpRPoVXoYa0TudVGW
NxZkl9TjzpBy5p/ZeifEH+bZSszv/El0owkwl4z5m6kCTjYX3oE7N2YuMgOCZhzJM29qdTOAuy/M
8XMKj/w4Vu53pQzngVYFAVj6ZW7n6ZhUT4IQzUspGKRsPyR3oDuF9QEgsuENYW2u2qHOTAa3CiY9
rasnZRFGPNQahZe96IGZQn6Ie/JNigz4lG0pm7igjd8P5d2DlJnzQrdStsdkNNmElYCHa2g1GaSU
dHWp34OM0gKHhJKbtOzPzEX0Z812vjkrWvKa4yMwZ8BHZseN1CsT8TmxD43LrKNaahuRsiVIs4Sl
xU2SQxJR5X5oBxOYdnzX6KO9pwH/gFFpOrka0jOe2EuaQsVbyqQJFzHh+EyyYC20a25mgCdydAsI
FpM1xikP6T7tueREaSwO8ZofDYUDrxPciTVS6/XiISf0asmi6lKNhJUkXgT2eYLiv6Tc3k15ijLo
3nEJ9lQUJLPo6Yy7ey65LWXAUmJKb5g51NjSPgNQ3Wasqb4385VhuJQ3NaRcYrq45dneHiy9cWgm
LQWUur4449j6sEbHvTe2aqdi+8GqIDo4pQUidGHPNlpQcIGlNTr9MCIHx2kpQoPmL2YWCVnPcEiH
Txf5knZQPOih7GoH67W3Gmg2vDxoU+uJ2RQMRNk/cg1ZmbdAZHSJlCCfo+xxwHdtWh223xdyJVqu
Q+a00NFYQamlncxZyE+oXg90Fei05vPdgu6kt9vxErHx8Xm4iSl517Z1cr/UhKnmLyIzDKCF5aGe
LXILew/IPpzRnUR86kOGCvVQEDQXOH28+lqzvEcN90it6/Fhz265e6yqrH72NItUM1cwLmu4S8NX
Aub0akHwILIgbNeRfmHT7dGtbc5kxK4RCu94kiH05M3xpgdFqo/7hHsBf2zy/Vvx4+yRd4aUtIem
1b6DEQL1CgVnn7XZdZxYNymUroBp4Csnk/5cYNcu8kYP6dERgLZIZ7+mc3VxE6g36UoqPThkXoNU
V1NAb8MizH6/is920X/tobl23d1irC3gN0yKSTscrIFiJafDd+3X5Do21j0lHSfPwOa+uBWJShst
tY3fsEZXoTFPBBHbAMMT9a2WZnvs6GPtgPcE7PEvmOzRuvCJctGeEkK+/KTnXSwlB1HjEvW7jFke
NnRnhBzejdaip1mypG0Yn+TFhaS1hgY6NPD8TNEjLfdbDYBeRgzVjXQq7zJlbqBve7+78AAXROz7
rHH5CqJWD9dCPGjTkB+ivCoC4MWk4tVVsWdU3RZPNgd5uCQUSAWCRr8ihVu61rHR3NXPCp0QhuJR
rijjU7EpytDw4EJdZ853Nty6JH9l/VF8n5I4vW0d+2Wx87fFyJv/OFaevaougQUiP5RFepgy70uW
1uSDrNQ3XtnpBImI8r5jHeMN0FngDccG1x0YfB38wyXqgnL5r96u5lgfX+K5i+5lUqlbet+IyABs
C7a0JbHPndbIYKyLbl8k6LRWs+6QQm+hN+V4cL3VCsqcRiU2kw1IWqo7mXVkimhEwmrclq4Ac655
vBBdqQ1g5VBVEfxNzMFIMEK2quFTVzreJZubsNMs+DWpUMHQtAhuX1jThGF080JULvRpST85qc3l
buruveFNAK85C8e5VUn8KSsb+/V+npbkW5Xedc1g7D17tS76kr2PlvfSdvZdLabx1IHZBjp+7Bi0
XOm4nwaBDYkACsAXQP6w7EUQEp115QpsE/aV2ne2PoGziZsvpNJ2KEQD1ixkgoh8xHnkeRPybl4w
6INGmlrfq9kk6Xs+ZNG1GWr7roI3b9gI4uLKyr4xv1KEULkTsrWSBvIuh2VCt1/Q/FzqYFA6EoHk
zD4GPJW4I0LYEHl2AOtMZ7rgONzy3IdwrIA4ep96UJFku7veZYHeeFoQIGlJUu3ZCIbARDUH/V57
yDrvXLv2fJsICs6qbY7soXiYyTxS05NSGLIVwOGf+3mx/egajFxl7h28RvFzp5wiVenBcNsnh59d
1zlQ9pGM74zZ9B1Twyq8okVqSRmodEIBu8wJaDumcMJBSMakrwAuWcr0RjOzr2ZJMcpyxqPh6KAN
h/KqC6DL1Rg4LSffsE6cJcDmI5v9QkwFLFFQ3lXv5teC5bXLEB5iLRbP+dTNF9uq2LSJj4e4AJK2
gJO+5mzxdQzWcEL9RlyUiVwvIokp7Zvb3hi7Y97Xb7IsnjjuH9eqmoIu5xDqtrhuUsFB2TSbi5nr
QVSxjebmI/8laKiX+PUVIMZU0lwycFNm7YSl3zTP/fJlK7mziiqvJnAqQmy6d2bRoIyV3+vGe5ZT
c5gE4rCEmdpdqbLAykFVkE+aXWJ+roXftEV1EGUJCKi/IeztjSQPvJBmW/gFWp9AAhz387UkB5kG
Y/Bz00xMHo2sv5ZT8n1eLcfPknEJc+H5njkRZWtYlGXmk1f0l0KxVItpORsTNSo1xwXtwAmx7Hhi
IlS4/V7ABnCIvyp6lRwwJHyBVUwVb8PFz1T8IurHqY9RfBWOBvoF1a8ZZWO4xkVMGDJZdGXFTBIJ
ENUWuMpuEAMNUGZWRXK7NIysl2KpwrEDCCzhL5zXxH7KldUeIKk013hatq7mV9gPya0N4ek8KpNr
UE1pa/Xtj9i275ZIWfsBG90OEIhNWf6dNxcflp4swkLFOjeSYSRfk9i4n99zOg2IcTOmUFtJF5f8
baXOfbQpHrr0anUjbCyrvzMhxQQjA+x/NN22YfgvTTdU6hbuIDRyeJlplvzaIbFBp5CzSLgr8NxH
rzBf7M4CAZn1exgKQOy8mEAzwp5o/JWJW4HLav6hZWBU+Nt7sHQM1pJ6kzQe96NivC+NuLZNUw+5
XlPUyASz0lo5wWRh2EeXPR4HoyXtTmIaFYKMElh47UvE8mr1vT54+LZIJPDjpDTP5mo8lwaBtZEJ
yCFTTDAIs0cucYPCL73viuU+aUjSyDSYERtit6vdBz3CZwycxSe+xLxH//1dkI8HD3AB20VWQkpj
vXMnCMyAOeKizJ7tcn7WK9XQ5DCnh7RJ65NjNfGBmv6kD4V6sHrtP3Jr+lM29i9NFOUPpqG+VvE1
G7uRCOja5H60rnuzbs2QFIk8bI1qJf4wLghbyL3P6YCR6SlOWvs2tgqOKCJvvKbSd+tAqARx4zed
m4wX4nRd5tHNkSm3F0wZ8X1TEc9+lDPEjmddYh2NmP9FjGLmKr8mPbxNw+3fYwtLlFPXHG46WYvj
NC0XEM3FvGrXoiKJuPKeeke2l9LUuKVihZw8UuYnO/tBjFBym2rLrWFUOdlAVAFDYz8Xff2FfhNp
zNZyn6/LafWye12u/Z2qkpNnJmwd4MeMxFjCYeI+Y2gkqltpecIrEe90J88gfQNxJN2HYB1gCoe+
A8sLNmGkOKAnbdMisZsTrgMTwo0TQrfrn8uSMIko3nflCHusJHMR8j64epMAmUZ7UVwRCFXUo8Mq
7SdIT1R4Xf8V4bMJvE58RTjFOGtc5B7QFzHyJKYFjt4QTJseTVlEB4SsxDW0keVnyrsKLpBy1sn8
SezlHrKcdmLEvS8+p/xSn6yFZCPjre7i9MusLw0pGfN/Koaeb2w9iBWTy5hatZ9YxheM+sVVIDcP
Qay1F5sLErGQlHIdB8ORTaWCCWsvJ0Y1yf/21NSwuDLF0z3QfmBc/AbsiO10Iu1xlX3P7QBxn6dp
1mEpR4TprCdzqMa91o/VrTXfi+mmq8bpMLo26BDYo8csLivfdjvkQzCur9ViXPETik+tK15adPzP
opubc1bSDXSqKv+HFPV3FROiV9yQNE8wyWB3/9CejSUKRCaYa5i5euSnuCPpcL5a5sqkCpkOGvpu
IRJVrOJTVnNP+/ve99u8YZPc4qnGzWZgx/2oD3Z1Sp+0sNaw1l11mcrhnYASi2l4XflNtDz9/dV+
7mK/7rQIwRGKYYwh/Y4Jx687bQMdrLcLwwxJqGafQqQE0TklRbO6BWvFxHTyjKAzH2wmHxexRF8G
TyeOOZvnHYS/howFPdnnE9ASvRzJ94DM79Q97R9NR7pMXIdfLnI+WIqDlMyeTyZBuefCFYd1TgCg
Spnt6YP0OztlOgae7JK7C4WNt95LSgi74VJZeA3T81k90Ds+ET3K8QybmkaC/YrLATzswALj+RC5
pk1f//58hPeblgdUhucxAhLCdjxUbb8+oALTUOx61Jzkb+oXl4zOqiYEYcaqcjvCvkSkjJYAJg7k
5UoOEKb1EnGmwgXDVMsOYPsE0+LOoPCUn9Uwk9ryewSJBpKp2wTkvzBN7spQAYYqm+hhyGOufIvx
3iv3B1bRZWfTfQvg0IgrV84n1Pvzk7SSLnTdMgnQQ94YsyW/9uhT/aoZ+ecz47w0Cx2mIlM72CHf
+jojDu+GyLEVnLVVn8hInYNecy5duz7HvZZBrh1gX1voGs1Si64LWXEAyqHAWrkbgTFu2i/GhOAc
9QwhK5oxH2fpErUjXyFzuQzJc/EirUjSG1HqJh4JcIQXJQ79WN9Ns5ffMrCl50H643kA/r/kG5PS
Y3NRo1Anaygflob0hCaX8aGYpMkspu0OxCWRndXl69mJMMz2A2KwyW3v1noQvhj7b1YxAu6vykdp
z+p2dsFSQlxKDi6tu9UBUpoYF6vlsCTjCXNMuprQQylWuXNdDYNIc8EAg9PKZ5T9Iko5nTxgSntz
dg+WpYJUs+LQSOzuLFPrktKGP6Af4rskRAibq3WXNQKEHwFOI8OkzImqs8nAFveNRVvene8c/IXk
lhignxUhqGTVGcHArJtRcqb8mnROgiX4Gbl8cZmb9yc7cdx9DnnVyY403okeHurXKPPcXUFCznko
WAZwHdCEFcnzSEP8kmhDBLCK8IpsbR9ZygRZ4ssHzmT+R6hKfkEvQ8fYJAiFyM0Rdl48NO6Rk6rc
TZYgphZorjsWC4HGNekergwW26qfVrO7UEbXAI+vjqtemD7OhJ9ZA2D7cSSocLCOM5gjXL9hTTl6
W9kpmU3WJddLJ2xTHZ3SzFQUSkPoigpWrJY/xkVtgr8lMqDN4kdI2p+ttfZ2hp1AulwWPyvN93Sz
4zi1gOV+WXCtI7mhk6gxICkrptj/+IH/XmoisdYRqPMETB1Xzq+/b9nHSTo08RxWDZTfcWj2BcH3
F53IWIka3XMIngAlSq3+TC6OGzhRVP5DWI5c4rdaE8eUK7yfNmYEtB90dpmV2WZUlkg3ZKLhzDJi
2P4A0zaRtWtUX1eWZpCCEvaR4dFNWOnes6YqkqsrsCujqKgf28PEwLC2ftAzsI4lCje8nvMN6T7G
vJ5Job7kXQOvawBunEXQCAd37hHLkwtRuKTyaDg8SBvrEUnV7b7WnfnWpMFdqxSAKnWbYdNPi7iP
+213F6f2pywW+mmknQpmk8hXFx1iBs430qGxexbdyOKhtRpyd8zRIXcHLCJjiJPUzJtxdRgMxe2N
LKyn2dlwxPUDuz8d7ImOTjX8mI14PZtag+IOCwXiswd0LkD2ULPCrJq+0xAN4d/TSECzu6zWTH8G
zfGEXotAzyTzhWgfo9G49+LKuBbS/YKSuyNzWC2nSS5Xat1PiedJAj+Te3iMuMwYTidCW4K2iTrS
O60XYjfpUVSl5dvGSKcf8eHOzIzHSWj6Pol1fzEmbHfj8JrpbXLG3lGGiYYZ8h9L9LebCNZvZEiU
Ax7liITO9Mu8OLfyBpZMlBwmxf5muMo7FoZ64BGsJxJvEgZj648mcSG0ywJsN9Ft3TKDSPb0h4jA
yH/8ZP4g4sXSCzjCtJma6ZB5fn0/xCQ0eqdMeIt2Wj/kHnh52KglFrqiQzEYi0tfmPrFBv8sl2a4
HVtSQGnR3qumYIo3OrPfpKwL6U3pCcanfHJkmu/L7NoCUyMpOo9RYhP+tXLwHivo7I8o9BAoeQrQ
akuQ1oaEiwgIvS9rfqjW0l2NTc425/kbTPz22iWkqplgiIO/fxW/c3v4KhCfslHgn3a9jxdT144y
uhAcMKVRv7E9T4eKRsyu9RiNGY3m5/1gIAIVSAnL/mLLpHke4/Ue6Zt1A6n/iiAHwY2rpahGNEK7
GA2Cf6+YqYuHRE+qO4r/e6Ihs3/UeX9wlGxkL4vbNIJe3BMfdhhb5tyWhMoPeYsOjiPyHi886jWE
u5Ddw1mNJBE280vWOefeQyFfup9ROn7++/PbSudfqk20eRbRgRQdLBvMgL+unCG3DIilJW1fZNmC
/O5d7+Unl0Ht31/nZ5X88YUo2bi3IzOX7kfNu1xjTME9KhRekpsq+SRwlF7cWnzWrOlltQoXBjS5
a/Si6HbXbrBQju8xQe/yaZ6CfMxDGwWtY3IFbCwLLXbLCSGcve6MTxoDIbqZOzkpXNxQW3Z1psc7
4Wl3sk73Cr3STgmsL5aoH9qfwivoBiZPeKbUgkQ9HtutYdAu3t3fP/efnq9jUMlL9AWs0A/PtyxI
OOMbzPBAjEj8Z+9z3DpnWPT/4lGI345NvklsQdsOsHFjrA97AJvM4GXVmkHmXobHmkgy+Pj4tD5Z
8clRCp6uSX7ESgc2ZT/155jG998/61Z4f/yKuaJx8WMeI4yPHilttFQqDG5nXt29WmTOov99ayBS
NaDZtZiLgwsEs5Z4vv/+wr/z7fjsiNDZjDGS2ji5f13FZRtRm695dqDXiLaTo7FFCuFbtsaMLseY
nuUbjDfaV5F+ECbiK4N3lJVE2kXfkt57FRouUyQdB9sh6/Mf7+4PawBBmI3FQucnBsHj13dHfxnU
tI6rr9e7xyLhOIpyop5S50m46X1tLIcN20G6rYJ3h/FaJ8SMFGwyfzqmSJhSB0f7x7LcaqgPXxVg
wZ8AHq4Q0Gl+fUtIgRUTkDE9DMP0qjRxLdl//v6xf7umbQXc/3uJD99JwyA0StqJrqt3cB2B8Wdr
Jm3WTqZ78h/P+Lc7+ocX+1Azor1eUqdSm8i0uUfndofk7oDoDayO9v3vn+tPL+U4tgtI0cZE+bEL
OSP4TQB6p4fWXm8gGJ0pBp6RbuwGvX38+0v93gvgY218EBuODpaPj8COpcdXF4ntY81E3VkZpqj0
R2/1MozrOr+LUc3qpE9QIIPKpS3QV+Z45dwnsABdvNYdR6KKGN14P0bzzRlhNSRoFrFWs6javAP3
kPC+b4cWCccoMdap5ivHUrXTJCtVj27dEpWHmeihPXFZTmV7kxLOKZcCYWPTODuZI9QZ1pn4W+be
7Nm1D+MbMUoiGiqzJPVBDo37fzyWP2x1bKgYqAx2VVt8PLQ60lhyC1L/wSv1fWaIIOtMP3Gco8Yh
Sd3LztZrCbQI0/tkqwLsLOlevmmDE56x/zCTfFUjKsLadUjhix/McmZvLjcdNlOC2SG1C5g1Ouge
Z/Uch3Y2hJlw2k+VniChd9fAMPWXzKHM7LLHeUZco+Pe35kGyJrtNF/q4rF3NDotzaMzshNlE0oj
cgD/sez/tOlbWOzET4AAS+XD73hjUiaghFmMChV1PYzUdk33lUlqFyTcLQI1aulOyfpTtjBeq+Uw
4qQZ/wlu+NMOvDGfdMphijCEub9uKG1t5cBBy+QAgW+PqoQs3DITYbUWey7O34hVZcWQxbEHo/i2
6Nl04U4TeN0sblpW8bgIi27SXWlCH3ds6FQOUJGs8Z7GyJ4u+DMhKMp4OnIvOOj20H4SOo5b/ocN
ILYs+5W5v68l8sKA2/QH6+r0gzqU7e2cAescxnXf0F5E44eJuW4HhkYdrdtoqw37LoxRXZ0GLT9Y
qwFkV3pXZTNFXUDddS/QQJewcvkARi6WQC+UjaZgupi5m+/ResUXoRZ1wmBF8I0wD+Wi2WHcRgQk
2vKlAgBNA4LYw5hM8jKNNm/DpiEhDrHDRjPyiYn3G/AAFd23vFzfYpj1Jm1tf8paYjj72PVxvr4R
7YaETKCzSpkWhhF4Z8k8SE56i0YAW+uqdCQKpfON8C1JjCi9rG9KMCmh9kv3c5te8QOPYTcUpyJV
jzEXOsqkiWtfvQVGEYTrESHaZvyx1zmS8LH4Ppn/080RaVe10G/TyRwwlIJvr94JnLyn3XXvxPPL
kDvf7a84777m68Qw3gEqOzkXEDJMpIsQbQuB7AVDkCqfma6bzMcL+6tMQWuWeMUxuSDMNjRPBNFs
9/QuwFO5zPH5XMa5bCa4zk1/aFoikwbmwn6c5rnv4mVbGeDPZE9oMv5vIKvJ0M7uludtVN5ZblfI
1IO0Uqn6zVvMLz912Kmc39PVIpEVrEinZyd+M+TWWd0ZtOC7lvanqXcfgM8CohiO80BVOKzaO1Sb
9NCZpbf/nnMjD3qe505s9WyedefFMLBV5f1jGmVpQArRDaqUdVfUJELFMvuCIz0E4IXkjCohrLF1
7ewKkYE5F7CrgKQPI5VKYnU0DBnk78xNrQ6KJlr79Ci0fE++n3NCVXJYqad81hUjSg9XQq8BpiiK
l7aIwNlZzm2bw6PWsOyDICfZYS305yGvDm5C1HmUtWtg2fwxXYwz+C8T4hY2kxLhoLWNFWzoPwzN
L450MBA4vYL75WJtmecfjhrQjlks4zJ2btqVYSi5CgFpNo/L0D7m3fCao9c/zXb5YEltJmXQ6cKs
0a5zca/GJnnXRHrrYKHfTSTGPkw1ASSL7C99X7N0afbtFYKQG+VhNp0HovL0jtnXLJld9yXjqVZS
0Nr6bdmX5n6uveWwzA4ae2K3kQ+9CDt9KzscTf09VfhbC1Ib8gAxp9M6BxFfJozZ45T17zzxdN+l
fPbI7JyDqGl4ZQR56GBsdysDpMNiEVZos2vtZ7v53LC2EK+3CG6t0T7G2vTaqbYPLQ3rPyYXbyfI
L66sSPgl0SZSd07N/OBEqPc88aRZFbgfvGZmmuVEddOaFij/OpNuaB0bj1yU3GNmTujeySBGyUv4
xICGtlgO7RYilEXtu2Hr9zTwkpuURFIyAE1SmXYIT4cbuyO7I68Yv5I4slNapwIbodXOoHX+v5sN
wTKcT6XfGHCqmJByPG+pmIbiFkWMmh837ldaOfRMdBoVQ6PttjE0qjMBM98zbt3RvuhFauxWwO87
l+/UxwBCm4UUIRqXvpG/W619p7kDUXgviDfO1KrjHt2CAXmP3gMj4dIjEi2yWuqHGkqbWEe/y3Ag
CnO18dGMd2n7qMXjerQqfMZlbqHK6oy9nOrsperrNiBIpvT0b2IkSyFn9wiA9NB7y95zOKibzGFf
IDUX/J0BGivP9D7OFibQhToTI7UeDe+rQxzE4Jbq0lbUP1E/+HJjaxqLYNyeqU8zyFzTnF7ajOhI
PqWz06v6KNItOtcdjm3OvyUy7aJK3WJ3vKv63A1SRQKwVbeYHRfnMM8dzdIcm4Q7xjsHi3sqLA6a
iySfOHA25xg4/+cGIUWOxFctXYkFOj+Zk06G5AQFxFBVfzAGiwjX5ikj58zziBYhncCPEmRUsJpo
0+iZX6DKziSNu5bEM20/TtG7l5o3VT18LwwyPSuP/oGcvTtC92Dpb05sm7SuvEOalg1JWBKGs6ep
joenRKiXWrAEm8LXFVzvGpDhKC90PekQsQ/snAwtzqBBX5pXqkCy2Za68cGFcQHEUDx1/jBEt6PR
Y3suEDG3GcF4GMh2VoEdx6rMR1RE9GOc1eUXWXXUmRBCKKBJEI+Xc1vWGVoeZ/QRq1uhivaWp2Hj
XdW9mdQiRHWP5q00vqhY0XTFclkunPRrwwGVqjUc2/p2zXsdcbXyNYcIBeEdeyNS/rYlaSYfvo7e
GbF+o2F6bwP2PvfFm0qsbzXWnUBq1i26gmub6bx/5MyByFzfXW/bhQizNmtCNJXdLnXmlduk89k0
eofDUKpL5zFyUoUbKL157PKBtnBHszTiIGAxV7u45ldlae2rgshr60Sb2MaVyXoV6iI9571NomGR
IeCc4nvgpIFK0NvrsYbPitvZPk4N259du6E7DBdKU24cFJrp3REx8KWeHDDnCBOavsVjpTlw+sSn
1cmrfWEvLL6svdoqiomFyGG3wm/zi4nhba83LyRP4LkrvbtFtOGCMX5XkQcdMryPY+1Om6gHEKMj
DWf8x1RGfu43Ya8DGpBoHoyC8kxUtDo6Zrd3ia6cVgiNpe10h0qAyXMGqoeF/g1dGxvj3gmrNLU4
Nho3iyNMymmPA7QCrZakN+hqv5leZfuJtsXFRg3NJ8AesRkfidNLka+PaEVXGjlR5ek+CnFuzvXN
WJLQVnP879aKPbg2hiJEVF76doINn41EhEOVGAeAdV1a7vTcoamNgSLXVe0v+fRdJkzKGSD+yGpK
OVDCQbIYkrNsfe8JstuZrDt+hti/9fjqEGDpFI/DTF/AcUs/0vEsDm1R+Gob0OVTQiJzxYRQ141P
YHStQKMIpMM+3el2zRiVqRXvfzZuDIpejd11P2TWJcJQzVbInBX65nhTrnL2IRjfUvXUQVo1jW+a
ijMQNetYrgMwPZTU6NJoJmuIdJsmtLCrhO6iksB0X5wkLnbMAJND7UZ3JYo1EqDTxW8TJmqatXrI
ZCVcHqnYb7jeAeA7a6g+e8zJIR3CQwKGdzda9Ve32XzY7kTtG7Ov2qQZEc05oznEZxHGm1a85c6E
m1WWeC8aGZKva6A9jo7oOVJGSf2DWJFVRWn+XomBytPNRn8lmfVgb/nReiHjCyFBzjyrwEwM8rNj
m65/glK/H0Z9D1gR9kLGNETbcyitLdxAjzobx6PMg9nVxgM4GGo71tAWh7Yc46KaLoXghpUb6PMq
7Sad++qo0lX848JlbF2LXxsnkskcECnHpsGFEvTXew7/YlVTckehkWfvkVhCA4UQw3Tp+WqAuEPX
NiDYvd7zUE5czQ1cPC26aKADQbkdJ03e+qTIZFyMjfG4LNxnGgctqkr7h6Si3Vl8IyxiCDQW2z/u
zb/15+i9QnuzdSDezqai+vW9146sMDcwQa7I4+5mrh0rWffQhJhzRweS4B0GigDMXv9+Xaer/fGh
bdhRQ4dACGsT0NsHEIxejShkS2MO67XZ4pBM1gMJxoTNrTsD1AvfG9W0o6J2b7aUthXDR5c7bCjx
5Ac4pYJ0kmjxbKSD7dwNDziSPym4ovuuhv4taTCJluoJNuFReON4HDPi2tOBPsDQ5MV+ZlPfGQTU
1Fry7C11FRidDqvIWE1224GRnWud1URk8zq6iEdJd49wwR7zOS92EsdUVA3VrW3X4cnUbJ0MceT5
9QDYasnn8oT3pd473fqZKfl4kkXNbDRPURq9Lt18jBb1Ms+U760sro4wmtss4t6XZZpzylRNO9YA
JkKMa4MfiKwhcvxKv7dr8na7jLiNZHzwxHo/tt6wmY7QcGguJ2xlm2Ff9jYXRCr+yNScJxyz165x
DB85UBPmzMALzNqf8LEfdcM8E34w0WPfLOFJr50qZ7ivLa9nz67KvUcF5CPPHvdjpnH3MM1PRZ2g
HNYrZLAucqOKWqSEERmdC+7wXOY3XRA+5BaQ9HkLeqLE02/MjaawNNYhpt5HUicpT2R2Ap6H0Dfp
Xsd+fE/MgtDuVN5oUTccoweXTDIg1UnD9e+a6HF5Z9JLux3z0Z/SIblaiPcDkSjD71o+sKtQ6osY
IKvZFLwYgp+4KquggG3MmE3M+JPttyyvokMWT9dprvi/0toIbFEce8mvtd1u8HaC76B/6XLaPvbs
yAM9MLFWcOVJ0PONeKG3ZkpuyMm3JHLNcCWuM0vv6NEmtx4g3cBevWGP9mB4BFl7rkpGEQgMiOXE
ezGrPLnx6le+CIm0b7aOWTWfupVty2iwKfA9yutkrnCaFywhDQFsqz09214QRaY8G43OuWY/Si6/
oVDe6DdySa+mBXksm0OWDoTn0U5PutTC2W7jQNOanMFVdDcZogg1r0W+FmU6dnGcl6kynnPg+acF
zomrp+bJKOybJMoLuMPyuY4ERhG2L39IQS84bnrAYxZt+BoMFU5UIAIjuHehte3jL8Ilns4dMggW
QMQYix6IuKs9Hku/clmznPRUYDwN+6V+w1tU+N7ktUcTsnvceTcNblngtfY56eGfl2XyY9L1O8+d
X2Jr/bJMzmlSC9Dacn0v6hSJjBE/dt7rYqQ3g0iqz5apHp3MKM+yoGQuu844TxRnAu0FQqgr2a/U
GyZju8nvDcUcG5nS3/ez3xrbm4WQmSLzJ29j+X0Y3BW6NetGD3siGY0JkRX6ALLPBjwJUGtI2zt3
WAH8v7+m+fveTU+N6Qaucl7zN4ey6wxK7/mNhmVG9VRGUYELpwiYr1ohjZpjkVO4KJJ9wNRk37XK
9fFQBjgMKFMQVo9f2ph7l7CwmtS04+AJ7Dr6kb6NYgVijHawRk7lrCWFr/zccb2dM+I0JBTjaPyu
GzmZxlH86HLlyxsjVH2/7lKVEjU9a28TqaJcy3e9WXzmPI7/cWz94XlLspNc9HDghUAf/XpsFfqq
o4NuWPZGGchpbLEpLV/geYwBisnKUF/+/qz/IDfEJa87Flh3GxHIT+LR/3ODiyrR0ViVcziBdtgR
+I7xcPka1asZOkmOKXJJIaWMDNk3tINhyn8ssD9811AwGTBIw8VN81Hg1npdzk9zy2mUjTrJUY9A
mEBCjuxg7tMHI0E4ktZcMlux/B9l57Ejt5Jt0S8iQB/kNA3TZ1lJJU2IkrlBb4KeX/8W1RMpS6jC
a6D7DlpXzGSSEXHO2XvtD4Y2y73863iDwMITC86eu42iYNnJ//jqtV4rdGDdGOhJHoPjWRsdKVB8
/S8++BB6nO52qqyX92/4m2EUF8V7jwFzue7/BH9/XFRKQzm9TU+TLtyyNbPpVm5tbN6/yluT/+/L
OPyHaRxzypujm20q2ek2z5Fo/XrDuKU+kMpcr1pbLyDPGP5BonChg9Au9hH3sqj7ZV7iMs7Nu34a
ELm7H3El/3G/SZGBvkbzGfrsbbYKVU6qaMSN9IvRMdZk7yIlW9e+tk7MixwEEwl9/CA2yv3HC2Uy
oAA+aqLofzMtJdU+DJWvhmD2WnOfyQoe2+St5En4zIXo5H/SNFxxOO63DcG17dKRiMSUrJQfZSuk
xzvbmL/wd2Qc49iLpznBpmMX1IuhvWl8+VVvMDxp+yh0d23TXlAbkcuet+uc5OgVk1ncMk85ETJL
bgKxRetyLF7rTOjBNIb3qOhnen78SWzInxwsk55C+UbJ8jrOU9CkgmwtWgIrgpJ5UvBHQgVHt1nI
OzMJ79vRsnZFnnpbs7RhJwwGtDBI5KZLw2VKyRAfcxg3FYfhgC3M3HRNuVki4FOcz5KM3VVpaTOs
u+8UQdEH9cM/bj3KIXJPiIpDq3JLLE1HnjWjRlaW5M1+9rNLOPpxYIjmZ28nxUaN/Qc/9j8GM6wj
0OIQXcB9fTNCjEm/jDIGhQGN+9e2Lr+ZWGRK209XFYf2A1Pal3H4UaSu2GC2xYNKM5IAOIWKx8/Q
cMUkuWbEAhBHcEojXHfvv5Vv3/0FZsdwE/gz8Q+3NyScRsrfpbfu19bdoNBxjBbepfcv8o/dU8cB
xPMO3IOp7a2kcAEIdaKKmO050cTGVVZPLcU2kqzqmU3+VRoAq8jkBnSRYzDTJm2Nyrjd9uWUEAiK
mZeDtHVn6pxiRjIDtoT6ffP6wdn72HEY6AwVlDpiZecsKx4Ez+umJb9SRhXOXqIc6QJkCaQsX626
dnBAXhp4CBova5/8HrMAjYrPzrA2kcFcUbFS0Yb6q+ln3VVE5QfaxrdLDggKgNY6QwJkR7fz61mQ
j5t6DaP/yifcm3M485ds5S6MhESj2GnlS2NgWH//N/jHZWHQuMDouSwg3eXN+GORp0gR1FYwHmaO
dRRVHWfZhdIwmFW0i3pBWksp76wYs+v7F35bshOKZpOxaC9PmEPv++8rjwIjKlGu0Y4eAql4CnVY
0Wbj2eonZGB2cprCWmyrCPkQPI+wST4zIujW0sKv4ncFVYcXA5cIiQxf/LjutBi8G3yzs/WQWxC8
OC06BwVqn6L9I03Nm8PIYjzQF3KlA51xKaL//vSgaDjGFkUdRFL8oJW+JvuOSn05gfeuR6HCkZ02
vLbtemYRA83q92/f7WFkuT4LCNxxCKG2cwtxbZig+XMs6wCTrLmiylloS+5rrlkPIAFqlK4SAKF8
dgHEvH/l5Zv9eRbhyti9F92DsGgd3AqaYGPXplCqDJCRrFBN6gfIaSAWqvLw/oWMf3xHmxeCJCDO
BZ7h3Twh7pArIFF1GeR5fVer6ZNZJl9Lh9VQj1257q12XVd1R3qmq61wh7UjvapwJsC29a+aoW/q
CVBSxlCEWF3nHiGYtwZ1MX3wCpn/uCMOzwLnBATJyLyWd+yPd6hiGWtbbMeBK5p7E4KZjdGfUEK1
94oR/rGtqzPilJUBkAAVNTDKDIebk7tZAPj466iRWw4ka6sj/OerfMdTNWM9TwdW9iBDFP+gJCiZ
JpHk+JIFZBvb/+edpvej818kC7wULPo3T7Mqskq2PpV0qRpj27rZT1kAkBOlexwJl9wg1EP1HuX2
/Yza9d5LIgqSBcsa7UznNU9ZOmReu3sySM077KDGnddiRh37D5+J2516+aQLLhYmAZsnQTF/32sY
q7XOltwHmYFOv3HKlT45dmA0EYMHeprpQGC7epxl9wUx/AHntUtAMy1wD1r+EnaiA89zjRVQutEN
j+/fx9td838fjmIIvrJPDs1NQ43FkxHSGPfIgCYaH2x99MX6L+9f5I245PcPRdW5kIGBI93+WHCB
kpT4lQ4qqNmuvbH7OYVgrqI8vG/S6FfraLsKA5HUumAgjHtV1eMHldCb1W/5COQUWbZLEN9ygPn7
VzBiet6siV2ARArleCe9wPeYH1WhDiC0yTgJivu4xd5UeFmxGUNaNx/cBfNmGVo+Aj1Tm0rQF8Dm
l8Xjj5cuyV1ZqWHuAjFZD/bUgNEtubgzyJNq8DrPnAoofed4k00JWZCqd3ZO/kVY00dGtDda598f
heBVm6wQLBK3hak+QHU1K9UFRYz7kOwuaIgprBdOrvlubLXvpo/EswHBqhuYzaPYUmerMLDFyofE
BhdvVOUvTh67IgK/WWYMT8IO0Rfwwp2q6y1Chz4gr+9DDPm/7iHZkVQ6Dt5hRLs39zAc87h2Ep4k
sJeHiKoB0irxQxF++WIuL7VBc3PwR1iT0SnBq+VYF01+iFT7x2vDL0kH2qGfABD05mnCAawhqLDb
AM8CqaQxc1YteP9x+fclUGIZLvfpTYRNJ2ZyVXSYrUnWf0+JEGkb++79Syyf8s99kaeARxELnE7d
aDq31LJBE7VjNJ4KHDu/eHHSAC8wz0WYH9TYbHu3P5Om8cFefCt65JocaXUUHK7NanC7F6dCSLYe
TgFdymyvLH8miFStmHalAGfy/vf7xy1kb0BDxqSFSLhbfmKltBQ/MjqgZCz+02ra6iL/yMHx9vsQ
VGDxECwnGvdN+qQzaFGc+1kduCCbqYOSIGdmuOrA9MOSmfwPslzf/mRcjt2EBD/XwTmyfJw/1pDI
yJqmhwwcZKn32owY1xRsAs2CogK7k7kQEGEDAuL7N5KuxptHxXDoLAgOUlCpnN9Wyj+uW+uJn89N
XgVQjplLhcl0Hgq73oxQOQ03wxY+D+dc0uEdBNqP3ve2FnZzmtWcfemBRHuUDfpuTuVlQTAdSzBH
q74TAMPq4ZGOGIyeOEtPivwSwF0uqgppbBucgXvm38Fom9qzwXSDJGWxRivrb/Sw1e+Un82HXqqf
Sa/UXSfCtWqdmSGUX14TRNh4ky8xnXOCNDq5zvEHPpTSQJ+mfdLS0H2YxxIwkBY+jkzaNrQgh03p
VnwWiRqzK6PA6qqntJ+moDNaaj7cY2OXeAdNV8jMJAFXUgsfQhF1x3YCt+Xoz5k0tyW/4EYbrASB
WxidO2zzfm7rF6+MjYvfkYI3R6P7fXa0n1ZrYhf1ORiGXrZTkYS6GwrG9rVmBX3LdWIjesEpTsth
8O7SXMeX4CtgHI2HJ0WPZGBM0MYkpi8pB4D/fL6VGnS0PC0TdTPT6k02R8uU07nT2gUt0TLHaBZi
kuk9Yu0djomvLYll6D3wQvlLe9Jb5qVl3V+ZadPlee1te+NyZk1zQh+E4rdxI3aHvEGDaQGHyZIe
QgqYFdibOKjUvEIMr/3mTAKu6Q16zB2UO09i/E+5wTGszjVHN9iCTd0eiyFh6kmOgYJSjPo1+jza
cXGZLR/xRNpHe2UGaSFKbh48b9NrH6hlAgWgMAhLZjcapKOV08cUyS73bRr6+cla+HuLZlPDl7Jv
df9AlyfdT/jiB8MrrgYywLtOs0GaueYLkwRumwcByip6xsXQzKZuRzJStjY+G/G4icYOoo62SAsY
xm6FmZfXzAuvqUQu3DiZddbYCvViRzE6blViboTNLEtvvRLOJ385/fH7sQvbvfRttI2mo19AFKq9
5eEZaZzneW61RwuYIN2x9AssJGONvtTcGE7xUEaOFVSe/bPoLXmvZ0ENUGzdImO7F+y77oCSBWng
uC2GUG3HsG0xaCb1mreZRM7WrA/STLt7cEXfUh8khB3lhzlODIY1C2RVtsmBqQ6zY7wDw2yeRGz/
en8Jua04qIYgauDB/L17G7cj4yKikwWjvwo8twq3c+cYK73uv3sdT+b7V/rHUoX6ZmlJMqVeLEJ/
L5G8T6pMCRoMZFb/R7aLRps9RIlQVMPqq440r9M+aIS8aQgvX45mMHuAbTsGk8+/L5mKsK8Th9XR
arMMNdLwWLfLe9LQEIW2vqIK2yjoT2tcs4gfaUjCKkOLOiHD6D39UJjNz/dvwtttCaGoRyWKk8V0
HLGco/5Yr8l88GtJQzQwPABR/hR+r5prh7hOTeUHDpB/XMqhXl22I2qxN3ahIcwLghdFFrCuv4gJ
MW1v7W10OLzjL+9/K9K5+dx/H1koVtlGcbvRxiAp6O/vVQm3atgD4qBZsJRxWX1KCAraCieXiyqV
waOhVoUU1V53h03ktHowFIMGbZrhaOh+t62CPjzaQKDJGUyP6lsJNmkf6QUap2HqWURqdfLt9Jsz
ZO0RieOwydoMLYhuw1yKvSCrmXRHbjFDZl9mxbFE8NbX2oYN61tlRmfPanTor2G5NKiAzeftf6Bu
fk4TAPDUbYlEje6hLq7hFyG6lnwmRgwbA9AgMIb6q5kyLBmiat4MA5PmdGHpF5oekBi/0pXzPa1K
GUDYupcVGkiYUV7g6l+JcPo5UVewNhtDkOvNUQNWAAgxfKgESYR6s8pctw3aMTFXKfAo6GfRry5x
7zDhWuhkK/88W86+plEL/zdAoeqihYKG4KW5G+g10kUZdYRAJPY2qhBB+VGq1gh1NlnXpIfWG7C7
Z9Ue6VR1GeKCOCkpzgjvkIbSFtmSeYlinKcRxslnM0UDpbsZbqEo16l0cgHEP3NxMg9f68o1g4Z5
9Aljk3vIVWGsWPu/iJHE+CxFgO/J7YJS+1RhBqair35OhjT3RRRmazehb5FvhFfqj8kgkz04EWPV
VXhO/LRMjpxQ6NjT8oLwWuw1w/7Rsvae7RquzFejrbVnUbKSk3Z6ddwKLpjeXwrL5RWqLe1KvuCz
J1H7hYh6NpHYTKYjN1aO0955hLrWHOLS+omsoDtVrkBbACd9b5G/kUlIC0kzemdTTWC2DI+3xXw2
KzslOoPBBNlHRBdLeQRzisQqAmTWT4mNJb0ECPQdrXFLJEb10HL+OZnNcGi0KV/XXhhzqkmZX5Z3
XpGjzPayaWOmtR2kJm5r5gHqIZ6Ids6I65SbAlDIwSq0R0NFKy9Mz8wRovNgwzBtZs7GqaBbw46F
t4Oyjxvobot85tUwunwVxzAQrdnflZB8t3pXPMctfgBAxRyIrK5eQ7LhLewNDgFx/R8rIkqNzNiD
EKkDiS58E8XFgWqq2zXK3M+GrKEMYObTNIYIyI/Zx4lMOWjECaf8NJd6mP8LO+OLX9b5tVQ6ZVYs
O/Cb6COd7Fea1/M29ip2+MHaF5ycCjN3zryf2qoFO7Fu6rFGOlghW/U0f9dN2o9mqj9ljeXcIdpg
OicB6b6/RP2vn/PXEoV5xTBs2hygZmhP3/R7Qov2NDirNGipq0kt4U0mOhyQ1OwSPxGfIhii+1Hp
Hf50eVWp3TAl8Wkl6yX/kzuPTeSgyE2jg142OQo1ENosZlpg1BH6aC9eTcqwLq6zQkD7jTecu9xo
QTx7P5CarOusUXtbMzbAT8QZ2Wq1SnS3PlRWSiwmt4yjH4geM/cv49TXJ1HGL6L1/mNu/p+b1FuO
lchNLaCDnVteSt0GZmm2ICAVhs9kavA4R5+xfoiTrFlrh0rmlyo/9EOU7UbkUqd5BB+Q9z8d+gKH
2ZqfNa83V7lXoKZq0HZI/z+9bdaalZWnMSzLfTNi9k4EiZfT3Ox96xBZWnQtu690Gz47TdU8DEKD
5KyRndIkYq07zBKrUYcEpckgHzuYVwhPRyP1r+OIatUl4m8TTyASba2h4Z7FxV3sfx/9l8JS3xJO
ZcKv5oMrzUeHjJurnpgedHYX7kqeeQ8mTE/m0/q6xJRwF3Lwns18Z1OLbzAEX7MwSu+KyZ/AcFAm
l4lqOHshI6s0bze58nVAXlUK1KoqbyH2ehBoO0g6bpO1ZEsolNy+05yBjfpbv488zGU9elk9XZri
Pbld3XyRwD13hanvJqHqY6574Y7o9FLUB5uwkw+oSM6bOpkQR2PJTKXTQNbAmyeWaF9nFipGxVs3
SMTrnmkdutSh56tZufput3jgaihWa7tKHE7qLihP31iHufZi8X7tMMNmdgopp2jQekJIJnGkchCN
kt+h2M9apC20XLtjBk2BuVAnN91YPmKgRavYFEcxoOQzUJof63j2r8kC1Cri58lIXyKSxdfLU19m
9t3c+8x9XK9Zz10ebxoLt1M/jaR+p7Z+GLQCMq1pM2O2jRWGRbIJyvEubCKXQeUMhbI6tzZFgkgh
ZwyyYHWYqAvfXwH8pcn/5wJAb4PBoIOykzM8J8ObA6jp1SVNW3KSLFhKcHHkyZOxtvcIQ2CxJBas
8pH79lO0nVL3aFuS9xtdc189uwbeDqEPlA3IszYq8dy9xYSg07tfTMXDQ1Pr/bHJJ8h+KjvADHog
NQl/iBkPKyv8BDZCXznLZHI0EMK14D9sLeIwOiCIi7S1TUP8EgE/hv/1TVvkbJGtXhs35OpzKDZR
rr12tITPtYYzJOdP0N2fYYbHKtzkI9R+Vr5sD3Gl37vVjLN4HrtDn7y0UmUn2GhiE/cjYLw+Oltm
qV1kpt31HfaWxC5OUnjabnZ8yrJ8AERpmowzURqv0Kr/iHE3rctc/ASweyXDoN9XncFrbrLVzHp3
qEL+dN3VP2BQQo9I+5dyxM5KgsAum8wv+ewTcSem/jgLTK5uPO6MWKv3SXZN42cYHtZZJnBfCzVu
3v+5b8sNQiTFMoKni2pR4dx2RgQ5TZMex2HQkRi2oY2wsg3UaQ2IWHZMjyRWZsRwo/Ld+9f9bfj/
+zEziFPCcucsw0haaX8fhbXUt8IybsMADUUc2N38Glath1eZsIDcUJT41NfbJlH9FdTBU+XXFTMO
YKizfwndsd6zDVo7v9OetHCWewRJmwF7w04Q4wwpF1V52hnJnvL+ScOlcgUeL8/9hAW++gFLBR1j
p3CEujBKPVQZuBmBL+BXQEQGEWYYti3kkF1iWh+Z9G8HKssd93SLr426Cg3bzftFDd1hpPR9Bk3t
AWjlS6xb07b12rOjJb/mtui279/q2/WRC1JuuLzQQHwsyJV/32lEPh3nDtsLIuqE1dTGyIg99UFt
c1sgcxH+dia0fDVGiLfTdKmMGFdX7gUMSp4WaYXVeB0yk+6D5/UfX4bl3qV36Dlwz27ZCkQL1akB
FSgIR0eH3cxb3FfdB1/md9r23w+niUbVode7DDrYcP++ZaHokB9i3WTo1QKgK3U6d724TikhQYPA
TOGnWCyELjlrLFQZP33EEZxcitpn+fZITmaIszOLPl/nFr2dPMaWkcr8B0accYdZWX32Rw5NTkzm
UUyE4V5vo72OgvuYszFJx4BxOZV3KvU/wkr97wR38+UsYWDD4BejBhU35T7OrjqsdNMOkqQDi11H
T241RhsVhx3nua9+3jgHHqevU9MfNc2L7pIqfw2zaT+J/iHvTfwsUlIvC3Xhlc32MiJwBUw3QlmN
78RYec10gfg4JgtwbfVXZvTWmn1Lrwp7z3E/40BIyFmdefO2HfNyZVS69aj8cEn5yJ5gMUGnLTHp
O5IX1hXpY5I4CHZJj103wwAOpsB94TFh2IiMQDGs/9kBRxPCcTCeh5jSkhC2/lffVc4xTpgM2hGM
ol765de+wg6MBw0DoAkaIbUuKRbrHZltCKBU8rktiQJBf/Kzg4KW63BwR8OddzXDdmXLknrCUpwe
ajyRYj1F9nSMY5ahTLMBQFY0DvzHIbHKK+q9q3Q1ua9kTXklZsBhNgYmkVbbenZzxk6C8V1vhMe4
aX648kjCT/E81MZJ82l8OhK3IsBTbpxS4imPIchHSoGw0rRHs+vPAp08J/R2ZyvfCWy//u4xcd1h
wS4X8s+EQyjq70Udf6Nt/DLPKUdbfOlbXzXWlmFYsobwTGk0ZpSlIGtPqE6XHgFWLFyN6F/L8Fs/
6j8xemoLGV6uLI4Rh9j+kiilLuyIL53T0o/yS20PH3zjD568dKnC6atn0T6OkbKwapds4hJfVtPt
BC6cqy6ir7WadUAoDtrdsJFQC2YI7EO+skvOk10Lj8Gk4CS/oMGzEz7ni80gKTpi0HIXwT4HmLuh
Lq5YcU/480KCdWbwN25/kmEStF7hIHnz8qBMDPmqxCnyvBUVY/bgVvl3N2fJ16qxvzjm0J3TzqIG
RHV5MN2GRgvjCfKhtHw9y5LaL+/LTzIR92HXQdhqXbXyLUT4cWkjLLZ70lOhkguK7vuxwGfWK795
Hub01eL5t/wpZy7uUBDLHcc1cbRLmqzs+5+6GHAicsit6XNU4KPb2w5Rx06EUCfDmX0QCWK5DmV1
X9PiPhq4jHsh70QF4s8Y7WwziBCNJpRtHvYnRaubQyatlLItr7mLbbz5QspQ9KUHfHXsh/KApBQM
QyGK/SyafEt85x2epvyLVN4WAy4RAUXcbLVcix6sDtG94X8x9CrZh3ZFPqI9l9RNfnaiTd4XjvnZ
JwENCGgNk+hzj8WDU5cFxQBXrOJsmjVGE8yuszPSYVq3Ci2DNheXTrO+4k41gHg71h6bf7IF5jjD
JBReIKT81pABeKTYCEYqTmRigk6U7pXrHnj7qkosMpa0rAywDXEAr8EHJ01vI0RqGLgo39rlQ8z5
0OUtENSIcaGbW3dEEolWRIdBmOTPVTpfe09Ne20OB2pE7O9NmJ0rkmRXFk3t/VB53jrhwIueuV/Q
KQZuCJf1y+6GGufGksxEjvU2gfzYwKpclz7ILGICmexO901hcguYTG9rUj1qw8rOfjn4G8zKC8WB
OAITihcRhvovl9AGdHUzxZrPaqTm2N5jd34Oh+6hzIgejuwFQOCFgW9VDEeYkq2ANDV7D8/2xqz1
T3nlRXuoipuplay9U/tiNaFx4CgArRDvzIL03EgTs6CT+f19V18S82GO+/IrAWmMQpCt6qkdBaw5
0x6HGjxPJxZ30wC41uopYXj87GNU0AkCsF8mWQltMyf/iCKmiqLkoAoWZDCnhZFPR0hWzGeS6FK2
tXXV7fpc2wcf7ug5nLAeYYeGhjfRMiyt4isuCldvvln9IiBwSdHy3DZ/EtF/Y1ZPKzDK2L+Bw/J2
pegvx/LV04e9qYS+rjy0VlHBU82B+NP7B6V/CIJpNi/qY4/jMCqzm21/BHtlTF7kovonz2iapobu
X/XNT0C3IE18znDSHQ2vHPCU1EzsGxigmqlNj5yKtgQFEPma4c4pKPx2JJG1sX3UtfJrSyTlyu2f
Cx3vKdjreOMkvVhxGp/2HuMfpY8bbr9/ssaRO2Ww8o+Id889JkDDtPLTXBs9ArOhhWguvEPWeSDf
DTnttAGuqZ8idhOFlBubugFdzkkvTeSTVnFWaWEfLJpSWGOwQ9X5ikAbnvsBgIEdI9rHTksMhhd/
UoPzrSXhdGt1bbNXFvhmNaPdgSzWBbE7vo5ao6A57yWn9OeadsmqDsWSDd3CAh7CMHj/tzDfFiao
7rEWCn5/LIa30++hrXCoA40OEIMz3sEydGkYkW3E0s4WDOFP0RQ+kUUmkE7W09FgWQfC6Zw8VTin
ufM/o3E/DnAjpoweN88zvLTQLViXRnGKIzMwe605NIiT98BODuPisGKQ6W56ss3WE5El16rhbr//
vZYO/83hyyWr0XZNqp+3MmTGu7U+V7UbRK1dUN7M32E8wNzx1FpFtPr03q93pk6I4CAn/YPa/m3p
gbFgYUejllpoSss9/2usMtjwyskjnTKqpWzYdSlth7i2N8ZYnZf9/YPT+j8viE7PpyIAWH9beoQ1
3IUp44JdhlpPK+LqCk+CcAco0i4H/GP2wSv8zwsik2RyxL9P/+Lvb5gWnmW3Awd3kicPnkUzOu9t
yMHSvKv72sb4A77h/V/0bUXCuI75GWgqmGuI+f6+ZM3/M1gOl+yWhDwXIfQKNedH6t1/XYWfbZEM
05x5MxHzRqk5vQO+1jbki8pJRGI+9hGh7e3DicDUAujl8cLZSDX+/iqENJNxnZR8Fd3apomPPluP
6C0axp1M25hBP13qMblm2vD5/Zv4j98NNwpzPV4N4+0I0hvNQg+BUgd2WZ8haY6rcLBt3O3S37W6
vq3mD+Glt4M/rAcONEImf9TiaIpvZoyjNUYTQ3s3GDjXAF7dCRaLtRiYaYRK/b9rcFxy+KUxmQBw
f2OXZtzfNHYTjcHoCIfVPSGfBrPD+zfxjS6Ot9olZnfx5fHzvSlbNYozkrGyMXCr4Wyr8AcdOcIp
zCZdj7XRPJn1NZ+LJ0OGDvFGyd3stnJnZJYVpDbdtLAaJM6TYcUZat33YXQx5nXVFuNzqBxj3VHK
YL4KX9//1G9/ej40tTZ1oYGf/DeB+I9FyR7DemiVNjBemx5GCs4Vve8CrwrEF2LFKCrzjyh5b59z
FHg2Qm6In7Ds7Rudc9SnWuwl4xBokFegXXyz87hau537FGeBXrx4CRoX0pg+av2Y4vbLUnYj2Vra
XczbeZlvBKu4ROn2DMjiFuV00qD9rzSdEZxXBmoJaJ+pLDsTy23fk1+BlP617pr5ULv+CyFGRKj1
Y7VrnGi4JJGk423hA6bMLE5MUz8387j4uPXh05SxlFOKYU8WQ0pCtB0fmsRHW9HIU8hPew8lkuhf
PN7Itl94ONBpN3jOYkfftgAXYD6nJwS8Yq3pxri16xEJCdHzm8ozkxUslvJrhtgC2+VBK4zprqId
+jh9YqQjNo0MabeGHoKMMMUnR8xCwJkUPp49OzSUIycIQwYMmu6B9+50KDIQO1clejCI1nZNUeiZ
z2H+nelPgi0LrStYkX4Nb6A8aRCtyqYxfxad/qWerH0mkuFek5XYg5Qgosa1HttEemddmeJsW/4W
4VAWGMr6z4/MYtuWibxWaTJzTo72RYoXhkS24VjZpD6HxXyVWPcPYz2HO8v+WRk48308cZu0G8q1
nhjMvgY2Z6O7J4mxfCxoom/x0WiHsuW7UZ1hcwlXvpt+sns6G8WiK02c/gEWcXXQ9Xzvp2ra+sT+
OJV375OmWXUkmWI6YcQZtQ91Oj0iajGuujM8jGZCCJPPyFhV+jVD3r3yw2bYL41w4oVw7bs1p/ko
n9cEnn01PSb6fqXjhG3cz63erRvi07bKO+VQjAw5bzWoUps6b8yjiMh2hwdS9Y/SCA+SwKtt0rAs
CXazlYnZ3iB/71CRYBaknJpS1HPrdMRTzRwGyfGMlt7Eqw7Qphv3xaAHMbOPfcighvdXHEhuhPGg
rF2scoi2jlbuReiuLS+0r3o6bY1Is9au6MoDCxb5jDrJlBV8jMaqjg5BC+vejErejkn7lPfRAbtr
evQQQPLvkJ+KDA8g2WLAACEenZvFux5NfniwsuG/xAnNk5d08T25HT4hUkSTpTmhr/MnLaFVlTbE
t5lzBptGRZ8jwPUPmnnpUzfbVmzBWy2utS/mU43n/BQmZIilGOsbbb4HWdVvBteoadUTuoVQ5yXJ
ao2NA1WEPUwHcDrBMLjhwX1CB4/yAWn6bpjmNZRK+0xGOFOxhLtrV8CTjPHHiO/wOEkjvliItkN3
CXoWHpHnPaKBOmeIBs5Pbc3Y5ukOK8yFErpmFH6lE3QwB7+/63y0QQ7C960n8C40fdqslZM5QUrs
H5iJiColb+w92pJH3mGS8vDLrscsvSwJB8hKopNRynufYel9nK67ksCeDnTCvlX6BtNPuOvbxVER
+x3znISNAhnliuy3+SFXbkixApOl0HIFms/1+Uz2mcl0fKHnaSdOdIizxNiGNFEXpLC9Ux9ZZt+M
EbCA6It5S+Brwjxr3eziKpv70R9EHSRdt6fHwozKI4IgKZKnLonWnaMCjTr5R0h2h0Azto0GyPN0
RXe6to3jRnuadKe5poYLhjAbyoAIaoPghe/u0Li7pnIKMn8hHwkJ/mye+/kYAqUJLKoJtpH2MzOd
lSmURr+rU8wMWheo2gvEtaudwOWg9flay/bb+1vmcg77s4hYvrTP6MSlNe3iy7j50rGVwhZ0ujoo
nqeOzSLKUYw3mKaQIfgkcQ9atYbtpz44zRvW7WyQCwMZd/iHS/2NUODvA2Ka09XPrAq58NS/DAoj
FP3hnOVmejE8WltZSHLc6Ba7fmbk3pj1LgN5vyqHHtbt7D36Yfgk2blWowubWm8KvM55/BjLNFyb
0Cz3liQiNC1InGVO5gFia9Dhf/MJ5TxC+wd7pk9nu7NaFJsRFdMw2NtiMWVMjvRXRcRY3zKIvXMH
MhpSDVUXBmoiGFsRnSvrkyICNakJNIeF+iu1zLMf2/pnkKRH0buv0Mb7a+n649kZ7F2rWD868NxZ
ZxkbCVg3QIkp1s3oP1a5a11Enz92oT7uySraNeRQLVYnouOKMD3G1bzTVQ0IjUzUQxMCu2QnSVni
hq02Rh2+Df97omM2BkidoHWYmUDZBFb5ZBgUFuiA2MzvTRV+6d3ycUKbh6nExOQBw1nxAzzaPXrX
HsPaKrE4RPBcnkOAFmTFHYsYlIpom0PnYEgpq6gkQ+1YLu6iSqz8WUGSoSGTRMDdYdGP4LB3E5bX
tWNXRB2O1bCLEKVvjan7Qs6buw79lmAhe7izcvCePoFdgO86h5g4778pTwGTx/DZtHLC31w9jClf
D+ScupD5ChBQj0y2uksBLu+QAujf9Jr9aTZCfftbyDsAfA6Lj6psY1Gp3LwhTHCAUzDx0inMbs5Z
9RTqSUerKMiScmISqHC7onnZSF2jhZ3S8q4SY408beXUJr8ZoloZzcdEJnBx9P37r+tvV8CbT7NU
VpAyaGj87nX8ccSNakchvuzrgPAxnIIxg+HZ/OWHxk+RxEetgO3n1lCHrcqIWCNdiezOu5O9362q
oXlFY4mme2Up7SUN1Y+UvkdbDYzdI+cRot1WZiraIZ65L/LqC4Qd0k0N7QlVf8rXr3950fzSRibc
LFGe0paJtbBYzIRdhTxQL3pcvqbR/zF2HjuyY1mW/ZVEzJlNLRqVNaAwrc3N1YRwSa01v74XX1VX
V+ag0EAEXni4PRM03nvP2WeLXHHEF71C1DXFcJsxCn7V8D5h9oNrVwUwnnW5o7bbTG6/kRF8h038
ZM5h4/RJsEskVu3/fM3+tTtji5GRV/zXJVtK+P92ybIeEnCps8WNiw8XoZQNFiNJcCGQ9+3PK/2v
r/F/Bz/F5T++h+bf/42fv4pyqqMgbP/lx39f/xSnj+yn+bflb/3Xo/757/z7U5Hxz//4kGP0VRdN
8dv+66P+6Xl59f98d+5H+/FPP3h5G7XTtfupp9tP06Xtn/fA51ge+f/7y7/9/HmWp6n8+cdfX+hs
2uXZgqjI//rPX22///EX6+O/fSXL8//nL5cr8Y+/bkX2kUf0cv/xZP/1N34+mpa/bP0dZxB0KRKH
AWDL0ugMP39+I/6dcwn3DPRy4DDYhvz1t7yo2/Aff6kmv0JzZOAAT5vPIfLX35qi+/Mr5e8gYnB+
YfLQISuG9tf//eT/9A3+v2/0b3mXXYoob5t//CWxpP55IG3gGQKZeZmcLJ0er/UvPLawGQfZ70WZ
0k/CprYz402rBGdMROB2VtkhSyTPCiCe+1YaLYmse7PSj/4MY16BWEZOk0zZgzctKaUIReZw33WZ
sNHk7E2Oga8GgcTpSsMBtfYh4WcJOk68ZV6qzDeeI1RL23x8aSgPHMkcTC8jVh74iODmZ4az2Nvm
dFpz8AUFk1ibkXiSWk53FgQjTGCt0m3mxgMYNbEnX5wWpfAYVIuFkNEXXjpZT1R/2znTFrY8uudB
1c6kON4yo8JNCi3ILPeiO8YLZW4RSGeIzNoFxOa72S/i6YjIhymhMK7rpiVQD4O+uoh2Pgnydt7L
9ylUFJdcG+ZSAaG+ENvKsdFXeKSNXt+ItwDxHOc4HCkdV7fOSAy38u/WKL2kDWQef6zx0RhNi7zw
XnKU2hftwFhU/2Ti6LMy7CyxGzFa0NbkejMvxsmGWUf6iQSkvZY0C0zSYyiq8U3Ko22Hf7BH4R24
o6R6CtlCfahTF6cdIosVs1uHyJXkIEXEBgyRJK4Ef6cxW8XSwnwpRR2aHaK/NLMY2ul0IWjYD6KZ
RLthF8pqd8Cm/CIxVvH6ScQBID+NYf0pRdw8qUawpd+ohOmqotNO8N+1qYfa96sVVgHVr7smBaHh
kTptyOHCnnu261ZSHX0IduJia8h0eV411eeY4Cs1EXDsWdZPUmOtpg0lYUbG21gqvmMsGZyK1gHb
QGJLTdKUplJ8rUar3TCaI1FeLZ2695tVK5vFXhyVLcRk1RnEIHTlrPekUVC2oo4jWatYwarIsEZV
GcMm8zEeRXNNC/kRYLOLq2WTbNoiIBEm+ZiCoNkkuGv6WRGSdo2floindZdobqy2OLAQ+WyE00wQ
+EEoJeto4mo6Z7m/apVRdf1Izu0Gq9M9+OAbUwDMPHrzhqU04pCRRKC0Bw9oxVe40OGqj/DqEWSD
SaFGfmHYunhvdxiHku1mIioJIekTd59ynUoqPFUHhu+zXdDLma009JU+o/y+lBlbhNIaI4vCG6Y8
d2hRQjuk+MQcLcEnsasdJmHYIUMHn+IW3u3EscvAnLBcIdzFYBXe1PWvctdNjt+psjNUn5JADm4M
lYBE9fSjz0U3EXC+sBq8CuVOXZvwAFZWMr+aXSM5NbZHTlMrL2KjsI8Yj2QO5e1QtA/47fh4ZoE3
lmRL+Wl0GYfq3S9fBWl8Y5rJgirOOTMxh8xCZ0hzMgvRhNp6GknuNR+VyBWeqFoEBzdrWRP29CF2
l5TqJjDSaBNk18paTXWuPPvpSJhJztQW4bIzjXGJ7mc4QdsUEXbCiynIs6jR2cV6u86iRXCA7WXT
Y4HbDOmjKa19l8yMOyCTwpVaCZLir4pUfi8ZSxyYNuptsZvl0bXGPN5H8VaM8YTtTa2HETo5Y47/
rVgrT3QbIYbemCNrlfoqafAch+AysTNvYmHsV6VW2XEWsOeNPd6bFS6W+Cqvql6gpsFKesJN3VCw
32oM7SsgWQnyBhpALRiuQ49LWu5j8IoMjnjWnO8LgrZttZa5GhVAimTuN2mPp3qLw3cks3Yk1cIR
L8IHMU2mo9hWHyVzsc0gTRAJmLRhb4i8C6DJHaRor8V+fJ1qxL8alu34geA42XVuOfjRCvuTbIWT
hFsGsMvKaKl2VPxALW4p1Yi6QyV+5bqh7jIFLQMcH2K8abpov5NNlqGI6pVL3qWvqZIcxw5PeckM
v/W6NBzdokj2A6IirRTxREj/LudG6vmmwAQoY2ItR921KSX5FJqCWzdT65oDputqVI3XYlKSVTBM
kYvanG1eygov7re8PzheAc514QS531SyRUHBBUT8GK0LOhgXEeM9jIyXGALQoSkD8dAKxpWSVaKL
IZdLqJpPrS70E9GKeCz3cOLmAEIk2QOOr6SNXc3Sq0Kg7ho/lhdfCupD3z0FaRtvtHl2zZZozaRT
cfaMeE+thrmLhNHmDqZEs9GJbHVgsjfHRJi47/KycjUp7y54gI8qBzDj0UdYKdlTlQuGh5Pf2ifp
gYFDjYtjEnTEPcvMlLmr4QFqDvCgeZiy+Qm7nwKoWrL72rdsgALjpFT1S6JMwZH8tYF1Od+Jxuo3
SNdKzq8XMY8h3EhYxhoj0dRmpODEf5XwG7PTdpo36jRGbqTHb5jLVgw6G+EiL8lfpnLEblBdhbP6
NkTBu1hMxL1GobUOvELHkL3Bg/mhEPglJmN06qCKpOKpQrz1oSpPxZQOdgu7ZhUiuHObEko9SCPx
ZEONwnReyVVlrlSlzx7qTNQoM/ce+qHoJF26ZGYm6W7UvzCgxh2IEmUztQnoRj2226EWDeD7OLy1
rPONgAV405In186xtqqNKoeeFhYOVorju6E3sLWIUanm/iMwRtXRqig5yh0iC7hqwxpPF/Ke67B7
LWrtOiBG28OjlzzqklOfB/ELvj/E8XReHkX5AUOR+BgqU8UM8cVKpfnDTHZ1MFevDZ7KWFP7mxKr
XkLPlfBSieFx6cjPY4n7TNPCm/jzY5OJXCmBpJCmEItjW1fFUWa7cXtsJ91hMbnSfYUwSp1Ny4LI
xch5Csjqat6s1u8xyxyHw5//gl7giZrC1yfWEu7iPtfK9GV1nedBcgyNT6jF2j1pYTQIYuolmlo/
RTIZGLlAukurKy6pxhXO0A0nBbrplZUq/CgEIj6mlfkhB+GuGORptGeBW8MvBox/yXRDF+yIEQSS
KsCZnPyVN+pK/1rJO8y7sMorm/PctOoWsveUCMGpV5EOaFnd2yKRnKsWCquOKyuJB9aiYc3ZvgW0
TmlXkbFhNLZImbetUK/ghjTsdcV6qQhJAKBfxyrwrTqR9lkAGvrFvR1zsifkVS6kcET4/JGi4xfL
rN2RcXVXSaQpY2sAtiJIULbOfqASQKr2b5UOiqNfyA53ho4pJuocPwHLV5saUEbTn7pgBBNLcVan
7Me59Wxp76NQHUw8E3IpP2T95OYk7igzATOqDdTAmjGcRdFtUJqVqOrgxrHxYdHpkzYh9HCkR4QJ
hgKcISgFl7vt8DI0q5eQgSBkXOlHBN1dkdiA/5TcrjLFh3YdJXiFPQ35RwjJ9A/vTBpbW5X7Q18l
u8lMdxRyBz8wnFKfQZGTU9oNmww0p6qaDcbKK3gDG/RHa3pqEsM2DXzcfA7XYyKsAP2cjBxfxnQT
hWZ7NIS251vT4b/EfDK9v7AUse5NGVNO89zZWZGjz6EYnsMvEPnczsnckgghwQF1IqaeLF57wDIp
w4omrD4rojsi6AqldRnQ2EyEk6o9udIjGm6zB75T3HmXwR2UhM6FP+0tG6eay5490KajpHMDy8Kj
FGBHHzcCn1DCvyZRJJv9yDVABpjDUJ0YbgetSe9Moo6XtIM4SSGbooiRW2VT9M2XNn7F0uLyh1yL
qn2m0hAh92cd/LHogi8d8AF64YCcAu5AEiiKsUa6wgeOFhN7yHByf0z1HrrYaJclEb559j7K18yi
3/DNmPpM7NZAq+d20NV1UzwMcfYpbJONWDym/NCgYjLAvnxF9khNs31BtoPpQh6gTbTnEk6SFHZY
cSWHCW5lgITQIkzDOFWwQ6sawZhhPetj/J6QQ4/tvkC8Pf7N1IqN3s3rNMsKN6sS6nOibhrN2vEl
Squ+BmyjBhS/8OKAfROe1A4PRPm7VdAfEFUjT0QTELQDLWQYMbFF4aYLfyICCIooocRDs2FhTjA3
jKB3Cep0GIbFlbQOu2Kt42DWjHLo9TIkmtZEPTTuQzX2N4gKUI9QcQcclLSM406iaRBwkHUIQOT+
gGKlwWnbwN0UbSEcnNmaRi8xqa0YDB2MVvOE8KXurLuszlejljq7aCcCnKkkKvMYPVVxeNYMFJyV
jqSU/XXb69Jj1iCIqfh12WCyd6CgmzUkBnOp6ZbO5aflh2gCk2VgN6IXEswsPkfySirrzA3nEZ9n
/IOdVi+v4jC9D3mq2qWaXgWikYVG0CGuVM/6RMHVUR33KIL6ICLNWWztviHERQjOemD2UF+7cyoi
I031/dTJH7FWH8kTeI0LJ+A8cRQi6L0O1W092uZrp+vLjjAjq2oS9KWYUAly+l5W4qssZM0qt61A
4CO2RMPGwFlya6YeIYfd8spnTBVtIogHpw+o31U8rHFpnbyqgEiYZ780e9xsLMN4bOV16itffl3p
6yIPvmtgf325zYx6TG3T4vhquTxWm0C5qP1HEFnz3tLLzzZr2u0YZr9hJXzME7ObtIS9K45EcUlK
RpqspjuYBrOZ6MVBbjMqtCl/hsOn7KxyRMJZbkK8g65TYoUbWSBDI8ZUe0OLPiMsCWt7nDR5g6yX
pcgOL/fo7xt7TPEqZ7aPI3GWIODVDd0jWJqBcjOzwh0kYBjhwE62KSFBP/TkphNfbeDuzWRSvSZR
coVv2buVUaygWMKkz2UaDuywwtISKBFPMDRMDHyR3eRVwVhKPUtLiHOmZQKc8QGvhwwTfeqQCVUN
mT2TVkFMq3ZjkZ9RWblt/Ar9xskxARKwihhQyOh2zdpKlBeLUaSvBkfTV9wylGx5K8fQgCf01qwG
6QM9WxftzWHNAbNMr6zyPtKTD1biEIeM/fM5Ce5FeRuNXc1YUkAf6Ec/TfUxTt/BeLXUc91dpnGX
TK99vq0exXj1zYNkrRqm+bp+b0DHx+C9nn9liITqIk7MDCSJgUsliF3VPqBbKfXakYMIa3NmB8Nb
rO/EGnLjRzqd+wbVEYhMUTzF3UQXvCFMgY8YJjcte8csy8u7jSmcVnLw2s8vYbdtScpOX4XoCXiC
nh+/Aqt1hH7irL5N7NmJCtxAV+6IBo38T0iUb0gXSjwmFISnIHnJ/HsnqW4twEAGDQ6s19g8agVE
0OfE//WFL+w+kCO9DGA3ht7ZhGs4LBW7Crb1sEZkqkyrFF+hZvz0edmc601Wizaisb6WMQaghIZ5
VsvYdTOEr2r+khq34xjsUd5H6h4ptOLj+5gzX0kl8OjnpUxBuayRDWZjHhEaiG8gEpgJvN7TNHta
sM9a3ACHG2bMjOJeYfVip0leVw6NeViJ0ipVj43AHsqZvon9/Rw/RclznJG5TgLQSoS/L0B26JWP
jLGKsKRUDL89pu5wU2prO+o3CaeLqgQz8j8qZdcpK473sVr3pJpojFkCBJpl5NXlOpBWWo2FgUaU
XXdB0EGqOEWUvOum96D7qBFYFoieBulqWqekep4U1rFJapS5D6KjOn6Y3aFpvyP53OIpHcMGzuSV
VZOL5GCjiqFK32GNj3xCKc3VPHy0msrN+tkPJLiSHTTorQeKEz9GQKVlMb+F0q0xJXuCgG+SvBNN
V03d5FRG4CLOlD5ryVsaHPz0048uGTUScDOzn08Dc4x87SsHc97P8mvJTUvs+FRuc5MJLlvTvCqb
TzE76IanJjAcMO68+kihJN7yrG4nbMc1kmJYRa4iXAI0HmUCXQ3xvLwTtL2Y40nAxmWXsiNW+7F/
9ZM1+6dOqHpsK0cmZ2TZdfQOs/GqJ+/oVlJ1XQQ/GjCPKPwK02Rn+qVT9mW+SgM8CL4l9TsWmGv1
mW1YBO4g0nNJ/0NL6A8M3L6z5CTj6xx05rUaUreu70lHgN2cOlp4ZqsYhFs5/Oqmv/MHkzL53AR3
WvMK5+l6jGwaV5NCxVeFrUoEnl699/i5t2dB3ykkrpH7diL/wym1DzHawaRgFxLtdDSdkpiEeNtn
/WLhi40hTjLFhQmjs0xUYf2v1f7BY7LgLI0Xrdt1gsfJbhEH1RXPXQRhYe8PQJGcZBrWcwqfEXGa
vRRWvXgagicrewjGjdcQrZNhbFPh3WDgL1DmSUAIZv5FPKIUr6PsWlCyj+bFKG6N8lCwSOgot5Fa
WFUCNwVjlfLFsnYssqCggUdC/yT7z43wG44/VrsXiLBHIjeAALjtdPHDF0G55ertTxtIBFb62xBv
Q50ZXWCg1OVhtA6FcbaEZ6aoWf9TGVdJvRCiNE0bJiwWOSsmxmPXtKFM9R9pdcwxYgC33hv6I5nO
CTSHxsMNQcJM0YckjHEO1HVf35Xza5BcZ/nkZ6ch3oGgDvlepv8rM+ThGVvYQRzemGvJwkaMeYqP
Xi73k4zptIZMyh1MZscrrjIbYISki5c2cRocx8pWTITx6kHyjyRuE1OnTacu3wvJylBvtQyBaPRw
pbDL6KOrLpm+L7l8qnQtsjUq+/ZohYfcOlrlMSsvSXVqO48PKHa3FCK9tOYT6dMjzw49HKLorWXE
EX/FFX76/VVVLlN5fdHAhgL2YWlFUEguf5TBW9df2Wim7JyaJ9SjWbSfp1ulvjTlQSi2RN1LKHrn
bRw+9OFQcIj1QFPZjxHcJuvOHpMRHyEfpXDf+le1/Cg0xek1dnu218CiyINxBOy0n+d7KQT3nKvd
VN9VQFqsA8YUMi0sxRez+yTrzQ7KH7LWUxZ1hBPBdE9z5Kuur50y0nH0NZ6cYBsJYUXFHq4fGIUz
t8wptlN8kpPPXGLa4/LurfoeeJV2UhNCc54nQqa5Unq58rtzNpr2iAU2aUNuPv0MwQtOQmp+z6St
TGqHTv+jymtgS4NAstnlMmYM+HugDkKY+VOy4+gNfpvK7rAWl4TQdRndFFIYlZslN7YivEf9o6Zo
FmKQ7/GlS3ZZcNSrr2p8zM1TGq3z5NzgJhEkC7hkDxom/IiEM2wTyuk70V0x/1KDpyh7aUNinrhx
Wouwu+rEGgGGL4KN37gTVIPxnAEexmNiSxBg0ldlWHH/uMC8Q9ACOO656siHlXpbRg+JHj+3iK26
EXMIPTAJd8Z84/ziyrRkx2Z3vpUZfYssbdRwZ/ZHyd/npZdFXwPcmgDczpo+23Ik4C5ezk28G8zx
mgxnk2qcj8RXMBfe1N9TFNEC4nr1mAU7FGV+up2Gz4wjh/u3eOXsW+hRs762SAZKN5Pwoik/2M1a
wg6pQFl7Btbe0spofzU6Vqk9tcnTCEcizl9nvBnvcOFVwyuY5DJNtv1p7UtnFl2QbRRz44vbYmLE
TOAhfnl2Yq66+dOnzhS+UvNsWEdV3/OiQr3GtoA7XJu+JBr/dj83az/3QuEclBxj8CgFnvSe+msQ
NSp2OT1xvyrAfvVqBA2ZUqeQdmL/YDtNrc85ecTaIV4Wt7HOsUfXjgOFSdrxP/oVym1qqiHCrZzj
Ncnv1BuK+DmMu7RaE6Wci2sT7lkSik6PS0GFmYqHJmjhF47Thh/lMuBWovWnjST6jIUaQKFaAmiZ
pXA3UFirCiDasVbJZLkLGYkef3gLOrwHIj9zpksQTKryYMXnRDcdHsf3ZciFY/SXRsWVQnDkfpsM
NiezaH7otcA46274B1pzArhnCufBSY33BOsBg7clE2udffXCY2i4/cprFpLavrIK8Ismc7XsNsDU
kw4QNdkGB/FYjYg1BIJAPnq+loBurdxw+sUIeUpmQ6O4MqodbKOmgXL2yDC+ab7EdNO22070MOtl
CAKcNk3XxZJb5NiJfjTjmGImpGHQSk5c5yn+U1ps4KzQ36YiTD3qEA5EIV+Nze8ckga7XshfMo1h
yL5GfDhRrpqnNK99/GArJmYNzp1T+8cOA5zgKA+uKq1BRvLALYJt54+bjvoNEK07ipR0oRvJa7LQ
/PlomidmiwZKE25x8dZkeAH1cFdEt1svgHNmm2ueK6+OkE9cgKkl0Uw+ks+R6mcjvaKuaoINxLzF
k9yvHgLqsvE4Jm+1YeAKsBH7TdN7wPZ2FF9i5RFjfOTW017cEf1H/kvKRn8vtc8setHrW1FcxHnT
h14heoq5I3KIN6JDizH2hnabqRRQhPT3kqawgIeUumb/1AmbRjsxfiDvlNgqwKo4fhuSS9zcC3nF
S9KZYQ2z7wVMllylQ6eJDyDF8U0xPppsL2UHCHsRc0k52+aQ6MgyVIAXYNcOFlJDDXeC8zi+ZOld
7j405Sss31umgomaEby3QexqhJdaPzR4cciu/KvM91h/FgumVQSzNfEvPgMqAJ76pFeXMbql6cMv
T6jMixpBmI2ISjnolDXxwWxv0Xzu1R8iWytobdVu6j1duqvSdxzfo+5obuuNH68lmwlh4Vh2RXvh
TuERaZe+T5S3UtjN8cEXj2mEeHFdD5d5+G0GkXkTO3WMWZXogHyNmTdSdxX7IvrwZIa4Cq33M/mg
o2G30aocn2ndZBGN4a6swBgjkGnyFkFKEAxjqccfg/IyI12iaXJU8TV0Ch7hAvYwHtzqMYaqp8g6
kVaN6yBWRHvZemnjg1W7GEHF2tkcepvhiJtJr1a5HazXMTs0IxXPJk2vGZ4bxvhlsENGAjLg1yX8
wLDeK2XNfS7m+zo/V/FrIBzamT4l+VXI8BEv47Tqux1YhV85o7VR9HOwoPMBHhcDMrEIkS6fKzhE
Cv3UBmo+qhu5O/jgwvN7hywxYvfMrYciXkzpGHHLlNul/mqUtWrsaVXA9edzpxY8Z+/27eL5gWDS
JYYw0ldYYjXjkdJdu0/MQqTeGTGrqWmkYIZZlVcjZoi7l054jqTSXjxnijC2J/8noxOo4ycueDY8
yQHLcF8KruzMtlqdyoHOuPwZfTrmhE1MusiYPaHsU5+GYh2gQVF3gbpPdv74pHHGZ+IrS7JJTyGT
vEA/idkzBGinijDEIirnN2PAk8fEsQ5vE+AxfO1EO3VkX6E0d1o5hY9a4bEBflTckhDDnvSc5DvG
7Yv1yBHtqN3Jb23oO+9aBLWdvDJI0djke0K7r8xDatGl87EUzo46AZOnIsa+Tp5f2f9BsNefhcM0
avIap0iW24Qj28EYLVS/fWxy4hQzFXk3V0fElXVwCQuy3fdqsJkndw6fhJxBa88x89MJqcN9B1hw
Dl3aaxSmnuAhQledIqUmTj3238n5bABEIcetmvgFVrri7/Slom02qfXIGnTncKUU/vWrHz17ph4p
ilupHcVo3wqvGBHjsd4dF+B6F4s3AwIzWLRLnUOj6iy024ESPPwVOQTGAkfEIT9YPbitfinMA6fo
aL7N7WVuTrn4wIxI8JBAMVIVkwtRWMAxGECspJXoidVXAMbEYMNRIbMm/UcPlVVPF5og09TxJfeP
2njXyjet9aCR20v3FV+y7i1AlJ8J302UoBSPXWM6MMhbbp06ckm7TvETTuXL0gFlI4PWlPDp18V3
h7ROO2lXCXLYaqfEb2J6MQdPHj41/zMyRUBgwuTo6RtVWPcIP9L4ZuTvaFZ691NmjKV5dMjja0U0
Kpxr/TCNB6l4yAArzds0bc2HKBxEeRf6a0poKlESx2bzaZa8oviotbVYfMTDSdDPFhehkbZduomC
a0CNUdalzQtovrXjvhLIhA03rb6T+2vZ/sbNr2LcRSDlHroMYTC2gTlJme/n8KWInqXhe+KraDiB
RXzvAi/BkUbG72Vdj1yKjSQ9m/PbDABGFeFKGohx9kbinVVdg/Sl5D4oZAEc3UXgoP0poBkPAoVZ
+U4TXhdcTFUnp8B5IJykVT0vMdlPrA7JX5NnTfQCq54lskyivlPwaMvfSeVTO69YPCFFjHFJ9cKJ
wvtkvAjWtrA//XqVoTs1nrToOUqPePgU6pH9LVWew+ZqZO8lvg75XtM3Juw70izNt0kHz4UAzv4p
kWE8ANPJd1Og+RavqA1yCwXlJ5pC4K0BjyXCDEeHfZQi0j9DObVbY8OWhT2UHWGPnrcDW9GFyS5p
NApiztIt5YehvmtTuuGSiuOuLHcaFQds+xlnlk0kCUQTbpTW09MXwLVJe5JmIv52JbYFkY7QdrB7
yPKFi/ceiCTrVfoCOxlXDTR9GFGdNxQ7bAmcLGa9w16GO4QOwI60J6U+Dj54f8m7lV02CEVYVb9i
vKu7LRQxKMxG+tkLP9MQg/PcggTmJDMBJSa7p38siSHq9E4eY1aelGCNsy3lK1BQXOEJX6/rBgia
QZ1R7ugcKvnsy2tD+2mUNzG75/UxjR8FYgikPjHOhV918tn6qReFZ/pHnaVAcrTsjgcAQvERVxvK
UoFY3+ma+9ch2zThazrtA8Sk8YdV9kRAr7FPPJvj0U9Plv8UaQyabFl+Xda9xdCRrepIo9386rqb
TI6le4FPljPed/lhrL1eQfq+TmXJTRnoMLmWYxzcSHxGxaAyM3HxUcrxHWxXM+nt3dYvrqb+KMR9
sG5UV7hVjNpRdcdYMaVEBLAtkaPt6tyDiHYM9ERHLRA3mdHbgfKWpw/RS4CQ1b06PS1UKYHSRlo2
cQyUjcmtzZ04HAGcGBHt4XbTB7xwY2PCxgclBtra9OkjnO9W8m50KGH2jXL+fRbNt5ijZcnIHdqL
OnpjvalplLMKaB7oK0GG9IxwaEXSpIOazY7m99T41IwE26Grbl3aCpCxvw++F9PJbrk7G+swjs9h
zHwhk7GiuqrBTwcJDEc59H68ZV6Ehbo4FBKOY3A5I/uC5a2dTmyF7V2mTqnN2zjf59XsqtXX4IiO
kax0r0d86A42FZIqgKKqrgzDfGo4whmryIsAnknYqHwXCgDENivRJB3QDsNKNMtHShXmVwShGAI4
jO6NNhgvQ4XIM92GHhk1z0qgWEuUtegQb8n37o1uXF0N+Tt2IPC0R8J7wQNgEfVP6bK4GS20GGAJ
+qGbKIpWrXQpp3sgeoP3WYkbHx27VYLsI3XQJnp/eaUYNi5Lg0J0tzM7dX7p6PvFTwSifXZMFxBA
x9ZyeFqSYEPuU4dZMXYsJgeOxim9ZHBmjja+RyN8w5KxQ/xiOY1by+fl4yR0IC2JexyC+klCxgiC
6GIh2UjHZjnQ0aTK/otmnSu18cwiPhTZDr50fcQSiEul9+D4pEjiXmGZt7R8tfBYwHWk71gd5KK2
eJz9tB2juOlVDfeQtgTaIF6+x2igRkWALvR7Fu5dfTa1Dw2TjOknQBA7zN/qChfs7pZZn5iOkc7C
4+k1HL6xaVt1m3avbvU+dWWuKAoIh26bPN/t4Em24ANb90vc2q803pPhEQDfWuaWGmuSr1yGKvXw
AKpo03ui4MHypQ+BWyJPK6ct7xhjZImXu9V6whNjq6xiOpB6M4+rCAey5tDFW74yI7oF1amRjyJq
4YGWeQPa2pa7XMKOA+tD+uZ6T5Rs5pDXSLe68bdUjDTsHIwkTBOnsB1j3yl6qAsqdKrpPgafgc+g
mjTsSTipfcr1e4SoZqxIcLEMJanMQLN06SGfYfqCvQTdz4QDlG5HgeCQ3Gzr/aPy1HUX74hn3qjF
jsQSaC/rwboq0xPqHlurse2SbuIi8Ii+5Qz4b1gnzQF0r5RP0GJBQOZuoXe9qR8puctrznuFnHLb
LNzQ5g2PzEzjPWZsSAd94WBqr1Y3YaX5HD+p5SWcXpbdp09Ittmr68EjLyIyXlN28TExbbMnsRYG
bl0/EXrosVRKVwWtWhsuZxSI7Qrv52mn+wLiRc4Q400fz4qx7hvKco18WGpU2GrbwaBPR8XlMNau
z5aMUe82ScDYb8X4pAq/vnL3/WdlOij6Tu+gSv5O7VEqvvToXZEmgANgFLQXv77OyPD0k9swBYAc
AOAs7UhPSY1BMk0ZvUX5Z66w2RFNiTI7XAJZ/DXjDN554cnrKL5aICxhJnsl+dh5qNpN/gtyRK0v
qOdBhHNnjzSaO7K7sXs7dp4AW+IiMp+T0F2fBGAhrUIfAa44eLoTMAQdaZVz/ytofsTxUYnnSbmO
meA13CooC2kticL1L5r++X9YOqsdybEkDD+RJTPc2k6GSijMG6vQzOynn++0RtqVVr0z1ZVpnxMR
PwWhqHCGBwAObxyPDfxmy8CLusUHHgW68xw/rLb5B0F78/xGYnvG+tWGHe1J9ddUOtTtui/em+Jm
TO9L80RQqI0MQVN+CI3ARroFEi642JNu1+rPNTajqLySAOdF0D6KpB5YQrXhZvQ7wD8vQlMKEHDU
ywsVmWBFxqEnmxZ5R5gJYSlsRPQW+JiBVJayOMXltg8OU3nKhECjRTsR4kuu7nb/Gq4xW9Sr3I/X
44/zO60MT+m4L4FgE6iE/r3I/AC11LiR2b6qfcussl86jWXmFzVfcYv2nwQ1oc7ErKriRmzKVdmq
fgtAtkhfSv/eWTc63oZhJFrJiyBPQDRukuRHCnnYryZTvTbQShkbjQfYVcfU3ODegNdW3d7ngCjm
rm7fg+o5KzblhUxFVQZyYtuzOQrAOMU3RbBz8BsbpzDeIYznjVCQnfYHNL9ubl0cVMy8qcOdq3ai
ZCnOk82hDbZQMyDtl6S49ZNDcI2X4b9qfPa8y9m9goVvIeP0DyggpDdTeOQeK3XXKlcad1W8q6Rj
iqBjcJlXOoKJd6a0iXzHC9U1OUquLRVMEVhmqVaJP+H4n+T75LeujjIXzdkm2uXFDjxl05qnvj1E
jEzat958CaWZjGqpx1SmYN+Tp54H2bk21074Zhb0MvziCujJKLBfOL/IiN1K9M85GWKk+3TMuiGl
hlAqIMIBr02zZyXgSpV7Bp/nXHm0qbIGaUSHsVWsr0z/DcZbWh1ZzqCXD/KF1vp07vVVEJPgexpH
NEE3AZjIubPrckbrJAFEemny97wQAM66adYDw1L+1ls/vfVdDV+y6g/qCZWjV0r71rep2D7fIiiO
j5XU45pOfNvvUzbEIN4weQV4beNvPXrN++vtbUiuOo6EdMOuzBWtzsKQZ6b7TKO8EZU30kp3YLD2
vdNIALe2DD35lapgA+8VVLtO4SLRYm+CsMil7xSWF3UWFy7bnQcegtHztCNYT/7Q6lZgPWRgoYve
IGyFNkKOwP3bk6HKE7JY36x68VNddasZOgWnoVsp94LVzc2ezGmLjF/lFOak6R4BqweGBf5Sgt5F
RvKepBooHMm1uvf4ZpEENgJ/tCvZQ//thoCOyyqNrxbNRTCMvoqBIabbk9md2K1VSiE6iPGYs4m+
yS4hYOeyIaUfhe5Qnkk1hQQ5qh81PWKE9tFCR5999cmKrzdOfMrBRnE+QAogzp+D7Fue4iPZG/5c
3KTuAvLlxeGuu89Q3zS3lEn7Os2Ni5bUI+4Ql/WP2b0mG27f7tzULo0B97POOoZ0XbEiNDS+cOLy
D9NtBV+1dFi6J8V5JaWaNp1LQz4EOM7b6l4T7JPLlPnai0Af5HXVbDKEIclIQxKvBvKXq65hRed7
Zv1aLWigfOmYwmNjnY8+iHH+BeDsJg+SwRBfuBZHgxQ1ZdwG8VOLYNtZDHZm5C4hAUxFvBH8Ug3/
NcHR55mPpusUe8/RXsrgj+Q61Pfb0Tn1s2DFuFjyHg8zKmN7E/2N1goFQLpsdBP3PjDmuAFaEzhP
9Pt/gVFf0QQlO3OTjfd/BRWysdg60jdbN7hrvrVKd0Nlb5NkwP5ZXuL+L9IfoQvV8cSIXmAP3/BL
16fcfXKQSTXhp2K9IIVEsxaGXDfuUm5DvJ7JuHjCq9Ywx6vSw0j2luPxeZjAhrvjcG1nFAA8p9Ep
XZ40d4B4fs+zX3BsX0KuAU8OrS+BQjxpw1W5yPQRoF/oE0nAXIeEjGErNvhWw/KPKXaCaBAFZQTT
9tqVgqSB05ANpzxx3Cr8tmST+rrLtxkC1wDRzUqq0bj92uEWZnRDx2XMh4m5m7ep5MWl6Ros0gHd
x/yPq0NZk8LV+omxW0DKpKwjjY2TiBeo+8JfTtEPV469FxLNDGEWWx4BnyY/BGllofXwqnTVU4xJ
s3RUjyCtsXpD3eJq0VmiRbEog4ZPJjmTGKbEcRtRZswK1BSXDeJ0X7IYf0EjFxIVw/deJY39UZc/
KvaVfnqY8jMZrfCPhO+azZmuLShuMTzpgChAgG8mucgFk51cfIbStmtRHsdHc1p3+d+gfMwojlm6
4yE0A7T+a3kFci/2+voRMsIAZ6nyu87HM5YDClbkibgAmWBICfZYPubJBsAdmEw2vBk/c/2mDrHb
5rvRq+bzWL2aGjK11obD+cGi1DgbI4LZP42oT3jWdb+G8ggVX88/Kvscbwirt56nrb0LdAJj39V4
v3Qmkl4Cw9kBVBpIpG4T9zKjEOF/AoYn6w6+6kpEs0CE1Ri5KjXHCF/VgViw6HvIP0mlRW1U+VKW
u1n5zDfFjSwQt/nDsvbxfFJZnBJ8adVTNt/Fj3akhw3CUCAHYrUeLyEi2ejmVIk/M9QpOyRVyOdu
TAk6u3ICX9XI4HNN5V2HXociTcO/Kf74gqk1d8oaaR7DRq7uKQA7Nvx4BghR1u+ddjvJpP+vyfla
aVxRKAzK7tEEAHRQR2V0j8fVom4bIAKBd8zQwVO6Zrs7bWOME+vFKl6ZBdyc3EaMGNt0k6cbRO3w
UrTEO0nyaiwpSJqRrW7kfbEboeOdvfgokbXOITmK6LNH1fhoYagXufMy7adHIWZFj4VJfGa9Uh28
Le+Qh236pvB8MRoh0M5YR5QcJFaQhCXG/s3SEeyflU8lkexNex6mr5lxet6I+YhgR+Ytn4Pe+Oy2
qWGiCjhLqIV5JvLRy9UD/9YwfQ9ITsQglFUSSC74snkRpdsYzg/kcToMeTp+pc1rWF5a+YnhW09/
IomWI3mNlhuzvhJ9TM09Q7Ik4Is+v8FJSriNsAG5XdDCwpH2i9Z+a61G2Lo9MxxcthStU4p4y5VA
ba0HGZXrt9GwxpnfBYAV/ZoCbNk/ib6+FqitJDihPjyViHkrJLh6ewvVawulqXAzDy8wbM1yxOyH
AlbafgFXGnQEnMSROGR1JKRBIbUW5iWS0ZyRoEoeB4LXjdSyTogb/arb7KeeEMN3n7Y/eKrm8jtu
OIkK4HNkvMDFy/ZhJh2nz8+N9FwTUcb7FpDWTaa5durmp4BesX2X5YssPbFNGe3G3sr2vY+C2Xli
rx1U+lXtt8GieWW964B4YHPdpNm0fEr4D4E1rRY/hiUlOIQcRGlCPa7+qfm9kdfBRy3dUEZZfM/T
fEtZkzBYz5q1NpEvQzkAd8T2oa7PprxjDy7dJ8sQe08lOVCT6UOW+zDfxf2o5xsx20WO6/hYduJD
lVws3c/mjVX2K6ygYG8Hqd7V+UZNt3hWaITq6pamvLqoLTh3ygT882aZT7Fxt5CspgTqBPGrZn/0
bGuxgCQvob3KfGjE0IMgEj0UurMpfaSoVPxpXce7TBysdyU+h75NLKzf4yzz4vWgsd3xGCpfUvTT
qffYYry5JMlDwiiXdzGIgo2MiNWrIAdJCLRXf0QIeLgiQtO1HyWsORCGbzjrctOT442mvXiyjINS
HMC4BYeBXUK8ZWixwDwww3NKdiVISXWQsmMzbKx8jWneS5sfpkDe+AQruhx/4xKLonXvPCkGIriE
JpRgvZttbNjz5acF8IdMm03oJIDWviu2s0O8pP42QjDZz1HynEzHbrqV5jY3jyBH8EwTcjOkLs4O
M058K4iFU68Jf74QnmOSkhOn21RnYk+OxBL2izetRXoOjNmmXfG0+T7t3eTspK8KKHvad8MrXTyK
G5fAKtEIpwMIOneHM2dgwDTws+qZNoEwjKviwoWPldaw0thKeARkxLu2eOsLBqCB1qUjzNTwwubQ
GgeHC8TANfWJrwwj7r7PUdNJwBr26NoN+kSigkG3WfqBJmpEqnNrOF4NiYIsd4e+v4/xmV+RnS/b
ZPptryz8pEnXPabttPxLHKHnSKeVqq5ZhQOEyGGu9wvsCtMYFBM6qzupO+gqTxaQvpKf6BiwGpJd
zJobxLaC4BoZL1dwMclRkR5B/TWbH3NlMur0KysgT78FbENE85rS8VVRiy0DKthiilxAhzBhurJy
mHl9Z2Pa6rVODNUPKSZ0zFyuWG84uETn7wZjU9OfuOZmZhvN3WE3ChvJzHg3w74qHxn9GbS1xuTB
pixU4Q9y9COVnXLZOsqPmMY09SVlGFpu2vCTcMMY1V6MfGZ2IAkTlncC4UHaXjPdt0DMPH9EdlH6
aDRQN+c0ayDIZubH+LVY9xoqm4aO8B5Owm3mlvF3y5Y/vZbXDJcrMzkQ47mCohNzRbXQ/9CQEIDY
DfDZ8ofS7vPy4jTvouGqfrjiuvgjsRiybWa/giMvYHjir7wYWmMaDbepGEdgysMEYRl5DiFHj/EO
NRGZpq14KNbmK0431CEUXSvD2CHh6fC5Tfs2iDyFZrYJLokEaeEW6D43yZce/CKQwEVJLGh/Rgku
CriArL0vC5ZErknPEghae2zMr4Z1r7X6oaWQ4zvornG48Rr02WZ+FP29zc8y0tSxvCVorzI0/C0X
J8SUp0XgPV7gR9FR9Vqg1psgjmwbRwNic+1SWogPGT+sDvXVF6G9JDOpplDi5Pax7utNm1Icac3i
ao38RUYI4QTEo6Ok+XfNtS+1Cq0Gyin8zz6HWWExvP0Ty6TIXoPuMcO2Fwj5xTlxbJRBjEi1O2bf
c5xA/iI3vrdeQgSdywYO3yTH32AkXYUVKxwuhYddlrVS6ssk9r/ArInrdAEB6lohDGFin7tHLCKt
Cb/ZC8K7DF4rXggCRN2lglfls3Ns/u0tFhG2qJr7/Vj91SWPypdJmbIuE+oeg99pfO7RjzivHNi2
+GT2qbVbXD2DUmEDsiQusAwr6oVsPJWrL+pebP3zk+Ahnq+uv2LHZm/6X78eQWVLDFjn0P2uGVLb
CCJ6bD0YpNLw22sWCS2yrID+6ZCjL2H/6JCSmBNfKOJzh4+T9SlxMd/Q+MtwafJTV62y9q8ofvpA
p7lFbt9/2UQv0d3Svymt7nWfBXfwTuNUvMVI7jGH/pJ/zU8JV5YNusJx4PWS3rlz6tlt+m2inZNy
XXe/ybgfyzNDpXakV6C2/mgmFOi1EdXvMNRPk3wX7H+8lesQlgHUcLxCYMpO7Zmk3EjsuxgbRIYG
oSCHWef/X/FScYaEWAOQqdqF2958N8JPQvQBMoAXiENxcP9CoXhS+qitgpWNIDbaShr23Hm6ebbZ
stQ1T0LbMLW8quOro7A6acUoPkDkUVWWAVMSfz8nYp1vLLRC65hhAqyU5U1SLAwVgIwaeM6W5hTQ
R2kOhoPMIXjYyt9SMI9t0HC4S3hChQbiknvfnb6Ztt12nPfdwqYpROLZeSC8XLoVMarI97bepRIJ
8ngTfYzijP31vcPPll8F6yIVAJw2ki14nzdUAXV1rvEI1sMngJth7dr4DUBtTJg39TViKk6zXcF9
jSyI4SM53D/I7rVedTWA8mJXzL5UXIpl16X7mmeo/mZdwB/N0CSm2xWXWD5kqLXMD5hod+gOdG3x
tSkJRmsI9mJxUoOEP8xsRtUrX9qUHAmxXyP9FahN0L+SJoNkXRAm5DltIzZJRtiZIBPIzU1QOFGF
WInmlBBq3M5vKRLd8W7OcHs+Y0A7MDwF6BYh7ITT70xRXpBxSc1zBnrCKBYwl/nDvG2Q0qhXTdmY
PbIpug+6LtH7oS4fV1J4hA4Vtz561ya3EUK9x8OtWg5WemwJq/VoDufzUJ3Qr/jAyjLsLnCTlH2R
MIFr680aVr29xpFlGhUSwDvaYYB/VkAx+Lybf2rBnMy+t40M37iwoM6n7im4xottggTcwuMskz6p
dbdmtXhjdbLbTZusJl4xSh/mJsP6Ey4J6Zyq/P5MGy08OOlG7kxUkmpfMvUrsq+8kpO6I7NhY0ON
6WR86K4NivFmrYjsGI8xg6EMOZpexX1K4RoQK4x/UbVTuaYY9Mio502S3ZMCOdzCzVTaj+R82s2r
42yZ/Ur+lWLbKeQIdp8DEnvg44iJ1yh/+zVBHwH3/eQBfaDSD4ARsQUMgc31bmNV+8Z/uYFdZDyZ
V9S1/ih0cX2+0ZA3DHFzastvDVkE8fIkpKvaQ0D2ffJs8rcGA+rxG1c/uSIIZ0vw6RHsE6OCYCDk
W9SwGkIdWOCGajYU4MtieSBwxVl2UGyCrxnFzjCeNOL9FvYq9eTdqfUPHCN3sGXsTH5iAWQoTxVK
AYqs9eIg5oo2CY16dkji39C5qsrsfpJOoV16Z2suh6A9Bd/MF/13KB/SkrbX5u8AzFu467DTBynL
K0H3wYjpddFtNjR5dIxjKvsiagHTHiD3P9gPLIVZq2MjLk+AQAIxrLYoSZ3quS1/59dGvZQiyMln
Jyo58GbsK8vJQOvfvjeoNtVXy2PGy26gGE2A7ugzP83lZ+GzlFCD0E99rJlTejUQkAffDrF6I2Qo
nBguD27tX1va0SqrPKYkQ6gi2UzHEKISYz39WXpIkLfTMNMX2P/aKkO+IFZ7anjDJGmvIu8deCte
bK252N1pvqQbVJ36rt2UG2AUyj5WlxM9Q6BgjY88CJ6hZpW9/EoOAmESDz6bPJwCDb3F2gAvLImw
YNiOPqP+q1Me/9Bp56VDtEa6iBugmcMswstdx5do7Xjq6BzJteD+upqcaXIsFek0+bQaU/VErOWa
nokmwciepgBYskHpmD1Ti1KgoZw1fhEIMOE5bqNlAvCWsLkJSdeI6kQxTvkjdhjl8V0AYCCdIYiC
BXm7bm1uKrb2CIwf/G2HKaA9pH7oxwtugh+n+oydj5ntieo1i2+jsq2lswCU+F9OM7ii5eyOUMpl
D/SnewlATnOiu8GsfJy7W1d8lMWh3MqIHDbRrxpD/XLnkBe3HQIUN8l33J+l4gWMozbW8+dMdBZt
av1RTi8jE7BgqoWuMx4/kWpw3WiI0wDz6zdFD7zw2AeLZw9su/Vt5+ff7A8in0p/8YrIFBMKi5cP
hTpNFdh3u1rYGQn6BoGfFC8zh1+6pvJVqk5zuqXBMxGonYPhQzIeaj5Brc9uZAf+HP4kxkPKy7sz
/pQ9FOGa9QON4JhH6U90hnn8I3dP7S/NLpRazwxeJC8DQJQ03nvq9GLc0AwTz2qZ+yA+a+qTPBzi
/IN4E9Q000aPzqq5knE/L2LrY3yBPaAOZB0BH0+j9iHIk5bd4hFtt2n5pGrQGOU7TMos6TzF8uYP
lXT3Ea4NtPrIMvRTSnGroXZCjl+DaKgnkNoGJM0Z8YTAbrE/W/mZacYyiOLYjCBOaAIrn5yMEMeQ
NrzO0Y+qCE04/pq3Wj87xU40P1NxFSIw5EYDG+uiq4k6uZM+nfmQ1bLb5S+xQYQR5rSXYXmVaO/1
dvZ1sJraOrbDWyvtzeTmZOdsMYBGOXnjDXgRhwCUMMsL1+IKoGV0YG2aejN9lSkWrn07AUkc6+hP
Gi9T+6ah7tOf6vQSLlS+bTWsk5K25JjNK7ih3EFOMMxegSCuh0Jaia00ABjtMR6R2wTrsHtayHsM
jpZ96wkujv7i5HWESuiRdwFf8oo0BiwYI67OPwe3fCZHOZ5WHCE+eFj/DN0Kxp4L47NFoNjn3M71
ZZE8zpuUXE3tIskvOtSehTheKG6z9m7SnUfRWXByYhhy0pcWRWOqXUNl29lba17XKwoJLPk9hVhh
ou4qXAfmJdPu3UwTkX7Fw0/aoy6/wAKgdWJsmzC/GY0CO/xnSixZPCiInsF5a09Nd6zsEWO63N4C
6/7zPpmGH6yAK4xHEwM3979o2WZ0FldsjJN6zCnvifSZTp/lGZY/1mi3va/K/BYUEjtV3AXayyqQ
BzQx6rTZFbbFnrCDmO0LQmqxIumEhTZWcyiy96Z66zFZli8Dj0ZTXi5V9GGV9moEY1fptfu/3rDE
e66QLhVtLOZOMT1t2HvZd0cgpmad7GLE2mhauZzCkLfbXjnhL8ETa+jtBl00ymQMhZhbur+Ic63T
gHTOC7PTFNGCf+GasXogbQWhhTDKs42CMAE7690ai+2snqX46tQw99wFAmweEYTvu/ZSpae2WBfl
PlrTnVIAJlJzkfOuZuxzFaVFYCQ6UcLeP4Ic3aZAVjQeiJLi50eZ1I37ALBAyDQ8vq/2Lqupv7Cb
x1z1rQ8brV/qAmX5S5bQ27BvFXoV1DycnueSKw+jjqB++pqGDmxQ9UWLAVWIIplFc6Jn00t2CW/B
j4zmYTcTrcSPwnBrfQ0mzK/1rXWQ1K5W7cDwEqioUOKGxxG2RGeqlwPGHKGkAXmLNVQx29r8mq0v
DbBATStPZXMfZ8aoXoFdKY7IaWuP3rd+EcP1ADcyFY9w1ODmKpYMtXiDeYywwo1+hNlt3WG6dDqN
uov90dLXer1TEodUYmQAMWaF9o8JASmKy1IN34oivpkJKJVoJdOTmjdbJ686OSxffH4BOzgUFGZt
OR55D7hCG8YK13hSnQsRJn3/U8ovQ/NeSPuq20YkVwBjIu+DH2UdRbx2erbK039PxckMn6EPiAlm
YOZqaCoOFSSO3IC9I85ocClK8itZkGbxGza0Oylr5fZ9jXUFSQ3ewrVsMox4Ar4I7yF1YqBStsNm
plgkPgEsE9tMf8QMbHEL2qRtKBDDAZ85638mYKNU8YfxIdFdwjgrrDuF1dTWUebZG0zhIOvB0z+F
xXKJaUsJmrHBpxEjydpHC74TPEOlFmREzQz48soqI49NtHiVulXQQcwQETYiTrdsgBPyzRbb2GcL
au8G/YmqcC2/D12/Zqb0ycRp+MQtEXD/2gCSSZNg00Mch+Y9kY9CUlilIyxmgdL8KdBu0fwU5g/D
8ZJln0pkf+K+qTzIamSkXrRqSMJzMUeoe3bhzILk8E15dH+/GxPFSksKibzQnYMt9pN4LFV67eYb
yFgJohpZ1167x+7vQPePixrZELjRut5Gu0m/ZNVLHRzY8IpSk6+ePByMvyl53gANQsq9BJIbZe9W
9Byz01l9XpDt6R5gQdxtRdL2d8Zk5yNkybG7+CYBII2YMT0Wt7njzdKO2rCJ0gyduOHXxHg12hG1
Pxp57DudBV1GudXiTcbQFAO8tkhqsZxAGBVht1GJ+Q8HNK9c4/u6euVRRA5Vm/ulmby8RhY7A+dM
rzUKIB409MMKookGhlEQyH8E6FP6m0MVHZun0UdwEvmpBdnnj9B4eLOYpSAHtuFmGH7H6iVm/LBN
r8qfEwt5uHFFnIz310+YeENxP9FVNzLrwJiVV4zZpE0AYoG0ITKkcR/hZbXHpL+nEEdDp63G+tme
30yCHWXWCy+/eXQo6LRWs6+VP3NXI8zjbS1AFGix5RR4wH0jbKVWy3UXNVvxfhGbv4pZ8mbbpO03
o9+zQae8QolA+NNo7ewPlBXiQgtqvtn7yNikLk8VIR+R4GaiCjdx9Z4OT+J+DVD+Eefo/UroKfTs
M1B+04Q7idT2vj3x7YHyouI7ms3WgBGKoidEUJ3H0iGo4AG1/bDKLIuNPzetwc853axyp9lXjAkN
VodQJ2vxVkzwfpAg1h0JLuliXP3JnsgkItneWQXV8KMGP2OnLUohae2s/n1zhbbljLPwB0kRp91u
zvgAYZ8pfcAc8AUCF9SpuvVJ3Sxra75IazaUDqvc+lCzP9h5M3kjTiBEri/rV3vYxuVRylBQ9a7j
hKCFq4DyUeXKam7rdTTTIyCnrOSXIPiJZpaH4SFEXKlLP7rzF7NbjUgEKj/fq5asCX5zZ22forlR
eu7M8Z4yoWImXpRX0TVq8SPzaFnayw/asrJhBInJpL81MNlC0JVNZ8CLHoFI91Oy2686igfR1Tj1
dDaBzaTD1M4qBzj8lgIM2bwUDnqu4TTjvBb7u4mcAp800e0yWRxK7sCImwWutSHU2xM9WJFuxydu
GExNwfL6Ebk6ei/3M0K51vKyV1RvEsAA+2324dG92g55xzk3QObtJmHtbryQfYBW+KGg2k0nUgFL
jA9MNOqzHuw55dInb1tEc+5MPxm4iwPgFQHk2lX7HSzA2i3xQpz6iJwlYRshVKthDkEy+iGl3PFs
IqvOC0jAQGpzOL6h4JY8ihHUozCsQBmPW0EcdPFXZwmHqZ2/toRnjzAZbGX3VI56uwjZPNQhwjjs
kBszINHbuuoF6Yb406zA+yboDbWNICxNIp/fJ0GWcNcK+LbBH5MdZ55iOX3yrnN0ATvMA0yNCavX
UMKzSBRXrYa7+Cy+QgtMr/ujWPESxauWfRGLrXoaKpUU8+Y8gXXQoartuzmfl024a9U3wttZxnsS
QEadbYINVRd+T4iEFDJ9ehQZKSXRkRC2ULps+x6LX4JaXxAFB2YarIPmoUqwLBqaSxJ3Goxblz5E
52L/pR0BDdpfCOSYvlrJhYfmE+gXUCwQftguQeLnwQuoA5+68QVs76pgj5BrPpJllW/BcXxFYbv7
yK/D8yP/EH/fVlwaEdJSiCyajU775X/hucMLBu+pWXs7PkwGUOUIKqY+Zu2SS/22tCwUD61YcoU0
7tBGyHMuwIY+c7Gn2FylEepEP/XMhSWYFcp5Xo7BJgOdzluvX/TPwfwWzmozfisw+/HNkKOMuYab
guP5WjlU9hKREKMZGAcprvymDkBvex3QE5XlQdwEjUUS0oqd2p49f6kj3wRx1aH1KBqJCoxiSf+S
0otjXBL9LOXHSv6zymdWpLsGdGf4ntY/E7vPCnYuFNGhzS8tcz3DJwkl9d5In4sc9+9mLo+0zADU
scw4yveYo0VnXagPlMN5f6mrU11fe+Pb5gefl2W3oCDIFAF6NcwiHcIFOmDX8XqNJovqyF8hXFMK
V0uGJfhQ7IJNmN2X6EaQT4JQuWMZyjXTBLhKnmy0kE8Ae1gT8ICsJ9wte6vHEEQFaCPSuZEoVguL
s+DHajiB5CwZBckijRu22cqyCLsf5o0tS1uR92WgyDe5LvgIgURewugwV9Dbk3I1wfF3NPMyzVXp
fdsCJae2xSSIifMDC8bWUw9BV525PRQiFc9TkJgQkUQT9mEFJdmBiPYyayWUXItTrJDVNiyHmGOF
WeSVVDijeQ+Uj17bl80Fol6vbjhmLOcjzSz+fmk9s4k+GSJXkz0H7rNbh0yXQTFgPps9G4IpGN9w
EwIcg8g9mGRJswJhpGN8wj9cY3Pmdw4xN8fQwKr6bJjSP423sQDJnRsUtyUkXaqyseSo9S1UUu8y
Bpn1QUxCwYJVaF9lqD09okuNk4m0DY6nVbdVckzlnSGtSfqVXxdjS16vaTP9Ig3lndSXh4UUNNsW
O9wc6pHgQTEcYTKeiUpB3NlFa2vodk5801tEYx1M+jbjVxwpnLhm4bpXo/hdZK58mjt7AAFFFT9U
GeZef7A/GPeE9aDkKYt+WI0YFKUPqWIZaETb/MzKCOKnxlc7OOPQHGMiMmc2Y6H3dhIWv6D1V6uV
lvU+2t0VYfC0tl5g0H5hefDlcKfXn730VyXPwOFFeRnQcoQA5QZSQQUmFshgNXanwEJYfh6zT/ax
ewPxny2YDXZNoaqyaGyb+ZfelMfIvAuxa35WBQOXdpIMPkRLaWdVnkBcwK8Cnkf2iBKUMiCxw7q3
jtnwV9V3FbUH+Vi8W2R9TpV/oXgT0oR6nWBHWi1YWNMvkXyw1AEvJCofnj7eIPo0wku2alB5OU+f
CArdrty5xDH6OeEXdL/G4g/TO0jCT8NPmocXa76Lx9GYr6zorOBh0o3TbHQVm9m+mI8poK8m9Kdw
jaZseynXaUPYbzJQEMu3huQkiRqFMRI5YBGvtTfyJsR1qkh7OGeHHBeis8GRX9n9apfnPoDpDPHE
k2tdY5ardmSaVspXrNFWOAdJ/myG714DfSwaJEok9rYW1ZSFvBYSUhSRYfRtkydGmUSacs9EOe4O
an0L1FNd3AOEBAGBX4KSDSm1I3MFq4WIwqo4Hb8ArWF1A8jQqfTZSnPOpMAi2xJZj4Yrf8/2J5Ok
R8nJAwC/b3N+T9RPQ+58o3nTYA4IyAGWnI+Dw6pI0BHWQoFSct6qP/FMY+mN7ElvwuZB8BAm6h3X
Mw+im/Yy8CeOipxh3tjq8TpnV032bkvvlfNn6gduhVJ6C9BVWBXbs4s3vhmp6zDhgFAMlzI5mxVP
vmOiSckk2bATaJ0QxAAlwz5KYZiIw5Nm7Szjq+w+dXqXKrotEoADcTg+ABe4uIQosSdddbkpTBoa
22/sBO1j8mwXR/6TAgMl6BEHOgZbe1MTjXNbuJpPopQVgcOwj32rtLuU+RdcxlrO5cDKHPgbxChx
jnIcRQf9Q2afMgRnWXeAZSD5pwB0TKQBwUjidTJ/RL+mDnchY+KCj3UutJPWPVvGXwzjwKYlSJYg
JBYMKaF9icdjFFzD9gUrGoD3KmDMMSuWwNIZsm+HzDuhSAFZhJigFKTlZzCcIvOk9ZcGICj/Sck0
nbdtQ1vZ2b7Wxl6u/No+kaXBDwJNL2PcTOIKZQ4hP4mABJA7G0/oJcXEO7QqNirMfQXSzA7B80Ul
OquWHlqruY31Phkfy9LsWO2IpHJZFTb6kOyZCG8MAT6QeV7jX0fJx0SBJrwwbm2kYjhoj1kDVk2+
PXu6sUcwvC8sRGp/q/jPMZ7V5lkOXpy/eT37cCw0kZ0LszQK+M8JDvTqDQ4yrg33NhAJ+wXAUbMi
A2TRMeAHTiIGgz0lK4g1ER9m/Ayqb2p7XBIJs7Srm0eIail4F+p1a3jVlptqvAk/38KNpXbfWLPE
wM48nOQPKfqK5tdxxqp1kBBtczh4KVXUwa1d0BHgJMN679zjFmfSaZqu1px4+Th6L7B18V+LRrR9
zeJr0cTkZnzqOWFPbkWLfScuHDEIpr4t8dbBH2pG0kmJVzQhzebnorvLzQNggT5svWi4RTYjEvtS
fo8pzvOLcejsa02J1lDt4UFEuU5hlp66myq/Re2PnR6jYoVG9ziOm3gQyGG4Mn2puUfOlZ8iE21R
66xv5sMgAMDXaMRXsrd9G2dJMEKbN5SmnaLuRxLL0eiSioVdg3rmKdTqTzK2o7M8ngMyUtg+g4an
QSCxtsf3Fs8mhUrUZdACJFqsrjtmGbm73GcEfIY/qjUBnmPM42xM5pUgwdC96AhgpYP2RlJQE2D2
+pKDs1ydq4qzA7AufVvd++K8gJ52cC02E9i0nNnqTXCnZb5m+XUESBwbbB3Ly1zvpHk7qM85Zrak
cQ0WFrT+QsLrjZ7Jbz/QeRG4SZhXuXFWQuWxKLcZUyUw+38kndeO5EYWRL+IAL15Le+96e4XoqoN
vff8ep0cATuAtLsj9VSRmddEnFBrZ6qo7cxh2Z8arIX3trrF3KxH37n6tmgmCqSP/FtT2GPY/FUQ
NuEcBKEc7hKCW1H+5dtQOgDHnpSYaZVVFqNV57Q0iGNADCi+dy1wppq+MIK1m35WjTMZHG9lMcUS
gt/a5auS5nxwouzKQA4IrzliBukpZla4HSY2qwfdPYhPwlM/E2ubjQAm2foP+ywoZ1X3WZnwNym9
LGfrmju+3sE/4X1Aqyxy3kK03jV7CVsCYRfNNeQWUn6QonnTPyzULTDaJ5H7eWd1nZ6HWT5VonWR
H1OVZuso/gBh8NRkBGkzFr3KnZUY8GA2GxwZCFus/rtfBYyPaOaRxp4YJ08jSI2FdKrwbKCOV4CO
j/nct9kvTFJtFo3nmG3OiRmc5nFnOzwgyUsyACdWUzn5TPQL8eETA3qUp3+n1UHLr6P+5SNhU9HE
NXcKKrQg0ge4t6CbUQgF9ULnBS/29YxM95EBCUEJxGNNHfDNJLHh9GG8pfzm2qXG1x/OU6bJLkak
KL4pDHCrfGM3JzZXd1C7E8N4V/I+xU9c74aU88r7GIqHitZR3LUqD2OqobA1kK4zqm7ZraNNQBnH
YVog9Q7ztZUdDTThwZJgCooGlsxgAdne+NswmdXxNZGZ1U5fjh0CJ+IkH0pKb7p3l5jnvcSby9gW
rR0phle/2Oj6VQhX5OBDfLZOh/movNXBy0nwBzKyK8HOzCC6crN/DflbsTYN4Jv4XaqrflgHwX3o
nkn1IaW/Yf1ODW4h9g1Duba4nUIXucMRNRXuo21dPDPm0+Qx/OsWFRVi974r4BZTH3O3Z8UJ8qFX
/th4WtP6NjJLonkf9JQFzttTjlmxNUi6jZSvSP9s0TbJzVvOtgwcuMDT4JO0tn2LVMTfyMzjQ33H
yY1m9bew52OAiXRhAUdUV77o/k9VdpS6u23MMxvgQHaOk5U9oVnJj5H+18jm1MZK+G0i77tbc2MO
z08sf13/p+vPiD1H8ZFam9a5FRhbSHxguvLiOSsKJMnW0g3oG/kYqo0YDhnoJEjsoMnS/AV6ikE8
7agGimeIsnyID1W6MXOx8W6Hp3gRsX4MzDExMCvQqOhAdIa31jvkgZCUR8GmtSWfqNyP8qFBUePZ
qPZUPBILpRA32FbN9lqyDMejrD1y6arhbYioj5FjsF1aKMARjXmyM4yPLCXkcm9pewyFZfSRcITl
9hnVDezVJRWDri5NoqSLU1uv+v6UWygXnEWU34lASFFC0JZXMLf/t2KxIOGwT+KNmP/XHE+6sRCJ
LxHpI/Om/rIzwJPWl5BBoiRtzAViKeJYE5BO0hHvwYDVmYrJ2YXKtewAD31WJY+d0ImKXSTH13w0
aFdoI6qwXqnZT2++c7TNEcO3eTZPmlOfEZGy7c2VcPKFXxruY9y+oHRJ+WOjF/n7vl1K7dJpWTRC
0UBZnHunGgkU1c+39RFtPW0rHP1Kzb0hdHdrW1556qrTJ2m51OQ38RhOfQogYaPaAbC7kG0SSO4Z
exWE5ZMS/Quj8lBd/VLr15iUxCHNHs9qfzPvCnefkVsgs8HhbgiyK8Fe/AnfZOxUD6tah4zYvEWq
XizjiFMjfmcgSGQm4gygCu/fZNOx/9cdMIeUjzBu0Wk+BnVpqBQp9AyLpvxKkN+C5e4PLGpbdUMC
ARuONQJdpAzsnaY5pemdxJ+pThydRiGy7ZtfSjiEpEx2+WGD9BKHaDE7Bhb3MOOi4a4ySWNl1gQj
4xAk31wPfnKzIP9I/5grUbdj24qmKmTeqyxHOFo3T97nPMQmy2Grx6X5OTDNsGBcK+UZ8VQir1JZ
4FSlaOcsaGJqa2+BaAxbm1Z8nOreX9kehDgAIgRybT6nf9fTUczAwvTTIntBeJpG4LwGtrfk0+iY
RGG5xvI57pP6kuY31wBw9V2XAmB1yBGpm0ztKh32ztvOTxrSamljkR/kHxhqJgTJ8rQF0MWOtb6j
VkoqDiGMSbh486X8kgkIQr7hCOID8B9iIZgAknr/jvuf3N3aVOIEMpRMkWSunZqlTw/Xg+00lV2K
SmVfBhCJxEyE1x+tIj5aPs/FaB578EIoT3NznbU7ywf0dneoCqAM5FRxjspVwLJfO2Q82CQJdhsG
/Dn6vYbZmM7gTLQzca8vg+zSEKEnI68cqycoMTd5iwe6INEj1hhszaEl2vGpqaDE+Skj/qWgDTqM
0wSLtRwwiVQ7r2AMcdLMD6d689JPfcxK7Lo5IGvEoZryVTaYApZN8+dhsqZYcmZjjWIZpQOuW7FN
Tb2rxqfjO6deWQ8LfeF42OUztEP13LMev98y/386w7j70YVWo7TnZffjsgNDJTlrUc518rZzNtCn
Q5KcEkTVzk9n/YmfwYRp4RbetKrOVcaYcU6YsHorZmges2/RdzZAw9pbyKxSUl9wlOV8hz8dFpE6
wMpxeOW05aCfe+k+AnO2tMcQbzzvjEbRlveaJpzUjES8bSBSLpa6t2Fu1yv3unnEzrNyEJ9eM/ng
ues82FsMD6clCLk1CrZJnf1EXN9jdSn0ua79WulfqoFnILNnUddfYXF34rfq3OSJP/eaM4kN02Gh
TaPsU2arIHSOJroGq0+ptsjWZTvf7DXgNcHWCmlLF7jr3PTeMhtQSvPfY6TxaIBcmHrWSTMwYqw7
H6jmDNHyDPALpyxWltGbN8ykmPn79UanJtDqpfHNyhVmDRpDaEDCMG7OeRGsb0ZATHNR5ZAXYJIj
equSS9x9B8MpU3+6QF3X1aUuNVbK4IAI4dGtV9ztxvRQsamNufVGVgS5cpOvJvqHZP3v6mQz5l0F
+SoxnwZ6w34FSJpH+gDkTCuvdrZraR9KJ18AvAGSxRhZ9Clq861j2Biegv1Sd8uqPdbxWQYElu1k
RqAMs+yZgfUj9JjpcVa6qYAvGxRfvJTJkvs6bA/tsBsr9LYxhGNeKeZmMhisA0eASQ2GsCK4+MYf
hwLMFEtfEWHjer+cBgjqfkdEGj1DXQoVFzuk/ttSM49MDzsWj5H6CW3AYA1ZVVR23TaKNs24xlww
Df7iChHRs3VZaX331VphWYcPvpvnyPP0Z8w/WD8NwVtKtiqHRQdisL+2TFAKmWoW1IKO7NZJfyT3
lBuLakSOxPJrJ7yuKqadYt1K3NcWZ/bhn4xKujE9mqYF7M1FE29Vb21LD9UgJ2aJVWMd4foyUHM0
vEDxGcif1qCYF1Da8xgcM0bANAmC4YHPVDgBOhlYH7HDq3QXDEBFl8gj5xAn0vbZYXWv0q2l7EDF
lfneys/NBCYhWgTwMPlNrS5s/XMs5xZ681mYLLhD0UnV3aEPjwP3i9wQkEPtyKIa2t1HQ8WYFbeq
+hio56uLVV4cLlFNXcEOTBjSRWh0xKCqkC6GeicfyGoOgV9Ok/6z1Tmwxm/W/ALaXaOWQZ5vtxVO
uA30dnPN+LtrP0lYmOJSIHWVfQUbpxUtoVacnas74C9YhQiE+/ZsuX+2vh/RR+cd4j5OLNnvJ35+
VKtFriFOoO5a6eHWaU5Ov4OtObB4h9/ONDNqn5HHeVcdbBp5lYyJNjiaTOtzkjfpDjVtLWWbRD8I
B/ZYLtV5Msf2LDQL3kFC6xAKUQH9RbRI0iV0dOGb0fqnxZg1AkExRRKTMXWGddxtR3PlmCszPSnF
PkSqJZ1MOrgcsfnDML6U4ZJI69TZGvC7KgakSrWQ/AIalA1gA80flsD6QEk4Tc0vhVPAcj/Fvgxc
L+pUK/0IuiOQjomW7MdiE2EqidHu0HrPO+1sv/59gMMVS+2c/L/Q3cvOtWtfkF64YiR3j7Q6VZD3
IWVOl6Jl0iOSOjnieXFkrJyV+1ScV4DUhTj2jleCk7FbWAYeva3n/wjiXAkZINukeCAd7cOr5CV6
bmdT1SijYJ871jSfN8nRry55JdxC5oZAeZRCT939ruxfZDOzGkGghdxbnCp6fWQNQlw2Zwo1MvQq
MLZazzQdx7ICEJEUJhfF8abXWJRfal4Yc5fYj/zZx9BTLRxD9BcyiD2+bR+Wjk8eSYOAxeWx7AlV
9zGcpPyttbP7jd//dHbBdBoHDT0rFjOWKiVMTmGhTraVfRh75OEzqtKIp8pdov3BlcS/W6NCYLsR
qFdP2eo03LZxMgm3Eno+hDLQcfl5Mx+sAcFO09bcKOYmYeCQMh5rmJvlHflk4AjNhZesM9xu9k4c
o5UzVxasZz7q4Rk2a5v2qL/BiowlkPYGayWNNcA4cDzuqV8S5m9o/eMSZP2ZRcOU80W2djlpDzOU
x6316YpGHQIU66e5Aw1Zhiu71S5q8EjxB1nY7tgyBieofUNwyJtFZT/Q0CC753XE0uoMFyW4QZd2
mJuqvnvI1ZcIa+EEaihVYAk0DEuBPyX9WWpIUn+gV535zJnBTEVbZKWBeaqm/gLLuIHB3JgO7sqr
Z0zq/EW9svWDT9u90u15GB2p2ROQGw1iYxkljLglWuiaDh46rgi9AZ6IwxVxtGH7SITBPn6yNNMC
kA5UY/YTGTp3VBOfdOMZZ7xKFnLg6BjHN4QUMH1VEKDEDqvWzheLi4g1PFQqimRgwv/0Qj6vdHRo
6gUTK7q8JMZMsPDcR68B5T0MzQoMVISiqStX1l7P9tbsTn9oT8Z5BoCRXQlmGeJzlm3ELHgDVEOj
WM82rX+zkbxLzqxzSVX6QmQYThlIBmfRy6MpUxnMqofSYFT+qJE+eCuWdnm/E1U+TlSJt403nodz
bDfSsAVTy8OowdSDn2ZYq8cXUYFwHeUOcfYpbpeZIGxBJXLucbIQ7r/80mXsitbcGu9fPonRuTEZ
4tUBmQ3X9h+wD7kuUFsWkRbymUwGqT33+xO8BaysnmFPUyz+GWB70nbnJjejodVEGUyooye0kgu4
eTTPPJOtQ+zcqo3OrEyeGnxwmmdEjPAiPOOZ8Yb443cUEqwnfA5QPnHDubOs3w/+Ji7pnsVIFpJS
e6wsxA9LrQeMBDuEqBrQ83jrcVcrzZI/NkSaLnkO4d6Ot0jQXTAH9spG6GRecI5Mq5qN285DIw8R
PNE2AQBig5DKA4sM5vGyeggrJr3sRDKQHmkOSZk/ABPiGJV/R3E/zGrkMGI8iUSli5Zj8pECvHOq
bTBshAFZKebCzKza27w6B9qGQyZ3EHeCsOFxLe8V/lx9m1Cky8RXFrQLG8eiT0M9MNBZsdrnqFLb
M1kc+XDJmnA6euwiBZiCZYRkcF4gmv9fGq1QEvHt9RBGAannc+mBS7ktl+MNUqSHyjTtr6UOrsTb
B/W7d5atcMyyf/TeabJQ8qOZbAiHwSKJ3xSJ+m3MZ2Lw4iYziRpf3Ufxs2OpCaiA+HCF3EyaPXpF
AxSVEPMPyq0xPoQXK/zKUH3b41l0c1ZwkGbhVGn3HjIrj1CQh1esR2Vlu/f+kTJ0lY6Sey2LreXs
ZGMZhticgWPWA4KLSyzU3D4zmPD5ACzA5r/XvgPnZLJojqzPcOkvIR2OwU8hcbRl5rSX/mKYftmq
aMA5Igyuctx7ziWVt3pHdiBdHLjdgzysHXkmA4UYhNZP2Tf1e8/HUFOXVuUJ7GE2nAuyfHr9GMZ7
GYmtfkL8Ehf1hEmAuH5Dbc3LWxRf5NPwVUcsDDxCqARezOdp7ebCV5lVr4TYQZWin1MTHFqGwIBp
b0Fh6GXLmgZW6CelY4XQQ7qKP2ADSSCRl4P99IgyDbBeqgkSFqiI0QoBelOibRxWRrSQ1IfOKIAQ
FDF4KXYWUjIaIQufo78mT25S0wSiPGsD7rL2qfsQ4YnHzpYaHNfewQKBbU9B7gZgkHliG3ND2Udz
Bikve0pRNLU5RBlMCnCBmCRxnyfYKYNhyWqMq5QJzrIJVuQGa+UZe3NPR2+Xbzh8QglvX0dRq7Ss
SY2L0DH3zrdosbt1Ab+j+tKbbp5i13zzlrjnttm2yV7R7sI2zMTWi7Zmv1F18M8zclfG+lcvPhrz
7aF2yBDbKhUEZkYfRrEY9LlhfgwsU0Hf+epStG0BMeMTSu5iJnn70jmw3l5WKI9Z64ApEHWyYp87
5YPhvYU2wIPGxxKYI7R4ZMaiS3+L7k5BFF+pdMMa7qnQ9QbBX61cAveR/I7h8U0ScbdAt5mOv1lL
WyPkrNuQ8IZ0HfJ5ycRRMXbTmk2eTCsHF5jMsnoDmAoiJJOIzD6NXNqsAYnabB90x8zszOQIayQC
oIlmR06PZJQsYh7SvrrI7h66n9B0wVijjua3BYhXFkxgyeLgUeOrEKWcpvKK7QUdijF0jlnGQNHO
SvmZSp+1c8PBbDB4UK+p/1kBbTVv6AwacQMHOMvRR290m5SHuxytGzEaMFHT1ue42KRIZ8AW61TV
wzurEKE6M/ZL3m9H3ooFyhE9j5CGg4ij6LH4n4gZ7UOOHHbUULTYj8PT8oKDqDfk6M3CH/YHqtVu
zZB/TsbDwEyr2SXasmDCrFJ0flf+Rs+RyqLtildsfxxjD1xyUhcb4Vdkey0m2rT45rkEwaGEQIu1
h1au60Zwk4140Sb8QGSM/JUzG/qsuo69F7n1zL72FOv8B2K70ZAfuc4Bc3ZsZe+pIrCaLAKsW60C
1b1ZnsoOjWUc97HHEDnMsqlKR27CEO4cAeBCxbWI1rQKLqpFGvrgJGsHteZ1S6F87mwgEIwufGMv
DNNR9SUe82jOby+6Oc0PbGQ1Y4kBcpH5cXkE4y6Gm1pwIaCALrbWTg4Q3IwqQEPgAMlKbBZC7Vet
L0lHo8MKG9GSv57luyA9GNYR4yJRsXePrRz1zLQtaLkkPL8WzQr06zJ4SNqhdtEmdqzVv/R4mXos
pwKMUAReg2iQdKRITOSU3WCyc2HoVaQ/LRwkdcdITgvuvnHJopWpbgrpWmVoKzYGShfIkfbGThD6
aHPmyrgVOTOqcJu3vwP1bxIe4hYleEo7ar3KiEO6WPfEBJFWJjosTXmVSQpG5jPm6rMI0WpZmELb
0oMBe4n7KM3ipSrsOonDXqMHY+3S4YwMt6UJUiov+RBnWefdSsM+VFL415TFF8kl3FVeqs8MSTmN
o3AdUSsmqfyn6c7JT8ZHIgOgKhUgDczz1RD9mC9tay7iMl8T93xQrNWgZ+9u/OpIk7T5crWeXC5P
Opiw5MfMfFYJeDS/XdrMc/zC22Yw7sMk2ZdUkoHcsFJV7ujFpw0ufjAx3cVGSQp2FWkh/rc0IncD
k2UB/cIdd52vcpliAyn0lcMypWl54MqIQ3NY0Fov0P9P1UDb7/2+ObRyc7AcZenl9qVTE5mFS8P5
O8/RBmq+hG4GQ2gbXfx+XEqKDm7UWcoR5abUH1V2kUgy7MyBTGQt2tpc9PRZgrXZcdaUcv1j6yGr
ButsOWK3Qy8Rk3+O8M1BNzYk2doK8IsC+UNm7jN1MvNLoUKKHWDRmT3wxX4eZtBkrGGZjehcyJ51
baRXoCVdr1zmIxtgVlG1+uYwltpupSRkDmrDppOlfeynu7wNCA4bVzEywQbhg+Jxb7JFGJKO7DWH
lwrpj5osmlxbNvScBYDXQKc3zqLTmNj31sHq0ZrGKR+7vR/mS8MD7Ise2YqVWV+I2Jychm5Eaxgj
fJT2ZrDRE54IKqwE3xstmJN8xLhPeq8/eJiCoG3uDBgCclTMawumKNxHscbIQuVcOWDYyCgjnngR
8RoFfrHreDQoTADoqWRaFsswszCegSUCbQ+3eNHagLRYX4wKyfVCBFSSRaNwUyp4vu12p+gvSX6P
AFVycfb8KBYAG4sIggqeVsXSk4mpS0WhcwFGVEosbUE6fro/oiyJka0Y7PX7U+gzLWe1FKI29A3a
JJSBkc2i3GDtB7WRvYXO3FgPD078kdNXDQ6dM0Eb/UGq0T8QDDma0GlAa9UYnQ0GqiZr4mFEJ1bD
fE6iWdjQ4fTgXVmr54k+VcmmsMGFDdzZKuWG83LQLhWkgylICTsECuLfo9Nh5c6nS7Hf5M3cj5SJ
geGKE9iT6Y3pNINx4Y7bIf4sxmrBDzonZnMeG8jrRgrd9kevmSkxJgmPtrVzg22K64NhKpXyDGmS
VrFb5/yw8Cv0ohv1b76xshQywNhcEltPRfjVjheK7iR65Hh8GzLIAguRHbMJZGiB1M08P1lWpDvY
fCIxXo+YDICJy6DMle0Qj52FEGFY6wDcvGReoe3UGYRIiXxnothwLIqPdxRcG6IQJBj4FupqS+dj
QzsvfriAhjbOOB+0Z0uGUSfkl/wDc5NSJaQPFZKWmLRBFmMkmgweknfsHgM1VQNvb8B+zXXdZjOv
k+ZqgN7W7RcpErwRr4CVrnKf9WPFeI2mEmF2jkQhGKhKQAOp6NlTBWAqJsoECFQrKjUepRK5FnoB
CAJoHlo+cz1daUC9cjfa6aUyT8qBboMGjsHgvDCvZc4eLPjNAB+bzDBUnnBB9zLqZDayzs1EBKRD
H13xAXK4gy8sh0tQ0xnTiSgWYzdkphnJGQ5ShxztugXFzoJg7FMvo7+q//TkZWMlFnSKSmUezLJS
VKzs75X4WbYgZ7UtDK8b5PqKThggECVi+i0FTIoZkSsdlxgT7byiNLTQgfVDNffA7dWvOtlaANB6
5l0VuzmZWzvjZ9UAkWiytepaeWKHNcqKcIoZC1dTxptSl6hov1rl7XuwRBM+5nNnk2JKK1nN1R5b
yEg4QKdu4/KjNnGFsUbo6nfnPtv+4Pj32Dnm2iNT91XwoRSfQCvs8i7Fex5+jfZS6alSDBoWxvxI
E3KVerACM0D/UdMS9Px91i+aSufKQELRuxundVlP/egdGODut0G0JiaoYiYih4+Yeya3eIDwU55T
vpQkOvUFG331ldrMHmLlnofgXWGOYLWYhZAU3BSzQUYoAbKNDIp4L38LqgXLTMPcKxClBgvY8cAt
ek9zRH0B39177E6W+ZWgho5Hdy7MH44eoCt5GxBV/nz11jQKZAtmbj7DWIhJNS7HIHgFFVN7IqGI
Nkj/ugbxpInaQfmsMBrkgEOUXyX6s5lK5V8pMtCQZu4mJ29cClwBpEOepeiolDC9PgNU1cKEp16C
EOw65j2lzGaRCpgtmaxHHKHFq9XvZn/jk+jwgrAyBi0XSQRyBdPU2PTy2ctvCUG6wI/CLRGwikmO
EG8gW28Sj7L1wHhI9pcJm9nopETHFqLWpFE/ZIX2X1r4LARjviPgFxZ9nIZDraiWBnq2QZsmgTu1
2QTUVKF+AT9aJkREyuGIYSCV+SxwVNZsCwz7g/8KoR/WJ/OVcMr0GVWLvdR46P9JsWO0fpjMNW7s
xvYXmmduU/pdw8pnPqM4F5JtFFfslSBG9l9uK9CA8aRmD6wyVKApRDBMKCILbX55A0kEbrbqs2IV
lTORH0IjYrFxR1ZxZFQlRYSpHHRi2GgzkhV5b1CjQSxPrIT+oduTczMgoewW2Qaf45gsYDOLil29
8zulbF4MJzPcecFFAq+Hpr3ZyrgXcfXo2Tpz4Pbd4/JnBPcqgf1sGFMYyk085En+VWJL8fiRM6fn
l0SyLgQR9uFEyAZMnWK63DAZVyHqIHQVKt1TLIPSD1Co63ctLGZae9LdbKEpF0m/S6RLaupbcW9m
8la8T1blo5n+O3oqHye4SdmOFCpH91T3r9z4TMtDY3nwjwyCNmgPfzVOkOwcpES9/an+QSeRVLyW
afIrW3fVelf9VnWPOfAZa5sihFE0pou/cZkvBvURRTspXBd8vpU31wJ7YWpoIpS/luG3+4R1BhS2
dLd8loG9Y5rA2o5lTL2VnR1RPPjuK3tbYrdMroW4ZoOXTt83aDcl/0wSRLZ//JmdYZfpV96QYfzI
uGbT4btDyJcUX4B+4+iKwnCEiykfdLsioJu0ZHVt9feKOiAh/bDS9L3NIoWZf61wIn7KXD8hzvbS
OckNM6q9W1zM5jstVkVvY/Clbwkw8REan45c+2ymivyu+hZvzD3NnsMADqq7GvVFVAiKjBZ3kWHf
VE5plMxMf6cql9a41sxQYrjFl9Yk3WxjL1TvELYXleJ92IYFvdyBhHR+b2GvO9AW48lnPuKqV83+
LHNlanCnxtERQxv7REdmF3gsOb3K6+B/J8lLSVbsNBv9kqDvplk3xqNar3HgaepWJi1ECbeuPGCq
XRbNM5ARO+7i6GRnG8u9+AzeoNp17rZkVdke8mKhV8AXNo1x0RpElvJ9NG8d+gUlPUBBL2kZbYXh
TXXMMOzwwbvKs043Vb6Plc9gPMj9VecgaII7j4zCMYD/uXB+VcfYKSNiNm5M8cfR6EWr9N2y1rWi
G0MTMOyB9ye1D8byyrAPQhankxwsAiWZp+1MlnWYF1mieBgOmV122S1XbsQLIYA9miEWJHyH40kC
CymWFjfTXtcMg/RdjNc3XOQO6wpjx257aD4SNvIdjh86W6F3pW6Mlq5x5C/K6CQ7N5NRrG0wokw5
0ZEmxCejvFvmwS9hDp39Ypv4qPjX/YgkcgVcz/ZPPvJFIiMc7Rga9syVqcKXXHKsxS1Uvz20/K47
m/EbsEPMN5o16PLIculzai1Oz/ZKEHae/sbwNYufiOsv2fteMG9QLNi+NVPch6uv2hINyqLAsuS8
pPI9eK8xfJo23lRp5yQnuoPZkgrEh21ccpZm2k/OXWPjwepR01QZWp4unAdstzLvZfTkQ1PqkYaD
tjOLD4NPTj0daMT6wVdekf/I2qdp3vOBBcy8TOeYgdxhW7c7Nf7S2c6nR8+/GPwzSNlmoKA2e729
ydwr4TeHY2XMVA9PwjRgLQVGrz7m+p4BS8WkGAMhMlMECa8EBaXtXhwWaJV7CRXqJ7gb6lV1f2S+
gOzOE1EkF73hC/3LmZUhYuSr1xDpgrltNjrCco+n9mT3W8996dUmV5iPZV+D913LS6Nj/J3vu/4Q
EhfTrsPwCM+YBt7uVmTUYa7mgI9+xdvUnKpm76k7tfygx5YheobhU4K/SRmla99t8wjlZYFqkrWG
s40zNsTrQH3wrMb5d1WukeX1NpmjySRDgkSwBE4SUo0ZnjwCzDYKWDvlXOCcTDiLW9iQ4GwhtU9N
OM8J9DBGoTPKwtz2pqFtM6v6FS+YGB7kNbPCfWhsU2XJ0dboj5wMAPSLRvJXssYPyJikA5yiRAGt
w0+WKxvCkD1pLZtMu1CkcprY3aZqP/FB1CMzro2r7BgeOriqQ+9DZcZNBTypOqzC/Bp7fdaEyZSO
mkzVtd0QOKr96iJQgZqmQ9sXwa+VbaGy50S1rLOdXgwGC/nGD2+iTeOHbcs3XaoHz91mDCsKoxbF
qFWSl+Givtql8a+GI6ll/BtgLDSCWzd80N5llD/hKUzOBLWl7qIohOkh8dhq7+zoqse/jcJ6X/7s
9e/c+C6yvwJBfzpVOlIFN373Y0b9FIOr6A8b6UdkHib0YW151dUnXLCKKkRimO9fMKwyRv/SZISb
eEnJkorXrr1J6rVbgTJbKgT6WMCrlv1INvyljq62zbD7w3cO8aMkdwGqogzjDokdlXz6FzvXBqVv
/s0tyh++8y4ZHBxANYIxC8n4lDMVCVgm7vhxTXMB1IAQSpM3jsJuwkvjF0/egVg7ShizssfAXC9e
qcZqSAlHvQXezoIJTY1Sbkr+oiBLd37XscZWe65j6o8S3DgiXLLRIZPx7RQ4EtjQsI+asMGDvqGS
EhQs+YvQuoUMiDgnBgvlytogXxJ1Wp0D+5DW2oCLgoMx9nLWKBUXAq/MgBQ+sD5Wej7M9SFED+J8
tcn4dEz1kcslQyaWler4st1WsA7PNpeAisK5SdLDwK/4UD8ipm6Bpe9bDdtoZ4MNCjeVpvHKZog5
vt3SoIIY1kYEI87pk3ViF1uzpzbIs52Lij6x2RLbwPQkRN9IAXpQlVlcnkzLPe3yJtk1hiXcWHNf
Tg30O+YptHSUc+Rb8Uuh3wshBdSBqq7iaKUl1bbvtF0nRXjoJqPtLsYhX0gMKR0rBGGIitKHEOJ/
9C4tioUZEG0BjtalYdTLpCWEosyJrzaUWd5eIJCtRss/KK53ruzmXPcQOJyBlntXJ1cPqHT7qp3x
0FIc1T4ggUieN5SmTd5viuBLRjGQDNS18J0adZkG8T4hkr1I0aYYCIcJdTPbo8tZr9Csy+0Vg0Bu
HQevXyWM9mofiAhSq4GljgYDKKxfcnYW8t0AF0xEalwaqZOCJaKk3qJygAM2PKMwxbkz7ho0HEqP
abLeOeM9iL3ZmBKNlJHIQ55XpA9TOa9RJQ/rKnq3uMIY2URkSmD1W/FVLrIYo4orrHHZtwcMmXY0
x74S/RkMQ8gEhWqlIq/zlhH/oiQjpJZGdwCijpF4pqsIuwDXS+2wcMgvM4n8MmgNDYqxHKGjpeJa
RlZRkTfTFkD5rTnZzJxHfNHMYlXqRrcHPeEWIztcAojqrr3KEva/JubcqczugsmtTS5SOS6zgKSy
xttpyrCxq+aKP3HM+h3yzJ0cD7xQyjFN6zMN8FInpQ5nDa5RSBE9OfXwE7LwIpPtV9jSMx66q1T/
9naw6izjDl7XsIeL6sXbNvdWOjlaNcbeOtZ2hV7epCL8lWLirkwh7626nXO3+vxVdMT0mt07rNJr
rvDsUJdi8+/s5tRJ/aFTlENqjgc/QmLMKVn7xOyxCXNMYRPWhu8KvlNDspHQ4MtzhA8pKUhxEb+q
MucQYW3RE8lAQWNfHchgPS06krnWuSjQxAqDJTmsZSsNPuqC1dEe0NmLCcFckZIvkl4x98+6ILoN
vvwXaxrgr6g9VM5fr3TX1tbPmW5Aom1npj6uOpK/U6ObOXJ/xGGGKkKGNqbpCPEoL1p+6KQ12Cmg
gs6QgBpBNHN5pjtTAj9rfaJ4wMmTvDR3B1yG7ZYhJDA6ZMzKIbpJgVciPdWguBJqAxNa2yVecW0c
zGeJrn5kQ9Ru1SPUfW7TIvvwurHERv3dS8NP3xGMgkBxXYCd23FlOkzlHcaHcdNMykKUG4h04oxw
tiKyg53rjncrSMhuGIIzAYgImyR9kpHq69c44jpO0LQgYPc/js5jyXLcCqJfxAiCoN3286a8rw2j
TDfovQHx9XM4C0kxkmbq9Ssa3JuZJyV6qyCWQyXNAQ7Nk9sdM04vG9Mg1bhed26yd0lJVYSxHvAA
fS3pMXSSo2viswy7U7dA7oW2guVzaLKLw0g7Fri+8J+UIXJ7WJ5N4tFuNEPrc48+dIrIvplom4ol
6TsYJA3yCO4qvqFD2Kenes62piFpP3QP9kJwPEsAn6gNyZJTIOerr2Dl29Y2TvyPFChXEZebdOY+
o/vWnvtD549UZpIQ7iemsOyaMrAtaX0Gq/MoKHDn4t+ZgEiyK7ChPrfueFxGok+jfRbZm564uEUn
Hs2oP+ykp+eDUTtL7mwhflpMutUljGOchUCEW71ri/G0WgFYy498aewd6V4DIK/zL18hrrvoHVl3
r5ruPKXmx9CQwD1+H7n+SY+8K1cEm88b2m221TQRVyIbjxtGlOamt/h9e+bqJvbFU85lDKB7pND1
OSAEqPtu9jlDuypgLJXYVJKFM7YP6We+jk1222bpeQY5qQWWW9AIRAfjZrnRLBsTbzjKZdxbClqT
Vx8yCAHlEN0y1ZDPOimrvV3/cgKUOjUZLcIzEkd6643x3YAm32mzK0KLJZ8+9VmPR2g4GyTAkK1n
Cwqfyvg9UCWqSIW/GUDtF0rcOx1gnbukPhfJPpa31Cfz74l7gv8wjfdOzRjNnmW4pQu0A3uUpj+N
xp8H7nyJfnv51q1jZPlVW4cgfm/sl8B7IFsjkmedCpbAAC3ia8f+u2u/U9ZRKp9YsrPY8j+Gzt8W
LA+W+4TnWAJrshXWJoDUESUCzioCJqQsYsC2IEER3ZOfHaPzzINdpZ+jvF/h9V7MDsU+u6S8pup1
3Wyq6DFiXpCgNXR/Pw3rB3LZjLY0r/Yd+LPgS/GwHdido7AzYCcjPYewTGT6MJAe41Q0LPjbb2jP
IpPPOeiaUDyhAGe7LQjifN9bn/wQuheS17B6bnjxNORtA2p2h03ES9LtI8zk13J5CNrdaB8N4ywn
34GGbbd7zcWRX0dfnK34Tqivzv3nSOzlz4H71bpPvmR2hd5r49yVT076y/VeKojXnyVYSxW8wXQj
d2R6PGPXfbqS5G5qoIRtkm5B9I+abRm7eX+PbZwQjI1EnOe3GpeXl0AfZ1FQEWCwAtpYxobeP27w
yPrjj3AJyaMMUDiGANo60eyZVl1TvGc+G6R//EFYAUUW69iz8zKBjnR4jYU3VvFcszsOJwIhKbm4
GWRzv+aj33vKRh0OSLys23XXxlbYM98SEGbDRo3KHpcaHyv8DHLMaOhFpcLiFHeb7yzRPJbzbVL7
u4Iing55zrcKOqqjXXyvJYJcHh3TZSSMhyecLxdfKY0L3EXoOXqoDl5c7LNhTc52e5/9dTgxLywn
rB80oiEQ082Rk+CV8TuoZVofQMJWQIrVGWyyZsMeZxIv0rBRPgUaxN6jxzn8m5S8FG3UMMg7Lqtk
T2lEpxe+/myfYm4bqc+qj6J4sJyXOCvRKL7K7K/tvIuRgeI+1ie6daN9xqMi9G+z8LPxgAOpH3e5
D8s7cidIiBzkTQOVOP1e0W4OkbbxRo/3FRrMgnz1/7zNJBeWHyr9M4vXCtifYVqa4CAU7WulSH2/
c4wqw19lv/kOPJGXnEe1eBonVJiBTL9fMiJhNZ9f/eAa8GtI4v7iW7/FQJ3wa5I/GMZmijKMfOHu
CMNLYj2k5lnBpmaBUjhfOaKDMu+qJv4KpxpVnyfNJvO9DS9UduYoz9Y7ZVCY0Z+SknSTBSXkXSPK
hhj7uB2jr7G29yYXZLieO3wyXfFX084yCR666T+v9BD+kL4XiyDnxnIpqmJH2hTP+OAHHC+e/5kV
fDSjgGjSZ8VSdvybBxDusXYgZxJ3wUy/TYdii4a3r/3ocRmKw3opjUm7Wxlkg9gpzhrr6q0Pm6On
8DBqCF9iog8WEmqO+xRjrLMzTrJjq0RYJiHGQ/zPqXZR45wii9ZB/Lza55Uqxu3ixeeEbVM8uxed
NzsfPbWxAJrRg+pHrCTdeZ/xCp4h4rqZpgmE/65fY/hn0do3s5ofNGpc4XGzEH4uafDUSX5iZqa9
iC6nKUSyflIZz0vj3qZucxTYN6wY1zxHjEAk+9Au93xqOserfd1xVp7bQ5X5OxMWGF/ER5PCOmk1
xeGQ78LDMnu3qiOrVScoIKsBAklGvSioFmGOUY+174z7g+PBtlHZbmifvCSnlZFWuwTPTbpPDCof
ceXYw2GHwbdggLZtC9pgvnf4I2SaO1zGl7a6S8PqSgQa5Ehr7X0TvfK3ztA9KRUlc+pvjI0rwIEL
4kDEanPY19RcQQrxXKhwgBBKgEzGwQ+seQBjjywQjOoZqY0ITlPs4BZterhg3rp6HtptzRGHs1ky
XDUNMFk13w6p2ZW4PKoM8p1C/Z/Edh6W3TzHZ4sNEN5cAVyq4+fpOTimIDy9YjyESwDUE4ld2ncj
uzQTl7to09Ff4sbuzgqX3RLRr86U7QOpZMDZec18XGZiLzgyhijdT6AjbayuaeBgXjKkcG58H+c6
2ncN6k0N4aFlE8TKYglfMpGdyzY8MpeMdr0NRqrfrOC976OtzWKSczr/oqiCyyQ7atOfk5D+z42x
rj4Dnc+xKkd8XNiBRIB/bM6SiuL0vzObIBfHybxGlP9Z+ZvdsHXK9XYmF5sH6EMEFaOUONz03cKk
ae4g04ZocNLf1KtEnY8Yi9F3qWhL8vegpaD4M0XcX0iKBuOdO775qER1fOr9x9z7ca3PiZk/tznN
iIcuf8rI7hLOv3gi38uHRN2oOkclNBOfqb9tPOs5zboT+5l6l9NEXfXpzToaNo3ZRuR1NCUp9aME
KDPti+xuAqlQpB+Ofu7Ed1DcyOmvVx11+mZb+0w+hzR4Vofcvu+6nzI8rWv3pZ5PNpOctK7ZvAVh
HovXGGJw++CN+a6kWUW0PzmaWTpguAu/RnFdQ0cKXDoOUDv8rmYc4Y8RioaHyzB2V8uJ2gxjvYsC
Stc/EultZlZ5Odrc7P3YazaTANPeLcdzapGbSzlQvkb2S2+JDf8B8B5WhHdwIzxLxBK8h7Yig1he
fEH3Au44xkAf+iRHEl+QELR7yotoCu+oMEYFW39MWRKeCBbkyYgBY914H9MU/7mc6Fl/ktH9ksHY
53A5APsmgYgCgRXL9svfEW1cyP408Ai1cg9pPt0XqJETWSPrthd4/ObhrDpaWDLYBkqxwIW7Dyuy
hozROcO2I7/nauQw/6XifdhHI/p7fxCVOehI7mZt403V+6bpnyz5GfOYDli8gilPo3kjowz3V3+I
Wrmf/Hgr43QvBnc75eF+alo82Z9yYSyBixNFt336EjvJHxPdF3WAVT+A8qn3HdkDO4x5qEpyD8XP
MBJ4y/n4SHm65xwIWt2dKfOhlrq4q3P3ntWwvRR84etRg7gHHXtzRHEKLuIWGylKLrhJWPV0kzBY
V/hcymQ5lDFLe/VRYXfKsFUo983BK4zLqqX9zLT1cRki8CjeTufwmXBbpIZ+x0VT2I75nrBr09Jt
RqMGPb2lg2mrIrCOclUjw0c8HiebzfSAC+Wf5gQ603q0Pk8yuNUa7Zf82yqzd9PCW/h1QCGqQmQW
z+z6Jd7opqf2jyAlH24gbDHSMVmgOqc4WpyLU3Arc7y2NonDf8GrjlH0kKevTYb7jSAHx7vBukwT
OKHfBoWsdgjelP+cgaO3+DDjSHmS2uI0WxeqzX7qgj8uE7jRVNdZ6bEJzI53Fr1A1wFut0/TaKPG
azeHl7AnYuGMh5TijKUEHeo2AnEDHaa4TnlCE9Q48RIwdyDnPrCClGydvcU516K6cYL+LuWDMxF3
GbNe4PX3het+LWV70wAFM+LOFbBhAm6NP05LLmJ90XuFtTcjr5meVUmnb4t5PDQjvUqFuFVR8tRO
4nVNHskUk6OTpZew4KawG2IhVNQ7t+sdIDLnOC32L/3dN3GtwJmFx85euNEGGF8+mLX01hdQ7+r2
PBv/3rg3cZR8m7x+illMlVb/xr6OzXMNiX8AKRGPvyAbk6F/KmoXBwXAOX6qJZafdTE4DuNtHsFX
ylZeQHerqK8uXqIRyFaEb7l4KaNsFxCLyjP9OtY9mBNOK/N7AbSlt9xTsaCR44jCVkW4MF/2terv
nKTBpF70F26g6yR8fCYuzzQsyZ74EBgx1piB1X3YAdqVN0O6NRfR5CcWqTiwMK1H3X3qM2t6vMGW
rrvpGETTjC47v3if3A5zhpK/fdjuPaXeXOW9xmJ+jNHiIvuZAoDHgi9psUBtRezT/qQHx+e5EjI8
UvD6M+NpGFy2ZIV/8RZyYFl+sDs+dd3demK9Djh2VuK5jjDDiOUlsqhz0Q5jU5MWb4HJDqHLydh3
/82qPtlFuxdzuu/m+FHXwSs/9il31a3EEaVazIIz3k2rgFVXctj3/fkuiojpjRzlUbweurTnqYPr
VxE47BrIi1i5E/mT9DSHdfQGBda1KcJ92DzA8N+G9EHk3GwZOmff9tcAKhaT+qqaNY8K9/iCiibH
lizxozT63mRExYjzWR0u8hVvmlAmj4GIZXxWADtBopx4wwknvakn844VjvP5csOVjzfx3SbuXLDe
RLbcLbTIjx7DnAmecgwUtpOBc81vyFHvQ4CKfvVUqvJAstxSy/uASSFL3D0eV4ReeuXj7tmwxh8V
1ZeOc13y6MYb2MSNbInrS2woDJ9hmEJX9MGK+hrjj+Sx2MpvwzAnCGfFs/2vs4udmL1jNsnLksuX
Qtl7b/ROTYPqSUcroH+cB/syVc9iGG7xQfxTtbuVyXAa4MYH837icpuoUIfRXgzJqcUpkuDNymgX
y51ib7zhOxnC/Rw8YvHbTm1x23G2SevrElUIRAgebGVhlp8ColyLp1iHlvf1RDdBG78surK2HEju
Zv8qIkFlfAr4RzC0sb2y/ZEjM13S+KKlLm/DrH/Q9ZEaWTiSOrZuywpIqMSQ8h2G+ii5f01J0hD4
RopqHFKNm/OyrwwWFyOu7UwsbrQx8noXcthv3hj80/8Cik2dkH2Ue4MyKqBfsOHbuOFdN/uPyxrf
HLy/63bNyeOLg77QJu19a4KrHdu3tb0QxVwOgwbE5dOMXU/3q3mgZaqaLQMTuroPK+h6FUgqN7T2
0u+Pounv1QyUgXC2iIphzzDypwcYIFQMpDCAyij3A2gCsUwXcMJjYLaTG77VHVHQGP2mzvsNOwmc
b2YX3lYVtuuQ86oinEBuJXfxRQ3NU4RTLS1xG+AtlO/e1O01nQe8rZD7Mn+Th+N5QoOGYS+WHGxN
ROk5KY48QhEf48exZYrIxnnblstVIwnR+P7VDvTE9ZewKo9e1F+lnk6FhM7MznLysmuXYM0cKXMP
b1pNRu8qEvxJFfrV7FGQ05wGC6ovLx0rxfXjs8cfnA196iW5vpqXIJ0HDXLBMA638WuBYTFbfsam
3DdLtAElJ/VwLE29z/FOLalL1VUIW0CCmXA2U+fvbXvaN+DXa49ffInWFfcH28X8UuttCYG/1AeG
yVNP6+7Ajt+n5rtnIieHeW0pprKZyloCC3X+EYBO7AkAgTENP9sQivu7ldVMUngjBI5klWz5Fe/T
wmf7V27jNTiJ46/tB3ALH5puhnhL9XxEXm+AUruAGV9P3Q2LTZqjZgZRj62CtxIXSNWl7EnkalnD
hN1+DR2uLOxbKUOtpJ21SklsNLAdDWswlPmUgK1gOCrprzYJCeop278FEq6OzQt7iGDetEQHsa9i
kuTMQGXKz9RdK4TuMPlcsu/evE/riqgEY+gT9IHnxx/zq7LGbc0hl1cXKb0avbHeh5JYp3+xkaHS
LmQ/w8Ld9nBnPztpcrTEg+PT1NelAzRtDoiJFLTsjA69z+VaNkhFQz0acggRE5hwYX01VjOdqp5E
X5RiA/JGINY+rH1dvwddmGxdyXk9eSuN/y2z4aMACbMVdroNDIHfwWn5+Zn6lE7G0asSd2lHx08Q
5jhKQ/gns8WnBXzk5Jg5etd58FsgZ2XIsqYGNNfyR6hzj2NggCG7snNINGVzK9rhvocEqdoU0+5Y
BfthuFoxrzDH1eEmKHF5WhSqTmZVVQoussSFl2LSsNlX1I/IQjjHFNxJ1DY81QSm7zDHh5m5VYZe
zLFTeyI5+rx8aEPlMAnhN1Y5dYtYq7Q/B6y2820fxP21JlzoBC7NnUSZrcD9bucAVKumyDEunkVA
Z4WVjz9A+7ZT4e9z4exCh7AyC6ZNyIBQpdgG/F9/WuEgaXrlTlopyD5A2yY+Ogk8Ls6/RJvppA8j
zLDp5xBUd3ljPeeuB2hHMfPX12QerpnXHou54RTtYyTozXINyW8lxXTiixX7rOTM4+r7cAiesiqG
0OHEEyi67ClKkodAlLu8JKtvfMmoPtjIJZgDyPwDmsQIOFvYGURIWZxe0aMUD6Q+/BCVBidFptkR
JDbaIbwpc3BYAyh7m8KN2WFt7XgJrsD136oqQzINABQozTvExtTrZeG5G5FVk+bJ0d4/6T/QyAGc
0fKo/lH3xoY7nvlvEzW2jg/dn0+ePQ1OCY9Jf+mSygSU5PpQuZDRZMJFotpnmTXEUDx9cAtuLtnP
FyuY5CGqLumQlZdyjA9hwBq5DJixVGHPR12qa9uAXknTGNv4NuS9udEKzmdmA8WvCgrBTFHsxZIA
+kgl4Pd42g0dOcWQTfVGLu546LiL2rXxyOu+1RjkO5WY1YNeHnNvpddAf9SOMdvFkNH0V5cTvVxi
TOf9UFl6Fzb6d27Ln8GhksMXPSM6W3yHNb2dvXS0fp8KE1LIVci/MVjK1kesHmM0W9mXZ7vFJBaw
P2zD9kbkLaL6CA03zQF05cEALYwkRYggsJGvHKF/1VCTYMkN9gbxVc1YtOdmm1Xs3jrl/fRNM+86
kJC2x9c0wteaIZUIQ+diST1FXxYO3Jsc72iE/u5nH6STn00wOgTVS+YnitBsg8y9iPjDwwhQG/XT
lThac0lTXYZ5OyrL92bK/KNM42tVI6T5wLPaBfBiF/jHGIllO1UMdNJ1n2wIc2h9B0G3aBMA1meN
Zo7NYP/FuWGK59ZgHFoU+EWdGsl52NyGMzudfppJ1wrOQlQKlemXV8BonePnyYGZmyBvihqT5STU
TieUeljc9+7gf2fOdMk6mggq41GlSHDCaf/NcfxvEewDNOeCtME81+aMpTgHKpXCSg5ue0atbWBj
x4/sz5htj9ZYejLH2brL6qZ2CC6nMjq3Ety5sIKPCG7eBJGmd5/ykGFCevFfnjUlLywWFf2jR9ZE
TMuvkK0F2oR6QahZTgAqghdYEdsGRaTgTBK9zD13RqU/M5+YcWbohRVucFM3zznrKT+bBJZvfh1u
wPrPOtSciv+Egb+RtQLEb1MtbHWUrAmriq+KmJqEKBeuLDZTl0g+xfw+Re3OA2YVlxYDG97pUTmc
bOqB7O3U4KnoW04Lj1FeXwIX0HVPDXeWp6BsJtyzcR3gRZr3unIRNJcM8ISRVx1Ct3Ca5M5zP1IJ
DiCOQY7Gq687pDYCQkIGilq4fBstBIwg0I+DbK7SdextaygzRd3qAyg2DhJwyNBfFO0bMu1dGdZA
gWPr5IDUjkb3UvON8+Rk59QX8dPExQPzEyqrJUlweH27NcFWx5zgfQv9rEpvHMs1VKo8tP9/E62b
7ZxOnvORvVHfUZY2Dpg8POu+xVZXcOxif0pmYSyJd2lmmyD0Rvygjy07hgLzDBG2kaIXj+zh3JJ9
X09C+eC9Rj3mzmg6CdWQO8X+3im2XqIbHgtB2Kd3OKyUnYHJBK4H05Vw6w83UahoWhGqy1PGqA7q
F6VDixlOMu3ltrJ4srek6rwlphGb1YtVYb2Zw8+sx6So7Qqp3nNbPCA3k6EQxAkj1vIWxDksyGoi
hWhD616/R0rotz4usN7vHnv8PnCWUJbcqH6v4g4VTLKgS+67wP6LOPAUdh0Fi9Geal/M+9Fc4gcl
Ref7PN0DgXMwDtQxRcmpe3rI8pJqh7Qbz9yXhBUTAmn9StTRDhQMuIBLVuFunqJwiwPgpbCHqxg8
sEVUgvCsPruYfxnW3ituU9SxfJOkdH00vd3tbJua4SH99SZaCxanZeYDx4v61m469sWt5R2541DK
NJd6rMGQT+j+RaaQHQg0ObW1q/OA/90VePjwvbULdUZR94Otls1qD8cxh5Sb1Pnr5LCltXwyhh7z
U6BiLL3shiZuH3Y0j25RFduJ8CsH8HozzwSLomxUqBHiCYxoHaT2xuuigoJi9ooV3bQ4FnFSZyzq
W6eh3lJEACTMtCNjuMSlvR3GX6+KOQS607vHU6rt4diM6Dxe5z5VmPwnWQEqXyZ/tww1LITwQelg
LRg30AYm1OoCy0bS2++Z5GTkijnHCI0zb8RRy7nb7JxqeCc4l7sZ1AdfPcimd3mQYV/Kk+Dij6i/
MdLYaPJuw0VKKHu6zWxW2o7nkdt2PDBbxZkaBsKGCFqT1d9ox/uNDfrD5P21lt5Gb9Vs/wvWZK7v
HZviVM4Q5If+p7EwqJhoZewzqYz2O+ZXgw7oRcXB8sM3DgxQ41KuRLekLNdKX0S+RCz3sDMtTXSb
dg+F3a4dIIChkpHc0Dzp5wb2gJujdJMip3bIyczm0Qx5QeYzJkboYqP10uTFC6U6+pKdZTpF/iHr
C0StiQxE1LqnmFfq1YIaV5TZh6y8+6Wzqbtuf5OeV6aVO/wzhu+0bjyuNAN1JH1pKrFcu+pe1TG/
DZs9zahhqwUhRClG1knVhKscRUUmMQk7RRAxVco+EBSmrhW1vnAFxNLyOKA2MzQs2PL+MjvuSx+X
gHhcsr1pZVfrWZHrBgU+G/uG/KImk77Un0G2ljCW6AwOGQqIu6zTbfUoneYN3WXxOc5ZGRyeqfNY
KMYPRShjUgPi2YnZd7a5vk2mkFqZWLq7ac5v8m5gbRWmd06uyWJx7lIpukPR9cAzxpEiGPbTjf1J
F0W6qX2n4b7UpKrm7pfwIu5YQ9TIjuUuD5LhHBf+QzMMX/WUs2nDvXfosTVMo89Upv37IMBCPNc1
sSjGkKgIxSEeOcHZbNsaHupuTYfvkKl1t2FRvjqE62sU8J2O0ldvTH4DOSx7u7uanIjQyEH5j4/A
zIQDaGrwuCNZBpQjw2Q33FimudNWQLpV5uHWyShki6GL9EyIWVyyI5oJNcmeDUMe4cFdzr4caOwR
EfuW0L7LbQ7wUsFbrRiguwJ3JOHAOK2Q9tR4pA1nm0sLkotg7h0dapXnbNNg094ILb+1HJFJCRpE
hjHTyuSu6aczuPYvJ4kIWndIUHkVsR/mhUJ0yJWMn8NqhevoHnBVYwMP9J9jF393moR/wj4kEtiY
cutYuypY3qfk22rLj8pqP4aMZUEckWSp0/49TBThtoFfv+rdF+E9ZxV0b2iv1AUGPI/mYSdy55/h
6MptzBshs7pNQtvpoGEY5oOMsNKUhyKtj2XfQzokZUD0s7bIwNmR2C90SRN5/NMn0Dfim2bu4LbC
5lz/97nmmIjNkNKO67wW4w0um/IcY94WtHQcQfPtG+uUrU6LZPUmJzFpHW89Xxu2ys0acB/7/pPK
9Z8AD5NtwouYiu08eh1+NQ4jrFe240SFZVhzQl5m8aQVAjkt7uwOflwvFMC1+HRl9O2XmlrChVLK
JMUCxEISLgbVtul65GWPiMhE70Ag7vpQfuKk/G5M++Tb4z5jv7Qp5gdLTqs7sgcNWL9VGoRBgq7V
K4NtoFjnQE1AWgr6ugeYKelwGAE34C7pZ3CTZUaSxJ/3kYLlsaQWteEjAmwAaml0rjS5zSAq24zR
L5kYoZ0EubjPBmhrAquJe3KyJiCJUpW7yuLrDTJyzXnoHoXFW2SeHU37rDqGY4jh2pbkpMJwbxqS
cZi+3nVZfSc1+ybTIZJgmXwL657ImXuwdEbZZxghebBzTKv4+P//b0jVjprnx7q0n6VynlEwfgio
X0aPk7UjGQvL6v8p6ZgkFV8zWuS09rs7MCrt7J8a/bu+fcpYFACo4SJbzPTeWuZvJXHF2EQU4/xF
z8w+bje81JJEd8WxrDdoQfmD07q0AxafNc2OYVtvIwMToGJDMJYenpLIOwwQZUv+6X/89SdLCzqU
zdtkQQ2hHMOwLFpJK3m+bYTFfOvMh9CiZkBKInhZhOfAtnla8Xexr/ruE/enxM2apsl7UkaQa5+8
mRyn6xf+NvKw3dUp6ckGmyEvLsRfxE4eBd0Yqm2b9J8+8bIqIT/cSmyZiT/9zI310kdZcqjfxjjT
dK9dyQJ8+YlhxOyBtLTIBknNCkolM0zFKP9Li4ezumaclNmHHforM+sxxwCJxSl3Of5txpFoJwCN
iztNagfgFSxQ4FIQb9c0916JE/6dhuQhde3zkI+EuznA1B60AmfsXZLImIZyHald6fNqSXaDT+tl
QBihiaNjGzG4NHNY7jyPF3ewXlKD90xu986J535bTvzOonB4kRMGMhP82JbnoG5BHOdZ5S2fgyJL
6hHX26iBH8nbpwAFVd7KnOFyGUV5aefhvYxeSuWe86raFPjUFj/jbacL1oCEwms00KKql51pmcQL
3fwbu+BdqGMXy3s+0SVXBBS1j7ENQjH763RfL5qjx8iKZs7FX0kbaTyg75moPqfRsm4hwaFZU3CU
AeaofIaabjgMjlLpbRBzSJYTh+1ExehRetvCNXUD/72bXWiq0q23vJE08r6DjsmrC12PZ24/LRvJ
R2I/rNSOKvpnz2aJidb5oqD5UIWyoHOsTj6veB9CliOdrmf06S7alFPKFT8s1rZlZjeNiLEvzL+O
xbOuUwxD2ixHvwH52AVcbWPD5O/6SJxjcvEKzh46Dds/yi4a/vTrCUzsm8R6tSPOgVXSMMoIeRy8
eaV04OqIqadBmsk2bJZJLov6n+kwc5SlYJj3+mc/x06EYeBYa3kT8VAnMck308Z8c74siPqVO0N9
CwjRGUJnE7I4L8D4lGxE2zYNDw0MTN2QnCq8vYbmIBP7vnIxijexBS9JU1Y5DnBSGliyjY32MnjL
Tne0xXIWFGm1C5Imxlj4WfQvxuPYn+eSxJwD9EASWSUNyr3moaFWJVD9HopG1dUYFrinG7c+C03J
86DwHll9cGK03qqSy7Fw2YXMGbyiRLExmgfUIlZxZCJW5JsKMTBWy/waOkFwbhj2g4z9NCvyzOB0
9YnS92OV3fST9TjwHDvkuv2SLXKbCPjnev5YXzRyfp9Jfl92zYlVLE8qqOtTpINLO9arwfququ3g
nCJgbrxaXJaEZ1WTqO7I+fBodXRCq4olrx1bjAq0QBUKOq23uMHe9Dy+ZKE/Ihtvqx+0yZ+oDkMW
+MTQMP7uvIzbI3WgHdcj7I6ZKxPJy76Dd5BtdUXgrIuosKjnX9Nw1Bvi9n60CDXlyJp1SNdjTd1M
lePHS8ehP7uj9xAuU/1UYUZDxB+RsG6ZdSDr2+CQ44SUx3Dgib/s7IpSMdN8sNvimCVDdjYc0RdD
zNMuyDPywqe6sPuD44bfaPPEGipkng0/vFjcegt/V+IJBuUu2NSYFDbEZ46sJEm07qeE0gxttyO2
EpZFptH4uDxaLXMGdJ0kR8fzAfQJ+6NPpIWzYDybuPtbrd6F7BRkTJpVAeo3SFdQ58wpSf6Ja4fT
zBJDJWimXcxdKfNT7vPXoQNLHCZHt8PPz/OLLtE2d98ETs3R4jazU29Brx3/sc8xeLjAPvKorTBF
R+V1oFs3nMW+bOrjUMpfUxtqAUue8JG1U3nwaJe0uLh6RTUm9s88AEqqZ3kzC+y+ovobq2beaA0f
WRI6dAA9eiJF+FkwwyZMxK2oC7pum0PjhVhj8x7Rs0ovBRgQMMokapogePa8uj3krt7CKVHHnhMy
hpHoX86dtjPqQ2ZddVRTvn5kxmRGrYdGSaTR2c0O9SDpB6fgAWuX5Wz7pKSnVlrlUfqY3dpBF5sG
AFvI2phmX47KS/hDsKqaBNScsPjhqgIRZiae/ZXZLMoFPu8RglNMe2Kecdz3JTd9z8Ol63Hwc2dT
BTSR99AMzJancdoyrMCwxuMWl6A7crYpf8KOM4ysFgoBkrwn9t3s43z4tEdmo3RKXk0ydceUWi6P
3UkfsKRN4+amJEeXtNhklcFWsCzLvJlbGnNy67nQbG/CvpVH3j3ogaLaKarDuzIzN6krSM0rc4b3
siNNQS9qFf1k4atuIVD7Nt6NRuX3Kp2eyyWEYlU7yC+4eauA55KpVntmUX41oruZUhQZUXLZtE4G
DqV6SAo87U60RukT+TL42UHL5XWs/J9SMC/FOY5MV6PZw2IaKauZMy5MNJDSgK3zEHMTLAO4n/7Z
MaT0UtLAEmDpiCK9Ru3GdJsh1B1U9MEjc9gIRi+iNCynxirfRGH38R9zZ7YcN5Jl219J03MjGzMc
17rqIQIxMTiLo15gnITBMc/A19/lyrx1lTQx2V1PXZZWJooUEYEAHH7O2XttZ+L5bTks9a3hPsSd
bhxrDz2e2aKYT8wnnlXbyQbg6dgwBGRcoaVCMpdp8WMdsfOSw9YSbRmUfjA6yCddytiyYaNNOK7g
SeaPxN/E0Lci4Ipaw7wgFsDb1bMFR8zWZoxPEuoxyfp5v1CFrfnpg1MgwsxZT2B7ON+RIWYDIJax
QAk+deiX59vaDftdyr26En19kE5IL9Cn+sUteVl47q2Rud3GWSQzx9jexBHcmF4jfNVDuN5FS7rx
4XNMcQj+0bWZ7kX9tcxQoWLBmMoZKqb3Olm0YFu/3DYOpo05Cm+m2CFpKeNBY/fxW2W2Dv1K7WSM
QmLoUwwyxBrGTcjTeqb5ISeiN0121tDqKeWanrajf23mlKVhl3H2Y5Q+gzvXu3o6DX1v5Imug8C3
BUFsudj0tZriNVm4mxcaZ3OBp0LIvN6H+mYo57PZx9NXFvbBNfvxAOjkYtDvuqUgBX0oEOKXPEAw
Y9EC8MotqCCn4o5qCOpsCacCefAyAbCts/o7A8Z0Y0Xa3hlNGMA+vVXqIXtP7YAzm2ZxkjhXXgt5
ocIEgL8ePeV8Edu1e4KKcjgsc/OWovqAZZppwTxS28XGLR3YBoVlx4rAXnjoHLIM9SCcExIv3HhT
jR36dXKILc0L+Znscim7YZug7PYAN3U+5xPxGJEWY7GxYuM+j6tiw9RR81yfIL/2eiJirYUwQyoG
ydgeKtQl694Sdj0nhjdcaaR0BE3mP8gwfI7aJj21OrIiIi8OD4lWQUBBKJfZBKLhp0PFV7LCxya9
T9eItktW0hoaKNDb7AXtAnhS0wTfYE/13hX+qxzdQ8rtyLrUXoxk1fR6Bs5TQ0fPiMMLev+Y2xzD
FM4xFlBNnDmxmDB6QI80Hfzb0mibOJc3YjaB1c8gqcv4pRmQ9RVyADvG3Z7pjg9EfDq4zTG2x+hy
WnBnL+xmEeJlPKfICYok8+YIJ0xeFhf2qOfBFNO4DPEDnDRTh3+QJ5hJJwsr3ww0AfXaCCNh5w1A
vbvK3ntiyAMHBVdmw38wzRDoUEGTmt6E60FpdasGUykDURxR8tE12ETYvTkGrtdOWysvH5qXZPF3
kYWHpcWlOwzVJp+vFz9JNgJheWByNoWEqRAl5MVFRRIsFfIlHshP3PdPBIdJdtXT22zb5Ddp+IMW
5su+oVWnscYmVYMIIRkASXM5Lxov6F6azLG2jtve2GlxuuDvXHpG69iZmA+SLGY/G9hEN6KVULm1
6XpezkRLvVjWC/C7DDHThN7aAMBYRob11aeqt2NCHZzUOZU9BWZij2edBhHXUpLs2UFGTVnZkfHM
XrFH0kYL0zPXihuima+56mxj1AOzkz2nuMERO4Cj48GvlMcoRWO0mX5HF6ZIkV+1ruXuqTRiH3eX
39bLCav8PvUYqdIfpSPmFFetaZ3Vi8X2c0SJoWqYDAUmFjlK+bI2lyCGpWob0yXeq0fb8UrWwBhv
uVNBvmvQDI6w3X1OTNkOhzw0Zu7py6xH8r5oGGi60IabGiJT74CZKpmYnjYhsMBpW0u3Q0Aan6Bx
BeccljTUDYFrYGzAvaPg9iPCemwk733IecsNWeCUb2CGpgboRUiC0mF5QDFHGE1Sttu0YfkYl5bO
hMhZLkLmn/jstlaDfqqu6Xh2MRtR2LQIPymjq2kkPxCVmGc00W6uultZQ2jC7jkEecOfxta8bZib
xG1bbAavONcAxgVNuqmRqAXIqhPEFjyOEj9vT/V4S/5wdDpAl2blalA09lDSGlo7WrKrIlYf383H
fRp3F/bgsUwVLspJV9yEUY6IvaM10tdgW+ZmOpWmt+xdneEuTmRt9eW3//znf/3ny/R/orfysswY
NBbtP/+Lr18wEzZJhOzwr1/+86bM+e/Hv/nXz7z7kbPkpSnb8nv3tz+1eyvPn/K39v0PqVfzr9/M
0f98dcFT9/SXLzY8Sbr5qn8DX/XW9ln341XwPtRP/ne/+dvbj99yM1dv//jyoqoL9duipCy+/Pmt
w+s/vliGaxg/TtUfZ0od4c9vq7fwjy9fq+apy+bfDm32VLy2v/i3b09t948vhuH+bns4vHWXp7HH
Dfflt/Htj+8Yv/uEHqLk9m1h2qb55TeefV2s/tHvVMQ6/0hHpGDojvPlt7bs1bfc37Gjuvwey9Z9
27SE9eX/nYW/fJr//9P9rejRuyVF16pf/OW36o8PXb1LzWSyaqOIcFz+/uXpOiki9VP/IcMmFZa0
aswqbIss0DCELs5+UNmkk0R+AHerZs0zUutW58ufztSfr+Lno/KWf3lQ3tXPB011SrXegQY+umKH
lifIje6yn43bmqMaC6ObVD6PTXL594cz9A+OZ//1eL0DLqeRtgZ2ej6OuYv72g2mxdrFfG2iWQ1t
S9m1AscJd39/zI/eovXXQ+Zx70yj5muHHG1dtCAEHO1djwME0d9OFN6RfefOyMQnh/vwc+Qa+vmU
tqhtHU00PsgCUlhtZCcOZoDxIYxEEJvt5cjTQVQPtbfTteju79/jh+dVXVQ/XTy1lWtNOVT+YTTT
Z6RIQe42JzUzM96zsDBFoUcvy/sEXfLfH/Gjs6o+4J8OmNUWI+m+9yHJmkRtgvi3nWOik0jKY43u
7rGBy26EzmdnVfB7f3F32Op1/HQ8PzFs2+H+w5rRw29P9m1xJ2ZWefQ11H5QxA0is5iKQXNjBlrg
RZ+ihzHsMJ6ml9Fgrix64VFof3LjfPQx2+qF/vSCGIQaNPRmcVAoa+k9iMqlw4Wj1VMT7KOBUNFF
6DpVkim//dlpUPfJr06D99ejmsMyx0vHxVXPF8ZIJqvIb9m5H7PMCrRe2zXfW2L2JiNNuYsY5nN3
uTYZM6n1yef+4ft+t0yBQmg6y1rEQabGLjdtDBD0LGW3dTXaj/BJu87YmdRzI2E2kpf199eboX7/
r975u5WqjEyWYCuNT5LaDQQlGdP6q56kWPQRR0BCk8ZfcxdXcDDrloYw8oLIVFL+7rKefRYY45NT
8NGl+G4NG+rC8K3MdHCrCzIxCA/oz2fWE/ptQcs9z5jhs4/7g+XSfrd2ZYVBJ6WJvEOaexcNEV0W
NPGQeMgwZSfBlkutYcPoUBClny0l6nf/6kS/W7/kUhuJaAbvYI0e1DIzqAtxLCv/Kbf7Y1zTNGVN
sWbSvzizfpodaVpDUHY+ObvGR8d/t5Tpid4JGiXWIXVrohaAamIPrpxX5plHR9zkSRWUXGZsxC81
h+yHeDk6XHp/f5l9sKzZ75a1Rmq+bkyzczBoUhS6FQhxqe4tjxiqjM93jEmtdc7//mAfvVXr3aLm
VezIuzFzAVHYx3COH6xop9YRcH82HqsUxGEX3Zm6dSynIxAUaDxokD45+Af7DevdAuYu2sTcCFG6
nRm7Qb/s+LidRklsUFgAhkGyXsY2ekA3+Pze+eD8Wu/WL+FPGg1stEbS1BkMqVJoAvNig1Vx6W2G
uxB/eMID+pM3+cHFZL1brXRAinGGqf4g++uR7YxdIKHiUBEzlmF6DnGxDExgGsoIbAjrDtu0Hbqf
XEwfLFnWuyWLOnvIzNacDgsXEoiVndnrygiN036unv/Nd/huNUrmUfexOZDszQ5uQc2i0rMteqTM
3S8pf1kfl91pPhz74saxGLnlzebvD/3BOmi9W5xmrehlC0zuBF3xsbbJBEqGYwuxUu3lKr7uuYf+
/lAf3invFiXbygfkXU16UhwqlXrSAo/tYnyk/WUKUUtqZ0MDkc/gmnUxw0cn/uGTI3+wBFvvlqPF
mkyUXlp4cO0SgiOsBfy4akmIKzoJaXWEtjU4V0V5/ckBP7pk3y1BdiOmhIZ5eKhJbuFjpM1SMRRV
H+mqJFoOg2GbXMc0q5eUqGTP+zfPsfluNcKC4tPZqUJ4YPu0fvD96FloeqDOsVr+4oXZbnU9izOB
IRw+KHmI+ifH/mBZMN+tRX0c6YMjC2AwYf2sypBC4Fy3hssR62YSkerMLq9rrE+WhQ+uXPPdKqQZ
NO/aBQt0MVg/6iuDEmBuLuCM/LhoY/npNvGDy8d8twA18WgNaLt5mjYnrVO8hCZ7czMkd8HYsWWn
NQdBdrzoP63oDHVL/OL5bb5bdTI3N9CHElCnp+OuBFSeheDacZgYLQ6p6lKHtMkatOokBscpP8XY
88mV+8ETxXy3FA2OPgsk/OJQPVRfkzclwSIyFxfgfXOG6JAohn/zQO9WHrQeiV8w6j5owt4JhkZN
cnAGLL+gU3udq6b2jh5FUKMxK2Nk/slhPzqz6u9/2vIbs9/Q+u17Nt+Qlae9qInw1poNuin6oqy+
3/M0JCtao7xcThid/ZvHfbcEwQ5oCsvyjcMQdkcNMa5KVPBnoJESNIZxTNjahrOnSHA7J3UxmHrz
Z8f+6Pp9txqV+piJLiM2s5x1gKb6iXBopsL3j9pb4RY8ddiIQ8w34+yTx8pHtazxbh2Sdo0jAn3O
AWu2f9Gfk3t5T8+yuGPL+9k5/XH//eIuMd6tOAz9FoneRR4seAtmcQyzk8y8KfRHTirgmxT8eb8R
DlqBaCL67RKZ5tpP+kB30RnREJsOSCcnlB+Fi8mrSwLfhEW5zOd57W6u4CN9sjIa6rb91Qt9v1ZB
7kNMqZuHXu3JWAZxUwcND4TQ/AZAbFUO4bptviUG14AqBrrqErTVbmZ97j4teT6q+n5UZT9f+mPu
M7CZzYONosvDFDPayd5DA7Byh/TSK/GrITrLKbMFf8aZ88f19z9qev73Opq/bo3+L+xnGjoXNo3f
D7qZ+74AJjX/3MX88S/+6GGa5u/Cdx1PN3VWFmF7XBZ/9jDd3w3DEOp/DoAE3eY7f/YwbfE7o32a
nrrp6b5PEfWvHqbt/O7ZlmvolvjR5PTE/6SHSSzAX/e8vC7bp4XpIwaljepY79sjUdqmmOGgj2SD
RL5YWQTEZ84DPdazvKovCgZhhww+bS9mZkldPpEHw+gx6Y9aCeo4gcYTpARI2blUeCzUjkNPPmtN
Paaj6txKnagY/ZxafJeSVYJUFSiLg9g3q3HCLG5qruwoRNyj1xtREndgz06DvbjLNmUHV7PmBwwt
vjNsoNytB/PWZMg4QmnbOMjtV0R+EheQESFU429edfkcK+VCfYgWJP/YTZn9xhguZhJjrHnoAgyo
hpDhYRqY+/faHbr3kwKjn5YAMYp9+1vSasMeUF8DzIkhFCP7KfDJtwgKOQPu1IavyXSLDhfphSpO
cOXoUbdOMY4aEuLPUuOvnyi/Y48Vy/OTE2UP4MwacE9lTVJpocg1kNaS0TuVRTwerYjwxfaZZrcB
NJCYik7DqdbM3klZ52ye+/GR1DqcO+HpiDGvtFEnWCbopNAD6jTL4jFbxr2I5VvWjTfWCCajnPsn
L8thQbm0MVEqafn0JhApoa9hjZbdUx4SFuU7/vfQKM+5DBmklaTP2X5CKoG+09PYX4Epcdbt1KdB
5eiPi/uSWSmStTwmtNEpTko6aovGpz0XRz0USCINlFv5hOIsA8BUtYRJQblkpl2spEs0i972V1WW
bC3fnUBuxA4TPJhEKQm+k/AOIKaUcrOBNyQI2VbsjSWPdUAbEVKr2LuyegxN4zzcW7A4V0vtn0au
A0AIOAZ7CuZEZokXwBdlUEmIVt08PheN9d12EPsbTXzbZWDDwse+TrimspdUgSC5M7pNJcRmDuEk
OcAvobz73Y5u8LR1lcBg8O11beQI7zvKwmF078BU3Saaf9lV8iats3KNDjFf5X258ybrW6ZBi4tH
D60nNhXTlR7MRzxMTdeYmx48o4/EfZXHcb+yTcAfDYLmbrpPCoH/dvAVLfFNCEMGy8VQusk2HHKe
IpaY8GXiSESaB47FuSVDIjtthnpZpdtWXpr9czphV2mR8brEqDDZVMZHgJy6Z9m72R3OpP1o6mTC
GnlzUuklwQGTtrFoXq1Q4owbCblhktALlwi0SBkVBO/i4JvxkW4xJyBX6Op9Qko6Ez1c/dmlKUY3
IN4sGNDkgmJhjgaTfedorz5E12Palgx7G/jCfQREzZnybW4M7mryEEyZMf6VGvVASV0fJBN5F4Y5
F3sPQZeRo+dpuypeYwrJ19UiYKtr+7rD8TT7NepGnzSFyFnGIPMM8gsi3IkLfFLHl1/DtBJbV9fT
XVY7w1rM2JmAka0HGGFrd46HE90PUDDf2UUhCRkn08J1zM3I3g2ZoQ77twCCmW6KBQSMLzwIl3Lm
wmgFBgUR39ku0qGqKJ4yLXscI/xAsYelIZ68J4ldr0/j+2ousEL2Dh+5Z19A8koxqeRbX2o1Cb59
ETiJkSMH5Cyry3tayBlbgPe3GNswC5x7rQY1cda0vYWNzmkYbac7LxaYjJCAoJ4AKFtgBsaBpFYz
4khrg7SEBTfmMNbuaiC8zk6ab1ZogFyo5mpjMLVukJkGM7E/62bM8KXJlkx2zb3VrI40ERO3IVnJ
SWgoOh1SQ6wpAosKOZT4pZRrxcG+EiofS68cLSGaIBdN6LHD7DIp1wsWD28zzJedF86ncriVidtD
JuuctSEguqCtT5SHBtTLK1YmmPTeJepk/PzaAbpEfSqw31A0W+tEOXJi5c1xlEvHVn4dG+NOrxw8
5K158Ohx9Vz1yuHjKK+PpVw/JfafARtQpPxA/QjKtbJQxxC8DicR4Ls/r6sEDWSDncjCVhQVgCEE
k2PkHdq9kRW7QmE0gTMK82Ew4Qz37jrzGPJN4K0FCOmuI2va22sdmfKY1ODHKVRQWoo3H9vTiP0J
Ky4ppgP+Q689X3qAzah0LeWYkso7pZHR0PU25LWywROEKXlWGEVDHLEdmLsGaRwkweSK6WKySwTD
+OFBuP2y0VT42RxlIHlZFywnygkmMh+kcnkJ7F6F8n1pIw4wAysYujdKHzTBvXKJ5djFMoLhMKJD
KRARZLzpyHMSwizFXksqlXKcjaTbKQeawIpWKU9arNxpHfLPBjVPIMMJSPVEkFeh3GwyewgxtwlG
OMGg/G6tcr71WOBYTrAlNtW1OY/5agJ4pG7hjOz6BXQZ/gOdK3bK74TbvUaOaNe+h/ww9l5mg2xh
dsZy1aOAj0L2xdi7ttpYrwCyOWhViPvzeaZnys/XKmdfhcWvxuqn2129tidIlW7fnhk+v3DGGGig
fOwqt9l0o66YAPA5U+xvrhM+RAvZy9gLE2yGJh8lSKkBd3JxOySpzzxIJXATFtd0obXXMkyCyKaw
vmcjJxDXDtqMTVQqBStrbJ8n+yLnKYs0GG+E8kKWyhUZKRWJGMOtAJknrOSrtlhvvpdeVvTh2Rqd
RU3zYIuKOsXkSoSLi0SH86ZXDFWbi1G5M2Nsmr7ya3ZgAZR/c1ROzsw+w/hfYzbD40lrDyG7+Na4
aOqiDMicn8UQYf0LL2LLhGCUDk0yHAaJ9g/fY5zm+L8wzAdjlda4nJtHloP1OCQ4A/RD29ek1YZd
szKxp7bKp2pjWDWVczUcoOvjZBWWd+fVAFNLCIMlPZrAmglcixscnoiL1j0M/TGCxTASZ5Yb06E0
M9Q+yj9bYaTtMNRqHdrMBott2uO1Ncnh0JMw3cwuF02RXOezv6zT9gxRJsAyKyRQOYZ6PNWB5wwb
TALd2nPlAqM7/Eq0Fb9XOX9DLMAWrjGJJbhQ3mB1Hp2xvfe1POVJRGa2GK8QGOMRTgP2w7oKiYMn
sUCT6bagxfCKYEUusSTXqPGl8ij7mJVrgcTTz7+ZgPKMNptWjHdOtagcIF34adAM07Z0WhZER9sV
rOkwgOWJUP7oEKO0HV7byjftKQe1hpV6UJ5qTbmrNWzW/mIevJCrdJkfCmDtlK2mFtjqTIxon2m2
n3oAESC+toAr5gzWHt5waL14Bg6lDuxOCjzDKGyMdYvFyjZuQKaIs4LcJGuOx4tF+2azUq1FFN2J
Pj9Utbuw4SC9xYehgR/tdCJ01OqByWJCdzGjl5jS0UcWyqNuY1aXFqEtDmuIz9DS0dD6h4+zzmue
K+2EpAvkVgNqzGnyzMA3qq/hmARV+lTkOBlaaxkAPfvn4APOizjbNRjlUuWrn9kWL8ppHzkxO4ex
++6j13Mj7MGa1NdaNR0dXPpswdi14tuPRgz8Jk5+cgqnzYi3fyItSVn9e1s+LRYppbq5b4Hj67pT
BrQnz1kkFUUfb1ed0YDNnOKmfPIBK8y4JfZ+4nVBDIYjyXPm4Q42QPerV+EiDjsoMUUJx1PGC1xY
ZGbenO5TkOfYD919rJcPllSZRAXMqYr7PipVcEpFOG/8TVYkNbGRYgOdoQ2ZZmwrfXtjlfkjLK+Q
PPVsS71D493yELRWIMMtZbJxH/ShB/BKSC5QjXFTmN4LnkCemYzSFLphgOFgw3KIFdQhFMtr+qhn
nuJghTvdY22sK6WFdRKiSPMeU77ensGpObYt2Ts29AjgJh6WY0k8Eq2QNnTepjwnjJALiFAHHovt
hJGbPX/m4O3OWBq08kVE+qtDC2RDUOWoyD08ifixOYQ2nzhLgIr0XEjYpeVY7Euonusxp8tkuM+u
wLZYUHR4tgYnD6vBmhwNnkKkrGwG9rKmwmx0CrhRQt6QCsFBimCKoQQsh4UvNjHw6ufJxvDi0xI9
7b4n30T1fFh3bW2X9G1+jKdjqLAfJvyPyEGJ0/9AgsAGGc2blFC8DfYAEBrtUO6ywpOBLZYnZy7Z
XdfsF6sC2Ah8nnoU9xY7XwcayQiVJFd4EtO9MqCVMIz5qgF7zJDXzq6ZUw9wjzo5VN4mzS5aPoWV
qf5vzGDqymHcVmJ8DTUbZG0enoW6TAO4z9u8r71DmGpZUBJUaNfkH7ikouYFvJt6wlQku9NZwHpO
AMcxrpk30kxQxVNcxkl6lZbZVzJXxpVVpvSI4bsIOC9xnd/KESemsYwHQToyZ/10WnybcNBuwpfX
7rN8OE386tSEIpPazlkKVab1iosSyozJcUjjrRR8xlAYmhweTa7ANK1C1DiwahwFrXFeIZG5KHnz
1/YH1MZbvgrL2qQtgGVKxMZFfjzVrNOyvFnQZm3xFz03o/c8iQkWkvRucdVhKC07yjY8nC5V96RA
O8BN5D5T8J0uPTqweEYF5cFuRu6cAvXQIma91Mt2HYNQDGaYCFSn5n5xQjjVSb31eX8MX9wBq2aE
IBr2mdUow8FsinWDiHIV0/Sreo84FETn7YROvBouO9zrTYOVO01cYJ417q45JxIbH3aokcCZOLqJ
/8i+MhS0yG/pzYPpKgYePFpcZci3Fy4rWEe2gh6V0I/6HxikEQk/m34EjX0cePPwaBb+c3RvKYBS
oYDiZVg/2D07HBIuroymgJPR+IGP8EkF+7K5H+HJ2LoFKHjSj5FBf2RYnIJRgIO7vOCKKNLhylxs
9NHxdZLxzEDWmKhRk+miiHzggj/Tk+gOF/FeJP1FO8NJRA0ADjuW2VlTkvfB7RFfmyF68JKSvCDB
qO2CqaFRj1GV9e/ami98gakxgzXJUGLa6L21cTNS8SZnf3awpYjoqupA9GDUGkAyNCBv/XA1GkHY
ulB+lrM6FmcRPhryCUQSXWcSvYtvuxEqoOSwjPG2KU+ETkPHLatDJSR6e7c9ayL/Jk+xykK/aS2e
q3kZP+hT+RziGilLSVqkRZNAoxaSqcmURPOf615YOyM8pOZ0MRaUw+aKu3KjmzXUhWyDUPjoT+a3
jhAKHKA0hi0Uo2pglbrfffa29pJv6qk/TiK/Yl56olXZyTAOB8nj0GJPuPjdZQPrbA6vK0DcdW9d
QPV5YxdIsjV5TZ64dFEGEEKW37lLdJaMZ1BjD6YVUuHGO03XrurqaPEc9HzvlDVuXlUVZrVIXy4c
b8TZWYcvNuzKaWFjV+F2TKNDzYM/ICNzGxGDq/fHIc+va70+OhFEYfbBT3np3Rt2fFXOxk3D/pdM
031lU2HaJePHmbHgCrS1l89MBcdjVUTYiMgJQ3xu7DyTyNCwFLvc6glUtdkemRp2afX8a0wX1pem
k1Eb5dqq0cNtaRf2NkxyQidBNBWtBFzOn9hSp+jHxhQTobzOz1jyGyI451N7hNlY04GgAPfKjkh3
7zZFnc2Tp6Qw4LGFOx2wiSQ0a9Xk2jOstVfwa+SsVPQNOpa8xX3tW+sUgD7YKwT0gzUEMKROxwKx
i47OUpjRIwPsE4ceO3HB8OyAJFWEzszZvI0JgMK5+eYN4oDC/jh0NpR4hMdx+Dz4+fdFp4HjmcNa
13jJmIpyTPcr55qkdTgMZviVrdoRdoHgtBh3rgS1hkBvMsSZ22qcK3ZQQeiGu7zyN4OWXGXSe8nn
5twokDAawzZ0GfAPpf2I8ejgoMDLlnXu5rcTUKg8Y0DtQdyzim6HUuzSEMaeVj2Tg1gL0vY+ciKq
IoBVmqiofYZ0r9nWmdTeSA4Q8bW03M1geveeL8YNBIJAW8qKOsIVxKVj3S508dWs6EwOkKF9Jzyr
TXKFRH83uRHZ6ZfES59GMVt+2F4Swz0xWTmrr8jvllCr4AUVgDsoCtOCSNZQrGPcxWuLKkufCdYG
6BH5xZUptbuhhfO/q+cK2D422ra0CKenoYSe8juUadbi2rnHseFt8pqOLppiahQaQU1IF0ZMDz3V
sCHQkjcZ8z+9wRgSzW2Olp4yyimqfW/4zTZa2H9SJ25lStyXZGFrDXJgEIWEZe3uIJVfu8IJhrrH
906i92GZjIPJ5gCLjscQVT0KrPpcqwxOMPUcnv97tyZimi1BULbjdZX329KgXdSW8/BNhk+lC0rL
9L0rkl6J2UViX4CfIV2C3RhtnawDA0M/0lfBXJlJENvwJCcHy60vaxZQ+E+ZwjcT0Zs2+HXY1IDJ
mczbllS2oqf4DJ3vtFCOep7T7m1xQDCvaiI4gpHNbrIqCZAgRavf8BzDetL0UxBqThfgYyJNZCK6
MuyjZ3dpaasnJU0iPn4TpMiqKUtQIUX1asjmW0rrFiiWs+mhMC8+S/xlprVRkBTpU2q1l65LDSDJ
Aa0dqlCdHndO4vuhTr37CIvsmc6TrnaohiCUXbRlUxyp9eyKiGv2KzJOzl0cMDzQk/XQV+OZo2ZK
uuSlRLmZ70EqQNoul/N8kudOlou1llV0lmOMCZE341wlX7xwsPQPhoFMsnb8fatPrwk9uWgh97Fp
eRI3Du6wkR7qkDi0ktrqJWt7a5cwxsKwe9Ky2b6sBm7ePtO/mU3yXOZM2oaJJrCZ+q95TTInWHod
dr7bsGaQ4GuQXDHdYKZtzjWM0WyVR+gp7GvbtH2ddeOmbVm5Qtc9KQshGSWC08iUkd0gvqvDaERf
kgIjS3mGOC0cqMzlpDpNT7BGwgJWhGDMS6sOJLiDVR2GxiYtCFFIz9ihfSfGjBJaLoibVHBdGMLP
SPOZrO4KA6/1w+ILDikpKGslDYpdnavZrRzZAiVNUJU0TYDPsRTpM81H08rg7C7QLgWbXGu4LWVs
X2lc4OArjvYcnWPGqtR7n1ae1AFu4EMqXBpDGl2Z3WjxjKirYad1Wrauu8Kl3MGN2hkuKTbuU+TA
B/LDeZtV1ZPp0U/UOdYyWyDtE/utd8HRVQuAxzKJGXyUZgsLcoHYn9yUS5Hty77C3zuQc2Wa+qac
aTUAdAysliuyz/qNLaOXOo31jeV2W7+mkG1DbwkShLCtmJ5dic/OjGS/KXq9Xyc2mJ4BKCZpDow0
U5bS2o4uRJ7s9Co1sQr5XJwzPTKnAUAvtRlucds6FCPzq19EHrs395CZIaKOkqpQevJAa/kcjRDL
fNMAN5Zxw+4K40kEmTHuXw3XPQOzdzHWbDTHvji4PH1Pl746aSuoSlpGNEKGxdcrl+a8tbFe+bT4
Nr0rTmsrPiVQ60KGbPzg5Zznjl6vU5jfwsCm2nJT0/rZcYKwTdkrc5+XMgTiXfEyOk7ApEXhtquz
S6sez0sc8ODjGVCwwlPJathrYh17Ux00U3Wf4Ig28d3MeqSrvba/r4yr8IIoTFRBHiExGR8g46jq
BgyRhSXfYVqy2KcllJSoF2I/+iq4jqRZ/yqpMV5ZevKoSXYvsC+SMIcfgNlmXLzyxEmwzXYAx5IB
CjCuouGkdnXA9poVXRiLe22mhMz2bLVXNJOMQ+slV50P9ZQLZgWxiZZl/C0Ji/NSG4kENo5SFOI8
SmlR+wolOjNLobHQrI0ZvYY/0AEylSUdJqtfDlCk1VZVCIjNIfEKtF0B+QCNbgzyJfoeho6XUB4T
dgtKoGdyNLgB5syvRkLohjXPJySCrCq6qoB0zowuB2hnO5syMeQZCdh7qUv3OHPv1SNldFLT9YaX
jgeQbbSj4Xygd3bZEtrR2hmw42QLBWQxgBbqRYOvu5ljKr162qXaovLauE97ol7AXYOiKEyLDS4u
Mr/BfD0wTI2l89S3/nCSL0PPG3qKLLrwdIuIBtSb/WDqsMv0mSnfxEuy8gdfm1caFMpgWO51H9tt
HjUmHVtvb2tkCRpcxKt6yi7yCn6v55mYT82nhUpOlQZvsoPYoWvwnBLmFbrbUPH4PTB4soayESfc
UtMhnRb5CrPvtkrUSs4mUHoLxAiev1Pj4Hb0m32jDNxOVz2yohBz5EY+FE8ftCAAda8Fpkvmt7FO
JchL2+vPBpjbhsOQJEuCaCI1DW6HLe0HCVx3tyyGj5cRHHE+66spbS78kulD0sav0kq0XUcFhmn7
rTaL8CRsDkYtifKePYo8m+HHMlf+2oi08zRvIErPUbUbRXwbeWjhnMES277SYdnY17MLICBtcp8y
3CQnXBVnqQcJqhTfpNFS3IVcSiWReWRZSdDVONAZSdLzbc56DQaIbUM3TqjYgd/Ex2SpoVAIRhBQ
lFOYcKvYUFFSA9GkJuT1ZRSbil5XNFQPhsvTIG7p+1oUkX2ntydp070UHV2TnCYnjZv2FiIpPRkD
yMRiY6Xvh8kIYjZaTIyZUw5unR8jJhR5m20wDpOUJHpnZWF+JxSE6Clpcy1UVDcRjXmnubKQhNui
fvTHrLtrtP4GEBQlfUgGOsQULn5bC6xCTau5e/dhH55w1XW0JAuXp6tcQ44lAbNiJKFnMLjd/0vd
eS3JjWRb9ou8zaEcwMs8ZGiZIlKQfIEli6RDa/31sxA10yWm59bcx7E2yyYiIllBBAJ+/Jy916by
8jOB61mBHWEmzexAsldN0oBM7D681UIcVWGoiyztn2UU5qvKtdwHbHTHOMpvnm7UvoLZ3Kd0Zj2n
x/kb6I2q4I0lkyJpSrvgUPEjeMVrnwaPjsGuaPDeTPKhLRtyvd09Tnny4oaQ4OptZg79hlOwwQ/r
M4rixi9gUj2k5HQG1Rq43It2v08LYNhy2CGLKHpJKDgz3Dao4rnZGMOT72+imkovFBnoZHfeugXs
KbBYvxUQRQQRxgkhESKnUc4E+K1skefOyclI25c+Ky5ZEW99P9wTmXAxzRS8QPZbqfpfRVP/mAxA
XCn8DTXfTLr2ZATQ07IVIPaKlmuvjfSiLVqDpWOv27IIVvHQAZQxDTZu7DKoCeCkVtzNDUZo8Ljo
G9aR3Flp/B4H+TM4svdxLvdY709DDdgcood6aIyXGB0SjeDR4dT7P2EWHM2JPSje09AO2Jtlldz1
1ZW26q0zJ7nPFDX4OAqT1RkDa1FZ86ZvFcwwJtNACUo2jirZR253Fh4h5ys/yQt6MgPUg1i5h9BC
UGCmlklyK0yIJgqj16YyUTgNkvBc0sUsl+F5Rmfq0cgZ9hYCkkw0Tu2pwUKrZAhSvKHSVIAe99j/
6Xe5SQRUt/0SJ7E6u6n9KoskI0K2Z2tql2LbkmB71RJqpsfeB73MVQ3VKmvb4Zgzldy13fRKopNz
5Qaxs1ScHzoNqsTxg2AbQQrl3XQjrve5OcQknFgErtCopRR3LZDqcUTcqBPizdeDVBdXvuFeQa25
U9P44ZKJsIIIDYi/yF6YEs1bORPFGMxLbED5QFHagAOhuJjDejd2/SmNyuqhcOVLErKPH9zhxY1Q
qOVOHXBVgt6LlYRqBzS663ZNwCCQ9j1zqoF2y+RDy6VVWHbsHUYup6izYJDV4jN2FVNaK/xqUhzB
cQMjavHtaZkThtSW2BPKB9gM1rpfSKVWliNF4JtJMCDQpRGhy8a0m486EHjBbdp7EIQRlNRpsgVE
9MVPKAKX2RSpj/nTVGzpIOW3TkaHqrFYmWWQ7kbC9E5+iC84GwGY8KVgDM5KAifD8XcqaHHwPyD3
JivO1K9atx++Yeodtj5YzkSMEeiqaRaNrwxlaMMwQPDyZIsPEKUOoZ57lUbnoSIDwMsX02E1AsbI
SiJYdfZe6J9CjfOxg2DQVXO1M4acHe5gIyMoh54t9EwLFtJXT39gVQ02LBKZztxuyDeV8CX23kQI
fJ1talbsg6fNrRt07toR7ir0Wmdbi/KgxwAyA2LrFQy+lzItt2lDBMSArf2hdENkCwi4aKejKlIu
/nSdMNmrx+qRnDrjoWqm+Wp1YJ39KjCJ7mY1jTsjw1Jp7Kx4pEMwahziw494YJ4mZrkLix3qQXeR
CMGaMARdl5rmbJEN42mE8isbulEO7bcj+Fx8zhoF1ZTSOSOtRAyhQCQTxtt0PiSQzg5l/u4E49sQ
+G9WBxbH56ZuaMt/0aXB4m0GxCuplo5W262g64hLR+2QxmCWtBuHa02VvE9UdKWN3ROblpPTPbN3
jjWzpBIc0daZAUgSckSuHSmoRqYvmXSdvc2U9Rz37gxjGIWWbRFfxoIyH/uC1T+yx3Oplb2B9kFb
qmFi7kI0fZADfAwQ3V8yoLurOG5nJGlP41LOGk1TbyxrehtqBhBB1d5M66eCRMD5JPfeb3S8b4Iu
fYCDCPRAvCcLUKur6SuOwfQ1yYDi8L0C5Dfod6WpksUcyXNK9qLKWPbp1+59rra98SFc773RKt7T
7RV8/elQd2Z06DVGuWY0aGHQ9ZmYPYvYI5eUrz+Fv9qVobMkBRInZ2DycnS+jRxf7FKNQJ1GcBDA
up9QJK9UBra5inkZb1wsKGJZ0Z6ultSTPiC/KmoHRlLGya0I85279CoBq1V9625mqQ5txwrHiJrK
wptoKAvEerJ4cit5Dob8czSajUU47ciUYbLFfvLcZl94Z4uKEPFV8zmXi94gtD41MCLer9gYlXcc
TQrupTKMRfzhOh/Kd+lSAULRyXi0oMDqvsq2saYC9RfZiQkjDrZA+B1I4W7IU72DsfkGL02QabDA
pp88QWKqMfB9NZpnSdCVcpE6wD1ymhQYf7SzjRA46WBW2xR+71GzOId5aTEPrPMtFcJbE5NrM5sR
EZqQM+vOIzyBKb4shL9jOrXvUfam7peYO0MVgUmjnYMIL14XRAquwzjMDj47qFmg/cNTS85BD0pS
eRMT5PCLn7F4mYRtPTgt7NIkdmljtWoXTsMuQOIGZZjEBQWLbqjpc9lQ7ZJoWLfC+ErVX2KZtH7J
NPd22k0eQ6B6eO1mfYhFNW0c+i604nJIt4Gt4Fy2JIIPZAkFOVco1htasSXSMBywQJrJJyYXaBPN
Mw2MeGJ8msTdUSfnYZqcW5BM13oa9my9KGLiR4Q3el0X8tGSSHAMyzkmVkafuk02IGqeGBNRLJYO
bPe43YmEUbqD/HwaxXcSjtiRMXCV3XSe7ADUWupVa9vIfwHQf+lzUqliGyEcwol1M+lzmJIr2LXJ
zpRVfrBS1Cs2t4dQfRhO2ryHRGcQaMiXQo6gJyrzqMjcdm3IHyJPMVB7VzCt0SVl0rvu5XwZe2a8
WdMG+yraCD9YRR6abjs1V7DlFZ+riynWdj/8hdTnWMZF5TE0pDB09kkbHpNogT3mHpKUssx23H6e
pC48SM5sHTwEKGQ5nzJlmkeyVfJ1QRuV8hTi99TV0baLBDIYRiNen5/gdh35raRgd25g5H9oJvEc
UlGsVD8ePd9/z5a6tYvhWrlJ/+n7VE1dwmwOFd+DmYUfXssgX9Y+4z7RAPCxegjC49ZojEcRuv2B
aIatxV0P6pK9ovAoiY+N2XTgcUjS45jEn14aI1eI2ehaBTAuJ4rfMzDfKLUJ/aaKWcvMltuQQNPA
R+tgZLRbTBsEuFD6lboYTofVMCRuEQJUqPptFZ4qM/whSzdCQ1jsIvM9dYOLEQ5AWCuPbOu6epl6
SR6n1Ftm00eLttQq8UWzgcAUdMpct3AECY30qKoYuwGzzX7gPUkJeTA+oYV9qSPL2VAswmjzKJWi
xiXUxKLQE765iWckZD5TWJ8kA4BjLOI+0IxdGpAVM7CvRq9xLekUImigl1v6jNcyOgS51M8qc6Hr
1yahnC2o5yrQH2Rbvkg4I/yjVl0/jFsJRm3nq66kwcjHzk5844Ae5GaWB6dZMfVsrHCkuhm+JjXM
PNyEzooPHxZlSLb5REVIxD3fsiIRyS70ewAqesF/zufA5L5ioYJjT3miVCH3vje7tT/0KyctscoF
q6xEklZO06W1gWP5TCygrkuqchrchla7cfCJjwPVw+ZAQpxZmwHftdJgTF0EoQPHWDGwAR3xYBGn
8DCUzjVzO2JzrTleSYvkTY8QJQrpcp22EFzS+IuxCI3hnCMq6fZzH5BEFTekYetHPytHwM4UjWWA
qg4yi7OGGE9KTDCt4h3TBYMohqz2GDVx+yOn/cUGDoR0xrolM4oxeySyuUx6tRdZcQJ9y/SPO21A
nIyKQgjkVQkmf/iWErYFVBmR6UgUTj1EK24Gz8SBSc1oIx/9515R2qakf+wiiXS7JiOlcf2YnO12
VwbveZhVZzeiQ2L16WNCPu0qMhiu0TGJEvupbL3vxAhemL4jDDAdnPg1GtwpQQ4VZ2LHaD4BlLWE
3FUm/QdrM5rFa02PHRVTTouUawmoo0TyMOnXbgrYGBsaIqoFvk4Z9a7wjSe7G5k56Ck6kRsZv2gF
Cs9CPazJuEghY4OrESV0uNZkukBbItL5N8elkIh8H9GPS+9A5A+GvvRtfJjK6Qupap8Nzf6H0QuP
tNA+m2qyj0UdvfL/h6yoxq95+MuvkDGkqfvVgsn+YDUel6rfDJS43SsJfa6B5MFOzF0rx5KK3dzN
uUKfzIlHnYlzowQLW0F7TCzAFFnM1ccn1CO4I6jC2cG02XpEHYZhvq/xlC87gl+mlTBvo+Ax04tf
pVyjc83q532bHHKgA6JPjfFHqxquVtjBtuX9onz9GniQWm363Y7F7m9h50rvCO18P1niJUW7wo2A
QIuKjM8cB/vDUFdMZ1LGSBlB9YDuwhiIIPqLH6LPYL/R4ZIx36xlW2+U9qHOqo01+qiHe1wo9FQA
Qtf+vgAuKAuE0oVtieMU5V9COySlBomPE3ZvIp2RqxlxijYiJLctq9VzyiRSjMucw20fZxd4qB2/
MoP3EVVr9sEzYZ/o6fnk23adTfivmokqI2s7vlEh56bxzH43mAqZc56egkQ9RR1Naa2zdBt02QXT
sY/UVrwpYvA6JbgRTv16HtCB0v0wkbVAnfXNdK1G7oScIqNGJmOZJdRMD8mgV3EL1051Llz9y5Ml
ydy+/AKceOvZFNRj0fwQWbtN3GGCzOd+m4tPgWHeldRhWc5MZ5Dz3ho0nV9M80DMvxW189i6aJDd
vnhp7OXz9YHPLQqRCYlAnebxhvZmW6T2vsve2l6yjEPhbDV6Bc4sAaYoa5up+03XMLITogF2lf0z
HRPOMtptHgA7zgpjzzT/8CdTYTrU8xnboKSIV8vtyenKX5EKroEqp705j9QHSfdkR4V18DoX6YEu
35eODyTNxem2Sqp5P4ToXoM+uTWzKJm9kVfK3zj41tvgEfQOrAZtdd4AYjVYJZMcmYFvRxvbhSmJ
neaQsI/gn0qR442Qm2Akyjm8aHb1Q4Ei3yjBsU6Wu0/ZAUn7wJVbIo2bAVeq+nMqmPnMIzkZBnp9
xo39PjP0NzHghkADwKDL+h4k47cejUBclGQzJNYpruofQdE0GObIp4KtcCK/8Q2xgYvTP30LxVhs
HDEe0QCQ8GMx/RaBYnSZTkfbmT9aI9Ekbct9XUvn6o3TQaWCzZ2OXsgIeffRZa1hFtAr6KNylzSE
CA0oFetJJFuy3RqejNSq86fHltmcJRT8/IAWdTIKdBB826tQPZtpIXdu4lf72oSzFYQm+nob5WIZ
ZuO64AtdNIgK0ZjKvZ4Y6flFs5ZN/NU1jWtJr4Y4BfXdbolJE2X00/Zgk1mRs2syii9vqNhDzK+R
4YUXNKL0GkuSQ9z9YIjXrGBUHcgX4oHCjdXFWx1TwJQaU03DtnWkycaI8FQ3JQnMBT2hXu60Sagc
KtCpR3I+wWjL2mkfZNexyF/H1vutNJV/VFwsBY+T1eyA0J+X7bY8tQ1NZdP6NuBnWned/yHkHJOc
17KYMXdyIgFYmhG1Y807qvOKIcn06dr9UzaO33xaRWh40IM6zrhuHHXWAjl1mLmf5tQfbeGaRzl6
4DqFP+6jQX6HJUwVOflkEkzEBwPdP7fBNzN05m3gzx/RFNGqS6pVYQAoAAMGc+0y0wkbAr64UHvY
7Q3zMSxjuc0FGL+EMdA2qKsn+Bcvd2/Zf8tf95+dc38Ggf2P/zcL3v9HUDFjAQn93014l88fn/qz
+e2z/osPb/mln3eWmCP/ZVO646izbMvFs/m7Cc+2/oXM1wR/abI3kK7Eofy/THgCkhj2J1ya2Pc8
38X59G8XHrL9f4Ekk8Qb2HDGsHz8t2x4d6fsH55Rj/ufYRu+yZtzTP5j6m/m3aFH5ADHOl3peYCC
rxmcnOsY8qnp/ZzDlvFAB867C/yfMzTVgwiZDkCsRzjgN6CEEZON1VPdxcjP6+S7Gr//6Vw+/f5G
/gwdu7tG//r+bGU4+Bc5T75jqb9Z1S0oNs2cEAE6uNLFJdOjFPSbrVlaRMRN1g8VUcmXMr0q2/wx
t6jiounD7aZ3uiUkELd0IzGyR7Enf7eb/m61/A/vzOEz+JPbdjlzRMfYhsv/fJ8K8W+Wa6fypHZI
vlnpmHsBN2f5MHfyFNLvBJZOYvaI4y6dGdX0Rv/q6HBcNEHJGrMJovq4Cfcw2qJlaMBohKxPGxEn
EGL5miXme5RalFzVT8yLb2nVdQ+GYT/r1nwWeYg7y6L/bDtov0KhN8FAghCW/d9y4+L4bFM8JyKr
pLQYL8bkgkoRMWhBqxup74bBVFJUeBYttnLsEFisPWkirLLeAubNK/hJ/p6kMIKqxgWqPbrbbqCo
kcI9x+whaZsV6doTFiLvBZQyzu9W5D3NDaDq//qj9/9Kt1hOsCNt5UuuTN92Tfm3jx4H/0A3kEuT
Fpe1nVEL7FtUalPTdwDTOYfVJB7ZZ1Fs2R5qVe87i3P/WiNqMLtJ7Y1GRadxMr76ASMrq5ugnALX
3Q/DxfS7m1W6cr8EHu49J0cBqc0LAOWxLkz8Dgrd3igYeUhBl2+2AWv6A43RhnxbJDmMHB1JJ04D
Nq2QdjNUWnj3dn3tiLT1izbfWqneaMmEpPamS2f1yEnok9HHDOaDl+cntkOYDlxkIZhek72dTR+h
bY5kkM1YNojfmUAXXXOASkPfv8LgrfZD4BXbqpiuiDV7i7adYS6jFSgVK3cKMBNZ6dVhL3iukxJx
Ts6FyK4p3tRKEoUZhcPGm3DwZbNNedWI7oTg/jxmxouOw4KMM/Uk7vassDLY1qTfyewjL0Z7yU4z
PyplzFJtqy956LFddqejtbSfDfwWZ9vOH/M5HZ/+60vA/E+XgGtJQ/lc0ZbhLs//yVOe+lmKnRcq
OBm06caxGVCXTFys6rXOYRDXwm02YI2LTBjQB4w3nQjILtWzBwN+7SOqWDF03Yw+hdtcoGsWFXgb
Z3C+ma5pX9OuODQeYLqQOIx/eOd/5YbcL14gkGSAgGQ2XLUAJP/8zvOm9UjaMVJ2nWiOtakOuU+3
VphpvoVF9cBEwFrFhVscDGlXD3G/pLIk/mmOWexHwqcZ0RsPfYyUa3mKHWG4QXB6VfS11xVThXVS
hOvEmV+ZhMJUXlobrYvYgyLtksAYXhGSVPwTtuOvhIHlX+X5lgvh0pKmqXCD//VfZQtjzM2Yq8ku
rpRvZNmDSKDNXPgrm1BgrdB6y+prXlyn4KhER3TyTANR+e3RtnuiFUzzHxYI66/UieUtsRqyrrqe
5XET/vttmDdcVSaNOfZJYGUtAZh+mGcy3RiF+958Rju35Tb5AzytIuSMpkTHfrIGPD4uRGBR5ki7
JI4FWCjHaiYnVphFS5VJb8dEOeLGtkctRq8uc/JdHGJnsMCFAzGYrm1YvnI+ijWWI0RifvNP5/v/
uIpsbPgsf0oyqvCdxY3/56tIdeNY02dkdcaFsPWi6jVx1k3ah/uYVjztm4H5M40EFSdYWRjmZyPj
Xqeefgttm30UN3OUOzdNhb+xGZ5pA33EP13ppsm7+PMa7bmuw0ro8VZp/JLq+Nd3qeXgi0DjnlVI
HoVodXopHAQCQRt0a8oC9+jmLZEUzJeOXlp+ip6xzP3xVEfIMtM5fG9RPx5mkZtL6kx9axo3PEEa
b89mgsAzMQWTZlsuIsn2Kz1CtMKNW151ZNovTek/3x8PtMZ4qNW4t3LdffXyn21v2x8h0s2jFQ+s
xgZxNMM0wBYl5m3jjETWRtWCKZEM7dqonDd6OVRlRjE+SshG41y/xROtTXSOxFgtz8pS9scgJBu4
MYryGcTuLkRB+KRGgVnIVy9ZmqoXZF3Npqq7YXN/rI5H9aLyif1/o5/vr6jRru1mifDj/uT9h8/I
M/P7/gIFgE+9HqctFNr4aiRhgmhJ7wZN/2Beju4P3Z+8H6Yjiohak6lLVNU3N53pmvPuNwWRFMEW
GYJ/ZhaIbX3RMaGmiBn6B9aFJGYBZHr5o1TNE+lsNpVFQysEtN2b0bv9Lu0h+Rm9Mv90OI9M6Iqa
fNCmBZWAP647OCUtqsQfiFbO+rc6ltOpWTwNC2ekIb30K2st9WVqobFkc3NxUS7FCWO3ZArWzJEY
uDSGce6iyFgwKXrXWYyfi7lRT3OV7cWcoEZP/XA7xNy5MYXVMRZgPybrjuTEANiKOat074XpcEnz
1tpGwpkfKZhoS7YiZrs0hJtsXr7BfQmjnXi8dh//CHRrvAeZXT33pb4YrpDv/cgOOgvmlkxoDiNE
rYcYYQ66y/Dm9lF1zucyfgb3lTOOFBUJZbLS2NNyxFGRJCLPn1BlK4KLZbuUdh2J3a2oiJizo+GG
VNE5p633xZjN/obgq79ByvyivMw934+8yGBrG2mcl8sr6Mg3m5TafTO3GxFL53b/EU7CexhGwzrc
D01Hiv3oUq9IN3duNDqKG68nZGuVDLbxQiVTvxksKmSR1LfQNuo3EdR7DF3F8/05RigvQWKXj/ej
sbV+CjfvL/cjBOgbp5Yxo1lN+FMSisv9hxZmcPGqWlzamoWuIwIwhsk/03EEcM1ixAtJ8GQcRCNx
d3/1H7/sL89amKjjoSGhyjeuTcHpiZr43JsGp8com12Q6xlChmm9ZXOEgnGm4C0JzZhcJ6TJ1Ob2
dSCd8drKj7BOzcv9kbqYv5WFzxgydN1rX5fM3oxUrpM6WNakKfWueVS8jMnMJHX2r33ukH9qskwf
WW6vMnSw2f77EAxF83j/AbAWqn5yTubM/v1HX3KJhwMf1VgO9rmk94F7c3k6iGa7xMPIzUkZ5b6t
Ub0zHRPepoG9uvKIB3t264REBaYHR4URCIXJYB5kY1mX3w8diJLB2DzfX6v9qby6Q75T998Eavus
XUefwGacqizfVkNpvXXEil7JGv/oG85YsxxZHN2fw/Ku7s81yyvvzyFs/f25//B7y3MBiYFEbNAj
FkY5PYfmkqltML2+H95/VAkfBinV85bQhvn5/phJetKqzFyWqX8/5vps1PxS3GRLNL3PV/WlTKbw
GszB+X50/2HGyJlztpOkWPigBHoadbXhDs/0ca8pcXrn+1G7PFSV9c6RfXz1iMIirCQ30eaO5mNc
lwwP5rO/nLohHYZnhj/isaJWvh/BS9WXfCjQCKjx0RRMexFuaMJVreR56L9Tc7qPIwprIC6Bf+g6
mV4yo06eK/4LtcNEEbJMt3UjASWijbPHNIY8jHBE5Iewsr9NUZc9og80zx1qwSydgxOBFOJkdc58
yCcu6aBgwmYh6ytmr32y+rF9ypY/6VPeN+XTH4/O7BlWeR2RirK86P6EQJJ3LFL/dv+VPx53LPmW
Rb2NnpO/6v5Sx+jltquIpURCiq2ijuqjF1beDfvLZUTxe70fYfvz11UyT1t6Ie4NuXxxlkH1qxic
oV4Rd71RLMxPZW16NyzI0Tp0zSWstfpkwORdJpFZW2SpM3Iib3ozMAjufEzaG3Ij0M5FhbnLsEKS
Zcchia3Zvpp0BzacF9vOtG+iSByszMrPUYTrL41mb6VLRBzsl91zqm37WLPdeEQqfLKtoDuZxTA9
Mo+BN+FQxpWefb0/BJrd2eD5BZojlzzdeHAODBD611bm3bYFbbBhLDW82kNQnboRCMr92UJ7znOA
3/j+ZNaxWzeLEjfg7DzeH7r/bWMxP+HFhPZRlxi5jFqFZzsYwjPBZuG5I6CIm8t8SYtwH7Xp/IjY
s75h0Mi2MnMQ11VlcyMJ036emATej+6v8AgcWAVsD5EVGM3NWZYGQxRf7q+4PzSG4w+1WCHvD+mJ
gSbSdKgiy+vLtvkZZLzbZnSeVTdZ5wx6yksP4OeadN72fnT/kQzlvEvrmIqWELCX+2Oiy7jsCWHa
//EYk3wS2tIYJHXK1qnyA3SKlMA0LLy1DvPqFW8N61Qf/7gf+d1cvTrmOobsfbs/MoboqVOd7uAv
se3tK/7RSd8aN2TZ6AMSwzsUoSFvZTl3h4hoiwdOmnEjssS40YGWbGIsfxiOkaqHc+YtsBrZBQNB
5qBXm3aMruZUlxdXX9Msjwht4RGvUPoEdONAmLz7XI/1sY8dFoPlyEHM8RQ17/eDDvQe+BNx8QIi
nDpbHB10RNw9MgZgDio7wo1CKEAO3GASsezRsb+m6CKjqh6PsHCjY4LZqJeOcxGIQS4GDXlaAJDg
5NA7F5ShzuX+JyJ15bnlN4PCshevaHRptGF8FHrlqSr64vrVzz6eiIY08lCfSbxtnm25mOt0qw+K
fzuDsn8fM0wZ95gRypUX5e4xNkIyZ2WiP9AzjFvtaxRGECo+6hJDPbQG8wjwECWOCWMkQeb5YGIC
OGZDI262VQGdXyoS5c7BDevN9FSKBquKHT4i7KK7bw89rvKifVUssi9AnFe0ZzgyWoWnRHh8veMM
rfZobIZSjJe6KqfLONkIZQGOI7/GAdkSltKCoRojaBquNZwx2rio2Tz3m86NF4L8pkOurXjTesyW
zGx4jnkX1wGC4iaTEQOS1u+Y//rFySQt9EMYqAgxjKUVosAsAvaCOAPWXIv4AQ9Hytvf3ovUcIBj
X6FYiYypgTm1QMCYOK0yv5SMMDG4rnAaMauLhU/pUn7WJlHORBRFh6ZGgdYldXYkzc9itYrji53N
M4HBbbYvlC9ef//ImnbozkWF8JoMvPDRzWDthMt/ji6lWmnbD0n/Kp/Zu3r7OGjaSzC0DwW7EnTS
Vv+hpMDhAbbq4Op0GbCktDEGZUGM+JH2/vSN/SyyOkRrT9yWh6Oc0S7OZbuVDnFOdVA6zwK6PJKY
euebLafbMhwii2k1Lst+nZXlGweKSSShyERS3k8YzZH5SnuIS4go3pRp4gscxfX9aGgt49Xau+Sl
dE2rCLPkOGDs90D0SXWOrCbfth19FCQeYsVGNX7ssv4CI4PsPoveH2kqlMGdtp+ICrM2tkAP5FOx
X5pMf6A/JOgl94dvk/qiO+Rbc57BBrERJxpdEz8EeRgvgfBcX0FHNN3s4idXcNmcOrGO2p5BZdgV
i6kfXVxDG496UM8lTp23cHodC1pZwURZhm4n3I0pSy88CbO8woWqNjJyGfQFRXzFxoeih2CynYNM
uy0wwrqYbl9DPeJTI8UEMVn/cv9rqSCID9L6Fh/RAxJ4hED4GnTDDMPeil5MOWC08yN9bcnjjQG4
Xf003mWYVFauMVj7+1v2i6zYYNjLEP/MsM2SOsJ/MNl77szoA0k1upRBGV3Y5qDRa7pt3xyasSy2
eUGyNgGN8SK7/CDFcdj4fovybELaNaVBuGu6svzQBbL+Biv/OVzy4+Ep9Hs/jrmpFrSYHWXYcHit
zb3omRChn1U7vah7sZTMszzm8fjD5/yfVdk+Sx0aL4ik8029uKjuh0ESdluNNn8d06WezCF+uldp
GT6ZPSIOmkzsm3LcJc6bMrJ8R67KR22Z/qPp1P4jMrBmG0WwQ+6H9ycCggcO2ieIPS8dlGKFx4KU
9BCh0dbushQ5BhAzwZWF9m4wCuPrAPSiLCz1I8uar3ngjydZQIqCYRieWaK9B8wK8QeVSryzCjKt
MjdKPowGEaeLzYlKqXgzK2fmXj/KDdL1YTM6EKSgyDWPrmyvsgnL2yALsH1heZR1Qc8z6uJXwp7d
F7/5kJ2KXx3mdLfq2Fa+OCE12ce6ikGyz8uVxY/CBn0cYoBadSKlUMR7Sz+/JwrPBoDnVcLGsFk5
z0Ypy21c6ZwpAI+VhlseTb8Ou4N2NC6IwgmxZMcRqJeoWs0mi68l/ORAa+g35EbuYSAKNs+xVjeh
/gnho+1V8xES7JnWljyXdf0BE2U4Da7T3gz4WMSmutxazHDdBouqeibVqEigGEYIciuvPgdu2pzv
f0pYaFdaF+ZWJ83XomCm6dr0vME9yw3OiwZLkX5VpVXs+YpgWyS6ddMSX0+8djqd+Ub+1BON7yFN
cHZYJCBszBmpmNFhKpOIRfcMmmzoZtj7xmneR1ghnkrDQNuvGn/lG4g2pWVXhzR2HeTgPrem5SS1
bQp+hA0ae9282Sb9HBxLF1oIW1/0EG0TblvIF1OBty/Lhuo9nuT3qGWVLu0AcojvWaeMcqMIuJG1
wv02mVN2ANDXno2s5Ape6rTEbC/p7Jyb0uxXVEkrLssYpxteGZYTvEIrJnIDrZVmiZxtG8ySCnEQ
s+HHVpfxY5IhvK3r7glmgX6wByOl2ZYUYMSMQx5TCTSDn716dUApHjcg0NqkxspjEjFch7dFgXF2
lDuy/edU/nG4EHJMRPz8XYnYzZG4FMU8/Bj/9x906f/+yPIUfkkWw9TAWi298anp2pmVtEeX2erX
2rStp0k2xOb2GVJTmuprReQw4dULAd7lM3hgCjCAV2Qb6jsYYULD3QROK49ZgCYPErXa9wZuFvom
r8TO/9I6eWEnLUnCM6NtWZn1Lq9IjY86VEE+yKpbI6rw2WbXhNfH3iZ12azdaEJ33ENNlJIveJKi
ewzgMpdNq4EL2AZpeibf4domPuy3Rci51rRaT1Q36L1is3pXFZmsjiMw/S4/ClWOF+Fj8Y2kbNap
yHBtDeY5cNLiaXSHAlRi9mmZ4XHwYqpFoyDrnOn9ynar9DHOdfros9lYk9JLe74QYsPepT2FocK6
7gGDbGU24aAx7LWKcvsyeZN1mYVnMdRhgEYDASxKtwXyucVaHKzGVhZHGviXItPpMZHkM06t3ZIP
vNgk457U+7F+K4yOqVHpdj3GOF2ejUE2MH5aAmMblexqLKRglAHl54oWXmd4J8CVoDL+J3vnsRy3
0mXrd7lz/AFvBnfCskQ5eqMJQpSBNwkPPP39UDq3pYNWkdEc96SiSFFlAGQic++1vqWRoh01+s+y
jKpVlFP2tbGzMQvsC2uiTQ4DOmkKjIahPKLVDrdB0IfXQ5dbDDAcuJlAY+Khk2GAOi+QRF5tfOy7
RO2PTucp+7zpfghqjC+0VA6JnZyKVg23QJlYk6P+va1iJz6GOTl4Vrk2qoos+rp1e10XN1SoF5Wu
O3eB3OM+K8WrXjQKQjjgM1hYlEOaMOl0WLCDRDgvg8wrSCOpBHE9NEdRB0sdQKiCjXyyYrDdB/PV
HyJlPCidXd2l30cklXdyn8KYzmLsk/JtGrChVYz8u25l/cbSsHig68IhpBKImSB8Yh+JFh7ZK20y
pvfroRTDjW5hL0xPTYeud2QntTMG03cJfK1uzg9tJdBcONYXVC4vFFzePEFmYhN3mGXpKG8k3IpX
ZecBEg+z1AWk4i85gNpzHNCbGfp0uGYxf41mMr4myQk3ctZv68HqX6QOHVMrNfUUTZyvi1Yftxat
IU5b9kxIY7pRnWBAO69T9s2mXZRna0d9qnGJsXR743VwvPQ6UuBCXsE69Ah/rUbEbiEKJcdG6Nb7
N1pf+juyYHs2f03+YHoIVDMjTp/p73JiHMta0MQ0MtsG49LZUxXT3Mm2eh3UCQgHtCtlnf4siRcD
E1WSoLujO0b060CkOJGBgZKxqNOzdj/EKXurwl+mXcsijc/04jQn6I/GxkjalIxwE4cr6Dn/UKYS
tyLkNMsOn+2SmGFjgWQwP4oh31uq0exyVMysioMHdXqo1ODZlEKKj36sMCDxGdWxFW07Ddaf7dXj
FrQfS8oOFaYkmupbh8it7QGEhpKkbFXFYOA4/kMxPXCEv/R9K+3DFkrUr+Who5fVGukym+22sTcy
uYB7r2iMjW1q5q7SnxAxBgfRsaxi65O+EsyKMzpzbrrSiSZ90XCrlp24HgzrrcmHYnd+gHyoIyOy
tp4+hqfzg0jiU6WzMMvzNqe2gQU0KcSAsbHs0PBbJ71PSf2oHJm7f2tgp9J9FGeo5GmI+j+o6VOs
C3e4rcAPK4pzkPT6jr0c9xfZ8G5SBWW/SpluGXgojPJMtK4tW62bgP64UtlA4ihXMOdbcnkfCRxp
iYRxtxryLa4ESB6O0Ons1g16gOA1rlDIJURSbnRgpwuq4OIqq4x0TS2VDaERgiWUT3oe225uw4pA
GtGuRaWuA7MujgHqy6OMLzHQ0XupUHOvMqdqF5GADJYNUG1iM1snQ0zv0OqwbxoVjs0qRbc/1vme
BJTkBWZvjl+oYL2m6ka47VvMGGVAp94o7F1WlPF+0NiRKs0RTYa2idDL0qtGdl5IEEu1AJEId6Js
m4VReB1JEv0vf2jXul5HyK7j+3TwNRctGjHZo9m6HRTjRBkttxl1BNqT0GDwUEEi2YKf0XtLn7Cj
r7DyzaZxAz9ljzgwimyZuYM0X31Xdr4CujSWYL1FC9MTBw3V2rbUGnsPBShfQfOwXa+lVyujPTUq
+pK5IRTXkQLFbUtiinu2gGzFQS6HNEJsKHN4ynV3KDuN9gHJqUVYHhybwclOx22b8S7KwlsrUYii
bAd7T4Yh4uwA5a1R3Ad+ZrpGAJxDQsGMapYTjQnPVwIuvCSPrxWCwFdaMS6FFeRPlsGqq4CakqB/
ZsXI9/ANGoqxWZXYbnrprory7jZFgQk4OnvNBKLgzHeeu5GOTBvGqJp9Gq2RcxCiiU6yyUaX8qdP
tZVy7yS51X1bYXfjJXtPGCpb5OmpIyOYaDssDHlouaOvS7uorqVT35X1HlXxRokVCAFNqe8dTYF6
CGJuq/isRO0aYYU+VsVdo7MascsKwEMeFivfAb6aDDLrVznIbsKBzCJJwlacyePLoFvx2/SkE6jj
tYhk3SynLDL6hUxQgv7kBM2DZRPEC1equ0lldtENVG46QRvSQuEfJU23UNUwZrRVYt0LQlPLSidc
CnNhVvevzK6EsjtcawL1DxSRMdklRaDSqPKpmJDk/ZJ4Fk2FSHuQ6844SjYiyAaw6VH2ZCbZoRI0
CRRs/jSmcaQi6eSMj/p9JyJl69eKssJmLx+MGD4kwocCLoUZLQbBvkmYRMimWg0Fo8YKmfYVKMuB
0s+ArFiu83KnM+NGrcyL93l53eqt+qhMel0EyCrosqLfShHJQH46Nusmm3hL3qgtJ7NMXEnfKgh+
C8qS8o1eoQnJGy+6pWjsL/whiE+eBc4iIE23t7XhplXNYzVqACbAgh/kfoefqH7C2vQNpQy3ZXye
12gXlPuE1C7k10BAcsmCpBOlnGFYlVyOBxEPP9QYOLnm1eRp04C7alE/N0OkALloi2WRdHTqK8k8
DkYWXlWtjwIgLaMrbJkY83OUmUWNdn1EuWnEkFwjEedbdKGE5xSEv3rAEWKxs2ol3VOfw9mo3DQJ
NzU5zJ6cuOyPst29OcEBiUb7xnX8Bnxefyg5vpuJG3Wt2dhtko707jxNv+F05FuZUXU6P9SW8PcG
hvQQ8LSUWq9+hlcJeeq0QCmGLyP54n6mPpUSsElu2HtMaYjTU995MEKq900Vsq6onAeEyPoaK5Wy
aBrrVm2k9GvZO/2i06PqkI0WPYOWEZdgSH7w4yhZ5EPenXxao4Tljt0pCF9NPyF7SDIzt6gRrv7a
5/dqts7srkD64vf3sedcQXrgLuxBrUui8QaIu/U1LClwsV2UnkM5TRdlXpYPsVR0GPDM4LaRuUpl
s4aAyBayzKmrDUYeo1KJs5taZVrPWp1VQK3p8TqQjG9lLaybVB2jQ4UjJgqU4AXzLuQ0vXnj1k0O
gKDNXyQBAX2idLnL+FCo45HSWou5so39JzCp+ZXpWf03BP4r/jFwBzYGr4Hdkwcq9xy10SPFq5b2
clS/BqzcKJ7RJ0ymLsz5Qcs0ddlPuGsWYuU+KcFSoYmulO67JvnOPe6zZssIljdGXz8mhZ5i+62j
p8b4wXfSnn2rHvZo8i0WxB6hJuQ+HbDlKnx6kR5VJ6wO+ghoj4BksqPrOwes3FfI7bSeTc66xkWk
wzvhs760rZHuOd+ImtoEpZBvj5vGL4u9hI0t1bxhW+bht65o86PZ4MxKWq3behVsD7jd2F0k0hVZ
Oa6zUKE0UQoNnSZwX/nZ9uTuNu+TkryDtMQ4yAa8dlpa2u13JZTshYXxM7ZScz/0EXeCZBEtrUQt
973Ug6puS/3Vw9V2hZ61XDsNkvLGgZwaKzB9HxslMp7EaDp4uSjrBVnUHKsOA0c0BuxWBy/ayHYu
bx2jK3Ym4j6kQeWiUBv/dvQKcVeZa4ZOdaNF6hZ9C7w1MxhfQ0c+SX4sX9eqh0HXiq1Fazj+rrP7
4QWaMt8IvI829FTLFOuQl1QWdFavMO69TT50yj6uUOZLghNXWflkdxTmq9JOTsS6VF+DgT1AUqFM
kciYgMfea6P0rY/o4Dut095QpJev/Zbr0Suz/KEykSMIFuJXphoFt62nHsbEsJ/sgPHYVmZzXWNX
vvPMAQdtrFRu3WNXM8HiXLHcokMYF+Kppojb60Xx0leh6QYGltuq1ooXr51UGvH4VnglOKk6ATCK
wG0da63yoJpDfpXQNr5XYpWEb+9kl6KHrTuqG2xtzTdbYlE4KkLsg0AeF3YZ/iw7u/7hGSDzVKi1
qaXHYCVwqAWBzfqnDkB+4Jkes2BiIkMWC+WxZt3RWqta7/JNLPX9bd/Fj6IMNziVyidhsgNJpj+1
4h6EgxexhChjQHiYp46BTa5SBusB+kxZ/1r5J9F3WbL0XWqAoV3Gvf9dt9tHPy3TlyweWYiT/TaW
zr6olOwYVkjTiiYOnuIq5sbD7N8kCEK4+92arUxPTwoPLCyq28Yw7jjNRUxCx12jkkWhqvoP1ckT
l40InbN+KOhVBANwsFjtFp4zqSozq0aL9ELjtr6LhoowOCczrtpW+tJ0ufFoZ/ne82xq24TiPrCl
iPaKjUtABP3z0KknLUv7A2WGciGomGxNW3Yos462O07CisrL7kJbOdSjAqRdGpxVRNYndXEAALoR
6TfKiCO5raRrQ4215blIEcnweXJ7NcaNcwKB5pwMCS7qr4OVAs45JXVi3IuS6DrL3gVTwVuhDIej
VYNlwPZ5P1hqtzKLOoEa1aG/C34EhKPfWVmlrERWWdscrscrC6pI6k8GMH08WH1CQ9p/MMw6v82D
8hloCMKJzOZcNAq+WF3Zk1sQ3jjBCyPOQxxgDZuigQBj1a13FPDgwMtF9q3HTu41Z5WGhzHLT36Q
5ut8wF3UOE5B6VyX94ih4fPLubTgP6QodnSaL7q5A/unk9IR9AcL8nxp46e6KjSamFVu3ej16J+G
3qOQmY/KfhzMYh17OuQ/S8qOQVNv0ZWhAJiaSUPdq7dJckAh0D5EpdE+DM5wHxbVEzCoepdQkjpI
PfrwuhUSQIQc2pc1yXO7PcsHbjhMpAE7sB5j15BLSC75Ym3RZ26kB1TU81zbFa0d7MxEQ34ZJFv2
gPUz3NwlApJ0izsyuq609Iklyfg2PckjaTg/MabfaHUM9OCff7IdU9tZDhJNs0e+CqcnuGm0WHdr
M5RWtHH0Z2uwd9GYKN8gkMRENg1ry3EwdWBrdo0V1aj+e9UH1E+7unug4u6s7Ij7d5CX3l6Ju3Qn
SepPO+n7ZcEmaoNTRLlXmY5wmjbglLP80TkGrZ6vFG6AixzgUraNbS1zDeTigUrPPYhbEMbTQzz4
VAnkyDxixILCZAzcGdW+3JXipwol6MZDdeC2YqqpOqfz6pHjraxgrKAGEE68ZwMT73Nd36tWFRyV
ArhyFhcaW2WrfehS86asAgfGng/lCi3nVezX2rFQ+4UTZOGPwH/R5Vp5bhPnRgW2PCwQr9u+1xy9
JNSPEQqoRVhHPhJIq7ylw9KtmxZbF+UoZzsW2HeDAsg2IAfzltpch8sI2/S1GVsJpX3pBC6UIBtD
MleKjTywMLLuVdIeJsUf8raEbBSkbPtRwz4w5Kn9zLq7X4U6CxBVBM5zo9UvsdbVNzEAtAfFYG6M
FWsrGqyUcT+RyCI5O2Ztb7gOjYc14b/lgxnILOnCpP1iWsrCI9KcQmDSL4Nz9aYeon2EO/pkgHkx
abl9K6TmRyr5xYOuZurGtgiQ0MKh4V491q8GCUSe5r2y2I+3fY2Vb6QA8gpMYs1eEeWcH7ZHRG5i
a4ra38Q0tV9too0FvSQ/WYdx/cVuLcmVJY3BZk5Pgybm9tqD4SANJ1zane0fUG3gwKIwfzj/KAem
tUV+chpCcegIo/kK+XXjpxObPTLx8wHlYhkf7PTautPPNZ8Awse2BqCz7ZrgLejYBiNSHaDwmMj4
12PXB2jX4xsWsfVBxkLw6yGJYj7t+ZeFO1ZGspGsIqCjkzQGffOyIMdPoWKjhOOrR3Vh1IbwbRhA
3QcBt614eOi4PUH3gIJfgRskNUTbmlpt3mk02k8FzTm5tbnZewVx6+SDl+tOZ32UlVWzT1BdUvrN
tJWCf+/JE0m5lLqsX5LXcKtPRebzQ61GYKnUIQyWeP0OgcPeXVXvftfopr5FbSk4KcPELq5lOC0n
kIJ3WpH27vmn8wNkDK7P3qYiVikxWUJd8GDJmv8w9D/jRu/ukk7yXIULjxa4eoQ/YN2XvlGzTMV1
p8e19Or1RMYYgx/fODpbCGiO/nKIrH4tSZIO5VP+51k3/Y7CBNlT9YjmiB7fnvW5sckt+/H8U6JZ
6goacUh3R7otCm38PuT2tV/o5s9K0OdoqoT0JPnGn3h6CiU02tvQHzS7MVx4qRnwovPT6ZdOh+MN
kfZWmyrSTTUIgDdI084/4tV+HZCw3ymm8qTR3H/OgJgvFc2Oj6amW2zO4PXKCpjwPBHpMhy0ck8m
wnjVN2m5GZrCP0Ki2JynAG+aB1AAxMs6Hr+hsBnWzZgm+FBKIsbZA95LMnJhkxbgk01/GqFgIr12
Zv3FwRIjY8h8KNTE3Bq1LpaSqKonQJTyOraUYN3kUvlUCsytyUCJVc1qgQmb7mjbZNqpUNNVFSvy
Xab54LLh+EMxtrXrIAiDdaKr7SoWFZvugLnaD62ARJ9/PYtNNfz1O7wvwPKDol1nja2czg/CbE0o
QJDCzz+ORZOsop4JStikPfiDB05KVfunDF0gIA+t3UOf7p7sUjnE045WLd5KU/+emUp8H5gF4VZ0
29eKgfq2003WBln2WLWedJWpsBSQst50KFxuI8W0joZTrc4/FTE7RksHhpXWArGxqK5pArqexPrN
qEvkxDY77V0d9tBRpgyA3Gm3GakrdxJRQbci2Jx/6Ky0uyslH6mYMHp2APxBQWNyN07RBTBTt9W6
HxOPC4V4sfNDZmmRO4V55FvC6bajZkPxq0bs9D2r9rI1D0peS3eYS6vTAGLNwvctEnWSJCjIRFlA
m/DAMtT8FuuPFcAUVBDTZAdJFkTc9Ow8DZ6fnR8wIKsWyWIlbpttV8jipcAqdt6kM+kV69+/12m7
Bro2fOmm3+t0fFmcKJiFuGmt7FjGlSbJk0/UGSo6n05Bmx96K7Xr6JnO/09Pr+ofsv4jagqQwsJH
vtQFkyJCfo1y1V8aoNeu6rK3Du30cH7mpdk/z6gzrrmcDHqvseUKr7Lc3lT+efb7dwKGo5uF9343
xAdQLfHh/Kwt7ZjyYKgj0javf//j+fe//yyc/leQDeXKC/AR/P6HTE6jlRqwB62rqidFjJwIhqv0
4AcgKVXyjdOx9B/91sofSLtHTQ4PjhrCGgyDR2MRNv5OAhFWkFxxrajqABnNT+9ZiuJdKHXju9f9
oGztvZkEY7Uy0ifOKbQdbUhPTtmQw5PRIqfM+EZvtl701AeOtqL8cKCnwfkgzU2pA+WttBywS1Hy
RWM7uaqJJnJpG2C77kY6jOi69ueH3pH/eSZqdtu//oFvt8rAIF9JoE/Y7haulhTVKXTG6uQYjX80
aJtTY6xOdd6yKy46YzfWidjAjJhoSVO4IGBU9trBF9sZXbr0116ta89RTebZQC9/4Tf8qDkws1UW
470j8oXVN28xB4qOCQautIUfZtcB92C8PFdtoqUbq+n9o9rlUOiF8wAWrLzrPH1hOI79kEBCpH9X
LBrKozvy0f958CMsOfx3G1NDOzz3gZru5U5K90NUSxuJ/uD5V+cHgxsfVhj+wkcqvyoUjc56o2hu
818PTlRJ6VWEMNm1ukIlOwN5A9ga7ZoiNKSKrtRIR8WQ8s9Tp2iyXZcDPj8/Y3m+KDHWAMShJH3u
Lral8UUyi+qm0Ir8Xjc7N036bF/ISrgZBOo0uk101CXX06FftUk3vBAmBATWAq8h5b6z7QR1ohDp
xFHKq2nCCf7/Mz05JXmb3SiZ/0XLvexQTq33PJ9iDhyD3buSDPdFfC0M1BJ6YO2qwVqWIm+XA6+0
tDLMuuy2v2dZwLhWExr4cB5vMqGj+5PS6PsoHi0pHd8kuTdpqEbKznAIq5iq9L8f+nz4ZuJH3Zx/
FSL9ztDWPEpihDVXUVr0O4tP5hs/uUKvsIQi1SrlF6PkwiXiB3NoOTQrUjVJn3aE5Ppni72Ge9E3
QZA6vvYoMW1uE4fo5sZytA2iIYMys0poQ5n8yIDbAgqLfz+R8sE1pwgOeqzNVFNyJDoxAf3jLAL0
Ybf2ni27zd4i/ecZRXp7H1PxuNakBvUGUizRgOLMHHlvaPrYAFLg6fnB+q9nIEM1t+Lvzr8iAJC/
o22KZRFKcdrZ4t7y7nqrah/OD6MR3DepUx3pG7YPzBYgAjtggWR4aVd62MZuOGT+TV2BugitVv5W
26s+0/Vvjbb1LPE1NGP7idCUwi2kqWIeDPZTRTDUOgloPPfTj+lIWltJu8nNCg/qVceBcjquGmq7
VG3RORze90Q5/82UhkdO09B467i28AbPXNUxoqq0s8BJAis4lTRXgXnSCaM5cysbo7Ova7VbS1nX
XenKMKwRLgyuFPSgPypkiBgiA3qbxi3Vx+pAK9e/59yW10PTmBB4E+XWSr+cPQEKyC8kPjkB0xJg
k0lVi6HGOviBuBvJcOHupzTPpRmibFGU9Alib7iAXqW6zFrp2jAwx4WW+dY3TrYP9KkGMiU0jSBW
V1U/YBrLSteXndcWzkzWcgr0ASWHD3NkoWkWwj21wW+iJei8/EZGIihDP9NcTy7MU8mtaDQohCus
pLNcJoJJe8iF3pF9Hd5GVRghCZGUFZz0jWTn1b177hVXlnSLd3U3GsPK7gYTMCKSOanrpzknu9cB
akDBl7ubyKTEYJrNUa1Vll6ArY72gL65TtRoIzK92thxsKs1Sq+2hhzKKK1rc8w2qpxDzbfE+nzS
/5eP8DAUP/7v//lGQEJdDnc//DDP/kQdqAbO98t8hKfwR519Tf/b//gFR1Bk5z+scxWD7YGFAmXy
///iIyiy+h9sE6ZuYAF3FMv5HVKsav/RsA/psqpTRsGP+huPYP8HcafuOPgmLSZzXuR/ElI8pdH/
NjZKqqJbug1lYRaozXsO+ZjkIFcsh8hRbjmD9oG1899O2t8vPfNKFlEvebmUAaLGykQBUrkTdnwK
Yft94EC+9Nlnrvme2VcWaoUWYCAUKopNYgBC2rp/nMO/0Q8uHJnpXf8wZOdtIQ/CSFsXiWlBrcq0
lw182bUEhuyDOPNLX2Dm+R68AeTPaDbuIEtuYqdoiZ3N+59+On9/O6+TkfWPT094Kb3wGJ1Eoubk
tbUZ2tRNo3CTvWGvgvQlgkjMMiwgC+Zz32bu4HXq0rOiumhcXDuHSiY7LLJe3v82Fy4leTIP//Ft
lIaYYugUjSssazCvYB6LW1axZI6Zg/+5q0mejYQBaGdLY7pxy0K22CYO3tZO9I9YGpdO9Qyh0dtj
1CN9bLAsddBD9RvhqD/fPzj/dlD/HmezO7CqppBpU61xFSfwv0v0FxY2eSjgy9IKdhrFLoIeqvJG
apxw3L//nv8mg/x6T2q1zuyE9PKoWZVR1VCv0SqWfuP2svIN++/OsYuvHYyCoVLv9YLcq/ff8G/H
b3rD2dmhUzyafqfVbmzZiMc0w0lvetyX2QcX7zQp/WW8yLPJyk/0OsD+2bhWZZJWJ/aCkU/0dr1I
R+vL+9/hwomaUz4wAfmEVnGFWb4e5+Ba2AWj2vCeWtsjysEP4H8QKw6YRIm/vv+WfztsTO/y9Ps/
Bk5gdY5ZyF7tKi3RZguRgVpdcpuLdp97/dkMZjdtGaUISlxNyPXGqXMY0dCCPzjpl4b9bBJTB9qZ
zCq1i5rmkEnaqVVBdCbN8MFJV6aP+bezPhuVZuKxQ/L02m0EiYZWMJmap1gyxVgBeweAimWxLL5W
xCZmlvQ4dvK1nRe08eL1+8fv0iUxG7sF9ggjVDOmBcs5dMzLWzPS1pJh30SE2JAD0S2bIv/g6/7t
zaYxNEMs4D/LMy+WAVTISGoKlTRM4u/2ZZbCJCOYTDTXpmpmH9yB/nbpTe82G1EdVsuuknm30MxI
/uhM4BgRpMz3D9zfLo3p1Wf3/kSalJJyWrty6hDVVivmMqZK8wrBx/7g3Fx6i9nYQUUQhUPM1TcW
1m1e1N8F/SYyKY3797/CpQM0GztqQqAX2J8KLjOCxg1KJKL6EIjH399//elAzy9uDpE9Gz267/vB
aA2lmxbfM0QwI/zycXwc8Lh87g1mowewk6rTUC/dRsbURcxEJrHSaCmvZNn1+29x4RjNd5d5UeQd
raHStRwS/Lpwh1X1c1eQNRsNRoAn2zOU2s19wy06AQrS4WrS3E99cmt2h0SvFEtNMom2SfECZ4eo
1PrguF+4MK35vdCRPRrybFfRIJ3SPH0aWvSPhv7BberCMZ8zTooSlHXuF4iwA91adTlZaw0dtNXn
jsts4BbAdgJkg6CRbWhGUDUaxDHvv/SFC96ZXfCdWQgIsCxA0dU9F373DGVo0dvoYjR8/O+/x4WD
48yu+bKHI4nepHaLtHuws8KNBiIV3n/tC+f1XGr542bdNV1UFoVdu04b7IMGtZIqLYbU/2BCvvDy
01byz7UAGdYZr89STUfOfsXK/xU+0LE08/Zzn9+eXfIBIgA2TazREFpUh05RpDVBENrOV+vxg0v/
wuG3Z5d+o3hJT3O8AkC+Qb2MSyFefOrg27PblaGCfJNrtXRFtU/iO3JelnTePvjYF65Me3bRZ+C+
1CCTGLGi2tBqu1bhZcANfvCl9IOZ8tLZnY7YHxdPT91BigqsEzmc76tE1l/rYsJDa8/vH59LX2F2
t5IDtRzSsmZWaKRTGOV7pC+byFSfsKo8fuotrNlXaG3VLglpLl1UHKcgUtblpOevUoxWjjX+fP9N
LlxBc86aYVoJdTLOswIvNxhy4p7L9fsvfeEUWLP5J++8nAqtz80K93MMD6Ax70Lpg5X2pRefTTwF
SDCi+pg3cTaHAHmxpF1R+1i9/9EvHZXZOtSu0Oj6BWeXj/5d0Oq9sgfj26dee86HGzCBRY2Wl25U
swYkpfqtKoLl+6994aiYsynH1mnnC+SJrjVA+baU1dBnuxG89vsvP00rf1lCmbPpxqwKhbJdwmGx
tDvPN/adJW3zor8Pyh44TfFBMf3St5jG3B9jt7CBzRUWS5G+yQWhEZ1MgHCRtzDe9cguj+9/mQvn
eM4XldQirJLSKMkhUH628vDcJa/vv/KFucGc3vGPz+/48VD0xHq6VWHiyisIBkSvfxdm7Sks4w8G
wKWPP5uA/Ap6fF8rDABi4WQjuR/a6nMrHnM2cDtS3CMnZXo2A+UnRA3srmlTfHANTZfi366h2cDN
I1J/e08SbijdpOFW0FmO2sc+eRL9lxgfw/un4NLRmQ3g1JlUASFrwt4HWeu0gCakQn361Isbs5UD
9/UGHTAT24DLR7W3BrGin3vl2fitnFGKnZJXNjuYJAIboHH7/isrF46IMRu7hcgGnGqecO0MRaoR
rtiR3vgjTPScQLRCSheetQ4TvCT3RaPBlBpXOg4rNf0IJXlhVBuzUS23moyysavcBIEJEMDWb74U
9C/zJ68xrMf3v+aFoWdMb/7n0CtFbZkRB3CEcdto9DtNBeODBB/K++AcXfoe0wH+4y3SCot14TgC
NJEg8bWBvNFRJvlMkYdtqjEb13HFlFertnBl8aMm97R7bP0fnzs4s3FNhm4l5yOfHE/PXujxVrOl
jR4PSzv5TAl/+vSz0a03UWtkuVXCS8An0QzonERZrt7//Jcu4dmgpiDQwZpnJyY7PYlmTaiCGArb
zfuvfuG8TuTtP88r1WDH053pwBP5ZHo/IuVLPH6mGcBxAd39rxeX1LYnfItDL0MQ1pN8ja55+/7n
vnBU9NnAJkeqlgmCwweSGeAoc+Qqwweb9kuHZDZkY8L9ur4whUvHAXXxKx7GRZbefO5zT2/6xzhS
ugkHIzjeVacuWw2EgKp+cI+5MAvosyGqWpqvySGHJGwfhdgVeglZF6OT1XzwBpcOzGyQAoEzrEIz
hOuRuu0QOtuJA9mwn7t56bNxKojMwhnPxeIIe1GSy9VXzQfboksXy2x8Qu8QWUQurOuJTLuzUlO+
ypD9f/Dqlw7LbIAq8dBZqq0zNerKcYjs1aDJD5XTfXA5Tlf0X5YO2myEWn0VjH5DkVPrW8uGgiWp
b0jngDHoveV8x2WSTUkgRal/7kRos1ELgDeImyxlaJnK0tarN6HWH53k6UP/7cvMh60nBoDeHctP
X3vKUIphOiogvrcPWud9UcLqizYCEQzCT5Zq5gRn0SiSWQISJjWocPE7ucmHx+nCeNNmQxlrJo1U
nZdWfOilEtk+o7zTS3nthOYHHbYLl5Y2G9JpGcIrinG7heqhtnRyOiF3pdL6/bno0qvPxjM1scaK
fPYCdZc4/ZWJBP+kTkBlJVIl/XOThjYb1l0OOaKvK+G2k/M1dNpba9DvjTgXn7xc54O71GUDZhCn
YYwQa+HfXVqpZiw/d4xmgxvvnfC0tBAuCmOCcGQb7EKn4JdvPjgJF64idTa89QYkCEhC4QqndVUB
zCNXjjC4fLx9yQdf4sL8p85GNOXWWG1HlhCiT2V12Xk+KS0gfaEdfeoozbv+7VgNGl1zbvS4PiLu
nleWmW9Iqrp///UvfIF569+rCo/oolq4QxXcSKL8apU4LN5/7QujQJ1NSU06qFixuUDZXC5qXJci
0a/C6nOfXJ1O+x/3ewnhsjlGTBKjQ0BlqJxq0X5w37l05czmH68pIn9wIu5qvbbxfNfKIcPKV6ri
rT53ZKaz8cdnR73hdFHNyKokeUnhadVV2rKM8k++/Gz66SEcqr6MWLgzqoTWKkpiRNZluBJDFf54
/ytcuHDOKPc/vkIUBhGu+6FwIaeMd8Dyg3012sYnX3029diq56QBIeBuEZvfJKO6lUz1k3dhdTbx
DGNtqvitmPpN560I7T3xzsMHl/yFo3IOyfnjqMDOkGDdclFih4LH5E1u5eKTrz2ba+S2MXMdMoFb
iNQEqNqFXrhSNaUabz91SucSHTlKiOIrcrb0trmFmfBgBdrnbrdzHZyo7Q4gP5O92mfbxi6ewX1t
8kp6/tQnP2f//HnYkbIO0IKFS1/hOBqGm5vjB3WxC3OBYvx7qObaxO+BJuHaaQrfieR3YjVLSCxN
+9Fm7sI69Fxi+ePTB1psSh7EPdeRlVgcCYuQiWhRkBhfjWoWyhsS4nDa+j2G3A++1YXrdK7HMRH3
CdzyfCtLrGp02Wql3X3qXMxlODVOwiIeM+EaZBxc8SM8sE9uIOd6mwwTpCaVI2sGEtAD80uU/Uw+
vF1dOiazWbMqSCwFc86knKUvVAZWeuQ9vX9MLlxEaEn/Nd87TZaMktKxVtZ6eB81mLzUmEAL9+P/
4+xLmuPGgS7/ysTcGcENIDgRc2GtLMmbZLvVvjC8dBMEVxAEuPz675VnDjJaLEbUQRcdQBSQmQAy
X74HbP7tb6xN3wqZVVhPwAdG+Iaffyya8UMDbrPbQ3vXMd54XLhWyKxCBUqpArcQrbK944PFQXGY
TbWXBf/iFNPz6HUX03nPI7kSgARbkK6V3/QbWPTKM3TeBUBjIyIVo/x3vCoBij4Yd7d/1dWD3/hR
nrUpDtT/BrDc4u4WQblVgmakujYoBILtb39gZdd/r+ar2bPYGWMfXCWXWs5oHYgeuh6aJHT80Zrh
vqKDZ22MCPypNh2y39ncC6gTLsWQcsrkx9u/4Pc99r9rBPG5Pw0Xl4iwWa6pg4JOqenCQ2M4A8Ay
Gw9cNGJPkXxHwx5koenE3gOdfYzBUpzQJYYu1ATkPbiyivgbiMD2wbC8dwqUkkBtVy3NL2gLPLrB
8jeb0bBZjRAl5bumU6d5Xh6oFx9v/4Lr4fjWD7AOzXACr9rYICskCg3uqgg/BBSJf6O3HNQYzmEU
G2fn2nesu24hfa/3rrfRGNqJJAv2qnFOUFd/h8YEkGAJcFsVDt0wrLWPXQ3ulWGFXkZDE+A0RaYb
MnWSHUGLvF8Mzr5hSFXo/qVjsXEXftsFmY0Ek1BBhnqKKy9g4HzoufxgYufv23vztgOCG+vPn6GX
AZ1VEYaeoY/T1GB98ly05+R3HUSQm/pz+IqhyxNp+u7CSoiXotfFN1tn3NueDQWSP4d2xjkYhwxH
RUzlO2ghfK5F+MXRbO/EW5nvtU9Y4XxSVWkCfT0yMhdSUzxOxYh+89j/OFRbSZC1vbWiBzj6Sog2
4sgA8f0JyO+00vJ0e29XhrbRMG2hWDQNSPXSpTy4aA8zRD7fHnrFbGwczLSAREl4ZXeZDWR+g7j4
cO2w5yLfcOW1qVuuPDBUs+IFUw+RNwg8fWD5VsF7beqW4zoDdL4Yg+P2sv/YK2eH5s/37VRuJDTX
Zn797Ku4wDpIOiwBjulAu184qFQW6NXfXvQVc2TXT74aGn3ZiNWm7i4gKfhmqhZ0sFeJYIF2yPDr
7U+sLY7lryBlGUV5vSQZlZ2CogcdbcfP0xJt2M3aT7CclpBW1gJsshd0NaojaafhW6ZAecaa2v2E
tusiuf071nbB8lwvI2gG6nHkcNWko9EQFO02ru1rS2Q5bB3IZTC57C6tDCDMLHe5T74EWfjhrpnb
mE1DJhPECw4xSkDG2vskA7tKRI63R3/7mcNsyGbYgSHEcB8RrdOfTQtKxIEfIIF1mhxIvJXhvHFi
rSySjd/EPdULCoE2Tqqb55nlH67sMVXtbqAZ1oa/mtcrT+AgfuJAekhgYsork/xjPgU7Rdxgw3xW
zPSq8/t6/Ej7guUQqL9EhX7I9fQ0mvErsnMHWg+H2zuxYqE2EixyKtM219S9M3FQUPjQWfM2Nvl6
MXzjvmXjvwSNq9npkfPrnR7S8WZ6hHrKV4c7n8B8dAIL/znviv2Q34ebYzYobMyGcSjJjJc/ct9N
rz+BbvqsGGgupNoCXq5ctyLLoRulicpyhFVByLmizlmY4lsERcJ8XF5iZwENSFDsb2/NmnVZHk4L
v1tcjd13GnXqaPEUu9VnSfnGsbzigzZYzJRlY+ICFxfl5XuovrwMuDAucniXB84nLzf3+YiNGwOZ
BaUEcj4XMcYjKE8mKJnN4LaM6vuSYcyGjhWVwzPTqu6S9VmC5vdvZPTqDQ9ccQ9qefjogvgBxItX
0AeIlBPHpeWwj/182kr4rLi4DRWLJz/MeBd2FwUetBLYmX4InlgozmLpN06KFZu1MWNjzQeK4IQE
6lic1DKnXh09DFxDCmGMWRL65aMEhc9to11bMOvk5hWB/g8Op4tbBe9CSGVENNjdHnptqaxDG/ib
AAI1DEvFwR4U8OUCRvZDDNWmAEzWG/Fwxemo5eDZBKr8IZq6S9RXB7Bk7bxcHed86w26Nrzl000o
ZDhc+9/RKXaMdP0Lbx2GUuCycbFZWX4bP7ZEZkDXO9ZIN2D/rev3BQhwby//ytTJ1bxeH3ZCOgRS
DMjbFt5LkMf/+tw8zjTYKm+tTd26a+d01sDkI3zTmEADr2Gg6OsgsXR79mujW44MJjZSza6AhJc3
gd5VfPRd5/t9Q18X7NXCBLN2IN6LMyFvcfI74KLfKYAVNia+tuzXH/RqdJBMLqZEqf4CIsnD5GZg
bsqeTES+3Df54M/hFVwn8KmDF9QIlb0sPwH19PW+oW1/9X2/Aci5B0FGm5RgeCkNO9w3tOWlgqFi
vIQompUof7yPhkAm+B1bcK0VW7HT1j6nrj+pNk4bX+7xNLssMtx4lq3spp21HoOGSN1iaA+I40At
+ziAvu9mE9fKme5au8m7IgR+yMRpP/kvYed9mtGqkEAR4KRy9ytxoLBz3wZYcSx2uhjQ6RFxxndO
6Ob4Bxo4f90eemWJbLDc1NcUFzdEYDF4iWoKcG85hzLYcNaVQ8RGy1UD1LirIUcU8+avqqk+ssJ9
QIX0A4pnG3a/9gOsQOaBIGsafMQDFF9/lQE/jwN/LH16vL0+K9YZXn/Zq4DQAx6RzQ4S4XFQo9id
P0FpcsM6f+e737iyh9ef9GpsXwrpA3N6fa+W5Q/WQt8gNpBO9JYeICLXh2ZSacDQ0/XvM2E8cNkJ
tKLL6Uh0qE+3f99KhYHZEDsPL/EYnboS3DDNqR+d71R7T6ilPkDz4dQjRVy17jcZtu+u6DJoyb7c
/u6aZVi+A4YLH5IaeMzl/ieefW7zaMfqT8bdSvis+KYNvYtCHXtQ6sH4jfm+gIL3GGflE+hmjksg
fkYSlGK3f8ia/VnBMc69uew72F9M9QkC8nsFSqnJ20rnrQ1vuX6Uoz8pprA/kh0pis9Zx55GT254
/8ou2EA8iN30ALQCjOU6+Y5CG0AE5SnT8oH6d2ZsbegdY2Bw9xDBkP+HWpSvg+CEglm3q8a8SuY5
rDccdWWhAisO5MSHwkmDwiqSWY9KjWBSLFIQsm5U4lbigA26K2IotAUSmKaiAHldVB9nGm5c9daG
tsJABv3jKFfwQD35u1lBrgaECXcZpw22wz2p8ZcJ1lNFkClq6n0TQkqcbDw21yZu+XDtk7zpnOvW
QiE4cWtnBDdzeA9vSQSFN+tCE3sIiF2DCHEl6e6p/wDM2kbkXTN7y2eRZq7QtIi6/yJjGn6rI7N8
88FEZL6GFe56sxuCqO72DqzEIbsATYD7yX1fxmnBJ1Tiqn/KSnyHntMHh+gXLaOn259Z2QrX+kUi
00tDI3wmdMD8TY40bu6Lb4EVgLJgysDigU2OO/FxGKM0XnqwdGYbxv8bzvHGIWiDBXlMATTOYiQN
/eAAIYWURNFjHWaPc+uDwhsiTS70aLPxnczq3cCXZ06Kh3DJ34Nmbl+B//uuBbTxhCAphGSmh5pV
5IL+lUAatsk2hl6xNhuNhxNWZ63CL4R6xCEOlgfu+ZfJ875GZb+/b/bXT7+6SURDoSvSY5NYFOe4
nM/PAwAC91mAb8WnnHNIOfOwvXQuyNcb2j+ZQNC/snk83Z79io/4V6N+NXs0v9V+PIGu04GyB9iZ
1T5m+WPmNicCXADKcYfb37m+nd8yNSteITVWzLOH+lId+RCSd73hk8fbOYd8FAhdExZQ6D+pkNcv
PRhyNwLA2u5bYazIoPMH1fTrkw/a5VyccZVHt0H0LtLDfdUD33L+QTddHmvk3UeDHzME2Hkqodl8
e9VWQouN2muLvsiUQq2ygbzxvxyajwCcjxCwuGt4G7jnBehLjFAdugjD6i8qRANkC/TzfY7hXU3h
tWk53VQtBpVu4y/8AS9MZ1/WhdqY+4rh2uA6L+Cj30Mj5TIh9+10PC2r/UgziB2AZLwu7yur2Bg7
5KHFSD2kjnU0yC8KBLx7GVI3T0hcbrVZgqj3beew4XYNCXJokkFoul8MGPV1V31dAKyABIAUuzwr
wkNUTTCvCQ2xj4DndgeHh+SH40QZUv4x6IsUBWFoBgbqjrfLDmSB9a70qzoZGqhRyDr2QU3dBvvJ
DeQ+NOafOuQlqPubPO2B20gKuuivyAXmBxDJQjzP4cMEDvcZnPI8A6kra4pzHzvVwwIO9T2It9v9
nEOud4KOIOTAizZ1FPBEjqenxPd7qKn3UAiaIMadLFU/JwMp850cYidVVTuc57CtE/BsxdCmU+UO
RKzo4S7yn1DwaQ5g4BpOUe+AhNrp/T0z9ZVQGpJAy6IbKGZ1L32j6zOBONJ7n1fiwPUEFmoFdQqI
P3NoBmioxscdZFCDrPrU9OP84JNI7SGn2h4mGutjGfOvArrFux6yrthQP9sp0T03NXo2IVHbH90Q
nwp9Xe3DDFK5CMLtL8ZC0NTyHopV7dzsVEOi0yzMDxDjL08ZVM72qBSDNigiAShow185Y4BJQNj7
/dR5EOBUYfHSQfH7NIFA9J0kkEZpKnw5cifnIouifEBvc3wSLPzsz+bfTIpoNwb+cJUu5QkU07oj
hL4qdJmaajdGKDG4YN37QgPct/u4WsBODordQrhQkBui/OAYrvZ57IsNh1u55NtwOM8NC0BCkdBx
9KkK4h0B9S0RG5X2twdHc9+fsYIsqLtWXhOn0KNNvGIPdoskHv++J8zhPvvn4EJMIzOqhVw8Itxu
GXDN90BatbEub8fo30Sbr8NcOGROFdUiSkMJAV2mQUe1cEjH3J772sJYt4tCmyx34p6mTkH0IedZ
/gS2Yu/Mu7bcKGS8fUqC9/PP5ZkI1IurCMTmNbRDU+IM9blxwFQmZLFAkjG8j00kspFPoGH2QzzQ
SSqyLIGayEGDe1maO5MBNqC4kQpiY97SXEa0QjYOxKxc97Ep2o1H6G/45Rs3GBuWqcaliVABL6Gs
5qhntyzcCwscPw1NU8Gn+/ihbgF39HTk/91XfvAg8mj+25PafJ951O17BIUNk7t6xVtTuZ4jr07W
YhpNOCK4plDu3CleX5bWgwIz+ogmKBoWdSLhn0AdbFyj1pJlNqazitumj0t8D2qpzl/6PauS5tl/
dttE/u1coP/n3hUGmI3sBKPoAAldfKhzcJKTDyrgO9SfN5btbU+F7NSfy2Yyr6DITsSpK6CzUJPG
f0IWkGxEmbfdiNlNRU2LRu2cYvRRf+/Ni1t/H+Iu6YpftwPB2uSv96BXew45q74y0GNOh+K7UtB5
zbdoRN8OMcyGxWdQdoppdi0CQMDCf+gHnKHNPYy3iI02HjEGwXvHF0PSvqEHv/1GsxPrttgQ3l6T
yEYkFjFj0IAZaLqoLsnpDzr+e3ux314SMCv/udhhpt0AtFA0HbCH+5KWH8OOVPuIqA1Df9tYIpuW
K3KQGGqckCCsZ6faZDshugc1qmctNpx2ZW1sLOIcLEJ6OSEQPIFeBm5LVTK24HG4a4FsOGLe0CIk
y0jSDFpSXQYRcPSg9Io83R5+ZXlsSi5IADLilhhed+NRmIfwCpHWaHS5CygQ2cRcoxEdAxqIpHwG
PWc549rKwuhXBz4B6Lgf46tUV1bx+3oCI5uqq4dEitfoGLs9jXqP1rT26I4KDCKDs9Vct7ZiVzN4
FR7ULAJlaviZ638awi9VDqlikNg3/X33EGa938cR6F/SaJI2wS8peZJBGroIv9ze7jVbtc6zPIQK
xFLMJJ09EFYzod1D7IVb76u10S1n7iIH5QeN0cslGg/DAo1WF7F0wxPWRrdydA4yyMofYaoT1NBb
iNW0S7ix5itD28jEIeQhVzWCRAth8u/OnJur5pVw1PGuZbexieUwSjUZj6QFcK5HUhXNcWyirXvx
yoUpsiGJC2e0cKFcm4ryW8sXeJWXFAFY2xGKgvIvIfukLpufAJpDxMZPNS13snQ2LrVra3f1k1f+
wCoDEI2Pj/teESaToe2OsjK+b9NtuGIsaSs8j5F0zAXjSR1CCzJxAPn6976duf6qV7NHE3eELu4+
TBuGyicABfkmu9lKoLCxilXroau3rdy0HfMDzutkqkFxv0DDpSrutCvLnWd0N4zoh3NhV1h1XEkn
Pz7ctzC2L3vlVEGhzk1lJr4s0n2W9ZbFrJz5keXIdcOrsuNmSQvdIXaO6B5e4n0dN1txaOUDNgyR
BqYbooXNKTdsN8Zo5ptr/U0VbONOsTa+9cwt694sECBc0uFayC4aCM4ns2TsCNS62LjkrriVjUBs
SjH5AVTxUqqhu9hA5iR2N4ZeMUwbgDjzjqAeukwpUi67IQx3khc7dDElTHYbye612V9X7pVbLZlT
hn02YfagXU7GOf5Mp/tAY5GNPWyQsIOkJ+r0E+n4gcumP/IQOe1ydNj+tvGvbLBNUjSH6F0pyKDT
hkcfQWyyLybxZLL7yLWBVvxzddCtHHMHkgKphoKTHqoDBI83IsLa3loRgcajp3C2jylSjgd/DL+L
OD8tbvQ+m5uX24uztrdWZGiBD8ndIsYnvP4Ruq5Qir+P2CSiVmTI/A61L+XoFPWEPfRZUwat3lwv
G1a5sq02khHZXujVG25Sb/qrqT6EoZ845OPtVVkb24oJLRg+p8jLdLqAMdoFON3TI5Sst153K4tu
8+EJyBnxFoAYmMw4Pkn0rZ5Uz4b7njA22V3VBvUUcFenYw91Wp+V5SEYt5iL16ZuxYJK43pQCKNT
RcqjI+uHfPQ27m1ri3795KswQ0U4FazNTQr0xQmdKymPKIL+sOFMa8NbfmoCmYcEgmuprFWVhPVP
VJ4utSe/3jaZtYWxfFWOk6xmDYl2vFNOwxDuozF/uj30Shiwie1YbFiXFbDGKWyBH+V0Rg7wa9l/
BoaBbSz+2vQtZyWT8Ibe9XRaE9KBabzKdyJm0/72L1gZ3Ybs1VKAOt6ddFo0ztMiRkgD0x/3DW25
agRWlIm4QkPoDZo0XXRhS7WxpSsWYwPpSNcYjYeKTge8HSaSH5VG62O1xYe2Nvz1/6/sXQk+T6OD
cynsJeo6jjyDJuX7hPrQ7ZVZG/+6Ga/G9yqRoWez0ykkOEEqyKAZuu+b/HB79BWjDC13aoZqIAxV
odShZwBQmtg7FSXQsGKrt2lt+pZD+U0VQo9pRAwufNNDjqWbYJNFgCISSk+GPt/+HWumaR2AEwSM
3DbWOhUL6Ir74Agh140NWBva8imhw5gvdTakcdntUBA7uv1W1n5laBsFly1BN0MPc0j7iDZfIQBE
H8IJ19e71sQGwFEqI5whzpBCWxStPywEEQWkJTcO7rW5WynZiBuhBSlw+glvV7HgWObFp/smfjXW
VyYfuCEbgxHLMg70FMQK+r5bqNoVc7R55tqwvuprOCp1y2UnoXsTBsOh0+Q+W7Fhb0uJNHsw8iGl
kEw/BO2dwwZ/LkiEZ2TcVSB68K5qxZGAMnP25fZaXwPsf6spYM3/c+g4ElFBkVVJy+hlqQEiVcMH
IRek7pd9pmgCCZWNH7G29JaLBuFkXF5hbfKBdPtsKqBybhzv3Jl7Y7ENGasnCrmnKlJpL8iXUPbv
Bogkgyxj6xEbv71YNmSs6ioJnux5SNENepbGmKRkZB97qIM75bOLdoLdPEKm1g3uA8GB+vLP7fHV
GMQgR1TpVPtpqcv3UdAfoTx6vL37KyDsyIaIcR6JwuT1kEpGoEfbA4H/mbb+zkXaxYufO9dNqqnf
k6qEjnuz9dVr6HzD6P5D5DYFUOnhYkhDDdXjnB4nKZGK6c9qGQ6cBKkuliRj8rHJ/r/S5s/p/+T/
tB//3+D/CxCIj23RDOr//u8V67OxZHRgPRPVoNKcmaQLoGQKzpH5PhKwyAaSEbAo+NmAbcoAQOlL
egAb1eH2Fq1N3PL9cZ7B40aFAo7TD8+uU2V72dfDPiqhinz7E9eQ/dZ22DHAaVC3BeEP6BJFcBmB
X//eKFZxvION9A+ByAxNAolqwcbJtPKbbB6eGHzhGWTUZEqCf/O6TFrZoeJwX9NKZBdsqaIKgtIY
3UR9ux8ygJsH5m7VAlYCpo15c+d2RO9Eh61e2F/goS+TOh52kgpo18sTc/rHKXTvwtdFNgKuBgW2
w0yl0sZZuqOWmu5cIe7jAolsAFzpDFNNe7gERAzchFA2Hlih7xM0jGwAHJA88yAi1qcVFFqcNkpB
F37ktG8SEYy/RIxQuXgA+XSZ3rCqlRuJDYobK68tFjA1p4z2D04nHmez9ahdG9q+kbCAgdahxdAz
21eQ/fIh0njb+dZ84fr/V5cdpEJxQAHOlQbji7eEuwx4p4Vv8QatTfz6/1ejuxODyoDL4AtevM/o
tFdc7m9PfG1oKzDNdXuV1VhkWrd5/uK7FQdPTeX+uG9069bd6tYB0TScWHoCWL3qnE9byO+VidtI
CNHzPI/zCvzvtT/swzafDh7Y0zaWZe1ItaEQ3bVpLlgALmyBx5sCtBZHwC2HSZedsvhSQZdW/pi8
4hjO6r5Xv83iWIw1KTJ3EoB4eSgzZU01fq3VUjsbN7e1YpYNkoBfZZkCvCaN5IsYnNTP/Yeq687K
B+Kmrp9Hyc7gYH8B/dI7onUCTfYkYNOGh6ztl+UhvKiX3oRFdDathgxQm+lzkDn1012GZrdqzqC4
0dAfo2cS0GQq4kQU/943suUg7lCEEtBGc1ZzFR/Bz+Xt0WXXHG6PvnIXtfs7ABbqo5zk5jyFAzKD
IC3wsiSkjxmtEo+qS1F9GLZ6kFZilN3k0TLlQRAS6141YM8hUhwBy/7kE/H59m9ZG99y9moclQ/4
kzkX/fy59oNjN0ZPnRPnGxb09vjUBljGDiQ3OoW1IpmOQfVevtcdWp3Ag3K+5wdQG2QZQAYuHKcY
hrlos28d9eRXEK7oZbXxJL4eNP+9olFbrbfOuHGqKdLnYSDvC/8DWp4eQk/usnGjZLy2RNYJ19dd
o+YmMGen6nae4Ptr8Qk9ehshZG3+18++Ooc8LmcHmHV9jgGrdqsUTVaJrh67aGP6b8cIasMrde/V
JqSzObuo9lVKpK07bsBl1oa23JhUIFrk7QhHY/LBa7wDyCn2t83mN7TvrW31/1yWDmUnn3NpzkHd
fJREfZGlOqj66s15K3dt6H+fvJrvuyuaTlb3lQKpjfCKQ+DrlW7NmS/TkXndB+ktG+F0zY4sVzZ1
iWQCYJ8wVO+dn+fVjofoNyP9y+0lezvsURvZBdyEQWrPmDOl83Ey3U7P3wzBC9VxLiMdDsBow7D4
Rr/eyt7bSK+ocYtW8tKcR7Xsctz/BpndVbCmNspL9S5oYEpsfZPrA28DUCfJ5SB7utUjsrITNszL
MQKq225lzmExOodZ1Je5XOgBahe/bm/F2gcsn4YijUE/eG3OC3f2k/Nimp8B9zdcY23lr/9/FTBc
NrRIHWNw7QgwyZfAIniH2/N++7lLbTRX1nuzjEoM7Xa/QISfLGhyuDYOyPhnrLaeiSsBz9YK7rWE
ggXIhM4CeY6kdpp3GYrKvUu+9567ceqsrZGVUZNoviL91MCEhLvTndz7fN6I12+/cqktEyyImxsP
f+c44OhP65/b0OyM8+gz/5yHzWEx9+UCqI3zKsIYKfsBLhYs4bF1oZ1akfyvbtgqda5shI3zaupZ
gSeXw0pz/72iY6LkJx0FuB9tIavXvmBlwmXTxr5qr9swR3uBC39JVALUa5LLrWLwiqtF10+/9gYd
iFaM2I4a6b95Cs7eoB70tIWfXBve8uQ2RD7TQ1H1PDklmniXxKif1NvKXq+Nbrly78XGKWuBI2F5
35gFEul9MqEl6bY3r41uHc+Vb1rfOI4+O5TuliBIKJkSM9YbjrASLGy2OVf2MyR3EUU7SaaddKJn
tD0dZ2/5xOsubTz28/bPWPuO5ctxLmjp5fgZcdz/iJjzFI/LOz+Wj9CV2RHdbdyT1mzVOp6jCopH
bYXPgOffY58i3yQyejexf27/ipXhbZRX5fGFuqAWOodBmxjyoSIvhbk0YuMqtrLXNsnckHNKhgmW
xOosUUV/5UPY5WrLy1biqY3vcjvKe9Uwfc6uIh2smtWuLkP/cHtt1iZv+TBnJQW3I94IOaUtYPXt
52iJP6gwLjZMdW361w+/ChLXx3809pg+ulhP0+KcRlwh75u75cJe5PtTRCmeH778uw/5ftB8AvJz
i6RwbW2CP6ce6GBAq3+gz50Tucecdf47qPRJ9Ep6W6oOK/3+lFp37XhYGJCraDyUSl93IVtk94F3
sc52xDNV9lwJT7BzV/YjP1HmS/Rmto50jzxyc37MwBUw7WvalcOldMqIAz4XT1kylDy888pGrGUm
Fc5BM1YKZ2H1U0/eE1d4A0PL8cdd22grQ5rSIVkNWdbz0tV/L2HwSBr0VS73lSoosVbYtEHII79U
ZyErJLq6H2BIejey4j4HsgE0y1LLkgEUfhaUDeDHzn+WoTiEo7t1UK04ELGCY+vmxbRAN+08GUi+
huHSIc+bb50kK6Pb6BltZKsGicUfqT8BA96QRHvkPiQ+tQmvNGo0UH3D3DPCX9xhTIPeOd22mrWJ
W/cb4xcLN2HWn7Wf70NcPkB4f1fmktrYnBgXZM8bYDHG+VQIXe1igsLA7WmvXGFtkit37CpSgDTi
TDz/e6WfG6JSZH2OeWmOrAhQANwC+69EL5vJymBD0e9c6bOIw+YhhgDWP5A4YGPSeOo+XQz6H8JK
Q6hpmkmdaSMPeVnOCFqbshUrO2xjPJlxWS9ipc5eDBmzkThpiYXb396HlcFthGdR5wRydaM6l64+
jAxFxCXv2cYmr6QDbLZKmgea11mPoN7w09JkuHXQ5rFHz8tO5NkjW0gL5qrwfeW69/HQUhv2CQYN
twbO7veDBQoTRdsO36Uo7+sCpTbuU4ial57bqHOO/U4LIfljPuPMaTMzbnjdir3aEsc6HkHPC75+
QBi+FDxP4rw7lXrrkray3zakzEOKxB1cos6sAefp2Kifmem2mslWrsk2u1pQQDW76nywB4h6R+hX
MYKftNqDF4G332/b68rqhNZNHLcEp1kkPpHF0Vfu019Q7/kahZDSvm9865TJh87rmgXje9N0Ia0+
gRb24uv7EE7UxpTRqWxbAvanc+5hazvtQOQmL3804PLf8LmVwGrjymoa+r07BupcjGWdhET89NF3
EfryVAq1i5q4RYM7vW83bHa1IRiXvuhCBcEYFKqvsc84ew9wy9ubsWKsNrtaJsHME4ET8szyosDF
mUO/Tcut+9za6FcTe3Uj533QojkdK9VoB/Jey77u+vtyPzbSjLaOAGMBJh4X1SmjDUgM6UbSc8UB
Ausy7rZTQedhUedw/FaiNW0wCS/uLMXYeDMyAVgCogJ1rtCxXzeP4BCJpo2Jry235bnC5WVHI4wt
XUreN2hvwe3c37qrrIQeG1wmYs3cwNfq3FOn7JKqag3oNDr1GIlZpF7Bs3foXOP3oRmojTXzwX3L
OjWoswrEieX+uyDYajBe2WAbVBaTTs6FxF1iqep2Fw7t+4zNH2vQNmyEuJWNsFFlso8g4jjgPlGG
w2kwZp83/n2X0f9Ax7wKbWQVhgZl+6Uqgn091RskF2uztrw1A4nBYgKDFXdi/i5zaXEMKoduTHzl
pmJDxK4obhC6ug2uQc77PJcvkEb9K9fIoxrmXfyW/qWa8qVmA7vPG3zLjZc6jHtPyuYMZiPXTzTT
JUlqQsstC10zI+u5R5y5EaTqmrPvi0uj/JeoH49czJ9vh+YVf7OBVvXg9zIrpTrP9SGUTgII1IM3
1zt8NWFmK/X5G+30RgnOxlhxoWIlvVqecwccWtWvifdPeQcF2G7YtXP8LvceqtDdu+GXnH0uveYA
EtR9Vul91P2Y6/KROeFeAEg8b2p1rPxwG5fVlp4u8AKdzsgEdGXiBINw9qJcCNivw75edq3i3vCZ
sKzawoGy36TXbyzDf+BatURvYBl35wZ9muFnaDXzC5sqMjzitZ11z2Pk+eKzysuiCBLX7+dKJA3K
9pWXEEIxrQTxSfVDkoFluUlDXrnYpoC10VPNszG+SvDo4qLm6Yr3U5UR39DzrNmpYl7ADiCDImih
8OqBPbZKNsOxdEHffvBG6cp/USsDtZwbDqKFJmYWg5kqJw4S7SP6LXazm6P24QVDnp8zrnJ2nNvG
/Vlwp52QOtUBPQfQ7QBHUV9rSEGjNlMn7dQH+X7pkM2FuF0bts8Q6jb/LhPoXpJiFAt6OVylZ4jd
Ktn+ClwvHzAMvz4odFB0xQNaGyr2UIPpf37WZszbZxBlz/qMRmvWPOpZVmZHTYVnIZdgjP/YlV2W
f8wWocpD2aJJZ1fmcUN3dRBn7rFpFJo6qlKG5gG33G45obpW4Al5DUvfQLUTBbs4yNA8Ydo8mBKi
eyO+QGPV/F2AKt5NG1IvEEvUHSpZ6LXVEOHIOvR8K/CcR7tpJAtL6ECb5khBk1U9ZD4j4b7KZEgS
T4ZgtWmrEvRgy1yEza7wJ6fYi6oV3R6JdV4njCEXvstlRqO0ihe3O7Gg9fiJe7Gi+xgLlyUcN6n5
IKpMZHui6dLuGGdFd9YACmVdYiC3mV8UQNrsqOchAwSgC1izB3q2Nzsp5+GRkJH4iRyKLkry3it+
uKCRBWRDRMujaFGJ3Wd+7XvPvq4gEp+NRauTMG6qDlhVB+i5QpPI+yua2sj9J3A6U+wc0cTLvlKR
CI9z03OWILCDRJBMy5Lt2qZFoxcpI+UfCCmov2tqFsBC6ThlO2P6Zd5NC895MkQEfR99E8N4VFCW
dM/cMjaf5yXiUVJMwPqgu4XEPXjYCQ8PHdXDcu7cWfr/w9iXLUeOY8n+yrV6Zw9AEFzMpvuBZOwR
UmhLKfOFplyKAAESXMAF/Prroaw705U903XNZDKFYidBnMX9uGd17Yvq2oxg8adQue6mXdTMM0S3
VT82z17YaatTkKqI3q+UaHNPXSIWKMeBkGt+RDLpk9yCEOc2sgphtEEXjB1CF1UImipTjk80blSY
xZ1Zorx2YVhtobqxktT2peP3XMzw78oUTBzWDeRF59Gkum9mfWhKFkdbD7If8bGpPcwdFwkJoVLQ
SPztNKZRDoMLFdkS1bSvsGJ9Cju6WQuWoLQgQXeK9FSLFxvr8pnOgfi6EtuqN9vGtW43lV20UZt5
mAL9IMNCN78DIaDhBpIUfjymGIhj4XGxDAJSaTOVXDSZgh58CzFOS+YEk//VSM9tSIJpp+aQ83Nc
W6Vh66hAsA5xIteXQXv1dF9C7bLcyVrVxe9+CffVDoeD1eX3Ac4KXb6iCbRkSgwTmGs1BRyoQV6c
joXlMJ7EvP7Et/XKFvF5Vb3qztht4yoLOJbqk+kVNmOAZKV785KwlI+hwmW5cQKzOpc6qhK1q8fe
V1tuJzWrzFqmwZ52fAiQ8nMFDT8osM0sl3Xkup12uq6heE4x7l23IppTFvWNPqNrWkITLI5KtvFh
rxLm3cqT8FJ53vweNnHTHYxa8zEO/XcMDLUhVt2jDwFEh0u7QekSpKJw6cr6+7WEGKIcHpTXJ+um
gmfkZ4mBdZ6FTRja68IM/z6HZMCos1uFgu5LY6t96Tto3+Y8qDIGPvgnFUykz0Ia+mnTwZIwSiSE
bwvEPBPFCr6XsmY7DF4l+sDHCN4VCApfx0VeFI+66iBGKt7rtqUylYGiuCQqT7/BH1WtqZuIvOfV
8B1vqb5Sx8Q3vyVt82BUHEJZaw3hrAERHBJtvBUioEcr43HNkLVSl9u2WtSDZoq0d66U65hZGtI+
LQrdQd/bxGF5qRfOtrD0a9IxIReIWyNuRku4TucAfnz9TrZuaESqrGfnLdx/yu7SmJ7iYM0IXdla
wTgp7QztWJpAqGNMhRqKJGvWVhKYrmIkJ21CMxRZVzpwN/pxLOtjG7jenZiyU5uSNRphiYoZqWQ7
M6OaXVJrz2U+lzzJhBf7kJZElr8ciWH04phaAI1CgiHMZqSFHI5Z1LebDponiAKShONpWErooPrB
bPAqAm4D3cSGCKp7btSHulTYBZMCDaO8GxAFsxDU1vgia6/DolgdDkUQVmuQhqUJ+8/tOnbyLXLC
8BSbGq+2Le3rIE/G2Tf5sGqqsoYlun/U5Uq681qGAN08mA36mHLEHNm5Imtxc3os4mrTeaatUqaj
UubjqkZ2kBiDgC0sOLz3HhEFzXjg+27n+TIuMtE2XrXroJFKUwP6M3kN4nD6zLFjtxCXbLslM3ND
g9xxbBTXSdTGbOTaGHo0vC74bvV1C1bRHMwZSj5Kc+HHEU1j6zudLaL16j14W67qUkhgj/WFuHmc
snqcwEydejjCQhV0tm/ekIwGqyMMljNt42SETDJOLTBFSBm+T9HAPZGDhTKxhzJE5ZHCOSBhu2VZ
+X4Ykax8tpoNRQql7ZpAv74OJSaGm2a39EWw3MEYBcJNcdOOLG9i2nfZBKWi+eoK+BykpU1wRHkB
9asHr1ma6p6tCNZYZLUeXSboPOtsavvF7gxkG8WxjyCDk4e2aRBeq9YtOfYt6d40mJJeRihIXRnW
UQ2Z7HLC/FbThbrYQ+MYWy3AKs1y8CBKfqj7up/TLg5wpUXSzsWFTyGYEZj1Al+/x1Wks7j3ffuu
2iVerzV0csIc16foMSRaWwe11bFtT0iTPX/T+z1YA7i+9SdME0H0hKt5UIcgscV41gFz9XVF9PV+
J3YAOYLXvLr5PWjQk7sOZsMptQEwotXzJnoMBjokYDgMmJ3Dp1l/HxuGZjGVhS9xjqN43YbtoOWG
rvBvuo9qSMNtlcGKQb+LtmUmPahRQ9nKm6tcggnN06ng0xewGyuSV5TIaKvlFLpHDKqzIF9do6aM
TguGpBtIGMpMJnDJ2o5RL3Uq1nnwNjpSIz8tQmKQhBdBwnNlki5JnfANzeZx9Jd87hKcUeRSdXgj
UJh+O3o8eBhrx5ZLZ8qh3OmgasZd29oVa75xhd1QhOsahu+S8LQtgQ/tVL3oIC+UdeWbp6wfpc5Y
OEZEa01eOZhvdisjPpsNBPYF+lWR6hpY7M3WnKISKrhBXfETuq0D2yUgLpQHVzV18OK7cskntt4v
FgfE+HCVHYvA3s0SvAOE0bX+zmDjA9OhRrbwCpsW3wwnC7HzYFtgi7hjISy505Vqn+y9AGZmWyAb
ajzKCZo0SBOJ5TkilnpaBzolJz/05zpNfJvQ3LpqrTaLP3U0Q+gXkO9F3lRvmFxafQdJZB3tYsuB
c1ZtYOROukK7LxqegtAPXK3H7+Hu6CYI3SZLCY9BO/uHbo6aHh5wtbHbGPbdwb3nhzO8eIfZ/eia
iUFcSa7hHgXDgL12oRGCW5V4pk/9hskz4yXBByA02NbTCnUhmMvGBdjZbR1uFObDiwwxxhYb27JV
pvAviP3tPIgYG+waRD98EVEBJ0hbkI1osUukA/gbdUYiYcmGuwrKQvWQBJ913Xtfiw45YuqqyHjZ
kkDz81QomKbnM3L4M1JOsoMUNdb4Oiq7UTaCXn9UKNADYivhu0E6QtOEimhJg15AJLcdl8U/NsUY
PYsBFjGXeBGwMqex7pK7EqmVpjuBQOI9Fi3qLXgWdtM1DCJxI5RS9ipHpUFOUnVzz7UX2G/jGi1l
GqsgDPMauzTZo4MfQBgJLGlkA5rKTVtMMBsHpw1bA6yhLeIxLhmRgo/pd5kHIBP1Wd1obIUTMObD
OlZMZypBRpTGSIMeK5i6+xBUVuqdI2F+i4Wakz2Kll5nWrdzsCucP1+GceqvZlbG22F3H2B3Gt3W
2aSnOdqVUCcR+RJXotzFxrQz9qSy43eqJNNwl/AgibZ0Hp17SPpeBe9NKYbvC66R393kQbV5xiqE
QrlbyjnrHIvbfCggELJre5Crzt0YhWrH8PGTe04cvwuWlmFTlCN7JKaY3+0ql2Y3DVGA8kugcZDH
0EyieYNWV7NV7diUWx0uqDn4ukJ3i0gvopmLk3U+dGsfN1kkZUtfml6u9MLGBb5QBqFFQGK55W1W
VjNWOOJmc5u2DDGrnRsNIb6UzGPZbANVB0Pe93WitxFrBnlnSlOoHMJBYbsJaUWLPYFHU30ZLL2F
LUhosVPd+8w9M5Dp3QE0C0ef/bLrhu/CDa57kVoN0QZGB+G8Q73gh/dIYJrk915yfEow5SlzaeWW
NbwP/RGV/6zF2j5VRLVfKTy5/C9LF1p28kQXJZ+Ns2ZGQoiqNOO6IskmKY0IjtFMEFm1gfVbZjwy
Qzq5WSk0prympMHVSzzyjpoRtXnTdSrZVENDuhNkV0eyq8CBUtulCsL1pkA5dnsyUtnDHg1WAKjc
G9pnHiYWK4i7rGFwoR0mVfarv5jhrl1QoqN25HW7dauaR7QZwsjCCjEcVQ4nOuUdaluuMK6wQryu
a9ctecsScLxHCz5l5ocDbe9i7JJ+XrAg4o9LQ7w2Q+ywMxxg62a8RmPVbfAH5GUmFtZqW8SSJr+j
IuPzpok07/YeicGW6eaJ6scFleiM0mApxGHSNOIKjRPn2S2DSl/yxrChSpUO7S1Ri6O+9lOhHfvR
wvG0P3TG89dDjY0IE+Zek0iXRkE9THB9blo1pUZ1bv5RzRTSS2yp2kcLKfD3hq4M3QyxiDUdeCC+
T6KK630QluRFVUHiZ95ECugxUIf614zYR9CZj1YwFfBWOjcLmaLNAN3y+FPbQ8zxoFsOtUtimYh3
kfJ85GxF2QSfYljA+mmLKr/KK0dEJNF+AMNzwLbSLMEXzwrFv8Zrh/6Am7oRFbBdAVCNyl/kBp0U
atJF19z9xfzk/4JU/ToRiM+nKlkYDCrBa2wfRXWXd5JO2RD5HCIafnttzBruYCT/V+aV/0sP+VfJ
/J621JC6b/cLyqscCqSYY17sH3jSf/xpinn4x3/i9jfTul6Wwv5y8x/PpsbPf96e81+P+fMz/rH7
Ye7e6x/Drw/603Pwun+8b/5u3/90Y9NYad3D+KN3jz+GUduP18ec9e2R/793/p8fH6/y7Noff//t
mxkbe3u1Uprmtz/uOnz/+2/+DSP4j39+/T/uvH2Bv//2LN6lfm++/8tTfrwP9u+/UcL/BqSTRSyC
Dm4S3nj684/bPUn0Nxbw0AfLGw8KPu5BHWcF3pL8LQgZTQiJ4ohxdqMrDWa83YVXowR1axgRiONj
8jX47f99tD9GzH+ejf955PwD8f7vnioEVhMfny5AMUcYQ013Wyz/BAOSdmzRH/PsXnga2b2cy+06
OZJBkc3clcF0Z5PucaEoALjV4zGiMNuc6r5KFZoAn1blXUoFA3DVki+LjTfYp5Ot5JM4zB6UogG1
IxMcpxcrJT2PFibwseuXtF+rbG0js1umcd51XtJ9UU+ziqZn39YEYbkPyBEbZbzvZ5MvjVguFays
jmqpjuDxD/erdudg6asn1VsOrZ+g3Es6/wU68YFj/fngMEYiFtMALMIg/FUok99kBxvIQuzNXMkz
pJeWS9OmiyXepRMwoStXOh2DqXJX6TU7eOWY3VjCUkDZEsVTMI/bpLdop3QqwFafuCcRFdWWzzbe
/vyeVVUGsMCNy0s/9HqHXpQn0bpuMyTFVT4X3vzUlH6VoyjDX4Mp/gIE+9hl/vkbRpz4BOr62MwR
Sf/F6C4y0xhheHjZoS5YdlE4tWdWiX3bFh5k4OQrjYP286r5yXgFJCP5ijm1CnlyX3RrjoK7vPC4
7nfeFLMMVij+CfHo93+6mv4HVYR/OQsR58yHbDfjWPk+/ZU+ppLE+U0noh1FTzJbsVOmwzIO96bU
07nVHjt01t6Hk6wvHb5MVvhUPALyeO9Zk2x77o/AKWBb0N0emjhxjcMueUE3LIMk2rTFBKTegCNT
bBINvWfFG3e1C0FDK0mWa1jRdPHWeBM7NKCrUAcP//7rfWCzfz4FHNEZPQQgDkiofwV5WgW5UucT
vvMqdN5zUqFAsjU1SKekfhrG0KawQiuRRHj9I2hW7I40K7/wmpCsoYJvoqFaDz6ZZWqX6TsUOepT
75JbeKvbO99ixUY2UY+ehsSUCdWJcp8dognxTAVJeXFTFSJJWiDcsViTnKSvmmspi+AvKBkfMM2f
vij0UBMW+4TyhNDo10nNEhWob2I1QYigPbblmo4dE09VX8mn0YCAUDpIVs8Fz8AA2qMweYuhlfAd
BcD96Hf1K9r6xaaPUUdTr4CIfzF5RyHbv5Ll/kBpf/mY3Oe44hMeJmH4K2OOJg0Lg7Ybd6yk86al
jmd9uUwb7alu+7EHhALeHVboAGvNq+wXYcv93OOSr7xpuZZL/LUUUh5/XuINclZ0kzYRRZGEUUN9
5/FyeBg5hnrqeX2icHnKfFnK7cc+MCz0r0jdH2jqn78RoyGJ/AT9YpaQXyc00GWShcUszm4cbHPm
krhdt4gpQ1Jaf1tPi8s0tvNyuCctGgtrN9ld0NTLJV7FEyxj3MkmsH4LB1I/WF0ig4Wc/g5jBse2
j/tNt/T8KWpl9xe0F3ajRPz6sZOQ+oQESUKS+BfKxAxLF3+EyuCuKU1z57GBpqU3nQseQf21G8ej
F4/9iwjnI8CJ9cH44SdMHEk8oPlaeEBCUVUXZzGiSjbOtV8MrBYJJpAD7s0Xg4bSqWsCyD7gbEAH
sN3ymjbwNgk/+a6vv+mJZ4iGe4oC8oV2K7h66BL8+2v/I+X681dEAA9xLfhxEgDOuMGs/xR94Qix
titMp3fsI+x1WScr9pLUF3929BHPGjZONc21Q0P4MA21y27DlpUr4wdE6W7XNfF8aTR9Wf6KHvEL
FR1pB+h9ic84J4GPNOVXVxlgT2swM9LvEOyDw1xrdShnOxwF3Coz2yh2asL2wLzA7EvXjHnI2jeY
ViFJXnQB0S3ZbUjqkqX9/O+P2QfF55djhkwKBngQroYfza9TLyVGRuloK7tb0AzeETQWH4YFhGWg
8Byc7rVozdmtM9qXxqdub5BxpYykvomiB+BU5KQV+o8uSNb3iKp80n6SO2Am2YIy5ky6uD+3fr9m
6Os2GzRlwxNR/p0TbLlWid8chsqOeQVNwBQVVPQ9CO7RywW0vC4XEWqy/fdfF9SZG+nuT184gT8D
jxj0RXHt/ksWImaQFgFWT7veevk45y5yR2mAarekStBr0ZhmWZ5EO6ItOYZRiq7Yp1qBYKe6+hAK
4KxBfQ2THpMvZKZpIFBltD4sqSxpNgbDyOhDV3VKJvfJp+GbQGcqpSUCC6QTtgOsvDKgRM2OwMgp
7aCUl0kRodts5FM9W3Lo2/JHoOMQsr0xvF18OCEpv61zltBoO0UkzAcb54HnVxcz1o8QDKwynwAD
5gnMpuTUvQp5dazT+SK8+xJXS8rbasM0SA5z0Hznpv1SYbrc+Mn9OK0zHJfEOaJGbAqMLIJBC/4F
Gtj8HC182WjfQQPfUbR/oAm5RVXXp1JInfsRaBFa820iy6uY8Na8Hr4n1rsvmvVYYjFlOvgeMiPy
ZHn1nCvPEwzMZDQH93y9UjCqaKGGLXyxHOoPdADDKmS7WNArbKLKR9Z493MPv6tuMBj8lcVB+vVp
tHhrFNRQRkzIRpoE3RC/SPUxKs2aryFa0nXR3hab3PX9MqciQrxmvX9qHEthjYRcB+q5aSVWmy9l
l4L97+OgSQIAuD0DqXiRw/R1XsNiMyY1+DocX5dCKYLJaddUgGNE/170NJdSG2A1UbtlDc5eRS5I
5sBG8F4IT75aWm1H86MryjEvfQrFK4eRTTq+VqEgmZmCNQ3a5Bv0tlI0WmEPhrAFKB9LTg1mX0XN
SxwVa1ZABSNHzx2gHCe/L2z4RNre33sl1BUVFNsKf0bbLFSY2+QVlM5x4cDo4RN8BVLdBqeJzM+o
zDHPNl4xldyl0Rh0yJzHdwGWRqjYZuXnBuIIAxrRFDx52F61G5A6ZriUFZeoiTNbzD7kS26LHjCr
V45f/IEAYmAT4GCAe4SjDwahBWicNimu1yHrIX5fVc0Wgtkpod7zEIzzhrYw6yk89rkIVprJAf7T
AhOTpXhwjqODBB3AlAXmiytvfTInU3A7gMOqyd/QXokshMCbHyyvAxL/ZfgWBE7A/K1/7W4slLH/
IgN77jte51Y2L7AD+WKm6FPv1gNKMVgs8HrbYmozbSF+ZtqvJZr8Wb2Mr6UmUNi08T50QHOabgxS
rpNNlwDl6GZvzonyALsD/IERGZY661Hjo7/VDMicYTl3qmUF6ayiuBP4BMdlOVG58jQJybMuR5HD
08qiYxpE6KfD+c0kGUhf095ZfPxElCorcFnuF7shsr2rTNTsBh/7A+gUb7FW9jmsP1U8ZDktepw8
DbZK8tZ48pUHXGUxKrg0bFEZDeE3ZKTLdh3LCzgtV7htdAA3E/cYUYjXtYZ/CiQEu8HF3ElT2g2w
uOgdSJkk4utYN6C5DGt0lEiVzyxaj9USepk3l/49ZHHlgfY3C7fCI9du8B0wO8KfBwt34uk2i1za
ft/fchbVh8/0thFh3/CeAikBQvp19B1KgJkOK/m1Wx6KXlY5+BbiqFgbvnHy2AS+ezXSp6c4gKBa
MrPwbZJLl4lKmXNBp+ATusOpQwjbUnBFdmWJ2bRWr96mRIf184pC2Bsr8dzBfOrMLObgljIin0kH
OBfO091dtcLPbyjivdOU3aPRls5F0j84OKOcYm8AF8/qM+nXt7ZT9LEcA/KI/nkAHs0w7pbiFMFc
90748wA7XeK2qxYvKBN69Hxx9Bx174mOq/ugC5Zr0iwcxbv8tN4CtS7ZkCLIz58jr9rwKdLf5ijy
0naQZ+UUwYbg1JHPcGgdbek/gC676XDuUmGs24TQrjyogn5teX1spODPM68vHyVGOALwnkoMtQzR
lIdF3x4nDwCDA2fs7GmouM2oe/3g0WH7fRqGiW0gMJ23yuTc+CpTKqqfOzZUD73q4amHrut4o2rM
Qew9e8EOWtT+i4ljWFWYBZKifZizgSSvdpaPiPP2h0ej/dwOxQnUEeCKfo3eBirbdMVivaxMgDBE
F7MHc6c/+gWW/qw1lnVQhNd16cweViJlhiWHICdU/axi+iluqfjKJXUp5mmWK1xq1BkCD3CRAfcw
6+vIXJLCP7oBOwO65DXUxJboFWXzWUfYTUG3aB+Alppj4iA+ljQBARt1naHF47LRr5t3BwLbJkb6
eUyQ7jw3nvf48f94AFu+qkc/70Q5wrG1GO4D3Q73s9TVzkgBqkWy4uQrrs+wWNmNgtmr74N+gOop
3Iqit9f59r8O+cCRSPYarwwu1bAKR5+zjO/07dfHX+02UQwTKv/1j3716g32hzCTq4xTI1p/a01R
3QN++ePXmtTzBhcJzT7uoL7y0tLoZdPFqztjvbuzDz3iMTUJ2F3SlqeP/1lc/j/v/e+bHE3RBMy1
i5dsy2Gg10gj3PaO0WtrWZUidbYwMQlIganqHrnAmKtKxWikIouuK4rSoW3ExiA7uFO8e4pA3rsM
/nA2QkZVVmvwv8w8wwGzLE0GSp65n4UEN3Dx5QNAU+Q7dS12ylAYodD+AROg3c+cdkmqn32bCMYO
ADW8y1J07WdPkYtaMUbkKyxEUqhqM0cF2eHAsxC4A827btxMKlq/RCPk5sa1jp5BmkjpBHaet7Tg
Y5G4eQluKcTUXGnw0ptheAjQrL2DWkOODLFyaEjkJibV5eetCoNLexDuXyzmsfvUCxnWeeyHB88i
7E9R2Kfg1JRHMYUZE6474arRwGlinaSYZO3zuDDd6ePXx9309pi474Zj2YJuIBDcphpEmRXHoxRK
fjNFz8YMvYQr2Duv8+w1p7mqIuQ0/Y9azPF9Zxrk3SF/KtwEWq/TkOxpcej8pGQvftynqnTlk4Jv
ApDFnzuRCdxyLebSbaFuXl6QJTcbFGQ2B4LkvxAv3DbeoDdhIlQWMdZChKZj39ZlyltUSI9NFfdg
3yLFTbrcqj4VvsI6U8PjyP3qEQxFeJUuFjVM0vuo5BY/10s9PNAleplD+HFEQElOumHzpR9f1o/y
YfA0ql4McT2BIoNdw2tCiGXAivVjuymM/IH8F72ykYY7U3VPpk1gcLDyHaTNUVJCdfNYcISISjN4
odYz+prKeTZ3K6oVzD9PBzLYl6C369VY8gOSSb9PI1P3Dk57OXdBcQfjhzZbhkTcgx9db6aWkaNJ
jH6igf+lrCqzD9Dg3ocTe7KzEG8eQME86Onjio5yvrSTueN1lP987w6uwsfZGJOVBHNo0TKPr426
N8tUHpmGhIZP4upxLioClASVw8dN6K++/Hw6awA9qdsxG6J13CxlwvJ+DCfkl5XbaNheXuQgv6OZ
N+0+bhGYMWyASgaHG66WN7ZGnm51coT6mre1vQI/vhntY1XUj4SO4dl29jTAYWxKZUzrgw4ywKHy
rQm/c1KsO2N0uEfaKK8inpYM2shwfhDXibN0BfP30gcT3fhmnJ4pPkPqAkCCZVvEd2je/NFBg9/u
e2tY+B0To2kUaiR9Y7vSvEe0uHvAaMnyONjyEN7iQ8VC9ceRI/Usz3PIIoBuNrynQI+y1RxwYvzX
NQR3b+JVveO2Ce6sjYM70aCtcguoU1I3QJ079gwShwQNtqx2bTe3nwK9XIca3k7wqKzOsATDph5U
wL0PQUM5mutkr+SSFkE0v0xeNVx6XJQpBfENBCzwZiSw1McBfNl4Esl5RpZ/QwkvH79Akbv+bCdE
dNoqfEok6rj4uCD3sq/LXTBCX9B1HF4fHE+G+9JuQpctoyPtT4KgRXhRMJ6Cs3JZHoYu+e7Z/ijG
tx4K+58HaLjtuajmLOr677oDhXNdqmLDy7g8NIV7Qk6vLzoATIys5vxx/pVPfgd+3kbW/9Qn3N0x
Ak5p4XT+0V5GFgfa9mhTBYrx54hKt6eiDcDQrAVatM185MHCt/4iWL72foEp2UrliYz6B+Qd8N0d
Zn74uPmxPD/+R1cvOLDEh1mNLpZDwbw1F6sakHcs0+u8QkakXZK3tt4uoBceXTfVGU4MezG4pn/e
7I3VD0OpH2CxFgFEnPXz//QXKvkXDkjy9BGD2RjTfSK64QRmMKaTxUNJzYWXLclKBSID7xLx1N7D
cXS5qpmXp6DX4F8gOz2tNYq9sqnppe7cS8U8dgVvuduhixGmxK9a4NNR8LJ4TZuhuAteZjMA3Kzl
H3993Hv5uTfDDTXZUYZJBFax+vizf6xatWz8ZjVbYRq1K+uqVds24EhBbggEQM847UYlN3ou3IAq
oiabGbRVJBm6ZziXpaDnhtSvczX1e2b96FK3Q3SZrFoPhulLJNhkU+Iqs5PN+A1O1hItO5TCF19i
dI2YO9oBX/ID6SFAdubu43/+2MdHBe95gP77pXLd5xrgEy4nyOyAuldvgaaAFHQDX1YwqkD8q2Sq
ZLummIxorjxWKBkmVCEtyuZsCBg9ow87PPLYfEFJPMOYfQCGkUQYuOLlnS62Sxy6u2Kc//gFFBbt
gVufHPlEcCHc/fjok8M5qNotIQa/kXE/Ldir8npQ1Y7I6qjW2X1pWtLkP1c4asaHxs42R6cmzpEK
xEdU4lUdmlejpXenOu8HsNch9VQMyieXPRQj+Y2nC/RkgV/0tqwCCrFhobE4BiAqCx/zemZlOkdV
u/cAcd1F/jBm8Iq0G7+HmAGYfd2wxWQZmK82WZ9Bonvo1ANmpb8rEK1P/Ba61BRMR1C6QP3uydd5
QXlYuZYcuygWlyYsKBooNQMXnIcwKxdITubIgBonms1PPEIZht16hRyILni/c2LiaYeG690KsAQ0
vWXbzUCxq9GL3oLpx1Q38rmJxf1KO39Xg7C8VS5Zt5C3RpikCIXbn01Lj2AC7gPvmuMKUhWehYc4
ETihftBtOL3V8uVi7iZNTnGVNPea2uZI0HZPP3KFMjIRyKvVtec6Rhycy5zO07xtOh8UraZMh1of
lf2/LJ3HctzIEkW/CBHwZgvbjt5zgyAlEoWC9+br32nN20xQCg3J7i5UZl6XjfUiewj83ahDddTG
Synm4ab9UZUm+wY+CJZqHi+L6fyTO87yfkIttKSj+KYI7qE7eLdNl9ekD3PdKCM+HBXledhyHkff
rmdaNxR+wXz9VYt1fvqPwkM/W9d2FqRuIe93s+m5hiCfKr3Rr5tbtmgB2kVJoUR8PPoLH+ePAiH/
hO6dPOIVrWGPQqUzcowYxCcchTtQ7v69W+qyL5ee+NbC0renf12nurvk8O3oTKqisXGz0NGOTiEf
4ZBnVqmXO6s62Vr/70Ckdf357w1c9sa81Mjg/EWT9Qm4k3i/f+V3z8shKrz1sXW22q+qbo72fyi0
Lstj3s12ei4EMTEaYe+c/+EodRsz0uq+1s1YwIOu36pBzqRWbuZlUrZH4WZzYPRznyD66B8sTWlO
1e7+ztc/7cCQPup3PfSAIE5eyic/pf1x7gfldlXLv6kGDrcL1Mjrv4/pH+X339FJm7WmyPcY1a7f
Cj0Rw+jkpuSAGdvnbo1euHojPkJ9VT9GW4k3dlGdyllMd5aXnzTbKd405G6VLOqntDEe50X0iTql
Ii523XgjJvosNpfeQ/GeqxQv9FKyNW9aSLg0FuU1Nes7pMflw2yrW+Q5ve0PQ1OczbpdwDtk/1b8
FlstKIgwbU0hvzuBN1Bkg0kaYOUG6xV5/TdbAEFtB9YNEENQcovWCvr1Vn9rbIbFRbO7R/Lf5KGs
sueaGyVWIMpOmwPjnPW8rKG2T8u278d/X9Wusx+X69/9+0ppsCU4w55GRA1YcVds/eNayTJI+WiT
WZ26K9o6cPFQf5jlKkiSZcvLl9y4/nB4uWhrW+jfIQdKy/bhtIz2dkGNnfHM1ury6mWpdhzteQLd
/CLvd3+00px47dXMA0SsJqJSFhv+e512NeaBURZWIrr15R/Halj5/b8S9O8/COwCe6zam33oI1hJ
45Lt9prkhPiydW5iBAcrv+3QkZ3sWon1f7O/Y917jSyZYhhXXJQEce847iUfXONYkpWS1oN1xyKT
HkSn/uRdNO6UubD9je32DDXS/lCuNiNFeuKyS6WJFiLf5fWSZ2UGWw3wtznIEP6b+aZZlIdpLX/c
XAe3KE8KoIF0487z6gBhH0gPg8TrWvh1ARVdV60RKo0j//9VplkBfiu4RUdfT5VUdrZ88JM8Js8G
Xu5bFvqHlefuIXeNX2Xa1biVYrioKB4XsKjbqpTjAyC8Qo7EGpgbKnn2nJ7yPK18TZq0VVv11ppi
pJF258Cdrui+44kwN9Golz060h7/sRc7supD8E6HbBOGO7PX5cVcnrOlP6Olf+WS+0IcXQSUIaAb
VRysLn90U0556oCy1rMJmKuNgXVgox4AJ1o6v9w3Rr7VPkwsfjt4lOir/Q0RfJZ9QDpjHPJEMFfG
l1L3ayS29FhcAQ1jAS00svLPbtYnzSxCVy9lVMDe+WWOzlBx90gv3c5vFTGfe3QnjTioNZHS3mAz
WEGs+6YzA1WLxPGGyq/509V1cbcqmx44QKJU74z84UVyh7eZCChnMtaEBuCWb1HXpj8tv23UqawV
WXEIKri4Cg2Fd1+K/Fyrm+95QsAKrE+L0d71pSJPWhUo6Zwya7mYU8ZoU1jRpyytFaKYVl3E7UXp
8T3xqAPGXS+nImOIBLzdvA25PLs6OLZfRBoWga5kSJL/auqAsd3KY0zKzhkTQp/CKNAE9kHudhFR
x8mUamBShVPEGyrErq0iW0Wk3JjD1Y4BsiKdNKiyfqbdwB0Chn9c/5abqsUz7Mia63Xk9G8bxi8/
5cT7vdIlljyAsLzmIOtYKv55E0Ot2B+nzKHn0t0X5oQ8nPehCt3STtamquNpZtO8Ow8vDioJ1VsV
VNv4zQSboMyyMiLcTae8cILN7CDg8m+G3s+UbLRkNr4qhYqksjDAdL0BZZ09woS4AWPXHKXXagWr
9jbnyMyVYYXIqY89JpXXDmLBV3vvvQekScYt/bZGxKAs+4nqes/8vNfWw25ml9ay/qwbMtYtHxPv
uguFwq8dSr3N/Qqovxb9rYEhMWHNUazrOgYNNP6tjfZJeE4WY9x8HYY2zrLxdjB187gf1dJ9rXIL
VykmCF+VppIoGn1TRg/nWfjjDOvvJurDhsAzhJ69WG31Ztj7edO3D4A4LIn3Nea5UDMJRiA55TWt
pm8tn7dQcYYvaYoX4wqcI6NPYxf7QlOx/9qpqjJGD37qtPwDO+WWGNsOU8dbXw3pkFTKfDNL8Q2n
9bSJn+uzMlEQ3VRR/MIo3rky0zBvpOsrc560wLW7Nv5mpQM1NLACb96+lrz9GbOlQK06wsu57Ypl
cbUDPVOUMK29m4alR/Hu5jB4q8QAxoVmV1uCKDic5tx8ntE6+as+RVbffqi2exx3u+R+695k37e+
VvSPZuUd3TmTT1vdopb1Prp0xMuoqg8V0npsDr92Ezutk4F5wu2vllVcO1AZ7k35oW60RK40Ykw9
rUxdnM/1k40KmGYIX0XJupGUwUVr0idLmaApMgoV627UIP9H74vqpevNEkZD+1Skm2RLvfpYNc62
FOkB6+HRM+svN+s0FK8wfU1mjtd5wgltkR51t+0Svawemd/raCxTmq+N8XwFyYl5eyA8HSuLTNMk
mXoaE22s/vB4Zz6UCBP6iA00JQCydEDdnbU8apb5cRz17ItIy445GImb0uGnbVTsL6Pv7ooaad0V
WoGgws/yJa8rAJQB6+FusVVQx1g1NOr7uNi5329tRGoitQsiTaBaDkRdHMzVueigOOGQyw+9sIuT
qOuvQT0Ko1yDSRa4ceq/E343aIN2o2txIMoQy455WqJ8XU+9rtM3DUQOYLTzl8mIjWtmKGiRyYCa
H+j0XtTTXBpaomfVcaqLLhpgjPy9ZwP5iB4GIqleaOwlSXZ2hJ2Tiykn4AohDewcuKTvoWpLoZXC
ErnNvlbhXg2Pq0UVbU09KUghDhpqMisJpW4C3G7PW2djGFsbN5j/zDlS3bQm4a7qOkyW+RAM4Ehh
qxb4AJTaX6qlvwxyNf1KWHkyI9KMDGPiGCybfSe9O603f1UTvGtif7owcN4qk9LwznTP1WAcsYJz
vbu8asbNW1d/gPUjN8Jp/mLA/CR/uf5YRYYjcCr8ciu2U51tWzTI6yKshXlDCusFrc8E7lmHFR9H
5C0LqADYcec5UWorLxSSLey1maWLIxNMPxxaPGcPSw8B4xaqCtGW4w0t8UiuuhJ27INoFJhhp+tC
fIyfixi70CxyAHC11ZJRmJ+lVgd6qtLy8FSstk21A4i10e00+6b41jLLJPPgJKEul75PhF5Ddc78
HnR2t63SVcFOyPeCoemavmTTUlR/bIDIoXOAU3YTixVg9Trlr31VRsLViZ8enI9e6oPfG2niMUXu
QOJQ2JoC9VGAvhk/FuuT3DUj9qe2i9jYBYGlLlDs1N5nqD0D07vN8b1eRKkrETAAggbPSjonHQ8c
mONOtE6f98NZtTo3Gsc1Ucfu0G6qd8Zje2O3pXG34UbbKYHAxsM9ONuR334KxJ7q8TA3kVREE+/t
+jNpQzTP7sUolvrI0CjCQsEEmJrygnztQU5eSKt73RA67wGv3CAa4FNmUMg7pkWPX12di+zAqvpA
MRbX11Ygu2qrmNWt9jKOzR4Laz04deGFpdhObTd+VlyQqcW8aTglzIiHP4UVH6ecxKjQ7eaVNvvB
dIsqwj17bqZJxGPbXxZIxQhjVIbr1AyadUeeRbRuqBSsqdHDRSggOnnvy9qeLoslA0jsTxjRMel7
rNLG5MUD24Z8vJLbsVLhmTJVxmjc79n8vZFa0J4s2duHzJuBNdTvpmSD49KCzu0lLCtrn1kbUOGO
H7zXYeeNyHv5XQ/gExoCw0KpQ1tp9Hjr2HdKNHywe91DdRXK7Ft29lIb0liRYVERVIgBhqWii/Z3
0XXBynn14smS5nnIf9RUuy8UVUmMBr5aSBo/c0wZcTTUKp36tuKhCLGvJkIxo2FXTdSLtHw91K27
IrTYOzQ4uYKgkAM8COzv8mp5MNuNAqtis+927bBQAZMKx3PU29qHWYsjVT09dPkeWwWtf8soHG1r
+4xa+tLsnkZqEbZUNaO1mQbKaeMLF8fJPCos+oCpCxX9b9YWX65ulDS1tBSuBCHaGJRm2Zh+uhdp
7MxVPDD1+6JSX9tFJb3Ayy/ZpJKYMDt9uM4Du8AxsCd2u06B573srbY+1s8gdK94W260eMxG+v7U
ehiFkZAs/yjMTaeCmsTjptmX63I/qMVwlhvAnoMtxe1B/av1UmmqFhSu/tJ7bQa7Kmkxda5etKil
X2acogZ9snVSpupdV6rnLN+CYsR3Yok/6Ife6OkRTEVtbV3Mq/bNzHHKa3Xjozt10je2YvRJW7Km
0FlafzBHZGFV/rHZLOSybNs7Ncr6kFmMHiRNRB7WlxAUqnEpOaqnqRGJuTJM+7kJZ9xEdbF+bZoW
5x7eLFIdB1+aHTzixB9rEvNGxMHBKKY6nJg05LJ4JEPYB5pS2ld1eCzL9Kxk1UfZ3qnj+KGAw4X4
x0fGA/xrpaUDsDCMGte2puG+TQYNg17p5CesrnOQ9VMVVM5Ig9FjWB9XAOZlQLaEDTXDyOjLbMiJ
BpDdQR9wiehz1AxNecY/uaH71NgsXjnIByFtrySZcdJN7KQdtn/bSRlaWsH9yXJEwxieAVTIQ5CD
y2JT60OHsWVxTDeH2MdX31PfVYO4lnFe71oyXPwVtzjvXsl4gYnSY1NvJHLKSE5ECB64Z50iey03
IKbWY81ROnQLBxJY9N1uCjM20sU+SKt57IW5gCHZW0BA12nGL6RbpESRUXighsaZXoeNut3Jmq3L
2DhvVnu+rFqq3pEDF1kMJ8Gm6SA4u14H+PvEFfiCAW4dVjVg1QgUbSShYjRHho75xqjA6ef+TdtS
DhoqplacPXTUPi4gA8pcQbu8vi61Q0GAMcJMKXxDZFE/jG+jaYfW4H7nuvdRZchJiDE4pgjhA1F6
PXTucrAIXgu8XLcCrS6JZzC+p907F/uYgpxuTJtKecqqd9A148YYZs5gBgVlengfhZYY3KY31tjd
WN6d0qftadTNX6t7ZgdBeeg1k7Du5WqiT8GBJnY5dDr5nEuHA7erTrmrhk7momPSdQX8fokVuTo+
rjc11pTsMtXTX5NUcT//Kpq88bmCltBqtVfdZbHSWm0cr8qXaTdCKZIUqCkr5bAeqLguhl6vHMP6
aG3FEqYSHqvj0aPD2BUfgTvCK4/0l1l8rRnrByd96f2unb4VHVZzR9yXdwYCMNPdA2IOfxUNXag1
k9YxrbUTXv8KKfPBU3/wjs7HTM/GULNXm4GRJVbGvF4sI/uGT2GZb6NfhPkHcxIPwPX74dOd+Mw0
g2bWCGyxB7uoZaAOkkvSq65KIuO+cicUCQhK4F7mjzTrxXlho2Y0rgKGSOUIIOAA3ZPBPHT2x1ry
D4cKwUL3seWbF1mXfiz1ODUMPeisLGhS5XeGQQm8jqAHocr+NC/Fu7rCZ/W0nYSc7XdFYf7N21WL
1QmwuRPiUIyYykqv+sFnZvsuyTeBly7BuFUv6BlkgADpW7Gcz3zRXnGEljx1rXV9zqNaJc/Ira/Z
yUuiCXULFn4+pSg7iCv0LHTueXP1qlCdaHrzkm5Ut9SIbIEqMZYNDmHReVzrx01ufeTVBAJaJODl
3XAhYZd/na9/NItOc8lEFnqom+n7PhCSdoEEzQhG3ny1VOj9V+h5bkBygqZ2GWPVUJU418l/Gdrm
mGvvLBrBMrznQ9IZdYGYnoK8K5/NMHe+163cfNf/9KmFsl6VY4R+jI+sxB+a4/SxF4Wj17aHeakq
5C6ahfQQDqEF1rbs+QfBuOrbuPMYaRwOk4OmhYBAa1yWg4Gm5dpR+RlhBfRkXFZAGw52eOgPO7Sh
CTtvA3ja1zfQeHAd/TgQAUC2Ei3pUm+xzrKDGFCvWDL6WI1UgHqRwEIaBkiNGBxkJfAPAOy68TRt
LazcocrdVxSECj5bMOXb8croV8gmaXDG046pNq6l2cepdtMbJBpcL+9a4tSfUlvlsVC3UJACBDKk
RVbJjsrhKpdk227tN4alIaL+bKali8y+z8JG7vHg8NwtIr2o1dWm2Di+gO8huAiBrYHAS1WAY4+L
0O4a1/SSTuZRzYgZtDxt6qImqrUXLCxyHlW93dEc74nRateWjQJqqh2PtPhraGw1HUX3MtWPOzhx
DAqX+1vVnggve82n5tZICxGitXyxVCucq817RNfAwLPI42ai5SRQE7tirpH+06gjrQ09hYvb68E2
tmSJ+tJgKjbEHBMg8Cu71QCYIYcn0z9bs4vLlDeo6xWD82nQPlX0YJi0nKBE5I3mFE9T/SzHQwcr
/riX6aunwqimAjXg5IRWQaILoK8MNGMiAqN2HP86AYamVt5ou/oCFzonej+i2srMZC1nPZQjRPNc
BDk8Ig3gWvFVQ1PBikoa1miF4iIJIyMeft3CTpnshIVWXxDSxaYfsHeiRVG8e6/kC2XfJM6M4oK+
E26HMCh7n+iM+8PKrih0IxMJHcpT3w5thHP8Xunbtz6zuUdXvQibRn6yueoF1Z3LYu7y0Kbpn0He
zmjLsYK7vDIsEz7isnzm2BGVdS71SvgY6dhE7v56JAB5q+v6FSFD/thcrdYlqwX0C0vnxstMjXIz
aQVAK8QReQ7+0jEQRfbEqqnxogtw1ynXH7IZMNjUthvF3cxY6ZFOpayD54QOUZo55YFR1YlYzEYI
jJO03IuRJfRvw1U/poWIHEsVVVDU60WoxZTo+OjmXkTSmVJUjRSYtnvoh/1x10d2i5BMqBs2M8k2
Qo8J67FdGkxQKQ3+Qjy6vzYzjERjzHSNqxFZbkntBC32uvTQroVzVpF47mx6avrpfQMxmzKCojr7
MnSWHiF+Xv2NanogtuepKDGvC7VrfMsZhqcfh40zTxArL17bp5escrFMs2BZd0ZYxPyWtUjaudOs
l6FHNznQfoeVe/GGUQKVk94zMDhaFRk/yHDPsreK4wRvdDXmtFGKZ5owtilNGIVCxAqNry8OqJOq
lYlBIR4yyOJmlw7kphsVua7HTQFybgzG707+UOBmCGJaGn1ZdKtftNn9ltdrrJj8yfFGl0lHj0vT
HiLVcopkdR6WzBTgwkpxyim43A5KXOBJiS3xUaAzV7z6SffQ/qSZUZLG4j40tR6aFoMcof5dPMrl
TS1bBqKx/qt1bIuw011HFC0OdIfMXViLJkc51PwuiVgUelZEPkfThb+Yi8c0J/pDjj31fhzty9La
LACjwMvRqeAXNaRIRX/cU2LoBFDd7iBFahGxNSUg/Va6t7ARsbrx3BsuYldHL4sLuU+xLDwDddqw
EOOH84PR/mvIaO4RR4z13Byv+yfMLo3oE+twaawpQJICXkneS9J5YOGTkmFnp98Ry+TdN+1Y4TTo
ucqtg7kBkdklkWrZvhln9KFPiqpHRDYZD7QNZwjkKZ57662pHPZS7u5LqaOqVeydSQKId52m+ZRN
2vtcVS+lTXFkH0bQ224WyGbNInXg12ks4CEzn39ExzrGvVruMHVY5xJTQdi13Ra6FmpMF/4uVglU
Cnchp2PLkffN0fraZTqcLWpiR5gNzbV2j4wKuLTY9kM12T+qoT96Hp9QscAIYRjJlYFdk+RuTOKu
dJY/NjJ8pJzGuZsntLB8NL2TG8mOU8wfS2WJbMNNcPvfp6b1ODr1GpTq2kS8KgRonSBsi1CeaKgV
9BMtbKzoGVlhhdIs9+1B7C9lz/rzOfPAi8Ue9mo1YkTVmf/tq9bJs5FSbvdTO6bndU/vCk+PNWew
QQVq/Swa+2GfSJdo3SVhTshjb/OCTi9rzAnkWBroXNFuvNFBzfeeg2yg5XItNITwudfuzyPrGa43
y+syG15iDkgFJkMNm2yxiODQDuqClt5TxvtM/iHEY3i054NsxZFgPPmCCP2mtcDxO9lELmbUZOq3
5jhMOzo1m2un6TmoHXbop32040KSdCjn+gRUrd/TnbgwlPMjsQAD9s59ectt/bJ7Lt1tnbbnubpp
ViO7SLNKWjV1jnkqkPCr3wXSrVDSvlMZjVeOksDnnL0uEm47N4jVEW1xXHp1jiTfY/nJSji+rBDe
wWlpUgtvEdAOk+p3D0W73/Kgqnedy8NpzXt+Lr2HQe2eMEIzLfXcI0Nx68LqggNl27lWvKetH/Rb
pDFHB9Q0H9VfWoibrYUyI4jBDHUmW9/cMg2nRz+e5tbGCLK4R0+HQ/MI6JjcQjusAqe+oQn72XXT
l6zGmL2P63sBwhxz6GHoRzVU1OawNcsDm77J+qMST72iBBNW4iY7qvkynHEbPtQWmIlTqPuxFghj
B+l8NLSYxqw8rJs4mTQEcdVoaZJJnm1z2BGeENnF9Boi2ewCLFG/tAVeOFjec49invHIe3V14iEH
OYWG0r2nZE9GYjTiwkAXsbGDdyKOJ1yRwIL8roG9lpdSqWGYalrtsXCVWEES32fYsMzmcWvZL7zL
1qFxU0KG9PyMzScwQ3uSLiA2XeJWWbRoOgZV29uBiidnBfZDJIxQLhDN/O3as0KfABxqtN0bx/lz
mD9gBMyvfbo3erNCOWPp51b/cgptizExwT051gUwsb+GzPxxbKPzYWv+zugc0KIwINSZ+sQ2wgNC
GAYoxyYFhQo5r17sTda7ppvkGVbdkYTzv21hPtUgeGfFcuPRKR/MoRnuh+nGRM4Vwlk/VD2A4Z+F
PJNLuRLW6LfV2gciHcogN0i4WHNx36+2E49z1pwc87TM3jU1aPdt0+Jb5Y8rxCk8DiQ1K4fGa2cE
j9CSobcOX/bQGPdkTNXcXDr/a8nMZJEaVdHht1pki/J764pE5hVvntKZMfFRQdUz0Q+pUcRZP9/h
seTY0Tzv8NvZNrwhJri3SdzwLeuatcP4eDIz5Fb17iIFnzED5otyxD/61mwsMG3S+8okRdRuna9U
LxFY559Naj9g2uECWvEOMXFvgdFKSSj7/gyVSrqMVyUbyZ4LyhY0o9+5bRUJCxU5xrAMsWcRDIQ4
4rkrvq7mqKuK3miTK+uUjeUfnO7HawqapVZTZPSYg+yc8KNKcOSW1riUnXMZ5tE4EsbgpwNZbvs0
iBjT2q20Gxxvbq0H5uYGHGYrKcfxHt1S6LZNzG+pxSzZzg/07KzXWn8y5B6hIXL17PMGgRdJ20TC
WRxkSvo7VRR/HnZsvONnxzSMyG5bcBXzo7XHLvDahlyVqUpoDbLAMBUt3HQnmfK5ic22Q4tRNPPT
2pGuWxLaM4ANo7f8bnJoEW9stwMusgGKRjyaRrUT7o1BPM+ohRsFLpiN/I5YiZCdxLM/K0+k7hCN
q3wpSI/9osZvszgidlfHCHVy9CKrWdJAndjevjT8gIrAWt8tp9ti3yA2oHODWlXF0dInytDanbgV
cSKEuZxXYiGqpz5/2l0IF72CvthHWEbPO9cZAWrtQkyipiqPQFkiNtTpxSjo7nFL3ZjkYt7ZfwFN
RVzPFPdiOUCYwPXUR8WEvhNwE93g8SQYXvOuyEfS5zhEt717I3O22K5HEpKePECKhEwoYivgNYwV
41yOdIXm4IdUgyC9yiicisGtzK+bS7WTGOx3tgPCMldz5GzmzKROl4wdLCvcG0uBqVOlmxFgd/VE
1wuImPOlqFtzylL1PPXOk1dsTWi241daaieUZ3vkKv0YzfJZd4k3ExhYfMVzgoI26bnf8ptdVrf9
jodlWCo+XmQy9Vgrp2pCBc8B/2W55nDWuvKlcoWVkInxqSPQCBVtx+de7XE6q7yj3ZejQ8410kRW
q7ozUA5ct1jqd3o74rXaeYhkq1yuxLduoD8BxbtryT8NHHs/WQPQt7FB6pnyFWKMEWiflwsY++2k
2K8gNGUMgU7frr04y0+LotQuq5Mr+syfmOqTSc2IBT9Y24hPT1PDEnrHxxmGuKFUEIiZGxGUJS8I
odjOTMSAwUswYrHpRD2C2h4x7TKReHsfWc74Cq2Yx0XLrL/1oZ2RPsDaetGNY8It8mRkMSmZh9Fc
X5ipwq1MF4yDJjeWpf2OhXOBRbs1+u3F0kuVhDlIEyyCnHiCr2sznaKUpzDw0GWbmC5MsTd+PzL/
W6ahHgaA47nLQDvMVmMUVJ9Irfiy5+22bJzLhiPatyHsWpdbJ7eeDWmdnCn70pATnZyS21Bpx2jZ
yzuvaJNR0rmo8zWqEPTQliUyzg7cRG26BB+iiRdDtpEXmdp5Mps26fTpYpiknJXajVdwNW+Xtmvv
92nejn1vHkzS6NJdDFcN7X1bToQu6+WtmKYyKgkjlKVzsYgZBrGDoFcUdLksIfM1XXwO6Js7olWQ
1DPjwwTd5Pt8P61mnZDxgU6X7KPdMriT1pX4VReocN4R9uYreLHXPBJsAXlaP6DUfxil9ilfpcq/
VrP9wcmdl8Jet2QlyJD8huqk7kS4eOiqQ0eVp1ZXkrn1kgJfFxZZ3LhsHPraR509BEIjc4rEGE13
n4iNfSA2+3cmGyIagIhzoUYevnobQSuZo/c6QcqhdKFrU1tgri6AyxW1DOv+9epb7ojC8cEceAI6
87kwS8PPB+LORLG9Tdp6GfH1TKTnoTvXkVpQwMmf9PcmB9DbiyNhASF3II/nygZmq5hgYsbIURgs
iak6DEL+IhAxQ9psJUCsSuiz+trhSBZGf1ZqLJ6I4WieZPZqdxmI8jAhSpz/DNuD4aL+h86e4IEL
lUTrsrYjKQqAG8IsCqJcp0Y4sV2F17YVD+yL0Ofd718Nfb3zdO2uHnXdH7Rs89sOq6x3FfPMqJqA
nV7+2Csvg3A7XtjW40jqLEgxslrF39zFOSSwBoPPcRZaJlF18D6E6WbJrqGAawaO//SwmCmalIko
n+2kgzqOCL5Sd0+GdnyXJfAsqXvvpN39qtk9q6GYB8YiC/Q21gorLMkW9r3CfhiG+aVYtTcWV9Hg
9iXjW35mMWeg5Ok7wcA/tdVZMY/eCY/neXIQJPbeS5Pm5UGAuhgqm0erLvXA21DN6neqvvypc7zD
wJhVp7w1K+VQTYG/ETriz89RvWukAGU7LlreGoNsvajzliDPnfNMUSaeVLvO2oWDzqV/2/Y/IndD
aV4bBrdld+6E4oMy7KoA+s7YG6evnSmWSSy9dL3ztycEITTV9bxYrFPohfxTu+oPwNWnJDUYtlhE
9YK6oV1v0jhvzN8mQ3kO/Q6dmj5Se1tUvaS7U/0RV9eJ2Vg3FX7T0dJPXMh+YdsDecs2BDHGLyWD
IvF05mQnYilHVMO2mdfheS9w2Y5A+2afJcPyUeQ1Gs2dGEEE90G2jXEPPxxePwKj018yfX6Z5PBl
VtkfdEjxLPs7kuy8qxj5YHtgBq3xm44ZOGBmHN01fbqeUtnZ9/P2S0ADMrHRu9nphbeZNPOVObCb
x7dVwbne03MAL1H1uCTLlWfFKgDmuzLC4fvAisg6JBSo8G2ve3WkuMc7gIwG23GN1OfF7K/xu6DP
ji1XYFlc7zUtFjKZLfBwrUAi5c+di7gStmLiAnH94RrsSfZe0u2lHtVzhUEYbNhfirkOCZRFF4Za
cNXES64JrnGzepzzhUXRVb4ddfEDmPK62/bfoebf6sBpmHSDFHkmPApxCdtlcuQPwtrPWgfKWVdc
ZFPxd6eyBarw7prcEZHd4UsldhXj1EhCpBB3/+PoPJYbV7Ig+kWIgDdbEvSkKO82FZJagjeFAgrm
69/hW8xiZtqoJbBw62bmSf7wazj6O9sQ5RoSOS8Fi38B+OCsBPlMgFOzNJH1vPJc9Suh3y5DVmPO
eMgC7gBjlHwK4b+4D25kikeTzlRyprslA9jjutEhLycV+1lVnauUML/UsO9c37ZvVxyQ6Zo1iCX+
FkTkbWv4fTy61VkypLRvGsNmrHKsCQKmABouZkLl+gc1c1Zq49LN1Ggsi4WYbd/BIWiQG7y3oUdQ
j4zbKxHfxkD8ioeuORWoEPvy3vcInot2ROSqP5DWVmNreYgFDF8OhThx5nAYVz5bcQHI1R3gw8/N
voTWuEK4adPioEexqduEf1M9AQqJBhjUURKP+KMns/gnJRdiWzYGx6+3DexHjATeyUqHO9iLF/4P
iX6nIGTrxEAGNq8iYmuUVzODtC7jpUhPPbTmGqMdJON3CDqsxtS3FXY3XLRmWYA7QA7DqfG4Xo18
fHZTiF0HdXCfmXlc9byfqxm4LIM3rQKR/9sK88kyyq+Gwxp9zHoaiUmtHEB8EAyaL9m671G9bzsw
Z9kwVnHuTZ+QToD+9HhDwOPKGEDUZa5uu79CMOYuVXfylgCeBDpSZr4HwbhX0bwtE0wx3Dz3Frj4
BzfXXzlUyJUj0l/aFp6a3HFRXZ1DV5k9+3CNjQsrNrjSnT2K5t7wfgKr/Al756IdIzYr5iSrwPhr
2csOX2hwHB+5b19GGIx7Hsg0rgxR7ERS7RrBLcAKeFPIiXVXiyYX6OFY2Wa7JyuWbfC+vwC6NNfK
8Q+OHm676COQ9UPtyPMwSPcuwt8LM77bBLa1bdHMlqQ+WSSoOKbFUUZndppR02b7wq6uncMXXykV
chFWXzyA5PzLLbC2H8/rKCrIuLz2dnFoWnbtst2PBWvYyNf/ZMPbqOAChkJH8E8fg9mCtYq/jpcu
ImjXEB+KllXvkgZOlvK5tPMt9qKXSnPvKLQmL23waqj6G7qcD0BnBMnBsbO32TxkN3W9S00PrCU+
mTZLkG+M0vwfDrsOFY5WA3skcLlkZVnThU5Xxls5fdE9d7bYkBROuAbdi27NlZASCfC7vl0GMRDP
k0yPlTsmu3Yg5TI77e0nXZuxb/qnWQ01P6Q5QNUj1OsN/qp1JnNNNurOCzHmsjVoj8V4qebmzfQN
84jF9g7oDvg3r33yVd4coNdjIE8jwkYz+GqEUwyo42bI3C4WpqBduEsgl00FvjF81XhUT1HiRfvM
aw5pk4mYwK6ImyH7yExczE5ipKi43sPcI8tAnjyWUt4v7W2pzp+76j13D88pQTTAwJcVxskrSpxW
8nWQIP6960CybzuoliaLUB1dMA34w7Kzu/SgpBzb2cxBdWXDZDCjmHjVWHfELb7w/QBAgEsY8sCi
NunoTusFsgma6Q8OgR3E+3bHxRi3YUWSqfb11lUdH2QymuQvUljNC7zs0nghEseJlqTjGhDptAmi
b0ppWdMX8uTQAQAAO2GFXVu7KinptRB33B5zINHVxCFLrYR9C6g0Ygd37IQ23a+saPqw84ZU1jHt
BxnPPJcE7+Tad6x0XWX9V2npX7Ou0y2HHtfLeX7OO7jyTvUVstTiJ8Rr3pUPlnCPS2deup75M2qK
HSn3njnd4YsimmMuLLVuXtqpRdDQPqQJi6SxQ3aCo1jd5gw/j9ukJbVa2KvZ8D8KFggspUys7vnJ
JR6DwS+6tkCMcFDIB8Ob0p1TPAWT5vbDKnWDP+LebjVEEV9+dkv/OAIvRL+bcB4u80bPJv9e5+KH
XPAh/7cYSNgPWP3FmcKGoxFeUGfudZU1L0O3lJtML8uFN+nbGA56q/0xI0pTnryRsMbMB3tJ0x2F
CNBZbKYUXi9YnFx3t4zNsA4N/nBwyteywWAnSo4fTIJTS1qFYpf5OFtOQn/Gy2xUBVav6JwFuCSn
cNsZtXWew/QDUjqgLpN/DpG4huUMUzcfrbCqXjlWnwLVOauZH+XkrYp8aXcpVxLUN8ZFflsB1W+J
chab2WYSOEKDyblzVLLpgwzbQuD0MR06+AYZgEQV4sMXPCIsWTsZJKc8+oBrxv016h1mF/6Gch5e
zRBdDcplQb0PWo+6LwK4bUGKpsnybqtoKGJ7xKcH5uBxyhKKm1M4O8ssg2NIeQjGp/N0g2NqD+1y
TP3HkFoLSp0kU7Fonr1xaDGeJ1u20XwrIgfSuTUeIv+HfBFxduhMMWUrryzFb3nREUdaR3pEuimN
wCELh1I92BlBD5DO39bNoixlBwfeVcV6ycCZofpDZHHTc5NY9/KVo7xk6sosTrcHtr3NdQospjv2
SBYvKMFugRPZN2Ge88HLsxcLMJQcT+GMa9vuOyKojJK16x/F8K1oaTnPFgjy3v9j9EG4d2rYUa1/
oEZlYjNFUGiwi9cutc9laLDyvSXkzO44p89A65I7/NN8bsjxTsCrV5jb8TzJ2gJKwX/tFZXHieYD
mkAov+gmBAQHxLoh+cLNMV+ZXWEfQDhtk5osKViHO47Y6NCGQcYmpSQnw8y0osQeVFZGK49Gk8DY
GzyrKg1W0K9RJouL7S/oAEayqSM7h2iggHdwhCkx/Kk2nDYi919CA09FiW2Wv3zm2fOg4QBTMna+
Wp4E7MLIpY7ALe8yDG8xU0CFkYMLsNeYPyEWp34yvrSJqzIcOxkTdWS4tb5gR8mV39gXvyYU3da3
MAX6eFoaTMCiPaArqMJjJs9vGlL56pdLxb2aD0Y7sweaWGdghON9tJwT6efr1msC9iYnXStsts2C
kz6R30YFJSccpx94pP/YSd843u46BBS/XgBkHmf4H9Fi3rfE4DOzebcsyZG+bKUb/CsMDKtYtxoo
hSPbcBwAdlPBTu6PQzVwVgppr3DFLDr7V07CYqQT36ET8T+Q2nYHUOssoC+cTdUVATjuWxdwU1Hf
4WvgPoEcmYQk6xa+aapjvjEwE2+FGNbtYvvkRGuxHic4WFRdPfmUG+ydWx6nC5VBnJSVjggEVh0w
oSsJcskqzGRNfB/hV3Ajh+OmiM+yW102i8RAn22c0ff3geovAt79JjOZiQvZP/oGzeqgbmzazO4B
D61pLPkNw/ytjbbeNMKtWAUBGKjiX2c2T3nal6wKSqjWaloZwrzzvZy8vnfk8dxFjX0/NAo0e7OZ
688CJWqaik3f9Hda6+dpptspyc/MDvd1Mr4XeEOHwWQX6F9DbR9m+zaxyuBC1+5qlNnTLYzTlFyW
jZKEXKPpCbHadVgP775DYKcyqo9psthmBOGPbcgYJ91mzpJjgvvGkOU2LWRcmQt+FlJzVmecU7uf
1mNoPVn6W458xLJ0hxr7XiiDcp6jttlCu80LBScHTJHMkcGhnhvniBQdj1nSxFnnBauyqo+9hQmI
i7RRLdywoPLRPlFsywqQOYtYLscTMJLKIBQYXd3QPHpm9M+aTPz6y5txkz7mzl0OXh/csQ6nqoQl
gSWZAYKSZQSWp11vDPx1EUQsU1blnugeY8FAMZ52ll9LbqcBVQJJjrsb8pc91YcqSORuTtqSGzQh
RStnbvMsc327LIxqUXFtld0+DDYBTPXbosqKp8L9jhz1EMwKDCv6IB8s2T4m8K9ceCc0yN/6dpiU
nAZ/IaYuNlpuzGOzXaZ0oPSxov5H0U4y3FxEh6BoyoMQ7G2WSWlK+vpgXS3kcRb7GAbhxr8Bl0MX
lkuuz4bwoO7bE9zTJ2jr0blxoyc5MG9FYfEEzv5sa8bfwuJHry26Osi6f0wNxuNE9NtkShTL+kRi
N5kK3qzzQ2mytQoi+IYhjBS3ogYqsqI4olHNy3E6t81yF5TtMaiNF+HKSx9qbC/EeVg7ruqBjgNe
HZznkhVL5/OjcuzooUgLrkt+srES43bv/R0SfU7MbjwN5gQBKmKr9hOxqooBkSYb3W091z/7CeTZ
tsVga05oQtacvteeTcJgsck1zXLbiuV3AD2M+NXXMf/B2KHK5wolnVddNWxtL2M2oPokcDLJE2fP
sWjZi0TEFW/r7CkaiXi6E1KP3vee/GWl8EUdx3AJgmyDcPiDleiPvsbNXDXRzlO/FNe9Kn8uNrPq
HmH1EAxu252AVFTLC7Spe84mrjoed/Fh3A+yO2U9QzNNKGvCYc+1wuEzfzOdjqdyAa0zo9KQbkAH
QSUFrSkw7FvnVJMJKD3vVy0+LpMqn3H8+chqmG18sFPMt+ZzOgUpGLhk2XY2+6HQwG2OWMqCVv0w
TprxeBOggw6gRFF+sNgElsj/kI4pG1kmmIR6pKEZ1FkIu1jpT5FyTpLSbi9hOeUrao94mhsz3Vaw
dmyfL6+33oeUIZVI8CoKI82b+EgHSr1JOOQpq8JfbzM8EyTZmUl56CWzAC1c6Z2RybOxSGMbthjH
wpySC8wH5GDCddu6b74ANcRf7pgvpP/0zq+3LGpQ+OACIJ1/Z5QKrOjTyVaWh4F6xBtUF+pcDnaz
HUv32Nf+FjvyBoKRiZa0cozO3CYVmkdp60Nlcc7Xy7Ccx0QdB8TBS9Ei5TKZrk1aCbdmD2zFm8kG
k4BpmuQyMB9wt3lTkx7jQuWAwomJgwDMkB+X/CBne5en7Kkb7vXrxHDnWMWOpnEck8CnhylnrND5
iHDEBV+iVhjFiYsgEy5luXNbnpBavBNPYgfIh2U39vau7FISWFUxs6zgpZcJMp/a2lcsubfQxYgS
4og34DhQnvXYdvMh9A1oLIXapTMsHPI9kTViaZv8i5FGbxH3NSjINebv3n1uUOWXAiumb5DZyrqR
/ALenJvNMVDQb/KFlU86t29csLd+n73oiKw2+5RdQWBGDNI+2Gi35J/47XnGMTdUXoqWjokMd8AQ
dQTESsEpy6dALxPBNi/Qu8x+Sqe63bu59VKGNpsgHxzUVPuXzGgbWHC+s42iMi583JS9dvhY8wHI
BvCGlsIB3eUHZd3KrUxkc3aVGEf5DmHLIkdHk5m76G7t0vYAFER/CW/eh33/lkvi6yyHmdaEODdD
RPbMJTqX2zvRVUwaAduaqMA1MIH/wcNUPee1wzbK6hmU7X2kSkUhynKjMr875agvyvupRsZlctk5
BtygtB8mJE1cs8FTLR2555uxKTN3S59QvcGsOW07K4EDxs+fm9ijaeEpqpZ6N4vpKy/ngNvHh5Xw
0HrL+Inx4jKnLWjVRd0Hrv3iJqgERIP+DbZgX0AorOnYGPQR0LE6hBykW9TQvNzUcxiHmCm26BUv
yp0/g4TFRmv3j6q0UIjt1FuFiYlJr6JO20yp39JsNerRTVYiy99yvp7V4AKwAB/xqNlkYlDlm5AG
d8KX8G5RWE9LH5ylfa5xXWyojqKOCX6amOoFgzOjnkrvh7G5VpFx8Wx5s/qzRWxwK5RJsOGfekN7
Wmd/6rpN67i/PbdzPKPA7NMg5LQBnx5HlFCthByvvqBcTvQVcrm3x0xCtnix8tVk5SE3AZyJLejh
OMBhqdplX2RfzURX3eByjIX8YhNXBbak5AmKFiKuiwBqBsFvXiTBnmFtVeacOX4YYXSLwiPXppWV
SPpoTbXjxwssfUJ8w950MwrRXEnD055AbMBCunvMJ/SAtOKumxWYU4LQ27l0oflE5/EwEWKqxLSV
SfnEebnsckVH662QMjJT+2ZAOvojJt2u4lYgijqPUwuwtzQ1UwBmJBQch78eLiDKBOJBugxXWSct
8v2wbEw7L25pa/DnPa43Qh1VF7mrCMYCrkwqMG8EWuGGGwBF77IQL1MeBviVU6xjTr0frRn7XOdU
sbbUsWiM6zD53JmqUu5hda8s1kZxC8p+1e6zG/TW9jGdWRa8l5a1TR1w7el1isxfE3zrfJAiWRKb
kDhbn8K1PmiPqDS7IvH9HSZftDsvuqjE2WeG/9RH0mYdz7vX07hphYPqS0nSY+Tbj6y8CfTk4AOc
rOHgwReJ2bTJxX3KAEgmXaoH0XLkto1NWXtSyvMUzk/GLfw1TNpmrh5YWhvmbh7gxho4ZwhkHQwf
q1pXWdvQVyK2En41l7/2RgapVx1378tShbEyl90QuahATvRAhSMEmZqAk5Mj+ktWcuI6m1nzzEU6
rLiSy2KCp4YnyJ1Fc2QryMYOBnvsz1U8GPWnb44e6M8ZiFF39JzI5/LQlls5ZZC5l+HO1N4HotYj
Ae98Tc9aSraL74ldfuZh0x86AjBZkfzTM+FnXpjb0uLoqtLwoOeiXOcKm3YDYm8t8rNKlr+iZjvr
sflfSeOAho+WWYtvUwKLGnIQLqb/6NB0sG61vqQCH3EKu3Gb8ToP8Lg2yua+Vvl4VQpMWfJZdFzN
AlqfNrQfcqnyoALkz8LuDyiuVwtgM8bSBgmYsBdaSH6txwC2czpDupgF1zKkGypHBXNb/o1DNDnj
TUolYPqSFt3ZJa4PcWk35BlBcf/TItC7ad18ua2s94ya9Pn6XQ2dy3hNktlcTai2B3agcXtLlZvY
DFZjABLaHH+BhqabEK/LmDl3k59dnJwEJMDRFe1tHWNpTmkssVl8os6mTWgr8qc8WnfefKkUiGFO
yn/w1F9pXgrh75Lxs7rlXNPJFqeei9MgcN8NLCObIC3+wgCLEHA3uZHyyHZAQSW1YEI4ySHx2w7d
jgfIYU2Z+CxW3ZatmTlfxkzcO5DjuoJ8N4I/dRdedW48D/Bz6ByjAsigedMtNI0NHL9Bzi6cs0KV
uv3qacoziTeREN+0RfWU2ORLyhH7b5D92r2i8gneaRYdVZ3j3Ogo9ijq4qNyESB6545TctxgJ35e
+vHHzqytH2Jjdh1gBYsn7tpGO3tV8dxQtvTemeDTWmoxbkSCgsMao4yEBBISUEZYJHvYegZMMhwb
xizWs0/mehrB/FrsGcJOAb4crpZmHdrVEPu8ov92JAwkt33qyX+slsrCXsw1DigDpinjPsKBu+46
mMh5WR9dIBUVJzoje4NNmfetk/xx3uN2p0D4HuBpPDjVM+GZdWUb0zHQDey99IavKqwVGGxCc3xJ
WoIg1WHPiiQFpxh5EHzJatYJDvI2Dx7bkOhDPTy4VN3x2meVYo2lTcK+4LKdowFZ0Pk0Imxn7KvQ
emuxgg+FhGJIDg8cVZTy4aBcEs2PJGc0+3dlhW9A+uBvr4NPUD2iPvaNJRVYVfB9M5SKEjNXoYml
4GBb5R0bCdYGLy5lIE6iwfAOhFAND4onm3Ar6uCD8Jt8WJNUjho/+HHvvHT5GSWXUDyrdlzgCl6V
mBswvp3qKPjDm8XryK2HTei+KoIvcVp7300hsE575lZ0hE0UB5mtzUtViKdikt9e0BJVo700q146
7w5EMr5xSmd5vMyrLmCP9lYWbYf26DbkURGk1ukMTyKr5F0w454wtbjq2sBTU+YnKwfvV4b32dLi
egnTh5x/LHvQeVffzFDcM6FSOhkvIce/GTr2Mg3zmJrv52RuZiyib6zQKaA7Ds3C9iDk9dhQpJm1
hPUgCbxU89jvxoimgI6uSwbnlNY+UXxO5ILWbs7eShN2DIIbMjXNyDqDiFi7eCbu3J6wz2DSVzfr
KxmlgkUawwHp0aGW/6a+VQzkSBv+ZWp4H48i++ynHnlTHwyumoNyP0L917M1RPyj05HDOsjmdu3e
ol6pA/tHt9a1sIxvuNyrNCLmB979cyQ5udygF/0Ccdvz9skwnnihuXqUsbJnuIdpS/JyxkXY0yu7
5tKHpTJbTgvXy35R64Dt0WToo+10v+QKnj28C8Nc/LSBffvNnE5pKApQF9GlGOyZhbCz1lJ8KoeA
LheRvyGhLsgInXvpkdNoLExHgboxUiRU1RYsxFI9BZXfHzwYY6vkXXj8ijCqcWeHzbPIiODRXLhF
3KTFOG4dsBl+CxEnsPNX8BHcBa8KjFvsCjdO8WmwB6QD1mkgAiV7GjX1iqAc3aTMEv3g/rIa1Kgu
BDb+zYW8HxiskSqsa1W0BLnG4lhCnqyc6jSaJGpVJzETybu6YtADg7RtdQ/UH9+NzCKT5ch8Vk36
bbBbq4jI4gQ+FfZz61YA6jAa6ZbgA8rkKknERzULe4Wd+5y06VXwhQoMHUY3YfamvCbn/Z8SK43x
Ua7pwdBxRS8JTur8wb8RIDzMsQWQl9LlUBkoE2TcsK7wGt5AnSM0Jf13zVugX9pYp+ZFjd3vwgU+
90fSs5aM+KH4v9Gc/4tyElHE5eEnRayRPfHdOOpujswt1sujBusaVfp9yacMCjHvOWtr+2FFooCg
cj8HzspRMw5HWkEne7rvzPbStDXf+q5j31s94g0ADiMZVVOxK3gON1M+3hPnuZcpJ2TXWQYFDB4J
enoTiJAGJmZm9lmoOTyXLLy9nSd6js3e5QKABOjvDPcWQtPZO9PQlcZG7glu+yyG8CVvJ3PTmrPY
kKegrCk86sw8uMurNQ+HMgpTLirMJCa9e7zYZ4u9SlrCEPJxKILYv2eEefCyiY1uwKVkHg8KwN4k
O6D6wcm27GtGACCbb+h9p3uu5v7SGvU32+MHuz/RDvkiZHcUZYQOz6oHkhte4rdxIGJgOPteTtte
Il309nbpaH7gy8Cgeekq/48iZSZM8v9ZNn4trb5EA3aX3t2UzvJcw79wZ8xjpgXhwfM2tV2wB0p/
ImN6E0DmTcvgL/O4qOH5tuvHibNtLh4IfhzYXo5VE7fNTaPR4bNKs4sx9FwxBK4YVC1j3uZqOQ6l
98J3/CVn5zsZ7Q07WsNTrvJXH1MHlBbOj6D9mAyXqImooFUtLrzcfnrr2XpACOX+mi+YKslDylBN
sUFkcYwOvlIxzt24SsC/1XxMzQn39kJMxQO6isR+++JMShO9IbpIEayThZW/m7DiDMm85WH47k/B
p4gSptZs/K3L+tsaQppvk+xqyo8J9gHlIetKhftCVc7as7FEa+890D4BUyhyLi05Vu2eQL/EqA1v
ke7ijkpjJfajv2xnMb6IqrnP8mmvCdr4vdfg/2rfSTnifnXewUtdGjP5IcF5O3e9HTIkEy3qALak
LkYIdZrps134PJrqYqL88JzxK8YUTSVIvm7XKSQ7DwYY0cgFJ8DMYWUZn5EEAjvaUB6GhtpvtnC8
2/xNVnYbEzcVZ+JBhWAuMAClqfFY5bDd8ZUf6VNnQCmsN8rpP/7/hmuEavxYWFwL6BuUHcOivh0X
HQ4emzUUWUFE/ZeOIq2aQFxg7rPhb4HGkuTNkytLmHurfCS1OaWwdt2AtdvIETCQoeYkjo1xOXdp
z26GLLGT5odco/rdftJjlX0WU/qiuWCt2p4A0nCX9j821CTiN2Pc582r5eq9GZJBcLGImIik8TDa
AMxke7Sr+nFo8g0YrH2ix7UzOby75ZPLNZ4bOc2/lWlS4hveXLiOv6WPe+uhYl6kM51xLOERlt7I
Arp6aBpY3KRJMTG4xgYICVI6GZ4Wl5aU870YKuKuZXJJ6ZyfIyAwbWS8GDmCaeC6SFX4XPOHQs/z
Yenaqwt4kilu2Pouzon/NxxjX32YrtikqXPnCaxk7PUuaD3fQ8QHYGzeFWpTNQwBFKAoh1tvATco
52ckrTxUr4mnQekHyWt4E4I6Bw4mxXsYBu+DzN8RSJxW2pk3qRjIGvxPl3OxhE4HmfgPeToXlACu
HS/6TRQfmEZ22ToM3R+jg3HAjuCl4OqyVmitBbBGZ7ikdkilRof7m47mO19tu46szBSIpxacDDtk
LlCp+Ee1GibwE7dielbsdSenPfLTRVZQ7rL0YSy7MqYf/a1+Vr5/uKGgaAnmA6vME0c2TOWmgv1H
mQSyTPFllPVD7ftyH+SPQVM/jCbFCsvOy92LO4XfYwjObnIJ+LufJuVzG6oBeDgd/II8sLSwP5fW
NMRWB6yloBLATGXc9taLpNn7KFrIE3TlHD0D5TOtwfjiG8a/Yz230hpPvo+oD0lxjp2KoY2PN8aE
JnOOTuUMbFn1hx7aQ4jTFyIs9TIoPdHBhk+w2AtoE7DIK0szWFWm+2f3fHsgdlpnDKGrOppP3Yw7
BkqSv8o9Zw+v6Gw74xf2K+bNtPtt5+doytnms8zCXNH/+UUCJrvRSNBPPVuddWqm6oRNxJT2P8+Y
Dni00QQnRbM3cDKJQfLmhr0bCUrhdIVez9eBQd5CKKlu/X7s5MP/V83pBXu+3FNj/GyrKdlS5bq1
uyvHMs76lGmx+05R02PF62zTs/1ek8z7VAuRK9KckZtEex0ynJJhFXrS63IQZ/qOcfeGHBfcy6FH
pLuyhL1M0RUN5ZQymaX4S10eCSyHq3lip5mM6GOiYEXtd8ei6zwgTMBjZtt4mvvuTnvS2PEyf8jn
bJMG3tWQnd5YhvG56PIEzffdY9AmXSkDruvBBY7srXQLil67c8PxMjoeaaRKncQ4nKMQx6TqFBkI
oqSrEjl9Gc0tXQXMFKX9PacJLw6MT1g3ylXGZLGu62E6BLVzaSR9Pyire34ChclV0bXyY4+sjmsG
zx29xSuavu14yfaBr3ecmOVKBh1BRuBMmSn+grbqKS4naWsZ3J262dp7ZgC4RRkEtl1WWK4M/Dtz
OUUDlvd0zmLHgRjBU8XfgaeJCckkyolvjPn3o86t39axy1PljPTMpHQFs81fNT7Ra7Sy42way46p
j/IVsyVyja3HDTrMz7nL9g8kErZsBAdrOU+8MyhcoriZ3gsjqy7YIDEUoXgBQ2ClwXuGwpa1Cnv/
wph+lCEtCpHf84R741dq2s99Ty7K6cqbKf7Gprw6ZNGPgc3Ab3ojkkw4LmT2+ntznCbWMoGKIeD/
UWu+bRLuhk7jHhC6rjqwn3jwLWDCFgnpqnqCC/LdWOYOMgSLpSqYNgMv0pXKw2xPNBR9oL+DxsMw
asK4I8V1DY2raQr4oLN1Hpbk21HlnWrHHNsYRZ0I2+u5QNoAXfrj4phwjf2gKDgi48JqOb/vBx6v
pUvVOvOiU2Zy6W/HW52X7/455vTiZ+jzXE+wTHcHg4Duyi8bc9eG6UnP5YFYxFrZhrqbhN52bIEZ
RCvFkgoPWolZh6p0EsOSbW0tXLYCBJPdqXmDMqp3isop9CykxcTAYNC1YezU3ZW0wLMKDWaSETk1
d1O1adJ74pRoAyY+f8OhMtpvgfbySOMHW9HhhQPJ9d4H07sLlqsmYUePh8zjIX20gxs4iu03s4ve
uAiEdNJYcAvgW3uDvIqyWnihTQfCIg1OQcNYL6fCYFUginGd98AP+tKb0XiNH0zlFNf5nykIm417
swj6Lg71Ctkg8/ryEEL9o30CSXSGBbk2yvZxgOwFB4QmNurB+fW8w4mYMehoP3jLHbAf9aTcrRbp
ld3JkycDZz3vTBm+ZJjk1hpMJeWjElszsQVmAxw+owxiMyrh3wC8F9LB4oAHoosU+HICCe00Eufy
y3QLBJAWjRuk1TA4GoEVR5WVb0yLDHDZ3JVqxH0bBJ9s1CnQTgrmHrevWT4jEXlNCJYIos7onR01
pPsc39oqxUabzkTi6MAqiKrLR98GUEe/pZUTtGrr4Ny2FumdiJ1BhJIxFtWDHZJqazz91eCavWWR
TvO4vIS9/TAsEkaG2PYqVDs6Aym8T67jrDmwh3dk9Adr7EG3ef1azE69C20KfaEbQ8Dnsxsl+VHj
fxoJ04q0e2zG6A0nLUxGnbrrdo1mF7AYhkoDuwJTTqP/kSVgMYZ670d05GGScnkOjDVDXcEfF0Vb
dFq6wIgbzz7cTjILbgjXM0DUjx5diSU/5aTFKO4hsi7Gnx3KLydgoM5Eh/nS2Vu2etG8o2Lt9led
CpZoLP9HNRLo7SySackviXGcRtlX78Br4d0I7yfpnxnz/6Fo7TyZHyc13kvauqCUFT8odHw33N+g
rK5VH0iUoOULb2GyNbilAzbLsyyOIIo+eALlrkv2ZTj986xk3Llm+mZlfHdT49VsJXxuL1ovGv5Y
B/Fs5UhDb/2o5qJI4nd1c3BKL/tRZv9QGw5lzETfe59VD46rAK9oQLCkiYjD+/anNsSpUzxdCZon
FjznfSCql5TwNZ0C14xEN1xlrItw1k5P+IIg6u4ibtrIf2rhR8MLTyGzt3PEWwdjPnrL8Y8736tx
i1BL42MppkeOHCrRBFLN7JDXnNjh2PzlJbYYPxFMJqH89X3ji1cnZFP7p1u8cdtbLp8KO91hN32v
WSBUFpas2hhgZXDGSQ8+qTe8uP0CPwSZUyQfllDP2uXKFnAyEIzG2p2Vv0qWIOv5RnUFYDBu/C8d
JBgRZp8vDXTzVRTgtMOa8NFl/gCfIdv01W3pMwGBSvzq0Lr3suXD1U3hrgaUyoKoZzeacxyQCUSO
eTYzefKiPoiHiLFBVsnWd6pkHYTiy215ZOiM+vMR7vmxVEfmYieC22qP3OgIvHCd4d3OI3EPOaFj
V+/inwUzNdTcJIxiWlfOckhCHKy6GqNtCeprvt2CJHu4wGs//WCk8i4QnBBC7PRC7BjDIzMvLxfo
z+w1lgWLfZre1XlQxexYYCtatBhObvFOIRM/mRk5uB2ma2+iw3sh70cqs/9j7Lx6I0eybf1XGvV8
OYeMCLqDM/Og9EZKKeX1QpRM0XvPX38/Zs89M1UN1FygIahajpkkg7H3Xutbj4bHuGnkOXKF//WH
oYh2MUNM4vgDFsGmssd7yx82QYu4YJwcJlN3AUXompw3BBQq+i50BkZTEb5OM1OPzh8XKQyCNIyP
pt3SWedWyVAypk63Y1B1X/UE6akuv43sEvVnfuNKRLQMv3BM658ea1hvgLqZrBjxrkNYF0nEx7gu
uG7DbQu0Z59+YCF5lS022MieRwTMBEEwTt6aJdAKbwgH2VWCJi7NeJqpefcyc90Z9F+xJDzY4KjZ
PNCg89lCxB5jjq6wZtWEu0ZXd6Lw25SpdZskAA08rrJ+8kClK8x6Hdq+S8HrEGPOsJeWk0aXULTv
6RDsyqKB0lm428rqhxX8xBmkSCOHCQqnussWRGV9tImAmkWHAHSYeI07qVB8vIWxMa2dGhdV2bzm
YfXhzk+gQE4ScOx0KJO3hBkVGV08G206wyuUUCeMtoNslyh3gXyUpMsI9elLA22Gk9x4/oHIGUKq
pomJvKg3Eex8g9/CWMTcGXQ51wDVv2S4qxL0GSKmFa4LEy5J0++N5jxycdJz42CjK5t7mnLdTuk0
TVQmQX2LXP1gTTC4W2HgeGBvGWKhoMMt3nMKL26atqF/k/rHOiMsOalNHB5pCixPQz5sp8NdIWGL
JEoBcGnYbvk4f0s2RbB/gbbOA1nkkwFryQJgS4RJjJOG/lZGnDvN7pF5hcfBDax1P3zoEsO7Fs3t
T8nG0LU05uoma9GoksdC9q/VNKCQdsaFE/TIqAZi2BO0JmgA2TpiDIR9F5KSMZhIlurmmMWhvxpF
9oxlfGkhrVm0z2jenzMIIPD/hmDZ+tVhtBjWQP4Cf1i24LgZOnOtM2svbbwC0DJxySSIF0B7bCYb
rk03V06UhboHCdtx6bm3EfTf2FbbvBpX6FeTxTiIdMlqxZ+uEObm2IgaVWwrmjZsTbmoYJb1VbhK
++JsQsExYv82CPLvURmzb6uKDwhZk3LNlalHT1iopyNms2UiqECIUIajQlzDGCFpac1GLnSNbrvK
ifgs/JeKvM3TgL5cWNq5rrpPfOLTmllfs2zUDWHd6bIf/e/0RJ5M93PqYK32HuI4X1cdkSd4DwZP
u7V1hnMGGykpm0ddr869GVDvzV4y4XWv86KhUiiBY2DfJ1F0svz0Qwv0zwnw4pWMGWgxTmpsZupe
K1p6cc9GR6MsARPshf2jwIi/HMpxWyblZwLKbJXJ/GxXyVvrhCZN0xhmIVlby9jMXupBWgDL6neT
pi4KOp/nIzstk+6Bkz0bdlAvHQsPU4fUexwfCRAb2ELFu2D4brAOh1l3h+/vBWng3pt78pXIv3sp
t0SlrKfOHHg8aQ4BmVQkkWnv/fpZzIrwMR9scJT0meYxG6PPZgGcJDrGSLr1KXvOXOiNbEneU1Hu
o4yhrvAYWjmcI113xIJbkexZLlOSelM9uolJbaHzSbOlw7dk5qDsqbL7KcyQioN0UTI8S5c2XG0k
34dgvBnqNLoic47adbJn41a88hpcqjJGxlRarIm5X69VZH0SVJRtAixxY9psRwfK61jjFKHPj/fj
IZTQF7v8Q6VwwXIDR0aJDsxu9SUREJAusu7ehDXCHNI5e33zUtO5B4NjIwxcmEVoU3RwJSL4Dxdl
o6crZOre0LhXtEx/FIR4xllXEEfCnc3GurnqmGjDKZe8W+FHxq4QqXzOb6+qbW0DT2WYqEfZd1FX
d1ZHvkeofdYJVB06JCvDYhSXFx0WwhyKkI3dsu77DxOK3uUffWCiE62Awg2ZSd+UXABfFbcK9Qow
ZnSgYXHMJSV/PPI086bumTDGldUZeFzLEpUvhxYDWt+wH2dYn2yKDG2/Jp13JF3LqKbFJG3KERpO
A7wALEpMCik7mEHJ6Z3MygU6LagcbvVUgUkWdf01NUz35wNVBU40Py7eTLYIy0mxzmqZt3JzeV3V
TO9R6WuOTksbF7Nhw3mM6e0l6PYhxKFOnw9YV842B8eP/cHgp+PiNmZEn4h94DVP4/yXfaNMV8LU
7KXdLaEQXHVius+x9ECvYy7KRbFPQWuNWMRXZWicA2oIDMk7U8I3wzHr4v+RG2mS4uMXXxaV45XV
cwyRjQPLLA7JiLfQ7pfGwFOZXTiqEjdZ6IV66pHH0yLsT07F3KS6aQb/DY8nhDglPzryUaYMfJOX
mqhahvYZEMwKphgPXJp4mlfLjSBm0qtmqiKjad2nrtTKAu2owr7qCe9AZwtnag8mMtN8xhkMj3l2
9bR0kbvWC322OHhOdiKAhl4veQ5JTLpkNwfvhDhB10j7r+yJ0pZ9kcbDxzyWciF0VTDAR8nt+TmD
yoguLYNEudZ88cOV45Z+EwSBNlBrZpb4suHnuAwSTaC3tBMMSL74EWoVPtEXCo9lt+kz42GSHfqm
Zrg3c2vZeoncuJWb8vSF2zYA1vMznKJWATnFjPd6NiQLkw2tYkVfhjQzN+50sjST3HBKdpDkgEax
D1wNJPqASOEsuyGbYaWyZ7oR4w2ooOGqmt6qvC/WWCcrerZzB3k+U2ny7PaI+71mnlDi1cFrN6gF
JqkfsHepjCO5qgZmO3n+Kp185+mECPM8WfoNR+cTOEHPDN2AD1kF7irteNBGKCGpPpFyblxjT8Id
PA4CiGDDR3Ix6dVSh2h31YQ4XAXLAFSaV6m8btHRdzZb3nvDbp5zJ9GBeLN1qQSNADG9F2Z6GqOp
XOqthBDNuFMrRxbp4QdapfcgK2l7DwFxEDSompIjdQkfI+iIKKSFwig3DP6uLNU5jsinpZdJGBdO
LlQaJq7vgOyqKpu+g6Mx10ZPOIrqvwq9L7Y+KqJcn+DOqHJHkynjWsckmiEqQlNUvdfMsa6Myc3W
rOmdhq5O+s01miGIREzamDmHI/mjSd8c+OSaLhUqNMjXPHtuimJVxbj/A9UqYBY8tAGRIvNJfTZs
h9KhIaZyHAZemWqM12axUWJwtunehwh2r9x5IEE80YPMfjRtZjKtJp0oIMoPLSBk8GGFzXJa25XL
1BU8FZQka9EOE54K7qQFMVf9KpSUKi5PMZ5Q9qb0Hns6o7IFERI+ytapGcSqe4HYS3bBqs0Q9NCV
fU7K7J66BDUs7wLZUsNoz6yL9cW3FhF1MhYwDrA1oJNtjWMYoI82B9bywmQ/bNF1Z6+1HiafK9O1
b1PDWJHKS7sN2/1CE7RwdeNxSvV1ZKXFNpUSmlVnXjUFmevMaccrvzkQtYvWL3xuQyqLyfvKRM3+
oVlI/H5Hmi/P1ozyN/DlXE1N/kGH9D3vZgWpAHdNRGCKF2CNgLtN0ICHs9+tGxjYU47jcKqvxoQJ
F/MJp+f+9CkHkNqTwg2mAN8P80FjtlpNsUarKgpPSQRTWeBQXthUD5RrfQaDvTbOZS8+U8Ud6KQj
GThTWN5KK7G3+oQhzCpwkBu12RwcV5a3WOTOWoRz1sqZV2WRx4SWAIe2hHiejiw6IyuONTJUxtr9
SCu9X3Zx52xa3wVM54Xfib96qjqnffAnxhWNI07Cy7uHpo1jbi8UvCgYd1SC3TOTvUPbaA2dLiu8
j5DoimTseC97uG+TwyShAhhZCrHBnTy8EWFbrJKaFgkhvK/eHJ3W263amUADuGihwWJzPMRWVJ/M
sabZ2M0GiwmQwl63ojdjaqPPKtJvXLKjnrNx+nQHJkor06Qas9E3PPpWNze9mrPrDOASkxAmatEV
1UpqjbnMPECuxHbJPbaE4jwxTrBtJr2GE7x7ccdmC2zDmRf2fc6wdYXu7ZhLMZKKCLFldBodc9S/
x2AcX/NuIvmgbJzdmEWutdfkwZnDEi8fDOW/1JdQNuy4SF2txr8OBbSyfmRDHkw+MxNXmUDqbI1O
pt5OjNlejN6pccIAPfBS2joo0mnYGORyegWzzSjMV4GZphun6786uglbbZL+taGBFakUNuKkBEc8
/69YaNoGxOV9SRjxoRrS+JCZNKiRiCbciXeeU209Y8LH0aqNMoiNMvN875VEVI0W3C1NwWoUOhGG
dqmpOxZA807Ywl34YSjWxLDGAOLTaqWssbtJMre7iYBvAnLz2Nv3c5BgIOcdx+XUsMMoNlxK9rpF
vb9TBpG3ZW35kt4jbGAvyb1DAbcFEx61/jiHo2Y+BLyMn1uT1ljceCMo5wm/ySK2m/lbEpTZFnN0
rKHhknyk8D2zGJUrOKl/vumTUOPhopGRth3fuASBmGMwbotG216SQKuM1O1YdPis7Ygy0w2ue9MC
/T5/ptQEPC1uMlx1I/hpAyoSORpPcRA0y1Lq/sHorfmBlADetQVxAHaIr5pk1K2RzIiFObBYzjme
nBp5DDgBGxMmDz170+YJHb/wYIp2g6VNdzpcyG2oNJRCNDd9w6FArRDkjtAQme9E2cNouv5Dei7n
B1otiMvCKtU+TyamNZtYeqt9NvyhlNSQa4PgcgQgrIWXuDRfBPGhrhFHzgGbPjyzZVpFaqcDUoWj
gVC8YeO1l02KUEWr/fJWxeNTozJv3/x57aazN2W+qGMcfdvCVfe+FQ/XKiSBzpqvXGQr0XE0I+0m
GaonpNHjbZTW4bXtxEwn5Bi+90xYrsIC3Q4iwHzbhXV1yKDY4TTg944dyNgUW0nPNhVQtASrQeuP
jUcUrP+896GjgLQ30CHRGY5Y1nTGpn53/echQnXyVpfYSEP4xVWEWGDt5wiBQPp/pokYn0fYEXox
4L910cPU+EWuLxdiZVaIg5SRbrmbO1SeQ7RjDkUzyZrAuqgWa2SefWpRwyqvB+rhX59lfoxoZX7X
uCFIKvNn8InIm21fl592IK1VSjzTwuBVulgIjjxrM9JIq3IxYYDcBpXv7E3jgyHGcD3KIj2k4LFk
btanQIj7yzkCcjO7ruk8kFqRHyddNx9iCwFbUBivnZ03y0SnjAyRAKrmwBWRY860vV30GHWVWpEg
wflSEYHniAivhJ6ZD0NDzJ+CNIto3aMV1YCbClKxsHBFnwhboCkCedWR5b6CdnpKW3YfjlveYVI5
s1G3bnPLbh5LStAgLZaTUTFvNpnQwVGtjqajJ0fCocAXjWukyYA/h7G8t0gzLbXiPXTd8aXULZ1R
S0/ahd2uwtqn0Z8M8cGUJQ0YVUd3tlveiM51V4bu5Xf0P/EGEEu79Ov53XAnfJG6D86baneBOKq/
xkeq4XkgpxiPcnCueueu6sjqKur+DBnQ2lGyI86K++I5HX54wbRSsEoGvBf3vuea95ZyKFjM6A34
lb6INEpgvylvHAP7vVIwn1RzhPSqnTLWzDl0ipl+JIDeKCM7eoWHoBaixg2sUP3WxzjNxn+SV2Cz
Om9N9NAN7Q4qEqO0CwDtH30mg91QYVYqLLyKnU92k4Wfm3oUDp5u++MbjhK2tkG1yR1YcF1lr8RY
pR99AtUW5JVxLY2MRJmhfMbqBwAygjHom8jzI1qy9yA+iADQ0uiT2cFmHIJ91RTWY4m6dtFA27rt
4/ZuVqeu4q4voDxh17fznETNFH7N5bboRRwevXHSj72mD4xriAkE1s9F0yn3HC41vEcg2Z34hl4V
8ZKVGR7NICG30YE4WI0kEiZSUX309iFX7KHx36f7hmbLXo6IaYIHnTYZSGSrWkxlX+5s0642WQHx
1sxUzkKJugyk9IZZobmdYsdZmT7BTBjIrluD4iYKDJZ5zIORE0GK7iAqpmIgCJaGQA/oL8i604Cy
EYQqUpkwymjOK5dcVhZ1xIvajcTYY8p4ATf7OiaQe5sQA4KwKAeioR871otN0/Q6PM/pJPW85zZE
txkyLF2hYeZm6iEB9MMEQsW1F2VFEG9NIvFqEPi3LNxmkVbd2jFIeQcJLghiSA1Nuw3QtYNVPFfg
JeCt9MseiMYRDZe7jXmOkjFHaAladdIvQ/wePFFDaKL90YFSCjA8iZcpIyyVVIThiJSeCMRVWjgB
SbaFvRUkkOZDxaY2dSiFOu+xddKV43nz08l716p0mlFaNMvaejWV5rmSrr8RlmteuYXY2Fltb5tE
f82EemIfkbJ1LZzF5CAQdAWkXsmtgTMFgGwXb1MuxizyjetwINFlRK3PMM1B0KkfWNty6jLkRZkW
fk95Qpk1uijHYFvf1enG4qJcRW1jbPIkRx8TvjIHC69Y1PEoYbiEPH3fptpbOK9/Yy1vOxZxGqvl
aYyt62BkoK8H+rSUnf4k6VYtUKfP2i87hrR4RHk8PHE4TAVR6+QkX4ywO0lXUrd2NkJbsPZUNUxg
FL90gPgxm2PoFCEYxNWj1ngOln6g4l3CkpvhvLFT7UeuwS00zBIISJ80qxwMwNCgBJVhQm5J5++H
Lnwt2KgjjoZogJnhcShyuPMTgYHx9GMwUpu4Sv4sT6c1PAtviWj3WhdYyWbEB/FhwS7UezyF0zq3
e8p2xk4LXQ2M8Ep77sgslBdVB5fc50FgbHT08lxKec2GN+euqT4r2vV2YtJVQ4lUWBpWar7NNAOH
ZOvU3k2Gg7y1fFG5d2qM/tPrMZHWtfXmUrjFjnngjDYbT8VbY5DIv+3xCRAWkaFxf9KyrtyFDeGV
3TytbFKDfi2K4IpGcGOSthF1uA/AlgdU+/Wj0eTOCm5zTvwr2y7LKI6O4wSbztSJU2U8AjcGLaxk
QFHLmC5nkS4p6ImWmH9pUw5Pg9QokhND8RZUObFzhJCTuVkpuZ2yAsdMHm1k0nw2ILIWvn9OraE5
DqEqloxxjirPSIDoGRhp1qGLoXV30ylNkfhXxrgvGLtu3Lh+GoXYXw4knuDMEM9wdcfGRb/2MiNd
KpOQR9JAWSauwgRzPy1ZcsDr7s6OeZc1p4JEiSYgLbs7zPjJEnv2npiiJwMYxJXswJ3jIiVEcdTv
Izm+1lzEy2b2rdgRQkaHhhgSw/i1bNkbzTEqZqxQ+wd3Y673r1aE4CX7iEy6gF0MccueMCpb+i7W
uicSxJ6skedleO0AwAYEXsDlGslpYyWen74vTALoC8+a7SkE9K1nh6aMPmobythorFWPXUNp7lNL
Rtm2YFFDPM8opESwEbTBXTS176qiqUWaX7LEJfyamTYmsdS4tUb90dKQoVJI0fHJkzfEjtaKeECz
ancZu4OrMqchlAt6Vx4IN8c0EUA7NNXhOQJti2jeRvN0eKt51UeNk8Qfze8kzkNMqS/vn2MaKLPD
cu1KnGc1rzUuShpSNvgv5i6XmyyvyjtmKHA8ppRkCY7HDfRdlqFrNtNxTy/WO/v0jhor/CoUNYTb
+Q8FrByiy6lBVK4j9iPo9dsf//WP//mvj+G//a/8Nscbk2f1P/6Hf3/kxVgB2Gt++ec/HvKU/y4/
87/f8/NP/OM6/KhIf/rR/Pa7Nl/5zff0q/71m+aj+d/fzF//59Etvzfff/rHKmuIVbprv6rx/FW3
SXM5Cl7H/J3/v1/84+vyW5AefP3920feZs382/wwz77980u7z79/Mwzn8kb9+T7Nv/+fX5xfwN+/
7eAgjX/5/q/vdcOPOn8zddyY3P66TkfZkd/+6L/mr1h/swyyXV1LmtJQcFHUtz8yMOfB378p+2+6
awqdskpJk1aW++2POm/nL0nzb4r9nu5aOpsmBJ3q2/973T+dv3+dzz+yNr3Nw6yp56P59kfx52me
X5etG/x1mNm6Uuytha0Mvv7x/QzCcv7u/5ObaTlhIwWOitwRt/PrKGYvFpK4mX2KRyRLYfjLB6Wv
bTyUiyLFJJrgkaSd8eywnIu2v6/UBPfIR0wAnfzf3sh/HvDvDlDojiuUoxyhuzg2kZL/fIBRDxdd
D5mRAzWn8lEiIlfQAVNF5U+6d4GmRyCnIP3TWXVevQ9yloEsae/DEoIeeZvl2vZgfqbeqKCVTd7C
55dAYat//P5ITU7kv7+VHCAZ0kJA0ZDw+znnPx8p/lvOoEk+AYT04jX37dcpGPFqIHDfYAWDi+1X
d2MBqDZvHOt58nTzUI+ochVQ77Xj52JrgC5YIQjZcVqyO7o9W4XzbpW3xfhW+f1WFK9ePYg7AAv1
uZHFg19IUIKtQwbNXJFuIJy+l3BrA1SbO9YeYW0IBGdAi+P+5NQvurKsh6FEAIga6NoG932ADwVD
Rvr0sFKmp8LW4MFkYmB/k+T7erB/aI3T3prEvKAwcWAJanQO8K+2BUy4aX1JtG/aqF39/v2cL/9f
308CDKhNuHOE5Ar9+f2cNEFOQI8goSi0Uw/EArN8AUCCWL117NDQCD13F5XerhmBZoWV+UD2cAQK
3iDYPbLGOxt91X84pr+eY0NK/ISOpXQ53zo/H1MZV0YX0pBDV0Tjg6p/OGbT9FQMU3PTN7p2DW7M
Tybr3MXFj6mM6Vkl3fiW5vpz3jLo+P3hiF/uXi45xdLkgnbXIbLpyvz5cKosRG2dYr8cGr1Y2WAN
r1Mr6tc9c6srvclfG9TUt3+2PsIeCG2hUhjTQ6Z26NeLV4Hg+iDjyNinsbnLTf0VFZP7omYkXNfm
H16hiNQYiFF0fB7u6RTNKOM42LWdyldGivasL+rkAHcgXP/+tRl/fasdQ2JN5aayWYDsX97qrKxE
DEu6JbeneFJOBWcMjw7oKv89n/TFgDcV43c7Ps5Col6LDz3Nu3UmZ8pMblbL3x+O/ZeL0TGUjsqF
AFTBcvTLxeiOZFzktcHfd1MoG3QLVoJ79HYkYeMWzfCtyyRq9/u/+evijF3I5hFgA4fmDnA50T+f
3rGboojFBrp2nj2ComUxkbAJiJ3nVmzGduIsqmYX4N4HEsFguZ0qd50KGa7D5IWwnZSmjGvflcp4
EQZBzoGBdIN2l/oPq7SYj+TfHiPzkQpuCCF5Nim85vPb92+PEYJuw8xQ+GJGUz7TqkTPMQDbM4zu
tc7mDpFeaOS0kUPwqHLCMHwAwkxCvX3UtmRVRtMiqxUUnUk84w3k+00Cw9izc0dh2dm3RZff6Gl1
drp2YImvqfjd+DQUw5MLRom4T0ZQYB3z51ExK/n9abDUryff4N4yLVsok8fk/ND++dVRqEIVkg32
T8zQO42wgr6R1W3S1NpsGuqZX9gPaByy+1rL/aOjeZAFsuJLH1NxN39tKML83keqfEBUNxv2Qm3V
o25Y1VVT3uoeU5VSBsiira92FNHR7iYbuII3rdOq22tok+5as3KA2OYvnptnWxwVb73Xo+hz2PLG
w8FLUDG7upGtoyNavJo0ztHdqhZlhSVA6Xuubu5LfKb3qSfpNTNSqT2YLlKQCNWZcbwlq+r18uSK
Ua4t0/haA8sHLM/n5anY2HWA8B9S8xpanXxMUBl2usT3lLao1+c1Dq8uxNKJCrw2+nhLb6rbOxZh
y4uCTi/ldbErCYm5r0fnwdEyxHpkUpLR58pnXS9XXQz6syjz5syqOZ0iqG+DYYltkUfukpUgvynm
/q4txqOC9Ufx3+nraaxtWP9DtY3MAYJ4H/jXPgnkyB9oP+n88Z1Q1NxNeGp5cu+0uRtbiLNrNPK6
1VkQwyIu1nmVzD5RTwGjsRjbWYoctC6sVg4YuHU3X3yQhgCXTv0CHFX90AjqC2Jv9OPop3hn0P8V
+6ZC8a8Q5C5I4ewPxShQ90om7WmgHdzM0telQp8mzMo9XT6U0+CuNI8NDc7WYBnRvhlQSHyxKdtn
5idw47dcNPld6urOIYUuf1XGJSMVlFAoNZ3sSVTtCRqAvnMEK4AwhQSTQPK1XiB3aNRX3snyFdsG
Q/ip8Y85CJVIz7UDVLCJ881n+ViTntbmMO9fSQZIH2rRt3Co5wXGNFKc5vPsKhvtcmvmqFN7UzBL
LY0XH0E7xO1qumsUvssa48UiBnq7bwiwpfEjSIhqQEFpY/JZZaq6Q2jtFmhZ+vlCTzCtnFyN+Ywn
d2Iqu1eFHudKug0AKr0m4aztimMZju9FLq3PNCtXSaxdX24Ex3T8c00cZZ7T99eTaTNwCTcUpYy6
542QQo1x0nzbXKNRYSrVGY8RMbwQa4Ew5jhTV2akrwPfu504hch9Yrp2ce6Zh8uYxGnwm9XujP7S
QxBOjjjasMvWmcrinagYKrmORxyoxYxWn/dwlx9F0W7faY6HOtoPrF2Jru6gWcVT6NKwaQvTWuel
h69fn1589Ih74FwdiYBcvqEOo45eFaEt0Gv5Nvu10Mnsstik+n18TOcPI4bt9VBF1tH3sk3dKPP+
8rf1xgKDJ7qSa7gJNxpq96swh0LVypHsjHj4ukxLYnpCi0lC7mOOXmHj5DPgH9bq8lMAmc0DDCVr
37vNVygcoMN4FVbIInCS5Rrup7zxtpcdgxSCGfpkq/sODUVq9NMGOVB8PdnDuEB7UKyVherHQMi6
DQz6NIgX9o1s04e4k+n9EJ58HEaIqjrzcHkFftveu3W7rnAwX6caw8nQ0u3bNg6jK1gPwVPmMXeI
cmNYSdF+RBOqxbqr6g3BXMF1weCfSX51JJQXfKACJe/7ibPz1EjKgwGeVQvupF2EmzxL3/3cxK9f
jK+lH+7wVIy3bR3Fx0krOizQWCxqF8J+PvV4F6cb19OTmynPmKp7kEpDzFxnv2Hv2br5Fuj7RDL4
4B3cxm233odPkNGuYAR0mqwUM9rMHYrQUXW4FgfDzpYdoVunGKnQume246GgXtt+H4C68uRVj4qS
qsvoXy+fYU3rn8yxezHCHdKw6ZoBLESAMSAr8PJ4dLLa2jZ+bWCeysK1NaXdg+0zqaXP+FjoYXfm
7nu1zXHO7m3MjQxnIZotmKOYDjFnZgCPmfb9oZo/2EY+Ei6vo90xrXTdUSMztuTBJIf30KRD5xea
ug8GBiu0x3fcNuYhJKzwIAusTM3lAR/7+2ZKtT2lEYAoohBW2iyUB8zgXsNPQNU7ZOHGYEoq4qLf
QdH/gYmw2PsRImsjNMIbHS0WKVvNee4A6WyMdj7m1z1aAtYXPAt4E3CZ9K2snjBOvXs1S3lTTYvc
LLJ1R9jWLmjxKXlFFQA3t+ExDvs6Zp5vDTWIqj1NZ/Pgpp6xDlDmv4XaaWj7Gy9vb6s65SYXdbCx
lT7bLKfhgLZ/oy41D0Fa9fFScbkkAKB+ot8Z2v1tnSg6PUZ9I7AdL/0udrZd4yBdbePXONVueosH
cCSzk07NsCk0XKFIee4CnqjAn+wcHNroHpV5GPGqrArm7EvX65w13UoTX9uQLiyDiDY3BaMe7bkh
2tvQzMbbiY3T2iHuDEaMu7EMJ1yWZhbsi7BO1o3j7X27keeCOgmPv9GtQG73m5aRa9sU2wC1JhEq
qMznD9joBgRaeJbyIAk2k0iHrXSL4GhIpN52lB8m1ADXiZ4gfY9Dd5WaVX+9J4SsJi6SD6Zux7Te
sX/9OdX3XRtl8jaM1qlWBTioO/mYMl1Bk+KdoqiZZ4WlsYlVigW7df1HBLiT2/s3ZBRccRm6pz6q
uxPHBq+qKaZ75gOnSuu2EDdImRTue8/maeHMb1E9WBKI+xQfg9KNjxUNdl/Oum8/jc8oo1Yh3pB7
s9fIAWNWtcsjq4XypjXrwiHrzixa+h1T/+CUXjEDI5I1alqSnUZZHfXAinb4AXeXsZ9eOhUBbeZH
kFXpTcOkfJKtuqfl7y8LUszuJs1/LDO7Zu6XGueCzuwqTg1GCFYWo4ZviRcfbUxhgNXZ5dGLj8i4
Ooj511o2HipGBVBChlrb1xABlwU0WV4e6piaVXYxzJ7fGLbFMzf02srblABM/cEtG6jzHj1ucAzz
ahP5dyl+1iKM5KOD73WFoJjIh/hu0u37FuTc8lINdElrohhF7DP2RX/b1/wJdjFgaoo2WrVDOT2l
BmDAkErxZHjd9EmYK4pOe8/ehg2vP6LSYpS1zOeXLjP/fJEzdCrhMeCAoZ1K68aJ3OyEIvTBgNW2
IqOF9CTXrW+FJKwjQZoj8htkwjzvTGwPhdeEy6nzFgYdk6NRev2aatdDDh8256n2NO6/PtxEanpx
ovLTsbUMT6vL1dTlTbTprEpRg07LrkRcBQs52BidJR4ngibwq4SPw9C+yME9k+2SPdTz06iGw5I3
iGrd8VzpgX8IQ8CmQk8YKChP7NCqG/+hjhD6r0WSRYWkK5tZp21aliF+LiNci/4Fg83ZkhGSIeSI
DfPz5kyVFyxJBnyT9VAe0NXvyzKAMUOeGnPcpD5dPiCjXTWm8u/qtnq/vOFBKOS+hDy0E33FIHH6
D82Ov9R0FpQ+vCy0CAWr9q/9LNGX2Hqdfs5ISUgDU65/Tdq2t61Tu76GInSjOqu7idG4r/JZC/L7
qsv4y593TXqcaJ1dJtgk0fxSUjqFHbjCBuwRF+jI+iIM1qE7S8+MtlogBKu2KkAcZ+cOg8rQrW/s
dl06myBH1OPm7rHDBLttHZIzqE4EzoiAEhJu2I3HNHnz+4PFA/LryRX4PByMFwwTLei1v55cAWG2
Ugb5YAC2e2AVQg3LqVfVsYlrtYPqxhrQVe200YxxPFikHlvOKHdNQVLmNUqC9l1j0/AE3nOAEgb2
tyJW7AZEBCNq+wWyFSLbOvW/I65d4fwzhtni21Ud6M3CASNlWWsfPfrBSfVwx9bBwXNKdsrln6hB
/vkFVUNn0Y3mqSVgZx+3RrrD5S+OqgVq2ripOtkpi0BIUAW7srQEspY8FIPtbPsyyB760o2YIS40
zCMM6qWNLosPPPaAtqBBWrm4wRma9uXNmLvdrUghQ5G+VNzjX34L7fbLM+O5Fdbb5HDL8k6O5G/Q
/1xPWpNf/+tDmMJ3iUe93MBubM7SnfC8tYSr7lz6XNlOtaP94fYGTrSxXSPRj3eeq5h52I56LImh
YoQ1biBH/1+izms5biTbol+ECLiEeS1vWMWiEd0LghIlIOGRQMJ9/V2ojon7whA13dMSC8g8Zu+1
idFcGg5hBCHhrlDhMnSI0ALHsyMxLdyfanQvaxnr8GkO5/4QeS00V19br5UVBHsjmm5E7zgrox+a
T3Z0QBB6TpnSK76LrI2u9y+Gk7TAQFlSLYZlYipsgpf/9+Ohyv8OmkEdPPbgV4ztD0R+DMcCoWvW
h9OXCFIPuiuDGg+qB1TzrYDu9Bom2XiDeWP8EQodMUja6qnqxXi2UeIhokb/WzHPO9yPOqp2KqHx
UhRKntn//Z1q1HYTmU6oQlLwbHb+CDQw+a9spl640glRK8vxrSrwC8SCJKY+DZ7m0fSupAI/keM6
boeQxaW13FORr9QJCO9BOA997kIM6H0XjEYWbVw2xoAvu1c/9cM3fHAfggCaI5wlAnzYL6+mkIhw
G+bj2kubd61G/5JAwrv0rAdXJq8+cGw5H9IQ+P7948p/kGiW/51+RaanHZIrc9NaabNOuLMuEEpQ
xGryX5PKdF/CFJ8bei/SZ7W5v3cSXoQJadExR0Bwd05i2r9KUdlrIo71kVLrNz5L3Pj20D7OJsy2
sJz3lWvAout19kR1AgCt2xOQML3XSu9DjMFbixiqK79Ysz0Vf/ra0axzP/8ryFHZapYKoXpIBtfZ
sNMxF/mxLx/T5b8h8944GYV/gan4N/TygcwTyTYxO/7Xa2cDI/U68D5mOTLsTqx/uXJMyNGKeZNZ
HAxwGP6qNH1z3wF7PmexaRzU8iuaAOMwt8SycO8RKmEWAZZ1Au8pA9AEqgD3X5NtbYg6Z1MgWyLl
UbwgWQHfkE1y2lRKPE1ydN5Fp37lnZwO5mCBVDLArRmR8W6O0YefGS9hUsxfSjjnUWbyVzRk1klK
ITYqMw8NpehrBVYGA74rH6PWLG/GJDZhq5AlZ+KvSfvfI7uEWkfFZ3Qy+Gt5JG7V0cWuPHkjlC98
NdQmxIRJuh528KGL9W4g1+ZUJ2CaZZUmzzo1g4MgSBRPZXhkScY9zkZja4hYbLEuhqvQQUPvhXl1
yAJ3AO4e4SmAZ7lxfKI0nCgkdjHrPSqjIgCIijaBfcpMPlkDyF33DgPWw31KVfRODYvTiA8IpGDk
db63FwRr8xryDufwnsrfObhcPofpIyvw55fe8JaCSY4wHo/AEdLshruKzfFSbmi/sQ5zQaEd1cvL
lk23cBbjzSRkYx+G0dmQ6Tfyve7ZM2FrzyXSlSzX+zbTJBmbizZjnm29w0MOXa9tMAl0qqkuLe/Y
5f4raduXxnWtE+LC9hH1z5K7fIy5P5AaxuEWpFly07Mf3/JxpuyyCxqC5Vvp4O5HydEfYasTEdjh
oE+G7tVdnhPTGEmeKNwI+mmAMyQgQBqLfXObajZpmYmjQPnda+WI31PDVtwL2ujJBLzfCKPZmoBb
N11Zq6MC1NZXLaMpmC1n+Cp7QYwwdK70ipyZrRZy0bt8mJGHpCbUzhpim/XWDVvHlfW7vUAAMx1s
Ee0F16SQ/makMX2NmBfUNXJAkOWv9y8Bmd5x41/4QyQX9IH9axIvgBTwf2c8SO8OuVdHchxw83mO
i+deMRlyYwl9lfVHhl1QQ+B6I3Kt2XY+RCgtSWcWQW9sfHcgG8mxyEaOgFdhfs3XKiQ0FgwCwxxj
bJ90jiCCi7zc3aeVcfVit0ZNqpK9HpxkesbCk54SWJZdOAanvIpBoLvgqAxYRc/W9K7I+WQ2RJSs
DXbk0UvjBwbM07Y0g3wbjNmiGxijQ5ARwGklxsZqe+ekPGK9hFfxqgc1KWSzoHlq82hdqyp79vFR
bau4yUgqh0cbi8nAjZQj4gNduk7rxL7ms+4e3CgMsI3S/gbd/N06SEmgZ38qz+N29oJ/I5mR21iY
9TllFAhVuvJ+LNsRXHvoHE2nAzMrERRmFzOp5QeXcInLz01AfGbphytsvHPFS2Gq6Jwtn9YY31el
EDnx7wEUdJPi1gw9+mG8QMao/afIK5pPGy7FNkYJVI1Iykmn5Z3oxAk7L3IhnnSN0h/VuMdfJSq2
k2EFv7KavLcyM+a1V7S/W2tmHoY9s0GxiQINHLh6cjPzH6r55tSNwykU2XDlVuoeA4ZyDQC5i2Hr
t7TkR9NJUCHzANitAFayMokAQkE3knQwkCizHc2J4QSL3R1Goura5LQ1Yu7ajTuEmBHFEJ4w/bz0
9zd4oJ5ZMTDHCRQDyqyKbL7cf8UEkldQdeTnJt3Zk5n7PhbtjrTlaYeQKt3FURFeEkTU3bETgrgH
33FuzDn3tY1G2LZC74pzZZ2L2IbLl33Yy4yeomyGcZO8o1KHDWzj6lJkmVnSTZ/k8gn4RkdWQih+
9QMMnyYU6fP9Sxth7XRN63b/roORwpnfImxNICRYxAANU4onNKSQXk+DsHb/fY8La35sbf1VDSQC
D2H7zmUQ+TRVBByZDQICtzcemecaj/dfAWklEKpMBhpPBTtzhkSCWUC8DAFlATl6M6J+FgYTabub
cjA+qr6EP95Jg+RvNNwXDx1kJoHfL39bOy6r55g85ftdz3uUP3Qj+EifJKO6HgKe7/+1Uvcb2QMT
a1XcUDSA938FmPe2Hcfp2QKQe7OnnKFrdRucCB89fK8n/Nz+zWpeMPXIQzziT52W00VZcH/9NilO
OdfWwYyx1HQ8JCc7gup3/wmWg1fsrRqwYRZsJ6uK/kJcQg3I24zvb4KENWdXy4jJYFiWCZ3wVnM+
pS+tpxkJzT1h1u0cHMDVRmun9YkEUFKgIu7E02gTluePIaCdxAqPGaawHcOsVVFFpCPIpjkQgOhe
3aLetXkabgezyTeuNrKL0wkCa+aUcOm+fepGH4OnR0WKO1i8OIhuTdx/u3oG/VCm01e6TEXuX5LS
Oacd+sqMAAc4dOAWWxuCZ+g3GPpMaHSxcC/9u2VV9ZsVRJumK4fHuM33nqOTl4G0nIOYQFVpouQf
GzcMHpvQQGQShGsbX+hiNiEWZ7lmMxeUA6IKuYtDbZ3vX2wEjwfHnk5kAE0nPV4rJP3UQ3ONHCHC
IKeCnOWFtmscmL/Y9XUnVNt4hOqGYwC7g4sjueZAKMXV9Y3poDvXfBhdjSi287uH5N/Y+vqsx6w/
e40RMBoSvzWbubOyhHsuNBZeuzCfeivH7PZsyyncSys8NRYjqfuXNrW/xRDUnJY2Uq2qyff3J+7+
ADoFYyd7MtJj4gWcJATeHVh/J1tsTe4h1dyhtSGa5yIA4Y//W2whta5l2k3X2ZK4E5dfBTXoTeqm
rWhQ+d4Pg/sXC/MYSrW2QrRL0GKQNJdB98O1b/Vn2M04ZbisKG+6Zz/jeGl8AsqUt/PrLDpNsfz5
bw+VjSSKREt1wjywAOFYzJu2q6Bbt/60y0gKxPYIDESVdrod+xB83SJyZ7aRnLVNyJ1ZfiPEcD+W
0grQiDLWTocWcEjxlJASnu4nBXWxL8cPpzMDoAL1/IgNbMBTXQysdPgf5QQsFyop9btCWZfMdf8e
GcTXVAHpMfdvGQmf41Ylu7zGNYHiZ3zmozyns+28wzE1jtKes43TIAWIe1eDg4BFkMDbg1gzHobE
qfe+KJw3hCwPnUlEGzDn+FKtG4vVH7pPTt0sTv56Q/qrrkL/K+wZJXTSSc8hafP3e/TcEZQO15V5
23Kt8i0zpPu3mU78g9Nk+8ah3nWl9j9xxJAY6kuLYBE88vPQ/45Q7wFjguSbErdyq1WR7ELtOuv7
t4HjvEhX1JfGZDA+aZphi3r4tU9jnqregi6RlexbHFD7xTJYtFN5jt1spsUMkxdI9OWeCB7sPboF
AzC5z2NeuM/odD+MaUTYv/xWO8fYe9htEVdRiP/+8EoMzTkvcVre/y5VIBr21gZOQpKcXSlog12S
k/rZYFM9M+FNkNDHRViTG1fQmzFHrxiWwDMbi9eo67wnLtf1/TtJANBru25CdIzad7t9Es4MuPK6
fYxLCcAjhN2yPKBtHekTATnXeZrPfmt7P2nhbb1O/gXb3T97ARyBArzVGV/NidD55KUx00Mbzodi
nP5OGQnKJPFR5ElcTOuQsoNzET22bXIu3A/ueOb6gRwSYN/mZr9fmbIR4oGiBtoZpIdf+dyLhzFl
hrkc11pi7sgJPKiGxD0M+TB9jO6wx7SurkMcv4qxiC8eDfiadt34XAS7q0kDb4ZToWjkM3YgKS1r
NdBVSCDboMq5MTrTlh9xPD7mk4EyeVj4OV4WEr6J+zRExfvtif6hKcrpl241SvMkaI89PIV7IUNU
lHqi8i4fCxyBTQs/oSai7nQ/axF60LUK5Ny62xRYj67//8VRAQWi9S10Z3CB+3x4DhsAy4SqnesB
TIiv1qOQxpO3QBms1N3dd7Ex5Rg3207izP6cmU9tEiA7J7NrvVd36Fe5b23xVk5oZ8Nyhfyo/ocZ
/tVMvfbFJjbQ0wlrpr5OnmQD97MuGgctn3RujRyf1VwmW5CTgN+WFyJfvrSxbi4u+iLtxPuucfoL
gcfOzUsK98ZWK2F/7UPpIaTL5Y79qMjOIIHp+N9dKtEHZtFUXfRAK7Rqp4h0LIdcoTEAeKDxMa8r
i+GEYSXjMYrf5bJJ8KA7PowJnowKjAEotNx6KCYLP7QTfYy0ySsly/wmJGlwQ9Q9dvHIMFvm4AVa
tvW1RwpvkD/hH+r2PmDDs2gM2stlgIppNEZgr1lTNywcu9SLzqXlAAWZUud4H8/7hLluHOJ5sPjX
09EP5x0aOZi5Ygz/Xrp2Idr1qtl5qe8/mOajP9j4xRSAW231r9Te5nOiqkMcB/blfjBPfmSshzIv
Dg4LEPRd5sO9WIXf6x8ivEQMHzGN2AA58AfX7/y81m6z4M+sLrzxKOqNhxn3/N+kwmyD7GlYTp+R
++hYTUsZKV5QwKqDGgBiTWlxjgv/wXWn5kLrHj3ZsVXeHLTpJXN7phaGXN+FHo6PjpMcq6eiqlH8
yEF956k8VhpKqNSw9ku3/zVltX5yZm50Q7NN9gD4Mg10b3k2HgrdZJe0D52bA5te9PN4Zdn5Uepg
OBvjjPApKv2n0o7xRkTtwQPnuAqX3+9JaL8gwDne/6n7b6VTNrOBBYjBtaVZ2Y50v6PlPnfh491E
1bpiB8yiuSqHK5/Nbby+Cxvu9ZP00Kcs1vms9hbcZun8Qs0fbqvJMUjIC2ja/QE1BKU9a1ztXpdj
kXCTkGPKB8A9F5P57tvic07hJggrU1f8QGTczKT/Fux3tjPLeACZzBR1ihYjqi4+r9naCrW3i5Ba
tYsIcmya8QGrxFn0Zgosidtvzb9CXB1m1iKnKr1LCpK+A3U3pF+AItRxmjy57hIoAQ3zrnUEHXwn
OvT+rif/TK6RPkelETyge7x1LLFOIz6MixpYJzEF3vGT/S5zy4L8R0TEXUDU1fXjfTdkmAoLpuVW
7H4ohlHYTVc8eg23URGfKHsQinj6ie7oH/a/kPA92jvbrv/MmWU9xkn+WxkMZnwSZX675fRUxdyN
WWK+ldSe6xJEJ3p6FJdlzvthCcV1Qpr8iskdcclNMhkXptqRx+Dlu9J9fyXXEnEgXpZCTMzMxe/e
I5E7zaxnd5BM9hJ5ajrvMain5IEJ0W5hfx3CMGH8Ay24DMxxr3t26CUEpE1QJR8si7LQfTQDt1yH
7J9mx0xRYmRqxwT/FmK/EszgPU7tGkKXXQ3+oaC7hz5di+1szHIbhmiQXG6KCNrYC35nPP8GUgph
1+V+Lmq5lVHH/3dB1hJGqiKWTKSSfFhPpj3vSiOnSZPfSV2LPVv5J+WpGbUUUKep9zNuu4Vxm9if
lKR9T7s/ikSdo54YACd4Do5d0RHI2Bkf7DN2LiJsonMK8xhHBJzQp7KqD7uNSevuhdhLMxesmAGN
r6GmHIeeVZvTnSK7rIgxSU9trpgplvmPVVNfzdkvHGURrMu8wqFlY5q0/iQDgS+zbR/EKJaHsom2
WU1AqxforR6wcWJhvTFuIi6i++UO7ocayy8J5c1IDUDnJeGCMcTJrv/TAjAIxydg/39ih4Rymgys
2bAneXIKoEKPHt7KXZQbFRPgsDx286LDiIyQ9kr8TZYYUT7DZkoOSmEFrQhcKDAZ5vkH1m5ogpIB
SSyJ0WnHTDBkRYU9G9O/zHDrcwhtacPQnpF2RhujzPEM/GlOfUSzFpqnsimhUQ4BfjFMius2BPwN
v2OBlutnlK76QioL4LAMPf2oWLKMUyG56ovo3OIP2rOrgK3SkF7GnP3BI2eAuIUvYhS2ZeB459KA
keLAHFjV8It2fQjfYZZEtethJjad5yyH7Os1ITPCnlPGHOxwj1jbcgiJDdXzGBThxnGSp54g7f1o
/qnc4E9pKEK+HGqlnujsbUYdNs+9v5EG/YGJSSryUVo78NsWx5GF5JgHSLVpuyGp+DuFU0QMKt15
5H9XXuFumLfZa0x9W1NTcA3t9BO2BPKgSrPgK3G5jKTYHpKWhA5CWwDvxdme3PhlTxf4J288zHBa
VRcmoFj8DMr4+CvPy+4welSxFVeDT4xWiMiGnHWwr8zv4mIgm8+yQBNPf6MMmlDOvBGNyRq0CMNN
gySaOXLPluYy9oQ7XMpjbOAKCg3irXlsIOmKXt8ioY9BsmzVC/SOPXI+P8FzPRsy3JgpEP7YyMId
068XFD85mfXlvjN0Q+nEZsZGhKVnuIlkdS6oCrybHRoBT+TEsdYgC6DQdCWL+KnNjk0pODphs1kN
VOS6fhhCeZRNe2pjjqe6ESSezflzx1+YhScng93g72YeeTBc/WhWoYZ1cKxnlyE6st4Un0Hbeeg7
RL0LfkBPFczmiMMUZtHghuQnNnjutLOYTM2m+CEVpt2hLoPdwTiTk8phxOj1AM68LN0aRnPIIv+F
ChAgqFn/qTwCZfNBtSfbUzdLv0UmGeFJFsEZMfJr5oVfgTksUiN5g6WeonvAf50Amp2s/DZfK2tJ
+/LxW1kwVlEs/YRNMO/c4LmsidUkGaU46AFLluZmZVHS6uaMcI44Kh+8UNIci9FBulfQkfeuieZh
CU/p4hcDRdwqS9O3qYXe1MduflQwc3eKFcdWK/8d5YD/KPjM5yY6D1pkD3zi5d6r03/12Odb35MB
Bc+4oyoLj2GAlDhtegAazR6Jbbp3U5Pze3Sqs6P9By9zXpKoYlRlMaWozWLjpfhUQ9GmoEdwVjoJ
NBg5/mboc5kBAe38xENZEOv4bFJicDHUB7x1S44GNWiZwIQljcKbw+ckYWBnDqdJmuqCABr4W5c/
cmaZe5cPyLahLpjz8GMjSqFna4niHu2/Cw1wky5c+8ooL7YwyeEKkS+OiUUwagXqDEyVB27vd+RD
5qP3WTinyHQr9q5Ap6ZmZQGbWA+k5GxoTQv2IhjtsJvsTfyS64pt0KZAyLqqfTLJbYAwqyju8byB
1Vo3LmmvUTRIsm9IerVNprFxOTsbv+6u+ZJkGrklRym5yRs9sz0g7ZEs2Iymfhpaa5fjYq3j9EAG
tQ8KRLCPJpNUVj1sK7K2gsgMQAIRcoMIsIn/Ge0AtWCibI85kDbNYKudU7MPT6JgV+QY3xuoD3H6
YUpuY2Vbe25AOBMl+2ypuk/ki4++430IEb8JEdaPYVBgwuHBoV7eWAnOIG98Mo3kE8rftGIX+Buf
ply3MeWrSyxbEnuCjKDvnsNqoyr1XVhkIy2Begkazm0t+z/lYBOt54zcsXpZe1jzq4wZZwD724qg
fC4mbdDiQX1LI5LQYb67kQePUyr74Kn2zfeRFzk4nMbocc7J5PRydsrwGuyNV8KMZAQPPK2DYZy6
P05PgUGNHIFb6c4gQNlyZVyyXCR4d7WV7DVRtWjHUbxG1rUKJORO46pogw+IuXJAm2/8tc+ubY67
muCaDfELCFz5sGjhyGwhxK2Bf87YDoaP9UkqHbpaDCE2clIOJFYm1BwIYUeBsQrnu5mxRkBULVbk
cxdEK3C/TS2TkHjsjgWGoXWXLulqSbaF2PUwRuG3bu3xQgYWP6FQnRoSUYueA7XNY/KSvoVc8lah
ttGs/wl89c6T/8J2PweYSFVRRglqncF0byrvNjZpm2WBfDEB1Levpu5roMLaB3SSzCW5Rmdz7fRD
tK4iefOCHmJ3XTdATYtyyyreWZUTRvckKqxrOoMqk81rPccMhQxAl464YRU+O5hhX8uyhdSZ8XOY
gu/W7rZJC9fb7H6SjpjenC4GMzoncfiCbNgHS4A0cqw9F4CWfLA8IHOgqKGFkD53MLX21kmbd+tg
YRDC/Wp5UGrm+RWRLnC3H0hYYNqTssRWPsvKmpyCyf8BxvZpDmNPXgEbYkVkmm0iyh0CbR/IIvJR
ZnYPSOCjiSFfFHrvUNABH04EcQehvvQpBuW8Md5F/2a70KRCx3waBFkVLq994PE8+BQFSUUNgRr0
DcOJh0q0BhjToIfFu0WfmvTDbsySD4sLV6ZgMidqLRcJOdU7+ebpc93nBMYDtNglCPfqyOCJNBRT
VTOvr8Z0lC2ILpek6ABEjBFQ+yWyqbbarrgyu+BhxqN2kKxMlxfB5TYvpMsz3oZPRMBw3+X2ni3x
1zITyqPhT+0Hqwh9LcGKMVPjmYWrALXQDtTiJsQ2ZsT4jYOhuagiJqUzz8ncytM/uQmGqiItEv1m
sBsG09uw77JXZLs8uc4YP2j7ykpCgi1j5AdlgkF+0Z7omELqrh5VfO1/R2UrGGZwmIqpoTIy+cOW
6knZ8VteemSxGX+Semv0m6bPra3ZEmqRjASVeu6h6/v3ulHpnjE4pVdOVEKL6BzJAYDPRr1AoM93
EiakVFzfbgjL2nCWhyXwTt6wVNR52J6pgQ2XWJGh5FZPY9p6Pikc3GaDySACj5Z2r1PZm3vLtw6u
Yxq7PNT+auRxQAFxUPM47pEu8AYoZ8eyLTt6HeGl8qcTEMsay9+7TQ/e0u4RWc28SwTNe4em644o
cvVmSjkKqtnDCmdtCTmhQgJCW55S0ul57XFhcgdfCaVAsUwYcdjZzm4kUn3TufaZTQKDz0zCmWMQ
pUxysMosP4yoveao+zGT8Nkk1ppwWniPmRqOTtR8YLRgEOaAwl18VOtw2jvAK/Z+2p4CwxcbKwxW
KcOIDJ0VXAzVvXSCw9QpHcJPnO4rD0vjeWSHJvEVef7vsmjDT9NHxNTJQq606OhdOr2OSEpBDhyT
gyWIgA08LIY+MzXJ+iWOIhDVC59rkBbEGWTfUBfw07elme0z4+x1aXTKHBmuS2LpS8FUvAMkTiDJ
1om8biWX1PrAhJyRk/JpTyUTZiRKbtHvBz5iBw/xlpgrUEE6IowvaAmbAxAY4MFeY+q7VT4yk2bw
TjJ0Z0q0qthUyPT68X2hPBDOlfTbgpM1wY61LerxO1xSO5s0VHsZ/qXQSvbF6N8Y+RMCQPaRrJZE
TFngJQqsW8uhDIyL5qbBtVSL/sSP+5JkRGcKHT0F5BzIXJkQkiGPJd12Rn2yCqIhwZ0LvCpvNoGF
lj/Qzk8dMLuYAtdas/IiRIqmBBIX88SEQh0X60rECpWcjRx6VkBGcaoROesfs8x8U7k8KJyLq7Rc
okA8/Bl9DY5toSSLTRwy4JBWtpbu4CD7MHmmMvXlJGGwYSH66NpWsLeasjm5FuoNxvdQ7WHo4wlo
WghroB5pVFDYpAz8MCpsW4BqxtTJgxvpdU8o1xbSCBtDfoEucvxOxKazmOCobevlIMG76gi9Amzi
YF35BOdDPzXoFMJfgsrvqGCSDX70G5TXscaruGVjDIzWpIdsY/Kd6hysJqGyAjUU3xLcA8+ArSC6
jJ/ecVxQGhxntt7bQ2nvlWdvcOTFhE2ONPuTWOFzmBj9Xto2PjeEjm1Nwy1vEEAbwwjXrZvQbXZZ
zJGGQYOIWOeha8ty66j6b9WVT8BSe84Hlid++Ym2L93Xcv6ECOLxM/NWXuo5sED52OyWOyOOeWTV
syHseSNp57gKOQNdc2L0mewxq9Lv+467tQlPcMA0a12VcKxg/ywW5bUsrPM0k1ken9EfBgdPg3+q
fOL1lAVhpx0Vc+zvzLZqzn9GsxwQxCAp7yrnblh3NRFv8dzvUhPqsR2ED4mc3pxZTFtlPFlG8jX5
zpNf9jNDyCTbRaQer72Zn5F0CmszuzZwUA41O0Dz1bh/MlsMT7Xh/ULe55yNuX8x1Yd0EaT7CK5Y
eCLxUD0rdCMiM0UhtZeQmQcdrhBpwZgwi2qJHRUcCS4LezDC2iiuojSZiE7NSVupv0akk2xD12FG
lr4rBcOeyhcWPkTtVYMsZKdcCkHE6qRxTCDGkgHRMt2vH0NeHe/2Cyn2ls1HqXPWoMA1jMJsb2ji
EHwVC1nDzk5R0vvE4bYzO+3xS5XVS8iffDVIlE69A9tdCNAZH9Bkpm18IPillTZ7ge7VxH1xRXd9
YFspkfclv2SNBEO4nbMrLRNjGprRxnW2unZwkxBsUTcj1BLvuWIavW2G3zOS2G1SFNOqKMtz2+jD
oPX8aGPZFqGgFnbV8xJwC3gYRF1NclavAvKpg+GXVED/fGPstqOVlzvseBtCdrlYfGepa1E9NHa0
YWpObFDhkAz0ndaZ/2ApmDZkAc/ReGxHZINhGTak3kXXOTGtTS3ik6ehrcZluzG9Oj5B2kHgRa7L
kDaftW7fXBIipxzaHyWX3gWtevTjijS+aDpypkKNkvoj6hPrUBnZbxa58YkZM1GGMTLLntiCStnG
dhZavmjfOyGzxYNNTPZq9rHGfGpAEyft9n9Env7VucMbE0KAVqMGBYiuX7avYUnKUD66JCXn5t98
sJ8Z85YburmRXsp/LLv0t9cXGsJW3K33ucs8aY6bcdNhzlZxsnBjmWTMbtqfhM5+VQvQF9xQs7Ey
5vypAlMuZ80rAJXRlMCXPdmd/WY6TOS4c9Lb4tCV4S1NhrVexlae3487OyY9MB07sfZ9dEkiRbkA
TWWfwJLa2NSErqvni1nogxMIZ6VDZuFRz6iJBpR1j6nTjar9CmT1RDJwyqCnqfVe9XN1tDv7A1kd
qQBzY24t548ERn1w5MvkZ2yL0vENed9PvcT3NALNksucRHYI8j37GSPppfYhujZzAXe7m5F/TuF0
ndRr2lydlg8WqicZTgtdV0ibKbWD0N4Zfo9ze+3YrBFAicye3OVsVSKqbXwuzx7bAUE/YIlZ7q6U
1T1FyCMon4ONSPN6zVC4LoV5Nn0A2ip/8OvcRcRrXXQv/rXkQqJ6yB49TVbmDA4+YRpXRnm0wr7H
uI5NHO6Vr7F4aFpUiPSUvaK/TVoGXz5NR5I1JdOgaMfordvHMxtNIUviH/LL0L/WpTQ2w2DUhz5i
vyYKEsS5Ej49lSYXUSD4sEg3Kw3eT7wWJDRv6yB1ODgQkGll/J0c+61PDHtH/32wvJE7uWbBa9l0
Eg7/deQ1F3rICCExzwiP9RfZ2oc4580vUJpXx9RmuNc0hj6RsshgdsVeiNlQ0OUPpjV9a7M2Tzoo
vxnGmBhbmBaX1oS9qbwiqfslQtM5VCr9sp0K75wef/dioVE26HhVq990aXgPAYgjXsMUf922HHXA
9JiYrJb0y3pO3pk0kmOTYx2LJF4QyNNyDxDgXzI1t3nJnbeg6kUmagSd+YRS58bZN5v+3cjVwazd
aD0Yfbn1XMnrQjYgh+QzOiuDtOf4ezAHUufL2IWa6rBKwGLEds9koE1STJObT5mAbddmDltMyLYS
F5KNa6af6Fx6J6XmA7BAYoi1bkrrluoyR5RJjDERLhejSx61AQAeUT59HFVkINAIFtPPAA8acw9X
6MRK6z2Bj/lIrh3LmNhW9j4SgN/qER4xHH4s4YKsKUi4jur7Y+GgHUOp8pL7xUQ8kPMO2YQsBKbV
XDtrndHl0ugwJNHDuzLaT6L2shVRGP1qIkdLDDkh3AavaW+NlxJ2YIsPcRbdzu1ttHye89MSq7nW
In8KIlRDyiGZQIVYagAeb8TMhK4PqU4RW3gbi+yKrSJvAr6sfO8deSZWsj8IW1LwpYBRoyVyFW6u
vAXSXSU+iqSO7fg5IrC5A4XPTw3OOIgHciWiJmFVr2KaXwsGbhV9Jyl4a8y6NoMRQ57G2XsmysfY
FdAzcWNX1za15me7kjdVmBseeHIZg+Gl85nD6elt6nX9AiZyV036EydD9YCm9I1o8260ostYRpdC
jS9xhbbIa6IX1hs0fva3HJm/Z4J6u/9uWuj4UwT9UH/0lkkzb/OMJ5JuoCO6og2mEQ5vmz1UPUGA
XZ8RDZ9nXK90u5zX098mIqTeTp0HjTpbjOrLCidm5y3/YJFidO+t6KdUsj0P6cKem3GrZYqtgTTL
/MHKo+y/L/yIVx0rH5JLonlPAMqfKkiXmi/5ccha3LsyIdXXJoJlCZqTFjUygWoZinXaOVaZg1CH
uW755LNinzn0/EgBgeb8Vg7aPVBagikmSSXmDeMSXNzK/kr135EhwGqITevSEvO8wYgjVoiNf49O
/0/CXI+dCdFp+TPFxN9YA4PP3PU+0pCGO7Og1ju0D33ufJUJ0Me6io5Ww5pJlDFTReaw9UQVmKX7
ymit/2PuPJYjV9Is/S6zbpQ5hENsQ0uSQZVJbmBM3iS0Bhzi6fsDWNNV99ZMtbXNZja0VEwGgxEu
zn/Od/auiChCh2N/xbKxjXorPBiYLazJoVmQNp21O9nPtYKw2Llcx4NcbFSABByoeGd2cKcLE4hh
mXKUmnSoC7gCVlOPhMibtLfmAq3O0jYauG6XezGmbArXsAuVE825TW3+bpk2eLr5a+BquZoEaO5e
T+87NFLGFYoz/hQcVSmQujADceUy5+KGHpUe7HddQzZ3B4kJPX81zeDV0ljU4uoH/BTqnwwFxU9l
L/RXseFrJre9zsBv7+pc7svuRA/f7zb00xOIww9udq/u5ERHLLNqhZfjsfHcal8jZEcCSJw5uOiT
FsKQ+hgtRWyCFV2mw0s/4lEyfoey/YPnXN84MXJ4HAXVe4mX2Rh8n8tWU2+KstlTQSlvqQWkLJx2
UUeYair3jJSgmjRusOWBvkuH4YUpvR8ey1UdzddtLFqG9hUPeHDa8kRyp2MdmEcKdlMfUd/eXHrS
WF25F3fVuFWQ8teCS5iYOZiys3aOzRmJpZJ2j01SWVcwq/D2U5viJcShHXfcd+DH5Ojbd7hUwxZ3
IBKIJJTtD9yvOd4BHghid8f8l52GkGTTj1v4L3TiyoKtQ/kMEzWLrpCep7aiujdqwo3lIpKokZuV
F1pPk6fSk6sPPzo3jLZBUpzQ09JNlWHiqBTquWPvGn+0rzXDrTNSz0Zh1trquo5TrtkL0ZdXkspM
xzr6onBTOykOsqqhKEjprDXQQV8iOlFC4qQnzBYrW6TM3oacCKUkkOWHcP1qyko47xpDx201Bhzo
KRfPwER2nVjGUat51TcFG5IWIRJ4po0QxiB37fTFnW4iFXAmgnFqhNeEnM/WVL8Mc66StuEgOome
UKaFCG+XIzchQLGVbeyZ7Po7VZFcaDkyRiLTudU3e6vI5Dox6A1q5Y8y7IEN4PM2TYzNQulH5h7k
Jqaw23j2E9xAAIxueiT3CxVhDfmAWolA/u7wxHv9m8/twhNOdtQz+8kICw8rho6oyuGj8QGQMCwo
f1Vc8cfoZyvqflu5Y80UlxdiwHJCT3e6Vy52Dq0fgV9jiQstNgCPa7qv4+/33WhLwaC7cVzOpV2B
st5POk2efQFOP+bwmTkWX47VgEmaWtFklq6JfSILtIBmE5cbWzOaN5QRnHZ2wMW5+5FhnyyknzzW
VMP0su22FDJw8gG9OCAAcJH3OKoRFmZJS/bdTLfnVRn7xlsgTYrKZm1wllHsufFz6qsCc5drMiEl
flUaAkGvuHo4o1ZYUM2NCxmay261cchJb3jejy7k0I1VqmgdTtlFNRKkJSjEroas0nKVWhcZShs6
YDgk6drtAjakgv/JcXgOCJBI1jv5qHX5H17NHusOd7kdYA0SCOUtzpYonmyOz8MnLV7Dwcu6cm0V
TPMb6wfGCzybTpdcEW/mquGCN1lWAaFkMJe16OS9XecbT4JnNCes2644qn4kfountQPGTLMwUyMc
AvkVH/mmMseKf53kqHYiAHSAhK5l8tZ50Y9+9idbxMoMrSAER++MffMCy7/ZqckkO52uduJemkFb
F0IWZ1tqc2C6+kq9fgL6CSEmdCbQ0Q5g1yBHEva0jwAQzL4ifLryPHUgFYn0TGHgWQb+ozBAF+gE
uoex0jj/OxFqkD+jJHQOEKUPGcbjECGcE3PNgj5EczV5SXfsRxLuIRoa1GrMzFNu0fbxa7Bbb+tD
w+MiJBroQ9EK+DC6JpGTDKv7fuQMLDknj3pck7VMeJcpw710fsnswuFVJOtnDDhn3Q7szTQRowYI
4RwKItS8btzT2FHJPNFr5sXFraxCqrRzjtpBa7zbRooe+uh2mrbjiCNpz1SrWkEI6kyxGYZy2s0W
OHd0X9iPCyqPOeeaFV1bjlefJ1YEs+UQrAdyOEZRsqe5+jdXuXQ12bxquZ1oWkNHdj6es5xS8UqN
W6vmDqKUhB7EHtySijqNSr/zmrLaJSp/Niv7aprudFf3VDsHXp+s0SCPGaUq20gbszUHE0rY0T2C
1nzswmrA3iGTHc6Adi2dc2WFI0WL2dbOTetEdpG3wpD4W7cf4Ob2v0SXYcQsiwIPk32P5Mh5E81g
kw36Zss8e7pMDNooGTdpiuLJramib+0YYupLmov3nkTQkz9HRIbkV+jRJUkw/K5OPoe0f0CqUJfS
RkICAkhIagB1Cqhph/nmVAAW21XSobo1CH/GNdVuY/7WgwzBYks9AxEm9A3D/mKgBtizD+8tOfh7
uzWDjVfrL1rsXempuuqmX+LgFNoGX/MtIPhDnUF9tjK00lTor6oXa3ektTBv1e8uarId1hCNTYJv
qnkLpY8jxcRPrer3PGHS07BGTzYv4Sjlku6Btwp4Lx2q2dVoTyaGBcTqrim2RjU+N66wuUtwLkly
7gH+XKVEiMHIJG4cRT1EQYArCCQdI+b07NMyexlBTsDnCVsBDqhEkXSJ7FgB8gyOvV0v4F0Dc+H6
HJAgSH9bOSRonFzvWgGZ3Z/0ncw1jwtx8ExyFmd5mlrs+Bvas9WWlFcNRLCXNqh67KluyKCBimBK
fyMCA757YvC2S2fz/sigow37m15o5AOFiXEk8JyTWTzW8JKcdp84mNDwXrx7iaIiaaossov0aSmc
6cLUZydwfIk5Ubm2uTOHrzRB/zW6JyjqDIR5OQ9VzaVKmMEtoTUmmO5TLR73SHEXgfFlpXsaWF0M
sbuseSzdfET9i6KV7tsnosz+jtDEyu/0/FDockcmxaa8ha67xrI2ZiYQAOg9kfPebXeZuriC2z61
B9siBl/mwC/ET9h3UMQzjTYpzUk24UAvGZdeJmdYPNQvGBBzQLYtaDwn18KBc08KjuLa0hqjU5S2
Z15v/HjUBMn85GiiofdBvMJvf4L8EWDx4TSoyI5dSLK9enCJ2fqMnecVE7IGejPg+9vQqmtfG9jZ
OT6UiFBYgMNr5of0aHFrj40SGWO4b3OAMgBwuX21hIItsLQHTenvagL1/9Qjvgd8Mso3mn6RAViG
I6I3nLLSQVN3AZrjaRDlI0DJvSJJyoJXe+ehaB90nU6uyizpmlPOG8fpCvfJpUrIbNhU31xsEE7X
Cmvrqh7VnVZ28hRYFslsu71CHJ77Oh8M7UGXITQMgc5mNu7B5OxEjyYlfUNAJelib5TD3BE7ut5u
qSSANoxVqw6DB0K+9HtRAlK1nrNt5mAftGB+HLjisCal8mngBWdS57euQwP3pgza+6aqm3t6WNi7
UmafKHheRWYfSpR9djRTQ4jRuABh7jUrxz64lJuuoAlT/NzhLoup+L7LGPYjujwvvlA9Z+nSY83a
g4fDlxJ6Z1p2Y5rV4oQBPpLe8s84HSZnXMAurfO28TJrVzOPCgI1L8OpIVFHswVxRf8FexKAHvA3
DeEpREEYezyLnMyieEuoKmZ9plujqN355KJ+DXRyWZq7F5xzb+xbzQ0PtoHIFrJfUiO7Xp4IU/ZI
rnSrzv0BcDQwrCfYmu1uuCaRu50wSB1rHK8vTU7Mbiph4UvNZqxOzDIIoRuEWHlfwj7mPjCJR6Xy
R68LsntDU+vlK+uyIGVRN+riF7HLzpEQy1Rh/qy8D9zMHDyHooEWxp9wbo42YUPGN+RTdPI/nJoZ
z1Se+aMuKKUflUHkOoYCu/zE7KgYThALH+TQj5fFkhoGqbXmlBhceywQQE7NYEfWEZ603iJ84/O9
d/TKuifOXm/8EaV/RTgapyOo+o0yYmNtVPIzWQA21EdbzzZH5lnK5aTDaZ5kMeEyxNIOOrjnkBWr
sJSB8plTNMuHfELkCVtzr3f1w8Qs5Wnw9s3A0LmPc+0AlewogLQ+FgyB14A8mWFqxILt3Lkun9+l
WAQ803mVA5nFAB+SqaV7imtWCol9uzCDnJGu474YYNm5/n75bpWc/D0GTb6MMRA+HFX8Qpiz3qZh
gsl04RsJRRDTR0k/IOtSBVdS+BIjfx04T/3OC84QuY93DU/OuA80uJ+BK+NLr9Lnvil7QqxeQ8KO
IE7iEPLjzWOygTWE5urqmTXyzWqEOMoBExU2EO+5yY/1HLPrgIst7NgM9O026QKfAxKoOkSaclVm
zoh5Ornqohk2FuGHs1VQkZiNg7+OWtbHHj+cpgr5x0DfFJH0VdLZ4fOYsSulBIU3up7/nvIpOJdz
rpEADtyIaYzxiIbDFfDaPmzK6A6XIu5T+k0P9pQmj73l7saY5vB0cp70JUTZZNV9zu+aGldu4efi
hg9r7QhZ/wL/Xc5uhfCWA5THZsWPLrYZtwxRO/0cYk58Wf+Qh6p8GXOe2bIc6JjJfyIL99d+Bgqm
Rk6XKKbDoXfehGlxg+mGMlt33wyRRs8upT/SNlNxzK6p/1qrbDwTd29utcVhceHA6KHdYdUrcNam
tCtbOWYrlh77nE1/aPz5diQtSUCXVxcWjicHEsAmDL3i1SiKje/TKWwYSQF3L2NDapVzLjGhMyQl
p4rHjjG2VboHTQuwzM6TbmNOxqi+Hx9gFTLOIFe/EIcihZ3KDuOrnsZKX2dhDFyA3Tc6Y1erLwaT
hXWkaGarW/GB2pSdxtAcgNOWLwuAzhkj68ioxLqr/Wpi73IeNJmzDph6eh4b2ghzxJtxpDBCa2KL
YFivI5kqgRr+VncD98e4e0tnBEOPM3FFw3O/S1NAVeTgTokD9rLwvHRn6QCzAiuk4Dfw4pPMORK3
LMAPJvPiOQO9PKlYE7ZlCSce4yuWT3INSyyxDmEcmOjN64I34MEde3XAiQvcn5zY3rKy8dKgVYVz
GDjwz1I3nft+DuuCbgt3vknauXc0YyvSkIv2/CPxgc6tgwRVnn9HNoTB7d13+4jR8auYbki7vOYk
xXdd7TNJHvtTYUl9tbCMONhRUtH3OY1BtbPLG3x5//jsQIhf4A6c+7pj7MHlOT2kZviB1fyYEHuP
hqLeW6iQ26HQweUBS7vjD3aJV50XnFc14zjzCMEmy4+RkK9F2O6g45ZvtYXDPl12zCzDGUGHM+tG
+DTkBlXCUHCWBZFAJeiLPN3ZTYp1oOT6A7aTS3LholkR8OyHYLPgE4tsW2VKXJbNtoisT9mFCpJH
3F/a+UMnyEBBK9MPVKYxGrmwSc/r+//+kLlvjlGI+7IvHnu0BM5L/JVl+59lb6Wn5XeTGecc3vtu
1x24EYw/TdpuSFu32BFKXgRytMxHLW+2VVur97zljIuZ0LwGRRZd8DDwFwpBgyaYgXPPa0v1busO
409pnG0Vesfc6fz1FGTxz7RzGNXaGjeL2qbusJoRtqn6VL5rvkVOdVHi51D50W+INvg4dCTqb2pQ
U0gqtvzfgQgJW9gkAKD/vmoajDWsKG9ovMqpSNVUAzVYCS4AC6vhwpBpMQisdJR10666izHzTuSo
vyZZRh9q9LostL7vpWdMvz+dOqYGqHK8+6H0eRB58BA3pXykJJbGLGurzJBNv6/yK6ayG8w+bWOZ
Ad+c3lh3mu6/90RATiQe/UOe0km6oBNU0D9QCEgtbTyWR+qmw5d89B6pJvHuxkqPXrpIR2VzYoB3
81+acx5OsqO3Q8VRfWLhbqUWn13c5ldqHEu0N1L9UwPcSlNiBBKm46h1wMq2aT3s+7hPbhScT/gb
UHRHdrpjPMrHoeGosIp7CABBMONV0j0WEWhlPhJBVKn7qCYqr9GeWs9c0ikX5+8Nv3KVh7OdYRVB
P63loQymIBVNS/WyHJOXKrgU87NeJ0Am0pzONb3ATJN3LzGiIy63QTsPIYkVvL/NJbCm+hIl12U9
0YJ8OGixY5FY8cRR4xSyynijHBaA3TR60xGdgotDx4jRSaroFziDm8OKdakIDQLzrt2jEEm17Xua
Mnpi59ulAaxKv5YTTsa+xvUV7pPRt84uSXUqp5b9vUic8aFwy1dlSQ/9ltUotAgGYviotmasP5bQ
ialnia3HmNnrZJegWgXVchT4GYg13dH2aqY1remTZRgdtMfRP/KipJLdo8ksImCyYXh8Ejiq7lu/
YC4+E/CZJbm374eAqVDD76PKg+kEJWVlDPUw24F1acrypMUzcxaX68kOrVdf89O9HjF3xBsQHKDc
PZc47Q9eU8cHtliEJ2BGPJfzJ4GifYCsO0Moi5utEUTLEkrcuVZF5IjxUtEqZUEjaJuueA5qccUC
SF1zbfM7DvBrjWT8c95zt9Jii5hb2VxiO6/uSb1xZ+DtwFoy/iTjXXxvCw6pqo7qKeKiTrVDLdAv
JaW0vSHqy8KN6WT5d6RPvmyAphHTsdUH2TrtcTEz4Wd8IyuUvRJ0b2h9NowEeFtt1RwiTJgIma1p
3agLBluQySM2n7s4Dcv1gpHRVWw9BPSC5j5OP7zuXwBFeHfwCxrD96SmwVTU8n55KDoiO52E5NZY
Vn1tG3YEc5GTcJ81YnzrQma3WdPck8KRT17/AulgP6Vx+EFvuFonlo4+GdneLhHMU+DX7BcAbKei
bNcl5sNSSuDMWEadfGRFAHtFbeUcl//7lYX4jCIAWjA3dwbnGBcetv951ZchZ+UqcI46TiSylBEo
nvmS1eAQ3MqG4+RybyuVYawxS2Acn29qmKmCbZNGxX4GaxJ+iL5EgJSG/383ZBxp8fiZB1LIONtn
MKHye+sY94o8lGNjP6zaYatshtFq4Q7ocXrsE1YKPGfRtrE8uoh0jsj2nDWGNMBAoxp+NQJTS54Y
a6DSoIJzH8rJ9y81kiHoL/VGLyr5arpAc704kgccDvJVuRSLj0b+TuFUcslBWLEadcWqy21zo2P7
epQEls5+VH0OFtmnhWc51vhYxNiqlVG4ztPYtN6mrr/orSCSaqR8KA3GhKHFimd0PUMchZeWoN/O
zaz4qPn+s4Q4dF+z9ixdgdhR+acK3aXohfdN6eb54YiOGSQitB470tqNnBCxa3HS6X2cRMuSUbqO
OOrRnTa1WEz7QX/MfQslNal+ldWoMYaHyyEFvDNKF1HyWSuXVZPVs8w7g5HwGYwa1UC6hI7fcxB0
C4SD5VGlenjG1Bts2lJ2B+nASuo104N1ZRyEHnwpZONdOmYMVxfycX/BiJIdPOw8+5Hi1qhso+es
vXCiL3+2Vsb5p7ajZ4Agzve6Y/ECmD+znaMe0URpu1t41pq3rbOr3SY/lbR8NbQ7PFngUKoWbrgT
1p+kMi+6YFYeEeS+7333i9CZgRBnf+WJPz00tvoxRVa304cQacC3/OeCGhRFwfqEkWWNM7q7L6je
HMDoHaaBSSizI5KeaWTdGQEXsiz0sWp3oOTmA7zWgmtd9oZAuOwWst3w1p3uAmNikMhK1ju8ulU4
7vOKQ9VoE3qWIYpvnttHhUHmQt/be0AhwNmRk3tmjaTtTTLzSlljn0rWMz+b+ufG4JLqptbr0pgX
pd3NyjIXbwiVXg02gxJV/zCWen3n8rJdJTWjs6HonM2y289DbmS28bI8Zsr3cncoH/Sasu+FlrpQ
YE2NVsmpFcdlM5NzfLq2BG9jqO4GGNuZ0br86VgFb9B01TWMvJ4nxHG3VBg/Fnpv8FN2vZNM+5uV
Godqxn5XpXFretrcJludIoMsuDtdQJZ0W9yn2fPojxOgCE5QKdc/OcNFIByZTBYVABCIi496V8ZU
oQHqLqaOM7oJl1YKVd/+8RdJSnEtxHlkySp88GdJYUz9L+xickfg+hN51dzVfSFTuK9RcJUkdddO
5ronrpQfCrsNo3HWLo2Wr21U+rj95lNFmLsnOwK70OvOzczjJ/JwLbyZwJ3DYiwnDYWN9PYwBiPY
ioCsauo3U/q5G5j7XepfOw97UeVSSt8GjGQNNo12PZSNuSH9+RNvpfkjIbK9lmb1RVVtfEzxBrJv
BTQl4glacLGZpzH9heV9nGKikeyPwV5atXUtc8Uxh2kGkQT9apV+iF1u2IliGA9aBQJ/ZrXdh3V2
X/pTcAVN4u06alahxB7IYqEB1UiDcH5wMs1VNNB26EUrJi7WoK6YqsQwpqvqxU7GGBEORUTT4xNP
DDSKjizr8kej371I6DRrmenwyx1uyI0XvVcq36dZ+qNjxHmnNfI9sdEFy5h1P9ef8Ab2L1IBiCs6
A0rfspAgWd9lLaqwKKT9nMTiGoVUbLW5jKkI6bPjf5T89xHaJZ29XlVx3s/MrUnAevcfwghzB/1H
st1b94Ukeq6lJ10Q1Sit4HUIJGLEtKk4Bg2ECyNqMXBUV1+gf6IpOuJ2OaBAvwtvdrHW1qFqRgiY
lbsKTbSHHjJ0ZTavFGQwnAxJ9OEYf4Df/oSZcktkiu0gNp76wftV0jKWF8B+pqLUKOiUD03ZXgzo
HgjrPAorPqQEOAMamdHRKWFknPiJbeiFQgWe8hni7ObyaDrxTL+xMNEm/WPY0cAs2Idjv37ipgeQ
iFEukeXWK5gYEEkv8eDUUYsSMm418tN4kHs/IWoeAlcGX6q7jBsrk7HSNK0CK9O3gY7THDulZgrQ
6C7PKdUnh7z+bwpgzL8SVaFWOZ6l6550wa0azl8AsJhCLNXGRY2vhWmTSmzOtxxPh0KdTcdWZzxJ
j5hDTaacgXoZwDClE+yXmRx/SXKiEg5iyapyAPP73GgwGTFw540zHL3W8vauJon94SQ4IcX80TON
eeI0REeE8qNd2Aj5Vjswb9xagws/EUEKPeu/qzj6128RKKltcZr2pGHo7l/at3rWTWqrXX6g86V6
GiwxrEeNxl0SwIz+i5x69llZ1Jymwg+JAVgKPz7/r7nU7bur7OG7peVPFVt/LVrSPc8iiWS7ki/j
4Kz9M5c4ZLbMosCENazJ8XcsRgzxao7QMw/0G6e0HFBIRBnU4mGp901C05JhYeja1R8TgSjoflH+
31B1/6UCaH5gts3xzDI9KoCWv/+nVpnJGw0tZ83B7pqB88r0SzGLIkRWqxld+lTo6WenI9TTsEk2
dW597rCyz3YALK8Oic1//0zZ1lyo9M89N4YwLJt3l0s4hp+a+dfXZFjQwe2ztmCOdFdFsV9wpbQO
GGNbbhjS9ICgumYfIHq+tW75KTxHPTVko4/4tfIdU+asCJDNBDtTS6niSQsbMn2UXnJkwPApYV8g
eOhXr1LrNJVdjWsag9okvNcwT0H2MtIJtGZ6gHD6O2rs5FQN7tNyfm4zBPalVsx+X64Ty5H7W7SW
GksTChC5Ft2+i8MkPizvjEV9AW7YUO3B22MKwl/fhT3fWNMI3WMfRVp9c1rvjef2MW2puip0v6e/
4+zmLd9KFFm0Nnv3C9SD4Wl6M9yfYvt9lITo0oI0KPXnoOcSn7Z9f1yKHwZd/kJTZTAyC4pRnjwU
5dQc/Rw+ie8q7B3VTswHKGP+UBhjsxbf/R4qNI8YJOXKob1hWw4tpWD1AHS5bggCdRFhSux/w6eV
fzWm0/7uQR+sYE0yEfey6Ezwrr1X5NtWNjdx2IfFcYxl9oMn3SI+FyWifVy+FeCcTBp842QbrBe6
pKchCgmbRKYsz27rMeRS/lfqN+2O2W1xzDX2BvAq1SMVu1SnKWmDsHUgVFk6o8Uhfquomvjdmvqa
ACwTu5G0mxUbxXZw++xae/WjnVbjhzUiMoL79374AxPuoM6G5x43DFJg3t5G0m8DPSMmlWjsYfX4
MxhZ4JlhJDsx4b3i3p3fRkJWLNfm+K67tKtn1MmYU3UIEyGfGt7fBsosFPaOScAMlu8cfF0FPbzm
6LVXq3HPZgqo0wkeqakdHpw2HWZRqf1G3LZtR3N9xCDb1Iu1N0PVF6QjSNDvlw0Typ0+Q1DmbrFL
ZWMCEfaAUTn03pMignKvf3qlXvJ2neFrRU+NJ/CBEwEftl1+eEcLPSWfzx7CHvujVcd3uWzqW8R8
rqb2e22O0tpg4ualEpo7z2g5dhRubRDkrj8rUjQvCvH/7r9+12ak2iZULlCbnveAGYDSDTU4r27T
8cYwXPRindPC/EXE7PakwrTlhTrekkb02z4tftsYOYAJRQHiovm4XIZ7ikROXMjA+FO9hauQKW8t
UguXPMKQMeWbiEnf3jcVTohQ9MewmiC5dnLiloZd8XtxnRCDto7gQGeS+xndELeNFlzwLHO4DPuU
NyDjYd6fWOjkJDmc+eqHLGFwJFb94McM9PrY+CMzhPsUEug7lK3FRTrw9otCmymf3cvT/6hi+UyZ
inUXxHwQRfQDVB+8GHIDoz6KR19TkKX0DmaIXgc4OsroMiXpFdF+eKh7qAc4S4Cq6wxaXLNtzk7e
jnAlHKM5R/48/Eum00LSmyzn71xkp3K6O8w33roIK5fvpF2RxXbPy7nSh+5glvJSeH13FJq4trGb
PbDrZPSqkePSITTtEBgDAHp0THcibR/DoFFrzcZnNFn9beiC4rp8aGYcbkAFCX6e1DgKO4ue7Hyd
ZbZ6GsbYofQDS5vuAIDXMkxpJoLnnqnMV9Y5pI9LzTjq7k5S6MF8m7YTdwI5tWzLeIDEsR/cva2Y
rwktbnbLo88mQfigyA7L73L3LvG9dTzvmb46xrgJ9lCWh1fX8E8wGoxvoXvqfciJNTCpie6jk3L6
FLoqfVaufZeaA6Ib9ee7WoJZWE7WGdSGtnM5zc3nGNLCjOXB+jyELaNDgtP77wO662p7j58283Uc
W6bI9jA2ztHCJA3dm5CxdbItomW118aHcsS8qVHqCNJlYtkC4ZCb9RUvbk0ykdj9QGHhxhvtkf7q
EcajldxZ5AnXZiA/wJsyjibQfDdOzsdETORcC1IDoxE7V4P3yNXUgYYYArDFOIJcSJktnmUNmjAe
EGpTv0Tjtur80MqkwYRAkN5ogvISJrKBFtyNhzQd4EqTwseHgHbA6zp+zAsH3oybcrVbLs0ZDTlR
amoPcWtOxLk4P5UOa9pUd8TyhiFH6Q72iRx4J1QtaT4SoHPnmvkkdPMEl7baV47MyQOa57Erxvfc
ov9mHDqUxUFsCajDf1bJByIHTc9Nru3TMnmVvW9s3cQDOIiXeF8FmFjzSTPOXBzhBvUQXPtYP0RG
ZRwaMrgWKdkLIJtkD/u02QVl6d5MbqWroOo/TaQOmEZ6uwX4huc5xfDlQzy4GdQq7VSaVRcPPMj3
SBmjSbLxGDyBX04/tbEmZFwM6KPzF22ATmyIQImLV3Y/DSq2V46Eu9LGpvqhxE9iQ3ffujiJR5dX
0e90eB6VesZO2n7QRX+HjzAvJ7EWVV5vF0wVygKlohbdw2/tOHIY0Zv8oXaavcwRGmQpKBecBntt
YkH9aXfm43iIq8F/NMqsXJcB9MXDWNn3y6Pq+L6R1pMVc/hkVwdafeFwW5zxnPAt9+LTsVL31Ji9
d0YE3BQE6ndup7qzimBGOooxq9/h2LDrOQcmM7DLaoJLGjxjyibWmd2s0VR7etzU2vX82SkaEoZT
h05G0a9s7MnYN8ZtXG6nOKExHs1zQiNV7T6r+g6TypufyOiHMJvjiAF2m/e6ftYsBMaelgoCGUwU
s9hSJ72AgiSq/mNiKQQQQJDPICOUrieYbs2IWazSm9syO7by8Ji6MKWYyh3EQiM0qc5dtzWsK92r
KNnrra9UJVd6tNnnqXCcLYoEWgjprAEM4omZ9dIGwsgxMgRXUN4O2TfhmxghnSychHeoHTg9A9wX
eD8ZOwq06rDLXzQOq0CXhvB+TN2aPJnFZHcenE8kdpknXnremHP+lOipPSZkab0fQ5qoN7S3ENHF
CZ+NGVpmFsOLFHQOwdZAYiG+d6vsvaZ9BbrACZ5zIKWA0mEAaHanSRT9QW+j8nsoHKevwBUxKcyA
QSiPkGlzPT+1CxEty4pNJcfwAX8B9rZ6Ns2z3h3VjIjN9XMP32E9zVP4rBgIXHQpBLZ5Menmh9Z5
7d7W0x8aEbpTJ+GChOgztaMVz4ZsTktdQwZjb5lF6CaCoz3ZUNNoM8C6qHqIufOEOnECc5/Ad9hZ
InmbHQM7TmlMpWr4WQtRvOx4ZYmuuvz7y4Tx14JTQ0hTFzqOXEu3df2vXbJ5XZVeO8QVVqpi0/Mc
3I3zh8R9SBpmTJU1ljgm+eDoJR9s5++/Xf4saKmjFB7Zi5rw9RXL0MkMKsh6Wp5yJTAFvAspzdv3
h5KRStEza1u+hf9RHfj+/9Li/c8l3v9PneH/P9aBG1yh/+uK/S914KeP7CP6/PhTIfj8Gd+F4Jpj
/42bviBVIlzKbRzumP3vuRBcc9y/mYASPcqBbCnoL6Dz9u+N4HONOLcMvDxs07TiuPx/c580jeC6
8zeH4gdQBoJUnWsI83/UCD736v7jiksI2BO8MD0bUpBN6anzl5Yip56aqKY7Hscvt0lTHgDuE2h5
q5IJBE5Ym6vjmLePyukefWvgZSYUmAnAsk7c3wGGoKemZLz3T0/g/0GjMP588V4elS4cUgQGcpBA
b/yzRqF1WWMPrhPv4J2g2wPH8VaZ4dyljiCPPDyaVvBhd/FXbEdXL70NaOsgeT/GQX81hv7Vj1IA
Kty7qZD7MoLkw/Jbk2g5bL2B6Y6dupxLyUcTxfv3DxzN6l+fT9RDE1EN0dCg9unPj5wSG10UuQlO
2AX4QIr3PbWTIw6k8pC5vYfKw70nCD+5dnrbmis8h/zyLq7tdY2dMuJK5rG0lfEmKcngNebZcMr7
pPN+9jqDXMbfcV5syta5jFFydnpzh5Hvh6aXl64EJZlJ9q2RMZvDYrfNhvzVsvxXqF1Yc+mOwM5e
rWEAP0+OtadZZdf25CwQq0CFm92jV4Ag8eIvSUJzvYzHUqvZ+Jp1S/2T36VkHdHQejA/cXkKSxDE
3YeggGkEb08z5YkiWTtlgmQdifORkBa/VOBsBIL+KnCDnwIDFzyH7g6dDvIok4sufwURd9TbOTXE
iTwGn3YyLMAMfF2mw2sTWUQL3TUWCKSU0GV+Z+Djr61m3ATT+CJTvJ/o55T8zf/CGtKvqnodC+6N
EUCUtd0115wbMZf2dKsRVBhDrUUq5bUNFOt9sOCM+ag0UsR3XTLex6E4W9QZsAGSItVfy0a8chIF
HjDRaIKLHTEHeiSG6xH4u10+xwZRaPuPku3LyLR110l5MO0HCBJktiYQ0tZ/MndmvZEjWZb+K41+
Z4I04wr09AN93yQPLS6FXgiFFuO+779+PkZlDyox04Wu6ZcGKguZEZJL7iTNrt17zneqGIHX/BuL
BLTVUZ+NwP9lVls3vjfQFjdtf6JLTN1bMyFn9L7T6rbe47mA0jpOAXUI+JWsnp/DDB5cPLTvDXG5
8ER6bKbeizGHZ8dq32AMWnsPI9ZsY4iKeAM0RQ9BYeAMy98HCdkulAO2kKRfl5oDdjjmN3NsEo76
bDwhVn/OR4DhGJH3Bq1zFPwfzjJR+P1afNgJ2EGLYTLxLMqBoEF/56eJiB7tAT4h3cNf3mZfnhru
he3RQ9BXZZ+7m7xlAOR4N5mmZK8SO+jWpFhJFX3xLx70wq/KtjzfrLkmqBax8CUKrXECw54zc7ZC
JXHWJQYKhqI0TrnKLqpJ343Sb0AKCDDUQ6aTBeFBGgaTxjsdyZIqbE609g9MBJyUvPDkTAXMwAGC
rRB4vmPkzFoozSWlJN7WwfiUj2jivACPV8qLdXRcAgi1+zgutFUQAq0ZUwWyzcMzxLM6FxFs7JS7
0MUR5ky4VzB6YJfJT0qB2hg184YQ4VYaHUP20FnNAB7Xc63/nK1KrIqSW7GczBRpOH+pimvpxN4O
oWflS23QyeQEKIM5edsXzrgZbVQMMZ38rrxv+2bxk9yKlBvZVbny0Tv0GfaFuMb7z4AqRDMVpt3E
j1t4KdQ/LiGtjLR5J6Nd//By58XNc/Q90CrnuK38tK5xAdre3aCTpeXlfJs9TDcgSi9JCk++rF1i
gLmjql/OMo/r1fIVWvKezNMt6zGhTCZwowRlhT+m4hq60QVWOrqE5EFzppseA0TsG+dS6+3kw/Xj
0qJTSpvOlxJ6vMaNq8J3vnzc8OCA3i+A7aKedzXjNg9ZvRep269ykAHJvao1uSahoYXoY1/iCpgO
gCLYKVHUrWSWMvlOTDi1HN41677Os3cVep+KamjiZADVpqupNsEVcINwygell7G8cKM5DkpBsGSe
w1QRZCzhK4udO/YmNN/FKsXB4ydeWkEyX2g/YfI9A78OI3diZk58kOkFt8iklAsHc9UXbDh4BKTf
etVrOMHPZytyCFvMSS9bxpekUs+ERWtcP9B/duQgrTEGur57iQ8NWXYfkJvbnUl4ivC4ea9FJdgV
FG+8spqnfjaupB5nm3iwvoy6fE/xG/ktrH0/pkIMu+hamlxNg5f3UWs8hB4XkGCPbWlyN3M5s01g
nKxiCcTBuodkRF/9Xle1sfyQ9JiC8NvNWCe6irc76ua+7/kJScp/1XH0BJMNVi/iyLWgvxqjrlH9
sKGmbReMcUXEKD29AtXX74+dkvRiCRYK8K0PRtY/yIHmh90+4Hs7FsndjOkICznBa1IUQFuyFpoi
xv+JiCT2+WJsHgQ7k9CCjRrVLyOdbm5q35mzfmPO+5FHJuRCfrN44Oai1+o1GiKbhQtatuQDtITL
JvkGGdgtyGBGmD3R1dZ07mJu2RbzmR/agjQtXkG5AweArr8rvlTpXfAlIixKArBWJGolmGoISHhm
tkd+cCY5VJm7ICIFKqx5kEoezDytPqwZ5JBM3tEJD77VZe/UeqAVk/FmVOrd1MU2lvahhjKOqWsT
1wTIp7gBkc6n61ZMT7rkLYyRKRFuIvjxGD7ECR9LqcoNbRvmWhRZGKIAs/Quslh4PsgHrvbILxLY
brsaCvMYy9BYxzOXf+ogUapgJBWKNwMkoFhnWb5T7ZKVSqN8Ex1Efp+bAi6iJE6iCDtG1vlxtoeS
zkehdl5IJwce5CpV1BVqXER2S/+O584pCnftptF3lAjO+uWXtqyWUaRM5pKUWCU34e8bQi4xQqXW
ntu43ugmzlXTsTGKdVXp00haB2VTbrUenJY+arEfmxZkNvob4cDPLdLoHY7xAz+MkTXvItV5SEhm
8DaI1wVebu3h9w/WK25Z+MdGUcCf4B520vRdNhLeL0LGdliLykYzbg08S9G0CyrM66Sj+tgS8hVV
CnD4LNpXi0BGdsF929DLjLxvmqXcXMs14Aj3nE6Q7JaCo00y9PLpF7q26E55Xw5fD1ybe9nxgvPQ
6jtEzYCOaXHS8d3ZMnqPlnTB5V8KtAXrogZRMXIjJflyMdoRvt3gw5ORPqbayo/L7pYBJUYQUrnr
GONS1cjPzMEB08R4i/sxhryoyUPTtC5ncpJEzWrYmPHkHBkK3I1j3Ox7bB5K1j8DF6BaUUfYPvOh
oMnZkDeiSEkWHWxcNiADpw8Dam0XmViqQrzxCBTD/YgHzzeK0dgamLp90aEKNQnco3OKcyb55lA7
pSUThd/tQzN9VHPXM8Ti/aF0/MEMPlyrZkjWLp5a3MEBBECwq4m0HnTQKnbfveVa2+7hxrC+mA8J
T8gusLXzFDf9TsgHqLv1xmsBkGpyOQPHtdoyU6GruYvSgTPLcs8jFSWbKME5iy6EEsXZLXuPoIkI
oNIc/KypSxiOdF36BhvmBC64fMc60zFIrhvwkgNyuXhaZx53kExfIjpbEHZ0WsxI/1dZWhVrfXQ+
zY9ONV8sGqzPI7uEiLliHCe4WknULnS7bZG4UPlGRAA183SDA0ig+A1/P4zDlL0PExk2efuNwXDw
PREcCrNmeUzZLYR38NLhWwI9ICLd21hj/O7Qa/G1xH1yQGYQ9ctDx01tgrHEee98tOBpp4BrgUBf
0NFl9gSEu5KMR0hmfCmIEW945Bmpo5bl1oycZXDC4rtKKgMiSnrKGzPCmMCqbbnyGvfzK4/uNRxQ
F5nUHuwf7gdbprZCHMyNCS+8oq2/+IL59SMDAsn8jFgFrebMCprP6TkB/yEL9vV5CRzA6yN5+CML
hm3l4Omr2IZwBlaAq+LvZHmUg3qZ2tkZDEXetWyoUp0GRN6Enlyf5WGMykemGv1Gc5XuN0QaWRKx
QAWViP4lbmnhjRsCY/W1NbyIZQdNO6PcpNFtHCGnSBRdkYfLpx4ZGRprI8I0MquA81MnfJGSRx2T
UsTxhBvbhSS6AVK+KueUyMA2oUdZQucBZoQejs2QFRuTwLxZEpSCNnz5/Wq0julaOehwl+OTF7cY
G3WcFqn1wlQRhSU2zpiYNJyEOaKSuH8jLQLQDcgMvwwpotzUQisWuacOsSV41ewli+9/F8JuTHqH
238MGufxbOCwIC2W3vYSSuSX5OR+N6AR1olXXr0E6/0wzu66pF8aKu3J7sczQn3QR6bJ0+Rxt5oa
TKehWwO7gvjZi4tCxq5aRhFeqj3YCnCDHr0rJkEraRZbq4MYi51xZbNSUNVMj4TMYCfiYNYM0bvJ
BhdY7ZG9EOd9yervJunXRINtp3CzosF1N56eEpXpwYohRNXXHIobEqo2rKcgb098chQCzSuQJo0e
J/UU/zePLdtq8WRWbCO//6TvDGOroS9bO+Pr2LNTZS2BCyMqvix4oVPJCkhvf61kbCIGhs/H+Q0y
BR78Wnz1tnQYmHjga1P+ZETJ0mZpQbSj86LrixbUM0ZYdkm0LxxI71k3gyKlWCCvwrtvUWPoCfyK
meQ6xE+UWiAwU3uCRemNCLBtvBsdpGpBdCVYO4QmrUZSj6PnRy+tD2WcbLsI6vGSL7Kt6c7S+3HP
IR5adkgcQWa4cjxhnZQ2PyngKg3OAeRb7Ikq65+sCMsCIx+QTk1DzyUpwDqXxrr3MFm4OVP7nswb
zUXA6Zbjq2egmZgscNexAOPUzOwrTd4/mYwzs0obqI/F6h+3Poz/V8/GtT1p2qhc0Ja4f+18pJpD
lx0G7DZD86gb5csUDOtaMnTxYu6dQmkvjQtuLFTtuGWgsSvnhEzdrPFHgT1bzTS4e26I37/WP9W0
fCoy/vdvf2kt/lbMfBTlVEcY8f79En3gXS++23/4Vf9Z9/Mvr9z8++/XUF/F0ir8y39w2I3a6Uf3
VU8PX02Xtv+h21m+8r/6l//y9ftVnqby63/960fR5e3yaioq8r+2ILk+/6hpmf/L5X36+r+/5z/a
ln+QvmQsaiwuJ6WWTiPrz76l94fu2AaNS8/ErKIbBj2wP/uWjvGHYeue67gWHLC/tTT/7Fs6+h+u
sKG+O7Y03KVB9s/0LX/3Tf++cbm8vOm6QkoDJZMNtuavt1s+4ttJeziS0qo+NQ0U6hwxRMaofGnm
gpRBT7AaobCqK9RxCUZwjibIFqfhRfLU58K81Au2tR6DJ0DMb0FZ79Ku2lbSuKdBxKOP1cXl5EvQ
DAYAwmwI4n4IkPqwxtXoLvTpNE93xKzc1XP4zcnwGqj8za52aRD/QFR3V9nOk1DjQ6wRm2El35ix
7zKMyViPHg3bAdkLFqinRA2Ajvkk2JpIfdpt11Cym3LWWfQY4ZJzwtHvw9wZrfek5Pjgas1xXoIA
66ggybvYzZ6JQz0gRASUvXaBRrlRnC+ZRqSAsS0y1LsUw5jA7txeMpqXpMc3bFyUdQxfevI0JfP1
Akw1YNiOHguGBwo96wKjdtgUPRG2uZrKC9VbeUlLxVk+x0VeKNAkbUKSoBLTS+Z4G320s43jjq9O
icd/EdAM5mhveasXmkCBn5f81kxHf4XqS6TG2rbRf9fDS7JAeq0ifxhA5I9Wt9PGgncviKyecdsx
gsxuucHg00sIKQnd8YC4rz5n7oRxXjKuGoPpLAjGONv1Qzl7xh5Y7s6uamNjzXyEDlRJbJGJjoPL
YfF08S3AMzsNIL/2Vps9YwYtCX2eX0m2/SQ71FqVUlyxqTvkfk4hbCFa0K1Gehf0GVyDq6o3P0nG
Ayg0Zm+i7qp12j1yugRwSVOJs78J7x9p2nhq2klHhRoTcVgAL7X2RKE8zYmG+1XXV0KHEh+PL2kL
UyUkKtzrAZhWLliUDkVzFEUf7KfnlnmvUV56Zb8wWK5Wqas+qBtQRyPIYN1E20ofzru54IIy9cns
Eb1Q/yISoa9UaOGyLUZQlWa16q2kQFC06QVGeGMy4SLXOQERdQ88aUxPEcjX9RSph3Zs5RpJJkEK
oBA4/AVbKAmc1Cjq6GxD8sDaqVM9DNOH7AWwPF2/SiPQyc09OiM5qaagv9gn1CUKqojt9VAiZE9z
lnsvK0SEj8y85Gamb4cl+FEsmPDIZQ+nSGN0z04RYAf2OS4yQB8q+5HitV9rDAc5Gw5k7hTZYW70
BJ9ajHR+jLe20h9ahZwoNccDAu96P6GjM63gBYYn9Csd/8cclzddLE4Bj+YttzZgZE60TDmbhdFf
5h+d3t87LAiCoQmuC7BEGdGnuxglR5kar3C43+K5ws/VlkAjTHUsFwg5PkuD708gBUFQLTYzo5vl
eIhwNuoeVKgBRwUnsfwzRlLbdnNwlZG7NMHbmCa++WD2pbcp0XOUGbz4ofjRm7NxhMk+nMzY3RNH
JEEsoDbULWprjhobMBJvXUtbKcg3DuwCy0yvQNA+aFaHVEQ8xtbgPmoOhHImNqSo1APBHxVXZAag
n5Pw6luN5NGzK8/X3UOtx9oqzOeRAISS9pBNjQkUFT6eJbfR+W+nbQj+vYB1JSUhZJ5ZPg3I4jns
0bHQHP3agknz9VB/Bs3ECMBiZZvM7sxzjMpO2SgJtK8cGmOopmeDBlQ5rVzCt/DYEW8FGvLdUyNI
qIbPKx9rEhGddwXwCCRsTHAJxPOSnldR6HSLMonSvxSNr8dVtU5SAZXgaCQpJ9MgcAkJARrFDnHM
shKuM85r8WxOaIFmk64B6MevMX9Hm6P7AEZZKZdnTU/fvIIHVuRUFGH+qmVIIYJS4mYsf0aV6/5/
jFT/a6XHf6eG+Z9YnpgMGv/z8uQc/fqqo7/OVJfv+D/FibQtZqoeQ3XdcHTGg3/WJobxB2NTiz+1
LJuxpkkV+mdtwkgVm4ynCyjUwnYsh7/6szYx/5AMWikpbAaOhrA895+pTbDdLvPJv5uqMjVxPIu5
LTNACRzAXmrlv5MyE6tiiAiESocG4qFxIiJRhiw99WgfSdKWzhrVsefjx8MgrrsfgWV7q37g3jSE
AWtzbghmsssB9vAbAtcLbyhczXM476Ic/WjmpQ9jzwiDTjTe67juQTFiGuKgcrZq9SU94x2Xcb9i
/PZoxzMJqlL3ae6kmOmmn1pZ6bsydnYKf6l79Wcx4m2OujcAlrj40LUo+HGeHl11SRoXQAosBlH/
pqB5SmBUMqqg+k7EJ0b6OXayly5SWynQjwoDO5VVHZuWSVVfEjMq+lKAbd7qmCpXRu9cZjVwODDf
wDcgRGnDZ46U+2BGGdVpX6PHhEHXVple3bPN01ApQs+P7DvCg2Etk2nvx9Z4F1fuGaElxywtOhTZ
FGIXmm4aW9E6dON0Le3wJSjK4dAaH9KUEKWq/qBa0q8Cjn3ps8iBOEW44V0DJuZcWvvZEEhd6m2q
hcLv2vrN0h1ib+GE9gS6ypmur6Dz3Ba8OOoOSGRwSBInfJ0gGPhlk1Fx5Hj6R2MHXeqmvGlV6gTE
kEDCES/7pKuK5DqquKxtdSLIdZdB3SfsqCHWCzvSupHTdpYY8atsz5HxEOrdm0aDqwVGpjyiYIk/
Xjkdrkn1wyQqHl34Y7p4hmo2p5VySGN4UwaLHuaCygUXIOpTieqb2kQAyiYFZuSMNbTee65c0gLc
iS1kepQON1YyQuava7o/hoJRrMb5bGC1XcWWPI2DW1PkIJHLa3ntdk2BgTZpYI3yUrEhX3HOHtP0
DA6GvpzA0hiTx86+wP6Yc/Pk/bgjdeHJdLOBpCnul6igET73jKmCNdI7ngwlSt/qgeF7NTwSQ3sb
W7OmDv9R0VYld9zWMEuz7ueKaeHoI5Ke1m1EvFfRbe28+GIEYRnmgfzNfRlCOuNkvxYhTYNhlnsR
qx8a3k4MLXGHB5sWYwSbXCbneCYzZaa0Q2Gbf4U06FEY4IUmHRXcObllY3fvFNoVwTP3oBOAei2z
O/BKB3Ds5bp1n+1Ke6sdAyeKC3u+nYanCyyLwWezR5VgrvvaOIm2JhQJ6WShq/swlDfsXl9alHe4
JQGfM4g7uFHyiaqp2bSu+V1E1RkD0G3g5rKn2WP8DaGL3hTZQSWZ2SrJ3vqKQXgIXSnNiLQ0HRKZ
uo3womFb5cglPL5h0HBrxiAkuyFx15pCW1xasDZl+JzyNreVaT/NYiMqCJR9uUFJvx0G9ZnN+Qh8
IKBXRyKkkzcn0g3vHSfd2zW+hIYsDgKak4OjN2QGmb4ulEZjdVwik6rGz7Xu5k2FcayhgtDPooWI
gtVLLcb84Jajxnrktsc5Hh4crX7WPQCjU7WvaI6srYie0pT2j3Et8o3L9B6F98lNFC9QIQkQLqyx
RQALHSvPn9supGM2Js9OUDyGGJRdw/3oUoZY+IV9MauH5S/7Jkv3Hs1Yt+9P06BeQqN5RTh2T7cf
S22gNk5UtGRtaQN28P7Ranp3Uxv1s5LZfWaa2aoxFtSLScvVIhQzSRkxZwU0JfkxVfWujktrPbiw
bTCk7dCfbUedoeIclD89k8gguGt+29KmdE1SeR2GmCkpGUA9AI0AFdsirHclRvsuudkAraFB6psp
dl+g6hA7MtAiBFoB2A30Jp2re0IKdh5hD7tqoueOUfYy98RCZpaOabEG7TuBwmgOeTpkZyZhP83S
AMCrhoeuo/TV8GloQX1pinGJSzvLvnk0FcFD9RIb4WkRND33PNXinINVLOGBrki1v44a9Tdg5a8R
v1tm1+da9QR9EKpgeT/dFBoz0XC+OEedQYZHBhp91HD/lr35JDIPDJIcj6BWHzkItT49wB22hpPr
ceCYnX04dHv8ho8NmBZfox1bjROakhYxgTV/QNsBVTTc124Nhc64ZoF8dUgN41hBKurEU50FYw2o
5nuJGC871NOT5Wydyd5WJCxBCiMYutF02pPVfRzwYKOokdtuhAwaFtDgsdfdEVhGT9wtOTDSo0c3
ey2qpzr9oVUDpI/7yrYdLIDBO6rYrRgLtjECoUkCrfhashgZ/qGYHc/gcXhqmObnZOfo3ZKSZUjc
u+Zl4vQMku04mPIj1IJ83Y/1rndoT8TIR/CsY1MNjWuvCm75tKMCFUzSiuKHiAT7a//Yz+KCPB+x
aeMciqIQ7GLKY7xBcG3Yy/VMojta22rdWKpH9N6/o0ML0cN3zA81hsf5pyMsDjN6/pYBSiKRjzy6
wX0qJGOu3x9oXchrbcVvjsD9r+kL6nUEb6s328lFksp9vrINwTigl4wh++htnueTDv0/zIxd6Lgs
Nlp1gOH+mDIJ8ockujNN5e7jHp6TmN69et7VQlwoM25DEBPqTFgFvh/O+7X1KFrwjIa6N6z+ce6h
dmegE0mTI4me/WbYmauhcWOYoQQB2v1KaDx0GkYCDFB22DabSGjVyVXGVzTPX03DmQPDa89tGwMQ
9UWlP5KMwJ5l8AkbsD5rImA2po6/0JH1sSsz3Y8EMEQ9uaf8v3puu8+gdFbJNEZIZr/xdGv7Glbn
yonmh64AHJ2ZLzZRO2ula4DU8nkNOaJfy+k2y5FprJ3eE0z2WFus8ShgzaHc2wVnkIrDRRPHR210
b00+3EotWRD1+iei0MRG7911fY0agFHEcs8hHArIX7WItWI9aPWbo3Fbo245AKjGi4NSeLYQ1uSa
wC5Fjz8z82eGXVwBN382hoYMxoJ6pejdH6wQ92OIcihsFj5oaZsrNLjNasRjYrFgNA3f5o46lVvd
UW0R+llOHKbotBEOragRA3v8ZJAVbR1L3Fx3hvU609QBnxuRoeFXdfFqqgVMk0JWMb1+ZSPRp1K0
f5VFNa+SAgen0dg+cPGUoKDBzhMOmXyImAnYCp2Y8ZP+it58H9oMxnS3O0XKeGq15CXT5dXhea+9
6R6VnPmguWLl2eNN7ykhRNTyRhcpAn44snLHE3fihw08zydwbyPtZTrQnrp0PkHVegzN8bZcoarG
z8bIiIDN0VnXifGa01OImPoPHIUZ7JHtDoCdPZRl3Kuzh3CwtLU9da/EL3U+0jXULCZDO6jqWZ4i
h5upmogUTkn+HYNkPyZy9ku32mvMHX9fkqIbj2UGQJZ6UC22N8xSABvs6AWL4WfqeTurzBn1sBrS
/bDu+pAbgD7g15DH56C0TkX7S5TWl9NTCSWznRFCempym4mN3PYmkjkX9xcCbKYbjh4+Ay392Xcd
nDDV3YNg2EV6/DPw2MGERMOD8UrVzx6CZNLdSJlqD0MdWztmG+sWYUhe49uAQ3iMxx5jBwKoOJ1W
aVBDi8a01jRy5ZBIso5D7QHRakAiFxRHwVG99EqGYe0ZatARv7m1ULQ4SgAEXbfQNtJGyDPHjpXs
reHUl9Wvemrexj7q9mGLFzsCDFQrAqtq54UTDzSW0lkryio9RSJlsZFAFMENr5H4OLfehXzvXIB3
pBjXGPkssdCdwSAqkZKPKT4aJdWCihX325zaW8LJYIIjAbP4zaq53TKiYhpqeB8K4STEuWtJkMV6
qa+acbSOs8F1heuxyhqIsArdS95i/mG0nmHjwFnm/Sw1dpGWCRz6Cuc4FhznHgvLQunIQklQ0b1h
GmcoN8CmAJDZI6eKPPusxDG3xL7XwR8J8eWI7mQ3a+ih18WnmDDSr0gRWEVUyEMXceQwAmgpC+Du
2Ym85yoeYVvY9IxzlKG0ZkmYS6BWURyks0QTNUYvVn2YPIxvTuwwaJGv/WS8zLlFD5hDi90ckvnD
GCgK2JNkBZMHOE5u99mWHuy9Poy5j/RhJ+29kRF52DnV66Bt7Ky9FphHVyEGEx0mPy5EpEGug8qP
0IbYZBFhqM73FuXz8oNqs6OX0jyjRJ38wnzCGv/cBsmv32swaJWrmMRzZyZba4Zo0EXkgkp+dC0A
HFk5O0WpsAXXwS0OscJOzpm8KrAdM1ty3A3XNPMuDY9vUAUUocXcbsB+PlRT9jo7wncnjaBVdelc
qryUEiKrjA3E2bYsw6Nw2Say3Nxz9MnXiObNtUqJCQ6xm/Dn09kCiu2PLF8dFV7yI0HiefESzhJ4
53fe7K2tsviutfBQATHza4gfyDhqihG0FPF0Vab30VTls6vqR9coJrq93xiRZwKQipZeQEwpFYXr
3hSPM2mbMGN+AeD9rLwAkphwvzKlX6Z43gOu1/eAFOmRViQvAOJxEybzoLV8F23KSp+htROMsBtH
2w9E92oIILqSbSihSoN73cakYER0+1RXsAfEs7sM4OEj85ut5kG/6NQ1qBjnt9xCSaw5SruUJatI
S51btOVzH4enth7UOk6xIOZZ9gnVgtud0CXfgcG+1jznTZ7MtnlIQdm8u2X2yyph8VnjEw7ELXni
hGctiolSEfto4fATsAm10HhMLLr0nhJX3eoeW2A6M7ITDiwd+5gZFfvY+KVZCBI81sYB/xppCxXO
OMLRlf2kh1ygTg5vZsNNkmUalJatG/CYZSkyy0HC0YtLYDesljtQEMElyua7wKZotxo+AGPmo5Cj
eYOpRHuRmJRVq4fbUXKNYSmGm6Ian4mcz+9TNyVwYyRVLrF32O+YUYPg2zp5uQIN985hg0xOsLvK
8jat+KgHG4q3q712nrobIsCL7hDfNw7bR4uumVHCpBZIb9yRj724wUYdqIVVufFF9Aesp+VrSHuc
FT78rBKYrqU1nbAk40u29E1LNOuPzrQvGFv6fZEBk8ymEvWjSj+9nmA+eLl+PdnO0W47im2ziwGQ
VwEofzJz8bzcy2D5VV2yMfU90XlXauN5Zw6DjTVypZWfmcfsSJvKZz0hSVgSrzia7wrG7FGQEaxg
adLFzY+w2NMreecY6FJxw39+It8FKM9IP7+T3laRBuU72hAesO7yw4nU6Rz8Q/HiRk6Ppj29uZpq
3lzALYYzrTVA3Bc7SNVaM9pfYDAPI8M7b9QfkxmnQeeNBBUBEN0VWXFUdvFteI947K7KDm5SaeO6
0p17BAYP1D1OYmnbyAp0fw5meUVE8gOZyw0huXaoFEyuWHFeXtxGWQcyOqDBpNvc7gPVDp/MvRDU
REFFKRUF6wxP30oL+lNgyGKHMS/fBkVI6TjkNP6rXFuLqeNypeYpdPXzINTDlNffHRtWqYdn066P
80zQtEODnczAxcFcHQpX9mvcDI3pIe8pn2HBPdeyxuI+rNxs2c+KDMU5gls9LF5R3T0OBCj4Ccex
1sECX4TrACYLbYvqXZUYz8dAPOgJiWm1Bre1njXfao0felXqfm131DuBW+zd+TqlFuG52OsY4yA8
QmiAoEejYIyU86EZy9RrZlF3G+tzMPa6Ng47qgt89Y9Z356LtmCAAJfBTuc9MFkaSCN2tri9n4wW
7eI8TLvKvdqwGeeUeDVtNjdTX304BqNZzsBIXubq2FuieQojNGyWmI8lMhqaCV137Dy2izZfsrKb
7dzMzno52WLnh3H2HjCCOgRJ/O5KtOJsunN3syer3VeKMszwgstQGXjQ6JyFsoZAb2o3CQ8n1kgy
xPWGNTcWyIrZ8esq3o5WgKYlIgcZlPxaL9wH2yEAg2X+AUghE4bKukg1vPYclMvJYniBeCxEi95K
IrNd8YHA4pp65RPsimlFnX5LEZcysI72c/oijFYhNyYFizbNcil1qyGVlhR5B13oHn/usW1nh2zo
ki5v+rwcMmWSJKsCx+Q277p438FiYgzZbwu3AHMYjQ60VcPwCStMcRmPezclSK6hy7zB8XaPAe97
jHsU5dVhmO34WIb2zNITskjOS/8GyazSrcSv5XkMQb/YjQc3bDR/6R1UgLJxqX+M4SrDQB68PtqZ
eferHvKXtFvC5TPNocfrGC+oUGE3xpyI0nGbusaqMKT3PBnkUA2FoAvHz94ktIBrZZydCKN34Z1S
1F1rkdnxqhfXkWzAYyiL/WjP86Y2aRXFBrmlttYhOCWnUtlfo9tjhrbratuGdw0xIAcQLhxTBntf
t/bJoC8G2mi4hiXxzWY5nzvOuYoEnvqgZ9kuxGDJhPdvFmEy44hJmHKY23oS33rrEgvj6qWLXAYn
fyDUoqSdtp0t7vRAyZVp67uKTiswsYZn3ShOeW78KnNJUp5iuE4nJkDehKM3MhBztY+iaX4S9khr
xgSDMeCu3HV2wt5LwoSfRS2Pky3NHWYAyJbVhdQW/qTCQmlXcjelS/jihE0b4rg/wFYs3DtIbbcq
SMWmihVWZfEixbDNem4EgkDXdTYMq0BbIOJxDbcx/OxC58mYTnmMHRvgVrkDIBNjZdk2uJK4VsFP
nrZnO+i3TGYJMtlK0nrX+INquo8wk0E17YrQoJU975xpfogb29hxGRBPbQZ9WbPMq1E13Too6J4W
wbjNi2KvCv2H6cDLdM3xFKddufbcOyPgQSkRraMHx47VN9qm5Qi4utSCdp6hsfzEBVouJsmEsGXj
Ie5+APhcNQHTCQv4SxCLj0wjHn78EWYO/tAgI0oBJLGGTiycvZ/m3NPSj95kXMEyzqtDUxc3nh7t
MKljkdGpcOpm16v6h9Yvy2RTvID1O1sNy3zAZNsJuZmb1EEEUi3pnunBKzXlx5lVAZboHmE4pCdr
LuQ+rmsCKkhpl17PauZpV6co7a1qaVgTv7DqMtpB3TT+0uNzX9Nrc3H5bOcqe+0aIPRTkr/YQ3aL
+6nBpP5L0wmRDaoFZeNtUqeAU1XV92TqUDs20Y1A8q/MNMy9Lpo74oJt7uz0EkAYZPCweDHaKAGh
DmgFxecqaLj2GMwJdEGT7eqiZJoA1NN2ugvcBosjDDDxtKcGphxqTfSOqT6JjTFxeEAG8wujIjqR
7r6002cVGOaaBLuHVpLPwpmKXYM5F5IVdlMzSVGzEsM3zOx9el0e7dLIaPbjTant/83eme7GDZxZ
9IkYcK0i/3aTvarVklr7H0KWbBb3fX36OXQSDCbAAPMAAwRGbCe23CKrvuXec1V8xgi5j3+XbX0b
Mp3tRUukRo/r3xUsweQP/KeQfq1F0Lm8D2Z+gpFYFZ7yVf85M3KMAVLYsfH9M5TJC8QLbFTGA0cH
/odMf2KpvB36gpQs0+m3hpZ96rV7qUFwbsuV6t5SiltafvE88WcckL/JITAw4BBoy24iFVlQJO/L
RNwSjvgswOCOi7tcrB1RGSdz1kq/T7t3c64v2sAIuV6goxlgsOChq4tuxm8lNfFpbPgfIgQ8RZm+
GSgi4e/R0GpRfnSS/qfrn5aw/21BNSR4gnDIcEK7UhAzKuolwTSjiIzKHhl8feYc7JtBC13wrtlj
3zefSU3zA3vE2Y8dv6fJCU5gdjWMeWEmx4k9yqPl6B5SXQqDXF8TI3AGjf30k6ChoHQh7yTT4sDk
cvPZNFFQOdNVOnW7RbFwTzrpD+mTlAbFnKOFnQOCqTGD9QAGMcvpNi3LOgFhiDMfO77ebQdCWNg5
2xpQpZpM6kMsxEYtzoPV8h+k/VU3XgynuM5TCbRMiUtpVNg1Xci1U38/DUAqEIR9I4mAUoctb0l5
uWrJ2zfnmOKcGZ2gI48x08I9g/k/KXcPE2YNEnRHgmQc9kOQdARWZQZE5ISR4+K46izykegKCn+n
uIWQGAIMi9jooUU0jXFkY0Ntr4FIYwwFRPwHIPGnApQTqEoehChN1FR3NNIVwZjZxNi//Oir+cbH
xokfDUheZbs1vP7Ly50q8BKGHb2ZvBUkfvYj0qmRS7wcHVRmYnjNzTDcD7mZ7+OwverRwYZ4xCyi
/KPITi2Vu3p4NB4x5MhMCXdhwvAHeUaydbkNW9RJd6h+xKs7Yg7vHPs9B6S3NxvEbJqJaKbVrnpF
9t6klp9iCneCcNa915OXquxCHoUA6wYKnqKQLuWEfqPOrjM6GYh2s4snUp/2dsVMpmso/xowitu5
794rViWwDnyVk48jV+3ZVOhHWycM3SqxHfYsgEkryMxdpyNTrrpfuUDL6U7MBlrkWQ5rHEMFQu/j
nf43VXIpP4bWOWV5X7+AfkQlhhUH5AIGjunesOmzuw4zWOOuaQfzfsEL1vbzbXZcyFb4XMb6ENkU
uuwpVlkMF7vBXDnOh3iXrK98U2FKhbaKKmUscFTBNEEYMhsSbZRbbsLoa+4asReRNP0ZhCPrRcIs
EVMRMGCTaVX0z1PrfWuNlgTVHN9GYyOkmwRNXx7apDzl69y0NNGh5JFF74TDUBd2EVRyeG8SdrdV
nX0mhXrObToXQMBHIuUYRUgkgus9HM33nBm5r3ccSxbvEi/3+0C+Vkb9h4zyV6a0ZhdZnhtYlUHE
r8YeiYwvL7PaYG6OMGPHQJuNd0x/8dZRnGTVaV4i/RBqkb6jbGzdI8c7ah5tZBrYkNSCscvKE8ib
UxmUAopb4rHClB50YIXZ02i6FzDN70y+D83IH5pTWnp0WEyS4nAbgih2SV3Uq+oQRfOtDscv4pa2
RED1+67NmTjy3CQpyjunS7e2SecB9+WnIdw+t93fvCE4NnJQgXluXIBv3+DbKaC6VbtJo/gF6QbD
S2iGCqBL3dMRIEqIXHOfrtbEhDMFrhu6s/GwyPSKGbmgqn3u8QUM5EkK/aaV2rfVUxZTB6Gg5wir
cA8Ui4EbnD9h8trvNl3j0EBj8j0WW9Aom4FJQxCoTPy2Cq7lZp30GREZOpIWx2o38aSujSUovdrp
Pi88YkSr9t0ApeCHqyesRKJPaPw9z9ksu/dUklll9Wh/kIcyDq3010UHME6pttFcNtzjn6Ucbt7S
jrvFkSctPZPctskM49APyOItXNFkFtKaxOG+Lzk5aPfs1ZaZhWfdpdCKp+hH4Jkj1CZliThfNItT
rSLbMhzcchc3wxNPzblwZlypil+OWra7qvhR7Of4QgosAPZIYGjzMMASAiKYd1sxpj1i8uLsxSaz
zQIIijXcEefVP8PGKmqPlf7sLpjRxV0+SOqthXCBmjf5xUMFsEgm3LqVN79ZC67cei0d+pNmNvo1
1cWjbYzyLjW1iqxSW/fnUZBCkY7utjbjVUrpXfRKn2gwiHTvKz1/QYLO/luoG+b34kVmA1NY0k99
xVVrOGP6TLOZAnkdvhbe2DuzS9PnpARWXHtatTMzL32ORf01ewYThXT4kUPZ3P7+AEfuo3W75e7v
zzqtbZBpsgfDzwYAWLdJzGHaYmcj8SJWIx6NlA+u5++vSgcYGCpRdrvW8DBaNVhdoJI+cVXmCQTd
uG27BWElOFUGwqgzQw/5i1fQRcCuD0+5qo27vhju8tnL7pK5+yCaoTvZIfKdhHU1tlXu2dLs5JEP
A2PYPNY3jFAYDQH+s08KIrw++8ZzalxsRu2Tac0uRxXzvu8Ucgv2eZe4CQ+N3vKz9Ze69b8ZwjmW
kSmAIlv/+vWq6na13qFvlKok81RTTzqk9idCD0j3TfP7vz+j5pmJdWKzE6KG2NmO/sOCyrjoo3OL
TcNjt8H17xahtwetGyLQHdtXDiA3yBYldmS5UEYZb0k9sp5wvOnaGxGEqMryrVrvXwdh3pU8z+tb
bhr1We/UaTBl/gy2gY27WD6NqGqZHOUtWUfEX9R2ZO0tV928Lg0/HTWQ69jD47Q6E1mgS9nDkLzc
yaUO2Q/eI8V1DkOTimNfErSWKTqnjPE/6yu9Ij7NbVD8RNkRczmA39D6ytFT783ZrXgQS3NnEDcr
hL6cO5bp+9DGMdF23RC4RnskSdPbD6AQ9sNoEmNVDeaxisHgyCgmDC5y/sy5OLct2TrrgOpKLSUJ
AAaMWKTVXdG7k6/Zmn6dRUUCE06hqLL013rh80TqnPtSYOLTqd5ubnYxJ6f5bHPtzgunn8mD8j63
XvMg3fA5d3v8RZX1ptzxZdYp1sjEi3eVLuqgvQ7NHDKyXmKUHG+J6WrPWTg89toIwjp7D5EysQH0
mkvBbvOEqmqLkkvSAEQbq1nb0nDW+K4M38bUd/zfzm7mnVwXf94mS4POA7/EOMW9MimRe+Lfs11r
sbGJKom02gUv7llA8XIj6Q7SKWn5+xRNzqIZW2Sik+8ITR743LNdmbFhdLVyN7fzmoa79noyHZHG
I70UKTu1v0xxjnf7xnKfL2xRT5GGHCJxY/NgYNKhok5+aM06hGD/ZFxHHN/E2Xp7hsM+bHd207XO
eiyqiFOJdOQ3owOgXagzagLjruhSwfRasQsBLTZhciajpQEGaOV5kDoABT098h60uA6PC1hgCqA0
BRDkaCzn2+F5oBc84GhiCSH2jjlsS4J+9kZSoq4xO83HkbHc8hgtn/U19Un7B43oOl2oN+2afYwE
Tt33feZucYvB0HdNFDM6oRRABI629VWYkaBbW9Sj6DleISOjBAqjlwmP7gnN3fTg9EZ/zBt7Yj84
3vgmeQ+MRKILkg1Etd39jNLm2QNbfoO9ofg3VqWMvlQEpSFj0xVVkXktwsLgwXQxD81duk87ZqZD
h3HO4poaFO+O7caW3zJ/RlOWqn2ia6uHuHt0Mzu+IyvqHdmCuIa97uGpjMydbTbcS9lsn4ywZJBp
1G///EJsJmtqKKs9q3PkvJF+90+6lSc8f3KtAqR0/Nm0LA83k5jkJktSLFGMT+67vmbiMv9ij6Gd
edXQxqRs4dfPQBXWGGCL2oiR9S6KhuoxYYgVI/O8TtI9gmxg3dHK5jiYJUcLWueDbdAZO6uzsdCe
KrukMe65omS67MIgjXo28JR9p9n9KJYEf1y4JUWB9t/TC4a3JoOUfPhVzdQw1rLu3NKPNKFP/8ui
Io3wmbJ6AtpEDujfL7EzMF39v2np/2RacrAS/e+q4MtXFv8Pj9P6P/+nJNj+h2nbPEmYZBB6gddC
LPxvSbDJ75m4kjwpJdhl8d+S4JU71P4Lq6T/wwC3pHvCcV3DsuFP/9uc9S9gEb6u/xWyDLP4PyXA
jjCBGPM3W4htAAj/hz9JYy2j8DTuQkRjW64lJEaeB25aYcJgD4br8yNlosA8ZMse8pyJniydVciZ
LOpXwqVcuSIMUFAdl0Jovmekcjdi+I/W40jMzw3BCOzBlmBIMoDfajR3plMG1Fq/WIfi7HHDj2TR
u/0EPeUYTS/oUMF9JABAGocEFWU8NTASlqWItgmlQyAN8tKU3hvbZtpx6Cb3hFNkQZMwXpzVm4bl
d18bgFd7I/5ecme4UNlku2pg2E6POR0m2/sz4X7OHEod25MXfdGbm4A7j47rk5FAfkoQbMOpdXe9
xx5QT3TW2YvYihKQbQQQktECvbwm6zqo+5Be5EbNfqx796OOLFp80U/7qX/3qujCtQFYf4w0JHoM
wSAnidw+lTgzh5EQd2Zk6DJYMWQJeGvix8pG/0Nj9VTq86eNUCyPJFiilfNJpshO9GQd4MDHmnu2
TPsJtytWS7zAek2RgH9TM4GeJ+ZDXKbpvixu7Gj4nB3IiwXSzHycHp1aIp2ZKIGN+gveQ4diGz9C
lWUB65iLKfo3KJ0D1HfrNDv1dJpZS2Umiy+v+S7CClbPfCQAkS07GdUTBA/YuPlHDtEX4SUR60lL
6kxOE2sJgsntz1mbfs02jq0yXYmAJBl66a6IHEkzWREQPBo+ch9IV6uPmzlKheNGNwOID0d+Ahok
ruEnhy7LNb1kLFrOl7bCrioIjDWG5A8KU1t0nR81PVj5ASAl48utDl3EZuKlwo55L6rNQ2aTvWmS
m7VN0wN28EtmEkwvWCUNQiI6rrJxh1wL+zBGvDnM490ys5Du/7QaqJ68gXdcwfdiT7NdoWAHRrs1
cSH5y+BekL5xU1iYa4XTsW/1snvZ2yhRjXBhfNgtx5DTF2S12tNNoJDzW2M/zLH3yBh4V7fdSVsK
uj5IZpish3vdYYSpD3Q6S2j/tgaoRlLbkSjh7fU4TXxW2w9LEv10SvUk0w8fC8/aaZYsLKrwo3C/
Gi014CyQc68KppsJaXwbjpg7CO7PU89c2izmqxqObem8mdNro5YS3Rles4E6cl6p9q0bbgxrTs84
CuTGHofRT9CNmRWRW14XMZb2GGAnVVA6477qszNoWuRYEXsIMzRpx83omvUpEbvG3ewSls3k1Iut
V683hi2Qn6PjZZ/WEubc+9VdhGyZNdum6d2dHjlEFHeh3y7DMbN+m3HN9SbiIM5QdSYhIum2v/bV
xKjT+yqNlDUE8KQNbs9d2TK0h1/T7SxdT/AhkCjtGld8OkHDlBoFVnT0+N1+VhThkB/dWL9UVHsW
uWZGU3/oJVuMrC8/I/JtS6m9U54dLBvUcQ1Oc1biO0lzup+UUDKDAlG47scUO3thzX5SEBIDPfHZ
XOondim/OlUyeNUImNDpcSLFMMgiP92aVq61IAA8hznWd4sK2FXdwWdFFj+g6SPzEI37zFwLPlkn
0arRf17roTyxWv5DUhHbyuVJb8Vr33sshN2qBTeiEB8zAy2H+CFS6pVtDnZJtn9AF4qt42wTizQk
D8U9q0FWgqwzYSvUjBDOlEhHr4T8pEhxsh1WPkn4PbnzpV7CA1Pal5WEYLi8SdMargr5069HUnZH
9gT92Gy6QdvjPDjYxXBROlbpLEYdBSLntUlvXjIrjk5Zb02XTZex+vknJqEmqyszdfxylMUxCd3t
PLtU6dEXBhD8e22/o/0lTHR69TxGh8RaTE5nM7Y6duGalzM5KMYT08+s3go8zYg3sU3Em7SdlemR
7tcBnttBaIv0ptyNBfWgZjF/4qD6MmVLOmUusTt6zECsjKaH7Nia2/toFMux01yEZl2LaM0BVNsx
t6up4xBIa33AacBMUR6kt0e3bVH2cp/VthO0o/dN6jzgghIBC2XvgWhvFqLscYriidAM0h1Vb20B
1DL6m8u91itYXBTTFlgiuZiHIY62aTUc4/gxD/XfHUjyrdBqE3nrQytHMjwEhkanjYADxpHfazfb
aD8sQ3FzkswVv0ZudXIGAl9SnSnqHBm3IcY3CWmGta1Fi9R9IN13dpWHPxaq3hvYutVXWZ5ChmAg
6akzJULiJbqyNeUtbpznCbX0rpphHUzjqgaBPNt4yUPhTN1mGe0cF+Rz2uLadPRoCsb6m1o+TDzn
bu6qJ9uqym089+EO3HgbZIN2TVwTD3J05sO8L4ecRPF4yMCPrCJ0xGEgEXJ1iHlpLNMxfN0c8VwY
wxdBzUzxpgyeGC2aNtqBPsALcWmlkVPjwjHzd9RKMWi4LCenulG+mThvkwzP9eKPziDYp3avujuc
a9SsdQjFPsSbxVvmMf1v9mGE+NcZfzqPE3MqGoDwC3K8Nmb/7QbDYnUbDRXINBPYllREM9Z6EGqp
OpWSJctU9c21Vpe6hlnWIRQNR50CA7UeTauVbttyfivK/gKDChkUWCsjK5+ReEdYO53PcDpZ6Ho5
H9pDG73N2Xyiy422cqW7VF30IQgxxEUziq1rRWCk//7gKGbmZv+GxSz3J1Gv+x9aUtLF4pKobzJz
7wqHgm2IVb6LMIO6ofeLETTYXoY4kEyipb0sZqxvWf+6bNetIFLhBT3W3s2i3p+S8QMf0Vu3mDcj
sdUexe8OI/7V1YpLkWaEfNHl0Wv1bPhb1ASG/kLOEXYfy+wCLXcNf1qsDNP2exI38cGcxT0TspHJ
VKFN3aF05I3x+Jlf/+wT+dQ2NvefBeCjo/P3CQH47Mbsl8PzcU5HZuuMH9uN04s3Y/JAC2kYuZV5
53hMlIFtUysk6FFCabClLFqPSMbkIXfAgLtm92PmXba3yjR89upHAUYIlk91As6XBfEy3jcRU0uK
NV9p6MY88OfkJ0PbW6RzL0lH3C1ZlPCMtBxD7absVPOQTWw5xxKVEB9FguA+CSLbIohsjSkxDH0P
SfnNXd8S4oOPsOrKs8xr9xBaHFhR5JKoi3XDpf+PVeL4Q7LGwhkte96sIrejRkeSegjyS5GdiWpk
iTvHgTtM2OEI+9VIiDMQR8eCMblj/7Y9bow6Gx8YD5ARBvkShrKwoidCty5zbr1No3OcJnTR1Ho/
pZiDqUyxp0M5lnXT7BJnmNG6t68NYngnNM9Ey6AaS2fhe/nFzimINKN+YCdybA2UyakEWjD8brQm
p+1dZ5dJzNSIQmOupp1IQu3MUufZneff2DiMoI7dh6nCpFeZ2h0P0oFNhL0VOf9yh+GBN7jvzlKY
BH7VCp0Qy6ek5Wr3kvJou5EvE+opT6S0s6IJmOs+un9k00fbpmGzhAcIkS6LngKV2DQNqT//li5i
+QTP/Ib5zZ0uDtFie77sq8useeqA9heScX4dcnU2ncTXTOJRWSYm6O9qXbyyXwNroHJU1uhqXYn6
Kkp/kIauKLQ3T6uf8SyyY2Mljw30F1rRp6nT7xwBdC95ZFb/UiJXDbdK9q9ShY9jXQLDDvt+uyfA
dY0kdI4ebkK8XsgimQyWafTexsjmwM4v0YBayFgpiN9z+Y0kk98XTMhZpR+kld7aiSXEiNDMm73f
VgnGrAQ27k8OzMnG+Y1t5M+AbJWRNOEV0AcdTAbAqbQVKqdOCdZICfSNwc9OGmjXMf5tufy+EWFd
XDdlZmgzyOy7o8wFY3g1I9jUH5tS3YclB301n3goAXODnOD1alvjq2FzTQu4EsNN6JPDFf7ZIffK
n8Vwg9Ap9pDzyy3uca4SdbfYcQcplbV3k6HPMp0WlWkWjhSh9kOCx0MTfukZJwKgFJJ3NDeZNT+M
nfFZAyxFHkPY6hr+9ZIk0b05x+dlEZgkLSQpBcSgVOgPtjZ5vCgRuuLi1mXGkyPDN70npcOZkZTl
CqhbEZ4bl89iyQsARYz3ePDTmzmn6LHqgonRVzKYO4cyNhtWDH75oo8xNnkBzDpbNSCsrNNGPKGv
G3Y2K90y7DlHeRODigQBvTSOSwzQNjOqz7rwEG3QHlruKo5glq0T1VcMtD4AB07SYxpn0H6Qjj3i
xsf/YfXTeLLGaOsSKLsfoWVsnJts+BaDWsMMpMqf2RF3CKNmf9Dob7UKi5PunbsMaZi3Nm6GzA9j
4SJ1IxdpsULOuwJD7hJlwazqq47dpDMauecv9t1ZzgdbjPdGo2aMjRYlpEaA0cvcvumVTSJXzpgR
XaqYjmMnuyAEyqrcAZsjJmAsasY3oS8fbVeVu5onlo06zWGI8DpAs3GqiXsAF2Fz3HwPRkt+7kKh
qfAdts3YBcwp2fT1+bEsHB5mKLeGN1p/pez7rPHJEnLBBY8/i+lYnBpoBph7OinfSiMqsqBUAh1z
K05m9Yv1xkYpbif8JPsUOCyOsxXhYf2hhvelU8U+m6QM0QNSlaXSgyky+sdakOtByjexIca0VaKL
KDrT0Vcg0/DCJU/gWtIgKYBkgaSNtvkC5c7lTiksMBcsNfbmaDD6hf9GknkP473zdsKgjqn4d7Kx
xyVMr5zwptdTDJJTb8bA8hTwDlf8dgp8KiWohG0d48PWq/C+ap5mtPKHHAFOPWTvOmAYlrUaBm23
p8gsomTXqpEZblWg6H0JLcpjLyfMPCYV4c5LmRVj0UzNjlO7YXbDVJMgQPJ/zGT5dqkLsjjOr327
Vn4FQmQYofvcas52hkmS9TCCcreFhTBx6LL6h5ww0jQQVXOz+sXX8Xn6BMdYdA0HjAY2VxIVTIXr
to1wYTaCJr1aAWuO/BRGlpOHESQKae+cETAv3ey1T1ErmtE4BgKNEg2qHHesV2vqo4HHAuQWXMDn
LCpp9ok7EKemLKgGODpMqZt+RThvJuX7LJ6JICGEoqz+iiUD/KXFeZrx3eW2CIx6fQwxH0bSDoO+
57JRaQXTdtgQCCFeIiOGYV0XoOvjZ622wYgs4sFto9Yvl2ZXYmBEZ6VQlGPVOdSJ2st8JV8n6A2k
9BAGTuMRYcstLMnhsPKu8OuKyTZSZorRGRdYGmLOq4x2TZlAbON4YxRMNnpKRg0HTWDTrXOYg8AN
0Wn1+Rn16UeRs5qPIIhu4qLJD1lSPA2lMyGQX4pdXEfv0aeBSgLtLlC8CbakN9nDt1Q2apnC2TL1
mwKtWtBOyW45JCMSLKIrHb5tNUVtSu9dzt7Ji7F4RMiauHcWTaY3YEXXhrKC7Ue+UfoIhXgQM8tF
SaHypqitqHSdyc/buvcV8AC6WZsllxc/drlmI6rmA9c5UnX220EtuUEhVvYjfuMFJUOVcZSndJDb
KhkFtZ77PBP2QdPd7rxweBYyPqtM30eIoZ4tTGN+m+rVwcgKrFFEIVU6xMcceTJZzIdQb7M9j/ib
Qpu+LxqUV4B0vhDRZdJERaC5v6F/DP6StShk4lczRwJBZDA2lIilDP67YlbtMTrT+AsflPs2HRoD
qE70XUdZdWBR8dPKjkWunh3/znUs+SV1m8gZIPPbFLFaUNjea6snKLwtdLLi1zjQuIL8Ub4rQInz
1PRxOBGQKHGwE3AUjml93IFU+ZLlRFqKhX9jtpKJ/iC3Nmk9PGkeIPEuVHcuoyo25rveNBF0EyLP
tlKiDaZBJ39oPrhm/sRJUG0yz5w2hcFf7K6HEtX6q2qerBHrpt3Wx6WucgjR+Cfw693PDefi0vO3
xsgD6ohA3NYwr21v71sxOCzLzDYYOUkUO9E9wbm8RGN59UjfIeFUq31WkMNBrAKKcQTpOHoodZaJ
x5okezdwzUPa1qdab/OnyXORs7AWzE0WxhJIyY7HvA46rY4+SjOwHVieukF+V9QSIqjwqWH9iI60
LEe3FjsLb845Tli0xThSwoIld7H+caJOMNNES+db3qvh1OFzkqe7eJzA2RivnZD4vYwYGiuN6BQN
F4ej4Nou1gtz5a++IQUHjyQDWCJmDqk3twdhhb/wLAmcUc5OCfO7E/UvxNOsdBPohk4bVOqhRVMV
DE79OMLHY3wTt9tIo/HzXDAKebZOPvvbYBbhJXUzZL28P40NFLqxcP7iQDFhmGJVzF95le+BA6jz
sAbDCL+DLrprKnVneFYfiCbqMBJ55YaFMEFy7P0TIoHPTbHqq9MMzaemtHOEalipcE8J8p7ag7mF
x/XQ8lLtioWJu8BmY2cShF8G3ybFw1O4JuNPqglu0yAceQMBswK6dM2WidjvKTfyU65znGNC6ZHP
cH97KIH44wx86aluBYUsdhXkzQtioQ1ZLkxWBqY5tkrYu1W70tKPrh3jRm7bo3QU/P+KYrdp1I3p
iNpXBrQJidIgwQaxQ8h/1s2lPKhi2mkobH0n1eSxs7OtlmE+TtqWJjGuMS2HfzDtE2Sf1SiqWkTE
DPS3kVHyTZARcz05vo6z8yupcZaL3rp5MAoWq9GPPOoY3IaDmgEy1ho3qKxghBBm5cs4fmlXBDso
OBRYi7XNkhwO4Jy8DR6qlZyqNjWhii9JjcuhsH5JL843DNoIoUswnlASk1K8lF/2aLzbeTggpQjr
fThUuJYchqgj2kB8TEyi4dnC8x6xxEOpxnOakZHTmJNO/SFqHxJ9R2IBa+LQTRs/KjgGzAkCEjVo
tMjCr3DfYFPB2pX1g4HK3HwtOSoZYJD5Y3Gc9qVLWE99WpJUBBTSi2976ZOd4Lylt3Q3kGS0A8XN
fnHLKIA8FKPoAyQqhcVHFAuflhMGmmV9CIOdRx11p8FAwmE0L1Dx69syKz7PFGEn982mFYD7VY/e
jtjgpHfUQ9aigd8JiafFQhcc5Aw5g6Hh+bBbo9qSF1kErYOUP0WcZLUS4QTMR7/m4cCdQqKvnB+c
JTmAydGO+PuXJ7uDl2m2udwaYnjKXcm2RuXEWy31OSnNGs05jLvJsy9Z7RDM2CS/woro2tai8NbB
qjcwdumY0cYzaTkilCFEi7LEwlE8aoPcmkuOUjfWsQyWFJmdbot7W3P3w1AzGzBaF37y+F0yoF+1
d95DKm1zG4ZOv2tXfC8hkqS2uZF4aHUy0ZIi+lmmHA9Ee2dWC4tbfrJP8BhslRGrRwbc433mDX45
pQXq7xzH+lCPB2eZbpiYmXYuOrFvYIQ2QwIDTrE5iQxOXlEuxT5e2nsLhjoJDuPJMcLKhzTonoG/
flQgKPAJ9PgZTOumU83S0N41+QAjn+N2qyZPHKbBeV2oeQguAsCzmE/mTP84h8zAdIGZ0I6W54FJ
ymMUGVttpVcv2Qw8j1BuJBEVuPCJKe5iaVc2JCO6SX0vcObvi3KVVVmZfdSz6YHgAnuDyb2BikMp
045VzcWl48xCkGTE4IuFVrLXtmQgRa2fuxD8Gs7XqMsf//7AYVMjPYq13fQ95TzypkwA8qIh3Hco
dLZ2SZp0o6eXGKbHEBnDvVmY2WOeRKRYmpm+rXVtXzVue+7lSEXPXNzW+V4ROqGAwJKKmhoQCWuC
/2yEqUlv7j1Nb7Z9FElKD5cMy1hj5gAc5jhW5Y9oGbvqaApTz7TvNFhs3TjRwFjug1aYLGZwyd3+
/tAtD4uBFa/UYgxpGL92YS4/0wpAK6dc4GUzML84i4nvkg5C/mg3zu6tEl5xkOiPAqIN19rAlCe8
AbRuzklcFE7Tu4SSlKwQwMa0jsFYCLCsM801yGB7C5AoWzWcQMU7xLCidN9GlNx3sWrcu8afc6nA
vHjfc4qNGjsg/j/MiLFr1n7PLdGCD59Sb9lP6qVJh2XfVZRPndlPfqMPPX0wfsmSsC6KBnu4jtFM
C4ywHJVsudUIpCPbGR9m7pG5aZctHAzno5g4yu2oeyusPt5mk0yBMLUKYU8cb0nbyN7ChV67GDsy
LAQLVAQWoNYZ6zYNSlYtq/h4aA72OoplnPAHy9F69hGkRcBSedPjaHhMNOo5s/jTtyq7oq+gCC1t
wHuzRVqHbffED4Km7nJwQMRn6rGVHStL7bq+iA850pFT+BuzSHcSukMHCC7gLMDV7x1STA+U97sE
NMFJYpfTonE6qSz7blqPCWF3H1lhtJlyQEUtZL5tXOZvXlWa5zA29GMdQsXSFusGK4ggyMW75zvO
Ni4yya1hVly6hIh4hn0xDTd7tyJa/CibnUtXId9nZrb4OexkUBQfU0rqalmHzl3mMEpnJ4pYtGGU
HTMZJ7l0Y44x31gGSLXDXmPIpxnXQhRfLITHYzv40IEm/nCuTzNdMVhz/0cujx1i6YAO5DnC0Mrd
uoc2gA+MkAYr3oXF8BbrFupxObvcHPpbTgtFAYqaZrIG68hWOt237o4SX9twq/tkdZAPMlEyoV75
01o6/9Z0eY8d8bscuhY4IvRLUoRPCqxC6hUlnU/vbRfZQEXpCopFk40wWTCP8ziDkrRQiOJqwZyp
R788ExZ4VrgHkOQ4f4eMCUlaRRAU8fpHfAVyCcuTl7pXBy05qXnFpmjkwPnOl8GkvvGCPCnjQNec
edvPzJRDwiT2k/enNNsUS/M4s8XI2zvEnz9LhgVuMP7QZdXXGfN4iCvpyOh8TbdlqFlT9QyadA40
dzDW1Weas+kGBlhfw5UOMriKR3fRY98Y0CTb2KHo5tJtqq2NYk3Lrmk/tDfNwRq0D103HlCj4UQn
gxUGCviVPP3B5Kjt/4uv81puXMmy6BchIuESwCsJeiNvXxAqqQreuwS+fhZ4J6YmOrr7hSFSFEkR
QJpz9l5bUreJFx1qXIwrGQIp65biujsAeU5XZTh9SOjOx0Y2Xzn56GdN4DGiR7CR7vSDDfqhtZ2F
UTE/CadjixgU3+w9AeQE+R40BEUBvLEV2V8YWER6qrXgM9BmZxXKfOTr0PclxrWdJs6t0cEaN0qa
JgmRDyrRcePaE815u0GDZUfouEuI5WYNegW7kf5eBOz++h11pvbOleATXRNoIw4uTXOz58mMriZI
J79vKWR3neGenRqaZapRxjaClt1RCm62ihpjQzVandv5rnKc8JCnmbdtVAgUvp/oX0YGWSsR3tgK
P/pUm/VhSKS4G0HOODmEsKjwxlPQ9W8emTHQrlApu+T3Zp2Uu3IIACml8pQzxywScXwHAjHKbW0d
z5O7b2V/aGrxSkwfaT33akC+BySyZ6BMdRQk4RBdhoCaelm5IKlEbZyypD82gVXvM7q+p5qSbBKR
h1jUnAixi7GDwM5NhBqMSI6sOo05Ib3COyK8VKemCqdTk7FodlyW4WoqdpauXpggP0LARNvWHj4D
cJJbVfvsNYiBsRsYkK4zEcbLTWG5DSEvefVmzJRNMvM7pUt7TKIXIzHplw9TslwJz2EKEzWiTMK+
mhuiLl9SBDeUdpCn08t6tpD+7EoR/4xsvrEITn7Nl3UyK/yMNAJBylNbjNfprMDwOnI/2PPINo8S
UT7OX+SRy22DY9dXqR6SxzEASDBwM2vuQ9jgfKshim2Vh5Cjonlzrquy3yHoe07LkaXiCD+rGxvr
FHgUPat5OqZjEZ57Eeg7c64fBtyBWzoNHxG923VV6t9eZ72obMF4ovCXBXODKCp0/jT81rdXKo1I
Q2pb0g+mYH6a4qpEfOS1CG4yE+MClkOW8jnZhUZDMi4dNfgX1QlvcNE7w4moXDqPcyI2sMLY405U
p8zB+FaRCrdaJZ0dZLe7fqD0bdNiZskS3d1eDyuIxiVASgKL2d0s+ouDPPckKflSJitdTJWEJTrN
HRqYmt2QeyDiRTuWy02bF8dYkmGxrHyPNLJ61qXHwgNzplEKZsIFMtxmHp1ZKmhHa7AqntVMPiO7
gzRjZWvlU+2M03KWIhSnUgmprCqPCe2XdVGXCcVrnEXUStnGh13/ZXCFNHWk2K1bu8gk370Y+p0Z
ZAVlZ81B4GqSJfN/N33FAjilPbLr5w9z4X8NFYPX3HuILGos/EVnO7ugC75zAIY8we/sF7BNWGSd
S5Y58dkNs8cohHuTzVS8teALOseHTKvyPrMptVpaHOFrpAwPdeJqNMz+Iaw4gI/sKCa+P2ojntpx
6iKqrTH3o/BGSYDCTBhB/TtSECrwJ+i16+zbuDX9JKVkoKvx0Y3YLJku/izYZStD6lTmeAsZyJc8
97q9PgA04wxETIIpn5rEqm8G+6jbYJcwyQO4sYo1qBwXByHVr7aWj46lUJja0w6teI5yeFDFM4d/
OiHYG2jLmPaKoU3hy9y3AAXDeK6u5Gi1F0sraAp0R6XBrvNiVGa1VeaXmQ9IHS1pjnnG5yxyCnNe
falMK7xr9XyjzMA5pcGAiiuHS0gKyd6ycDDT/wWkhW5qA3yY7m4cA9RdbCUEGtyFyeBcOvKLVxUp
b5gFKUUFuN8IDiA47W7OOYhWMjzJWsMUjnbPbFvSgkSW+qwbYVRyygIZuleMK+vCjfnkcf1Y6RB9
3MSaNpxZ4uKN6akYjeoB6FKzHryWvlYMM3Ry4UGzOXwksnbpuuJiNyyKJUB3YgjHYHOtvGMrH5r0
CmS3oxv/mnQJrPJsfDG7DVEUKXXEkZAIzJ1LrZVmddI+RYmiHpyw7VmSinDFbU1bvee6AcAj7l46
gh5o/WcPdFyZOnP94FSe2OkEiVRw+fAzDcAm0C3x8MqMWY1WxAZl1Rzscq0hhyihueJQ9DrKkoIO
RSRtZS3xIXWNwGKBI9cTNqGew6i68HfqdKSaTUOwazR2Gre/m4PuePsppmC5MxyTinE9HTOgiHNP
2z/J3Me5MdXSuRvRGNAJ7/VjGGvUw2g4bzRMmzYlzBpe+kVUkbMbo566sOsSOytda4+RkxhnpM2c
dhYmkqUfYhMT/GyjHd7QA7HWcxC9OnecJrjKnRYxiGZpbM4C9o8m1U5Lp1Hs9BCjqJg5WnIcHz0S
1nAsEdfCGgrHvNyzWGXWtBK57Z30npivYFfO7jaeZsx7of6S18xN/bg05ul6TBGq8saZpmOgga1p
9OiX2XSMP142Q8FkYQfxuTzaPfTEMCsKLHIUUSqPPgrwEla2HQx3ucZNmCP5QpkUJXKva7chHfqi
6z4IRyDb0mR9vB3fIBbbPJxB0qXeujAXDdjyO3IMCZOQ6Fh1nTH19tNsN1xCyGrWQU6hNYd61M32
IdJqVGJUn+pOv/M6xrwCIgheYajmFacOjrGqPrDawWIHPSttalAfYRRuKwPvs+BiHSCH5pYw9mal
1ccx0jdtnNm7ptgqC/1DFrY/0+Txku1A6o0VUohjBRCjA9Vrs+dKFT/Sdl6iwsB77xL6JAgQW1Ep
jvYtFjxkVs9Ad8A+mSUR9qJ90zSWthkS16MaSAJeBV7T+12KwqCI0quNZHjbaQ89u+fD7TiBKipB
/OxtVL54Y/KfDLvMqilZ2XT3DYjqg+TLsK1YoWHpl7Vm9DDwdYFtoaMUpinVy5JrA/f9rsJncGKd
vqa1p+3LOsc6S8OdjWfbHK1cITdx7Fe2gtxbbuI+gQlHSXPNqVEeb4eflQlJde0gNkTGYYebcAVH
wAmT5V+63ZRtDIaucudtzlGhbtkdwzZZ/rrb0QLkw/fMhFAN9P1kub6ZAjRjrQq/R5gG7RXkmIJi
x1EMLIyRkX4YhLs3xnwdOYsPU/QyFeAoKVU6vqdmnTWlNlyTqnN3ugWGMLKRf7naRZGBhMmVlVPs
9fWVNe3EcNGSf15R70F0fwyGNxpwKQxAoR9xJB+q2imvjHHbZAzHU691OWWi5FehhTvbJVKBCgKG
UgRKqySoqfSQkpkt3fxFGb0vYLZcSDb4bCu73os59C56luDn0KYf8pWS0zhCP01jlEOT3fti0tep
mcRIn5HBzIKMqaWUc40StNu5l19dJ6R/RkKiT3ctO/H5trM2h9BiAbhDWj+jDYDsRd5qZVBQILvT
xKjdl9vZS7ut0gGCyTiDFll3dBe09EqXHDdWDL/OabLHuZv2M7UFOPjh6hF5U+b3YfGd2uSuygaR
guZOe/belNjDjdDJMCpJ8GBdCW95HPOnNDtVI7YiF+Osneq0nkg0oxIK1SDG4DNpwTlpSK0cDdQk
GDx9Z+jV3rLVr5I+PuQhsQWSDwHN2Ga53MSDW99rdvUzFo8QlRDr5jpI4Aidslu0FwD5dzzlO8YL
J4Jy2w0SNEnuZ/eSilnIupHqwapkAJ5Gesxh+BTZi0pvDu5o30JzZfTqXRgi4GLXBEg84vCMqJ3l
x9bQkx1i052qQ+ipCaHj0o1r3yGy0n5vAqoXkQ4bJqms3C9diYBJu8fc1/scz8j3guSz1yq6Grwh
zVUD79Twi6mQU1drKx9EDd5Xh5QwXv8cVhB/slr5icATC6jlzo6+Yr1m1kK45XsGunDdfYkkRSaU
DJSic2K2+vx3ioFMDeqrLtyPLjZ+GZo4FJKMwxaXLfwmeKAJgl2L71NSZ6d7iOueZvVqWErJhrwm
E7wLRLhqd0DjU9DESL+tacx9TCsLlQyxAJsRplL9Jw1RKMzGD9Pm3FbruEEvGbdwVuYZBzMK/1mr
TmbbJcjPhbYdEiwzUOcCZf0uJeUusDVAbdzuC4GQTz/dpkABZNDLCH7ChZnor/VYQ8ZkYloXJQ12
h5UyKrsiXuvR3FE+Iqop0Z/1rD9pWu6bg/1im+M+gHIdOijgglpAgtUOZjDB2pmoJbqkSDpm843V
/ZiD0jngkTMKFfve5IQ71Wr21mWvybLucRDnUBylZf7qHPHm5rCM+u65Qsha6dZOOu1rEHBK8cYU
OORvGbARS0bkDi1MsbKvN3B7EFt2F4GdNGVxLzB5L8bTBej1TU8vB3G8THp1/dtl9bwztOFeevYh
L4v4yRtYwAeTKw6aVz/HBlZHjWl8h1SaPJOc66V0BcuXXhfsC9vzmKFCJMfpGDnJU0SrZpNevDkq
1lWXHkNbWH5TWfE2VvUThl6drtwmj3VtPZpo1e0WIMYYO+lOjcW2jtPn0Z4fDK7KtVMWNOBjwqML
8DPn2Y2edScY9nMEuZbqBVMSaQ89tLRNpR6nlD9RMejeZvpF5DQF4v6Dbn+00ZkVYn251LNXmrdH
pIqpj4LkTwQbwgnUA1QwurLzwTCgs6SNoG9PfIxA1+DQWgKYR3FsaoqNqfc28BjSYRzNacmqSS/W
XAXbxmJesNqpPuqtvqUQohN6ClPWaxXkF055XcTkJzpjSVvC2pkZHme7/COsCl34CCgx1831kFFJ
krNCGkQRFoEGxVynf7cNSuq9FzSokzryk8X0hRoV8Iy2t3vtXcGOs1zrnDEFVJX93pE8tmIpETgp
g0/NGIUGkzRr/oOaILkgsxF65x4KGFOjZc8CjR7DI9EQzCc5EbPLCT7YTXMJVLqXbn+qO2czYGdZ
sPg0f2OiX+tRmKAkidSKVZWsZTCah0Sf6cwV6mDk03Se2Sb5TbaIymWnKIy4znqy2BqHoM7Jdc3r
U2w0cHQRoJAUuOEadnadWb8hHCgPZXKawdtlc2qiSOLwT8U6h7WqAvGlQRKgiEQAUCC3ND4YcULj
NNYZCXqKFLPF6i/Ms8MKcWvFWrbBSLpH7XdkIUVPJkB9n3tfUVTdY5S4sMnoODgc6CEHCkM5qqEh
ufb6TiOSNN/NoLFRD5LbmH7bi23S0yENNpnxThTjpmXnnSYHK3cvmM7p7mA0EIO18Uaa2vn02iSK
cmh0T5Ln3ggE+yOGkGYsp7Ud8m2J0UFdt9OVsx8HKpXKs7+mWR6tpt9PGZFk+cs4qNR3qPJsr4rw
p6XQQLyyxckEPTQxCO7rTbh9UJVB4XSBe0o/h7ZDK1VVRz2nbCNyF/ug0V8QYA271Ih+wThOtvqu
M5rUFwhB1lNJd162j2njvdeaOqWA4MDjp8QH2ncUsgASOR4BkDTnyjoiMDsL36MiyD5k4KJosuN5
yzHcwvmvztmAQbco5pchG72TjtDLn0sbaUXwaCTuCYtWgNp92oWUew5j4BTnwbVLprcMDtfsnk0r
Jcw4iyhvpkyVTltQFKICvyZgArmjJHKx0QLIKfrU+diLkAr3+wzi1LaU1BsKIRpWtFmzdiOnRcoS
QrrqlLUNpazWEWWfFUFcizmCjkuCKWOumvyJ6wz92XHU9Q+IMuE6iuRDr5nWmpAnPkOKhCor0g/h
mrzQsLFVNkObQo4uK4QEYyT9wqRKPnqE4Y4d2/qSe54BRRa54gmC+rDm5ENFpxW7OaJ8ie4bdsIE
xjMoUYsBfyv0RcFTEJ6a6Q8Fh5BdTH3IunbYG4PxBa1oQoiP6AjZH1wBle1H/UcMI5jOxbdWwZ/g
32SccJI/WlRf4f6z34MfR6lyYniJj6JX/WZGkbYKa9oLHoXVDZ/loinU5nSVKNFTg10piox3NsR7
OMaY9cYuHq/1VPYEQebDZva+8YDNBz2td5HnmtSRvbPdFSWFmE6HQEYBNZCURgd5bqvR2ehafiK5
clKB7s8FykaZ3eeV511ItSbSyFvhOwBbS0r8ysiHCxr+fVLai3UATin69mKnLPLt6WHPTzLUThOu
oA9dH7Odyg2uf1R9p8CUrO7DeRlN4qfErezrVAODQjEXfQxlO+IRsLNjNjLYkztfHYaTnhAPBnIh
PYkirIgDwbwB5M57N2kKo9ACR68BM9tWiRk8y8iGfzFO755nJgc8C5bnYhkCdfSBpO+bIAp572la
d9+DUqJI/9AUlfpQrjH6QN2H49xHA3JsctHT5Ntj4/ZBIyg71CQj4RvWH11yI8mdtsn85CyloaKK
O/wt4ymd21+IGh/JrDffAak83mBNodmBSFjegja/b9kD+a7RWOxqhAiXqeSMbGhcrgDtZZcwd9nr
hYwQ5IITRDoq5x2EPOyC/KNZvgo2kUaAMHB29eLDsPxM6L/ROZl3kXUIoFpzgMevoRpPSRxUO7a2
4a5QEetMrXuYkQH6UHi756BqDgm4H2TQLKoz5B9h0r05ABX3XqRJQD28nzdjizcmZZ1GndyRWZf0
wRDY3f47q4jtA0xFAWSxnO5GSU0MhriygoNTt/qlob91uf2ECOgx12O6CUG0ad0W1VDkDNdee4wR
gn+Sgx772VgfC6vP9ikTBOnMisW2hSsjmsY9hpv0q6Xp5DctWqBipLNCTZMNc2NRPdZ+SgUXRsnj
7bQaGH+JkOF8CCtWhyUImVhjyI64smbeZR4qbJASiRLWDKw9vUCFYRWfZsXh7Ml9pZpBhRNIEQ41
1guDePbw5Ado9eGnZV81mnA/iEkFF3jvN63qkYuPWbuj4y8S9J+p+K5qYqHiHhLWgmofqBOvF6RF
Qhqs5jpy46YsO1Or/4NEaziYGl0oDyPWJm0ZrMuyyVCR3rGKJvAgymMgJdHeG9snfY6vdZQQt6bj
s8HAP7HANkiAZnhVofZtjHwP7jxMF+T9Bb6q0rjgVaF1l43DsfdeNV5Agyi70xZSYNRfY6MvEGYM
08mxP5sCXnLVJSAC562ePHeyJ2PAa0k6MJDAWXm9nQcLx9ugoXcfo+qqqbNEkG4lVfOkXKRfVnIt
BuluKE/U9+YiRO5ZybaCdzHitD2QNhAfg3whFk19/0mJkWLa2BKPUVond2zN09Q6IKSM6qLXNqWf
SaYPYS+fC0Nzj+wT/6AiiK4CazKxzZ27dXKX81FwcmnX3qZm55C1csKrDMskvo4CHyIYyhj3JM4H
0N3zif0sC28ja/a0zNjIt/mfICu/Oo/lNyLFaFVPfIuL8hsG9wwjIW0IzFsapLhVLq0u2sdSVu8t
HCxm8no45XGxx0CMRNYrpo2+fDlRmhZPva6/pqLwPtFEAxuPquKSIiu795wHds0s7YHrfkTtqK1t
IonZWJsvC7RcSJSe0+3Yq5qsM1vfIA5rPkMEWBiNCtaQZjRgS9GGTRqrOzlsOmZbx2iSM+WpgZkD
I9ycATqtwkcdIsOY2xQe6OJaTbrKKCTuQR+sl0ps4YbGm2Ym9KhHODUji983DVa5azonw+ztF70N
UVIuC/0qKkF/9dYlCojssTX7yPk3kj/3UusaZWzFZW0SkyFoQCsWMCKUfjXBN7VkBcEK4plfOyx1
tOpX3OpHu3MsUjQElsAxO8YmxO8s/nUbalOdP8/0eSlc5gfk49dEqulgxCyD7bG7EmYcfAILSny8
XISQtHoIBiggXFuwd60oG1gdhD1aRQeChJF7CfrTXWg2u5x+OLN0GqyFyQ6nJxe4c0PxZEWVT8/q
RWaUaFgdgc9x2VAkyznAsVvKH9ofQB9bM41ezKlMqAqlmFsFGxaEsUy8ACHQDos3aJrMEAWqnFIi
GdULjWgSw3uTlnqzM1IhZf/K6iY9V3N3nLrw0ZLqV2Q5aDSYXlXDcr1TMcvUPGJTyLpzPXOoSEJ/
tA0OOt2lgZ63tynNUO4RRca0QJvmEHUpKnfDwFhsQ/CUr8qhZ9uI/BTYpceCnuYQqeIfmlc96IpF
07h8x17mJVfg7N1jktYvsFKdk6UxFhtx5K5lXPm5HTzHs0vU/WLnw36GnaK7M3WaRBbqVprhh0bH
TVkv+gU3+OWmtKgz13A/HBMqUyvMZ6/03NMwsKjr68n3lglbaUi96sZ6DyGkrkZLwPoYRqbSthy4
hhYoa0YMhJZQvQOOUt8VnmVucrJS92ks+t3oJDVmL/0VzD7sNC4DoWCpek1Bzx4CEVmRLbjkXdgx
lDH8U2TM9KcEPO4jdZzvIbGcPVNSu6oHs/7w8KhQEqn8RGdKgCvU0QHKSfcdS3Y2Ac7BKDsB3FjD
YxQrlrTpGUy5P8XTTwu9ZzUBIanAW5EQVj1oDesGOpK/HPc5ymrtbR7spzoEd+3k+TUs43DX4rf8
QB8NlACXVTdgcRwK63kSXLC3Z5JX8SWGTdBTkLgtrFAjUIqrtOY4YlV4b8ZXe+jLV5Se20TNHw30
KywR0AZs88taZsKhbmf82C3XN3UCzuBjgNiWBoS5Nh3T3VtDrJ8YujVEJGviKsQ7WE52nlMqNiVO
bZY4gf6u/pnmm+YpjyyLPRlDYTJGFCO6a4St5MOK23vUQsVTOhTq0sk5hAc68IFChqOePhkMsBSF
YB/c3Z4f65FBi7UEe9s6l2Iqn0QILam3SeAwAQkpe6HJFh8CD8y+mlmyuJZmfAC1ltisNYmVrB9H
SgGoeh/DcH4qLFV+iJRhET4vJwdQ1Y+Co8lRQ4OKmmlbVCkTouqNgzOT1oHuFFn5wLQu8u4uNqMf
Qm7UfZzI6oE56r2vpgBo8wSwVXcQfqSh9g7ofTtRzYWOHTSAmKy7nN0YGqUK+FQ5ENJtCPWe9hNu
1MahhjV3JvvznnhyqMmDN33CoQjYGQJUJ0RiY/KffeQF0EJacC8Wip6zNmVgAbMo/kib8iv0iktW
KPdMPa9/0qP+/nZFDUKnsaXimYu9zN5T7c8/D4eV2FkWtdWqx/KXssImlCDamY334cShpGTvtdeR
shTI8kB+SCtKwcVn3SUlzvZRr2PAz9skJYkPIc7Ejr+f2Lvz+bh8egokKnrLomlNF9v+GBX5Hg04
BRGKhzgEsctWtn9oFio1VWwPNcl7KWp6XFqE1gjj31OczE9VIK7ljp1l+eiqbNpXGYvd1uyfOprN
O06X0Webt20KaiDFOJNZkLL4R0jlvXdvaSWJshrqHV84woklco8CRr+lQcYkHJMiNqNqvQ7zI1rr
8GGM6GfW4ZxcjUx8kEdEx6GhAZOYdAHhD7Hj6BmbsXoPDfpgylKvgNg3EIxB0EUDRzhBcjbJCWDt
gqJMCJv952ZsaVn9u8duT/n7i9vz/j729+5/fOz2i+j/3uh299899vel/uO73f7svz/v373yf3zs
9lJ/3+3vy//3x/5+gttf3J78L4/hFKJ02Clvh4FXdojnyJzyEu0odQoaWkz0TjMXkU82w3im1jQw
K+DlF503nLOKKBhMSPwIOHL5cR7HM+YprDZRvlfLn/y/5/y/H2+/CivMm05g6Jvb3xEw5jFo7yDr
eydhYjmecsjYZe+x+tVMVJNG9NLrBgWYpfpBC47IG/BYFBam4nx7DFN9cb7dJVEoPHTwNlqKj+gZ
RTid3Z6dvRpFsKEkClBQVn+KETmGabbBdvTGb9eWk8/1AYqqcsoTteUVMB5K+6HxOx6bcjUGBLCw
36NMqGUjABLrOo3Bm56WWMokcbto8+3B4QLVDgPMa9xPbNfCyWbaTN7bQX63CFupnzTEVk2psYft
++h1c7VWE/jfvib61/xVVwID9dymK8OODIIjgMwRKtSSF8jkLDeqJ2BFFz2i7HJjtWhAQFkTtIgA
Ba/QIixg08VKRPogf3xMipmPkrL1szb050Cf0Qoxr9MTFBAR0w87puZjEsI92y22SNAhZq2RZrQu
x2LegHKBjFr3J71SapMFwcu+AhW+CQD2UEOqd+PcXayYaqyu4p+2tD4Dqvh5/d0r7A/Uk6xj3dUo
k+wQIk1y8aAnohgPFj0pWwoHcn2XiHeGQ3F2a4EtP9JY980/UzKwt4hb4nibigV3cOzNKl/L0P1B
erVJLOXtmUbPjtXbvkOfImWDWNMqpRQ5703U9T0wQWf5GgXHSPZYN+lOUmAfCPBwif+dY8JOEtDJ
67iT945pndCkNZsi7RIEdegKhypE9kMFT9H6ppMKomfQ6qcSatE68KjQ2rEE6C8HVKvObhgxLggn
2kXCY+EcOs9z5rK9MNEG0SylsstGcE0NAoVP3fzBZXzN1BTuI2nudaEeAZmAaeiRUEVZdFWOTp6Q
G39m9QQ8F4m6fztru65T51igGCqDHJkwsIatXfRfnFxIsyV/pNPgFx1pJE1MBnPrsjErAMzas01Z
LlUSLTOyziBpzG3QLsAhPuHFYNXObocv2I5RLZit3oCGbrcGoo5DQ1Y2qn2cr9iELSeOKFba4TnW
h41J79l3KbaxU8BPyLOfqJ6gtqHTwy9Jc8z7dDcn4ZcXaCA4Rod6gZN5FBTEpyKETeitc4yXK9il
Ubqu4oXG4gIIT4qT8ELPT3LqzCHJf+fb/x81FpuN2/2sWzS9IwU9CC2txLTkhp+Yz/jOLafdNIZg
REq7J60n1styftc1UnKBnb5V7riGEMMVN3Mo2U3YvqqpuXU1Fm4mVes4NSAhBm+fVvoPbkHpD0YU
HzghDi3xUXPAXrkxqcyZVqdt5l7dkeZ3ID0DC0yLMNDLRMvQV0CGtpDWcGVIGj2+jCzz3BQZF5JV
kBxqi5YG2vKlI3c+89HMLVHRf1w5dmesIzCtIQpsR0opSKmyTQ7BPyzreNOI8mQLgj+pJpo+2wc/
c+ETsTSvGCWX7p3zRrnvqcR8TmmR46EtfXxzEL5uDYIOa8rMPdMmZJali96NrU0dcELiBNKhiXEK
ocP7RFxbQqDWzlRDjKptmKsXvaRSj3UUSGL9yhO1zY3l5j3KuESdzVyOkB4Sf6i8p5EsQeCgNF4k
+OfbEH8b9iddmr5mw53PhwbcTg+u7KQv8WlsZPwkJADeM9KEkJP4vrQI1EHCChG/51wwETqGrmYi
c66PrslLlw1MF5jGZLDmwWNX0QFnzQiZtJpOOoA04mnb9zGrrxmr7Y00f9lTgqzAppYwCnR0WUov
PbKS12nCXBdHMaxKLuzZnUAZF96mgFKzwpig423v3qaKJN+kTFemWkRFn4iUQRo0jLIgWt6qvG+X
+lZ6sPoONibT4u0mLcxFzRT8M2k6ch5ABzA1/n3G7Senmr5LPf6ySq5kg+7jOZgw4moOiKDb3Y4N
9/n2U+aO3rlUldyhCn/xrC6n10yAxBwZd2Ngf4h6VHsbkL2TA/RNFsp1yVfnApPY9Q1ePS52+0UT
069mBFs1Odp3FLmbPLHugjp9CsnXQsJO1j0bKxe8L+dQ/IQOzOODMJol9CRii4lYhO7ezjidG9t6
cFX0OrcRnSLTa8/9cjMJjOSaQImqeKEUM0RXSh9j38g6VTwXUZ2scTjOG8sYJYq14jk0tTcn736o
SL1U+rihLxwevTaQxLeu5374szSxALKWb66NEs6RznYep19kd5aLQUFuiG9nrg0JGFgWFykl26lQ
FCZyprHYvLcTZ63lhnE0lgmnsga2pgl8CiCwW92m1qij0/aoTAUhucC9m6+gYv4BhMnn1zHqtpTY
tgM69jQunulRY2jXqnZjdUF17koF/ClofUGo/XlabnIkmavBzpPNbCzRTG4ebgPvcyz0wqcVrbHF
MwmwoNQq2RyvdT0cznUPxU4GHDiCizZYWtOzdOb0nBOeepCZeaxVdyGqEIADMn6usNY5s5JHEhIP
NWcmIaHN73pxj95epR+piVTe8+2OhRhsPbCi2tMtvSYt04/TePAKvKcqBeogLYcK1mL8jdpzTHLs
eXHJnwdlm0dbQnNZvmdjSibK+gJPVVytnQz7mpCAT+O0OtRUT+corDa5rkH2+56xj58GT1TnBkkL
fSsQojGFq2q5rkbdetZbCCWWF58yB+0mm4Ypp8nWoBM7J8tb5wYjABzd53pWC4o9RNnDCoPoB45+
ktQb0EPzypvUYzKH1sYgA6ZYPvxSwO3K+Hy7c7vp27TzJ43gpRAb3D5v4ocBIC4lM4/QnBZZyG10
HuiG1AIUneGkzNbaW8TIjul9z6ccVu3yvWIfW0arcDpqHO3b5DWNWn42wfmerdQhnxufzMZrqufY
nY0dGsj6EDrBXnoc8kZ6s08hapMZxI3Xidmfy+XGKOoTdm+xr+kv4Y0C1zuweME+89M06yxHfEf9
awlbgEUG6Pcr6r29sHPQ7EVX+ehUR3b7SzQhKa9MvF6JUkHN3kGhyT8rBRtGR4pAS1756Tymxz46
p+NEV25i98YGDb8rCjTL/ozibGtr4rc0rB06BPazNqMfS+fxnm78uR26i6FYp0B28asFwpTlkK9Q
6oHthmdV3llkeBLB0P1ELEfMkt6e64brf9b/3hTiMsxgmYggf8wNRcHM5h9Jll1lTV7LrL3mvOH5
7w2hCfnZYO25Kxh5zHjJ+01QNpZBykKh68uNFmTykDsWbvrqUsXacUp7KsV4fDERAJxJtJdWaSza
gvqoCAne5PP42OQkfzuVe446634SXJYaie81sSpdD/IY31NSyLscI/SemVmc+2VRNRC9gkR1nUE4
YdPAhH87u2PHZZmCMXqPoPYMgIZOfPZDVhdRpwK2YWDR7LO+7NHOdkYIX8jr24MXz36IsnaN0IEF
uR0c6FPoIA29n9uLymVUuf10m9n/Pna7axhsJVJH/vNctVxjt2f8/YN/+ftqOT3LrRElfuHp2XsB
aX1XR+W01USsv9eFeDPhjJIoktUPcyVfbw9bnSW2lQUa4nZ3crMH3IglAqu0us+79Of2MF57wBys
5XbgO5q96/HtdUsHNJTteEXXjlHYxJBo5+Z4vf3i728796TC1rrcngrjgj0Pizx7H+nR599nyTZJ
j5XlXOOpNK4T3s91pzUU4Je7uuqwX7ly8Isk0K913hRX3f3nDvgR43p7+HYDEJ9VT4qK2pt29NQS
JnAPbXBhXo1++t8bQq7he0dobLB5zs3Q/Q9j59UjOZJe0b8izDslkkEr7OxDZjJtZZa3L0RZehM0
QfPrdVizWEELSBAwKHRPV1dXZZKMz9x77uX3E34/MJkR5EeZ7kamYETKDmtODBZ5FynXueBxeGw8
9ZJGSwTHu8IAdkyy8qTVaM7szHz0dRwgemOdC5tuBwfp03/38L/DB/R8lLQdiE2H1m0lO5TOZYJB
IwF9aHZue8Kkz462AFDXLV8e801z7A10sX/9SvQIIeeMhfLypy77IOg/2zK/i2wkklpT+xuv1cfj
74eBQ2wtHKCZvvT946JEoE/Wdx2WJnbiVFcz4rOoTK4QUYKYEzGpweXvx4ykqGMXu/JYJ12QAfTb
N8vvfv8XIYeM4lFqa51jb2LxJhY/hOmq+gg7jEbWb279wXykgL6KgXQfC1ngRFt+9fuhEW12HAeQ
n/OhJnGZpXozb/pFhOoVg4/ZihklahOOj8gc3SMwJpjMSj2RG0IGiIwxGJffo0HTOg+xoj61+mPG
GJyEZ/Pl938xnvJwkPPmFKgodnlkVsexL9wN8CG4K8tvXepqhLAFyB9cPGI1LcOncEz0fdSNO3vq
sNkiDG77utnEzPcQ2wFRkNQaHCpgpWKH31OaV0ceDvjteSOaqliJTNmb/3WIM0vnpWBjHoyLjtvs
ZTmjHGEIFlX22dYatkjgVoI0kctNpXOF9MkhMX7oABE5uTH9gZrIkiUarzqKsqyPied+mKYYg6KU
bNWX1+OvV8B5rMmMO0Rizrcsvx5VDeXo94OrheMOwg8OR/xnRYpQFF/l4+8b8PthylA9Z4X+FNrx
wYYDjAy5ob+NJRfenqiqM9D3dI+kNav4bX+bUwQiEhXP0aieQKHCXF9eGAr+6vj7YkPzHFd2lXvI
pY0wWEJRJ1+8hB4m0DHDEsIlbItd1YY82nsc/ctr8t+TMdnnEgyI8Rw6/k9eMVW0fDTZDRCKo0fd
MQqmM2MUfhlZ8fD7T7OBtg6Ztvvr+1gGf3qTg6Y3fNXvC2RY/zIrazsG2kzPAUcZVXzSvzpyghYx
fQ9GwhZbR9Ou5irptyn8TlK3DtnizaEcBa4VJ89s4qvj7//qll+BCq418SCIMFyHmf0KMQXtYEYq
zHbmqfD7LOhxt+C/W35QPwX8wQJHHLhlgWro0dqHNkpnx2Ik8SBNDlFtrcPRKC8TvvqLMDqc03Ph
BmaTIL2T9hkgSoJUCr+o9tURo8zCD+WqnZIJzO54LyAm/9B74vHprtzGiV5SvXsMY999x4z/naku
Y0RCIY6Rk5PDnEB0zXAC044eSkMTNI3TpayCpbEqE9+70mVqXsiMnwNChGCg2xNhuUDLjDD9xwfV
TR/klVKvQ2ffDa0HTmyKoA9o9ns0hQ+eDWMknMb4FBN/BPUofB2YX6wSvQuZ6r22fk+EQ1Lu4jRM
9nUZwR1T3UCLy+P1GFHJrNqQToC1MNppAuyT/ofBCSuZcBlUPOC+dbi/Z0AdE2Bn9pErnpIrgDbr
gcJ6b5i4+5lJv5O2Pe3dabHNj+A9yP4OiEbBAlJNEntP0zCmwqmVJ/0uGorhMIXNTc1bsO1xzKxd
HdCOH81Itmf/aGZEpg2JRhSOX+IVALBUCYVdOevAfkC7o748NkAtDnT+/N3lwFh8umHNFwnzc9rm
xs5CGHtpXG/j2MQRxJnbX3hmbAfLAP2pemBwiCPua5B8TDRqbwWfQrB9mLF9oiD3fvICrYwqPttI
QelJBf1ozfFFRBLfO6BtpKtERw62zgrrrVAINClpx5KlrFWro9AUKo3wy2IlHiAJcjCWEOtFUOwO
LWZ8HLOXoUCPGcY6XL5upOxv6/fIG3dsRG87HTIQxdMzGsJxN1mgP8rRJ5shOoOzTtke99e694FF
S+T4/QttwbwwOdsk0MxXQ6EHPb6+jcGQSrJa2g3JG/0MQm4hy4C7BZcbeLy6hYwSi2HTWc2LMpbl
yFwZ2A5N9paYWnLCWDjiQtJ7KOVa7qzRqK8bW9/R111rHuluZrwMR8i8sKb4Z7CaTa3kG8A8nojs
O4c53lp6RwLxUEdX3sJdcjAam258KC1CSCOyw3KGveSJaCjgG6YbpJEzdeRZGvd3uC4TVv8A1Evc
xFYvjvibpm0OVq3QaNgse7oG3pwAZRJXdTsiayr8J7cxhpPmO4e8b6GPKJgf5NqUlI9WGgxYWuoR
F6B0xQPCoBdG2reZdIxdRPLJWghYfpFlQ0pksC49tchduCk0IIxWGCvsLNVx0qwnjgDE5jkD1FmD
AFJQUTAgoHjob4RJkKKDpDo0Cv9EMMJR+WyIh8w7NW183zNdpW9G4hdl2inLeDzQfkxn5faQYzSc
Hm6fMhIDE7HtE3/fms1t16FH00i6VoNxIAhHg60bHUsCogP2VP1e9+MTm6H2mGWwmTTrkhOmxeZK
qvcq8t+FsMqbuoEMlLbIp4r+5LfCJNSIgAsX+cTGQI6Kl9K9DmvsFZ7svhv4MKvSDT0ocCjvVZHH
W6NN3tRMTjTqrfIqy+J639VMQMeIUY9e/MxZ7TLANBlWL99GcjWE8WeScn5AzSkC2AnA7eroUUKF
QNRoAjAh1tytMm1TCBWyyQdhy21e07cS5IQbh+h5qEc7QOXFeghlDaQ3JKrbQfFboqY7ZChX+CG2
Bg0qP7Hc00ZdCtaUu9QvveOk8M8Wbo6IFLzxCTNAKMores14b1fG22TwiITTG230Vn9sW2XsvSKj
k5zhfNHhbmFI2R6HO2FblHSeR9NXMbyBbeMUiY5LgjBqT9l70Tp3Qz982BlBV70JqK1gsjHV6T5S
8LEz1GzoZInYzcuL7K2BKF0nPMfXHS+7U2q3LoBnblqkQgg8GMUsWTCsPNTAIE31W/54b9FWo6ie
dfx7XrtL0/joEfBYecOHV4GiYL9AwOWUHiUz1lWHewJ1boavsJDrIiRmca5MUC19Hnj+8FxAezfg
9KAWMiDRmgUgMWe4brgVrzmlMmH5rCD47toyK9eCVcI2G3F3eIn2auvOtJ+M+Yf3Avdeg13fYJm9
4mvywFt44BI1XhA3qbEdesrrotn57M8ODP5Y1Rs9HJgev3PiLyybYa8ZzNBIB+x2WWGQOsKkXC+B
0cbjEckUqgB3ZgEFu6ymeHI1oVbZkLMQtbMC9pB7myf13eR4T2i4mxFNAPD2irVXCuEamficKgLl
0U1jU3zCgHAmmp3O/2aQNFEMf5/8qHxHgpNttN80VLbLOMiX/fWH0yyULwbFqN7erK6OtxruYl5b
6L2D4HXpEgnFUPo7IOPyXOjFXuliW/Y2Qr2SwPKIB5IDzuEsVPxAXFFDFCyVLeznKQI6MKP35skG
wI++gneQOAb09OBru7aGwIxiFpw0Sy+JBOgmBPebDX55UcWwZRw/8qSfdVLdnyLMKJze/VeM3ppx
xsguHF+gnD+TAYyrO3eP2uzEF2uQZ9rSFy1kfeQIgZvWME9AoRCvRVB4fa27xuSP6ZupNKBQCrlC
ANyJSZixtP5R7yDvhsBRcs36Yop1M/gm8pESQkJfr8Pc6k8lyP3nDk1elPvnqZ2H58FwHjr5HKNI
Wyt8v1jVCC5E68QaO99HJlS90EJ6jDqzBE+CuJoFDJbK0jnX45BuvbI5GEKcmYaM2HdR3k6Vdja9
gchZ50ufHUxGoP1Qpqh9r9S1RPsxtD+z2RmB0WXbCcQEsUr+ahhpOWpHI2XP/0QYWR7GpD8Ct3yy
HPnsVuO1PEyD/VBEHrdFnpBz55jopQrsPEn/7bhRcYw874dRaNS3LxzhSIBc9OFFrNFkGrfDkN64
XNSrTu/ffxNC61QRWZld0wa4aL46NLK6lFtQntey0SElw9tA2K2xrEKXTwYW/jLt7GvT0WImaol2
XFnNmAeYkTMnvimkuAlzxGtYXXrIDRjfjVPG65/ocRbgprpHEIcbg5heT9wb0jDObuNBj3STad+R
HV/WIJ/7yXxRll6sTUxtimYHMKbahbVznQz1O0a+h5ArkHHMeBxT7Uf6p2VSdxozsYOuGqjsyZ3o
bzFnXlnucSz9vRx/miG7FrS4K7cbP1qt2jnoEyZfIxXAAnc04ZiuiUQPu0LDL44RCt4gMmPQ2X35
nRTcob2zyCY+GDX1eX+TsZ61hu7Lb1yCYhdcZ41+sPMlRHBbBU5bt7e/H/TuRlpGGqSet4/N1No3
pTgkMVOoCa/zfuxi/87RxR0a+pY3JjQ3iuaQWfAFvbx9hTx5R3BBivNLP81hM181XfaddjMiKTYe
LTFSQFEqmKBO+jGVnGqEijUnp6TLwYRL8EZlAz3y2LA1kvmqOfSBwIYHp5B5WSWfuODSJ4H/O/EA
SqfMwmaEy+vRDrGcApmL2T+sRhflm2NpLyXaQ+g4xK7q8HZxi9gmaHK9DgR227UR6ptu8MfA7Yg6
T+UQOG78HAPMU9arI5IBEKprXAuXlPmOpS4/alvvePcYDDjwNxGuopEVABKbjeuqPfv58LEhKb13
YPKFg/vF86wKTAP8CdQ1JGYAyLZjOkFLqJ11Eo33TcyGtOqscKNGkd3INvIOLn5nfSAzA7v2PvL9
FP6PT2lUgu4RNdO9jr3mxjZwjuQxMonONq/Y9YK7Wuod6Fh6EAMLIEogatJd7UTpuuhIAsvmjQFc
ijELOSZZx8+/SCQ9rY9PjvnY+7Zx9CMhgJ01ZyvGuTCoRAXQn6/6gTyrEFczpaa31iGPlKy9t2oG
ujBjP5TOTAhAzwg3S7N7CFtp49+F5mFqScnDo5Cw43ftjZQo09mGKwcFJqXCpou4pQA+agSja9Fy
4hkw5wkx2cki+i70cYnRc3so3kgyDcFjrF1wlWX8oVl4y92W+W1CRQrRMNtD9yNA4nomn2TodAoX
mX7lGNSOnlO/O5ipER5yCblXrEDZNfbVpytNPPFuCyDa8gsUni4SMRDH3YCtzDO+bcGaxeiJ2agZ
CKyy2ncPpP/QphTqRvbvzZJj6XkU0sAp4Z+99LYxB3/dk6CQEW74XNOMUMprp0NEURQ44F6VZR/K
Cv/zyGmyYtVyW1jZEULEM+pzi+0gdUozWPy84CQjTd45mQcQLWfuHFUHYzHM8rdBzodoF+muGrcE
RwLSEcEZFGMoa3sMMoHGxJqYzENoNldj2GbXit7fqouN11Pa1RQHTmrxrNK5ccq8vQKeVfPW9z8C
bBKM4Nc0Jja3JYK3dcpmo41EnaaNHu2UnpL1i+g0IvY5d74M2814E+m/JBvqmjkRFA9MojMRhA1o
756oA5R+SbgF9/gtLf++70luD8OMomKL2Z5lFIKDDWqWq64Ee9alzrpD1rJ1WzS7Tce0IHHgVo/N
oVC9Wo/suoAw8gPP0TNT/8XvHr1iK0hZe7WkDo5XhR3xztQ9ltJcUjhNR4YXd3EJoyyZ3cDqWd5n
6tOSyYNhjM8iaolWiNeDNfykotSC8EmnWepxbpc9vh/PggmeTFsj/4CJdgyZ7gYzZRoED3T6yQQa
I0e/zdGjf2CZe2uTeu+2H3RENrnnuMmn7Hs2OFTrIUYIrh/HamDbQblFdso2NnDPuMjYbQ8ROYaS
bRGWP9GQwGVPnGYdTjzkmZywhZH8+xiYxswEhTww8IkuQYKcx02NoxFRhpUspeC9fOMWvERRfhFl
fIUvSkP1LkDJas+gpHEHzNG+yFhyObbNudg/FxnwAYmIDruUt4Wtd1+Q770BoMMUJmduXTJZNpJj
bTRslQdWv4tIusy7nW95SAbIGA1ss/HXFag2jo3yQGcttOyZBgcSVk4unsmXm+rnITbpAHMOKj1a
uA3qUTYIEtL4Ix/4FnHwPXQ8qYfUfRoHpNV6Bn7fQQhKStFuauLmgt2qWEOUFrSHosBeNy7SQQhV
DKgNGkyikRbzrKy8PVmVcpSPdgwBojDGXdG0Ox74N5NZ9Vu4rleU5e5qJAp0XbIbdAf7zYdXPeBA
QtLjXzFG+bAd6QTz2O73SVdehw2GVdv0L2kOKrNO4lcrGna6rb5xZ/3USfKa1M0+1kZtpfIbRT8v
ZgwQdl2CGLLC98qPJxLIUBFkCWV5ypyN23U23sio+ZmmqeV0hGGkJgtinrmtQ5cDWn4JbWC2WoJo
ZyV19Owfi0HDytap85drwOLA1Rd23OR3AZr4T0dVcAcn8ZIPOLHVjLwsz9UpiWu5MSnmrTLes2DG
PxrO+JJJlOytlJ0peM3W5VHbO4hVYNquEl6FerY2pKQaq0mPzmMtvwaRgA2BlJLn5g69WJBZ3X3u
1NOGTifyLBBaU//OsfRodyh3B4ozvBXaEizSj5TWuvhC6/MYF+GWiCv+tuVRWNA3pWyzwSfzyuqa
fYkD6eCe8XBKrV23e9SL4gslF11iVzxNeB/Mto1XhNw8tL7eUD5UaK1TzvWxJKJO9On3Qpfy59Fi
h9zXVyIk4JI5TKNLSF8Nu8MY7kDkg2/xUi41SEQfnMnbKeraw2Sb3Vav612ZoFOxcNNHvQHQrcJx
AGIABX3WIF7vEJt7WTvvPQMr2piCdRMLPle1DRSwk+gtDCToZ1fKGOOjw8WKCqHh0aWGXdTEB6dP
GSziVbm1nKMmtPkzTMcXzc7e4q7VCEcf2idoyks+k99ujHjpxkDK6F23XKHeOnO1di+GuKW16PWt
JP6b6lVEW7uW5OW9VG59RazHEQU10gLh0emMGqKa8DwwAw/Q4B0mNdGv+N5zKhEuVzhRW9Eh0zJ/
Yjt5nB3rjMSHJTQoPMdMCP6g2+7j6XFq+q85LR5LqojlWftR21wwQsmTNhsXl3Qp0GRbz7EWUJja
eJWEqizcS57O6OCchh6IpHPPFSz2Vf1h0ElWC6U0Gp8N9q1bCiOPKxy0Dq4gm0xnJyLrmszurdkx
XA7n+WjT5ADHt6nFjNfELECkuvFPV5+FTLWtMchtXzDK5vxckV+7nTNvMb73jNRMFEK9uRlAzmwc
I761XDwl48i5b6rDwPKHKYGPU55c6DrU7g3xXWRttu5rIGUxh3OV0S6wEI8RAumfSHvuRgsuvj5h
pIR64Xj5u583zamCo8O7lX31AwmzeZs+jlOV7S3fvoUu5AW1I4hn6A0cNeC+y+1cyZwIDUDtA1I4
ZhD6XrlSBDGyuixl7NeHu7mIrmROdFBFvMigJxeQclxEHhREHsugn3uuMlsuQqnydWxINbYJEKu8
BM8B0ewbyGxiDe8k3EQiucyDwVSAdMbJ1L88X/BDVN6TlIAw6PTlPszJMEdptkK0SKrMID8L6fBj
I1RVWv7a1lDu0uiTBRrPhJRgmLDBeQRmBFTXjyqYq5XTExjZjZnTeaelwfSlKB+NZZZiLGRPwPb7
81xVz6IwcCskr1K5YARSLWAsc9SdET2M4b0VOXc22rQbvXEfTDaxtv0FNYV/HM0aFKUbApR7oCI8
DbxqNzvMyTnPkNqbJaNHEIdRQ/yM6zb7zgLtm0FWZJ3aph2ummI6JXV7ULEJjd6l9NaoP1ZhET+I
EWIowWp3jAoZQVHbpKNrE6/QuCtZHHOdoSYRtj3i+aVEiVemdPRV3dRgWcLwys4xHBFgwfluMbeN
SbevBirn2dHWiMdOss4vIzbSi4N7Bi7TvTlEbw1bl+0gfdD95bURs9WGEYQ61+EGydRHxrp6DdTI
JAPjRsc/oYWg2uGLMVi5rlr0FEMIi9b3IHlAiWpj5e+mXkLH1AE3EjvRuf2CtCHKoarOXcKQp1E7
o8DXP+do3kzStCLaBYbUd80kd5rPQ6cqX0Ldio4pKq5kyUVgznWDsPfDPhW6SfBmMn6AxvpmNuZP
zgcWrSYg5Y6hs9IIDUjdO+RWxwH56Kqpq0cmBAAg3HPPQShhDuzw3bBw06YrX6ltKAw9cB79qHtG
u/DUajBUBYVBRaYSwXT6hw34/SKabF/gT6/DzQSDcEDlv1UNYgoXx7qd6k/dtjPCfj30qCRa0AfL
ubtqu/jRJdsg1vXkGFNhZ/qm6XghB/MayVKyKcr0ZF58HaCa1HBylsUlUciV6XXRHMn5hEYniJjx
79IYVSj7dNzbN4WWtrtBmW96KIIuakitq6F56onzWdoh62n/S69RbpE7DV+3cu4hCoYshva5qh7a
xHmrSI6mhMKVGhc0AGgJPwr3zBDmDOYhea8R/SmRbuCJoExV09bVeCp5TDgWcmnflBn0x2E6EOBy
zxiSkYaVfbtsQhgCaCKw4tdoJr+oT0yauCS8YsoxMc/MwnOI7K5zuxMr38V37MJw7aonUTHILVOK
39GlHhE0yVY8fw1MLgsCXIQXbS2BxZap4BEcig2KEtCD41UWcT0KBW5rUS+UwGxauoyV34sCijxz
OhPTF1cvz/UotsjJ3IjB+87wbdm6uovqqWLQZ/wMqXYxfRzZdUXaafVtShdwp61ddf7iDQR3rtkp
zI8xvo9saq3Bn58VsTGNVT6AHWg3YdgUp9qw4ecK8DoEvcPTxMbt5c9Z1N+NWgnKu/TvWLteO8g5
1jAP0gDQxnfVMgiex5JS1CN0Z3KXJKA88B0I8Rj59Snsg8FlBuDqWDhTie0nGZjJP8NMeWoV0Bu8
xRcOWYVPn9ijXhlB1Uz7oYbhVROouY+kf9Mb9humluRchO2nO84/bejdW+547aFObOan1OwUJZa6
TRJuDJQtxzZhni9b82Rox7G2r0DxfVgtFb7NbdT7Lz3TJqoo+t6Flqx6Y6V4W9gnHiY27ZTQFIJJ
R31VBNxxe8/u3gmIp4rQaW5iD87yDDrP9uvA67rrlmAm5T5EJF6uO2L+rJpBTIlwaTM43XfepBkH
TnvXjN5NExEy19Ud/GxrB9kGeaBR3heVuwecbhoCbxBnpSkjZhLAAkMHQJtRYQgkSAkD2EW6TBHG
zHojPHRdRm6Jp1Vw7Jvl7ZSpaNPqd+RcNLP7TCTsx5ypG87zc4THNyCnBmKdUoesr8/gj9zHkMhb
gxm/b04XINXPuZbaWzmg1oIyeGXaJ6v77seZ0xXUb75AWy19cfQRadgaYuf3Jlg2IR9UWr0DB8fO
oOqzdEMqBmPdd2bNC3cLlI/FZXg9Qm1dWXLeaS2oHwi1M/ITUCQZAgR61iehN7c2+gFJClc98oTH
ABitFc9xqM1qI9C0EkjB9MGQ1nU6ERDJjqXd6gZ80TrPBhS09c4LdQ2wln+uSwJadFATSUk+yEhg
Q83Suku6Z6mcrUdOHrNhQko0hiZlpzapj7M51H+GSqa4L1kVmdN9FarXtM+sKytnU5+zJRcaL2PO
gzdsUNc5LmwkE7krZHGfh26y7lxByWBzJWtD/ePGBtNja6MRHxkUduZuumaTI4VC2mR8NLVGZVfX
a0GOsmaiXGv1kz1ExYodlSfqZ5bAJJVbA4dV212HLRmGQ/FmiGwvPUnYOWhNn0urz23g06AqDazs
SIu4wW3YdprLdWwMx3Am7cm7dU27hlozzAxk36lFtF1BuWR7RFxENrdPH4+nwWkfWGXhnZgFa2Lb
ufNa45yicaCr1+Yg8sVrGcTQSiHymyvih3c+3BrYCQ4pop1xzBQEbVc9QixLdxUDvJXPw91zHqwJ
/L+68bOe52GRoYAlN3JAOTB1N4AojBUKmZDZK7RvxqhbiwEOg9eaFFrNP2D95GCK4A9GUbtPQwFH
iwAnCFEGj5mMXCuNJEN2uP5JNfoN0nMuqLE1t2FU2BO8ThKb0sns2OkkqLqWD45B5EPkttNWn3IP
PWkJ+yvk1oSy5XkbpLA90MIImHyGOIARtcZ7MGw4lbYRlfLabkoWVy1hex1vg9ZOQW5nJ+octi6i
jNiKm+ymPAzqYyLkTSfDH4IS/Q2NmFxP4BlRScfYHO7way3kMJ9YmgSZrOd/8o58ya6Ve5bfEdgJ
lrp+2x4nS44r9Dow7wo6HJIicf0wlgTjPJwwFeUBKxUbuSSZ1KbaJCEVq6pRv/btvS0YKmoz0PU4
uyHWCkOIQlQow4RkMtbTuSVPqoQaG3vtN+8BLMEUr0hvd1hKeO73bvcFGmOrFeJGlVSTLBHdy9Cp
k+mAU41UQeRX8TrMNKCkgmnEcfaAZywGV3acfGrlUK4j7MVwHe6mfnwxPZPoEXKeQ6QpOGECr609
OPX3vHS3VoucEfMSn95kr2JS+inSkr1v3iN1GFZdOF5YsU0rte2sCDKNAMUtqBl1yQyvSwfIwfUd
RYhcdbNzU9EXdBbJwhi0tnqYAEiXAOjoy2wq1P7I3dTsupnblVRyXz6xKff3hPgyjtk2c3vjwJIz
i3nv24rsMcRXq9BZ3G9TycKOXOSitM4h82bTmMS1nZvX8KvWCefjRsJ6RnRUQcwG6FWpVzDNvLi0
9aUqdqCmflBdPGQZ23jPg8XnTQaUPIJa6b9xFVQR4+wWC6ZwxJaDnGBzU2wY7Qlcm+47G/MGXASC
MUI4gYIBzLDRlehZBDg/fGlrcgWKtPmopvKbNIx6TfjdvT3pCm8yhrm57f2d2VUPlY6Dr/bsZTHC
ujUld9vwp5OMQrnRe4JSMqhGdqzuiREteHTQ1ddhlW1T2792iPmMNTdoDLZAfdI8mk38aXvRuNEV
IcllCVtosF9ms/EgrkH0iI2X0rJui1lLIVCJfZb5V1qKkWPU+5QBZbWz29raua0MN9yKKn5KWlR2
JD78WDxVxrp4UXlIZCSTwPLGjs9zmz/7MfI1sus4fFEM1OobZ+ynFtfbBGJPTURl2upvBqqvNVo/
ovDs+iGNCWAeQ/qX35Q0dg2Gxi47M0C+cCzVLPMk58hgWQXnOSgwN/wZBlrzIab/7jEbJeH0QeXB
ENPlkVB5OdqynAu6Yx3H694eshQWv8PkJFVg4Ed2yH5jVjd64NcEpkVD9RLZ2fvir9gIGKQdHIW1
SwcdcG65AaNVWpV0zGmCZ1bD8KDcsNiaA9M7w6H7BQv5EFZM4oCaHzJ30NdGf3Djz5TLBgqE3GBg
6HGrEw/JHYimKJIo2vEFd3X4JsiUQyYQuFiVrsfXgcCpqWrsncfTCfFFBiMp9NHOkpNGFJR7Kcpb
dCFQgL301YQugwqoJaYyIXHTdpxjVvThlSN4VAwMpmunJYDFnLbgd+9A41g1COkWdd0mcT9dV/fX
OspdbTSrg4vkDeZtk+0cHtZNOtxLQk2b1rjW8onFi3ebItsJYlsjq1HHu+fZ2dfyPMVw75K0wsK7
8N1rM0NYNNQHodctJzrlPi6hnH4ESmdCIAVBMDTbLL74lwmCNgZ/VxOBuo48cFOuA61I4W2z6nNB
Bizv1zOUuQrNfaOjh4vGFb4pEUgmVrteyk9D988khDAu8rlfq1A8Tl18gL5ikw3S3bVtf0sEc5Th
USpd098hMHxjn7tBwZscbB22FAHvna2Gm7qgH3HZDbPRIPihlDg0tPnHqJmS6/T6gYlDt5i69eBw
R6apum0EyXydkWxCWu6Np02B7VKaxW69H7TxzUL/B/WLS5/3txGJs40RPIUuNXVRK3F0wadw6EHC
6iiddgB9QRKxFKNLJDLXi+ZTm8PTi8PB54pHOVE3wEtVvvMnvWZfyH5rJJNwPdB3I0yRNa2q3JJi
k+yL2rVwkXFqV1ZksmxqAitkCGCJ2tr6QhRo29JLz0Zxpfs60oV2NC9Vr5+AmV+HsAGThhgpCQCZ
sWDErxSYsTkm62lWPOwUXVUbNS+9RZANSehwOtv02k3jvbHksZT+O6Dl5iqLgHVmNkFtUZ+fY/+Q
NmxQ4b/np2b2H4wOFdZEQ5Nl+Y+yQ4a1JtIVSz1qUX+uc9fYNGH8gzI2W6VIBdL2OiEta679cs21
b688hVgCAD+cxJDw7DHaY/jSgrIbX6Q0f3zD4RHblet4Anks41emxQ5BSyTCW28UVEyJiK5skBvl
ozyVXb/Xpu7QmMDQGu0+lV24cZrskhMthogpIE99h1GV8Zz5PoTRA/zn58iNXsIy/C6tdx1VaqYN
34lAzTRFZ922MSzU8akAeZSbxqWKkrMaQpaICH7zHimbkdjWRdb+NUMjlDNEQnRlPgVp5jFYcDSs
GiGLh3k0KfVwj/RFZa/gv6slvJ1SoW/iZ7FwwCZ5jwD1GVujyxXRfWYD26nBg6RWJP0DgWzYz7Xp
lWXIYx2K+YqQgk99pyxeQkkZdNGn+EWv0y9+WqTtc6Rvu5BLtyF3emuZ9pfJ/cGWkVfSBZlZFASo
6FPn4R+rnouZ1XXfX2WdN1x+PxiR/Y1OctiamqxpqMt9KdxtzsWIwDoJTxpyrxYY0pqxkb0ufJCw
N4ZMQftmehKQ7MJgC7jwWmgNzC9w1ecsRwwGjPXeJEO9NW68KTvyAFx0TfOhqbklCwnOUdcOoyy0
bSH1ryR23qVm9herrzeZ5jwqA2+7Y8G9SV3SeqpbDxHAyTS0l8ZBSdoPerF1BNYvImU+WGBnQeLT
ik3+61TUXCpEhsYi6dbjPLzinQEKl1k/jVGBELRyJgh8S2qkb82LDIK/Xl18t3y0kV4fbXWQsGjO
okWGq2mST9bvBPO5DUwRUL04ddejK74ybSKKLonAPXWsDmUIlNOsARH98W//8fe//cfn+J/Rd3VT
5fiFyvbvf+P3n1VN1FnEsP1//vbvD1XBf79/55+f8y+fck4+m6qtfrr/87N239Xlvfhu//WTlu/m
n1+Zf/0f393mvXv/H7/hXky66bb/bqa775ZZ1u93wc+xfOb/9w//7fv3qzxM9feff3yiEemWr4bD
sPzjH390+PrzD8f7fZ3+epmWL/+PP1u+/z//ODTf+Xv59a9/4fu97f78Q3P+Xdd1R/fJZKMvE5bB
1xq+f//I0P/dcgWIDsv7L87OpDlu5drWf8Xh8cMNIJGJZnAnVQVUR7JIUSIpTRBUQ/R9j1//PkB+
ca3jG3bEm9hxzlEDosncufda37IIiTdN6+9/K8qmi/7770r9l+lIZdkCYqQUhsPvYtC3/Sfjv/il
nN10QfqcNG319//3k//xBP/nif6NTvJjGRdd+99/N9y//636/aDXn0xJy7aka6nt7zBsJXX++4/3
T3ERrr/6/7h54DBh6SokUVrxHM5kkrPBHpcp7U8U+upaIvDcLXFd7AkVqNAyVfGD7rq/wjxT/mKo
ldATHEON2LbQQmHRmtS1tEbGY9wc/+m+/uPi//liXeNfLta2TUtIQ/GTuyTY/3mxDlqDIhVpvU+m
9JbDKvSGKLvoraOuqEZRz/UpkOxkekSOZ+8c2MAHshrAbmSPE5rPr0P3FNigwrpOftt+rh79IKJv
MlRRsJ2W0HoMqzY6lvy/6h2wSike7MAwr8kUbVnCdDJN0R8DoOTFpMhMoZ7QEBtSBrrHnvZSQlwa
PZObaxLBhhm98gMt/mgFKr0YKRmlIIBHDL8GueSBfnJKZe7HJMf/p6Xnxhr7kxk1HAwsbH8kvGGr
CxlfcgSQRvMaUrLtMRSX9y5zsU+KoewJ2jnnjE58c9N5PpqR+UR4nXkO+UPyFcFeB16dhi7CyZlp
1jxad3Rvwl221M5hJpEvC2zoNz2Lhakqxe6q1NWq83vR0CUKYsKBtNDJgYyg16mw3E4nLZX2SzsX
3/SJlatzlZf0i32pU0CuK/X03z90Yf7rQ3ckFmxlKNMwUVX8+dCbKaJzkPLQjaElMHcgGIchN6ey
OGyv2/8IusTXrtQvQW1V137ob2OxgvlRvUNYtZJTEKxT+7R506NQXTt+FAwg0XnUl1s8sacsZMpF
1OV3iqnkv7/89fv+ywdmE/5luMI2DGHrUv15+bUTRemCyGofG2Z7Lmk9PdgqiR9W1nrHvL3ghTzO
yapHHJ7aNnGPkZNW9Lmth3K1QSWiRxsjyLbqwQTjV+0ozIr9/8dV2rajm5ZNpe/q4s+rHMjjQhzA
GWqql0eMX/dhStcNSCqbKWHI50l/XyhPLimEwHoi0gkQ/BWtX/aAkAc2FpzbLOw+M06k6JH5lUDg
7vQfrvFflirHMlkp1w9f14Wu/nKNtg6cLtMyUH1zZPhO27+rnlE6dtH0rlud1KnB/Zr4JLUyjXyy
eTPmxHdZ0qXediuBfTGmh5kdJyg4wvpJ4LS1QHB7//5K1b+8so6lLCkclyduYvJY34l/WlTtLMa/
T4Le3pH2Rz1i9gqie4Ve2cjGQxn2KEIGtJNJ9tIZtJbnNv0oZ7DQIae/EDSET2dH7Cv42SzL1i9j
aT6Uieduod+Bmsbs+ptkoL89hFGs69DAiBjiWII/iE5Ma9fSI1+EESnMZT9yws/4hI7MaNqjskqk
TWDeiIHGqkLCUXuD/v+YwfPyCzl+WSZHPrnpqB7z5gr/2zwZfXAxnA8FQeZTG2FAwP6gUBxGMB32
k8aY7N/fP4ON789vZr1/fO2ui6yLPfMvn3xZdumC46DYy7mojyBKQBLECNu3NVsfWdqWPke5JxkU
ZwTCI5SoaFxeOLHk2LR7lxEEFHHpt402P/yHi/tfXkNprDsmRxziUu2/7piuJltSl8t9UelEMhY0
+Xt26h2L7Z1TDGw50/QDweB4iJrnqMovM22HxYJzMAXwagd0M7LFqhhrdcwkus4PEH6125Bkpf/v
L1Wsl/LH5o7KAJKTwUdDsAiX/Od7OLXI+An1Zetuw59jyz3Df5A3O0FsNN/H9NYRtHWQInOPzIP1
7y2Agx3yZniA6yZU1pPmN/RUzNQ5uEmzj/LCxCsCIjxdstewd7P/sMMb6xX95YoVrX9G8TYCS12u
FcA/fTkU7lqgZF4Q6jRER/bg7Cwj3ER0EoYCh9eA5OiO1ho9NpuDu7Sdi7DS7h6q/vCfNp51Zf7z
WhwDCY5JJ0OYBt2AP6/FsicJeACBs0sAGFPvJr4tIp3P2uy+bP/U9boAKpickADNDx16V8ZzBOal
tN62ry9X2cc4J7B1YU+cwNOAdtbr9QjUVGSsav01dMZzGOOv6i3DZvitnSTDw/9wV1ly/vWLcoFK
GkoIl5WJY/qfP4sK3daxEmAQPQFPftdE9EkyRStaP4uIXkSsNNePF8thARHHBQr8lSkDgg7sltO6
wpjd8paF2HOiEvCBOap0X+uwa7AgiQMTFKuWWEvn5lr0Pei5ML22ulE9jlV+rhArO5UrrkM5WOfK
rSv0b9RdWcc+F9NU8jUSb88c1vlryKFWiPPZEeWPME/ukjGD8UVoN8VUgTDqvW2CmJVsdknzDb+T
3UvSRWifAUYQ2rQ4N9kthp+VyXslox/DIrKTYObrz1F/J5kNMFsyEXanXfzQJiy5KKQ4YyM6YQSY
CGSZ8z62O/s+wKe2VWKWrVVfSxddKNoyr8bWs0vb+JkmdItZCydLAxTHZq7rVqO6zlofkzZD+Gcs
7rWUWK8suGfYovxwbfSMcT5hR8Qn15Tp81agjlgwH5KgvdmWYx2NMn6N5lae3Nh4xUsIcIouyirW
0n/foHjJj3jey/vUNU5Cwweh6/KORhyy5Iy+vyXy8gETynuMuMjXKm01HpKTlhCvrEWUgbn9ZDoz
GC+3/sHPEEFvnIjinkKcF6Be8654yw0SIDKZ5gAGeMSOVWpUug6dE5Y5povft0c1jgC5XOua84jH
uQo8sryZRKjiu5Ta9FhqjJO6EY9XWLT8vZbdkiuuPrdg/q/BhNBBoTuHEQlMOLjb1ptJUEakdIXN
Ltdpz7gdk4HSEEgx7AxmGjYjp3ChbojmZGPOWFUFBJwa/PFRRHpjt1K0to00qednvTMG5Kn5Syzi
xatjpGxyUt4Y0y+fA9t87pfpzs7GczsFM+7qY98jEsmFi8ViQAWAmNj1pobE6JQ7GarGtwmUewjC
sfLTlszqJpq1+1A5xr5MmLTVLQEv1VSf3TnQ/CpnAGs0zqk3EQj0zsTDaPvjNJUcSKo2fBs/apsM
V50v40gHwV31xbANkB/1Wqn7Nu0eWSN6aKyF1BsHd0DhzBVSzkSeUQOSOQ68lq73D3uQhGeNGpKh
mJOAMn5sVWQyEA5q2uahaolLg4EEhcmv8S35M+AOX1uc70Zr2bvtJUc2UD5bSI9xBKrrUlHNr09+
Tq1LFSgQUOP9Eir0k0IYpzhDEg11Ql2VzQdlLV3kO6WZn7YjpBZpJ8G07jg686uoB/2cLsatIf34
nAfANoZ8ppXWo4ch0sxLI85oCMAGv7feEOt/KavGPWJt/WQks31jJBrHxl2yNGRFrXe/IjgIGzRQ
EsI/jq3ZBM+4Fd+J64BwuY6bETodXLoTfI7EpzqN3Xn2qE4kx5uXhGQaGHF88EWjkWmTf4Yu8kKm
Qfx7v6uW4rM76hKRF5r8osz5wou2PRJP7CcM6QhzJ9bMKa+WgXkV0lGe9K91an9wdrgjm6QgjwKM
leZ4bcmS6ATKQgFLrBWMc+vy++5M1uBXLkaocmbhS6V4EVMU3TJmlEmOHSt+2D5T7HZZyGwyJRZA
B+ZPqhtTZfA7V/dHjU4YYnJyjsUiPeSv+LwQyq/Fr2NyYu/1OmMIjNwVWcmz6TheXeTmp7l1HkJt
mMinp5sU9PDyRMC7HDV1enTxFDVZ/n27/dtKhs/YH8ra+GTDMuVLCx57pmz+FAzYQwI0T8zvMkyP
VjLeD3GJdWArzJKs97aXyHKDO7dqK//3x2yArHhoK2YHyO/PikZhER3HEvTI9qY163kW9v+2Otd8
9y4tAC9pk29wBHGRsLV269moDfOHXseANbmxe2R8Jc81vWkddKbZ2rg/2XFtWtOJEPOZjF46Yhab
N4fI/lzanXNImTnYQA6sIG7OMS3zS10ztkrlEPhqwYrH6ebmsgnuM8fM/EUrCIJciyEmu/OpYUqy
r2Nx0gbO+9uHpEwkxSYe3F6Sb9xMeAxsmDikL5NnfY2hCSK0xBTXpM2MOYHfxuFDrskWaNSMYfGc
sPdLAA1hwrrSEx/vxNnHnBiepBl75Cy17b/bjmmtfmNwgHCFGHBL1DrgJuh42A7VZEc0GdMw2JXE
6kwJmE0ySw61Ez+7hJb84zH00yd3TWGdgmwmWwgvHScqEqnC4bODZvk5n38kResF5Zy8MMX+nLaU
1QpsPx03l1Fva8hrWFnHAf9bj82X8U/OqTR2OFlBwr4GSHI93bHHXSUfmyUbzkSV3kEIcm9J/EL4
mntPrxPsswrEk/0mIVvut6reGBA4k8Zq7as2Ln1NxxLVaOztQYmMjIyJo11o0861a54fTvbHNpbv
YZTpFE0WVstkme4ZEcmzgZ1v55qEsenV6Ft8NgLemBUtAWN1gl62tTaUMTlxHQMwLo9QSNhcTRZM
frdS1EgaokbeHtWwmocjo/RTUj54cPXBMVgTQ/DVDKxY2KfRoOGOmAM4aE5QxfoJ2bk4kY6Ln8Am
sJVEJ/FkTfIwVVqwb5eFcgZ4V+VCRu/C5BUXyRFDJfnwehMi5mG8pmHlyctj5op3LdHVs9VkH2YO
g4yZCtOoAcIa3/p2Qt/eCMUH3DRZdscdophx23Ni6fh/QvBxJVk+hTUkTD9txRCnn8+9JZx9ETc/
4nIo/H6wF6iK8XBOqvktA8+yX5zlNsepddz+9K0JUMKfMFCZoVYIKA2rqTzqeA9SBxcEfuJpnRLY
Xky/y7NBRZSrLQzCGJiLSUC9nLpPQco0EXeryb5u7TKQ355kdT4q5zwiQ9qTkSK8bZ+sSCC/4gl6
ziZ1htUu7qRqvchBEFClSfS8IJ+A/AgQI5fmOW3CbzrDXtLd09c+Y9fKWqrr1CoIoBD0IqNueVKB
Efldplziq7KDxhRlSqrykC9q8QC0I89zQgBxfXMeuwTSUxE7jFUL5qfIMsJne1YmYYkIEYRlvWxb
tma8I9Rz4ag5iJfzdUNFqj3Set/34QL+ay7s3VZrbJ9vykzOk9gnRTJNsCmNT7+P+CZSFEVywa5S
bvSgKoZFq+7ISML4CAsTlEOxVs8WX/lQKN3XbG3xOa3U51Ibm1uWh9cVQm7SySqJU+WEhmeqxEv4
e7tkAIgUPWTWFZg4Qn+v2/USfeCkwuprIHIpOgh77jyn3rYQ64Dhju7YPzQtqyUHCvO8rqnb8VBF
7gc5DNp9mQFrYoxJLO3aYnUTAB0ZCTnWOhJX1hp+jneNU+VWjFmG8+oi8gHR0F+Vyjg04J2fysJr
ByaoSTDQigjGx60G3EJ3ieVMQZqzOSmYacLpjeMq6DOr0vU74TGLQWEe42HV8/vtEocsXemf6C31
+bY2XNOyvIoA3RSCG9DAiHDO0+hv336bBK7vJgSETYY8Uyp3n8f5SdAPJddyhH6DTXddSLbWzPa6
l02vDv0SepxZ6SSN0d3IjNSOKKNQkjYPxUIAxLpldH14y6vWvte/bIUNotf0Eojyp+5i0C3S+NGm
33hWwId3w2SBzoxmUmhy4ieA6Jhe3zb3Q7W8kBJfnxdGjBGIoBDTY5qQ0lDwPuxRwMz3hLyk5CYV
1ObrA6iR+TAHzA9EhJmH3Bho9FpR6GGFP22v4NhgLZ/n8tgGen+IippGNc3nbiBlGhVCFO3oQ/MR
qMxBugaVZGyj5VLjlrZp/wRtVhJNEv1AuI8whWFk4eN75lQxZcWbXNSNLuzneWiuktAm1BjxvTHL
z3IKvmmhjR+H1pRBIHmEXGIY5KcGrfNJtOjHHPwrB1p0gW5W97j7b52a+ZJCHhmpWzHOXTfxpIPp
uWOSblvfRE3F2oOeQdjwua5RbnHwACM600ut6w+VRkDCmMfgdlhOuskkUpUczaI26veBsPeG3vwo
W2wpqPXOnH6w3y+R4xeMPeZ8sX2zHxq/QdGzaxFr9YdGjcJLdNSjpvEVtQiN/pIhHYYM0gQKkkqS
yvTiGqck9jl4qbh+Uk6O++23ZAQ1o6dbnrOOjGeCbM56oFGj6dMrYcntQTrirVwMfFcmOBEY8K4A
pISE9WDqwy/FyWimucCH9ly0aInRfmMLU99VTVlZB9Da4dwT+UmyUmqR02BZhINOZv0aBUV0GSrg
iXlge2Flm0eqPbSTTgOHTGN6ktyJ+FdpXrMCtnEr+M0aPMC9Otlog3yHY2IY1yS9CcKyaxfj0jyg
sWrHiMDG8JtQ+oechvYa96txpCRUDUoYYlLsiY2x7s+mYgeEESQKQ2P1LxNf2hZmW5XtZ1ynmHIq
xOLpIZIh0EnNvJszi94ox/TKCPB3qJmhCOYpb1kEiKhkP3bpJxoXH0kJhsOccZDBgQo8zYpJiWih
M4XOPoG6eXBz490BKIuilcpKkpfGzB+58hqDiWh23zTqNJobQSj2qxTFGQ5xD3BNjxcb15pIGUlz
UAcVg5wgab+m+og/ptCIVCAX0MSmYQ36i72OdjhaBRQt9PzPXZHbRyHp7JSReSJfnDhL7kvY2S7g
CAf/yBK91vl8xMI5ExWbwTUYv8fxo2wGkyKzNlajRE/boJ9WBgjxWuN3bG/BCXDN1UL8ccjbiHih
JmbiW35w2k2vARV6k+CxzTrlgfn5FWF2KMcM12lKpPykx8l+AlGyq4lC2gcNEEzEYbkxf9MGF1UN
wSupipC2W0l4cBS/lvwQ+zDACCyM6D4b6O861XEiXvxMO5bDfPg68rPMCQMA9MMca6Eao7DhXPhp
UXsl+/m+iUGgjR/B3B6tpnkaCIzLKRyQRZXyYBL4Et2HQXJnGJp+R2/5GWP2p9k9RwurBKalD3ta
F+0+gDZgqWfbZQhepNm5d3gwpBac0VZ4qR397GqdNBiaRMJo0Igq5e5kSdOg0d3vo5Jf6lZH7DU4
r5WhHckW81T2VSnwzy4Skz4LXkKzp2vlBOcgX/J9ltpnaqUvFqE5XrdMn3VHYP0eH4nIfqLAvI/L
8PuMveMIDvhS9ym+CHx/NUIpUnxgaKCH8kn+bDEqEX9V9piiVKFeJiNJfQr8webYNKXZLYiqD7bu
W5qjjaF/ZLELtzCz7fiX7HlWOeaOVY2WRuVTtGBFLslz8rMJsaE7oCpJdfXaiPaF7Ca/QYS0LzNM
9Hkeg7XpMvMQhjTl47HeV4rivhD1O1GVYLe6nmwizgJQKDrkmKPmQZGcWMypyiLpvCAvOQXgtlMt
ns4Wb04SOEenju6aIP2Qqzh5SYznJol81uBzV1vDfTk7P3vLdPdEVKKOGvDuYlrFzkWUXgkxeN+J
noCk1grIKRX0GHXtmWnbJcmW5hpKkC9dhTZCNM0DJpbVwmGdUDWHHKCQTKnCQJjTXjOoalClIEVo
6RsCmgZMfkW57o5s4pQJeTm/gpacrySpHbBsWpDJSAwFL4V9iM7iR7MuZcSXsg2sViUQpg88bVqy
HF4pUQzAVIEiVjQDqbYdFSsEHIFTXfKRCI0WwWPn6Ae4ZQfUx1+YyE9eV8c0jDIMDl1WEaExXwuo
XhSlFQ9wqd6sXuJwccWHEM9C1NBTAUh6OkJqu/lWjoLoAIIel7Q+6yhEqc8JOiUcZkYHO8FdHQff
DCXU/jy8pQJku2Cd7W3nLR4inWFr7FVgCt3GOLem+Ui9Me4nQgV3FJIX144ww8/mPX1mzxSFTlEy
j+QYpC0JCcy4y/rR6Vnxu9who3MmLEYgZxubzt7Lli6AbRYfcgDg4vhdRa8maCGr9OipUJOJQ4w9
+pRNICHVPD5nsNZ2rjOjzqRr2JrDmTN4eTdgZ0XLTt8xAm7lL10TcoAi2wdh03FQPcugCwjRDXQ0
YcP3RB+Rb9rAEEcmN3n3iT72Q2V2J0UgM288R+7UEr4MSc6J4+ZN8K2mGzGyI4ZMt62TVj3B/V6Q
kBUfaOQO5Vy9Q/P6DEr7I3Fz+I+R6C4CEPoePQYQL6EbhKYjA7IyVXmN/EVnM34qbQWdGBm0Ra8s
PskqucDto9fHLM5EuZgm1js5bvF+LMUnsGo5tLUP1AXfuhGq1GCQ9K1jT4NH1mKpsVh9Ufddx76e
wZt8ceMguQbRTYcDtqdPvHgTUl9iQL8tHeAo1ZmgioNpDS/qjmg+pwOfgL163vu9IryW7RjJ3Txf
U5RsUCT03WSMHLbV+MReGR4SqV5aZRF6Yw0UUrm6YGzHpskaLSTzcuy9dxU+yX1kc9WkSHOC44CM
VjB15l/j8qbptYOu0Xmeg8uCDgB6GyzOrqJ073KIqmsqVE9zYEQo4KeZrvbV1UZoCnkbAyBtjHsN
vx7cJYEZCng9bk54q1ABYcqzgHbLnXSCS60VoKFXLT4M6dQjhjCjZFs85JtEcwRib2gN3LmxYhWd
u3TXuIs/mdbTIG/WAJUFI2DU/QqFfJqLQeyxu7/2C0eIUUIos66FxfoGF9La6WNunuBHkkAlDlND
x8mpnJYzisXkUEd87+zSW0kI6oOrYSDBPRDBg4EFblEz78Wn0ghggTLFOOBOQIBG/5EQQpUd1C1i
92d+HLFUBYhIowYHuorIpordlmhiCC1TbemXKmp+9gPBszSKge5U09V17SegoflxbLIv6ah9Siss
1VUtP3q0SbsgDa9pAU60tJd3yqZbkAj41E79KseScOEEvTIksl/w/7BtI/j2xhERhwR62OPtFKRb
HZMBpaibjEDrInzGY6O/Jz3x55pd36Mz1ITCO8Jil5S0R/K0fq+cMygtUkY6m7U71Ek6SoFVvYcw
9ned06E51oeYznAw71DptSeGlyfDHH8stSBGrqOcCaiHQpoAbahYrFiv7bAFDkubL3pOJjKnKcAg
fiF0nenW8SeVMAwMiWUchI9C2H9oQFPhn+KcIF39kDJNmFNK1iAHO9Fb+Q27BAH1fAj5nHyNiIeo
6nBfR1H4ZLmPzGS+GNFUXcqYorjKrL0tFjTGPVhds27pjeoBMfG1RZSLM5qHGtTY56VS6lLiINm1
6z8yKNUeIqd+2v4jo2X3uUvuCI9uBwRCxdnOouVx+5VNqThtZLLdw0uf9jWFzSNeE9pdKbwjt5TN
KYEo8Gi6i3wckXH7tdF60zROZ5Fl9udijMZDW/pjHFMqJgirUPazD61H7UHPWOJc+961Tb928ew7
SX9hcR735bA4vkWEwm4OguAETj7ZL1MAGBFc9OD4cRLKs5irt8guXHg0HAZaK6y9BEYM+6+OEwT2
znaq72cHQlo13oJe2bsWwrCPSYlXYipyQnPfmg4zAlXJozuAvDCyGS3nKhMoTMf/rSpgQn8U+pVA
oRVEugAoSSaXrIKyPqYwqg9pS748a44DxJJZMfKjucZaWwpXesN6GE0x3Xk6/+q32il/x0aZHClx
U44wy3Aca3P0DZLcBjT0bspNJDAJdco4RUx9O9tn3tftNCuVJ2ipXdM14HJPm/ZsPf7nk0kpEwCp
dSsUTPCbi+NoLF+HhJ+a1hyntHeOUYpASvpBSzbSxSjJlAa+76PAnY5OOHoD+nzyEH6CNBPUTjZO
vymkgo+wm3ay3xc1RV4Bv/PuJGJHnS0YH7tkCH4tAl9T1TctoYEU4mXP8igJeb0DFUVapxbkl9bi
8mWuR16sz/WjIE9sp0cWiRrzpyZTzho9DSa5675QvMVDrUGDEgLZTXJD5xu/ONMrBwImYDJeGGQl
90VZ/mwyDv3Y7980px+fzI53e2srVZzt0zB8SaGq3MsZ84kei0u4iC9V2rkPVR3VR8tNfoFymQ5a
Bi3OtXswz9OrgzPh93TKaXHBTxH+9lQyoYlAz3hF1N9vffjZCrHHlZF93voRW9cHKC2uNqgORykJ
ikAklx8SjVS01uR4qeIzPlgGgGtH28hbXmERGLc2zTmo4/mVtZGfKtAuXMUIF2htRoURZ4dRpicD
eDw5d1C7Rf+W9G7zuUvtB86R9v3CJk4xGlNP+256Kud8zWwJ2yOCYjq+ZsWWEHy4tNavBaPDkDl3
gC+hCef7ocYu5mhD5g/WCtlFxXeXCc7/4TjfUZJHQEZBGawvM4O56TEV3VucGp8DC811v8zLKZbO
B61vf4EeeN0GdRUwyhUyeq5FkfhUSOyTawvUGfg8zZnyBp3eT1RN5rmhMkepw0g86UoGByk7egB4
KYtXm0bfRwfAdbzF0TPQghzTewRss2/ZjnTaGNtPTd1MjBFTwXGeycasrMTDbuTsVAV2hf7WoSIy
m7u34A7j71FJsvALUo6CGCHpOtDN2CdFjSk4Hu5+CxVLWq9HO3J3tQyc09Y/w9TwEhiOujRMSru4
/0QR6Z6wlQgS81LjomGaq0aDYdaUyL2pMITQi50O7UIpMLez4TksuPu+aEoYL/grkzylnu/pXmqq
4BGQzR5kUK30Ksa6OzPnxVC67t7M1xEXoJyoOLInTeJDnv3VGfpjZOskpClYtbZVSHp+6yuOGNxe
5TgEXowk2roY2+Y7iD2T7+jda1sQP0SxzNki0p8ks2Ygrzj9ZIXHDxXiVW/kg+wYtSyje+5cbcWL
4hlbhrhodkNqfVrbogI25TlKaXb3QrePcWt+NJ0DX2jq51OMawLvXuKDRYjukKt+tZfZfsCURT/s
LV6EuM0CyGXbK6wQq/6GPlS9K7um4LRPDzuAt3J0y0rt7FliTS2NkzWgFi81he8rzE4AmSq/1thE
E879j+CihoeKRCA9YfV1U6xZcrf1/pjoYjld2NCXDCVaIJ/sQky7dv2s7G8Ro9prKcroUjr2XUOg
pZ8iqeqIUGQ5Ly5q1VfaLTZ8MAMIEMN9N4/JtYvPEETzK0d7Xg/XuQVxeYmhA9z6pfISlUM8M3Pl
za0F34FmqVM3P1vLCne1pd3A2/zcXpp+Ksp9E9Zf6N2/YkB8ccfBPvz+EhrXgSio1R6JnybAgeoi
e/shihskdPVDET23mUvcbha8ykZVl35dQzSSwXcmgtvTRBNgX5vy1XTCcqe0ufbX+A6/g1M7OxMq
pkT+oyfuthSkcTVFXpSz2VpSUphIppelk8NIV98Fc+2ra4UnkjTac8ZwMktBmxaExBw4fKujGjK1
C2EXqBn2U1MF3wko5e1bZ4dFivhB9G0I23B5iizxblD7PtgG4MgiiPA8rXsiTVPjaI6Y/A1GIcU6
rQRwhNdlKO5Bkf002/gUO9nXsWT0LV3j2Yr7+mzOavHzyRD7BhgzkdUifMQv9xO69yZVmAm+3DUI
fe6cqNk1wzKe7KnDcRpqvxKjDk6LI57QmZBbTH8yHtGMgN0KwbbsN3IIeDKsI3Fvw8bjR4EDV/oh
FUwIocqXjut4oq7x6syJdappBp9U071lfGtPhsKNVhekvPVIj6NYOzsmw3wYT/dT2mpXW3Pey8Ja
HWn8/nZQ1yTN30SpPo/U87VMEVuk+fdwGFMv7S6l6kf6nnBYGmnth4Tg9dZliD2hntRN/XPHE+Ju
Yh2N7NXg10deHyDAGANUznGkY/NEM18CfdXmnWk76ZduCO4KExFQ7XSeIfT0KtzLtgZ1MUEMZrDM
B2UTupZGHExFPP0iyuWjsiJzX8tVD9Mzdo6QZngMqZbdVsFtG1peARdnOgQcr75tRUnZas1ZVdjt
e0C7YFIRV+cCLaeTA690O6ZiDuuGvgqvmji4190ZEloQftX5lDad51Yobcv8tl1Uff1hOM7wSKjU
nrJqP5ROAFEPnpk58dVoIENbQiGuWG9bml70ZnOYU5ZDX8FYgviggoTyPguV5/SCCOOqfJvaOaeo
lntlS9erVPS1x0e33t+kG1l/h+mwPavcccxT1IdnWRHuFrb507ZcLauUJTILYjowIDH66Gl+MNUv
iLQOGZ1AqasxF4nkddtHfgvoUUZp34yYGBktXb4uCBQo6AAobPfRVk5Fj32Ut8IVXwkwpsXh9qcx
x/01NHDNg8a9o7cPn0WbiU8uSnjiQ/Qz7mFexj14SLN5CConfegt95djkRSZyM8Y9FEvSIEukqRV
lCJ1r3l62LtMASUmgfVbtDsc71nDijvKnhkzlZkEZ/oSp6y4m3J3U+0pvKUAANo95FrQ6Nk83fpk
Vd7Sru9bXiy8gL7L2Rn2ZQWc41umBb+2+WS/Du2rscEFuTKPHPoeWnMXkmjrx7b1OBjcg9+qIQqK
0mgK+L8FrXVhTPtuaOYDuD4M0nr44IbEBmeaNpB8qCPoXb9S9pjwaGMPK8dXMbcm2jGBH6CpD6zI
FcUz0398++UVmTYjwFXM3fVYxHuyrnZdShrw9hB6k37T6MovY4gAMoFtM1ZghUKrBcbEBa5bYPmj
rUIaYL3ETrjqmCxKE7+xg9hD/UHMrUnCooCnnlyJn1htE+VpyAFFcGKLvG2Un4HvzJLYuknCRboQ
1bO5NKVP5vBt+xNDxFDHAm560Qd0Z2KGPGUd9t6C8+RktXPk43eqAvQThK7lnJsA6UZGJak32Qlo
gjEW5Y2k35Q9EM5HjGatXVBxPKAz/2JCGD6FpfYoe1ycWHkp71DFyTGLjtuDtqCb3dkToxlzXegm
WOWihpxiCNOmkdWc01IMXjIOGkUmGkhehK1c3Upvnk3KYgpUA7b2gRh0CI5RjcJSUUDWWEyohDvk
H+5bWebPPZ6Lh8JGhla3U0ZAaweFBMwLjxmTBcvBIVN1u0cS2PiVKh+6ACRFzW3crBtLTekZ6bQ4
stq+aqzFMMd4EzmWwf3M3QsGMeLXaPwdtqdXmsAioDEtO7r7GbxS1MlyeZ7pbjxitES01sTnoNUw
qU41zXSVJoRZsaeFYG7omAwEkT+kQ0SkpHHW444xzfrpFJqqEcqgWqwWZjnl8nMT348oPb1Sxnct
SybVp4NhSJd94G931chIiNSm4WajLk01YKs2CjtnAZrTpDkSC0POFyUrjEmBcUJK8dSye15EVb0m
g8QgXpOkNd0bckh/b7l83tGBc53Cpt3ATZQQmOS8jau+1Y0VHbfdzOWsqNVQPDblTJLRxMX2ic6F
rgwE9mc3ldrvI06+CiMSzTRQ9o637RQc9sWxVmlP/wb/aYyN3kmeVPp/2Tuz3caZLUu/S9/zB8ng
eCtRs2RZttPp9A2RtjM5D8EpSD59f5SrC6e6ugtooG8a6KvzI32cKYpkxI691/oWVF63q2nY+q0f
tPRG72/kVHW8Se66EnZ4ue+YBR7h1NndV/MIPCznc789Fo2X7MKxOFkSm+Pol8/30+nIBkaHMUQn
pDxSYwlMVxov+reQlhxukXUgM/j67/vIVDv2Tq+YUlPT8g/P7sHRJUerePY3efmbvrE49FJBLuzp
sQOZ2pvmEgXS9Wp7Xw7u4lyWr50u9Y1l2ONGDvanR9rcoPUHmSbuGnRht++ticFCpawV/XALlUYL
nDpWbzNcAjaa0uPQvIO8Xx0EVjY8OQzCYyA5uzSiCCkrb9okkceIMYnQfkbRT9sXMC09TsaNgxiX
Z10AmMIKL+Tt/iTrdbU3Kz4VbaynZK7l91Er0ioSYRvEr83pe7Ct0YMHoX+5+6HuN8Fi2ErfeuNX
rnlCQxWC2cR0nPKKoSLUNmZDWknj5c5OE3Ta3LAmFSR+cuXwUMS6uQlbZpFeMr4bRiwA6zOiRYpt
PkWhB0vZZqAgYtRxuX9CBvtQdy4sqWVtzXVN23S1ebsvL6mbwW33XLgaHaOfOM1550ukpE31rrd9
uddaXVyKHOrVInABx/PlLqpeKxl4PHvT25RRTH6OYC5EksvFnw5ioFW9+D3ypWJ2l1P7/U11gPOs
eyBGW9dtCSnM3IiyFm2iXE6b1SJmayRZLh0AyzEZQdgjvSfsItmnHeDA+/l4KtVXXoFDN236fI1B
My5ypl2ejcVf+vJc3fJfJVgY5pAskj7lb9iWf2DAgfRgtscwbAJ58VEtV9N69Y847aYHB7EdeLUJ
liOqrL5rf99fMWcpupd9ZUasnijxG/CJdmmIn6M5LOtfHm/qSX+kJkY4TIQsCYQ4LcAWaQFR9NDZ
vWw6kUUAYMgajjSO35oCx7kd/UGfy+x35G+1iupcIF0ORAP3ouJwphlirQ1RcyFJZ1tXxmekETvY
9Ex37jv+TD9hRaKkESQTDVFNaRxWtfIyhm5zEiPZZbox5IGo7Rty25dMEWUWjWTLF8hgkOsi8Oma
/HHO0k+GMPlDJZtwW0G4YrjCiunXPxre2C251z6jeCPIHHG0Oq3egGNO9zpHVGA0xmfqpDSM0EFT
8bmwdwsv5wyMMxE4uP2gQh/xlYWVM3P+lqiR2kjlm9bJ2c3J4aF1gAx7UWR+LxqAx/ZFOzZrJ1zy
nRjZ0M4D/OQy8mr7GIIGzXHOi/TG4pG5FJlk/jqaO2aMPP7IfMJFFgfWn2YrhPCMZcIXdHYWXdbi
w1oEmt7YbNuBMUScZWo/xEEmHRzsi4Y56gi/UCEJVIP1WYyhf9XMjmYMop8OM/TQI4Srx8Lb0bd1
gCVyPvs+LlbNvxUaUOu+bNgQj1X6jgRkXA1xVu/t8kvGvUvdFufAcyNaKQWomLntblM3/9JI09mk
Ph0p0zXXtujj584KyBLzAHRw5tbMdgvyx18li4LAd0qmSUbxlMcdEQkCvJO08ndf4diY9fDZIkC3
w5QPiYwklqzgsnowTAoVKJ30etcVTrMhLu4sxsk7znJ6a6sqvlCSZGuUepWMn60jfhrvUBgZcSmk
OOMNTbctEnKi55x1NStQcSbdVsHeJEfOV82MqXzKblOM/Sl3b5Nhh8jzh2E3m+rJZEF+aAsuwkgO
95unpdHIiRLhDN3HloCljlMz0lQzlJykmatO2dytBdXiMT3WfQs0CzsgixALK6sraThw3ftDH9vR
I15Px76U9SwPEiUa/FjNXxmgPAvbja+GZvvHb7nvXfOPnArh4TDqPgyFMDlWDCU0C/liIr7oPJqb
hi2UEysjFmZWyAEnQm+R6q38EbAZLrYOSZE5HXW+xl1aGd4xRF1zdBJnreGBPEoyI86mX+HIocLp
xPish51+5eskTKUDi2guiT8M7fF1DN574ov8sGSBLI9f0GeJd+krNm1vjEBrxZeu9QsAUF20SZzy
ENZpRbxqqPAcLP6opYhqyqYlmxXhj9NpOKKW03Js/x5palwkzehtazibyVeossuCBKLld+A41AeC
gAoOhDw1IxE7MxJKWbjv3w2yNvzywnqXIFQ63cvhzhsIIUSh7jXoKmZVhGh7JFImKLhrYnW+/PAR
oWBBDh01SelF6pQPc3KWY3jLdEJuauCh+9wI38hVxS2BQMg3ww9Dr3HRTcZ+cu2/UBfF6X7aHGfz
CprSBeUot40OJBY+BkQtP7p2r1Yp5OP9KSL5AmWlXlG3d+g3XfKjj7lbY+KhWVm+Yq59RyrhPg8Z
nZNxKA60UNp90tJVGOs/WnVS5ZCggc8K0jrrtQV0GIS1hTwTXdq2SYgasGbfDrj7TTn1xxE5M1h7
gUao2nw/r03BRFikF9WGdFAj86tfjM7NUL0Vg5ABgg8z6HtSR5KKpOHMvGH+4RSB4Om+FiVAOXQ3
srbCr+V6MC24aFRflK0hesLVXcx9r1R7nMAL2/VHa8mHwjazh/sXHfd9iFdk+OVnQBkLO5FnRZJO
uujuZZz4J+hneDvC5LmSztWhS0oy04GoCyRCSx8yGe1mx8To+W7tTXAO+R2HWXT7u3vrWjeclczK
g1cBB60cbVzf67kyQfmLIpbG4L2f5CNVYJi0I7aJZvKQz6cI0CZ6oPrb8dlJmOTCnpjcx1CxRM6Q
QG+ZJeSQrLHPYXW3UkwcxnRYJiWiRh1h4+I+hDbKs/sSe7/crAPXznxwMwlN3/u6vUHulQUYDMZ9
5A/Fhbbfq4QKzk1SF9SfCkVCVW3nAjxM2dY/5py5fNjvLT7uEaXQz3hcSnrOUJsujOKrKb6cYjCP
SZV/qnzO0GUxpgCtippNft/ygtThbUNCDigZqzwvWdawq5aAHY3mTv/bLJDL38u7rDdQRBjEJKKh
nDAv+dHFJvhvIujm7ODVXROXfcZe6DH7AC5I7BsYvie74rszl54gQrz3xMAMRy9qqDqxH7wGBt9y
4sOruK7gap0IYt8i42cgtbSiQ3SR6xxh254Et4p9BcRt+uu+uJDuy8+JkuDPI4TQy5G8yt7iKa4e
+F9sHC+FgpFlQnMDdodZ+W7HNxPXPmSEiUL2Ecc6/XZjtOgEV3pDvhnDyjLQ8yXZT6DucAhn11V4
vn8BCAqSh/t/NYOOZjfjvAPKGchn7j2ik3/2e5cY4ik+w7e1Tk40Oad7HcCJoDrVaI9gjXNmU9VQ
HFHsEieWIQy/Pw8gfIJ7BYrkMTDMfuKg3xOnC8LsPFvVg4nXa6fhiWHuzDviu/Nz04MeMMqj4Zq0
jlOZbe8zk/sWG+r68DDiyWeYktrrZuy+eCUH6qFCwecdzpWHlChecvFCxJmyo6TxazQ/NRDne3vA
z1lFWhsWgo0N2kTrja25yVipec/KmGjHexmI9OHsJ224G2f9LLqMieIyZAVQvLLn92r0AxcP4C/I
xLg79IlUkSglKi8kLrk8pJ0BRSFNGJ3QBlgDaIGiao9/vChCHclzVPq6IAJydm/1Im032CNTJeMT
GRfESUHQO42W2NV50q7neR6D0IdrhOQ9uJf3SVjHe+Eyq0vceX/vFQyNbVyxvz0y9Sf8Z+mKDqHJ
6HSIV71OHMqgpcl2iBHSyGEytqPVVydUCbCsObYhGUFRNpbCOoRKLKhSCzShXu76MWzWtd60mOHJ
MUri8vHeRox9laztuZ6uvNyAzFzz+0RDxOkrQ8R2z6jhHUFJzeSGg06Gn35DUhbn1JCQPuQDxsrs
O30bx/Yp6hp0VxWCIlIO5MD1OP3u7utwquiTPqf5IxtyOsUtM8EZPY0YyDdq9Hmi/04enzm3S9wY
bAEmL4mWPt4bFEOvdY9jNFzrsTODudNIxx41Y+1pVn9yZwrxu/dv8vsS9zVkMenbJxSNCZim7td9
Ly3oi+3VQh0Nob3LpFREYMfgQ2v6VlluPXhUUfbckRVc7AwQsb3LhrUcNFjCxOb+E7f46y95gnpO
si+o9iBpU+3o9bi3Y1KmlA6n0bqJtIvQbNMVqwitvM9DTD/at2HGcMiAU37frJPIPSWJnj4Rn+Bt
22X+0hbNq6+xLvet+ogMDR9dx2ofISRHUE2k0RBpeWApB57XMuNvWoOGJKXWVhvzl7gtvxhJAjTS
ycy09UOnuDHVqEpKLRTvafUTg3i2nkvNPxMgU0fNrnF5a9h39ecKcNhzxNmvoKEFdM1f9X5E0dXq
4wPRri+2LtQx6yjOKh2hAlMVoCg+7WIlsMlRojfnsUx/350DdcsdWPgi0ozJvNF7TJNYs5GtS/3U
6GYEmJZFQyFY15dDxSCjpw67N2I2LMRT7T0QfsrBbtGkD5jljqktOYO103ur5peELM7O8d8ditUV
Yq1hXYX52+gNMVoqEn4ZqL6rqOoO0RAvrMr2SoP1OPNFkLBHthfxEvTJR7LIhEawe6vDYerqkTyU
xV+mYK2tdYcBIgFm3rlaPrddCEjzVGylt2NqknJ2ImcG6o06JZ3hIhpOb3GZ+tfiQ3h6tcoMppUW
sw1htdu+d8JT8lI0U3+oNTDaLoQqEG0m42BVvMVWXW1xy/wlmplQ9lxHKMUtsryTmQ564BAl9xfn
i72nX+ydMQ0FBM4+N6VSO+nCFTdd91nohTwweL/c91XZ1i59Bu+RqRQEMYBJK9ttOt5+n6GZYxIL
rB9bsGFw7XjoSjWRhqq8nwUz23PjxubR9o06cOrWCECxEJYJGYBFXGAQCgluRvQe5/QX8jzc5e70
gLCXKy70o5iAJRpUchsrIgWoYTpzsy/WTBiEGLOfCDc/EYC01wGNfh15Eyl+dbWee0CgQ8zpM9Y2
KNMw5Rg1nOjlqRkVK999XWsXECMQUzT2SyltSFS+opx/z4tX7n48tR1GfGPFxA+sBgz2Br+AldZH
D9WvXerih5Ub7/lUP6e4J3Z4e5INbSt/Faaq2kUiNxALmxhJ2/zVGM2zYUuGTtL81GMr3XdmR/A0
jZJWc3rQYY15awaTGaVRbizlvkead7zzM9LaOpWEbJ1mVlgU1ugZrSptVsYghtM8O8eqRXoVTWXJ
oorVXdMLDE+T7q5NFAq8CajwlzcHCxlTm5SJFNiKORbRNZ2NT6NTKBmhxs/NxIMc2axHDm2rmCn3
vRIpGyTHbr+vdA44pu5/ZrByM17/Z29aCwu19r0AbeL2pydd8sutAeEfMg9+r7llolJnixkuQLBt
MhU55ZNJyBJDFAFsiKhZDki3YWoVCZMkpjS5HPeFiGkAYpTYuzOicqCb+gaTfgb1uOvWxuiQx1IW
zTmdwqfkYC11V+MW8shuhasczieeBYU8ecEZ979RIFU7fCtik4KedzxmlVkHyWOZht1BTGVew5/D
fpqyuQZ1bLYcUlmawtSl20MQkst1M2REPFa85L43HuYezoKFlMD1VLKZIGAGztBy34aOT+qpZq9F
GQrGxILPLVqMDjWd+ry2hqsGbDdQtvv7PgoUIv1DuJR2zOzhx30goClew95oa4I5MVt1vHg63u6A
7CFEAo55yN0ifGiBwID71fqNIbn3IU5ePHpLPHf0YblttZ9FM+AVo2lXJgZNSHv4q3I+FtOEJVoh
2k6lMPABb02IWEd/RqRT2zMcBMHSL2VxLS3T3ZFa9XR30RvYxO8HTkeGV4fu2VPKLH/ZzhpBeNsy
HRQJg9NignCKl+RMcxZP0UL9YqVE78CU1WAj2dcZpPsqU+WxQ7nNwBr1ape++WlOFqqDI7vsPu+/
VpjTz9Ag/7mivCUmJHwoBYSmISKiyoFOfkF/qH8AjYCS2TF/liVPCj77MXY4zltN/6pwPqyTvHwO
J6a1aJhZOHJvC7I8xxTY/9upezSpz53QkuvOdwO9JlvN7rFlZ1P7nAvbenB6Qp4VjGAiuMNThYb/
Esa0n9VojJxegx3p0eqCvZUbImv71LbeOWMYAjZfESjcM58DR2/vYn3Er7nszpjc+ptR7LyyPxJq
5Z7sSokTY8PTJKr4WRI+Tv4r4dwFDTmr77vHyebSm9AF52E/hS3cksZsRNClA9MZZ2xppCHTbMTE
K4nY4ON7n0NhjelfqoHZAPIKiG/f+1E5t4QvLn8le3fPPL+HMcDYSyH92Yzh7F/nyQBziOLJ4q0V
WdQwGi3SvQbxJYCING/uIAhPv93JG8BSnAOCVbpWU2dBoEjTwBlRbJZ5lCNGXLkSIxpRv1QBfpMd
9Ax7V+zjySC8SO6xXBRO9bNGGkSQr/7EbftWfAxjejQsnewcrXtpBg87B5sWnmRxzD3GVdNb43XT
1dObp3ulHNK3p6glnDfSonqXkRW47cHybeIZ1VIW/wXgRmirLapNhWNia5FxN2rvlpkAwcLWxIiT
6dV/W6iG37S+x2+gy79S5f4XzBnUnCaGDrh6PJF3dsq/MGcAWqixYYNfm+0S5VRY1OOyEZeiVBU+
F6oX3yVnhb4tKQCdg7hj0pOdq2bjVH0zrv4/YfHlvyYsGgK4zr/ftP+EWDz/+fhd/kcm4/03vhmL
wvnHwfL6TTiyPN0CF/WNWBT2Pwb30/FMw8RLyDDi3wmLwvrHgS6FPsXHPWs4C2mo/SYsCvGPbluu
Bb7WdsHuwEz8nx6nbyjm/4awyPP+H0BCMBw933UE9EfmyfzUW+A8//KANWHp9ombozF3YyIYgPFu
+sp2Pg2c4n86F0k/c6fkYqNjCmxYn2dFTHPpzE/KpRlQavX0MMoUnw0qQxKd3NI7RW10q7Rl8oG7
BetaVrP9ECxnFjppl8pgpUMlhLrfG9c4RmHSKy1+QGiZYYTCijxOZQVMLvFRXRlfFVONVVxjVWp0
7YqJk2BDq+5OhBQSTpaz/VTxPG4G7Jprf27EQbREMqVV8zIv/J1xcLs1uet4QeLKP3Y5uEIH2A5K
eiZrERUPIkXjV84oQ5bW0jyjX7ma3fJv5fnXrmsajnT+p5ZJGzUJuZZO1JA6UXRnBv4xCh+zJPCO
iMyIDgNa05U0atxx9Zs2ht1TU0bONrdN/k34AYe+s93AnKxnaHHeq1HL5OClpOpNM7r0ugrJRwY6
Y5xkJc8GeQto6+QrIcvFw0CkZuDI/GrI/kSQ87tVTpdSY/JkVyRLpdVEWDxG3j3uup3FpsRcfjHW
1f28Fp7xlmqZ2lhyfPWm6XWKxx+JTaXrzDpBj7Yz0boQikCeGZZ1PQYSw8KqTNS1KfNzToQXAMOX
Oo7hPttq74EFXGNEQCNSgGCqF9VcEZk/Zot9DUFTvNI1JEo9jYgNhHefOJ9IO2QqfG8hTCe19eV0
RFXajfdUFcIji8nvzlPXE3s2lc/eoJIfZWUzTQvzved1aqOpnqKnWAY7o/fHlilpSAo7kGNz4KZr
iG0ktcF8NoFy8wuhG2ozdUgH4qbZR6I4yjJ6L3XviYeNmj4cIFwU0zGxtB9YnKHuyIjzDuVYKYCI
Q/v4tGh0rdlRfve1xKq1wIDHytwq4jhXQxIC5huRhzcZjpBWNO9DHfkbBOHNps5MeOMxLZ9QRxqK
UmSnslY8ESlLkVk0IPLiiUasFF9dibHCtJqVnuZkYlCaMohJ+ms9gdGn5dQEHebEG9osHl1A11qt
yJu18FgBIzcweCofsW6xACtcykAH94bMaI5DiiKz2rWxRGnOloWHt8+PYG7W2a4M5U8anb/LifnI
rMLk3LtAn5JCvXF8hiiT84/FhjbdqhG7eUKcctvi7DUYGm4iy3lpLRAvkfNW5bxQkQ2KKW7UxDgx
/ZP5DgKW8NmvEiJRBrGQ3EBtUN24bNR+e4qNHhgM1RYWpYgaW5iA+33OGXnvRYFuzdGxSLJP7BAx
Wk7HP4wm+skxrsjqNCYGV1OyEGVSzm6TZqIEqrVN60JpMBn5npgQE+8r1C209aBWSi6UILXJcofQ
3gJXcwq83/G8Lc5nOkQhsXpG8mwaWbYGSMh7jHqJjpnxzkEWBrVd/8ElT3taNikUIUE2u6RZSCG6
bqhj9qXevpj+0K+pz5NNRFAeVYOm7WkBhxc6390BdMM1hdpDfM7ypbpWuZkKe3yyVcYsfqozLtki
WVF1w97TMPHJVu5muAqoM+wp/433OzrIttwKb/7V45UFvKgeFDwRx4V24gBao5OTvRXp/Jf4O3Nl
6MMb6oW/qqj/kiX5MWN+7w1m5n41/0oysS8Y+8xuyDmmIP2I/osIjySaBuEsmcoVhCLqFYSIpiLR
JQMJqFWkGyr7VwNeutTi3z5p84SKuFvYOkBuvBFjsNn/sF25G0LHCow8ZfhSx9rSwXhBK/IlK+M9
M7V9RQ8ioAFkbfRyDo9Fgcl4UmTuOabxMbhOvfM9U9/jcQSrYzcr5QDan6cyPVjcgJXhumKjkAk+
kHj4ODiYapVnPqWTIhIQfxVnHeepte/JM2a8pw3yxIv4FuIRD4i0k5xwSLlyJu8Tg/GRKf3Cu8Vk
EOvP2IcQTOQxydA9RqmEsAYEby+zTnonx4wyQPPzS9WQ5ftpgDvRHLFrUw7m/ZPgXR/q7DkaizcC
KV8yVNRA1LIeiUGX4a2W/dnoY5Q+ODF3GOSGYLBorBtl+9w5JTILkRMyshgWQxdH2eAXT+5oPouQ
UUI8kb6CsuBMtPpTlFuntsbA42KhX5myytZEybx4aW+dwt6dd9Lonl3Jr9UpyI9Ua3/VlfdLS2aE
wqjD1gJlIW2deG12is61RGfO7PJ3HCGH76SFvX14BqBCvIOsEZ0t6a600xl1jvjzzISLl/or7oOC
AfAiRWndD5NaWkqCoZzZwWvIyWdFHf/koV9f642Bw2lECB4hAAdDEuEES7qXkrjxoCAiztDwB035
q19gDCF+pgyXRi6K/ASF8GronGvLHJGB5X7o8Sfr3aunD0/1rP8Rvdus+2UGLqLy0BvpztKGbNXm
wlplZnObImPax7Z7tSwMwyRg3Ppx3HUi30vVf1SjeA+JQ6Eae+606SMcUX+MoyAmxD0AJ9w1jk0X
WChX/1lGSXwoh9p/TMRE+A764BV6420vta1Eu+CkE546tWmZW8OI2aeN9QyuBMZRSPuBGIEHDuzY
yHKt3FSYtp0ouZFI/6OlG104w0EQZyG0/DGaED1bCGCIEQJhPWZPdqbf8qa/Rsy9H+wo/fKJzabt
6KBZSPj6Kyc21167tBRGXQa5Ob+ihaVBjcBiUcJdvHExm1v9D6cWZ5OObKl3UNbsM85v2uTNnqVh
3/YZ7cCsXeWi/Eim8aiT6TNY2Aab7oGZB5TLMvB0J9D77MEzumMZ06RsLbQf9hOC+zU4zIDRz1nk
xSWHgQcNLSgmj8DL2SFWSBXVvmrnOpAi3NUm2xmNILutl4yAbRj7D2HIxNhGGebqV5O9k+Sqfdf5
b2GE+5pVFa3dsDx/sfMc09pts+SmnOJV4KFEnRyk7bxrWv+izfGuhVHF/HvtMuhzkUklA6IBcisi
rB2QwaddMY57fXKee2OAaG1sM7fehVO+1QyaTZm16Yx8H4Pwq4dyj7NgmzBJW5uGvDB5RSSHiKCb
TV7IsL35lo3rzyA0De7bVC+VFhYJcEW7UenPLSsDLrHwheHPntr7UXOZSPu+v4kgXa+lnP/ORfxo
Fc6pCp1N1IOC1uggWMZDht7As7RrJSYupn5hpO4tuvlfuYUEu41teBeIFtaiZ8uzhnUaEbaaUAvV
+hgIVX+6lsL4NXEm1kN3XzlIwvP2EeDnocRyTg+pJyPaJoevSy9h4mw6R+76bDjUrECY8a/eOJ9Y
d4B/Q/7KFaQHF7YZBU8FupsIAKxhlu29TkVzjEf7aQZgVkTdJZfhh1X5gOsm5+8kgS14Sr0QK0E4
p9fF63xgCefLpk+/OMnsKvrBErvRR5NEJONItOAFaka+dczkp2vnj02IvlMW/R7H3adqiXEvDO3a
CRfbLGlWc6s2YFUPuNSDMiHb0I8pERPPvapQXRonPcIPWqXOLcQwViTniGSCouKzWPKHcuZgnIxb
WLY/wybZpXRI8RiS1ZklwxzIIt6oCQdl1r+hrGXJz+4r4mIW9g2J+909ezJ5ivSfRQ+QhVTR0Iax
VXNUWwknfuZ5Za1FakGkTje3wbJm6MPXVDPwLmCvJ9bfscv2kxHe3IrtYHwqZwmwvQ0K9dcpyktj
Itpn9NXTBvY8Gh4tVC+XHtX0hNOAkho1qP7u5MaKfNSNU90qRFl5aP9xWJvViIQamPdcPld+dPLD
Hz1/mqHlHk3yluJyw/O7Lnwf89YHEOBthyaoaF8mrQRRTAINRqaB8J55yM+JY7yYaN/w5sPgHUH2
xatci05JazHAT07IoqGuMd+lOrTpfMUEF1t8ugrfiV1CqZoJ8hHdZ9oSMIcR2K+ZZnCs0yiso9k6
VHgzGsxzmmRqkNSEZLCkAeEByMA0DPFAY7+EOJzgdK0KV4MUQwxM+LVQRMjIupStsRnahuMdmTJx
hQoZo4oZVTtWWPwtD4XK6LK66zhCdV7hxuhVxcNbku/c3fzhb+U0H5IlM50Fbqw8eYw1JZlcIwC1
tfyNO0L+MSF6bA3F8BPtwAoN00ZHBNBhVpinKGh4TJgbPZseNO9c2xPrdlP922j+UAMeU1WsBi7J
8Mz3it6ayu1D0QGjxhgdgP4LqiLCcRJ/NC267lH/ZbuKnCp7N1sJC1X1llTi4JsZadeEDbOSgpNY
D0kXaDThC2khN455MGQUFA5/gqzCW0eF4dKwJMerR32JxerJHqYdNw7y1lA+6xQhiZbdAKxhb6fV
iJ0TkqhK9KeGy+7pMbVWuUUgv+sxBqRJFCR5daxEjM3fu5VGjhZQf+TY95AOTpBNxU7vkqPifDU5
46MZWzbETIHm3d1OowFSKnThTBY+D0bGnai7oBnHN2r9vU2yMH23AQ5nmGOnxOCT9XBdYMK1mvHR
Jc0GzvM+98zA0lFpxVRcUZHQnatJjCpyHV5skieHklbg1U5dgBGGZMcrEnalMbu5mq4HhuF9FCLi
q4OgsakGKNYDoOb6o81ZO0kHp6EYsM2cRvTQUaKeWleDkKLNya6KvHfLAH6Voc5GmoQtBwOvqVNo
oBHuqD/QofnDxUKwA9JdrlvGeBuLeL4+Pg0t2tkQrJSf3dJ0UYqFaz/2dqUE9ArCxhU/Rs9479EV
RylDMkucSpx+jokaJWJMadr45yULB0ig9tBqDFPw9TWIOzW2GsA9DbjVBrmykvrFTdHLWip9aWzY
WXH8MhIZhg9NXnpvWHjJlDb2Ylb+QTfhi04Qm9VnXtcBndm/ta4fxlYeCwIhpT9u6UQeqqIvD0C3
fg0Yasa5WHkW/j9Z7Oo430MX//CZk+3sQv4uZXSbBe4WsKCDZl5GrP0yaf/oxNjz9qPujukL6Clx
8AmprV+hnaGVHsjbIw1Za+Raj8o/JnmfrC+Me4ipqlmjp8dedv4elM8DTE34fZYjoCvSl5kmeyd8
HP2wXyQnAPRT+9ZoOdSXL6nu/kqw0q7G2bCDWuR+UPlVe6pBWf0e4bGvpwwqiRgpNwC5Ikwr6Olb
mAz2oltUhngZsyTWdolnJuuJrGa2bOpmQ3XkO6PZusqoC3+aWT0cbMIPjKZJr04o9G2Pc2A1VzrT
CpcOipbit5X0dLawG9CYA3zkhBKDpGOEgsjRUOMWLwvfVIumlWpzXmlNSZ1sdLDw2gpHkZGipwWq
svVKLVtrPRHQkxxASHmmdrk3Kv9vd3R3/++k4eBr+a96tcc/Tftn+tc0nPsvfLdqNfMfYuaE8H0L
sLpvuaTX/I84HPMf07ao0jzX0U1TCI+W8L/F4Vj+PyaaI1D2NCzundx/b9byI2z4JpRly6MDzOzr
/6RZa/+nPBxOyLqNz8uzTcPVXf66/9CrZfxP42aJbo4AtzX6OULbDZ5hHTfxloyxdVh+IkLEh0j+
WHs2mEYiTd9znHxsuvK1cMNLNn8kxEfRs/MOBtlxLsOQJLXJH01uMAcehEaR6zvXvHE+pqg8z35D
J9Y8ydG/xQMIsOYVkMTeGF7a/q8RIvaZ5UZCFKhKSk8XoK6rrTiltXRVzGZVDR9CGMsUa0WYoEEN
mcQb8Bt9nXJGvk6iXRXCXhlWR0migTUlNxJUozdQ5ngHCE1s4CFeXxIjFxYH9fPM0b+HbIBBuoIK
tFwDfa7VBDowZ71zGnpFnNMqutgEioccTRNAG2GqgRf9cohbY0y5SrAKF5jKp74PUqOjgEA2P0IB
MTjbclE+s8B6/CKUr4FsgpBo5bp7i342NDE7vvbt1aHszonATVqgXcnVgxfo0hZuiYSdjFdbEIxX
TquE/nAE3wA9ysrPAltCYiFaTydLr0S65X8lbCYSPwCaclu+zpQUy/cXVfSd3xlUrebMB6wy00jM
9x1CkV5xzHKhZdD+I8hzY/ONe9lrMi/kvq2Z9mvNewckQ/Yn33j1yjWH2eMiIRuImHQ5TEV/rPEw
Tq85pmODS9foB8D0WVCUHM6cVT1QztJwTyKL5YkUA5JgmuZMKDUEqXwNJRuSS72Jdob6Mge81fX7
ZH/VHt5rTwTWpG8ibsXyEayaWwWsxkMQW2Pr16FsFag4y34IGO8iD8fdaG3BXrMLRxtOPnvTS2/L
5c48LzPog8zqgyQ11wWFJSCrldK+cmLe2neVkEn/lMkbkW3wZoDDzzQKyS1N5CaU1xrNFY7EdVl+
DShyCOENiGYHp4vgWl1hqZjVu83dK7lPU5gRyP2qze9Gvmh7eBINuTGiPwa33aHeSznT8ZhwX9oY
iigloAAcqGHC8uH857KjBchklJ8pqoXl/7fcBzTDqwExnOif2vKqLeSe8IlHIpRwPfD2jAuHSBgo
JgD7FHIjCAZYHhPX4EXB8+XaERZCMBbUQqGXnapxN0vyYWuAwOgBRlVwWsEZxBetY2PlCo30T8xd
bkkOL4iRCQd8oy151Hq+t7pot5gBcm1rVd4ahfymMbkexqs2RD7AFrh92IJTXoX0T8NDXAClUEBn
ucpk+GOQmCq/Rm4sGUUwYATdMt4SdZXxf2fvPJZcV7Is+0VIg3A4gCkZ1CIYZDDUBBbqQmvlwNf3
wqvstlfZ1ZZWg5609ejdZ3EvA4RwHD9n77Vz5iUBqZKcTIR6PmSlBphxQeOiTZKV7tegn9JjxbaR
FQ2ixnQvNfVt1KhPO2S6tbpbsPeyRJzaQGwqVCNgWzZ2BI+DbhS4HdK9Jzt48Dje+ae6Ua7wLlEA
0ZWzkZkg3CGlqjd/k2lYJukHQKVlzQgDnjLalRcDS2rZ1YQu/BSlt5jBIC0CHADWPCFKPTniZnC5
Ch+tYMBBDb8mGhEHtEyd9VTT3FNcpbARBI5s4rhgYoQiB5SPMowl9kg+MVtyfLTpnsLA3ekVDnmW
kD4D4sTt1TOSZY6NR0TwrHAv4tVhsAAv8Depuczi6psfcfIZ5pz/osI05X7lNfV9L8/okLApTgtM
wsu8+UjbtQrfaCbii2QF5MPnB5XnQAdzp+sY6TmkGH2EwX5ImBn3qfVgGyxgMtnW3MNa/DLqcBUM
nmoCznkW0+rHocXiqxcmQzUPUcRaama/Iw+gA3SQg517Co2OKJJ1XCcAQNFaqZGmVQq7gr9iT7hC
zg6tBJ6zZAXMJ75Uy3aipck9Vzcte7zHqgvWXsUERUE8zcI8wQ6nU+FgVIuCNQD+77rR4LuZJiyd
dD8IMgrdtHnzJL34IFg6DVfL4aKA5EYGBLzTXgAsXUTZr97XbCO4g7kogPDYLV6R/OItvNYxp2d4
LCRsKEIlSiRYJIrOa1DCNUaTsW0DuTOHdJvTdUzZaiuQyvMLCHjMX1cuYQ2T+66Yt/jc8GCd2Vhv
2J/sMB1tdc1aKToaY+29l/RV9FbAHfdpyyXzrR38m6SUfw3rwteOR5pEPov+PuXJv0xqoay0tjfE
A/vZXyN9xJo9AfPCRbT0U+RE3M9/K43+C+3Bf/X7DEEWlGc5qA/kvwTaJQpDIbaNHhPgcTJ/Bv1x
6l9G8wf/Z28P/+aX/RWb9PdAm/nbGY5rIvg0TLCk//LbHFlXmqE7PQUNL//pJUCg/zjfzbTZuBa/
VcNNZe4acWsAkOd4mXOUPPrV0jGTo8r8v1IZ/z+XJsmZ/9tN8r9pHU5F3v7mv5g9/15D//WP/qOG
NnWyIUkjwg8iDEIi/5fawXD/IWxTUsA6WPF0QZn+P+tn6x82EXqOh3dW8odZB/FPsYMw/uEK7gXP
MViruOPlf6d+Rr7/n7PPmOCRMQF8xPEER4L24V8KaL/thzQy5qShJL5pTXGk9XnQ8/6h1F/Ba0E6
lSdDc7bSly85mEw3LJ88Ep21bB2R1MN9WJ7YmjcLaeqPpQ3ZIq50gtjp8CR6ftfLCq0/C3MQF1vC
3FCUdXc30bCngAShfxa90uNadUJrKfLie9uNDutQWIJbys8Il1hWJzE3qSlUKmgZpofT09CGA96f
e5VinZAVrS4HfWUWv7UZLwaoCOgBk4vM1VPfZL/sbqi7/CnFB+EdE8yVpOUWG+wQn8ipUBHShXfd
bO+oLlza7OYXkVsgKH9XEao8TA8Ls6kwP0f+3g2yAdeP++773aeoGxBk9ZukldSk2zjK3oNwfIaa
Rnjs0FeH1J9JvVncv5NjiGWJkO6ggj8WS9byxk7DQxplr0Gb+y965fdLlXfqEc6Cva6ytjm1zMCA
vOa30QCwVzbPYZR8sDe+Vx7tnaR+x/SFhg7rK3JzTqYUGhXRsxgjbdHZc4996gMsq8YTELH7qBCa
I6ZlbELgzGPKAEr3rJ0/U2wnw59JOqqj1UdzqSssmgm9+z62uMioza5GORFJbr1Y8suRMfhcQRlQ
2RAgC97gHkPX5RQC0DCiq8bfMmi04J9CV50QTRxNSCpSqxgXdbo2lEtOOzJTe3I+o5aRr92cQpeY
aRA76BspBD1GE+vIZpwwSvlAbMl3OL3KKCNsr7pESZk9uINRLttE/VjE7jQt/N0YlGIj7W5tRmDU
+sbwdhbD5lriWhG/k4ZXYMr8V9W0p5zspQbKNWOUZCWsiTdqvg8Er9ExfQWMx6zLR0gGfGEXij+2
kXh7Nyny7WQSDIwLMtApOzrH+3RkdholOMzAf4G6UqNIb39Kw3r06NMsBp02lOf/9JJ0CqJs0qWe
tPeK2kIxGVn0aRkwB8rfpsYEHK+ei3nsLr1zoqrXusm3LiHr4TidPOV/Wql1Zoxwl2Slg8Kv9lZc
0D8R+jbGWtHNXZFmNHdja2ENqnfmBLko7Uc2ewaZWgWVWf6uSSwXaTl1K6QAawRJp7q1D2WVvtHg
ARdeZJ8CW6TXs6WhYn4IGkegWgFry8HgW7uVYbwXXKDFCIFukee0Mkf5oYcmJEXOZiRKa9uW7tfA
/b9qO/M1noOjyasvveFgJOth9H8ULcRIINtMyDBhy4o/B2SEE97hVBz9ikrRC50DmWUHQZZIPT2Z
AFY8nh2Vma9W0naQAN8p1P8E84dEFfF3Ybrpm+EeO2Qs6AiyYhy4UUJ6VC7lxZBwHCaTG7tJ5E8y
ftPPRcLaNjct68/u2N+Ska9hTp9Gz6ka1U20vGwRnu1Rd+E9f+XkITpZthWErYJ8FEM5X54eQ2XI
PzNEX2utNj+bkH0DAhXSJxBHmYODMsinVcZdnXjc42Fm7OEC8O0Q1ivnVRYH3StOWXdkhrLUTW1v
62rt9kS9OTlp8f7KKRhPDMVWzRNOLziDnypGFMXWsCWwEw1RsBYT3k8n3gABXWmWWNlwObl8jGUb
dhwg5wI0Qd5DYI7bobzguEaqHtzx6K9KeHGwgxaChBNTU7vez3e9wyj8xXd94FQtaQ8lKTk4Cif7
Yf6XBh5Z186WDtYNuw5X5hiDZYkO0niK0XNQaeH2fjSSu7TehRi3SV5vnK554PeLXD7E5ZvS8/0Y
6pcq0ja5vTE75k/2EJ27QJBwMDG38vYFzLpeNx/1fidctfXjcT/kxYHe+po8zK0oWd+ARLdJuJrP
SUc7MQglXjfyOFR77ga2vUwPGbVv5o+jPcU0EX2S0eb7ySKDIRZ0KupDp9nHdCKEgcq8z7IT0w9Y
vxXmhSC5lGw/xRgw0UofaBRvO7PYjUXBJATqDQLXgsUM+HFoY8jI9W0dD2QF8QIpA2gu6V9ny0fQ
nlXGZv5vj0qkK4Yzm4K2eetRpwaKnX8Q3PWEXFsXKVcebZT0b6psNkEnNy7ApTw+JuBh5vMaN/y4
HZnL5Eu8yqCh7QejsZmLwomqfXYg9coMHwvlbP3ewdVVPkqE17g96FGxBSKF7DucHReIEy+xg60n
Nw7UuJs6ZlOv/UxqM0j/VM3KpVFLSZJ909Npi1DsVLESmXOYu03RXxTdvbDSN2sY7lbafsz/XyfF
WyrHi6Zbj760XstCu3FVljZSasA1p1ZlF6GSC2q3a9tkF7wIB69Z8obENCjPQRc+TzJcNl6+1cvx
Dgn1XJrW3sP2M5aMPXt9n9FxCfHAKdXfRzd4hqh6T4n5Kdp241X+uxnx96b+rjnmBU39MWC218iC
/LPZ8RIjMLRhSxmvugHHRX3Vklus1VENNB/tmH55fvugTEWPLXgiks+M3/JceyrnvV5/ZaZ90HQc
S5a6gkJ71Xr/ZlU0FBLtbH9HuDsmlA6GIhjE0PdxA7KbSD8LrkonnnL6hLhgl10jlgKkpMfYqpoG
UOHeUabDaWR07MYbgjWuPXZh0O7s+qyVLtINipFNXkZPEGb2U9xfp0CwiAYv2IxWksmuF8BSNAA4
JAUwFZR9QYSIbl1w6fUp/9Xf3TK5Eg1xzktAMtX4KcRwTdtzVLafWhK+mkK+1w3BKUy6Lpn+FpYP
LTwaUM8nh+ZNYD8Up6DER+Bq18xRryNNqPmZkQa46EL8+tx2WVAcQt24VJbaQp8+JEsZWbeW+WQj
jZPrmF/4Tv4Mqnvw4+lYkpKCCPA18dJ9JrqPVBgXldEp0I6DlUPrZw5o2dbKj5qjx3be4OYOh3Hj
NIR4lQEyTXghfXOOJ/2twNDlfcJYaKeTD5ctCWZKNHtoUg6qgfTs4tCO2pUJ8wnH4l5UGMeDgik7
Fu0gKw4odE6dw23tRMEjpswXJ0nmkbz6k6T+R5V+uVa/pnPpGgcVjsxkosUoulujxU+BPr2Vk78D
isZUFEqP5qTbISSMakQkZn0JgLNJbD63ocZ34pnzUfktiFxjt2xtJ9FdI3QqMdDPhQo0bCbCWoqa
asDKEJJqTvKF2AhzNf2KfC/l8MgyPoEeNW3KDseEc5+8BSH8q6Z89Fxr1ZTNsfGvIvu0BoxgIdIz
o46uUZdcRjQ1scMYBcasCD3I9cZhSqxD4tVnzXDP40QXtADw0JIxII9ZpO7hHKkjuNx0rhr7xgvw
njbavZD9HVX/Uwn5riz+NKF2GwzjYWTCW4fO0YsdRASkPwVU247aScCt0vRv8eTeQo9MQTe+dGa6
FuG0801Ktji7YBm71yhzkjE4p0MS08uBO1iW32xW9B0BLZ9DRAlptyCQSd+g5Eg2BupCfxYjZz7u
sXhmUIbHVNJdZhRbi9Fd5J1zzOLk1HSMnbdJEf4gLEVpNDpyaUmCm4mHXxc+r2Fwx+tW4aOM1Xho
LX9nNM6pHhRnagLgI0++Xm/zwH5CeWmy8kE9rXzynN3yquwafVSIeoAnUKEMJV+jzBiXgZjpaiwP
XjRt67wy96NHraOpaC8ddDsBos4RpBMIU2SiDW5UTFZM7luUylp1VH0aLz1ZMyoIa2ddj/4C/N6R
wno45jgt6HipCWCNBTuKW6nGzNKX+dH37SMZpAQ4DL1Yom4sg+q9s4Nrk43Ah0iXXpj1XY1hCmNO
RwVEXIYDyX9pzz1Qe7g3Mj9lJY8IkShn8E6YkibpYsiMtwUhEmVWr+oCnbWu+fWx7dllWdGZIShN
dpFma1LuGVI7+ZKN16p3eCG3hHkvwojQu8noP31ZrSOLGl0nr0Zvq4DDKBZt6HZzAjTeXh35Y/ON
UHFj9YIg2zinS8rDGvbdO6IpQhzNeiKNdFrEujtu3cJFa6BXn96QUlZ46Ul1rosDZRlC610pXupp
xbRVd4q1chgRgtzsl3TCg/TLtCJzNY26gaKDDioIRrN6iX3rj9GHv3jX4geyBxeMszoWvoHtkO1c
Jnygi0KbkEVhoz0mLQOguK6NFbGSNB0xij8UquyXbfsnEuSX12E1PQ4eVD6+Cawd4O6bEkzp2nEC
wiwkgnNnIO9NQfyoFT0/NiXRdqjIRTcNzAJpGfK6he++RNEg140NHtJiDa1VaT6KMd2WtZ2tHGRH
k4WkW06kGImC4NNYxdGBqdNzSjo1xl9CyeqiWulVPxwj4yrLKrkXDQjJRKoetQGalSI2alyzY0LC
KIRVpwLfy5S+X2b5qC9Ztemae1+4GXCVWfLXb7pD6jbN3mW0v9BmlboXMcyXgntRyweJep1uYOrE
3EMBcmkHe0RgMe8hf1Q96LM6HQkKF8Ff6wOKpYjHxnCSFBabP6ysIvkJhnkk9NfUaWp3yehW2y5x
gTHThrWNJy9D1UUQAhRmz2O/xEC9T4L71NNNsHqgNiQI0B9gbB+ZHoOAFl+Dp7cbXQb4HejpXeIw
XIYWVtbWFs3OhwVoTuyqWIAy7zFRQcaCS3KLK/NmI5xNnhFAQGyiuWiG/LPri70zJbRkeZ1y7VPm
DX15oq7E30mHG55Cj9H5FRPfCyrD376Pw080KTirCMzxUSW0ijlZ7LNBrQze9o4q7OOQRMC5vOiX
NRW/AkN5tj4YBrud7GJ3X4/S2dd1888/la7b7QyUdkZDvAFehXTd+nl/G0lbb7uBKX6MQBbwAN0S
GJswifKLZTEGEgWzP2vuq8Dy6F/svF57YUkUdBEYa6CH/S1OLzJzzR338bhUVvFVEndzc7yzTQZF
5QH1kzL51gq3eAmQYwRmTa6Cpfa9Eixoo25fo6JGKJcF+mPiEY9VQb0gPNCOr3S0pq07ykU0WjUA
0CJmzqh/B1Mm6cBTfBRmtiXqFkVaGHuHERzAMhGCoL7QOkmU9ld2XPuxzvydZlbT2surN+WJbBuD
Idairnxyzd/JmbQnPhpdIGvGtlXM+Aafnc2sRuG0XsPwdTDJwkyd8Dv3Uo98IePFapX6rUitavrp
RVrxbpwwcpDGtuy9FHPF4O/zKiGbzDxEoedSCWBGZ9wmeTkUkUaVTuhy+kFu/C+1Dny67KPJ0pdS
RGSIJJAip01htrAcPONpEGLT1jr6l/SU4LccoVEvLBKuoMmtnNJhQLh35ex6bLxnsuC9ZZUF68xB
bGPZKJS0YdbCFPa2qPkA4mnsdh+wY2CONmKvKLVvnyhTRIBXL25+jYlgBV0U/O45aSdDy62CQNI8
ZkS+6KGhMEMlhghwN3GhfQZs2+OpmVhSlh1KuGHytvKjAnuQFlAXveLDVdZrM50iVIFp/+Ol0U9d
1m+8OFYit3eBcHZVnd5ShWna/xh9BLoGzSQjo++gjQGfagbP/qTm0d8xnNJjEHflA07NZ2TUE3hC
PWWArC96YzxlKvsC5cOIblrhhZlXlY1cW9GJZtTKz/29buuvVbNJtfhP7VpngQTaGmaYeffTifik
k4HlaEiuDT+4usa01eL0I4gV6sTG5ealJ+LVIQZexu28VJ8ix3+e/2v55qJrg2uaPoki+pLQ8RbU
PSdSlXpk4bOEi2ccaaQ8k1Z4bOyGamkz2QuAYeuMvaetz0Oor7Lkbzl5/ZZFRJDW90HPj23nPNOI
uXmasx4Msalb7+Taj9nAU+PFNnP/Ovjju+ya4/gbQuMmlRBkxTS9/MW4zCPuniL9YNq1NYk6NkJG
8uSytKugDr/Myd5FDRthnMsfgRqYPZtnY+IoipyErtDHxRNmu0zHwODp97Sa3S458XUT5yTPyHKp
8/5Z013QeOYsXI9Q6fcNYClF1CSunRDYRwWKwln6ukFVLNLbhD2p16NbGDl3oCcPFZhvIJdnMTB3
GuL0y0rJu+CbOl5+SaL6htvn7S/PdOD9GKN8z7j4yyTX9p0j2LHT6DTdZ1Vr+55T1c02E7eQa6eg
tYdswoDo3WdiGxv9E0GoDOzIJDK3krAFCchlgV/jSIvg2yv4SmMZfg2DTYba+Mfhb/QD5ya35ToC
FluQDzP/2SUPhICgpfM4KmI/xn1eyyedJPmpYEYZtmRQRba9FVnOTs79fACWeYLP3+JsW7QllWIX
X4cwW9leArevO+WdhddGntu83ifAYsGILSIdOIjiWBmonWON8WGVPCUAmY1WrjwirXmeXYIpOowv
LgeaC39P3ibenjy/tDZHjXMiXJRlv9XS4Dm2WS2HUwWOckEa8y6OFCECBpnGeQ1rl36wh3W4yblT
U1ZJZPsPevLattnNFyntbvU41dVboHOX5Vp2Axn4lOCZ5ZfMvX7Xu3UBJ8c3tHTZ6s5zPQNpVYpM
wiOEEnmF5uYYgxTHB4xjl0j2YEW511z15UTUDzNJuiz5N1FpYOwS34F01uXEaUfIUY3uWoMLZREc
Da8Zf7jBuZKETUTEpHCbbscQhYyt7HNdtm8jIGsJ5XFlWfmL0vH5DWoTkw1m7gcj+WM63cOg9aeK
E9+EJO62hJtb0nvQ/XjX1hzy2M0RHngyyAZ4MDyMEhEjgCq/OG741Xxlhc5kQ2PD6O1DLfoKlHuO
rHQl2unFQHnH7LuvzXc9dtaEubyQKbAPtDlMLp8n6k+WiwSXTl1lc5+OMvlqGlZXK+xPB3hUOXtr
TNUxKB8UNHE+X1B7vNJugG2bHntm2STP3WpTPPE+vHnMyTt8HakbPuQTa5pefLpkaNbc02oWacRt
9UYYaLTBevBFIh3vchx4vtD2I+Q0culwg0PZtnPOfdCYT66QeNTKLkY58u64L9WrkXu7rGDLMWRD
8UC5AuMyiX7STm16W1sqElGIEjnURNLE0/AiauesUhQRwG0xNjlsU6ziYrGTJLb+BV39tQIJNJ+M
lkaoInQKcCfzgLguqeXsVd1Ot6nJb6KztlHh8BLhEc/RQRTad99y944qPVrVsOxUv6yc6NTGGWRi
MqPtKPqiy5tZ7FcQEL704bfs6mTtNCzG1iCf/Ww4+EazgyixoHGGMlqrqoVt8V6zjf6oPY+jOBdD
cetDua4abZVGcvMZ1KhmU7GtaEW4yfRSFOnK8snGm+HnJmmBE95ZFJJLZfdLdxwwOzrn0pI71J3P
US028+sbo+NJRHBJcyD8FGOL0WXF1Ppd5nUPAMwuRkbjVuejMApeQDNvRrc9yQGmqahZ51UwvlIO
80xKsky75k1he8z1gHEazkWraokNdq4ExV96bSSJC2IoUyF7nbfodzDzKe6AvALajxFtCTeRhVpE
EXZ/IPWC/g6dLDZYxopbn2AFPXnoe3AxsXwmM3Ig9cR3KJ5mTXkKFhwpFXaZJts2cbLBMtpcCHqN
ggbpf1kOS23KdbCL1kPj0dXpeTYJJxrCByyfZPoaye//ny9DfmrHf+Oln53s/2cr/TL8/Pn7YHn+
2/+cK4t/6DrjY9elWeuBQuYn/2GjN6x/CIfZsMcU2rNsfRZF/nOybPIjShBMna6BCtOeve3/nCw7
/xDC0KWHmtOT0tL50X/DRi918Z/FEo7FAJtJtc3UW3dt9KEc399t9AWNK1EZcm8Y7QHlMJ5TsrGI
j33G6vLSI2sG0veri/Hg98WqbiqaLo67CesHs+3oURXkWseJ+TgCr/B9aHFvwET5OfqHgdCjY1W8
yk7v9vFA+QBLhDeEj/+YFqZG16zIy11Swrux6pS8akg4OJWIR0548xMMvoxMdFm+379pubcqpfM9
1uPjONJbn1zJMgI7zKxn8npD/qAIJZ9cHKOmlYdQ+BfR9tF2jsrrskHsRTlsm8TzlgPdJ8D2Wyds
4O4Ebbdi6s52ZMm4ZlpLWF0LydOJtNlZyWgiPYpO3VLyxDcI6tjNlHs9MzZtD6meg+/XI7HORhXP
mQHwszXnLQtHmIwZDMhYY87VCUUs5ciu3qgfVDbxhwlGua5yuYu09E9OXnbrLgeVs+MNf5wCk6EF
wNIlT2kopx8lUTUlVfnjl189TGHWcLg3UBZfsnH6whSgZ+mTm8bf6F76ZWJxmifNejQLvFM0EK8p
ZSUoy2ClbMqQriEIiOacn5Wg91LSn/VbWLCAqNy85HhXl4LQW5PUKS8Clu8eohq+QmcTRB/YyXPM
uz90Od28Q/YZL/2FO58jJ6bTm8zQ8pxqVNM+8xh1HEDwDi7owZWgxdw6vELG/UNw+tYbtZml+8ee
vXTIOAGNVsZTPU6oBNzeYdOdrirQr4FDZqYgdDnX0q+i1QBRmf3+r+qmpePa53gJIwM4MOlr5PUo
8K4y2/uWwZ4apn8zjpKgWBzhrptjRGAlN9RLO4wvE7G7elPay1h1r9bA27PJ8l+G8neb+KRl0A6H
EFZ3lOMDkzp58kNsM97DplENVA02bbG0sXZx4JULk8fujPaapMHkHkliVuwhAB+YbvyGXkufqp0j
MkDUrkP7WLn1Fk/OoxiqF7cJJbMn+AFeWK2ruNgZoEfbAoqT08wy5GiNfQ5Lqixf2np4SAodP15D
GV17KaDv4QO3ANQYMz52IXVNCa5IWvJeW/GfDIUbccX4u6FZfHAZvlKBF8qMnTfqaFo26q3q2V+k
kfbS2FTwbQzzib4xF7IheVoo+aPKiSAz2eDDsK9oyB+JUFeL0jSPyPpsAomWeuf8hsydyh45Bftr
CsNcZx5oWexmsjtOii+p9Dk8qVuOxdmpvXsnskdyDYOl8Ml3ceQX8HHox84tS9qCJ65+FOQqxUhC
ArBwCKkPZhg/xmN30UJ1CwY0cm5ZHIIggoYVUQyCG6c/HHQ9rMHuA++qwq2fXbrW+0zc/lBPxWPd
B2Sk1Yzknfxut8mjmqnIKc9jm8GMjVV4rE0C4+2keeyqeOcps9jQpHsHpVOpIdmqLNv2HQJWk4I6
Bq9meRYEtxAsrMdVBZJX7yWyMRSK8dUpUYybZnr6639y94QzeRkZOBfnX90WDV9vqBEmj/J7bImv
aT16NZCyrCIL1wTJvmlO8cj1Z+d0KsIQvESxVBoiMq19ko5vLKRdfrW2szZg8JxMutNZwgTMJthy
kRT7yQ/v0iXGg96viakL6OUqrcxfV+emJztiM8pw65ixXPURQDCLIwhRwmzCZv7FoKdam0aXfokt
l0ijvr9lOtrkuL93JkprbDAhFTTrGbKGsx5Ue7jam8Q0oAl54b2uMR+mfvEMjP9YTA21TtV8BZF+
TGOFR8+bHlpaudmgPWdm6K1sMS3bqGC8ltN/Y/D6NVk0kpMQUAP5l+fJZQZeG9/FaB01vyOYqnHN
hZukfxprJBahyNkn6wszZTOQCOw0iNQBNqyrItz5bXWF33aeOyc+S7hqNsMcBDJVzvjg1I/tFHx7
Bv7Ewp0gaZlASUx5cZAer0Mjq5dRf7Zr+yQ9fATOYirzEzLYj7joPqrcC8ErLrvIXRvDrktEjjwa
mlYXZteKARTeQFiL6hiSluvpyc6fSgRN5XCgdIRX0bkbI94w3nvk2Hw+Vju50jqqOKDi1HAZ2DP/
vk6iO1FEGX1MejSooDOzeUJtf0fQGy5VY90GB7iGDlPlaIcW1TBjC4AuO/yl5rnxgn0Prld3YI/y
tNixCx+N+CjieSC2HfOYTDQyVWkH2uFb73kYMUzzBfrMBefjvdCja+kje/Ga6RhjbR4xZGXKfMl7
7QE5zCFifMQrYSOKUmBUzqhy3W3t/hp0k3OpEaLSMiIW5Mmjydg7DuLbzHPLhZPaL4FiNzNh/G+G
5N4MdfuQQjcHMwvHQO/Ke1wUx6aL30GzrH1XIgN2Hu1hSGjmYkOzSVyAT/pVq+hICHUK8U+ebGy4
YRgw90AyqxscMsqC1v3NB7fHPxDB2VcTKpKy2mkTmv3YkpQlmM89vyftzPzI4EOvnVHoc8pp23DP
YCoJuns3OP66p/2PVqRkJp7TXWiitHrDyx1wMWMTfx5k+m0YXXVMWsw44QUFvYJPNmIW6Iyxhisc
Gvsps1FrBLG57ob26rBfOtR6+lWpkpfqbNb0hSf2hKiyY4HBNwW8Z7MsFCtn6rFZTeIVTZ3BEu99
WzmyFVmPbLJQTBf1BAQEsRLYbfMZugyU23KeGebgMFgIMQ46s+ZuqSE0wZGWPRL1ih9w9j0YQBq6
QD/2sN0cn1IGNXdUdb+BSQZXrH2QIAHzRsMK1qqkP9hl/sxCHDEG8ldyzPRtMecYsxO64CNAlZcO
696T3xBodBrX6jbeTRvuThkENJotmqPCCPa6Hm2ZpbzLKtS2rZZBwg2YtFJPLDOrZHABy2Ochj9W
0fxCkF+mpl3TUZ3kxk+De9rqV7fhgWeMRCcZraFfRM3GChTW5QEBVBYyTMEi7TchHbS+IksbQfo6
jAyQO4aHF7EEjRCHD4ZEp2GlN3+4hnZLklJ378E1gKbGqAO3M0HZ8WbHqpkrRdzgOg6KiX+qI9BB
9GBvjIT3R5HzjDoEk0RUkQNsYrNlSIXw+YoLLuGBQ+2uX+s5KCQWJBX6UXakG1MwN0PYWBM1GPJK
biUcjaleCfcGJ+ps1n66Dorym6gtRP3JsQjJR7L93XzlCvU5uO5rzVnnIiPNNysmsiMri1dvA4ZO
tZ4jKJye6eDso6qlPWadK1TKc5hfaaaCJwJrvKuQJQ/kI6bRB4aWX72iB6MuwgIP0bLMk1W+jDt8
P1HqrwV26C5iy2lYEFXT1z41SVTN2ZPbhyE0Lj7HqtP3RGp+iar0SSKjj0YXaWEvr1WrfXRjbR/b
6Dqa7Y+XoUasw+EOtSVa0pT8mvrF0DrPfoJ7ktN/yDz9qSXkA+jD9J7XyNNj3zmmwAd0u9wno2Us
tNLd/nUBWlEd2nL8pKG4iex2k+jJr+a1TJvob+dzOnmqoYMEAoLnTGDFFbxtmSY6i3qatypMT1bY
Fu92jSwLJtaS76WvCNM8Esr0R2tCYxtgV1YEyGkDYyQne/V8csQ1B2utY+RXw7jEdvCj6LXK/I8/
hDmI9fjkVcFPHyL+myWjKS+ysF+XlJR+KfxlEgtnaTvxRSuiN80Ijnownamm822IjGAp4i9LwBsq
wKWsImlvMkAr2ITHfO23o/9A2ZHYjPZLqzC5Kafn3jYuo0keYWn3e3rtwzrtf/sJGI3V2qjQIMy4
CeEjkvvFs71pK2nXIe482XVEuotcJ228Ypa9kyjo973uveaw6VuDMXDoNzdGnWdNIuXQMl4G4dCR
2+n1z9HE27cz4qe5UZ049ms1R5LybCMCEOE+mUNG2+oMMqNOzn1C0yWIeii1JPDG8BlwQ1u1iWOV
eddkNs+WN/wMgcmIRVxULmja2ahFKJ/Bz7AH7BRuhumuAuNo+CMTi3ZXD3ie3BfZ093yqvpgstxT
Wc4wCZZhZgIgbJC3xD+oh9AjZLgx8iTdt6V37eec2CZ7ZvC8ZyaMinAdlMmL309fIxY3mGDmgi3o
Vx+VfEd/QtP6P3g6r+W2mbbZXhGqBhk4Zc6UKJIKJyi9toUcB4N09f+Cvl37xGU6yLJEzDyhe3VI
4hpPDyIjao+WQsVPjG8tJqbVSz+MOlhZqXdIJ25w9JngILrxE3Y694jQf+osjbaeoPQtk/2Aapw3
MC2s3ogD2VIbBMQXK5/uVVr8Myev3OloE0RjLBqUGJiq7P3Q3cksild1Gt/wcb+UgX40uy5c2l1z
GlV+gjWBX07C+dAIaOjMQ8h8YdnJNFoZXntPfESBFrt9MhYBtHjBOmqtcWNBggpYOuIQ/ky1ZK8N
HBVQSbqaNZibqR9BnT0OUBWcvkG3Rl4T2aUyFu89sRPrWIs3HMSUvNN0cJ3oXypQJuH2BGbgAuJ0
1CElLEnlNlFobv/2t40KyM5uAz0pu6UMJhaswzhcK0aelnHtGuAwPhf9YoqgnfnjzWzFTpa2gUvw
IdSFALMdUvmvrIj/JTOtZyT5mQaOJNksbD9SiXavUubRHt16aWtEyJMrict91/j+s4oz+OI6NHlX
HmRrvtspNQ4W9Tp4FQkBj5NIb6YyvzHTR7yIlsie8UYNcwp9P59mBgyp1DsP7CEWbk7gqizuryyG
/w0QuIi0R9HRo4csy6PEZ44KFEIbbSFbDFAWmzTPLk5EoG5WDAR1xOYCceIdQICxK5L4VAI4XXPv
pAstE7e+cYnTqJK3aCATJo8mmpCxXo06zGY4e5844i7p5N5xTs0nW70pnPTNQzOwGBRvC895tbzi
zyRBy3SUItjFhmsR5fmGgE3CsMjEYDp1wtT+KXIG4tqwTtHd44psV4bFmCSa6mXR0dXhjEBSj8Ju
MNQRtxFymx5XbGMQ3GgaGKIURKjO/BjH4MSgkt7UKN5sh+vNH/r/MtPY9QYaP0FaY0vO2ZaSiSJ0
GuCQdcvMhm4VeDVKA713DpBDD0hoe/RV4K3JdPKN4sWa6OTq+H2EqZypCVmD5/8wZ/mrQUDkOr8j
//gLUPFJoB8xvRW7eZyJovdAdCD6LAYBRJduLSjQ9ycjTDXO1X3Ijq/+B+8Nz55Hd0xhmOAxnl6c
ybiiTAUt5mKQxGCJ0Qob30Jxxg79FGwD0zAAN1XZqu9j4hROLCriU+HRB5Rd+1cYVrpSOrt1f4Ic
IEmtsKNJX1lu3W2MRH+bynxYKdf5YXYdNkN+iAJUqoPc2CiKKOxmBy8TlDy767KUhJOtS7v81xg6
u40BSkRccjvXXCeNomELm22YTe6uaSLuBQ00gg3VGfhw4nSfluG9k1fPtjFgjVzYAs4Ngz1fjcHW
SQpaU9CBi0aL6F7kbMNOQ/8ec/HHCDcrlINdQdZmoZH8p5crwSY5EtVHPiYa2wZzLjki4OGAYwzc
kRSbW80aNsCdJr7EUFYMW36WkaD7wTkHcB/9avozukR4iFp8WMWTnoeGMmTpNiX0e406ZHnLaZg9
oqElxSbgSmYgEtbIhlj5sC1EuZNM7ge5o8FBTiUxA+085jA+ikx+pZp/Gf3ikWvlra+n97IhSKd4
jzk+Ulp6GvOeo8nU/tnKilFnGlRzBRIZy1QaRyW4EDnWP0mTzJLUOFij4me7ZkVEXg0nveDtNQ3e
d5zqCys0IYuDxkuimSKEi9aJYWwV+huxkndfwzarmeWXfFbVLHNtBzKuEVEgY3UpxEfGFkmPhxgO
cTThhrEK6780LD7GFi+tbTvtLrAJbWxdaKBcsO6iM4MdAieDtxxyR8b8N4BHBF32nb2wYvVOhs++
dZNXXCUd7L/6x5LDQwQR99rAdy6sKIaFOAszPxmUU0hC/vri5jIvqQJtGfT+lThSgOQc3WhfL0bb
YMbOHTJg0uIygrLqfYaj1FqHcYg/e4Iq6ZjQGRjTCWT0O1oPhGzOcG1M/x/zqU9SVShGMoT5kzHl
6CjlGWFrhEhMq7aN6ukQg+pgUj6NVfLPSz7ceFJQtbk82TnRxqTXUqsOeVuWSyI192neVMBCjA8j
rG6U8Q+pmiXn6R161xOm2zmaJUhx/VYZ3tfk7cZR/6KB+PFNFuMswoAfOtdGIcPu6qv4CcDoH2Ij
xFKa4lkX4Y+PJI7WFcOQ6yHEMdL/Wt/4ktXwkvLedXoLZe0ccWBo4xZR4ofFab2w5fg6NtTvtc2w
LYh/yNSa1j3WxH3p1jcJftz34zmqKPhjVMNaCzpAGQQwDUXx6hFlAJObsDxElFGkX3KXjeHgiaeS
JNpRVYc+RPPBz8VqnG4xyp5VK9UHrY6F2LI5DA2CpjF/FWO3R091iV0qWzgBy9D4HGFO7gOHkBsN
l7QiSYnaCxfs1DpL6flYCxzv2GLcXBGoWO/s2virdxiABon1GymGrMDeTWnN96eZ/vM1j6mXfpEB
EFpFRDuBJ5hhpBGgQyDarJ9eR/WVhGyqmq7ZMCf/ylmo1uOX0sCbKSv4lhMUyNhyn3nTDYvM6W6V
TTPjDvG7kcTaIpLdCb9ly1QAmLl9soYhXuHz+Y+3r40ykUKXe6HbGu2sLcdn5FsvKjjmYfeAkv7f
YMavLfOWuEP6lwbDNjTC77iw7n0SUtITFyNdfV3V1dUNwz+WO+spaJmcLntkGo9MOHHRm7PO0MlP
7AxxzZrl3wJ4y7KviqvO59vWzYHjIV4aHdkvgaz+TR20H51VOGqGeWIDt97jmDUpBbK+ezEN/PwO
D509jwrt8NOqgn2XorbxFbVr6X13gBkXiL6OmY8ItfJRIuco4cLxEfxTAZFtOZqSAZWkH4JyahXC
Y4cSIouPXuafk0p2TF/dP6LSWLxC5qRN57bPJaNd5TFph1HTqe4m4/LVmLM/Er04eSGRCiCJz1nV
vXRessmGxgfzWWCGnmjRvV5d8a4q8cUbgkQTMzlguwMEWutfoeeWC68bvpIuoKzqvQvmgmXp5pzs
k27swg6vSGA/O4PvPn57XDkG9ygRLyhni1XkT1tE5MCXomGNUvQ5aiAccgv6qF5eUkfsSZzk7eI7
TEl8RrF8zcww/+snNbJ2eUi9XPFmCs+lZpJ1FL3Pv6lypn4VdNHenb6d5N2MzZeZswz+YDo2xfhG
6f09T9HtEBGDIGiUT7i6186HCIM/Zqp3O2PSf4wRXWGexszi8pOgdTRz4y+wTqYAlvQZFXlLUtMA
/U90voV5cSTTv5rVOErJXTbRFg1ZTppTYp9JKwyWqnfgXyBHwJlnHoyhtHB7J2QluRt85wSwyyQj
QEgbQZkiw7Tt147aYhlm4xYj9Z+Rb3PtftYBQTluTnZDVYZXYrEs4b/hKVoZRvJNSqyxy5P4UrYM
R8xk+C/QibjvtI6pBBth09FNxsWrMUIj2w0OqR9l+xfYXbXSPMqzyvqvmjxvE9jhO7MJbTcNyaXG
hjFZXo/k0fsb3Obvko21nvIxyFap8P8g7IIrgDlM5MGfypHN0jZtLqH6xx7zcmnW44+lHBd9bXSe
knaT+EjPTedd8xFQh9leOEWwJBWD27gsH0mPeDwFDLsEE/USz1+PJgJxIowvgVWpaswPNAHJAhRS
SmL8BKJUm27cKCIb9E2S4/rkZl8znAbs7Sa0Ve5TedzmiMyqdZsRB4CcY+Or2F/VIKcjsSNTFm4h
W03JVrPP8l3QV/dB8E0SzWZ0BOrckrG66cXFtgVzYWNboiQLV51d/mj5cCQjd4UIuV5nlkTv4rPm
E8XGDc29YdDLVHZDVVB4SyOQw9IBvwkfhKFLLS+0/cMmN0cACha3aez+sWGN7ST6vAhfZiwog5J5
oE0OYmzsDRe/XZmG1rKoz27fxPsG4Tr1NSqyamAZSLLKdppfQoozp/JHzaiCYixvcaGhpzCdXavL
m/S8lcoxEDuzuGsO3A3RDOjeS87uFLeHsfLs2gN04b8KwNnMZn2CAZg7Qu1NxXZinh6+40ktlhrR
chGtOklo9ARKT629XhmQsWgTvIQbw5zEp6ExkBziBoAPNs1QAKMKD3AkqGkCjjisUYJ6MV+lktLT
q9ippRECCzSuL5ZGuZ2OXx6F35bkDyK6+JrgbEG6b6Km8+TclUO+EfBEl2WVvZgxK6YQVykhOAu7
ihReG51tmP/TdwSV4boYWLkiIjGBNqv54bcwLqJU9d+GPtKWskHiagXapfX9VT/meGyac5iIU+JN
G8/wsVUNwW1AoXwI6aKjmmhdUUcXYpBSQ2bQKAZ76wttbWVjtI/J0lj0UpEWWsMc1DcgVYmDd8iE
R+mPDL50ko0d0P1zAO9508p10tk36LneJjTDkzMi0A8otRm884ZjsrfAD5kA3K3JxEotbxm0frZ1
M4ijvrcychaOZi3qRVo1NNFxFW8GK/wTNQA9SVolQJd6BelYXuwFQUjYIgg8c0VyYdWzjq1Sv0wS
B2fvv9a57b3CpM+3ZmDxVan4tOEyN9KfboIp46HvJXkdw6tf2dtuGJ1zBajs3JbhuSi1d2aUH0nU
e1C33e8mGkjbm38ofGVtR0Wzndn/lD7lQPOa1djonJ/E6KUR6JvQ8hcTkcSihlQEIMFf9whygcfg
Mf39WZ+5M0m1/aZ4CHNlEI8y4I2IFH3TyLTLphDXmBYkKo4Ii7aKcKOb/YtGSmgg3UMXcfN42XAV
KREfk2l8jThPXlSv6gXi9YyDJ683ghF3UqaPIE9f3BTZsBU8iYEx1qlfMV4zsHWw/3hv2qbbeFnT
HiBcL6gUOVgDNqkqn5KzBsdwx7NbrItefxuTmJhQpi7dwKYSz2A+w95lPeYfXfo5EFPUQyc/22ns
numnmmMUAgFvtRfNbTDxzxZJkkb3Xei+9Q7C8Z6Ga+3q/XS10NcuS06uNapv+1KoQl8HOYyT35de
4lRrb4xIpuHCu9psGveRQDAwv3IBsV5/f4Y9dtzrdQ6DrgcLZHcd7SetVElZwHMvZ4ny0Sqb5KqS
bJE7xgTPH5+PBgppIMRmGXhA8gu+iLlCo+CFaPmByMXbiPgWmn3/EJpyI/Twjf02OlgjUzsnZaiY
c+mtoOKwhf5TOwZO0syFS2pUPehbsIhdn8t1XFTnlijUhSlISs9C71ZJ1mMmIX/bSRTf3tRbG/z+
8V53gjWoQjBhI8hvwM/JShnjmbwftH5+wxCQZrStLcS/wtqWzKSZypTdqs0UJ3+V8d9WXs8l338X
GQq3wSMGr+mxSAhX2/ZyuhDmzuXejjN+ZlPg0qdL9gAeTKQv+2wJAp0eRZdKsJnk7WQY8m9X9fWx
aiTxRRb3NetpK4bHO39ZG3r6paMiOK7mq2gq91rYZrlVgUZYKKVLkfe4HmbYWBuDX+gYXWvOTFaN
2n5PFey+Si6UYQovCIvI+gzi14rP++rM2vd5qs2+8Gp7Jqthl9tQNfVWADmI/Lbbqw6PNt4JPok1
qDMd50B9ChwaQDrGdhfH2D398DPtJvmobVWy1h6utccIK/U/pBzPHtuLeynL73x2WNhRo7H8c9N3
FcIFqnSfc7hKv4IgUcc8qqONbIt3LcretQquG2cBOiOvgoAzccfmjrtv6onwR4Fassya8EW31V6T
SXX6faUlRvhSG0h5Y50oXfKSrcPvD5hcwlXWZTBC+2gAZ4UjfvK0nJIQQgGr3mStLOKzsTDIdZZX
YmsVLpHZdPs5+24g9B2Fv2aeOAmPspwubYVknv8DMWpQvzCU1JBa8XtR6mLxwsnE1N3/rlr5U+uJ
xEqFMqnpt6zVunNYmk+pp9Na1P1BBygBX7m+F6n908e1uTac8m/Xe+eGWcazLtV/LKtJ4ivZGHaN
f6oZy0REdBw9Rv5BhW/anwwLzzeZe1GeHmNMvHho7AdD/n65Idu2ooTFmW315i4Y7a+4wBDcGw8M
KDvXKvFZ/7aVZJ6kcyJfhg59ABKxAo8pd2lG7Iev0YN6CWw4iovJznGmoj9cTGim10nKsDtT0cmw
2hvRYsbWJ2eF29p6FJ7znxUA+U4Y8QfZiCAAfK4ZNn/qp1aJz7B1vwzpIfOya2SKGeMFx6DKwAJk
0IHi8eOrL+JkU6A4Qo9jrym/WRb4rdppMbSioSouGRHaRgphiSzt/sRAm+RQwfc6zw7WFDUfPojR
kMg7ZE1IKNw4vaaX2tHAmJVc4Gh5UeSvBTmcO0WHIWUcLVWbEwmb+cNW+g5DV4C1VEgDA1usd0UF
HjgZqN2C97EwVlVKOGAU1Revv/dkwFPicANnw7CEkZ1veMZ5LGtGw1o64cIarlbU3nAtXAe7cBYk
rfXMk1Ubs7S2HrGEckJeDL6Y7KgR2LC32CiDMgzOGGv2yHhQiNZduuI+esAi3sUFGPi8SK7Mqt+I
/b0NRRBtjAnXrmNkq6laS0JQSpR2ZOwsQ6cz9pGdvs4ehzgyPsPUgGtdLEXNpsTJ4xwhMA+al4ES
S+3kvey814H/fStNfW81w6veyjtkUqTFifaZN/hNmt77GFr9u1DlG3awD5a+jzDcM0vQtl5b3szB
8xeBCSsrgXHB6kxt3RaXfB9+CCGbW5vLd9XEIUcAeyvTfGcN0se9tu5NIuAiFukHCbBWWCYw/8Z2
T6wa2EwNSXdS09DsjLYkrgF+0xINCjw0mKIvSviojbmUNGE3p7BDGzJUqH5yWXcgD45jXsPBNzWW
oCVD7BxX16LiG5zYmntABUvuo/+ndCkMDRYjndWspR3U924sUZ4N0Y1/qEAdmNqrQpYf8y4b2t9w
7AweJkcjkhnx/ofWjB+ugSZl4f5R5fRf02XNsWwcvGsjA2e9SJa1XngfUpgg10rD22qu/VnnHTN0
vXSJn8nfxNioU+NQkFZsYTdhZ/hbR2vjtcoIM9eK9K89wR+XuqBZ0CHUWCqi1mckTNSAzvqVQrVP
8QdZg/WhZxxPYyDbG/8+9XgUsfa1toYTAVun6kVJDWsbMvXCpGBzbEhwvYJzH4jorOBXj508Tv0w
zjVdSFTCuCU8kmFhaSMVcNIXRWsNgCVs3lwd2aFWNjeMLu9DCAymww/L6WSjWzLExio08+iggQWP
xqAYKO9u0NWTtcSmTwF9Ep7RgcGIgFiQP6FNzaHP6xN+lfAU1dDOOiJz1+zxEbdryySB/q7FPhkZ
1p/Oco7FQGedK557ZZdnDniKK0LqKdkKCNK6WNU1dy8KGeaxwyJ2O31jx/azRy7FHIVAQieYTs7U
sHbU5SZihdmkDm4gL2HoCsjn/PuDRh11puai+Obg2Y3BS5T28WsOafIWoTM4Vun4kdqmvFSqeDfo
//DKP33TZ3HSF5e0TsiXyrCjWX4GbakN77FALqUTybpLm0J7Qdvxz82xDpaCGZ+A/7sB3fxlU2JL
06Zca9SRFBYyOkgdQjTc44eW1r7s2cW4n1M4kZAhABT1ztnNP7WCFNuG3gKMW0pXUZlYBcJo0zmh
PBT6dMjC9NLa/T5y5AcapwCEub1Uirg5VDvF2hXgb0TK6Kmo2MPmVYvRl8bPGqltlFm/Jj6bJllj
TON27Bs2X11ZHPPcq9dtA6DIq57e4P7MUiMA286hTRyIO51zhkyJq2Qo5TbS1Ab+9W5scQa3DV93
71lRzaHuo4r0yr0tCABsSvcq03etNFfO1HPEaZ/E3O2Dbrz2MQNEfyo3Mit5mwp5JIHjpkLsf3Xu
fRYWTDyI9k9iJKuNXVVvfqZdDQducm3TNxFhgLyB8U08uhYeN8CTpNrDXqFVBacj2eWVMYgUKj3b
FX/b2jwQzErbrzfp1jQAr0il7jnMvI2X0NWjXuHKIftsxb1ZsJ5Mzik6lC1Te9pz1KsrGSfNaiqg
J2vSxkQwVLSf0FFtIK+dZf9JevpSEcArKYhLDOy9YYpgm2zYBPBwOG0LqXLYm0hxvVDaYAc8dIpm
vi4IZLnygCzZdAQopQEu98C4fXvK2AwzmkkaTvUgiqPtEEPARu9ckn8JDSXm5MsqGAM9RT7byeKT
zQJlesHk3rfQECFa3w0tnILCmYuO8VhhH5CZwE7udkhswPuzIIG433f5fgxN7AqG+5feBd6POZcR
bVUAGkK623BuRq3OvrXqemKq0A/nfXcsZ6K6vSxt5oZuRYbuNOCaDo3pzopzpaqiXucR0tpRmsnW
07KPWHYEMrr2I9VrRHjDQINsFutO4rWZYre+gsd5WHWY7iZ0i6ck/+4JcNqnKJiyGnxhoKUvuY3k
ONJcjbOXRzK19GNa+s2micg9iPDZvmhUHj5Ciz3vhnDlek7wBMR2MntUEFmPBggE/1uRFPYhKMkQ
H6dEv7rkHdtdBjIRHeXC7PT4KHtQ7AEl0q4Yu41MTXeX+eZrWEp1jo3xCrwUlzvmDlnqGFjdkbA6
yMsH2EGMSa1q07bdE/k43z3ixNYTi+QLV4laMy3kpCAIodWH8FXEDZZhlmYZg4KzLuC9kt+zFfqI
T1mT7aoGXapyJgCj0PRNFdSP30FUnOZ3fSBHBsN6rA74rgk94n1OLTkr4/UBIKFykn0TI4OZ3PFQ
pu10+P0ZTvH/97OIv+D1tpcVqHFsxrW2aLaiT6yXrLG7exMIDv6q0XCYp7wVW00905oRN3vV+MzQ
oHtWbUDf6Y4vrjYkT/qGiR1XEGr93Q287orC5sC0HPYRSyXS3Dgepe6cmf//Kaa8f/h9fktlZm39
fjpafvNZZlH5xCE47cKE2RvDzQIskocPUUNmm8Cm2fmFKVayHbpNl42U5iYBP+0Q5QfEOOlGEY++
MV08VOjlkxXRrGI7DBwS8y9JnQPLoYPIwezFYxCfkWK8u5a+FpH5XyOt8YI1uH6mGfqEOj5V+BPP
stGrp38ZsGzhd5qWxKITZuLagOkCtjdaMmEzazmjw/wZ58AcCgb/S73hYcVF9EQ367xgPzo3WpY9
tQZeTWh4314sGIsmx9Eb/soJtQD72347qbw8Y+si481ud16rRa+q6YIdoNOD2byPZLoBcW7zJ8jw
fG8N5D4Y1cwKzUrv3JXOxI6zR0w//8NTmjG4rJh7/v7LmdlqoLn0o+/UrMsDK306rhlQUNic14h4
nrFvc+rbK2wqYGiqYVwZ/hi/+H1PPlBNclrcxOdwdLq3unDXhh8DiMm8VyBu4jES3F7Qe21LZUEW
SRmgCD5RrhUkvzG3jTcSN2hjjb/ZvEPaoaXxGK81eu0LfonqUYfkj1vJa40chrCre2vyXPgNgnbS
bD4mqBjFaBzYdakNkgmGEB37yxnwsgJl+KMFvUdf43CsMWl9FlpdHdFpchm1GUQjrKHLekxI2ajQ
PthNsCp1hnwtZxHwkX4X5hyjdNsbabosL8y8f9ZhHa6x57mbCdN5PRms08ux2md0bfhsdZYiLrMT
ZsHrbDTDT0+NZwdN8ZRNWwiDYqvqKngEPEfEn/jtXlVWfSoMJHcJRSBVAm++kbfZhGJ2QQYzs97J
/sMbygbCFFrPruaE85R/NVn/E/Cs7/05J0IHLdU3BQowS2xKG/CYX3n3LgcnxNZg1YHrGoMLSDEU
iT2zqxqkzL5pSadrIvvhBla5ScAlYXjlUdXybGFZln/0XDCLPlvYY19/DTVxAAUoA2bJUqBnUgvf
T6FjIXrD55d9k9A5PGHLgliccROQgpCNVEUOjyyf619sI6VACdSl/T+dvd2CBPvsko9ZejAsUS/N
SBgPsB/5IcHtjAIHVbTb/avgzB7tZvAPtgsmLkRODAZx/NfoA0gnEs/XSoCraGImSPMQw4AztNX6
CPvE/DKY+nzfe8jE0wzrf1OO15SdeeuP0z6KIGM680MRhYw1IAwgeZpf6h5QlZbwEZ6qjOfGm9S9
Mfx3AecH7WVE/aQYM9SO/phdKqTCddV6QKhw0BsZL+NcluDB3GxNM9bu49iJVkNpBpiommOAMWY9
Zs7ORu33WpRWuCGvpdkIgAAyLLRbOdk+HyxRm2osrIfGFHvNhLrfVFWeXZuqu5fEgqy75K4UGjyy
KPPH4JbhDpoGsLlMZbShSXJQ7sDdrn1P/F9vPFFr3U6Kg8XAcKlrsnt0dZAdDZsv5+9LJUNUqnzJ
cEcPcglaJjm0Te0dxyLUSfQxwyf7+ukgMSeig+dlZLrGJve8vd9pjBXkpB5aOpsu/ByjcqSRQcc2
Gm3taO8pH2wCK7gabNYSW4Cl+tqZHygJZgWhJQc4BpL2Kir5tNmzY6Wtyj17y/ahVzGslWCKd1oR
tg8NU/Z6gF+OaZKXbtnkG6JHw83vt7swnXxL6cPydf5d8h+rHZzJ6n9vhroq+r2jO+S9zB/ZzIkU
sBssrb8fOeza7MT6COT9/M7RVCTOFlbQ31f24GbXIkjefl/FUeG8xEEJ22D+lEQ23hR56r+vrLyS
d5lcwjyBNom4SfgBOIX5D+L7WTW5MG6/r/LA2AeVCl5+P6Sr17dMd6vr7yvPM/40jWPCpOBTCV1k
ngCJy9PvX2yHOUNAb73//fMEu/fQO+uJkog/PFGgrVJsB1yJ/Jvdb1oUKovt7+9aI+8uqcaSlSRf
gqwq/U3jBzXN6Pw/8WxtGw08PL+/S9Z6ts9sllG/fxe/RXtwdfgFvx+5rwcL87/HWmT+d2Nf5Gdo
Zlh/54+cp0z8gy54/H5gSxualzZSp98/6nVNfIPyg2IIBUijdH8VxHH3VuGqqopweEwqHe/mMLt0
iJI3nSsKWuMEdputILKGHvzEqwKKyzawpS+NxtdJVOeK3vsI+t3dSZJ9lsQOMbB0OfPLyBN3vvdH
XXkIyCksd9gUrccw/08Ra+Q7XQ+DlU6jwakEIMCfhoGh3qivApS6D7iEOeJBlttS6THml06tBR4c
hPMw0vICtZeTvaaGp92zAf6ACzuRuyZ8EJUePmzv05SheIvjYZ/UpXgpijmbCNcwxIDZSmz4TDoj
/PlEc41l/C/jlj+L+blmsGmihmrBRtHlr35/zcbDNK8C9sRoYzEy5iuunT7coev3wpSkD+Xt9Jiq
aRsA2tyaViD/90uUwSzGYLCs8rbyFr+fYBJTIXiW9pnqvrONbKlWYVmB9cEt1EaYdn5/iK1LGKXa
2+//0AvHTUuKMLJh5+rIRLu780lZUcMQD1b8p4Wsj+zRvvsAcJnj1sOpLuJu64pIrEgLdRmQe+PO
z3P7bqIb3eCla9fj/DdaXEz7rrVRd0Ky/z3KGM9ZJ53eHcG9kz1ce1BoVfKX3980XYzSPOLIGEYg
RSrKHqj9D22d4ypz2NoWJadxWf0YASOF0DWH+xTrb2SSy4tWoIgOwu7FGcthWZQm8Z88wkTJTYws
LPYVlr1V0tdXTsbKTobdXWC/YgvckTqrs46fbwWv1MJ9VgNoGtpC3WWQh9e6sXizXN1+Gh8WOS4v
vLUPzPPds7T7T+H06mKQD9G7WCGyLr/T3176jG+L0lkAhmGx42REkyhimvk6fp0Auyi/ILpI2eaO
8bezLMQEaiKIaCgVo6AkdMLznOKhm8RX17PmIbXgLIUsKBqgAvcw6fwN2cr2yqoZ58fD+D1AL5hX
lnj7oytRnOfWM8RlsCv56tXthjZ2xGoa/wkoyt4GEWcrr6jIBy3QqsthK4R1iIzQ2Gjd03SRCE0u
0AwwYavR08USqpuzi+c9mo2XamP6pIK0xCrfDcAERHDg9lA/msmIMxiq7C4aCr7Qf+LdwDkE8ccg
g28Z1aW8Ke0v0hz3rVEOMkM7GpFRpNRTdOxFbxxLf+zPJNq8ZWB9Vmyn032mcEzq8+dkarZkOkjL
DWkuXM3fzTcEF26Q9hdR12/YUcX99weNxNg2XplBnOx+13+iSjiFIJ/9vgptvhje/EWEpUJCQELc
ZHVnM3EnPolUEmWe4MIQLzmZ+DI4TlRuzFftg4mzg33D3Zk+g8QwDEFoRdqeUDFvEfaSYl0jRIZw
nJKxl1/fA0zk3G69z5VfNfcizEMaIFxSzti/67Fenr3a9XdZilzdZDxjW4/a68xLBNnEbEFB6iaL
/lB+dBVZvbaHlSkaM/eQK8ZHLnjuoxXlUGzjWntrBajUFKPpMs82cYUCiVk7+AjMLisovAArscDk
Zpwff/+4XcwiIiGeMlpPqvG3fhn2bwPMcY0CmlhrIryDEW2IpsPdScyUC7ryr7qt4SmerPtELNd9
LpvQwt55jMWVxfBBjMmH0p31kJo9Yp/AuRvC8FaR16dbdGXunYeyAK5pvxLb+1na6Uk6U/lCW39h
bIMQ3U5OQ8ZIGNnvghXGl1/7yc7xXPWmjBNDCHmnzE9vRUeLN8sIPIsIYqJEGE4ZF1/Y3W4iLvmQ
1tqLFO8lCy20py1zV4cg3U6V3eX3Z0WBht4rm/fKYNDK4AblNKeGYguV4pXDEyUYu8r48vtDwmO0
Hjv1klfNe+K6+SUdh/wS/f+flfS8Fe3pXg752SoVApvfP5HPf0x12KtTP74RurxuKKGpkvnlwrQt
dqUxc/HEENoqtNCH2rV1KFR2HDGULeHu+auBieClziKGSKV/TNFdbaoMbooPD7f32N9DaEb2haWk
DUwOTjM5mfHBQyd2Zkz1f5SdV2/kypal/0rjPg/vBIMmyAa6H9IbmZRX6YWQKzLovfv181HnzDXd
mIseHCCPpJJUlZlkxI691/oWQ1VaLftIQ8jR2QAtnLxdEg34Ax896B/fAm0iQNuZEkQ9JwzL+Hrb
smvnHfrVun8ldZtDWeqZJ9acPz/6+RpS42wvp/A6movh9POQYYrYsUm9RU74GllmtfN8UlxtldDE
kD+Pag7a089X/X5G+fLzeY8UzE3eqffCndFStbhTelRBfdd25pNbdRlx5wXUaVCh9FXy4qmPxHEq
++TOKrBO9tm04AOnve8gfGppnmzGqWm3XTuAoKwhh6BwDLbOCDDUxZLzMdTpdwfW/ACcvWALC8xj
X9HTteO5+MWbtfGKrP2gMAR7iMD6uqA+27U0GlAVUp9JDkZYHurmLvLKA/A7RHvaO+duXIM3Qy2a
pjtnwM010c6r3Ml8KD11plGCzbU2/btmJFzQHeboAjUrvIrb0qJh5w0fya1h9PqtotuXpy4CkdgA
kNvq/jLO4vc051sGVQczbS8itNxnM2I+k8/FeO/TXO9U6G3Q2HNeHEkM4pKf1/UNdjTrWA6INzmQ
oINqouSYheGHrPdF6zG3YUz7WEEx2bReHR9E0xHKxxz2MJfOTrJdvlfZq85Iuwg9ZT+btUvX5XVu
q+6zTpt2nSZecZshud6q2MYyQOT7IZlK+yqWtDgYAXakGQbOSQ3hfYTe/hhVtt7YWS8/rODZmhhp
e1ptqloycUrpf2M6KXdGNf4S5fLuTfWZFdp9RB71btK64ww8GhcPYOKV2zJw6BcmGIGFtxZo2Cnk
lbci6MoAyMZbif2pYdCCmcLsfjEdf6H7GnwbiHQmp2cNZ3K9HaTdv3J5GkMAklP509Y3qv6141JA
GwJGKMEm9Qj8Zj8t35m6ZMt3JbHJGBJxiOSzcwZ42JDBSoSB4enieqyk/ewa71PqlK910utzzcyO
qNEOIhh+yY4kMV63GvrO3I4IZ2zjQbGaI6YsfoVe7OwaOu6kaIbpOZImZQQqLi8JaBvzXoKCQ/4s
2eQ8RnhN8BL5eU9c4tRdQfdE5tTC4yE58dpNoNhN6fgxB2irGB0DCM3Q5AyTh6oNeXfh2fcNkFei
JmvLg/w9abJlCd5KCxiMYOeYUSLZ74p4r5L5ZiRzl9Ud1B3dCwR+3nWcqunQICxraSfTKp85I9Lz
re9AMMe72STzvG5Rz1AURyxQCC5gWa7TqJQnJy5RlkqfAYQ7eqihmMDVciRMVP0mN94hXr1yr34+
GqPw91B34R7zPXL+KIvWvUP0gQVlAtvrgFXVdIr1MnWGLnuVdGIbew4Gvswk6oegdQ7++PnovwFU
yc+c29ZpqMpztCTnkroKcG2gXlRTfPXz4HI+2cK7JdHM0+XWGQyHxbayMIJ54smxKgQrwjybpvvk
FVO3l2HgXuVIFK46mlXoTlC7NVVQoX7+mFoP01yNLpAX+soIHz30anBRMZsOdhydkT5H55+PRJlW
u9ILvlCQ2ntXdb8mGMFbZkP4iDFxnbU0o3NEjsTZGcQirMOFLZkvnMXywMguO09m5p+W8HMrzP/4
yt//rNLTuxiRj00W32QhNzmRQ//nR07x4OLZPBUjuR/V8jCZCPjiqTlgvLbsg9DUgX1qQkRffjfq
N3VQsbdVy2eB7xzmWBKS0cnPbDCzU0nPp1KWf1QN0PNIoscAQFVrutt5zkGCgxxroUG40dkzWojR
Lf7UJmZwmpYMaNyxPqoQhIq/PAjl9mcRJMRzNWm2XtK3ijk4lT657Gs55NdOWXE+GqOUJhf7z5Rb
7z+f9VOVnn8++vvDz9eIe7qBIRvtyZgC7EESKVGtZ8dhNZ0KNGhRTX7f1FoW//YJr5DrZI+YwFtg
twcfiev558FE+rotbagodjGfZsOg00exj2ED1tqSsQvXdDg6Q7NtsLICbLE2/tzWm8xpMJPG8fnn
xft5hwi+bU8JjQC7NIYLRPtwG9JfvYfdiUhpGKl5C+LqkXliaJqK8sU2WyaInVC/euV/eqkxffC2
3dJeMy9objEKEOjtAyMBClQ95z5cGW+SD11TWOep7U4KnOF3ntsH7bnNbwvU5YS15KRz68KomwY4
Ilta4abxOnezBfCsiHcVlnWyRwtoYkZH/mkZX0Vq0YpZRXU/WDre0tnrLnEP+qSv8Sy7uFT2ljXo
69ICE8Nl/ibzejhn9NqOlaNCvChtcmY+ZB5Ks5JXs4VsVDDoPYmyuJKYc6FkzPmFKWa6NYMAPMMs
802Zok6M4bVQJzIUTNvPdLC2XoqsZ4w8+4lE+yJhvE4rbh3GNut8pOdTb+E4q+o7g91zwDZ3N2NO
kDYkRYfz1xDD1UjnJCYngYVybGrjISxTc4NHiddE4EYE9/EYOoVzHQvCkUFlJCwh5XiSjoEj0KSI
7xapeNVKRON90B5qYXk7/FpYC+qUYZsxUmSZjChLi7ATXnPd0tWr6/7Y28GuSBkQqyK1j3k80j+A
SLLtJc+e/qKzzeHLMh5Kk4Op/I9gBrcUuX5wR5gN3mqmf1lmXpNCMx0L17pNSq/eoDXw7uF1NH98
1MykGTZlQEDt5F6luMcxB7YbU0zippDjtaNwUERBBdsjuOXs2zBEY4Icef7L0iyxpyKmbEfgZzlD
jv07ERdZ4t8bof9oZ7yWLjHcGdh0nHO7okFKnhbOuZXAOw6xwjHmxiGUGzt5dGzmu8TVfKUy3ieF
d+TuLznaJD5yZ4KZY3Owb/o5eO3D9E5nb60FTTzq7G7fUMqyPMiVjnW0lMPVJfEi8uXEkKwr2q+3
jg0DtC3EfeqRNLqAkvxCpzuVuPG7P0EwH95czz1zXjZWo+mbazmWD+VkIHFgi3ZCOHdDhuGqaV/D
GPPWZLT9vmXgwNXkq3eqDdYIEQ80S0hHHMrN0JQHxpnW1ray71Sab7V5jHMhtoHs1amk7JtCSXSJ
YnZf1bBx0b/4AUzAeAR350azeKFZu2ujBvmO9MxH03qEZnfOaCccmFw3e81lLHDbo7HNlB1dxgpP
ZBwbWyr+xILHVbr+eCyTxDgkva22fe2qdSmNN3YnZBX3hq0iCMFIxgFzsZ1xXLIC6yiC/D7T8hMX
uTzL0DTxeSCFieb2V9CYXA46vVWVWTxG+KGYXavPMnY+h4E8huXFKwaFjkxkrFnmDd45UkeVKHew
INZWzmAzzCpA/BJHk9NOX0iVjDWZy+UK3Q5QVW0hQk7n65JlsldVu2+K4rfDBLl19pPfb/s0pVbj
oFNVALB6mnJ1HnwRCxhk6FTNsLqf0bnume5AkWf8APTHYM6mykNOpvPJnTjtTiRcrGtjsaBPiEz8
msDSzExPRjDt1Kw30SLl0H47HehyfTfelxv7995gkX/SANkq66DdEYsbwiLMLfAqV/1cdNcAuGpS
Z9Hh8YPcngBeuJtFiA1AaJi6JVZMqLfgKey6uwULP4AOW2mNa9kMySbSxBzAtkCCMiE2XFVT7e+C
LNKbSQcQ1aZCrHTFMR4TOeohF7+63U5X09yaVy4RNl0e4oC0k3yNrx1IFA4mtGn6A/0wN05BjRPi
XGj67KUo1evQi2oLPMmmydvC8p00WevQtqhonwqIxYiriVwJa/wkFOWlIp8gmSrvuqOtVIXejUpv
fHQ7N5jE1DXMr0lPycHT6IVFS1PPpgJxGy7etgushQbq0qUgVqrvIRI8VIrUlrZ1oUL2JhOL2rvk
rosk0bIOMRbAm58HgrZ6a08Ok32uw8Feh4Hut3BhsEmUSboXRoowXiVy37uK2FA7Pme4x5jwmerm
5yGhFDGJnTq52R0M1QWearLsfnTeW8qlx56dFGsIMHei7Z1z2CRHfHS+C8Qhq+9BT5L4kVcfksr/
uQyZxVebQjAJ53oaM4e3YPDqI77Cjxi74XaoSbKI9fQiOsI0TE3dCYjr4uglbH4iViZlbRb8Q8A0
Aamq1RVYNmYfLnBoZ/RWZeM+q0bT/fZfy8JQ1zO35OCXN2PAsLlJsFXQf43R80If88XoA1fANTTk
8SaCrVooMb4baG7hIpYvSDbHnQTgkqZ62jke2Jza3gZNRnSnKV8msjWS3lhrgyOrl2t97frxLU86
iKGWLF4ydj0Q9gH+pIdgFJ+ONtuPwuAvnAJvh0MsXUWVRgElvAEaEUT7UtlE2Sb5xiC4mpbQ2nGN
Q3xi/j2sGCbXt4NJSziFMrEhUoWZ+RJ0Mwv724jgskYRmXBjFKC/5v0c7PKXm6Y1B2TxASYWbHP0
JVqIntrCdQ/1/UV1xVESH4SP1bjqRIvSA/FPGp8dzxe7JJQonHMP7gRyPIm6ZDeDjZ6z7jethRp/
U/wdlo6/Z3HicBN98dTMbdoyY85ofJ5mX36ViBHWjiPuizSgUcXbu8Kvgx8N8wO4bE3iGCl1YCq4
kDei18ZRi4Kbesq6pwHsPESa8DZP0CPzLULM8TNw28PkDSzZE2jyOWw/UIwfGr9ie/aNekU7IN9l
boqEU0fPoynCczSTetQ3+mMS4sOgswHvhkrBAlgDrt9nNLNpyyzethlJcBnBuaI11wzIMWpa+qov
FIEywV0cct+wXNQ2RpsaWsAKVwVaRsQuUVx5q0h5kA0nYxkYYiePpj0shbVbWxc4AijO5JklZGOE
FlIBrJtTbHY7FfQmekU2x4L4FKlplpSt/TQY4UWl1odlx9NKlr2ifWkk6KyKh84In5K5YiqfASBv
HZBF1WwwaJRPRFW8RKTH1pP8HZUc1zDpr9PZfyecB8hLl7zZIAkSM6kfOxh9kSjuIfA8AmQzV4Np
v+PNdNbSozVVGuwhtMSt6isymK1FQwDVIx83HBLuOh98yZTtAlUTulLLI/5Y/tnTtWjoGA5ae9sg
LtxVa9johkFzDRw5whS+mAfA0grIj3Ez6vr5yHg6W8kGLpflkusj2S7ABpHXljuk+7lUFT4jcJEf
Ta/C0Md9k6BB3wVVec0UJTomQfagEFUsv6vKj50EdPyQgKf6iTcha+ot7DD8pbVI175yH5U70f7y
eIPp3n+i+cGx0E60oeqz7SCEc0lNciNOF0YSbFwrOUWhpkeXKWLQ/eGqcd4TGZ3czolRPIQvBJK/
ji5lqeMTjZAOzYVbZ4sgyWZv0x+NxKbUGKLf+M5XE+Kibyb/UEYFfVje9fq66GJaOUF+O0eWWBOy
4O6JRRImWhjMP0AeG5zXyRCevbGDAaYoDdMkOBAmNh8yrTM2vYpdVg7Yjsd31hx7Z/ceBvB210BF
v3bSPiDHGh9UQaMoccwrCYnBGlkP0djm+QOiKxdOoP/MBJD4O8rAQ+UWb6aJ83mxi7lRdx1P6Nya
2GUt45TFWkLR4dWXyeTibtz2V0JFnJM2cUtH79FPgpvGYr6FhmAjCcjDlTbhqsp7YlBm8xmIxmLt
Hm7tFCFLadx6Uf2butBhUHniO61VXDU5DmeyocN278zel0mEzkrZ5VvdNVf5RMhzZeS3nSrpoBj0
2BGfIthrs+qQk5hSXjfQmQ2t4GZLaOb0GBqH8wHesssoyJGPGJfRyDxDH4YYU/4OKxhgfYL5u5mf
huBXi8AaQQr7kuMJh9lAj2nCuEwO2WvaJSW6yF4aOkGlbXRc5oq+IfJN3lCwaMVG+/MaBwriugZp
MokzD146PIke2iQuyGY910RqmaNq1p5jb92gOnZioVz3JkIofwQyNsg9JmNKFL2N3PkLpeFTstz/
QZrdlcIkvy5yr42GG7vtm63RyWveEcWyk83bGp0QkPh3UAOvlkf0IysmI52mEZwpPLKOw5DtMg4i
Wo8IDBoaHzZJfEKHuL4aTMI0fhqY0jZiUEJ84KXNkb3WYph3wohq9LHAqENrDQLl1gkNAiwQYfrx
G2eWCBPAvQYoz7nhN3cPLzJJQV3OSuG5bJNdbr+FLsy8yYM3WZ/riLChMvjtutW9ECyVOOPi3L9k
kfc6+MNx7tCMph1B3U7zGObt7zHfd75gV8UfBmeg4RxymqX+GKkPmwADIN5hGuDtJSRFz3Ho2k42
TVTzzerStwHY0mquxbJSER2Iw4mms72rOCkQdoAlpKidTd0gwYyECRZopL1uIGian3mlX6eEv1dO
xAe42UX6GXIxACeIPJyXCmtqhayqcZjYValRbfvJuUfQ+el/O6Ti4SxGJB/jeR8aB0MD8aDGLI+l
r06AK65Cz3rD+urvIWVVoPQVjEPZrVTtduux8tEV2PeD390ZgCvWYwIOyua4EowPgStA0WZWsk6C
8CPGF+6hGIhYeYe6peUcNh9+9MPcp27QIbGKXRo8oH0CAYdDGPPUumkS3qAATGHO6s3kJ1mPhBRy
psPB0DLDTjj/5YASsTlhw0aNZ4yPofjOQw6hxnuE853REmSMsv2dqPw+jDpyOsgZKDOaFS0kd17v
2mjvtXSu4Io/2RExcJxio2hn4bOhUkuA9TxSGGPYuS+78dmPp5PM2o4Scbqwyl7lrcKyygI6xGIt
I3WxsukUZWwTsq7QhTXc89Zxrp27sM4BKESbkPDJLr3rBBT2OoWN3OzmkLOGmGZ6SszxAy++iWzJ
n+JxKkmUmWT+4vksAI3ZnVhMqBbdT0Q4N2Jublt0FAPzPhlmv1vUs1v4Ro+2j/AfIceH3dWf7mDd
tSG3ZFxuQpewQnPmunNbGKMwCPGm3ufs9zgfPhx3fhUBN0RoGVhB600xjBSdsly103xFn5KNHL5M
AFt4ZyG6nUb7jUYBAGnWuBZ/bM7KlKBVDrxTGTBRd8XJiSpEVC2iar3LzX4f9beWo48AWQ6+rR7S
tzKiNRo4g7nNo+HSxgZGMh8cTGlmh9nMf3UyIDNRRsF2tvj1lnQ9uM1UrzJLu51jUH7XHc58zt1E
cJSXVBV7RMyYa7z8SKuJXBQETCsfRFSKFOuguwcd5K9x3XMaq4pzL1qBZ4zXhjdG2CVMtyw3dh3j
oSryn8OuJhljXG4mKENN6RbHzt+NfvdaNWNyYKNN0dufO4RXq1qBEXHM177rD2qAlFpieN4mkpg5
tJ+bvGg58bU2OZwxOClZD8+TNqo/+gE6EYcwaBkgJsjwm5kAQiu5LIRhsBo4Q2ID8yERDmcVOdtC
uzhDBhQnQXZMZdBf6wHTRPtL1f0+wyNySIasBbk9uytbyeow5SFiRCU+Vd1GW5a6XZrAoIIwWrCd
HqeRTLIAyBDJJuU59yCFzmP+5eml0EAPuG5Z4Mn3yZ4HieYkEla9Vv2xXFxKTQCTo/FBiTCTy8Yo
YRrASZnEe3zqOEsHkyaT+ziMHVTwZMA8DrkDucC8HQ2OM8TC6q2h4wyton1TBcZr4CUjBSp6J4PZ
FHUIAoAoPJiN4BAWHVwXPIjDTGmPj+gqUQjcEJjc2YTtjd6VMorT4JO0nVgBIv7WxyIy1Kgejdbc
1S6wfaTku5aU16qxUZ1aqbUeM9ax0kEOE3coDbvogOD9HJQW7KmWfSYSycVCv1sXgI4QcjPpX7Ct
EVoJt3I2OA31tRgUVxAeKxKs+zc51kAEKYhQM221bwQMpEJif2KG/EXxGtBIhsLtU6Lbd2IA+pS1
qHOVHF8sG3YjShEDUE5LCJnymdjo+LorsHQvlG5n9un0G21LK6XdmgZ1atj4G5VC+aw949mijh5F
3z2gRS/tcmOzu0C0CK6AqelN09v4Y0RqruMcYg1wGxCyjmTEKUW2I/ITung43egQnAnZpodsusRA
qI8hekguDyBESfGSoSxHikz6XFHWLmBC9Lgmraq7asmFNUivBXpAFuFIXJjrRL9m4sQ2S7xBl9NE
xNvFXYDtnr3qF9qJvT+X16ajrY3DrGVTSEst/IuB2oQbzYuTXe+Y7g6hp4kHOs+3yeiFB5xz1E3G
5xC4zcEWLaJHc1szS54KW7z4frApG/CFHno3xnm/vLmCeLcYLwXIcWOEPKDhtcYTCFudIaCg9/DW
MP9dRjd0qcghZpW8ZLPpbKxEvXE/+0uAmYG/yRoEQZEkpFjpPsb3wXYUQKBT9osY8FNlknfZ45oH
u155Oee+BtF0mjQKABztV68bnoKQ2hR4VOKZ4Tqc8mDH1DtnFMihyW2V2Pdspzi6+nU3pt0G3tFx
ihhiCXxyvHZbw5smEHkZhjhdX7d2OG2dcAZXWCA4qgNMsGSorVBfnF3pf+f2FBF1mnzNsXGldE0s
4Ci81UDzDFxWtZsL8TVUPOOCDBQBu5XeFDI4p4PICDGkP1op5pbcG1l7gAhCaQLPNtylmoiKMq7t
lcuraFdIs6CXwoN3gmcH98hVN9U3kkyCG9NwzhwgNjX9qCsV5QNnWmntdKIoD61wJ53kQQ+hWg2Q
HNcgjB5/qABTW25Dg+Q2d5Y7ZwTV3jIM2goE7+usiPJNzOu4hlaI1sLt7lxeQad7gj5zU4+tBSLJ
BElWejFSg+TkVDvf5tzYeuNS+n6bIZZTqzLJuWPwTZguHlUmSN1StOCntWlfbTPDqNiIMotGCL6y
qWCQV/vlC75lqBMG0bMl5kBCifFvjfNdwHTiCFfgrvbJA6DH0CCEpe5U8QCDNoA1oGNxzsz4BktI
/RyMRrdPBtLjO4bHG1LkzqVB4VmEH4YOPmGana2mGJ+T6SVEPYORkTmFP1GHpxmAkzCZkXr5hO3B
VC2Yx3jJMZQxkbdEqCbCeWgJfSF9zFc7O9gLp+1Pepp3esjinRumXy00rKYuukflQy8mdm69BLIF
fWI9aCnQgfcXe0bJiLKJc8wMMqHEPVU5xhdFwXn2MQvmVD8wn+Nw3xnVvSchxkmj/myRfPcxyeVz
HgQnculWZSSntTVP20pX3bZwlvwCvMaZFcMVBW3fTpoeMqma7DPXFtDYTTO0N0aX7bwoM4B+slcX
gMa2bitHLAmjWDsRMx1OicGmM9Sbbbn2JvTHdpu3LAKzgnBaWcOBau/N9zvYUJhl4Q85pOaV7aYo
fE21mtnr2lZIntGQOXX+ZZ9n2nlrjmP9HhHulUhBFMWoObJUzGftgyGjPDlqGtwbMVf2AQEFWEAa
RGA1cVDOss/WYxCRbJZt+i6q7kiAgljBjdk4NcyJx7TwoU4HojlWRYIncqDFU9R7XRXuPuGe7lwH
XcNwyHV4RIHg7mmxBmuPo76Zv+rwSlZtc7S77Ddqgg+mNQ8uP+QTwL4C6sh0dnKfe+ali8ZgWpdV
+xiTNbGKwuo2cER/yJY5yYBdw/KrO5WHxrYW8VPP3c7bmD0M49XsjeVygDvk4yKfqxGma2u41gZN
jQlZimcTF6oC9kg6fNVOdfYr28GaXlPwayiiJ9i+1s5JoO3ICbrerLOTipBDlIbYh7wgEDvx3YGJ
9kCep8a+GYwIWCjySfzBmPMMnC9QpLvbmsSBBteFi1P2bpwbSWOh4RaDVYU3vIXAUkDS7rKN8Ct9
MrlD9jYOAwg2D70OUPK2GLmEozg/kpwpQkQjfYTIAcV7FxVfpai3lWm9KF93LGI9/XDq9KLHnpIY
27lGfLO0Orc+Qacrm565tkrsEgNbYT6+pgn4JQp+YgY2vVEcbKv8ythzgM2wii/s4PJ2hHh1LNL0
yMx+6wTpbTPom4BO9SrOaL8bgr2wSM3rYXYfYoSJq3GG/JAVsGzChuZn2THjctmElyi0LebgpSug
OH2ALO5bNPv57Hu0AJtbLQm7S8oGeuhlLqs3aTc0tjGhr/LqbMUJKaAsLiuDqNkhN9FBWYcCud7i
lIBWT/fLbIj+9uQHqey0Bk1mdDPMDxXkyKes8hhn3FLAeXK4lpAfenDohqT1rzoADSJHAigcnkuP
jt8PvjM67kgqXJwMPh2J1FZqb2bBjW8g3feyOdsmlX6lN0YjL553qkZrpsPfRQf61oj786CcbOc4
82s66I8kJ7xKVwS8iFgw8Z3YMzNWoSrMN4KKu0RswyLoJXvY7MXNmFENDXZ6wZ3D0FisbAkzKSrp
fwYmU5xyYQEMTf1eyQynTd8dEe1Gu0TR2CVT1kmq4MaVgofIck667O7MnnXMalySjnVykKZ5BKgL
5lbQwi6ygvKYELEhNpkSDjW/G7IVz9uisZmlqPZ1jFqg1qSqz/55MthQibdZV5WSnBza9DyTPEof
wgZLDpj6FLAV3zklwvCQHCoN/KyYGUAyJMHMZnw0Te1sI1DY66KSl9TIv1O4IzdNXW8Te2ln6upN
yKKluqZ/bz91uWXexY6Wd51us2sIy1cIKfJjMhvuKg8T9RRO4SEwaR2W1hpZz3yovHE8mgNEDxLg
bLdrV5qZNZvZyPw5HjEU0OT28LjIkjhbEkzdbYKi61YUSp26tiVWfpN0ETNzbvvtPIhLmZNQzKqa
+GyrHIKfgOrk63yRyujytSVqHlYXe7vtv7kjihOe8Lfwd5EgjroXUD+dJDB3kgzQWE4KM1d/qJ3k
Mrp1dMYZL5N3e8zRL5clbYw22bHGnTCTwyf0GXnO4VfTVbvabk6Imz+cXiMQ6PszwhsmQLg19kMO
0ztymGMUyKzyIH0zOoadeVi9T9p69SSOVwhQ0cpXUf9gOurSedgD4SyRk2EVJ90A4ljEAeeobmma
zHdxjV+hRwrFmZrfOj6aFVPgKrM3aSTfmSgJ5grErEh3jvecTm5r/NB9ZI4IehQYZxprcyrgajk1
cXHR/OB3mHoC8c6K8qY/feJ8sf2yfQd2u3OXFJZIyB1qI3tldkofGrY6ZyH3uT5Alb8swVj/+3P8
9/C7uCAoCIu8+cmk+izKCc5D1P6XT//zkTZpkf38zN++559/4j+v9SenoeJ3+y+/a/9d3Lxn381/
/ablX/O338zf/ue/bvPevv/TJ2zmup3uuu96uv9uurT9v1lay3f+T//w377/JwFiUv7LBLGH4fvr
O//HDLGfH/hbiJjpCl8I0wTdyohS/S1EzPyr8JRpC+FZlil9j3ivP0PEXP+vwpXO35LDHOevFnpg
Zmf8GsX/nP+f5DDLIhfsjzf3+PUff1FCuI60pW3K5XcK/ydX7PMdplzY/MdfzP81UimqBLDqpvbM
gO6uK58wavZ4UJh9iDq3nlw/LQ4VCIloEwF/7BaGjBvhymNEQjzmUkiU1lPnL/xZrWrun3iwbwEs
mPshY+SDp0ar5WwEEwmiKqI9v55okaTncpwX21jK0gOWei/sr8HuTWYzWXcgccM+zhmSSJoPxh8X
7z9du/+Wd9mlINiJ52HJ//asXRO3q3IphpimCF7ef0xL4yQ29vYy+xK1S0NXi3gbmXl9NcNNvm5r
v9rUfo67ITKKTRtHCuVWwCwTKeEzakFyNcD377TrZZfZC4IjU8BuyU5K6PqU6iZJ9MmZW/kk0fpQ
gxvHH/l8P7XBjSMDBzFV3jwMdoGkKfGxV2s5nux4iWalztr0GaPen7v1//mE7f/2hKXroE+wXBLs
0PP5JNH94xM2RwQxLskB2zYkHLfLjPHic6K8yhnw5+KCSyn/zEoW2VFa7Q1fMX0gi11lRQ8hiS73
MykmnDFWpodIc0ZPc+XFdbCasHWubbqbt32Dwwek4H0ezKjAG2cGisJpxg0NMhdaH3UZyeNAB/Nh
kyNTGAbryPSh3NtuwoAwHlZx3EKJCKkSLDz6OOz78nmReCaksPZh5hxg+fQP//p1kebyxP/x+jcV
ShYlLdtb/jN/7o9/uP59sLjJJMELOJw/TpOBymBqcNSKtL0XUdRAHQ2/XGIe9/NI2Bnhl/P1YiXa
9RHoxEawxvv0fEjEgX7hLyIxehvZE6C2eWUPQf3uJVjs8UcsL+XPg4XVZVVL1zgilNYPULSbKwLO
fv39O8QysO3NOjwNJViZXPa463xscsqb1g2sgbcxQO/hyvJ+GmPzxrfpieJaW6xPBCenqJBL5xtb
bPUrSKR9qINysZVO1S9TZc+1OQV3HbX1rWQSTf4bX/cClW/m2XVOldGcrJhuh0QQlKY3uRYV1gfC
H3oi8lCdyJuUtgmlP/VrKftzujwk9mgcLNVxlG/7M/J9IKj6jEI3f7STinjrESEO4evpLeczkrab
LHyHXbUF/YILaJy/BlbDJ8cvS3oAnT67schv0NnXYDQSm8FdeKTfG3xlQ/fi4O17DhceF8T84YBn
chekjryUKn/tusk8wRXQNyEErAhIwk3n6dtST9sMV+73qKw3BITr1nb9g1aturYMS11HXnXpQm7h
vmHEQthc9u34SNMcdDyNmA9KcXagczfueq7wprXFVUECwlmML717bkWfvQduT/RIGDZH32XR7KOS
JxFk79QINBG6B5SE6bmng4hPx//z4edrrs80XbmzvmEMfv9jR+utOn5slcnfnM5bdPf6ORt0vQ1t
V1/3fpCdFQLTXYg24qGHDUS3I2y/RuuR5iEJe0gbh3F8Vxggnjtol3TAZHoT+LAZHB2be7qx3d2M
EYsQL4J+wPvKbafRXnFqRE49DqfKn52XEV1TYwXTR+LH+boEsXdn2GFz8GbPPfimLgCajeekM4xd
jtn4MNqif5yleo5pwnyM3L6rysjcuwkHDdRhcE4tq82uKQH5Za7mcl7GvDogV5YIeuIP2vyImdo8
OGOvb/4PYee15LiSJdsvghlUQLxSaybJlPUCK5EFrVUAXz8L4LnTPTNmfV9oZNY5VUkSiNixt/vy
gXg01EqWuBs5mjfmN1gZLLRmmCSEuWltGoZ10j5MXdOXKfuXoCC86qLQd0X9PauoZz11YSCqVtCW
8MlMT1XT4On85/Ekoian5O9/XlOs/72kcJh0hGqpmmNMe731vzYX7lcX2S9CjTrTWNHI4EUVOJnp
e78dLmZAc3bktJ7KxORC1LOtZij1vbDrcgMx109JSoijmg8OEutS0ovcAgkPNnmOZsMvRoDN8RQJ
WNN9DDQH1TJG4LOHq2Np2oQRaIAeGcx6tIjBCzCxIVQMfy/vv9aMkyEa422c8FDzy0ikC5rcSJis
o9noNqRBHmINqVjQxpj1NQW0Qxzl99wty1dBHX6U4NBp28B9qUAa3wJbX8+vvK5TX5UUVESclDd3
suB1NXi7tKm0oz29DAbPWFEwoxyfQq3jUTc+ep0o7WA0xvP8sv5IzLLZ/eevRP8/X4nFEj9tfEII
WHWW+j+3v6hQbXS20FUEIYCrSCTwAg2mRoPDvIGWXLnv/eItDAbnR21L7NaO80ZXQN25JLQkoK+m
35WkNfxhJ84UzalCTIKye3o9P4SqFaINtJyP0tW+s2DQ7mFY6wfFLIu1XnD4/M/vaP6N/33fwp5g
UkaauoUZ///uW1nF+cwUJgtkmLDyNu5laKAMR3RWt4MBkpPWDH3qLPGA5KbDji/t2nWgLEbTO/7r
oeicH1GhKMfSITIaZgWOZ9LIHUJhsDgE4qhFQ3AOZN3dHcYGTHP8l4qmABJKKD1BbQ7nvAnHs2DJ
rQi9YsFq7yYKvm0CCvuoeFm2tbriM+ZOOGc2uG83OzzLQGhbxqUoGCVakfMDFT1tk7ARuz6Hfzz4
3jkVMXqUQWN6R9fpvQYunTVZt2pz9FNDKEIy4+g5xLJUPopQPxOWWv8xXPmhefL/ewGR4vs/6gQV
Z6GJ/h7RvOtSdk/5u/9WJyiFJJc90NIVenco6YmdrlXZN8Vy7PpuWYcOHu0M81UonWNpdwaKm1zZ
l6lOfEhruK+tqSXrJk/ybaxDI8i9ymBwLlW599P2YyA34qSZfvgo3NrcN2NCpjW9hYej6K+m6N/I
DrOPLJqoCmQlHr0v1iYzXoyrxovtYlPoK6vfaWHMdEkE4SHW6oYQ7AJZ6lTD02aH2F4wbADrQCtb
k+JBvF+/r1VSjMiRUjNdt7CtQ5SWMTJEOEjVLU/k2oosdx+KxN6rbh0yB2Kr7GnJkTnVHOMmEZiu
a/CM+R+0IDSeXZPMJyUy9lIkv8mqGdGUuj5zHbo68GJ2uhFBKMXAeJ0funF0r1zEVbEZzKz9kWuQ
yfMWLXbX0/6GqP0oe0ZfrQr6xokL6hvVJn5DVYgDTxPz06jTcxlGBoKYXF9ZEQWTotJbrkNr3DTY
jpkB28wKpk8hNfQSrIkWr5uGALliynk0CkZ0mK0eQdqryH8QbH2FwkMsV4m3NrKbfe9K80Lp/6cG
fYGtt0ovLuEvqRV8ekXtrXXCvpdKkA0Ho0n5K4osYQybdtWp8OqNkz7qtig+dNPNL8zmYTW1ANHU
IfXLxSgIavIcFGmSg1KUCywMAaJqhn/s9k1BhiXh3w5dWZoPEOVa160PWIRvSQtFFgbkiFLYre7Y
dD9z6aQ/IrItV34BD9CPLfO1KiYHDz/PCCRYd1iNN9KnabvF1IKGTCW/hPNPe6DTXLybps+6DpeR
tppPNmnvyOHTog6wkIyatdXuFKOs73Ggr4yeJDn0IhfcG+7yn9tZg14mivrolZ76AwFmvgwNw79X
+VFtiHKsOjJcRBDgG+DftgqLAGlZhATSEFgHvMbQD2wzZrXp4+5FLzvzbezIOam8NHoNg9pem+5I
Q5k2ZOg6/qV0RbLS6W78NGwHdWzUrFOg0QfEaN12jE1/rU9n2fmlPr54fszOOF0E2X//B3TF2qtQ
h9fRthWGp0mzLaY7t830fUXhxWwt+2EKCynfSMvK6hihLhPMDohNAoLHIucBra3cWzocJDaLq0O/
+9KzCZOk4YfJZ2ImBBaGRoQ4Q9niGPUY2HssW2qN7I3z9IAZ9ljYdLN6ohnoKsfmtsyc/qxR2VU4
SLSVkWX1wR309AXYKByszsR9KdXod26B7FYIpjpbG+7OBgvybr7VpIsk2lFLfTOvIDIolrk5yBcn
cBal6TrXdrrnRq2nW8+KucnTCtXd9F8ERaJDUInb6lsZWmLZ5ARF5+1cOId7l/kZQan5ygobfQVz
eP+fNzWhiWkj/vdtTbMcQ6DRFZama7Yw/9dG3XpNSyNWh/Exf9oBaQInvceTrgK1WZXwkF+T0QKg
v1CG7m2sUN84qpp5C59FzJNwrbi3P6fIB4qtmMSYdJUP5Vofu+48xln2UiTFww9lHpMp1dCinHYp
OZQeVbxrEPYFmE6YFyWMzQsZjR33MKdPz61uWg8FxSjMw0BrY5ebIbClhnlmYWZvDGGaEBIedBxR
Ndex/3j+KjHuDJoZJKRKB4lLWSjLHgDwEt8v01ZoAHtPJIAdss76HPtk3TM4+hXg8C3d5k/mNeZp
EHFx18lchK2/kQS1XLSo51BFDt7Cj9v41FEMK2OD0Mv1jTedYnlVakihLFBRftUPn7gLkGbAACF1
kM/JaxJOqPz3ltEGDxRdJyn9chO5MKtwUye75zrYRKrDZafke/RVCNIGmIil4uJxK/PmnpYpg/io
jFZm0i+rMA3vMZayfegwiVaT9kpOOA7U6fOGYm1jS0Ye0tXJn4G96vxcJm0SygvAtgza4/GH6Ah3
wC8MgaDITdLySgIT2y64+QxxFqk2aRRyoKA5OTNXlCw2h9ToXQedd3UUkj9sv/jI20zZycy5FUPh
mHvgEreyLuVu3o6jNPvAUAGoveA7jFi4V12j65fKgGeRWVW1t5gVRuj2diWRaQ84bb8DSxgvUAn+
MB529pChmJKwejRMp+huP68izTc+5/usSzCgubW4dBz0B0/iRJ8um2Z+0AmZfr7tLGaZVPUe5vGg
xh+B3pQ7nDz+2YfyxNwjV7XVaJHP+ryXe7tmNXbctdZ0/MOI63+gpsEW1gP0gn3OeDOLXA64wr1G
VtEdM7CDWdbRlqGLH61jmFjYq4KfuUgAj5kRopUhhKkc+2c5VQEVPNJdWHWc6MvCvIjpoSqBb8l5
HRuKklBAnYJiulHmByI/7M3zT/Oyy3GoobOtKE02WERrrE6k1mX4q3e+2n0okYN8N2+yzyxFH650
UPCirkK8iwZmTZlJQZg26laPh6s2AK/09Sb4soxqE0Rj+julAqzg4MztmOeDPkCpygvMh+20Lhkl
mi0ZXHRQY0sVlL1l5uZfXxiXJmJTGyd6g10x+7TyrW23F9vqneN8EUtK3lOzRzcGMjFv9XsgdPst
xkeypke7Cpqg2as1Ms2awK+lML9Vrcl+liX4PpvEBM3uNgj6E+HUP3x4nRh3mmRtS+aElMlVjeRX
Z2KDPOWXAYxI6c1wFw7MpWLbMy5uPlA5+DmXf++7NLl0DbcVdkBvMM8F3+vF8RJ3lTc1F4oMsRxZ
KW0at5pW//mb6Wk16IL7rYIhsYvrsdpmuTZsqPRQJ/bdTgzFa5Ixs01tK18rRrvPkYO5BYW9q1XM
64VjrBTE2WRHN/aunLq41RC+RUP1p0sxtC9MDwEmQHprUcu2vqZQ63d9mImJKbACAGncKcvkeqgZ
mmQOpieSp5C5TX2npLNvI1JL6CS7wM6H9y52Dx0TjV+K0v5mO+Ms28bohp3+l9J1KAzt+lfFLH1V
ZD9kWuv7GJ4Zyl5i5DMhlH3aNCbSds3hAzBrRed5Xwy3XKu69VA0N83BQvK8xURUDy9iqnLA+P7M
SoCqhP/Oe8dYw1ipalMun1tJz8ceESIFztzxnWWvto95HYXu261S2wg2vUexMi2VGrmmKjMxGXnO
rZ50ankfGJey5QqUcW0d+kY31mOwfi6g2HHxeOcg5RSsa+sKW6gqw/JrEMFZYQj+GGGy7KLCfI06
dGysaOa772VU6vY2KVjB+2nhaGHCDflPppf2n0EyxtTIv0kHdzzWvhcvWi6Za22U/R3N9AvIePfT
JfSdmVlI3KRnOZ/4Dc8Wo12c5inaYSfcG7Ikbx7T9bXLDX4Ldg3PFyqcEds8E+rEGDnPUspfM3qV
tjpyLyf6qUQE9K6o6i4jgmNLo7BbTYh9f7SqL9fN+02My2kTQ/6qTB2XjckdpE+thrTs3C1jSH1V
VeLOx9qeGh3eBufIwTS2xGn+jhu/XyuNaXzkAU2MhOWCUa1iM9XPrPvz4+ztGLua1Pt72hRXjMCv
FF2PWmbFB/3TjKEixxE7GJVzi/kdwECKntIBXbTMU0StBZjwdcoC4HgYpJm8xqlucEEz6MyUcI24
eXL5d8oPNT9Zjq/fqNkpvuzIekdYnr24Q0Vr1A9f3dpZNGgfFp0/MCqNq7BY5CYNDSIhIsagYXZ0
Kyt9xxgFS0eoX5JIH0x8nUW8mea/zEcVSD7XIW8/8c7mwSqsx5rUiwZVud7XV9P1XGCozXdV2T9q
jYgykOrhiz9y3/3rWZ8Ji36Y/U3pj1DZ9BE1akl3DILwb18G2aticXv6QluoJiAvvTHasxYw7Z0v
EjJkw1VsdNZBBz30Gb/ZQIofOaE9I8OctS9q75AlIdOKAYem3QXlUbQNZ995CqREJaQdxTKvgZFP
ZXLtLAtFRDZnAkTVo5/+Zud3jpoP3iBVOd5kLQF/cw2Z/3chqaVRuayDNtg8d0P/PccoSjgtKIog
/pifjSP0zwr8lNMV1C7hCKzJiP1jLPl3njvatGiWxRBPyRmKse9L4Lw+ZHEXFDM8UJk41tqJg+rN
EcEf2ostIwxWisKzb00zOeorT3rrolcAA2FAUFxYIJh0qnVdIjOPnc68RCM3b5QCJ7dIlwIr927Q
On5V8zHfBkQN7YbphKh6yje8tWbXKM7JdIzh0ySKTpTWRw7fE6SzlRzUcDi2I7rCNiSCJnOcY+C1
B9VviK0A0fYA5YBuoFoVqiCJUZuAeJGjHeeHPLxVAtNiTN73CcWPsX6udjUQhXVQuvHJQut3ArcC
LlrKO9ahjWXzZlJbyVim1ByWVGwdUk+5E7SnnGODbkZYuC0Juf6yb2Lvng5avwANGS6gUijvToTV
0PI688WKNKhNMcUeUi370pWkkEqmxqCwqupObMuL669rLOlvtGyDi0cHz4xTOL3C8fcIsNLXRmmQ
XXTpL+KRsGczdgdOXNqfcbnU60jD1MqPm8qsjhbeLqJkrey9qK/zaShWID+UltjIXKRQ0wjhnIvG
TsdaEKo0ORoTqlUYR+eGZh7Qa5ujXMJBhZ3C3hWiAgqVmsoh7uJrTWl5psEt910/HGXrI0qaHgrn
YnQk2zfIdf0utbh5ynGpcUCqhCh3c41ne3pzsUwFt3mBp90nqRkY9ghRPyOgCJXLqpnPZ4Pwi7VV
DMMlEtYvYp/5DQ1nuOQ03C+jWtOFoGF2znNwgomHWgmhuLNRh+H32JtMIasoXycRx+Jn1ZdOglur
JyIBc/z0IKY8ac6yIGdPldYTYey8WR51YFnk4r0s3nou47cJ63ZvXbFvg2FTVbF/8SFI3bwes+7o
n7CU2Nty6iZx0PaPbYchUckVk5Z6UJ6ft3oRa+3dI4jjdRKL2q32ata29tqHxYvaKAewWcpLGBf5
hkJFP5qKRZycj8DTd6oeLQRJurlGFo5XCfsaqgCeqaw4XSWOv6zLgI6TY5OfRZ6NeR7Qj857nmOJ
tyYeEQBNO6ApXXmKfeQVRYEIJXMGdVtNKoyIvx23u/Y5N8T8gl9cTO8ql8HVD20Cg3o1QXU0NZ9Q
+WG55S95NqTc8h3pOcTPejpbuFZ9J6cyWDR1YqF9nKAD05GEjJXWKU6oN72LaqC+KHwO9pkc+z2R
9OOjbxLK4jHVF/hZRzB12J7bsQk2Gr2AbAPLcOcrJ8v68oua+IRACY4RlR3Dh+lpMj+VFoKzPgAh
AQQPoZ9rkP6RZPtAgaIDmPc5gTeprbZugh0r162pg8MAsUgCjAxKmllbdAZQeUVEzT/EWMvhC/xs
bDvdewGE3HxwNZAHjjndDJRNVUtoAMdHH9kJkalQNjgJTF2vrjbfLdEQv2A04qPXpHqc0nLcHu9V
2GAsVUtOKHE+kp6rlMiZJzJFLPkOAw+vfO5g91Di/OIRq8Nwg0kE0WXDPRiZ72IicHZmJ+RdxRpx
i9GDQS6g+o0xni8JXtnGZVBe8pqcLTJ/27fGNhDAABL50+LmymqSPxdB1p7K0gQRWXY/HDdOjk2I
Nbw3AvGgQFqClyEbaf4cioS/OwGijDJVbCxO8x9Ev72pJL/Av3IfqmIU8SrG4R3WYqL7ES5vk9dR
JjrhMyL+NhmXvjyLgAml+BKn7tmtrZ/4koYfZB2yMuCZXGom8dCQAp2HqxZ4LzLtq/FSd93Gutyx
RSJ7S1Pj7PgodSrBBZvHJeerQPnlu+QA+ErxSn87PXq+vA5gXap1krb2ArISX6YLgHpJO/pBoVmA
8rYBz3S0z0vgdjTMKn/jOHG0phMW3c0pOLByypI/5WXp2ivNwpzZKCo1gAgdSIFeFkAjoCVgS5bG
ChfNYQzJmCH5NV6ZfqevBUPWDW7yhW305l8CPe/8jeo1jgwb7VlKbeXRjvHNcV0Q5YE/y+svBu0V
8nBafCPsNqt2kCZHtnydzofQ+T+ZXsZJQxIKKV9rb5pAWE7iHQ0q1H3gZ/umVrp9aHvEeFdK/hMm
aOc0409lwKap6j99OnxOkXiTOgC5utpm73acxft04O2PNjaTCaB51mVknsGnG+cws7WtlhU/S60X
R+EJcZyftYObrP1RLZdFP1S3+QOG6+9toq5xoGGANPIyVz3ND7nt7LywHA9uGRzg+xC7bvUQRYW5
zSxE53NjHadFuhtMlHoiU9HK4KP950CRmRLtiL2QVTycCeqCRK/ZCppWbFtdrdOrGbjIlgmxNRsN
hhvjqRc5hUzq0qXNTGQhac6ksbvhmN/Tun6Tdhl9zcXLMNoS11GI49AI3mO6vKe0HvJl7arKJ2ew
tWWRSaDbHkmbTrXLwMdFvLHwNOplepZKTmwpWT1nuwn+eYg1cfSSKZU07n4okYCLxpG5rr3x5TkZ
8KQfLvu+XyNTV3/DtEPe6hjVO4MhpENiuslc7NwpqLUjHS4uofmp3jd3uYsMiOFG4EW/bLvZgaYj
cFRKYtvcOF6NKrRqWUPFho7Q7IoRYe+zowxUM2b0eYMzTYIaTyKdlhMl3S1CYXxQBc5SvhvErzYd
vKM7PQzPMhCPnI6seQkeIXkBLpwc0V336yZqIV3xxTGZjqODVwvjuXwIYCxxHK97zjkjdFE0Af57
9uGNgsyiUVkXTj2eyWcaXtQ++PM8kvia8e7OVwskkZPQEZdb6NAPzUALjvzXV11ng8g17d3OsKXO
K4et/wSuqXxa8Zjt5h/HXmWBWOh6rEEQnI8G3dZQRu03zlYIX3b/lfRWuqqsXBKuBxOtRPVJCLF/
MczWPIL/hwxDM3Kf+pq2JegG2HTF7kcanP9HU+4hmbAaCvR/a+DARVLXmJUQxPa2fQ7HlqsFJQvI
A15qQ36KWihuLq5Qb9GhO5zY6fWKaTmx00Ql9YILa9pX88J6PLuK/Uh3GmlussuxzmDzrq8DF4zs
6WVnOjSFtHOqjU2j9lxpC3sqVJmRRmh4CcUOp+LV8e3XodDAK0eKupgbNIx8knPUNg/EV4AD0ZEy
0KF1PQ+O0o7Q6ucUzQgConGTEiROLMwJB19+1Q7toIrDbl9juOyCNeyW7vmsiR2Bd6cpTmm8o+43
39KEfC6HyBUdAel7U2XqBbrrb+nRBKYHqGHdpEE3P1gjRmJLE+mKYCNjm+k5foypPWCUWcdwXfvE
sa3c8bypFUJbncPlgBbkA6fpWzR9rRHfR9hbzW7ec4tGY3g+7ZpDeSqaKn5YnfNFBUWJKqv2HpTY
Fwtde81NVO7/9kxKB/ER6WEeKVVTjIjPlD41fCQmQAemnynuAdfeZFVu+xdDQqOkyXlFq5lc9e6i
VE6LCEhp9882phjsI4q1/ALsa5EPUUk0k5fBdB2Q+4HiKnY2OWcwDTh8IBXVTpmCh9Ctsd1M+1JJ
biWuZbC9gQrYwLRbQlRNk2Bsn5lWlZnVLVUxpzzHWE6vbMgXNtH7AkotyZOneM6UW++bQIoCmLPG
2Hs3BuvR+dmdKfT4FE6HPo3SelWXVX2dH1R78HZorahcq6m352Yv2jT2MdMe6bbmXdN+rN+gtdzw
QKnXubczvRraeDw9L13HfFhWe4yjgF5DUOx62uTreTFHxJGuGP/c5h/ZhkZSQRzDbZz62m5i3j3C
4A52c45SMYXooOpjZUfJJkka2afgcVVhgCUKgpe51Rq73gjbNXY3PpS8hwt8b4UL8xiaXn4pKwAi
z3Vvrj2GCtutNCpACLUMF0bbqKTKcqCM6wMVr/UNO0vWASsp38TVSQie6oAsbufJRU102CaS2eQs
ib41xe8ultUr+0xCBS06X/vKi/yrcAjDouPyWfuZdyLe1SKpza1+NqZ26uJMvvmJUUKJD8INgKdl
AIB/DKtiXyZu/EHRt9J18BQlNPwdxMpE3Xqu3FR6tZsbtWqM3YO4sKvOeXLd9ah7HGsUgKqi+iRS
gi+fn39YV8NqdOgdL/B7J//sns8VMXOVYQsaKT5Vhhqf/MmzxdmT1sr0FdgBAWIIvshGGFUH35By
em5WkWJy4Rb8aKyca2op9cPp6Y9yz6e7zqOpMDgoDKNYBKc8hOjo2b14F8RE7ASxwmsdt/pDGx36
SKF7SaYOvxMqx7SVzT0HSbex0RpVayMXNbVR7t2KaXpmSULqG+lsxbQe0KaGvj3xnVHNG0OWrEBT
rTqh0H2NKMPhh8qrpwDHmmcXtYPyLc3Hx+gLRovzKfJ56evOkO3mC5fKfSKTNofMTKOlSpl9I2QD
l80kTAtBxTD/HAhCr9FoOdmwDiQ7q2LjaLbbOtzTe0NERHDQi2LimwFxnJw576lbJbLECVLOIhal
tsDCEJyFp3V7G5sYqA9S6ixQXA9dGeRWLyLqmKH5VkRm/VGku05M+VoHdN8sZvo9aj3moSmTYTNg
KY6JqpvFpmUffat+QUpoW1kbAuPcfY9gZ9nRGz4JlRzWgkigDUvOF1NUexlj8Fr8SyGQymqTFY57
QnL40wMccdUzLslKK/tjrDjeDRXRxhzJuchM/3t6AgRK+/D9/OHVSX6eH+yi++eZ/NLKQxhF4QHx
en0bnPgeWHUGtYYwtSXfqL632m6fVpbYpxo+g+nqg9v43dvVuJlfuQUZ5HM7jPE/5CXF0CjuD/Ol
H3gwUz2l1/Z008QG9n62IvHbO3pd8RvV76dAome4Tf/wEHIwvM6Z+mXKGknA6fmlD0GgP4UTnlEn
S/Jviw2KnGbhK0DXUyT+6/l7aruw3dCM8MiFIOvdhA21/dczMwJjF0/87bJ4n0/v80OYIlpi4H5N
NRPXBpEd66COdLJerORB3CBHAK97EznAFWK4zHs0Nn8zSsHXVGBmYNy+Fo0qn2uaCwnXdRMUjqFy
KKd2bNKXZ5pJGvRi8+w3RBebkrDopak4H6Jg5GI5Kp62nh89Rw6qo78RrBJufQvfhajU9zwLbFrI
yF8GqICExxHIRxeWPiKBrc+u19ilrIAamTilPvxgMbMrK/jy9QJqqDD/RrrTsumlzJFTp3q0kb/J
J11yx+x5qWMyxgKoHHo0kIfISGEZaEOXbn3kIjR2ZX6pRmFsIq9XVq1WI08pmUQWAeKEMGnqsz3U
NpVDmx4C/IbHNvTJMWn17VydzIqWAHLaqgF6tnYRvq00xG/nwr1ZeJfvYNitZV7bj8xR2p0zXZTK
dI06BCJuTQ3/voRgcLBiFK517/kPvKVvYroD6W+XVyIKDr3qrq0RPr43CQPSybYFTg/bi6d7u0FU
hNSw4C3MLJXnQtFwuIFLgls7akcBj70ki6/+djNtGqq6sEPTTt6zGh+7h4zlGEY+58G5WZD3zXce
6snRl2Gxn5+NWjk9a8KdDIxPk8Q3pnohmBisahBEasa2ELT9Xq1WkUtwTlP1Jz9FF9LgXk43MEJ9
ZGZf+WB+N+Q1s1X9QZ3JSFVxDp1OPNyz5/Vsi9U9LR8vxY5YVjr4/NK4JTrFrVsWV+BxBBMJfLkD
BqB0wNGv+vaOA2hGE91pV4VTkuAjwadjta3OiEQbcjPFdzE21bkmgoDO8RhwUJwawglRSYtZgZU5
Rbm0+wwq4dSAos9EyNG0wPfBJEuahOEm1KmN0sPPilvxObc824RtjWgKMtWoGOZeNKGMA7ANlSFr
714sATv1KXuZOwqNlYI749C/FFltbByPmbYbORi8NZlcFJuIkyCJh89ODgE1ZFct/NY5VqoZXsyY
ZuG0/GuB8A4+Q9TFPMfJ+z+905ITNw11eOF2RELo0xSGFybD+V3fcEibu4CSZWKTj2hDuAQO+Bl1
qD78b70xyuP8sshoBrfd2EMwodcY87bBlPpZL/44jUeousxPwkkB9vopBq8pmmREYBpKeGVzRJZu
6AiHDIycbJ/GhiR5/WjXSrYJR6rRhnD3VRV0PsxrGpHP27rsaudgqmHhLRnO9/gw8yk+nE4oo5X6
8BSFzPVRUo2fkfe3mLodFqERd5II5L7JcEd6LQZSP2wIy/AK5dykgJgDsJqm78ZvoueSsk3QmBi/
MNJ3PuEWGpN9aRvGixlG5otZ9dnVb2pctoWecEquk/P8TJ1ePp+5lboKkqDbxLUvGeQEK0Kf1Z9t
q44rz5Y2ubR+sjXjCpcvzeRlR2cotTX/4E2HReTP68weSpLKpm7DMKonG6US36IsvnoLwKXuYas2
nYhwjYqu1iy9ybvi3Jd5tiAP/W8Qc0jP5S2tBon0riTWdRy0BzIOuYklKhWD3Mf5GkHsgUR4rNZ4
9qPr3C3VxYDJf2q/lbY8BAgC8EUbw4+sljsPktZHYo0mgAZvF4TxcNBKdzLbAq+Oo4QC3dAfeXv1
BxIa5ktDqNnff+r0zgluNMN/cXAuKGcZDy4MtboVbgrX0dDXMb7PW52N5gNlxmK+ULuIOiBPGSnH
xvvgJaj4DVXbeoW08E2W6akYUEMOphLdQYfEa0yJ4A6ml4VjYYBT3erMybxdgU9o9yZZg9tYKyZ3
uY1fpbJrOh6js57vcvc4HzatpqSkTLLsLoCjoz7OrAOFiDxnCgc2IoroeCoW1t7WvZNDER3DWGle
QmariF+zeqNHEpbk/JKuNeLi6K3F+arXTfVGJHiPj5IyS4YElmnTFdVP11YQTqlDxZCuh4Zukx2S
QIMWSjwkSaGFPvQHJY3PTaKzHdnkbvU5l01vO5/4iih1MjmQN9MSyku6xtZKhuwlg1q2JWVB+39t
br7peYejOgYM2Cb8U8xxFvGghuvGq8YjoEx7DfvHXaQKMcQ2BpcFCQKAX6ZLxQkgM+dOSVChWoLg
Crryh4+pkwPhUDyfzT97/mlPnZkXuA8jyDy3tmF84Mf4Yp0wVG61KL2b5Tgr8tszqEAybz960TLn
zaP8AuyMVt9YksaJ4WGTtZp2RZ1NSJutFF/PCS7h82QsshfjN644jNoSHmGr3KRuLHnf3WvIOOxV
ASw4EGo4Ky8T/U8r3IS8lEkr00dRtUCcYl2EaB7YSMtXFm+iRVE8NpABUm2VY0bZxebbrH57dnur
ApB/Q5DEgi8z2VmVNh41K/oby/AllK17RZyQ4SvlTOanbqAtrNApzn78mOsGq9ZB1OYLR4pwm8CS
PmcmOkWFVLhQS7SNi/pnTexh9WqGkE59JXLXGUKve9GiHIU8bKPbpglS9r80w5KrsHVZo3JCG3ij
i1Lvmo1muTCYYVzVFomIoc4XaqIqVblwWKg7lCCehi1PQ0+qS+YraFuwxBKmXtwKRlcrpSE1Ekff
EKUoUDyTeXaaP8wRumQcZoR0OOXDHTXAxC5MPCsjWdDQghXmiXHhpRo5j1b4K4iNVYO3X7GhuRD3
qpwFUyxa+qQThxGESywlXqndldrVD7yfICvHRU5a87T5Bxsfg+xK82uFRnMwrAIXSqkMGzB7ZcY4
uKDFI62dY8A9cRvoW8BF4zpXFgjif+tJCo80EKuicbylXlTRylWrEdHUSHtdWRSTMN33XYNMwLLj
8z8bUct7q9u/2hNVw4jMEbP8ZtgQZjcAXeRKkgONWHKyL03n9yjqQ3zQtrb22vAE07s+avSANozq
aQKP3dVqQzAHiBqm8DEjKAFiop1Z96H46YzFTzOgEeXbhJfEyR+vGy9Qr9S1RDTJwnXEHLqIVWgZ
kBwt2GP2fjAUb03ucntW/e9a5Jugk5xScckt/eyDM26Kjzzv15BgJHykbhJi0wcJ0cyjMMeCqRtb
gM1yk5qoDU1D/TbG6h3u+CIZHOsghf7NlCl9ofsvVvMDySoFc2IlgVvs7kdpBCepxgRnqOPa8wlF
r+LwAlvsCue97ji4jWk3rmyoA3CzuxNN6f7QknG0ANRbb0wDhH9Y/dQaeSlzagwx1N+dR++nMZq/
PegzaoCuX0qTTp6quXJNWORdjuZ/0XVeu40D27b9ogKYw6tE5WA5t/1C2B2Yc5FF8uvvoHqf2xsH
OC+ERMm2LIlkrbXmHHOTTT4VszLStUxZqc0254NksD/HitjnDPSnljJOEt37GEXoxyrjy2y5qESa
v0fUWGzsbol+F+/9qO+HsgNFaNWUgrpGgrE27eHR4+9Iu5fJQXapVYjgwdniFdJPY6atCWUraBWo
4VrHH6pEnDaSqvVUjXmAK8Jd0BssZjTvrW2UAN1IGJNfzIBuhPcL5p5LSiys+a7bqS6yTrAXxEuM
Oa7NIz/QteGnr7bhVCA/d8ud79ItC3PwRJPKXnwUDbuDS0v90MruGQGD+5hSial0SVI2tqONRpPz
Vb2GXN1u+hTnfCXllp/VtjTK5MaAG9e02U3K+Y1vyLSHy0xxQ2YXln4vfOh9wTN70mIxK82EBOry
EFbC3HBF6zeN5j5HFP7UyImJiU58hfRROVGnIyiHuQvaolMMaTtz1UrP3tVujCYiJRVEGUZ1UA7n
HdUTxjrUfBddtStNQP6dsZ3j3gjSzK02Q5jtpkL7ohH4U1nVjh5jTt+wBc3HEHdszE9Nzx7VKNNg
DmOSdBrQO9Xc+Dvg5E8T3HTifFszqIW/TuymO1TR+GlAxts2bf6nUALgFymMQwFBRRWq4lrjyjXH
wx89ibjguf1u9AmJ9yT/k16z3mAQQQR3TXiqPREq7NJ95pBPfnkALJAcuHqQE1OURl6BrV93AwNG
FYMLlm5iNDZd1OCT0qygipuNKaCI9ABi90lE0Kkfu5c85EqnLKaKNkdP0Gp83klhAoAdfuLgItIs
ivlXbV1fIzg2DkZ5Rm15pPsRXg13QlfUZlfSNHb5gFbRc7xjWZRH0aI0TnNqNbM1VoVjzNcqZpbR
+32/HhD23IWxm1jBE7VI8IoXQGDrhOZORzWgIxvcd5V2RR8I0R9rJGo2MF+mU+HySXnBIoK4BvVd
mKZzg85JivTJMl64FoQBbqqBrAUyvesENh6zKq6ee1AYCIfC8FOXvb5nqWpsBwPZhbL635MgXsqF
RQsChdNAOr2Td5oCsiQboO1TrNbl1hPMIfWGrBD1UTFcp/UyBqAiGkx/Z7DpWtiJg9l3oHOcLtsm
k6Gtmzm6MSmyNkROGODSjPPIK+WPVD+zSr95HQIM2eBe8no/2dcZEEIUYCDSSaE7hvDd0vCpNwYv
wJkfY7L4UfXteIUgvptdvbrldfkuyAYqrTp+lan5u2oIX6GcCUbPu3qN7x85kgIwZ8VDFYNnaSaf
vGZBMBGJ8IHDegAo9NEHRrVBoCYPhcq2uYVNr6sne691PQSSmXgYm0BiSIEIprrpYKdRgpmYjZUQ
76kln9Keho+cVmivRbvW7rSnjAxcdGLFoc9z/1S1zHDtbsnqRYkMj9h0nhY9jblUJnaXUfgnxo/Y
jb68OCkuXJzgbZTyPc98jwjPKQ/wtbqw5Z0aAWapa+qxea0lkEG78T+mqvtZtuGjkVBMY8Vac8rA
tVigKYhmz97gVrqlilSEumt13JyuOkvHv+R6354qnXA5EmRLGHPxLUKuv9dng+OIomSIvfDWGRIP
tce8OWtLcWtpOW1M1sQwIqODp/JwD8JPbCVWuaiT09WVvEs0Cgmgg+15skBFVX0E5jb31S5q7Pk8
C8W7jpLx6GXDFcKWgfMeDp/rQDhNSGi44KvfYxIqTvlIbJqwdpW1xGh2LPK7XFVrOWXfAIG1m1tC
X5c3/ELmbjSofTTOqIFsIePbGXrXmMWsUZaXpANlrLkxNtYirC4aRMK8Obak/KpBI7g27GmFqfzs
mF6zH1ygYH1PJcIKDy5pwtfGIm9aZ/SzXBGuQkEAZfi+1RLEnE7kHcypR2+W29lKp++wbWuDixV2
apZ3QFMHK7MI7ySn0YZgdfUgea913Ys3gwsXhqlNEgitcx8c2oekPSf4SAH5YsTDE60ZN7gTLIY8
ini5IRO1hKerN1MVEAZHrFSr6oWtP+2ZlL+2ualt3ZTgplIRf9Xn7dlJ5mHfm+FpzqPimIndkGhw
IhXqs8gep12pzIs51jBIRpfYHtff6ubSr06xSMk52s68PBSdGty8GXBsKDw7yKIe14/55CoiK6Gu
o2g1WdTaRvbTt8S8FlNmrRgt+AHUAhK4ouabguMQGb39GlfQ5UekWTsy5Yl/RkSt0JHMuHfQldve
Dv3M0dO9NVU/1LeMDMzBhnZnt7oABTnkJ9ITFqWDPmwKR3onli3rzCxJ3cO3te5ZgAU9zRsQ0j5v
FCtMVG3vJjOWAAN8h8Gs/eNS6oVduiJiPle6/VZg7ygRPg1WgS2sQF27wIpqaIYUS3RwO29Hli5k
u7Tbjj2e8gJz2sE1mIqSL3SK62dBNXts3fRQT8jGSVOtoOHZfAlPNN2Nc24wIcmcJTS4WSKQKIOY
h/wiOjRGWhXqT96izkaTFMyGGdHVnDkDGdOXO/j5PqFpFitH26vh3Ws6sGZZaQfwp5N1S50Q1LQU
NjmxIYGdkKVdZfuokb8VxCq0R9a6Mlmwkuy3gdH6IQ0nOfohkhlm29HalhDQOhpeK8rX6CQsRTZT
AUMvb6mUawceG4neQAWMlgaePx7bVLBa0vN9o5WPVO/kWES5d2SetXe6PLtAcItWQ0PJNHbWLiwz
j88yfpjlVG9dGz45VL7GL53TQpTj2yFI/9X9Ysto+xMq+ne/XN9Kt9Z2k/it0luXNHj98xREicrk
OQpdCl3EDZwzyEN9q3Mix9AzltDuDI7wuWfhVpc0F5FjrdvOGfFcgRSvMN9s2jY+uHw9V8lg5PuI
j3xDmK0TMOKe4G/iydMNSW0HtlPz7XPRw1AkYhTPZJIZKBaq9GLZ9qskVvCBbn5f2euocbVDF4/j
uuPChwSkrY/3jU7u6zzXzSHLC4aHEtVS2FOquTqyGwug7QoFdbUthv7Zzpak42J4Z9hDYoDB9dOz
vfpI5APH1P2mmWv1MV1OWf/u3m8VKOxyOEM8/b/uk37AXirveuOF6vffu7Q3sqNMyF2myS5eMoSf
TcZFI17uFU35g2Mxvd4fS3PKG7hY1tFb4pKznmaB00X+7v5ozVeNMfAwbnJw6k95SC6LZfRbp2O0
VjcdOcQSqF9KgskcVdteDlOQekAkkbpcpN7sKjObD6Q7yeOMXTGxPYI0XzAIaO9jDKG4qCrrrXdY
V0bdi4Mf8lrpCJfJoW/WdiIfLUy8lyF1UX7jcCBMCDhFwcCEZIeW/OrKPhYE2nAxD0j9SA4eHfZN
WMwpwbYR3iiaqz9a54Ravdia5ah2ticdjlLgw1pfPfjToN/SXIv2ehx/1r1cEhIJ0kkRRMATW0Qa
bw3LhXPjaf0TzIbARjnRNX1zNr3yOoswfrxv+kkzHvLwNxKdiXgORefOLpLdoIF1m0Kd/9zUx+RI
G+JKWvFwVXUaMqawB+pEkrtBZYp3QzjffniLrMh4ZW6mv9BWEU711kcTFWeqDc/lXFPs9/6KhhjY
ZEQ+j6RCZEd8A/Gq1EaoGDROD3NZI/xVjI2ssUj3pUH7ekahzGFZXN9lbahjXYhrTI9lp+rIuuh9
7m87y6f0E8XiWCoJ0Kymy0QX4qCbsz2tXN/TL/cHurDXTqaCD7I87d/GTUbjcn+aGJl3ob4ERLns
+/eU+637vnDAa5VPPfD9//9b7g9okyBaAw7cXtLnPP6vX3C/q7c652tL3/39dcsL+68flYVFhG+O
qvzfz/578fd9pTDx8JCKsL3/BpZO496Ymsc+0qDmtV7kHOM64WZk1c7xfh82gAQ/uTwUmuy04p5m
RggM/b7v/sT7A6OWxJta+uma2XUVW7RvmQrQy3GhkEUapg2GE94fHeLz6S61xAMR02qbCSDGp+j7
xbOcopbX5wScbryzZiw92Noemsvfm4VlGUg1obE6vmyA2oppM9jqkxSZkhHq/2yGWpWXQvnh3ra6
i9fPVqB8tySdpiZ7lvN/uxmlbaEHJJqPFqftHaoQe0Hb61dDHuty4bfnefM91R2CaSQMXD7iV2H3
v2tPz69V2v7MzcQGfEfMGAHSBrKPrnlQhmNutXHQL1lceru2L9OzPWTZoakILVHk6hw1oyc3SSb+
KULgtrewsV5SneS1XqWg3GgdHOTSmawlp8AR6ae/NCudUjdxz/Vrg47CcWrFH1l4w0O7bOZhwNVV
UZbf9zkLZSThq/zAgDtdWVCQObO3QYwkgEOKTUi1SR4wt+JRPIFW14OUFvzKQOFwHa2yuxKU8p9b
Kv6ppCoPFo3fIW/iawK9mW5Op8VXp+1/5DkrgNjEpo42Dn6Kqnb4vcOXpQWWGvRzRkzUoo7cbayQ
VoBDcG8cttd8rhH21DrWrhEbUueFz0lWHakJfJq8bGyfonsydAVX9X/2dZ31R8WDcUwN6aOQST89
qyhPjf8g7Mx/ymzlP4m4PoA/CTcJNjt8F8mE5JzNLFyGFihuyCYkwwrMo40EWK8e7hvgJ/WD3Vu0
dyXM9br7sAykj3aEvkvIpnhh/Xu870fbPG/p/U27wsvlh0XUn6Nl4WuewNnBbGiuwgmb7FT5P4UL
LsKmTT6kxbZK5baf4C5xBO8iF+lcM3XtrsCZQuB0/CvxierwJj98zYycrh3ds5VeNFjiCDzaCmLD
L2H9UrtVRHq7Va9teni66afPHjr6OdbqvZmyWMzV4G/iEDYfKOW03OaOIfEMC6texSL5yDGtbKdQ
yNN9I0oGuFTGr2Chcpjdc/VYxKbcO6o396UvnZtG9tY6WWztDeU/bPaf0oxJIAMN3rdEAwmkO0dS
5rzHpHUwn45G9NNFiTwy1H1D8xPtRgjihxhkxjPiuvjv74Ct+aqlSf460u1nFqKyfTO4xot0wSwu
f4SYlV+a1XinNNaQuCjwknXnCRaoy83MNOJt4UMwrkfQq24BETJJ9K2VD+VjJ/LqEXRlsfLa6sGy
csCdjt09NXHfPengVjW8kA/3XbQK65PWq1/3ewKUPXOTQaOoB34jmGwfHXqKLxnWz42eujmG4nng
+p1DzbbzaM3VrKL4ce3P2vgAp0Am2UDYjkeeXxhH+nPYjl+zYGJfZpF9c3xTnIcI/r+WWNVX0ffX
aKSYbyHbBFiHUZwapUZ3UM++fFWsnCYvPmoc/cvUf94Jw/d/JPpINmv6wSRvgBxARpwyCOs2Oqch
Tn1W+4R80n2rk3BRw7KAiW0nP6tOOyWT+6ufMnFmMApvgoD2PNZJGLDlqbddEOz4qFhAAoRtBu+J
lkzzTHRUf6xIy1nd79aN0RCVQVS0YbHez81rkRGDYcG5DXwTkQ+9e59Ye41KeGRR5uj6tzXbzbpF
CrVPvemL0al5Fbb5S+I7CUStgYDhrb225FDSOcTgYfr+6/Ipmz1RbJnb/IAL/StPQGeH0fCKJYYx
cmErSJPmZqpa3AWIGG8wQdY5TfWAT+dZNXN1a5b6BO7YAibn7n2fS7TULXaq14Yj8IhapLrddzmF
G+352LnML8/49wMjEB1nLMLT/cfv+9Hi84WOuLr1kunY6v5IVMegYRmx3H+eIanDwm7INoNU2vG+
0RaO5rRs/t2936oRRbKW/78e9usQc6EB02v5VWDeePL919x/4r7zvrEK92seZHmCVXYhBiw+J+BU
Qj4CMjGGNLQ3ou30233jT3l36Filr+Boi27jNBsxyPw264xt6U9Zx0gbJzLQufCWyNQeXQ4xZYzm
AyQnJjUQTj/alshGWxMGh2cEhTxLPXJ6oaZFwulfTR80vD3KfN3YjUuRW6AxiwwtOzLgXwbO+eW+
GSP9P7fud/VuHE5wc2iGd8kJ3fx/Nu2wZILd74+5E5/cWm8O4BE+yRaCAT8W1UthYhNnYHy/44YT
eyzcGGTK9Gf1oxnncT93lfmED8t8IGgLsYJnPN03Xk+IjWB1vJkdH8+ta01bM+XcK0OFWtrr2ptr
TvklB7BKL76WX3OdY0yL+te+Ec1hlC72wGW/DlCxK7+yGWZii1T7kKneenUJFUVJ5L+lVrl3fGJK
nTbTHsKoCtFlmgiVWt14h6J8phHi/PQz/rRXmAKsjunuNMiSe4wa/pNvIVi/P2X5RX2i/B+tx8Qc
frvD8JNO8JQN7QWyurv4JrofU15eWY1Ev91oehCtSn6QBEFUg22SLe2AU3I1S98MJnzL1jPf709t
+dVS+dGnz+A5QBc0XnuXyy2Xj2nbaFyW+lR61KesA0oZIlngYN0UHuaeNHEz3N1uc3OQVy2I5vhU
0TeZfNp22Hp5oDBoR0gkEPdn3J8b9WoPfso9RtZnk8XmGfe9c0GQ2+JYW26Ct6k308gIiN4BlBYf
3EVJvFcSIc2uAK2R57vsjCtnALO83OT9l+dhd79t45UKSi8TaxqhgUN9FJDA1V47P//VUmR+k1Tw
RDFv/LKJXvWgoeDhwaFfx4mFg48Ah0ajv16qrz4mEGc1DLiHByd/GyTJFtooiOAu/7OZl7v3fZRt
O6XT0onS1Ifn3rv//by/P2bYrxFOrL2aioE636MNl5FZyDoTUe59Q8BTdOb0HZ3nybT3lWkzXWDU
V2Xzj2hO0h3BAclZaHQuH+8PKOXpgVWQZHG/W9r1a8mZfodfh2ZW68AbHlt3upa47qfIqzj5h3W8
qyHhD+aD474qzuW3rNPFrU4acSsaUl9tMV7+7S+qhYHBm0QCkNy1U3rEjdE9GlpcPHrPaFTmrWVr
jMyM1rzMDfpH0630b3Q1FCSt/HRth/m6p+wjwqvm0VPEQt+f4eY1x1nivRaTsnZpPN5InLIDhbP2
dXB0RNKd/E4HgcpCVeoWxQRD03R0l86g/AZ0Kpg5G3mFyLTCfj7o3k4ze39dNkm71z00dwqp5htX
KCZGhb6YoZo+8HGVP1otttlGOFu/TvQX1C5k8TWxtqkWL+Fo1dlR8MliWeNRM8E1anSf1PbPpayr
HyUJVTuVIzhEr1P+wL2G2yv2+6t0WuNBr3tjVTVj8hhTx2xp6TE9qDUFG4OvG+U3a+oua7eS0eCO
0iRmwqiDqkZ7+tyj8VnH6di+FQ7iIgyINkWnnEiat6+mUYo/Hkkiwk2bX1FckBbSyO6ctR4ievDf
m6RP1c1lkUKwYIVCWBSChnAhL8lIlowhGFgxoSZiFiI+XY7omHnYNDo+t+ucVBntDU++iJGkuQIw
0Vc8T5ckNv1ohTYcuU8SAURtX1SdzOjSILzXLq2SWGs7LBqge9K6eBFkQp/CsFeLdFH7NDL90nWD
/qKrxOE9ZWx239+n4wnjY7mWoabABeU7r3PMG0QM+YI8kJCpJiftyFHyxZ1lvcXbITcWlQNNwmEM
uFD5G/j+/a4frPndo2O3guM6LBjbHOga2Plceze62r5URHehYAjnHS6Sflf69i40IvcTq/FMN1Xr
br7BpDFvgAjoZiYuXUE/BUXPutTS6lsT9alQ4fyWDdLazVKycrWK/o31w/n+hDFFYdMjbH6w8y65
MNiKeXla+Z0x2EIjV5xpdCounG671edcHvIkrfboDlj9GP1HWNGs1kmtORFVnJjR/CgLfXrMUte5
Npof/NuF+4fvgVM93J9w359GtjoioqEu5GfuG7cb9ZWHYmYtR+Y1MR8rMiuRZWckfQ9qyuPHftnA
3rAfSv3z3560cqLHUgsDF6nN9b7fcZP41BlFGuSJ2W+juR7edRStq8l1hjMC9OG9Je+ya6T1wiDa
veUdh8iyW+LCPpheS+bQ8kOpXyhkAXV5uP8QQ9O3op+7m2qd+tUE1Z84lRegwZlwHlRYLMelWgEU
gy/UJFiI5EesEEtVg1zxt+2yGG0xsm65rI6fU39rRsf+QnbPV5iE+iPGmempsKM/9/0qtls0/Fr8
mGRFcm6QOQXd8gNNK9aooc0fWL9Iqkr1di/8oXnjS3S0vdb+Eq6Dr64zzWMWs6ihFLRfQSSRTS2S
6CJj33odfIhHxlA1Fxta9iudhT96S8z5/cF6aIm8qDbthDHO7S1jy9A92cnlLjquF0dPugvLOpLH
bCKJ8V6OG7+T+6iCfuJoPf5xgp/F5GPEbj+VC+2r1glsFFVM4a7nP3MYH4v/3E2LzQhlJy7S70KZ
n3HVM+KStIwNLKTLaTeQ+vRtheR6tuaswWJLN6mtmeiAu8tcxOWJjm9EcXbqIwp/7CT09FrEWlns
rntLXqZOGnuDeRhYZQLCNFzERDc6+9m1h8Mw0N23Gh8TFYnE9hwf7/cGsyGHxCRHiECR9BrpbDQu
BGuT+NPNQlA7DnPpPS0YHiNjTWEkfZBbulgPtQ5epig/uNJST6MphxP7Upexz6GZVmevGH8UE8jF
GoW+DEmmz7LxOZJy4/ZLGCm2t4kJkxFesX3Cew1TI8gJrvJtEzKOIL+haj49h3iHgWbPOhHuueUU
+a5n0WMUi3RLBixJDbAtPm1nwDyCaUz3wvJYZkTHOJETuEYqXiFXnBKVG19GjyXWUZZ5IDrmAvY2
ZxhUPJGnk6+JedqZZBHt8s54ccvxCWLj2pLxq5OOF0sUJ2QH52TqXgThFnkefs+O9gdXJz5+Ql1I
av7GmHEhXLC++Mi/coe33tOzbr9Ms22EPKfW0GCzJNVBaLBoptDaq56YuHZAoFFofOSyQq7lpSnj
bEVngn8X/EaxJxFpQo7GaIlUFHfVeSZRdWMbTIhPsZOGZDkLFJSVuAIR8TcE9xDZTgRT4RLgKKkQ
2j5DFtJh+zZ84ss7bLTrIo1Pnh2SOCRoxYCe9AJP+PHaHDN636wEYQ+ZO63Fa4IkZOZiHcnVhFTq
WDl2gCXQYfxakyha2EGsk9nU9TJde2AGgmxSv1tfTReK5Z9FCGdI2sNOwdEh9S5ZJ7GlbRJbvaTQ
Bl+zOX0pn0LmAMdQcMlwNeALo6xK9CjesKO9984Uz7hELk2DlH8GFiGQ7ZELRUuyRJwHU4Txxk1N
kGiZ+VKheSS/ASdYGM/2yvA0xnzmnB4aEByr+KuvnPCoTyx6yOcgAK75qcperCIzUetqKlG3FK9E
qDoo3jgqoNluWgt7nVPWaCgNb20O6kzR5K3Jbp74zePBz4FR0D8FyvAUlyYiqshOGdBSm+tqro6G
Sp9MH+cBkYiHkYj5oI6YI4HlCrjW9AMh77amnbVYDWcUrzAyEP+hhjmOvnzxjJx81tiYdzTAnzNg
XbvI7LliZYOxdn3nD4utclU6w+9i+ZdRqgdmnIEzbtfxyKjQif0fXZP+sUj51OL0DddpxnqTSVud
iC3TTgfZXeNt8vzZ1ckyLbTyxdOaeB832M4MK9/Ubo3eoiZCqUnfSYX7pq+D1HhIaY9tsiQC8b2m
Wv0Z1c2pQwZW6pmxsTQiIfNZnQcV5BOwURPcLe4Yol/yJSPHL9641slVR4zIWgh10OrwAEx/FcNl
ljL5rc0KxcigXolkFSu6jNMGNKu29V2jPQ7heCqo/tdz5q6ZOSdkShFVU2byyuQmGEX87OsR5tPG
vPgiYsostQ8u7JzBjNs0KQ/KF3KM2kEpWNSMGtM+WoE8vlq0za1hXVbGEf0CPodQw9mnBTKxviWl
ypogvtckSdfRmI0oDwj87miycaI/zT2pcEYETdqYop8iqx+Xf3LKky8nvAC7pAqaSMxULYtto9xX
/fSpG9a0w4d4rvu05qSdZhgHSwyCBuBUy04MGGDntCtQu7WrWTm0+UnuAldE4CQhFutQOHzB0zBc
xT1nqyPR6u+tmn+F/cyatiZrAUueo/w/nq6Fq0qHmhEZYb/qLA5Sl293NutfnFhRAhpWfBARybND
o5+MJUk9lzAHEgz+F9e6KruYVnuz4nVMsf8iK3V2MISjPSyf5TW3AAlWTNkNL2+XzsXPxqQZlDlQ
4QbOwRR9y3LhAAhqb6K2xSC1yWFuRV3x5bmIiUdpwZsqc2wjcfFVI6B6SUx5tT3jPaymx86tL3NO
xtXYkHc4li5vMdpSFP0cVFa2r/WK8f8Qv1mKMwu9/XQlEvfJ0Zpfo/DPirCqNM/fHd/YD5LA4bLB
0YGWOg7xJtRlBvBFhJiBw1VtfphABQEOAg8rJmIaZwuhi+kM67lxfgvShtYiYXyEU3idqfDUyJyM
lMz9EIgkDJkd4mwCudWfHWzQ48CvqpUXYFw50DQ853PxMDMulsx3LdnfJrqC5K23a7orxBguKbaR
wMQGEzTGuJ1H59GtLnE2PjqWJFJ2SMHz+xp5EcUvSJfpji9QhLpkXSTTc4pQA3EtAb5igMPOWiEK
LMc8uqQ207n28ayH43Yu4bzVSb7tGiCsOlCCzg+xLHYaCrb2FyoM+qE+usupq3eJ6q+qsN/cnjob
RTAHKTkL5iJ7kOEXy+2T5+wQQ/LBPEHQWsftdCRGhnA7RMvzOEBZRu/ZJ2NOS25aG2X60vcWcqOK
WsUSzbcyOnynTvwSt8MpTKG/+Nlh1Ci3gO1E2a1ZxkK1+u0W4tKK5kufn6LGerAxQtiJIhnc2Ak7
urXt12x0F5Bjv+26eNCG+CtHxZsPfrztMqDH0W9E8D5uDRLULSt8E7TIEDMfeGkEQXUtZN3q1Oqc
e4FDRDuk+UkVaBMAHWEiR+4mam0+BzQiA0aXScQu0DuUHH6E0NkksHo1m+jXc9Um27kIeft0tL+t
jwTJHkuM4nQ6Em0kMbvrCQUj3TPqCebpuAquWmxbmlav8PT/BlsBmsXRJkKHUgKGwJNoov0YMpb2
BM/+qa08cId5XGseCd++tquaBuEFfaVNXdABoad2AM8a1KzJ9p3LNCnnLG95RD7NA2o2vzxnRYRW
mrZPng5BSS/4BPGNhfxQTGsL0tIDectt4Je9/x5axVvctd2fTDVkBFT9519jae9ON0Y1MZ5iclfH
NlzzEe55L8SW11YcZg+xjSigmpmLg4wcxDpwsPjieKXMHKAZRZ7H/Ghxq5SKojyxUKQJyyNHarlV
GkI73r0shTA/E93YOY5l/plLuTcQQH2xxlrFXcWwUQvR107iJNLR+VBLdC4d2IlPM/9tLL4ls8HK
WRZ894TyvsvEbOH50TL3GEfYQl2m2tAOXQe3wsjK232jomFt6E9/rdRRbfcP0gmnYz3NImhHt9vr
KFbeIg9gE/zkr2oYIFK++l2UB/Fku9/jnzRKi5+h8Bkjg+X7rK3wx6R7ZpCaDlayhaY1RMXTX/On
kdQoDTO40lkxkMmNNgEeHGaxv/Zh2A3l2RflWzqr6TO17ctfgG9LdtrZ1sthZ400iy2HtGnwktW2
ayuPr40obgJU8KVYWJ+FNm5QuEw/PM7RqxxHAhhSlfpBCeJv57Qu2OqO7rGu986v2qLI84c3r3FZ
zICE+rdph8fZBB3jkIx8Kh24ccP0ETNtWmb7GOkIA+WjnDLFXGvCIuEh5RSiPPXCYHZ4p0HUEqzP
RMtahvY26bvpo2Tx6eX6/BVJ4K0Dk8mg7ufoUTLGxkTTiwugty9/KWbHtDbfsT1x8QBQhi00eSjq
FmMt7OdtV/s/78Zaq/g14l0UHfUe4NHpzEjYeRn72eEUDpG/Up39giCp27rlYHNVRFifuqR5eQuy
3DZQXtlaEUxemUBFYpl7M22QNMDFuy3rOrg6XeVeWjm+ENRQvLYEzKmonG5jM+MS6fpDYk7dG04I
KJkejVmVzEctbOuTaSuxyvGskKEN1HKBIOSaf7FLegPSA78qcyYfqNIOhPg9Zfwz5/uTWvSkK3xR
hGhP8KwK8tRqbdhqbn0l9nv6ZDlBgKDldLtpSpGg8j1tbNe9dXGqPfYWkOr1YCI7vMcjjA06osHy
mUYAGphRxmxH6A97rc0m3CJ4Bs2q5dKtIdgDZP/ZlRh7/9rmQA+tvCHGzbO8jiEZ7R1tB6h6qlUX
sMVvHQGqx9LuiHTw8HLfObOhMj6x2PY33a9b6LBgJ5wLKE7tDH6T6VPa82dtqsxksp7gNNsYGMjM
VQRYf8+dvnMZbNrh050r1sWJ+Yyxj8U8Bz6NJSYBS3Qc8ahROiQ4fnmFFDMlJ5V4+er9qWb6Oy0v
2arE/CvSnqbUeit7qb4Z57+JwfqBN699ArfgrKEW5IxbLfigZVaPkI48bS+bWj0atK/Sbug3WVUg
tbp/B7LIQl4pkNyU+SgfQob/dzMauYWlWecvf/2Uw2/6F+gAqN2bBZTWN5zdojI+5NIRl8hZ1IlF
70FuJSlD89Kn+4YxcHzodfd3DhNeU0I9T51jAFauJW2xpLpWSOZYncjjMLn1xxz7DlrLvMGIKoCu
3o23ReaLixXZX4jlwhXQED1w5B+jmjwkFHaNiELLNr0ixrdx7XNPRCPuqKLhU9krYgJe/r4RkSos
nE6l/UwIIcjnJk92opjXk8Q3euejo8T/cHM53izypzZ/4Vkt8mp4hQXDkckFuJgq3lNsqNGxhmfE
YGN6nnWGoybV8Sn14Hu4g/lObkGxl7O/+X/MnVlv3TjTrX+RXmgebvc82U5sJ3FyI7iTjuZ51q8/
j9w437vDtrbwGefioIFGsLtDimRVkSzWWkvu+uHJKGG+cAuePlTzNcl13uEmkZOiHEm3ZSMMoi1c
am6Yfx5qlJMlvXlJTbN/pBzCX3F0Gb5q6I9V+UTOaabDDkBB8gxJkHYCuncP+5T93OdBBwMvarcm
VVBbN/AcEqsyfEcTK8Yb822bAYlpGrhcUZbsDo3ZSgd/yJTLP7vDACDRzVJ9VUVavS3qHr7tiuzm
ylJT/SK//bE3rY4seoEi2OSsLsX3RvlDKaR2rzoW6oC9d0i9JjxL0gGCF+dTjgzGGqxNskvjn6hL
2VwyQ7Pfew02MEKSCU+0+ZpXSGQ7RqneVzb1Oh2Mm9ui68yvUmM8thlcrT4W1iB792gTNkHL3jut
M4HrqAN4m0qY8xqw92zBshLEPBJn5VM3lbbZ1JlLvm6fmqxSDgOn0nUDyPy+KNxv/1AHe0kSPYKx
DalIhcNyiCMdMelcXluTkkw9BuZBRbJw1XVjDolqB1OSnNW7RDvIIJGydWsP0TaDU/cf2J0NH5jW
F/5nqRpMaCJsUu6NBcA0gTlChtGRdBhvafCaqbJuvYwKlXuV/1dHPnJt2y0Qq3g48qjufW1ltILL
eJ2PrvQNyjUdNCoga7JKsMbCwvKcKxwG/aSlwtqP2PTZXjwSL3AB6+TX35zf5O1rP+H376muoMT/
BSTFl9BW9jb8mCejN/tdzrvGASJDXvCHpnmGd1HZSmGYo6g0EcOHLvTSXkABUqlk2EUcVGioaNm2
8Xrw3XaFqo7kGl9bhGTXsD8AB3jbZG1Pf9aONnZ0eGP0/u+/oLMx9nJovvohle2ppvlrri3BDvoA
2DrR0UtWt5n09X8J3hhIEEHFIOsmJRLWmwDelVyJ34dU9MZGszHLnZqPv1pVYfVbk5oYuCx2SRZK
34yaB6LEoSjcL83wWxMeJbXwv8aUYinDcNY1MgIcufPhXE3JCs5j9ca9vNXZN02h/lNx305l91pW
s2l56VS5J9mgQitqZSih5GHade/8vK6/eeO9Iln510g21QdXA/szqOZXD01BUOd38qg9DFqGQpoa
f/f76q8xoeY/N61+5ZBt/BJZhnfXFPu3Wfp/rWE5p055LU45L3T5/6OGpXxTwxIkcgybZpD+Xf0h
ZDn9rX+ELBXV/I8pq5oiK7bM2V3G/Lq/qxrFSMX8j6M6mmpzOtINS9b+R8hSlf/jaLwB2qauwEyM
Uf6PpqX+H1MxLMdxZM02HZO//L/RtNT/0JCQVEW3dIvgK0j0dLWEjKuRjBdLQgk6bEz0SEK7eFhw
rZnW0e68FgDiwA1SznWGS1m1ZFOhgkWoXPMWdJ0mbbD/6l/899snf77yVy/VBhTe/OHSKSVpmQrF
ZZU6h4NphdWC+KUyNz+CLpk8BD66LkV/oUpqGLfUR+hPUodwUiTb4xfH8dv7zA3t84BI3EsGF+Rv
RdGHC6WTvBPGWSo/2jJF5itbMaBouz2r6p/CH/8d+PSxVwO3PNRHrAAGQzXy+5cW9srNGFG7T7Up
EsdZRYl4r/PiCtHELi8G+XXMPEqwQxIqGy0eqHeO8/HZRfESgDFvrmu7yeKvqgHR9MS9MvEFYpN7
vbKd59ufPDeNmPH1F0cNDxdeU7UXAFCgo1pXWict+JXbrf8ZwP87H5OQ59V8+IGbRZZdtBfVKMKf
cBhbB6lVVHAFuY92nNttb/ejzE08zn3dUaYnWqL5NR1R7vnd1b14a+Se/MxmDLJRiWSDleZF4Udd
ul68qkuwyHArKL9v9z9n8ILQC8hK2HWGqXvl5HjImJxr69PtpmcWyJykvK6mkNRHlFB81V5aBcpu
O94mirswazNfbQohplacOkg8vlpvHoueJ+H7UlqQGptZeFOILx7UOza3TkgEg8dx/FUF0CdWPwN5
6dPnZmXq92pWLGrtbLy/vaTDU5bLmwKlmNvzrf4pMvs/NmtOs3XVtAs4yjWkjJdqFAN5E/9UaNXP
DPR1Tcl/ztupHgJxnAhB+pFyf4r3LZkkh71pyDN1uU3mwt53RgeYTYUQVf8MhfxW5UFy5B3u9jfO
jX76/foTowpyoIjRZ8mTH79wsbrd7rTw78RtUwgGqdP2JWrO5aX2NfhGc0qiKPsoG3hYVY2Kgz5N
HX7oKGRb6YApsn+OMPPCvu/3qwnjabVGtpzGtc+RMlGdB0js2gs2PjMkURF3DLmGWrFK06m98wrq
Dqn2C5tXoPt71G+5vz/dnruZNRHPqCbMQKlkgLyzchOUU1RQPZA35cdWXBPiW+00EGTAEXHuLNTc
At+uNrFd/bz96TNxQBOiF/dQdRxLyzobTXka9OIrgKWtHqWXDzWvChGs7WAJAL5pnam/eYhVXh11
57OUZ+ePNS9EMYfnbTUdaD7NdP+gUiW10vsOpgHZM+9vdzETzVQhmjmxS/4rD6yzV//kwXdV9xEq
ry+V1e1udzCzAm+Kn1cOXVWWq4eNAVY96+6rCjiqxKtm4eQfa98U9uGyz71BN/P8EkgDkrkTnl5D
JmTvmFG1IHs2GzcFE62QQlBgPMwu8GuNEFl74H47VDjGdZGjygvNWZ6hI2SByFnBX6lm+y5NEZXM
dSAAraR/KtzOAZ9nFzuoav2VRSrJ2wDFKD7JGlmFrMtlXpRgFXcLqyoof+I9Mm8LiB0+tghC4OfV
D9ZcKqDPMWX4VLXAbp2tSG0suPBMJFKFIBeiYdelcDOd/dRETsZKXuygfvBd9xGuOpJqmr3y7XLh
1DBnsUIkl9yhJqXJWCYhcODQzU+rzR/BDEBHnXun2xM2E/LeLOHaasfWKbSITlrTlKGkSlEApu5o
Yb7mWhfsSQnSqLOBWp1rXUVT3bMrKD2jze1PVybLf2+rE2Kep9W11MBmdHF9tnSr7zIeIwtehTiq
+98pyOq+D3JVQIORtMXWcUKuCo48NDmvFYH9ACOWtuA4M+M0hPAYJb3nFEYaX+C4Rj1glLITZC/2
x6KjIUTHIHSgqkFZ4OKheH6q9cI49pquX0Iosw4LczkZ1TtzaQjhUTOHSI5g7rrITpjXaD1B6bYO
YkDAZmpQ60P1ZJSs9I5HdCn0mwMJY3L71Hmp1Ed6450VK+qpk9rm9+0PenOp9z5o8oorw4SzQmo1
jedFv/SiHyQ0qVNynCb7W7WK+Af/qVklsP9zIwvaXeuW8g45znRv6aX21eVZ4ATPX/U3oGslRddO
ojpHj5sq5plUM77VTR7Csga+/Ow5tvY5k0uXdG+pA4Zs4dyn/HZY2HeUydbfGcjbPfNqIBBOdbaT
e+YZv4XMlxqqM0id3HxJimfqgNuv3TH4WEZAEcywguqZogbcLYAueueSBt2MYTp+zJkVwQzJldR+
WTAQMy+0Ux+qoNIotFnw5plopwgGmCYSbwOeY5wzdUj3EmARANQWtAIq9BClbS9sEHOeKmwQRgSr
RK2k2QVgGeDGZEtBwPNtk307a72z0sbU59VKc+twdbVn96w3w9bY/aWsmn2x9rbZ+u929e1yudfW
r1+eeBHbyqtypa6efv1qFoY1c/gwhL1C93oN4G+SXTwTUYu42KaSDTuJurD06owRG1MIvhoaBKSF
4Tcl07buN/Gu2BMRdvoW3bYNzC+bfu2uuiO1dfvyjsXbeAtGMS3+ezMq7B+4jjVQLst5pDz48qUO
Lr1+qNsEmtRftxdtxuwMYQ9J4VgzC0NPLzKyl40efyIR/WqkzidQC8HC7CkzwVUX/DLt4L2vsbpL
AkLuFWBssW/NXDkV7igdDHLcL7HluBeg+six2nrMScLWztTt8v+VbrZPizL5cXu8M4aiC06M1FSt
OTAeomELM2pK+VXeRJ8Vtd19rH3BjX2XK22d5dHFgEORwsy62o+uGm+p9Wi3t7uYWbK3l4YrW/Qo
0JZj1HIucfnAe89GailZ/OR0SzeFyV3fMTpdCBGeYjtjE2Yo2Zbg4DOLgkWtMRdsYa7x6ferj2+o
WAQOmiAvUYIMNeEOpgxpyD+2AehCGDBzGT2wltZz80s/qRvAv3l70ufsRggAMZcnxWtouYEjaE19
noXAsQKNiJotTc3cugrOLsuoTlC4junIIYBtZaWwXas+Ik6UPtwexVwXgrf76LtlWkkXnTFs2oCK
vz6Bz/ZT13zszK4Jnt7ahmlWdhxd0LBqkFyFBmzlqsq6TtXN7SHMGJAmOrBhypWJHMrFRk0YqrCD
FCcfbFrwXYjJXA1B0fDipXn+qgZKuquzRl+wzZm516bfryy/dzrPbFB64V1aV9ajD+F/TGlebH83
Qz/92AJrgu8avIxyOMk5YpnDp7hVn9wAbHxj6F8ku20XOplZAkUYiYwAWUt6wjojn7FHnPMREht/
oe0ZP1OEASDfTiUj1ECQQVabLE0zICGwTbC772/bz1wH06CulkFNRh+JAc86k9f/3AVI9kklhdVV
8rEL5dseeNW+pSrhoGYuxDNqIq26MidGeOHd7Y+fjPyd0Px2E7xq3Jf0sEtGyQSIDMClae983o8R
N0HGAsJMCNn04e/bPc1NkxCMBniVvIaXw3NQX0aqAAuYgvR2PHysdSEOQeakpSOkhecMpToYlmA2
zFrIWOH6LD4WsGUxEoVaTvWpY57LihNnFgdrq1Ty1aSp+KExyEIgkkD1j1LKGEbZ+OqWxQuSZ69j
Rerudvsz8UIWopFfJdRKEk7PsfXLDIOHrpG33LNXPKF9cIoEP44iOzPlljW2lPJVVV3tO2XfwTPw
q3yhh+lb37FXWfBm3ZGrcQzpIQ4fB1uBvwAmTLBZkLpt1DBbiNtzvQguDQC1zXyVzKNkDzpkuiWk
+GF46ppt7tvQnLnSwl12sp33hqP9GTsqUg+hYgbhhdfFY65b+yRuj8NQrhWwGaGMtHGubjv4+hdM
YO5JUFb/7NBLoJGLlDi8cKu/6BUkco4KchrSTErVIwqPasjQJN3bUye2MJkzjj+VGFzHx9pt2jQa
EJ0w0uEepoZtmNSHNJMWwu+0Ju9NoeD5yDy5MUymw9lTjln9kEtfb3vL2wbx74ZtR/D3xAopJJem
714ZO3aMTbB9/IRK4ao6uit5BXfSgk2/PwLbEfzeGpCx85xkOCvxA9VOyBAtjOD94G47gsMrZVj4
GYWvZ/vOevDu+01YbKjygXVv9TO8HzbqziPJt9a2/qFfuA3NzpoQAhRAsr3K08O52EaPaENvUW5c
AQBeaWtIZrbyplwvvWLNzZsQCyhNBlQK0xip6fwJ7bdnULpfbk/dXNPT71fbYqqopW10LInaSxMU
/TfSu9nCcr/vD0gY/tk25B5h0jppgS4XXOmKt254ho/AE3zk02UxtwmvKvwyXpydgxbSxwFe5XhY
+PL3NxBIoP788r7rnFDyDXJ6KcDsQb34KbAjSMLdYGEbfztW/tvpZEMwnxGmxMFNko4Uve+cczms
EVTJ3INN4j5aWSngy6IAGISAZn4/+nqHAkjTW0/WoMjfHNmuAaJRZfrYSbq+o9q03OuDAlFcVkOz
uLcQTHsFp2ZKR6uHSD5w0/DOtS1vm0RhuO2dyvrulHVzqRQXCgrbcoBzqOXfdV1K28ZorWMkae3P
GvTAtiCXevFduLyCCqLt24s3ZxuCSYNS1TUHdaOTB/Ng9VuB4d7LFwxjrm3Bph0DKqI4oe3YpMDS
/R74DaI3325/+MzTAap3f9pGEqBomcpOfobvSvpkxAOAGx3SmD1aI1D+NGjC1C1aeoYOR7CcpFSF
w1kGJMyWfmZO1SycZ+cGKexvYwUzFGoSOBfVNCvXsY+J09/D+brwbPt+YEBY989hKr2p5rGp5Gc9
iGoU3gaqICcq5duzONe6sJfZYwVATE3dUzFBfSaBtG2oURV1u/WZuRGTZmWQJ9DmjfrJVTgsAWUJ
qZqm4v526zPfLubB4KSzFSWusrM5eMHK1bpveeRtb7c9E3h0IfBUmpJpcRu7p7GC9bvrYbKIjJMs
FeewgIPjdidTY++EHjELNti8oBrT9BQoUJUm5bsmpeM/yuE1k5Pn233MTdK0NFf7iqOEDVT/AYJK
Zac+WLbnUQoX1QvTNLfAU69XrfsQo0fQ5rinAV3EAWxX3/0lAya9/e3vnyZkMRVG+rbPshp2DSAS
qMPCgLlGij4AKWwhFV47Wr1uQkn7nDhusuDNc9MleHMUwtroWGN+LnVkLAEcKubS+9zcXImOXCOM
OvYOVNA+YJhe+9JIcNIiYXR7smYO2rIuuHID7VvVRtRzlOpvN4sPfl2eCqiKAggOWzIoZQD6EbLE
dWoshOAZJxEzZU0B8rZAVu+UZwrbZpHn6Z3TgSJMvTz/FiFyv3AMmJk6MWFmuGkM67rVc4+Edb/z
noFbVFiBvHApmll1TfB2FEJDu7VCTjD9kJ0o9kfjPVk4E899u3C+yH0lVAPH1EFO5LvKjC+l6RyA
wi2E2Lk1mLq98kBeTZXO0UrYcmOoSaPsswIrI6S7qCu40lIcn5sfwc2LLvXcsVD7s5QVR1eWDtEE
5b5tt3MDELbxygkLL7AJIYoCz0SE7soAiB4Sfi96vt3D3NcLPq1EPRI9rYsaV9BROmjo0Dbq3uPt
xuc+X/DqbmgzHZQtNx5Lj1ddFQCVLpuMW628NsNhKSk6s1WItWGInxcANSN0FGPjrLrdYzGGrybk
8uA8norM/nJ7NDNTJdaIdf4Qjh7I5rNsZ/sSZpYsNDa3m56ZKFW4c45DhFTxtBGlafC1791DA/0j
peHA+IyFMDHXheDGOvT6DmyjzmmA7CqTInaL5nvh+zGcD/qCuc7N0NT3lb9FkTrWJtU2J4gk7wsz
39b/F0Hyvyy/lFXBlfNE6XzfQHzWC5sHSiLu7NH6fHvy5756+v3qqxVDDxBhRnBE18fokSLDfBeC
P11Y2vdzSkA4/my9zECr1lXonnKoCHJV28j2pmq/5xYCrdbR9xHLWnqHnfEDsdaJItJBhqg3Pzv1
xFKsD+WvygmsTa5owVcuV+2daQT+y8dmTfDtWvVgNfS4v4Tj8Akksk8phhwuGNLcpAnbNQcxtZ6E
ZM6mM/iHIoCcuQKIaCUPvFQeklF+dtsSwpFsKdDObERiZcmYF3GnToFWtyoT1b+hoDxD8sHpO77x
+/aMzXigWF9SUaUz2E45gD00HwFZfQ7cCiXN4AS2a+E+NDcMwcnHiPS3NhLNKRKEjjd2AWNoSbJ2
tTJbWJq5LgQfl2LENbPRCM+N+63k8RsSYv94e4Lmmp5+v3JE24Ttq3QLVt1L4BGCSxNNXxWp7dvN
z82/4Odxnae6Y/LlaQd0BSFnSCfU4tmOoJmhuO7Tx3oR/L22CtM1Qt891QgOIJcEYiUrkF+zy0JC
I8dK9rf7mZss9c/J6sxmKKTYME9aH289TwO5Ev8wpDD52H7xVu51tRhJ16I4l8Bt48Xf1OZHb/l7
A/GqFpjx7QHMhN23o/pVB3Jgq47C2elUOg92ZOzkaqmAYmZqxKeh3EQ+R640/QRLGwAB29vKvIXs
WstYMNSZu5f4NITMml9ETa2fOE62T7ZvynchIO0HrdT0DTQVJcLMKbQysma+3p6suSEJjq0Wg4RS
UsP9qH7RTJI3prxpVGdhredaF3y6aLtR7wLu8CZ0SyvFkvq1AzU7LJjJx4rrZPGlqEIJaJARJTlb
1HmCevrWF/bSvjf3+YJjgwFPbXkMjFNX+8910D6i2/BLB+5+e+6taUt7JxUxISyv45JcypHtOrQf
tXZz6A0fnTROtrtMd5OnttOCuwqGn73TxfEhamD1iSu4yLxOK37IMDA8qiUXS2gf5ZPJA+ghViwo
NUmTHvqkDx/qXubBrIn7eyOqQOwgp72WQnd8yKgMO6Lgaa1Hy88Pdp94j05SygfXGiC8hPjjosOA
uxojw4a9A9IsB335rVP0lPb0bblDkwC5gcB2vpB6TdZN5bSwSKXdPvBKY5XCvLqtgrReV11sQpSV
qenaawMg4qrlby3brk5uquhPBYB0KC6H5iCZtrXRC9nYGFoX7PS6a86hlLirwYQACQ2m+uh4EPU5
iBiv3a5Iv6RwXXxzO8U6gGb0N61j5jtDGfsNyljlLu156hobr9npfT1sby/Xu2FecezJSq7iSqDU
cZ1UrnaqGvskVzzPm0cV3Uu1XHohetfe6EGwt1zKbBeuelIv4+DyXpsc7VqTASHxcvCBMahoIv05
hrDJ9AgJb/fUoNIopxHSuJMedExJ8MI2NQWO92xaPL6VyCqG2OmJgmL5zMmk2URoK35nA+kPYdn0
Ryvv5IUlmQn1snCcG5I48o26dE52kw8PZpmmKwQV449EYyhWpkPk1YIXATrLSeLB22UE4dYdc3+T
jxFvRPIzmMST1Oawn3T2h1506E64q7l9W6MSG+fnyh42sAqDEFlY9Rm7Eh8IET4pI3ekSLuIRmdT
Jbp0Byd0TZFSHWxuG9ZcF0Kk123baYZGqc8cFfu1KQXpMYNyBKW1xliog3p3sfEOIVqmaVegoRAO
Z02ztLukNyHbLI10YbHfLnz/MlymfxrZ1WonY53UfS7XZ0TK9sGhf8pO9UN3pxzCjbS21tDOrSGj
vZi7+ECK70E+pPvmYG7NBVOem0DB93vJ8iRIfHIkfowULiTpKZC0U1bEu9sLNDN7jjB7UenXZhIX
9blEVX0SyEPedGHt55oWggqK4naOgm92BuXwrFvJ5zFWFzLD70YTFkWIJkrbdVlhKuapM51jHluA
tjbwYm8tLT765uH21LyfxKUXIYzYhlXZyYBKK8J87cUwQ2lV2hALRxxMN37RBIhqm5QEtJKEgBAb
ChSjxULnc7uKEGRCyK3IKBXVOcgq9ZxC15etC7TOv1hkRH9PiLGFY/FcR0J4yTol0d0em6rjdhWa
EDrD2AM/Y1r0C6e96ZPf8SBbOEvWdczh1bbYIA2UN9dOatiHTvbTTQRv697JK20btLGOyKal/cwT
eHdur9+M/dlC7Bm9odWcspfPoaE7G2QSlFXXQCN6u/U567AF866sEqJIJ1dPY+E+1xwvQPMEW0jI
2lXnUuoSQWKIrnvDe8hWgqZ7odup+fdmUzD9wgkmor4hOysWIoGJKm3bDvbtwUF8opfh91ylva8/
VEmI+HvimlDyVMkWCkN9H9daYSwMf8YDbcE3wiLQOCOgjGOkqIYPTZeuHDuSV80QJvDjxdEWUq2l
t6eZIGgJztBSxZmaCH2fTaiCO8Nec2Bct9kSKmKuecEFIo3kjklG7oR+DtVq7hc95Bbt6UtI1hlD
tAQHsKxcVbva0E6JD314A60TbNN5tbASc18vmLkaIJha5gbionrYHs0ksC+KRv2sVKCzt2B0795I
FMea+r7aBHMXMrnQH9CZ7+E/l/a6lUEMnK9bSPoCS185Vb5RfVjreeKqq2jhJWgmNFnTfF71Ooaq
qviy6pxUiRpFN4ZFYvRsVFfacthHCCIvBIq5foQ9MPHhl0YnSjvBzSHfj0APN0pm6AcdxPGu1Ut3
oZ8Zn7GEiOF6ptQl1E6cWr/J6lUfRd3Gomj7cTAnzq0YiWmEb9uF3NzcqIRAEcBiFctZl51J0p67
wD1Wg/1LNfpXJTEeb9vFnOkJQaAe0RepbYVXzjwjq9hsnda8k6De+lDzIs2HHPdZAIu6TEooOco2
0vFcaR1FXrDqGbcUqT6yKvNiRHDlc26Y61AbUZeqP3YmFak+uGvYKFQUUPCh1bmqPM/nxo0q4+15
mdlQTcHjB7/1w2HM8Hi5Ne4Tvy7OUjG85H4KmZsyGBstQEQ4p+B33/aZ/zFvFDlANLUJqsLqy7OL
wrsb8KwWWM2n1ul/GrX1ofdZ+1+nUV+Gsw0c8XnKWuvIkNsvvbeU5H9/x4aCSvC/LjWlKu6D4dy0
Tf2dcnHI8YtARzYYkM899Z79zkLx+li6lb8vfORxirxcmr53fWUiz/ozmEVlNpgu+lRnkoQPepF/
IYo9tZq8lCd/15ppX/DFXM7Gsbbs/jyW4YGymFMQltvb9jbTNNxdf8ThYYi0KuxZlcJqsqcKHboj
QkhLQNW51sXd105UzW6oJ4hsuLPVv7Sw/oiDq7Z48HQ11BFHsvznmvNsFfxI9NfbE/JuIKdhwQHb
SoYQdeSTlVw69qORQOdQXcoo/5UO5TYuuqW9fa4jYd/NxloD3obRcO0Arf0zsfN1wx5bysZW7bKF
nWKul2llrvZZ9MtiKa1jCi4pZxzQjEErbIiqdZvUZJsWgvm72xFzJmyybVVBpoXi0FkfkJbM81NX
ZTvdDdbRUopprgfBvTngh0hDN/0ZqbweOZEK2qH43GVL1fNzhip6sJVB1lJVtO9eyvanmn/UTgXX
RfYglc2ShnvzrxhOBcVbmPOZskwKVv9cWYy/IWxjqGxxqCW7h1oaD+6QHPOw2STx3jOrnapCc5UY
RyMNnzT3620PeXvI/Nc1RbVFqj611UnyKvgeetGX9BMySPtsbz26O/vJ2o+UnBtrOP+38d44Dvvb
fc6sj3jM1qFnSsfR6M9W/w2hLzv+stDutMDvjUVwd/SOIFAraDha1Zt2g8DA6iU+cs1ZPTxvH4/B
6q94lz70q/3l++uwUdaXEoDA66ep8H0CcocA1IOdtLG3SwnhuZEKYaGzitRCtqE/u/ID+sdt+Ov2
SKe//95Ap/6uAoGidk0YDQwUZbe10e5IdYIGWTg/vLE+vde6EAHKNmX7SGm93ejrl2bVrYKNu7b3
/q/wk3dAzny41879OfiCkTxUl/ZV3yWbbAc5zDbccurfqitp89EpFIKFXVpp5NqTsSQ7uT2b4fPt
KZzBpttvjzpXcyg5o+PCU8s+/GA9pZ+kv5I7a40I4844qRf1kC5kwOZMQIgZRdH2YSXx/bH2tVD9
FdS9twcw07B46O7DcaL84ftzUEDDpR4XcIxzEyMet1u/TXMvp2ESqb/Rdezusrtq026d39Wzfc6e
lriv5gYw7XJXC1BLJoUoMjMTlt/deq8uPbTPtStEASieK8UsaTcKEGgKYHTPljJkM3QQtni2TqJG
QrWPtqVDte030grBSoA60vpvdmBmqd7a8FtEG4Cla3SNFjxyhp4K2tY/p8pMI6OtdJak3Q3r9IiE
556Szn28iU7BNtlH62rTbXp8rznah3Sb77uFc/6sMQixIPbNRJY8eoYSbtyhvLAzj/LRO3KKWoHo
YZAfs2bBzX3dK3s1o5/B3nTVqe4XrHnOGISzQFNEYW+QzzxXZbRJeaB1y6fbXzxzijEFxx4KBYlL
mS/2NRVm061mvPTcU1KkwW538Eag9k4cFhFIoduoEm+4rPpP7yskQKvJ4LRNcx8c3P0PBCJW3rZd
tWswGr+1kwG9/6m7hKv8buleP3c4EEFKURP6yEFNYzzW6qrbQui7M9fpJt30KxQF7twH45T8snfF
Lt0vlf7OECCRvP/T2FEP1Oy+6npkskvo7stKtdZE6uASa6F7HGGaQ/am14NvJaKtu7ZtrGPvVc1O
Hsge65QC7oLCbe+0QM+PVuZG/Ck2JsaJbp/IbnpR0fdcQ7yeb5xBjTnmaslGLVspQWsnDz6GErbF
Mm+jSf3c87X+7AV3kvJamrvS/3XbMGZsWizsThCFSc1MIXD6zQsPnPeUnWxvNz3DTGyLRd3y6Ixq
7lC0TJ2b9JJ/6u6iL+pxeIiO1in6Hp8C6hoW7HvmNiPyIqhuEpukDskhuMEm8PK1HlvbyvthSdoq
8Z2FADAXskVmhEAy4hHoT3/OttlvLWY3WE2qrl/yJ+vR+ZHeV8dih8bcxvjcn9othnIOF865s5Mp
hO2gU70wGxmh9mC8lM/6V/kufiIvs6u/Br+srwPkvt9vr9vMgVBkCuUsYCaD2hAqMLqV6cB3qhYV
4h/mwlj0mbO1iPiT02aAv4JQ0K3HHQIeK+liTDsC/wzbYd2tB/4Jj/UmI1ChrLg1Ns1K4+hdrZRV
DCiXqqFDfWp+Oj/Ce/MnIlpTwFr7W/djO4ghnLU1koJ6WvKBifWtIGvULTU8h5UV6a1Q92uleGAZ
2530wPviOficfLEv/an4hOmcggfyTwuHupl1FOF5Gmq7DaKaBFxFQ4rFX7l5i4jhErXA3HYu0lk1
busaZUZUMnkib58pT3sy2c3tF6QCHmCb8ZfMhVj93tYlbLsFGFRv4gQ7RwlSoOg0NmCaP2TqInHV
INt+WkywCiNH5akuKWT9PKj6x6xIBN+pquwojkvrbhhtWj/ddt7STWZuN/0X9A6qdEqciNvul2Et
b5s7qPEf3KN7QaS6X7dbaS9f1E3KTTuGSO3xQ9MlYvICHvfLomdAHS/gkvwlkV6zYSEfNbMRiVA8
aorB3pZYUyrf++PPPlm003cz5yryBX+eAYZq8HNfJWjDdH5StzGka5RxPIIw22aX5Bgegl14Zx2L
rb39GCu3rQvBupCapo9iJqpEJRvRi1NbLjK82++7g4jJk01PQvpsanszvgSv3j2imId0p5yle2sr
3WVH75P/WN6nJ3fpxqDN9Cicp+PMMFOEXDlEraut9KBsjHO+64/OLnzoD+Ym3zp3ygnp6XV6NxxQ
qjuUTOdti3vDzr3j/G9byNXFjrdutKpk+n5R1z+UVbh5/nEXrTjB3v0VnHZ/ZatdsHr0N1yZ4hUF
pXuT86O8+u2TjAlXv89fP8frpezWNNz3PkU4pMchetSFxcT3D8ianPKjsxrptV3LD1Dx/lwY8Pud
iOzZnYYabO3j16mBE/t/BUm8cHiZcTCRObv3cgTBjSliOPm6I3sQR78+9s3CxGi+N1q8zOJg8qEv
n9z05Xa7c5cWEQxl6UmLWjQNR6sEvbGHfldvum151DaoS2+jdbfrNv59/js6ktx8dU7po4oVTgnG
D+49Imaq8s3G1REcOqdauKv7B+4OC5vDzIlVpNL2/bGSNI/liJ1qpSXpuqqcVRh9CkuUAsclIY43
Oq13jFYk1O6GEDyIzxT6l36HKuhLdNAO3sm+BEd5VxybI4KpD87m9oLNmJiInwq0fir9I9IGGQUh
hllsO116/VjbU59XgcDRRmqHjQHvsy3Qg5+N+K+PNTxFvauGe7uyc79niVFnNZp7ffzYhiYCpYxh
sE0t44MTda96z3a+xJw2c657u5xcfbAnjUmGQi3XquG165EX/umHCymauQUUPNlBNgbsId+c54hh
KN2DqSAnfHueZz5bRD8ZiAI4WUTblX+Xa6+Gcjd2z7ebnvlsEfQ0orXWjhR8cy4ZdrXnH4u0X9j8
5r56ct+ryZao3okzpDrPCqBVV/uWSA+Z9uVjny0kF7WOJ0U0s/uzSumtm2m/lNr+2Dbydv24+uzU
lhSklJjsIPPDtR7VT5UUf7r92XNTInoiT0pFbxNSyrT8YkbRAWrWnREvcTPONS/6Y5d2YMGZlcHW
QordwvE4yAAhGkQfF2LvnL0IBxrKDU0SkfU0O/b3vqSM1A0XdtmZTJ6IaEJ6vITNo9TOefHZb5/y
/8PZlezIjSvBLxLARRuvkmrvxe32OhfBfrZF7aJ28etflE89nFYJqGujQbFIZjKZGRkBmXji/Q99
YBtWtDZ100JRhB4hRDpgfDc+d3beod8r2XqeroxuNjX1Fp/RxTEMl1qLU1KLB+FYu9unZm3oazj7
5kT2NUkrVM978Kv53q+sruTHAhjR+5ytyXM3lp7uKjCFXBRVPbo9XMhm50m/segrd/VVF+3t3DnE
FutKY+7lmPBo4gzUqpZIw2aWzU7J7B8fmqD72+u0QnUO7a1/f2zp21y28yLxEAKOUyNFDhZqqmNw
nhfnhMgQWdSDL9Et4z3jsbNh1Kufve7bm/1JOja39tJLuP7hWEJeFoKWkG12o57THc+8p6wUByg6
Fskf9M1upCj+EpO/E578p+sJOfW2znN5mcHzZIW0lDQ+ZgzMTlEtLfU1HRwVTWVJ0ihPAXLZ9YVr
f08EnX4lXdYhVyTsdDymxJrO4HuyvvMlGSHuOLrTk5/O84Y7XfFJZquMGOlEYl/Ti5NkHyjxPnYC
Fb52C3S+ZhtGhgPq2WPVkoFeWs4j103P7uBv3F9rR9fwF+D5FH0+1GCnYL0M7SuKaxkPpYRiZD3g
AeNmP2+f2/eXCKp//z4/PY01ejza9kLTH1CHCCkkrzZZ89//FSBh//fgLaM5tXObXkidkhcxJAKq
P/IfW0z0CAwFYAZtt0XI9L4H93xzM1KqMs2x11X9aNlpVFCo3Ja/ly1RhpWFMkHUJFugSe8sFDxG
JMBvCuj0sxr9DVf1/lHyzPaejPdVQVvVXlAqfixqiWR49fn2Dl8X+7+26gnTC1ZajTUVmPisXuak
F+hMoWNQaJS6LbeMOHP/1wr65fbX1n7Idfne+CPoaKeij316mXQczb2NZnxr46iuDX39+5uhs74U
PnjJ2gtf7D+K5MuxS7L5cN+8jfBlyMGBAJgBvRRV3YBOpcETldnpRuSycjhNNOMs494pBDyFqJrX
semSkLjpCynlq3DuY+31TNBizZVvQe0Y+8yH+jhJX58gvWk9CsgSbfyMtR0wvNLcSVynpSCXuIXY
Xh575UnUZEsSc2V0E7rYQ+uZ2bKnF5+wx5gUeH51X2/v7ooj8g1HpPPZx/HhBEM/e6DvkBTFEfmk
ne8dKDFuf2PFzkwEo4xJicEcchlymQROZqko7SFgpOgP0Hg0gZIW6h+F/XL7c2s/yTDrGu2ACdXw
R/M0P8bdkgaMFqcc2tbtJD8KApmv2x9ac3yGRVf+NPO0cujFBjY98YfXsmS/hFw2Iu+1XTesOumq
ZpDFRC95rXcTWDUoqnO3Z742tGHTWW/VBWig2wtYth7qwT/KdthIcK4tCvu3LxqXpRykYFiUnoVs
Ua99Lg9Dmmxg0lf8hYkFbEYZN1639Jc0RdNXMJYZVIdKd7wUZU2O0kvLjd+xskQm9G8ET7+eE7Bg
xR37PMfZgxicDXtYKTRBYvjfa9RZmd91QHkCKomQBarhdh3QEQr0EAIcdgBkQDMlJiQq1LL8KlJJ
dkkf9ztSjtle1w4a0F2h77uWPMNamqWtsF8VIhFQNB987qpwtukWf9KK6ZstN8j9Zp2XL+SS5vax
hfaEnqF9kFYQr89A/hBAkgk1qnSrqLy2aYbJ1JJneFoP/aWP1ffcYx8L1er7XPxVFvrtJTv21F8a
u+0v0xI/2V33yQOi4i5zNFtqOssjkkwxCD/TKipnFSx6C3u9Zi9G8Fe7hSOEwqxJqtA1OBJ3DMEu
70VWPoNtxd0Elq3YvWfcgK7tynJSeLCC0PhTlbs0iLP5a+L7W5nflV9iQvr4tKR2O6PHd5qtf3Ty
fcn8IGXq5LP7oigT2ucUYNZVtOkvmdtclNSQMnH3tzd4ZXHMTpqsTbrF09gFyMpHpdM7AR4vz7yr
7py6YcT56HLbqrH4Y8WWoBb0O7BR5X2XhQnrI8mcqmbAwtu5NQYOaxCj+cPH2yuztquGxaJKClMd
YLFdbJPQlrb4NsxDfpFdU+xotxlCre2AYb19Iyw1gITg4jkji9y6iQMICagAjVjZ7vZPWfsE+7eD
AHloOhCF80NIenFHsm+a6Um19zGFe65hyUVil+04YvhRPTvjl3bZSr+vOE0Tqzfyhgw+XqRINvMx
iP15+TCzYQueuTK6idPzvGQhWnMKYnhxZRTa1zzeiAXWhjZi13ak9uheW6O7nP7h3pwEqUzbDXe/
cjBNoB3NmSgkL3sgKVw/9EoovFtpm0ROMQ1h2bXJRjCw9iMM07X7HPKp7dheBp+yAP37FeLvZavB
eeVMmrgfMTK/SeYBSQyv3yHt5tM/SbVFXLhyuZvQH141EPgQvrq02g0tnYS5/620p6BCq3bM/7Td
P7cNa22JDNsFnLHTjeuqS1X4VtQQ0e/Eoml0e/S1JTLMdlxk2/iMqUvifeuqMhibyzJ9uT32CjbZ
M6m2U1dMfaIQXY1TV54SGO0cLqCMCXPHq3ZObHd717eWP125WE+ZHnRYtS3QhRSkTB+4O9ofFoZ+
kDDPZHPuJzHtLdtiECsvx+caNH9DmIgZBIK9PVERtp2f20GyULbFD/D+W4qbZZcmtimQmso/u814
sln1u/haO1ZYzQpS1Si5316m97eA/4UIvslfWFbTeKSm+uLQ4YPW86GISR8szN14Eb5/gPjfOPzN
+Gh7KZq8lv55ytlHXeL45Ftv27WpG6cnA2PUmPuOOIP0bZ/41VMjyKEftlh61oY3nP4CKo7FqjBz
hc6Snsqo6tJjgVf07YWnfzFD/82BcZNPLs41yQooM51B5uggXc2H52lc9mIQ+uJV5RjSRDAIJLRz
oItFf81H3KHWUMT7dlr451rb5UHzXv0Uk+3tcj61u7L1WDTkdv9gp258yNAi+hAnscxB4ry4L4LX
caBY1Z1rnzcn7rrDYfLmMhJ9Y59GL1dpkLWpONb5NH5q4jQ/1MQiLzwfIWDSE/e3zXT8RJqs3NMx
E58STeNQ1DU/qJzWkdbLeKkYgq22i8ER1sOjosoABK2foesgRhrRg/hgEnb9XFzmhvmBxwbrUEx+
fOD95AU5MvHnGKMe0Jo8n7LC/dRn1Dr7lSeiJG+sEOogQFMns/2DzzN4i/PMbg6zm8bf2JQmF08S
5zPUF4pnCJktQTY1yxPlpD3SwZUP2oUmcIB4hB9q8Py8Tpq2T1PWTIHvyyKaMzp/7Wxmf7Ny0T65
CWSMg6S2qqMvlzyUgzs+q0qoAI9r58mC+O1Hr+jhAxrV60+AbukKOH5CITjMqkOsuP5oL2l7Zoqy
p5LG7OwtxU9LNTGYRFzaPDFulcds9usvrKf1o1vBuwTAv0y7Yexk6A0U/qhU+lSAwSDqYgtgMyaG
R6+2gPTAw0Xsu6TwHtqMlmE+t1Y0WzMi3AbJWrDE5ju/KCc7sOakPPKMggKKZ1mULkkbxiwuIsvB
8eG0GCAgksowzhdx6ocyCZcBKSjIVkCluawpsAyperKqmDwktQ9mVsspA+rb8qHwhi4kslZB3Xng
ufEGdzdpSIz1RQeGsS1TQRj3X0th5lWq0Svc9lUHzHqV0TOUlfqnglfjz6on/ZPj18mDP+TXU5E5
DyLXCUjZOxGyfFgekiH2AVhVcueid+h4e0LvByjcLG1yDi6BabTEGTV3ROVFyIvfBCjVnH6+/YEV
32PyNVrWTPt66sU5r/RXtyrBE1Q/UzG83je8kQQRzQQeftqAra34WvIp8NQTG7cc29rcjaiqq/Mi
c0YMnpZfu9QL2vKLtL/envhKZZH/p6CprX6Sue3DgZXPaZI+U+jzBVW6fO8nyAlSW4GuuN6pvt71
dnby1Vb38QpmHuKa/35ieKIoW9pRcY5ZIy+cjfnXWlTyUy3bHnookqKxumhYWPpWFsapa1/psItT
S9kSJr3nfK8sNe5qnsZ3Ra/c5KirUadmoKeLz2NcRgURh2qxN4Z+fwuZWX8j6EyYeAnq7TRHXOxe
+XjSIPe2krfvxwTMrMANIOUQ1NOgy0md0I5ZENMtyrBrhfAdT2GWrFwoV+bxUInzlE3I2lnzvJsK
6IeTpfVCxAn2AaCH6dxZrXvuieq2dEzXVsw49MDHNF1ru+Lc8hYJhiJK9BdNt/B9a6Nf//42iAL3
Zqu7XJwLCEV+jofeeXR4lf9KwFW/4dLWPnHdqzefiHNi18k0++c+/5xSedSzH+TC2vDga6Mbzwgy
D3TyODiGc28MNIfSu4Z4kC82hn8/VGZmJctP8riufbVc4pFkL6nu0yNKEelHe8Q14Eyzd/Bid954
WKwdMcMRgMTElnM5wQVJW4Veny+nPomRVYW2kwVeMpUfkmK2g0G4v9qKby3hmtEYSb6coMyoqkmc
9ZJDBc2V006iBW1jBVdGN8tcLheyqQHSOVezjhLXrYPYYfnGe35l981CV1ZaymHX3a8nCINStLPn
egfA6p3DG7cZ0RaZte1B4aX0kgMIKfOoHYtlP6L0vvGJteUxzFvb3chyvfhnW/Odx9AOBine21fa
2tCGbS8xBXfUjAeYK3YjznEwZdlWu8La2Ne/vzHqjFSa1gLTnpP4UGv6VNb29/umbVh0YuVp6ra4
iIWWu4S1L24rNoa+Luo7PtzkxYM4XKeAkhFnX4MTrkDNgrihS56SbCN5tXYeDQuWqa5q5sOCoTmT
Bak7ygjsDLsqyzf2dO0XGLaqshwPO0LE2bGKK90u0sIfOZQ95J3n0SzFca+inUTPziWZhv7gNNay
V62dnm7v7UpjGTMLcD7rKISbiX+mLYBUnmWxJyfJecSXModqgvdDDXb74LROH1WJG4ddHgNSpmwW
xVacHmq8LY65rfAgdOctKM37GS9mFu4sRqScJ1leUqWmqLEK/wWCUs3/usEBNw9h9TMfS5ZEeK/w
6PY6rJwTsz7nt11icQeMSFnHdj0D6YhmkdL24fbwK7eWWaBbihTdexgfbpGDRCVPgwUVs5ypEH7y
86ziLRTsihswafBskTQgL8d2Ng3Ythe0eHYV3bg4Vo66WZpbWOmgGdz1znFjNRU0WtT4ojOpfjQ1
r9OQtLLa8MErXzKz2YPrqXgGHdplqRo0otmfUsdKQtd1PwAOusXkt7JUZmM5qmiT7NJMXyZ51dca
55+yTe7j/2FmXruQIwM7ep9dwNT3vwU602DYujMANdtgW9613pUW/7LUO9YFM63zANKT93WNM7NM
ykF1JzTw5ZfE5urglBndzbnSR0tvBjgr+2vyngC4SPyp85HvZJ9q96mv5gDXS8WmjZO6Zs2GU3YS
OvhTof2zbFUEYn+QXPIv1lxv1XJWxjeLpGpECpf6MGeSdwFh30ZGoHx1Z4BmVkgbZDDE7HIsSKX2
kysvsW/9uu2HVhberJDWSzfb1jzC25P2q982p0TKC1PZZxQUNh6Ua5+4/v1NIBLDcklNsJ2O/irr
PHRaN1BuFrjpfVJ/zKyUgjRWuzll/nkU7Y62zb6FfuHt9VnxCe71728mr6GkgDoFfALtAJZKve5P
PW2J7q3cAa4RRuVLOoGZFocG1FsoSuixOLrZaJ0B+oNIbarh6bAj+9s/ZO2Esn//EH/opnYaWh80
sn0eep76KDQk1nW2xQyyts1GYJWOFVWIQxBYcS8kADkszfIjkQuMmW1xV67EAWbJFD2MwGp7cKJC
HWuOEmHeBHl8SFgdxrO4tNkWp87KtpsltqXw435cRlwFvAMvA6c/kbTYwJetvCHNdnrwb2la9iK7
1OnEs8BKm/kbIOld2CxWD91ZP/cexw4q2JZTqZ9oVevvgnAzs8++gpAGAypIAyw5yg8oFDSnjlXO
vofOVoBubHHsqrz9dNd5Mzk7cp6LbCo65BQWdiyWeQ7KRB10sUWotHKeTaIOuxhmoQjGp44MJIiA
pPxWkq3H08phNvk5JJ3sgVNYS4/CXln/mPwfifPgZ1uR08rszfpkmytHclvqy5hb3x05/lzk9LVc
0o2dXpm+SUeAykmV8AXDI7Mf1SDfAMjXSdyQii1OlhVLNCkJusKZWr8FG6pnecUHwJkEGKacmAdu
pfsoI0X+pY0hT5oWE9+CpK8smklVYC+5L7mF8zsRPPCXeU8y/pJU9x3Y/3ASVMCeCzvjF9fRT0tb
gKix+Ek5u6uxiJm0BK492F1WJPySDABMWPFQgkKDblVyV/yVSU3gOMWclxX1z6gaJeARQhWxbHNv
4+5Y8VgmC8HoSY2+yDG9ZI3zUAvkWFCQ0v0U8vSFlennTFhxAFnOu6RFGDOZCeTMFnQv6fSixRSO
8EwhQtCPOq7Yxg9asQ/buAy1JfPGtrAZLmLYHbZhfPCdTAdjIhX4mLot+oa1hTPuRMtK8lwDon6x
8s9NVYVt/j1hr4x8yMkTHZ6X1Nt4Tq79ICO+VeDp1BMoqs7x+MMppyBTZdT1VZhuNgysnDCTOmps
BRjr8kRfeJmFfKj2Im03dmNt6KuPeRNj0SlLvHhw2WXpoVA0EoaciUy+376H3l0Z6pgvR9rKVtpg
MgcPQhbkQxFO6VMyy8jPNxJK784eHzBmr71MdIUm9SUDquToWTYLK2ltPd/Xpn+NHd+szWAlLovF
NF46fRVdZ+NpGdWF6flHMoyn20u09guu337zjcqjKfp/qulC1FOZ/OH+XbcclubqyN8MjMLtGCe5
wuT7hyGHKkgPaelpy+e9ex1g9OvPeTN6Q4XKGO3HC0Eh7OBl+YxSXKEcMECJodri/V77ihGkV5DU
TETXTRfADoJRPtAmD5wtwov3KXbxGwxHpKaiVbb080tZ6HPBe/owWlP/j+XQ6bHNxDdouIRNpBsP
3NYimJbHuldb67e27YZzivsWKAjaT5dSfbSHT2JsNt5Ma0tmOCPCdTOJuhsvwkJT99AmRcCceTjF
qv1914k1o4+2J4tyO0ydyFeX/BaS3Td1M8RoOkKvBEI1JA/4l1ZbP/x0+JYCuXTfvA1rjkepCSjF
60tfZjvASI6lI17vG9ow4rhBstyVPoqQTRZlZXpEwTq6b+jrPr8xtGIRcwnJxfrSxAUIt9mha+XG
W+h9Wl+IFxtG7AP402QLsE1xE2d24HRdGXrLAJQQm0DE5rV+NFa9F00QLgLep0q7A+5ocLYkKkM/
XEOPIqm7CxOOjqxRxLul7cE4OVjxJ4iETXi6SRXmBMopkpXgFJOF93tuCz+AoGq5j1H7OunY8R4J
iZtDV/D0eWhyGshkAX9mBUVO6Yg7D63pSQREXPwMYHHHrzjo/uzf49xsuPCVa8IMaAquwBuMnk1g
xdmXmHoR0IknapMDy8VGGue62/+pzGCnDHfRWtxPEw4xNuVWEfrFg1wO6APasrwVb/SXt+nNISvT
vB9YXQDFjZbiWYsDWMXvO79m6FK0PYRCuxzANMHEblJkOA5dOmyMvrIuJvElzhJZOj/usK3dPs7H
Ry9tvliQ/LrL+Mx3tFpc23EJJg/0WBcObQs4K0vlhtd4NwVFHfMVLbmqxkJXaO4QE5BSf/rxz9S8
cGYFzWaJdmVnzbd03ZYDZdDBuzD7++CgTVlvsUz8ZU9650zy6yffHBq+5KqD80AXw07v29N4Si/1
GVH99IjKIegQIxW5wbjrTuPT8jp/Hj/bPwFwbX4nz9Yp3n35cnuL3o3ysYiGYU8xW3Jm4eh62QPL
fpOaRVbzmoxTEKsqpOTbMtzF2oFPGfHCxBxU5yh8iLSKfSEWyHdt8cGtbZNh3wMalsaEwoXo2YsK
9PNp1e9vL9Da0EZA0IFSJ/cSIEPnxG53PSnLDxVX/D4LMcm90hYV0akg/YX3zTFz3G9OvCkEzP6m
TN45YiZxFxICKuEDGh9VaR85lC5F8TCwcu/YS6CqNCyrHZUPlfrO011c/K/RKCqnENBWYEXWyFLG
Rxs4uKr8VA9RLJYD9z+hQHwo5695Wu9mv4lG9TUb5VnI7sht3K3OwzS+AgAeuJBo87ugLX5IdQYQ
P4CWVEOa6Iq/lP3eHpMPINAJq7KB4qoCkKrCdXdBpX+0j6kKhpHsXI7eMyTH0G4cNO3XmhAkSv0g
/uJ2gQ+UmvqTkaeGUAz90pOgK8u9tve6OkNr7zjlO885xlDm8sdPU/LHqfWLR3XoJGg5SI46cQPd
QadAPMR9sx+nP42/p/O0z5YqIPav2v6DrMEpnkBkWxTgNfYjWL9Un8ty+gLW62Dyonn+LggYOR5T
tQTo62tAkJo0u8o/TMV5XlRQgZ9WH/P0U16rcEq+qy/SQhUaTUQROphr3gVW24LqAtjgogtG0I2A
duZoxaAcWcrIBUOFf7QHFWh0OWV6N5DXApDNJe6DrPyleNQsJFDxnpavSeuHi/NAyscKT3T6ybHw
P1YSeNYBssD7Xj3GNageIY5M5h8so3uEIIHVvDQ+6D4B/C8zD7u2h4AkxBaTKeDs0JI5VMkldU91
WgX42jhEaR2l3hQV/c6FDBptHr0JjSdjWCcflpEGJVTwWlvtWgBohwLSMPZOSrznIQFPf3bOY+u6
e2QVghJJmCkFnS0I32RH9gmeVTT73DSf0NSCzBKq5MA0U12FKk2DwUNQ9d0u92ll7YBnCVtyLtSD
QomwnB7i+R9oDUIE/KNiu1p4ga3384L9KT5PEo1bryxz0Ds6BSV5UlBeqIJY7lFxBLT4H3/64BAn
KGwa+oBwMwBK3WwKulkHtX7seeAXj80vuzgUeSC/8SGoxJ/G+k3T3ySDGN8lVmOUSb677WjeB2pS
xyTDy4pWeIXj4ULgg9qhdZRAAmoon5bKdiPLcsD7smQcqueOtyukWoDTjK2ogjQyzs2kP880Sw8U
MNaNROxKcGCy5tEkyavCQpv0rJqgsLLAa+rQnrcKg38rvO95p+t331yAPjCutuXihW2h6T5sQW2y
0yk0zibOa4oIjdMsHHMqwyHuocOua2+fMp7+TBlNTpCuk4dqboZg0E7xmkBvNbK4R49lFbdhO43J
C+SJps800/1ucsf+sR5KGrIsmaPRVfzUe511bKD58yTJ0D6zgvIvMQqIcyRnWv1xuj5+7pibHYFn
Hh9LLXK8BH0rRRjjNQDL4yzTOuWBI/uIlV8zIiYA/fuxPnlAQuy55t0DW+bpNMa1TIOi4i647Iku
v2QZl8/FJKtD3lctRLPR5FYmSQG2mLr7kKRkePbjVG0JAaxtoxFnaMJSMLpfdW7dOX1J6tG7JJqx
y5A2/vH20V37hBFEuFJ0kiR4NNdp04a1HvmOxg9VS7eq+CuXsEkjiBPBW9WIEegGksLmXQvi8Pdp
TcHwjOihzKp+UegeAkDDRZuJtuWj6FrrWTlVuXeTcoaTAwfU7bVa+ylmPIFSFZC8iCdsxeIdulV5
GMf3AUoRTV3DvDc2BUz3wmML8Sqv8/nRo0UeCp3OYe/lbZjDk+wy3RU/bv+UlW03GQdzkAJVFXqZ
LrT1PpClLlEaV+fR6bfyVytr9Zcw682v6WylwBgpEb8MU3aUisSRWzTefaf2L1vom9EXf0lqgDUA
12MvPf/ce98svvE0WZu44dpArCdSTYF5LdgH3/sSiy092JW38t+7482cHan8tLYz3BGDn+7sso9R
G5N0Py3Wd0q6O3M9ZvObl3Oo+fARQHf6xMWTGO/R7sHxNJ4A3jLmCWfYUN6zY9m2j1Cr2Sq8rK25
YcV1PywVazBn0Xyfs9d+C+mwdsoNg639fMpBD4FrKh/Orav2dVx+yLr5vuyH2ZIzoYWdOtfcwdwe
IT8EyQyY0fy1IMvutpW+L/5IHbMnp28SFvvM6i5jPKhThbTsAaysOsyysTtQPVh7umgZMaRcntBN
KiLkF7aQiCubYlIS+om/LGhiGi8jKt1x1QTp9Pv2z1ob+Wohbyzh2iHYx2UKeoQZEeLUolHZm4Gr
u290w4BxB/vJnCT9xWVd2A1L2NZVdN/Q1x/0ZuK252dxvGTjxQeTfz6Tg0iTjbO08pg3iQRz3TRu
WtX9RfB4CCUojIDtF/KYFzxHAr7/JUYoIBTIDwe8UnfxWOF8GUZdQ+klHVyslfK/LUmF+vCf2yt1
rUK9EyCanUuWAtO4NUtolCEZEgxQy9E7vUufc7VhGmtnyDBtqtqpGTvMvClJ0M85XiG/bk/9/ZFt
sxEJgUSJAhLOfeGC1a5sWH9QrN7iGbqewv8ujG32IaWuC/4zoDIvcHVqOtXLvvM3+ubXhjay/JPU
1txDExPdsHWklpdm9kLr3lUxbNZdHGcWtjdc5kFG6HE6EjJHtxd8bd7Xv7+xKsbYYqdX6gXmv7oW
mo9/iuXl9tArDzNbXDf5zdgtKVXW185wSeJkDktrmOCpRf9Q8a47VRLsOJ7KkrBNEz9omdc8Ez7w
/SCIgjx8Me7Q2Od8UsIu73JOtqkV7DnoGbdj0V1SG4rTVTFOe7+ztlCD74cYttmT5NrVssTwH9ik
Fj0dbWCn/1MODd153Nir9wlPqW2S6zG3WaBB5Q8Xbg/gG7frPMq8Tp64QoEQranNnnYz2fWiTz71
3hAf9GBXH7x0ZjuSSO84Ft0cFhMrQ01tvRsHCYkqK9lixlk5S76x30MPp+N2Orlw2X6vk+WYz+B4
sIX6dPtAXcd5x3xNQVhrXlI/hkAWSMBbhOa6RLs3W+7qt6K22YVi6VQWlX+9GJf4h6bps+3ojTLK
+w7ZNllBwS3R94Rg4p78qCCRW6D9cch1wJNn32+jKt0qqKycQZMeVA2jqjuBO7IYneGhYnJnVXax
a1g2hnhZbzwAVvbBFI4eiOfw1G/Aw9B+aNoySoYt3p21E2Q8w5KJ5Yvy4Y2kQGBXeWfdO9/irNx4
eK0Z0H8a08A2sIAvHZVHkDhF6CIbnurFaXZo9qrOTE/tQyfa7gBC6BIdpK6MJubyPdqqoA4COfOA
c3f6mvsabHJ4Wx96p2fPaLVf7ltYk7zR5TJrGQftENIBkZLNnsz+xgtibWWNK4TBBXuOpcTZ1U0W
2HW3q3Pvp+62WIjXjrhxj3Q9SefqCsxAHXcI0dJmR51ID0BwfEg5vKDtTj8az/pzjycAZ/K/bxaH
lSCbZpN1smX+mybA0hIUf26P/f5KUZOvuy4G36pnEp9GS5MQ9Afjq8pq+5kMc7y//Yn3K3DUbGpv
SpAy0NiNTzIfXmWSlMH1CYbc7vyTpPxMkCDd+NL7kS0lhktGa5TVxn6RnDlrP6alX4Qj4y9ojv5A
WPYjL/WHhE8/bAoevNs/bW31jJQWKCgkWMm9+OTx7J/Mjf8HuPPTLKaP9w1vxMydnF0wntjxqbId
5NPLyJ6XUDT8cHv4qzX894ahZuQ8qdYp2tqJT3hU6tgLhuYfXn51x7u0Ayg1W/h57dtaM2x8I3TE
wPO7uOVdK0PMyFkkQ9+mDcPKFOnJLUgduMDTeUrsbi/N+xtLzNi5E+4YUxdLU+T+iWZlHgLkeO7E
VlLs/UuFmI38jFYqHUsfuppzAgeV63xXAv0Z3Z79+xtLTPrpBPxlE4q48Wlpf7bu7xgcBIx+qO/E
pRFxXbU3oa43+qkWtY5PdHlVcQL+npO07txZw4ZzT2c9n3LrZHleHtUgiYp63ZGAAkq6sbnve2/y
n8gYWnPNPMGs8jxDgaorP5UANcw6u9BRfqySoOnrrbzK2kEyTHhKIMrh0AUeYn4VZAmE+pXSn7e3
eW1sI5eVNaoUCUmtU5s6p1y30ZyIF5GKjTzByhk1m+bTqWqduoP5tnN8IGoJQXR13wE1IxONMIR0
nManvu5Pfqe+SabtsEp92EI8btaO3vVvxAwwEITWtXP9Aeg1efTTKQlBhPcyFvZWD8XaCl3t740d
NHMs+rGvQMgzQbGQLS8DeKbu2lvfMLHKrmrPa+vknHXfivJaNe0eitm7K/NMzLeLKBS4lUC6CWQY
O5DM2Sd0q719bU2MKzEZmjS3+sQ6UWrvuF/uWm+rcXvFrZlvlpHmc5YLrInvv8r629wP+8p95XFx
n18wHy5Z+n/OrqNJTl6L/iKqhAQSbIGOTPZ4ZuwN5UgSIon4699pr+bxDUNVb+xyV1mAdK/C1Qmp
basK84JusruENb9yqe8hXHbLDHWAud5rzrY0INd6aVFTAoO+q7sZM7Tq6Mnu+l2aWRuAw5Wm/0Oe
p43KnDh2T05WwWT3crM9GbPeqCqsjMGSOz8rSMzGAi8+yMHHacvL/cm8ULq3Ng0rk9qSCM8Kl7ls
crDqihODrFpblF5vbUnNrHXOImNlafY2A53/5JjT0UL1gM1b6KKVVWXJd8/NdIYUtXBOEc5VVXyp
nQZJ23guIBJWYQRNtSWbuzYGl497N+2gsOPyybKdUzXyMzWmw1DET/3oPtqASXw+/az10yKLp5mn
rKIttm5E3U1FEjqZum5mW3KtR+AD+KQw99Nyks+jbUDAjDXFK4RNjCsfsVgYLTILrPEI0mKmPlRC
vNmoPAdj8XnnrIXoMnkj5lS1ic6JUmCD8tSXAoLR6bSRYivNL5nWIh95WTaOcSpj/r22ca0gpjrD
3QKOsp9/wMroLtnWqWVJkoB1cYI/01Ohm7MN54frml6cVa16EFmd4gjWgoq5J11m3c5ENhtz20rk
80X6allA/8bCaTV2iE+bH26ug5ze0ez587dfa/8yJO8yy+wKVkNNOzpZkG20ETCd9VBKyBUScyM0
156wyN100HMaUeqcHNFTP8ObZ21XAZQSY7jrjYesRdAie6XVz4VFKpxeCtp8TYZ5fo1teUF7idTd
qC6txdBiYwtsgqvmHItxSRNUZ50++xXzgb98PhBrrS8yuAdx1IHHVnQqe517aTEkgYycq/RlUPNY
JLCGdHxNuWWc7AQsGrvuba+Zxl+fv/pK5y/pWLykamzryTnxPj267avjWj7AO8Hnra/Ez5KL5cJZ
iztdiU05/SPEE7jTXhbf03EDabrW/CJ9ka6EQK7VOClS/KRaOcex1M19GvH8ewRs1cZXrPXR5fHv
8sypJgfMVoUJuryz5bM0H8Xw7fMOWmv68vu7psnQ1Aap0LRhPZn8llTP2t6Auq0E5ZKO1VUmrpJn
bpzc3r0rQIrzILSXbMz6a40vchYytpWGuwnmZLuGVKuGI581tlvl/rVxXWRrXpiKKpoZp6JPwQ+M
gkT/rNPSM7KNqF97/UXC1m3KItp1xqmKeXJmU5p7TdZtXa6tvf4iYUdsCJMY9j6nCNqrZSE94Ier
9qtqtsqgK7d3ZMm34so2yNShpEGgPB4aqHffgIMQ+7ioy1qvSCcSxIOV/eqKYd4rWSS7yWnzEwyG
6se5H+xdms7FAdzI6qoSNsRD/j+OIU1ZssnEJ0PEdHYeaXRbj38+T5GPXWJQJl1kOfRQZsgAYRIp
cOfvgLToGo9N4YI+Og5O9dCWkXVKLC5eSzgRlV5j5jzkM8EtjuO+QpeTf7GgGr2xY1gZ2yVtHKp8
Oc0uPc+t+U5Kdt9K8qKc/gCY2vHzD16ZE5bc8agfa7hjl9iajwW0GSOonFNvHrYEfFdif8nwgl2Q
BUBFhSNvmxdByefhHOU5v4p9S5ZUceECVejEElvxBrBrNY7E5w5A6dd1zWJikIXS8ywQCtlgPJKk
/y4b+1HH9LrZeEmpEjoW6SxRDbhwqi9y8lkJqVUAsK97+8W8IKwoKac0wTZh4ifCgYKPe/ancuzr
YnPJq9ItM6BDWxineuy0H2FlfLJgDnVWcd29iXauN56zEqBLhpVdZWUJCz9UHkTSeraZhToRQJZb
4irABllyrKgYbBILBFFb4nJUlgriTYQyr86LLU7sSh4viVaczCgXwqLnZEaWHwER4MLxkEBcpDJe
Ph/tlTxb0qxgBNQIQ7ruiZXqoYht1GS26jFrA3B55Ltdg4SKYZtyR5xgqLlrzMij4FiY45Z41tqb
LxZ3+CQVsUbYn5jWb2mvA11MWz5MH8sZmmTJmOohomOZ0nJPVS8gTOgoM0gGCIh7ZeXa91HZmQeI
GwcOmCSpOxpeW9v1UZFM9z5q7A6217JxEo8V5ngLr8GtO9K1eFjsCHQZE9UZmFmgV5w+Dl1evsiO
89uGVuRJzEQ8XBUVdDEHjFVLjbG2xMm15qC1+33Mx93nTf9DEvz3howsgdLwsbWL3qTipJlh3kyG
1fkCa7I/83ICz8dJ/nTGRPaONTqA6UcEi2NL9xDKNu6hcR4/Q9Ad5gQCr3eiSRvvWitq72eDmb42
rAT/NPM9MXq2h7NG7hdA1D61akzfsk5FTxos1xD27Jd736S6y0Xa7IjbmoHkcYOqOWzcDBUX+6kd
CmjtKbCzuih/1doh5xx2L8e2rslD3NTx85j3HfyAU4BiGDDH3gzmm1cSnNLHipzb1OEn0FPJq13V
M7A13VB/t7MiAZGjj90naN1Pd7yV2aHPC3E7zXX2IBpCnw1pzP5Eivguw+VqHpiJA8IUg1OADykY
lLzUYATDXNdH9F/lqwgw8H3aVJx5RdGlD9DTh6w8c6Yh6DWsxDwbhI3v2nQj0H8Ky9qXo2tS35Ry
vplEqR9TuJ3fATKX75ORNG+fj/JKoC5vjU0nl2PR2eJUOeZNDmmOjrdBCaNlkM2vO1YtIZclHOYb
ZRBxyu3xKZn0m+mk+0Sr3JNutbEWrn3GYiWHanZv6XgSpyHRjw0oKGz8PrnmjWw3Tvxrc+Qi0Ti7
IMom4pwultda/OHwUi+nLV39lSlyyXFMCAxJZpCWTjj2DzuHAhBJS8jMfz7Ga60vdtOtLrPOlcKF
tki+o3o85SzbmH9WumVJyOoFtdPWHLG5tDmsOuIKtHrO2aEnzlbB8fKWH0xDS46VnHlc19h7I+mH
2vVUZlg3ZoadeeGWRmBBJzvyWJ33kFpVyXU1JHr53PcroiszZSeNc4oJP8nGDMp+vK2Zub9uQC4D
9a55BZ0rpWxsyeO2HvdT4kjPagd2XS7QxXpr8rktKziknGLJRm+07DBXzWNfAatTbQk7XA5LHw3K
It+46+Rad6Z7irgW+5qD3ErqLDvA7qTzWcTGfVI0W1bJa0G2WEx5Hqm4hxfzqekHdm9z2TywrkJR
OyvdjUPS2qnwP0SdWYJVbBTilOCWBEfsxoGjvd2P9/BNxulsaGhYdcCGRemU3It+BEuyrQfVeQXE
AV7SZrYsr3ecfGPOXEnZJa1nYpOsUHzCun6xLjWV097ZJis2snat9css+i7+sCpGWUqVc7IreVbF
CFZPtjFPrkzES2erC1d+IE7hnIR2/Bj0RJney+ou7fLrTgtLeo/ZcLOJXIXpgKfuG24L2ifuWPDg
pLyo/lyVn0tuD9HYbPc1PiIXmc8r8ghdw42BXUmcJb1Hp9htMppipsdW8A3eTxplHXDHpdvEvyDj
rg9FKbMNMOpK4piLxIGmrNFlI8dMYCocy2PpwtIGAFXPimvuXDfdLK2uEtyKRnGH6WbO50ebT4Ep
OGqm3T6CpPfGM1YCdskAioVZKwB2ndOQuQ8KXFRS9y9XjfWS+pNB3IPYToKArdQdY+PJFmR3XdOX
GHifZoPUQ8RwKCz0dN/reFfSLbWWtflqCV3kHdwwaRM7p2wGZdGXYKkD7j1lxy7WsHjiPL8RikxB
DcuqvdmlfE8SzfZ1as5gn7R5YDmc/f78O1fCbIlxnIrernWP82OvSYilM0dVHvbgrRX//fwBHw4/
FUu9S9tqSXeRAgnTrrhnbnGoKntjvlppeln6NMzM1TNK8qFMIawEpCbsUWd7Kzf+Zdp/1kkqloVM
kByVhG4cjArLTtzEfaSeC5ZUrudMBBK9prAH+HHpygiizDA82MtiXYtc6exgSLalHvgPn/DRWywC
UcsmthwLOoWRGKbRi2HdxD2dt+kURG1sW8DWN38nh+U/ecxaSAAIs9ort4lu7GHqj3SGTR0dSL8b
4Ql2dqrxj+M24nYQwOajSmR5JU8sPy1MfTuMPP0Bs7L8R5fo/s4Q9vg95vDGTGehJk/aXRWSKYPw
Y92aJRyI2Dx6BMWxM4+i+iRKs9spEnGcmXXxAoROcVNTaEjAQDh/tUiRH/sEgLi8g1GAJbN012cG
FX7qyuJQmMWrhuJtWI5tsqdVRQ+jO9rnppNkR4lV+QWUyw4DPnzfpjTypzkDJL+FYDKjreUTbQNl
CsLrEzbjGfNoIa19MffiVnWuux8MArhKrotDk0/MLwVUB7OyLR/TfELdpJyBsSrhzF14VWLLya+q
Amr2NZwGb6FPlD7WSQ6ZCK4oZDIUDA43Lh8+zD6E2GIxTyyJ8tzYsrAT5I1VzY98nCCVW375PPc+
XNDR/OWx7yYxtwejIYeSccgy/dcEh6cDlrW1yLcki4LPH7H2BZfcfPeInsy5BfNsCvJQ/dekeQ28
Y3dvqOkqqBq+YbEjlm2pC2ZAPMURYMvAIMTjNvv6+cuv9c9iJ9zMcWNnQ8/Cacz+tFG7i3LrDWr9
v4TeAjV9fD+D91+s44W0YYcI9bLQorK4MeqU7Zq4q4OSqGwnaT8em8zUxypOxlPZkuEhcQsRACNc
fLc7o35zGnM6u67L9ld9M1v0p+6LhKZd3IQUfmjWVMF0fvQkfy222Hsrnbqs6rkONJNVPrKQEhq0
xUuX/DYdWK9FzUbIfbgNo4ItejRvoznSdtmESWyKR6hrNA8jU+lpNDW0Y4oUl4R2aRm7z/vLRSB/
NP8uigf2hXaemXwKS2fYtdOPqo1DKbmfs5cuzXbNABTNdYxNfNrlJd5lU5pq3bMEASkAD//eNW0C
u4Ir7crEsljfl1aVNZgcQzhGhrixvVdZ+YsLFFyv6qplrT6pJFE6rjDysYp8M1GD7Y1F6e4qIC4O
cILqg7QH5sKFJq4XaT7pjQevRcQlFN91W1VPtlnBpDsE2RUgaIrLvhrw4u8DU8y359T9a5v51nXB
yoy3LOaD0T6pNNI0ZGbfBhlAhF9dt5lOfW1vCVKvPWIxqcI5FaTYAmGQRZOXp3/yzvb48PfzUbo0
8kFAs0VA1zJ1JtUlLGzNpvWoHjjU7WdjIzlXsn9ZDXMhA2O2jW5Cw7FHT3B15p39bEzU9mpLP37+
CSv9sxT+iuC6l9t5Y4aZ8zV3LE+olxhUgc8bX+mfZVksBlQXxRcslBzBDNUu6xbUabnR+D/5uw96
f1kRcytOkpjVJLQ9w5PUb28VKOv74tF+rb9zy4vyndv6duubP8HOP1kB9lAnumc754ii61w+qS7I
Ey/9or7ir+ZrOuyJt2XFsjZ4l/5+l0dRk/FytiMSWpOs/YSDCEx67TEunse22TjYrkyodBHcxBSD
OQEZHrYS5r/qUJfUtxT1+u7O6CFA1n3Jq43K0FqcLNa6i34ivEhhNY57iMgbnP6hGaenOG46/7pY
of/fYXE+5aj2FE04Rre5+WKpjRdfi8HFEpe5qhOcuHXYu7iHzKj9wxzijQLSymS5vHZCsboiOTwC
QnBhaLwTg9bPbZs1L4XptjfjCI1PV6vi8HkPrQzB8iIqxuxr6sqELnbH/1ZN/gvyeOdmVlepM1Cx
rP11LYCP0aDrsOm/KJ14rt6YyFaGYFnFkwAGNk3XAlLj6CAlFKKn85VNL5arwu2LIebxFOJynvrJ
FP2mCdkCTK0M77KIxyPttFWb16FpME+/EedtZvcjPKWH35+P6MoksSziFZzL1i5kHc7znea7xpqf
y4oezegqURUM6SJrnYIIEyKwdTiQ1K8zFeAScQOGuzaoi3y1kmmkUioaOu4wfZ0oh3M8Z/QqViXe
fJG2qUytHNUcFkpLyC9m6ma3JfQNQjhbzVduP5YluymuZ0fk+ATWmXd2DTvn2AVHSL18ProrPbSs
1k0EAO7SKmkoWTGA2tfBWQkXAxuRvzIbLAt2wP4XZZ2jHg9129zrBfTyod/OdipN0uuGeMk5Bobb
lLPMaNiUKfE7Xap9VA/1dRP+snQHQ01Wjh1ab63mS1LQJ/CRrpvzl5W4GeLKnWSZFbqq93OL+WbJ
N3Yda4N6+f3dum5EGbCADG8NUZXpmMy49qlGYm/sxtZaX+RraTCr1dVEw7rOIMbpmu7edtOrjAqo
WMrvpFaWZgnlPEwnvLqaxF4b4szzWWwM6VpMLpKWNAM3GtrYoX3ZCbvM6yG8EZOt7aTz8XZ7ySVW
EnKqTTMDhziI9jBkJXAO7q3r9jujSiCTOrV/+FD9/Dx7P/4WvmQXV5OEfgin6Cy7UIBMMblv2JDs
rAvu8/NHfDzauCz8/1hKxgysrwTd5cY/ZnHO+dY9wb87zv9ujfmSWlx0Y9cNVTWGTWNAMLrtx32d
2XCOh7dQfMhcN/laCdFPT5B3nJ/yLHE7n/NxtIJ8cIERynBoCkCKjcGckRX8pVULYavBwuwlKrM7
ccCUD07Lmu+FQ+joTTCV/JYJB5bXKGJF5XUd5CxWd80td6aEs7CO3fLO6fjoD25nXTVL8CW9cuor
05gNzBIOvvYklNU/c7B0t0SsP17c+ZKAXcVjJGq4q4Y9gROdQ33DGCCzW3puu1URWwugS+y+m4wG
V+dKD4kV2uN8Gkb7mJZm8HlsroX/5ZHvmgbHBgpGw2CFMrsRAHiQgR0N0mwAmz8+uPAl+xq1VIUq
XWGFCm4IvO+90ei8LDG9ajyW7kN+AThAJPK6T1nsVCijQHGneFiSfa2rn5bFYcr47fO21wZ5MeNN
JrImttBNtVEXkDQ2oWdc148sne7hgPH384esDfOizKBtEFUIG62QyHk3yfGEC//T502vDPOS3w1X
lmLOSGeHdWTvhfnTSAaUMOyr1gO+pHgXRgZFQbO1/w2zgit6C3Ru4m6tZyv9suR2p5PgouhjKyzg
bwGFzu+wxni6rl8W4e/0ZT7HMTKr6PRRZBpOlZC2NPJ2qxa69u6Llb6ijakiLPehBi1dPVuJfV20
LwnSFTdQ0onw5i0pYZutzhGrfdJ3+8875uMzEV/yo7vUmEeTVHaYyO9lIfyujw+J+gXLvX3Jfn7+
jLWgXMR7Y6kalx4tDbXB7jUXO+gjubtGsuqqkzRf0qNNu7dpZ9ssLIbs7Arnj2PXv4nYupVeef8l
P9rNzbaGlRxF6fkeakq+0U5eZW0QkNYavwzMu4kZ/jclw87ZDudugM0U8SpomCcQLP+871ficmkI
XiuzMGjEcI+T2b8bwL46eNF83vTam19+f/fmjm3iMJEJLIgDPdZ1lcBPPbtjU7YxF6+E5tIDPOMW
JN84qsmSRI+9NT9KZfxULj9NdeW3g72FUlx7ziJ1s9akNkHtLRyFPUHKzDpPKXko6Zh4kFFSkMgw
NlAyK6vLkiYdu6JxTTjxhkM8Oy+Ta5eAFfZwdZvgNNDAnm73+cisDfpiFYMkJ055ETaiVs4K32om
w+/rrSLZh42b1jLZWkrAChgNyFjLczMEPN9YXP5Jev9nk4uGF9tnS0+mm2k03PntrjrlT3HYP5uB
CuQ+2fceD4Z9eXLP7bN144TNAc7twefd9WEg48GLFJyU617MqjuYUDReVpkBaoB+H1+1cUTzl2h4
lydimqhZjBFq1px4Vo/rn4YFVAFfSLZm8X8V4o/6bpGLNJfxyKCWHxrHfj/50HbZJX6xY8cRoly3
c8iD2b8Zbqo7fSeP6pG+5vfxXm6M3Fr/XSLl3QeWLFXR0DbsbAEWEmbKotprYdHMPNxZb1VLkXxo
7qNvXORpDuViHNITGcJKC9rpI3b2PTDv1MuAhO89ZprOc8Id9UDHOoKrRuvCj70sbOMu40P95vaz
zf05z6Z7M8nrm6JMBduV3MCZNtcAdQVRZUznHv8+D7IqUs8Z3B4K/0b0G8Z2g9c1mu5sAd+SHrSS
fc61fRhlgZs7ZG5QCBdAjKwmu9k03dDpnfYMpV1yV5iR4yeWoR5G0Yq/TCUTKrIVewP/MdtbTFoP
sSWS0GYxTEjAdfJgXZY8Ego/DRDuLRhYOJFzbKzR+CrK3twVLQRAa03Gs47z0vXmESAsLzWm4pDg
UIj/DuORlpWd5c1E578BU0+CApaSUA8ZC/ixtPbwkNvM+BEZjbihNQw8YruIA0ip6pe5VcVucHj2
O1WW4dlU9V+70e7vsjGJPUtE9dFNYZELpmQCZzN4oJky1ue8n+IiqHiTBWKQ5dHEIew4l5W+Maw5
qnbQVI4OEgJZT3VpRDtal/y+Q2/dkrnKfMIT+mQNdoPSHRBEnjmm8m2KpOsBHpXvG2oah6yVRpgU
JN4LiUWBjJT4yWiAIhM1w44Orb2DHjS7U7qDnYRRtsybiyZ6Tbp4zr1au/IYTclYeR2sP3AV6kzj
LirK4dagLH+uXAdCRUxKGbK2fkVZqDpWlXZ/EjeeCuyOLOaVcJMN4nkwho3N10pEc/r/iaPkVI19
hxlPZZV/uZePDcMn8u3zae1f3fODhOGLZWDWlCUT4vuc5bjsCWaOKxNPRTry5jQlx1mV8w+Lsfwt
6agRMAibwAoF+NDrpoV/7h/vpoUMtj16LKV7ThzxmxjNo9WTr1j0NnaVK+vQ0qZzqGxd90A5YeNU
Qw3nsRg3RuXfBckH/bbkhGMliO3GLTJcY7MWZnzFaOUBsh0BkvJYfWkhVDt7g06YvQPKx/6B88pZ
NzAsmnX6WnTZEejI+GdKsHH0XDU9t1Y+HDsJQXHT0ePGzm4leJabCTseSweej+xcZ0hqOec/W9R3
vbQVG2fJlQ4Wi/ARQ4x5qMWacrFzou1brb98HphrDS/OAwVtZDSOrg6z9jRa96y/ilVrLUVW6jJL
R51BezXr4xLndlg9l5E2NsLisg35ICqWAiuNowtqXJK1D3K1k1UgbjPpaRWU2XUJwxf7EFEVs0rm
Eu/fPKbpFwlevFE+fd7nK9GyVFkxoPtvO7gBCy0XbkgBj3fqOl8Ti18e+S7P4T6tS+aiaSX3Zv8i
843b2LVXXmwrEoS1sBOk4ewCY1oYx4zmh2wqNsZzJQr5YjshG6pKCPLrUA/pSxET3+njjUC0Lyny
UawsIjwxxJiWDdoedJs+D1Oa3lRRYWKpqoyj49YzpKRM+Ct1EK87p52iT7PZum9tZo7BZDWZB8GI
zM/ySN/3DcCcuFZkQRxHxYEYVXHMZ2L4Uy1hRFSDrVcVU/mcpJZxmIG5OukkxiVG6rSHvnE1THlg
KCpBKNh1burstTWVt3GntKeGnJ5oH2WHvJfqFqbb+rEFEQ+GqRBJiGqr3Kl2jO+YqO1zZvZOgM3O
cCfs1thPtOYebgoJjCnL+kiJQx5TxcYdhIbBGXT11r3hyijZi1HKpqSoYN+JQ0Fsnkw9Pzt9unXw
W2vb/f/AhdtyGxsjVpCxuS2SFzr9uirXlnouMoczWgI5uFDAGMqJ9WFgzS6qt1hca6+9mCa0k9Vl
bKBLUrO9S5v6lJAtidS1phcbEiuzIoFCN9SrJ9uDxBCwyFs1Gv5xSvxLlXezRGU6ksCACbNE/eiI
B8J/1hDrZNetVUso/VDUU55wvHifRn5rtUivjZZX3nuJpI9SFK/BvE5DPfMvYM3+tUrnmDRV2Obm
l8/jZaXXl2j6CuDyZMAlZIjnTLtczmxnpb29+7z1tQ9YhMtoumlpNKo+p64V4/CgTd/tG/psuZx+
nUFB2bhddv+p4n0w6y0h29jNC7Pohjis51EmXueWajrAAZLZ8ECE7y6En4oe+6OucL3SbHBoEeDA
vbFp0A9ZyfvbGPrboVGz7KlMqH0oQTA5UXsmLzP27H/T1nWwT6/kC1S18hzWd4QqCCsk7othA6t+
0B3JH5UDkNhomvldKeCSBE/k8ttIBehmICRZB9nm6raLng3rh03Lm6pXu750g3T8DnIyTBznszVn
EP0Ydow1HtxzfCVhEAVAGi8D1f8Z4/oAgSzUcXyWx5CYij2cfG+dCo/DlRD8IRW2owo00dj95TIW
5BCVaMbAGNODkDiYOGBd4phV1dl0iHML/nXlrxyKVVnxs8flyZTdR9kp6r9R3L1VAk/Q4x7Hr2DE
PD1fbCXIicONj5ZQ+kkzAUOf5uSOMZwAKUjg3UXsXTv3dPhGmBECIevPIjk1sbsTSfMVpO+DGNKv
nLJT0RhnkakwwjVWaQkc/IzAnYeftdHkt33+TWSRb2ffHFee7UlI+DrOv+aSPYp58HFcPsrKPotU
PgCy+sSmYjfN4gk2eQonjOELj83neWx3YEPsiuoVVa/A6BwANsfGq/vY4yQ7WOoHgWaLBF3cjHCl
ZtyV9LFuYTmJX3Vl+w6sL8vxNrd+xNB4IWBxs+o40pDmFCaBZ1gU7mZ210wK3pYPXZF5Df8GZJiX
T9wDecHDLWk53OU4vTmHEVdQTi1Os7ywLMAsunRGvk+HNBjpnQE3TgrCh8OS21rUx6anuwwnYgsA
45JH+4rEfu90ULMddm5yMyXw6h72YO8bu2Y6N+xvyghcjl7q6keV3VRj7OskqPJQlfc0vxPSvJ1+
dtIzX8fB9Qjx0jsGttqZ3prHir1MISCgEFea0X0+ZNJ887c5ZH/NpgsjIIjIQUeGnyL+bOCW5NlN
b0h+SNKdUe8Ie4UUIrX96KVJ72AUWUXH+h4Gg2Z1A3+z3vCrZ66OxVOahU0VJNJH8/g4k3riZNV3
I47riV8ZX3Ry5vUh6xFv/vzFSHajepwsGBzGXiT8sr5T1K+Hx7LxqjZILLLr6gxyI/I0u6CMvohX
4RpHZECqLo4ezt46wG/xRXRebCV3gjeB+dbhz8S+Tx7SEnugFzoep7NtBRkQvI3tS+t1+mtACJ+0
43dtIy5Ag0FFeTyxNO49YVr7vDgrA7SUxp9GDU8pWDBiF+PsRcw9U72Q4Usy30b3JodxqjJ3Os92
mRwOXAfqW8thaTz55q+k9iRQlHOS7Bkv/boUqB18a+cz+BngyRblk0g9EPhTIwkmd4d5wurQTR5x
7hR56MZTHX8h6gZ+s66ofEmfI3ZHoaY2fBHFsSvvNdzZoL9iFF4r7zTIDK3PyUEWb6O8KbPaa9JH
mBkVI8XFGZxa7/nsJfBmcD0ZB1OK/d1+Plqun/ReTQ8sQzDv9FNXerK8gdk1eK0m3Bz2Wd0djPFn
3x9MfOTvrArYF9vy2/xIfiTzsTF36sdYwhvbb7hn/Wj+RpjrmsBIAQj28Smu+I13y8HSBi3AeNDd
mfC32LjryM7hjyP4v9rvXxJnp/qbprvRo5/Eeyi3Ou3J4K882ZtpBgnXJw5nXqhBgtjP59umO5a4
t04aj3cPMdxZqjMpAjsRUMvAb7ZnO/ihxuLmw3RVPbPKM7XyMpRElTyUFKoa6d0o/Qz2v46+cdjo
9xylHIXMCHJjJwC7opiYOz+F9mcyvVbZ95o/RkMTYNtyhvsmrmZKz+b5fQVOk0PYMSmgV1O1kKlw
cY4Pp+KP0QCT96MVlqejJzmiSET/wD036X6T0fTGBLg6k/kuyn9tn9yDQXyW4rUaJDbJszdCTjz5
M5TAFcP1pKffRnYEo94r6CuL4DaaM4809oUn6DeFDi42s/BodZKvGkhec/4m0zpwqltltb40vwrn
RV/41aq+6aynAV4AkfXSqJe0PmlyiFGtzGCUbJd3TZn7dR+hPl3hzQrPne4t1Goy2NlLHCUkvJH5
RXcigxa58VPGJ0P+RkURK78PioYP30SVA0+jEz9uSGCnzx0pPG04x9IGLQ8vbhk3kY3YI/48p75I
hl3T6IB3T6K/KUi+yzuoZ2CqjIiPsqef2DhWjPeKyGBCFrrGDw59zRz+upE6MI0wLfa1WfocOvh2
9oSCZFDKYwoMSuVCMAU3RRBpBLJt1/PJ6/oWqnjk1tQXVTL2BGcJ39EPYzLATgL+xwlqY3ySfhUd
FA42qR2fZ45hnqfGI1Z9aN0vVjSFE4WyifhSO7bfAEMuW3rQcf+oOffrsYctMJij/fA/zq6jSU5d
jf4iVREEiG1D5wme4JmxNypHESSSQIRf/057NZc3NFWzur6usqCFwhdOuC3hVOwoKw6BI2+9cE9V
7ULVzjm4+IxmNE/g/PdRkIlHyceY6L/BWG47FHkL+pbmQNXgEHHh5Ny6ECvVbO+j2IiABlMCyLn1
Nln1ccQSlrSMSus7IwMW/d+UvSVS7C0kYrV5dM2DF/7MKrLpRjRcPUiRkq9tzzaJETD/zfAPcxy6
wVYHDxZczYV1wy11A4Gks6u8w3Axpmu4+9ey1VZw2ODqF1kcUdSMG2ZepoE8cMplNFT3srgJUZAV
ON8KTC7MCxEAIUqAAF40FDelzSOIQHD2Elzsk81Io9zeUjbuIUS8aUPXQm3ZOdIMUROLHPNNZNRs
sqZ5zNrxycogvYCQMoFuiEMhfsNuILm0nXS357kT1x19CBx85YbeqgK6FlClevDsV4ItkNguqul/
IT33pXOyyC6qSOS3un9w7HzbwHwqmGpsoO57b4u4/ecy3nzhQ/klr+hbwaBD1bTplzRQN63TbsUE
/1bT/s519QYLidhnzR3j8txYw3aSzu/cyg9+CTlfj+PAbxL7TaTmNivEPghq8CT53w60xShlzQnc
ULKhVXjwkvFXJzvMVvHFre07m+PaBNwOB4k8gw97tFTrxhkQrRtP0GqT8wr9FDZ9CylFI6Hw/woP
Yl9TZ5wdSzC7QF4Wu8oPfuEfJvvBIt4uqwq9Z9PY3UkOp2yw//MNtHrqTcugRJRZ9d4oV6GyLlpY
icNJuP/rdluvvOT+wrYOhiHkyW0+bGzbfJFu8NuH9Q/E9isRp0UaFxKuNRd75Ehmze8G6iungCiy
zWtcC3lTokTW+P0Orm9/KU7v3IOGfqHLQ0ohEpQrfeu6lXXE4/4MvYDmcj7KjUg9HlkirwC+aVls
lR5FSqHdWOfkxbILjaP/ImyIF0V9DtaDE1Zu1ZXgMsAyFpcZVKcrGMWUrnkMKxtQgJCbPVgU7i1W
0QvgtWILC4ThVNrun0T01aZJEv21AS8wzmFsE5OLmI/wJX8DCQjMiCCB6lluAnjFm1+uLe6GQYOa
kkN2xGt8HD+DpSM4yeo4lHhXlsEKesq6HOeSPg8oyWQUF/8YoNkLqtQNNL3uPZkeYJOEU13VSIQN
3Y2YsZh1dop2SPkbClJbaKpGdT3F6Cqcheei4qugm17bdhF1tUZYWUeqgCN0ZquHEXveOHzXefKm
z4bD0EkCd/cwOFfagh955gRdNJU49nLHE7C7zk5uAIkph1p0G/aX25+jHVqndaTh8xinDZIrHvqI
wXInf+grsI7BsGq+5Fbx6DZ8J4gnozRnCAX12B1CYpIbsMCwgpDWy0Pj5SzuJqGPdFLBq9fa6tAQ
zW6aoalgVgj2fdsocc6GCmlM66tL36cKmocQcmPdtoPN2JlIRk8VC5O99MrkW+KG4hkKGe7XmhFc
uWWfC3uTdYO/ayWlxaYRuYTdG/xqobvv31KuWr0pa4XTp0jIT1SDq1+EXCpTPm3vvNYiMbAcHa4v
aeKEeP2PsdXFlnswGgvszPtZQZ30Nq0d61DDEu4bUJfyHjfU9IWFatw3paPvnE6Ud3XIgicJq8fH
IR+4+mFKXWVINIZJRmXlO6/Xk+yFWuXcUVjYJmyDlNfnwbnpyUvFt1W3IvO3UB2YsxYK7MbMmTB0
knyx/bfic6YsdE5WgACX608tARuCQgXtUVl3bI0HsfTKs6LdNGkKUbqcn7jObsBIfWUWWWlqLVUz
5sVmB0LbtpO2Z2EQjxFZPttcPIPVset7JN+f+ppz8c+M6CEcSQezYtx7BXluyxAtypXi8KXu8lGV
ZDY5rm7TEd0a/ALSNzvWhl3chU11KqUoYpqhe5RBiDu+/ksWmhZ0VtDrJ6c3LUVdzG3GKs7QTN0m
nvN7ShwXsg3C++2W2FZBo9yVKtDCp59zug029lD6KE46zS5IvvHw4foPWdhgdFZRF9YkrMCBUzvC
kmATQpUYIRLKIrRKf3zqCXOCsVOzKcGBBwtdH5qD495tSqjUvVwffGHZzvnFDvEnW7EafrPjLph2
zRgDeq6y3fXRlzq9c3oxwBakRiUProB9jPx8Kjbtk1/u9E2rd2VyI+zo+oMW1u5cD1TYgCLiyMDa
Ddl9JeQxR5HEDOoeIfYXqdesbBY+9pxHXErD+8pP2jO4/odUexBn7vcQ5Nle/xULa/QfAfVdKdrN
M1UahqhRpNVdQsgpDcQKwuvSOvhgc88lBByvxP2ClshpUJU4QSS3OrapB6fnAhqPSYbCExUgXlum
LE++O5WfARHadC4sQIUUfQpfznOfoSCpULifag2tw5Vf9Y8A/dHPmrWCE8CVG9EU4swEp5AVrarx
D1N+8syRB5UXbHd6TrQ2OzvjyR2xtJdu0PlCtKo0OU2sCPZ5jawmELX6ZQ18bGMNisYPMDnLA0Qg
L3YeHkM5yJ3S17Yw5gcAONU3WeDi3tREpbeei3OyJCWJEOiarzrDdQuvX3Q/aGOnK5fLwrqbq1gx
mpkxkQk4qw0EQSSucR0FqDRfX3YLm2dOgUuGwev60K/PEHNtqxpYgi8kfbXUs0fXENRLP2B2SgZp
4OVWaYenHgVZGANviuaPWmMILgz+f/y30oCRkzjhCRIGyARQ3Q0G91a606/r87Mw/px97xkp0YcE
tolM9XmsHwWosWCvXh98Yc/PyffJAOdIq2T6nHvaRH53KbvZ+eH64P+Yrx/sj/9j3auhHVFDl2cl
JD3kgXR/FqWhGzQe3F0w9MFXwNyCLZb/5Eaj0QE5VFKH6MsCgfUsrSr8IdISZEtpAAXaQHMldKOL
5lwRGdgqrGlO/lvIH7znnGTYET8njekwr3wDlBcUfyJAw77634IIXHYv9seVE2NhuudUQ89T3tjn
QXiy2/FGVHVc92t30MIymfMMA9CwReb54Sk06Sv3igH6Y943cM3XvOE/jJkcP5htonZo+tp3aHeG
D9zRad2jW/U4S+kbcIWPdc9fB77GmfxY7wxUvVkLWjbK4kniB2cAHSbkeC1Kw7nyt2GBnNKyMv8o
Wr874MZybksJaCpMSfXBYZU5IUB1vwpIe63c7R/OK17lMh3vbkXG/BykFzgvl00OLbVvjfrbJmsM
tg/XAwa/nInvBgd0Cv5NUCw+DxnKeqACJaGIr2++pfe+hFzvhp5kMDZhgPeGs8kxG/s9Cwi4WWuU
6w9Pbbz55bHvhveHfFLoKQLlji7YLglMuaOTyff1aKvv44BOjMPSYWXbfBgm4mGX6Xv3sAIti5b7
qTmbTkJ669bAoqJpfofu6/W5WvoMs9zD0ZVJJUvMuWHDnQItvRF8+7mhZ5kGKSFRDd9Z9yx81AUn
UwUnTjrzdH30hYnxZusH+N6plCVYMEn9nFg3WQ8kDAourlevrKJ/Ter/Oxox9bMQZ8wmeIwDRHPO
Q7+LQH9Pjomhzq0HhM0BClQ8cjO7iGsUuvalhpaqx7MXnttN3EK7+oF7qCBlhqKO6KMjhr9DrRdN
bYjTNOOLyeriCFChdWyg3R6HnWq3zA3KLVpsbFd5PUXXAoa0bpBnmwJsACiMkJepQf1Ns+Ku1ziF
0tr6pgLre1ZBnRwuCTdweMcHzHPrgC7Znwm960iF9UuvOBqqLtzqKOXFLnOqPh6Mv0baXVpCs9Ox
bJKC12hcn30+3fmyO7XTpzw3HH/uspRbE+z2DD4yL/kmacfDaIX76+tn4a3nkByjfJJWA4ZO0RhN
ekAPOrMmR7o09uwAclTFe6OxqQqoRW+yCZe2FxYree/SDfF/MNfS6pO+Eh7IgnmzowVrx01JmI5c
Ulc3XYLyZgaP5EfE6OJLSyqyE21KYsuv2q9sQAMYOJU1EOHSL738/bvjqSaU+wVPvLNEABW5vkw3
Pq9XcpjFXzo7nIakBjG1xb1ruXkb9d7UPpQqUY95a5zbzA/JiKLtKG4ZMoC9Umgyp36an4Ja17c1
kROBp1hefLu+YJYOnNlx5rChIJDCB5k46I7dpRzrT93T1KSx46F0ef0hS/M5O3M0ayDL33v0TI28
hRbeM5fm1+eGnm3TyqdeZzchDkxpO9swEDJGbpPF10dfuHPpLGyB/VnSUW5DkEEwWALkKrzpJBdb
j6TDZwJ2GLfNwpFJt8ZPwWA/B6N7L/Pupjflyi279Pazy6QsuQ18N+aGDRor2IJmAgl+Z2p4vD47
l3E+uErmOKgQZglMpkqdJ5ZiO4rKbKmVJ7cXPaGDOyR8h25Uu1asXFhEcyXLIuAd6wk2pY/8Y6i7
XYme3vUfsjRRl0e+2+9tyXFKdj6+QWUikaTxePkvGnifG3624ccmQJbfWgV0hDL44pCtRfimHNac
PpYmZraFA9svs6DCFsa94kZshNEvH4Cguf7yS6PP9q4N4w3Xw0Y4M3S73iAeW3+DC+TnpCjBdPzv
zPNcZmWLXsi5FOYPKcvYgi2svCyfcVzh7C/8gHm9U/ap5WvVFucs16+2gDosBfv0U5MzL3e2MBLu
vAoHG6DPzS6tJIkzUvTH66MvLMt5tbMIHRetKHzYi6hlAvhYmQO35K0xrheO/nmREzASL7QUh5hB
riGHexcAOGOFh+STx8+8utloU4ODw+gZdjGbTvwR8rsAouD63Cwkr/PapgVhYq18vLxkOZAB8F6v
gohm3237POYytgDku/6gpY8w27wVIvIhsIfgjAbeRpf+gYcp2sdrUgMfl7TBqnb+uwMsR7ftRAJ6
rhiwKhLwBWt/wUN2poooADgye/EDZwMl6uj6D1r67LMNXSA/HWgDIjYC7CdbAoQPYuPBa1MbMszd
567leY2r6GRZuhMO6xC+NLTVN52Xfrn+/gv7eV7hylyfojbbBmfbGXaBCSMbeLnPDT27iyUw/Q4v
yHjucpRbAgWVKlUH1fb66EuB31xWckQ0q0OZFIBn5SYK7WS4JTQs4xI846gTzANCDqbAxiVoKkOD
Aq0GqL+grMSye7/VUJq1ESB8bl3PK1c8DLXn271/7sZiM+BwsVxAA9aoTwuLbF68Yp7Kevcy+iiT
fefe5uNdBtASTCWuz+XCIpgrZbWqz1M5YPwcnqAS6C5n/P25kS9PfBcL6BDCc0OBkf0OqDLSHzMy
HD419Fz4M8lK0RfGss+ta/9sJgZNEROsLN2F83BueVMEo5cVPdInCDM9FJ0X1a6/77Lwzkrt+0SN
92T0nz/3M2YzZKwhHbBBvDNOwnMhCvjR05WhFyLKf7pQ7yY/bbTQYTfZZ6d6KXrgI5xNLR5T6xU6
WfH1t184z/+x8t89oiwzzkerCs5BIu/V5PJNoLITE+4nN5YzO19JXvCSqNYG4BwVboDBR3CqJVmT
D1iaolnERNuLLx2t7TNLGqheJW+plx5FUeyhFrQnyl/JHS4f84PYfi7aOdqVFVhogp1hzRTDwWkv
5ZpZz8IXmOt1DqlXJ5VAROnpPLLVsVZAhXsr0d7S4LOcp7ALkyaE+2cOyL5iyR24zPWGJ2v25Evz
cjnw3i2fRjXZIF3MS2oA9Mm7fQ7e8fWVuTT05Se9G1rDozdNKwztNidFv1VI9K8PvHAYzxEwLmdG
CWWp80B/l/TJ7cJoSv5OZK1UtjT+LEQae5CSWrt0z75+TJ2DX7PNVD8Oxdfrr7/0SWcRkswmF2aM
gQ96A9xvzW+Oi6otHj83+Gy3WlPhjLwDzi+3a7OpgPmKZcY6MCHoSoK/9PqzDWtlvd1rXlrnys1A
CHGtP6IUv93UXus5/AuoP9ir84Zlmyq38gAyO4eeW94HQGbuAaVqj3nm+7HnkDDydJYeIdtUP4dl
O8ajluj2Vm3L9ypnQZx6nYyZsaSNcFOPB7cVbFM2jfu7HyVgFkGYbiVNrKeC2SApJar96dukcqPe
sZqvpgjFI5WB/ZaCyXmWYUZfdVhZeya5fU/6cNzloyYiChNpPfPMh4fJULBgTXN+YYLnBoUBbWAL
WRv/TLp+A5NGD8QokT1fXx8Lm3KuPdn5bS90jsFD9lMFX3tvBR31rxv+0UebLbwEMg88FYECeh29
U8cV9m2rg/ARblIeBJjSRG1ln0gkN6azoszS2olGDkC6GLpmjRm6lH3MpSlbGnQasO7qLMva/AZW
lu7aqp0OVdf/mQiEWzaEOAVAyqFl3fewCjQbe+rqNYTKwskx79OiKwPENFr5YATKAJdlAAuqJM/i
iTXZjuWq/lTk5cyzxTr0tR3AKfbUu/U2NGBZ9P1KJLrwIZ05FGbywsDumyI7U9Xzn6VjqW++7Yiv
Eo2OcleVzAG4t/PKJ6tXPxLG2LZNpmAjMstfOSA/XqPQBfzvxeEkIs1qMUGAomrH57xB192q+Brf
8eNv5My9NiTGdByGuQtw7lbG2YhbwFS71Uz+4+3rzFNFx0EKCoradBaOBzH8cDpWTnruaP/j+g5e
eP95vtgA6eIAUMMAz5EQbcyHuOT1zvYh/2m0FX/uIbPMseiTCQBuZI6+VbXwGyQq7gjofZZb0FPH
/DXjxoVPPU8hU+2rgng1O1WD0hELEvAXDLbO9V+xNPplCt9FIKFPoNKmLXZSjneGFvxzEQyv14de
+Mr/l580GkNjX6ClAvGxupHjQY8XndYuWdNUX8ivnbmtAMXxYWfjyE6ZtN09E317bLPQ2hM4xcPR
u2C3rdQ6tsbe3TUhOudW2qjdwE0fTSk0lIR7sf6+/nuXVt0sJhLoE5uukBMkkFCKGlPbi1w54P6H
on+dqofrT1ma1dnOL6dSyBpwnxPpOAq07Q8IF795ek3udEGPF4jj/y6IEmj7y9EVnqDaLQ6ojIDm
NgWgrjbUuyiFWv5N3g3FI5eJv01TVe08oCZvq8GDbgyz7AMLqjwSgXb3Sc/4r46mY1TYlWlAkymH
vSZJdmMGzwI4rrBJ1JARO8ehullDii0s6XmyIQKASxpkfNDahEfZYJ+A53r+1OT/A0m92y3ZJF2T
hxqiY0N4MEN7dHkXO7a7EiEsfNs51J7yJiEtGaZzH5J8wwb0C1RZBTE0o72n679g6e6aG0EY17Ws
0O/ZKYGMf1f6+xHIzaEtthrcZZsjac1YquJUZv7O6wbAZARYkisPvwTA/x8BOfMU02EQZofUPLz7
PPLQdOk5B0joraQ+jYqi6DehDyqcXzsNeGkgWoFn662EAx/n0PZc2g8A4oyXRV6g8v1d6K+E494J
wGS3hhjgjpXA4OPvZ89l/lo09TjNAQ+Z2qk50ZTbAKvKMgZVhn4q2XXmlAmQsf0wm8IRxoDda2Ux
Da5u4EcUWqqfO8bmqWOYVkmuS6zxgP4a9dfKU1HrHFNvJeX9eI6wN/57vkDWjAZC49pMwzsuj4I+
TnKlTLxwAM8xrlCckZ6vWXCCxsGGpk+w1ouMe9vzT6V1zhzlWpqAsRSX1xmWh5skSKMJ7qyZWms7
LL3+LGv0Kz1AQssLTipvQHzVIMuxjbLzC5v6+v5beMI8a4TuDad9iwnSxRTl1X60QMhnb0KvTNDC
yTuP7fnIOQAo+LaQL7sZs+xBFGs1sKWhZ0UeXdKhcEyHcN6Yp1pXwBOA8f+5ablM17tTPYdlB0w8
MfGdwqSPGljuPuLTDQyQPveAy15494DUGhlwswM7pW2w0RWktTwr8rznLHy5/oCFTWVdZu3dA8QF
TkUyPzg5AftSJ+7WrSGKT+1PHZ7OPN32UwY8fyWmc5ZB7wQygvJp8u8nU6Ko9Of6L1hamvOwprcB
RGwxRW79YKzfRQ/FQtROVLgCellaP7OwJm0vkVmJb+wHWdxPdgyG+f5zrz7ftyzMXbA52AlGqhtO
wg3IRxt3gN4u+Xv9CR9/Xntu8BBAf5tpKIifpB98F6x/gb7n/cTNmozrx5Njz90demEQDCSYnNKB
NKzDSgn5hs9ZR6C08d+1qUAEBbnfDU6mHrMNlN9kDDO6tb279OqzvatJ5qC+77BTY9URQ8ug99ZM
pj5eknY427VFW6SN62FWqFNvbfKttOgu4zddvnKVL40/27QjhZp9Z5B6key7N0Dng77x6j4XYuVY
W5qa+U3r8S4TCY7MVIz3YaAPrGu3n1uQs93aW30fKlxPJ4SopxF6DG1e/QlM8vv68EtvPtusWRtm
nRIFO9UQKhi9MA4GvXKULQ0926xw4dO2aVKsl1Ki4Tf0DKINEAW5/uKX3P//41scWf9d663uSRF0
QX/OpTN9802ZPthja8UExZS3iejih1MQc/KdqR5XHrmwiubGBTYK2Tyz+ulsVXcTxBImTjdOcg6M
vwJeXPpNs/3r1dAhpmyazip8zafh3gfDb6JDFDgiqsUQKdC/rs/eQu5pz01ULgeFA8AvpFRINcSm
G4YozUYItPBeQWugSfbU8uU+c4h4MAW66v5E0xtRAw/SA811cIgt3wbhyGjUfRdBwLSDCQWFLpHv
FzcQEAy30hCzNxZR0QDM4DYpku71+tsvrKy5R4vNU0ahvhDAttez7jMS5BEP+Zpy69Jnvjz13Q3v
ponOHQpNqya/UbLdlM5rxewNrZ+uv/3CFcNmh0WfpohRBoOvjKRvoxJvZ1L7aGXFWqFp6QGzI8Np
Ew8i3u4IKfpfKWxUkASOcEK6/vYLRW177vWgyQB8rLHhBSvzBzLax7p7CNhb68obBw7Ygu16555B
dPn685a+9ewUKQe7yYyTFuckL/ut6Bzoesi6WwGBLYw+F23vHK+29YQzanBtvqt9wQ6j2+mV0Z1/
8MkPTqm5anvNFZxzGdQwnRANZc9Np/0wWQWs5QEi/NNonzxZNeqOsXLg6QtExFDHDgTkj9Lk1feQ
TsnZTY/TMDl75cnvkwqdW/C+3H3oOfBIRqzSndNCO0C0SCsYNqT3UnubuhUEgmEjCL0eUbvlnV+S
4abkltj3TsW+hVbnxHDszZ9zPxU7P9Ril9ZOtcuguAAxDcPufb+2ORxlU9jIIeLFu3hcRWCXD8+c
kOqn7TrfJkAJX+BA4xZRwzhVG2P66W9dQFpsaFLrjuehiSikKyPozUmoE9FqB61MttHOkB9QcCj3
OToz35rSraLUYpA86Uh28NusOoCO88tWGrJcbQ4FK2fSBwj1/c4nChErG8I9oHLkx64g37uADg+m
DIadyxv7aXLIKzc1hQp2XvwtC46jsyHl1m3C4d4tU/y/Gid15iPoAX6HSdQCR+uYjOQHhLuzTRdA
LCttyiZWITgYk8+trRMkY6ysSm271mKRnJL+CUrM34FgD4+jE+hbmsC+wiK+iknRFccGnsiRHFvI
ICElicbJh2pYpX4nHgS6BrtrN8IE2caGqPhWuy1U26wJIVtfUrUtoJZ+knUAaRWn0FAfCY2G+Y6a
xvA+GUvUvT2NplWls3CnMtfd2D0tYoB2QAse5A8KbaXY9TREdmQvqYM+eqYRDNIG4MN6fM2gE791
jesdfRf8d1o59Y60vUs2JZzUdpPlhY+UKmJDcYrq+5y06YY2Nb83crB3fdN126mS6q4T3Vsb9ONx
SKvihfDShk5erh8hmNzvqzqA6gruiOFn3lMk2F7FXKBzabd1IJS+5YOcvmcEWjRQRPziNaKP8Wn0
sEl75m6h2Gu2cFFmSA2bYWtGPu0ohdoUdJl0Eo1kCL6IusvurMpUT3XhUb3z/CrETCQQ9aAaQmE8
5+pcEc98U+jg7gDi7TdJqe1DmTVvcgCpsK1K/oX2tlPsJzfp70dSjbGoLhM+tFglRmoordjpjoA9
FzELNF7W5eyrSaH6YThyqAuToMnv+ilrvyRMyW89MoZj7vXQu2s6CCwF9aAOVZmyLQh3P3yv/lb1
XRGBOQ6xshai5rzPmm2aU3sPQlXPIsI1BRNRQ1+u6mio4jAL7ecW66cAfG0IHiG5XkIzqndkH9uT
ecxQRN75QjVxhw0aV8FT1UHmHhJEWbkZSyUfmCiDnSXL6iXj6bOqrLbftJmo8i1YssEJSxY29fD6
ADS7Cb7gkH2dHH/yY5ZocT+pyotNQiZ8zMm3Wuwl7no3NKyTWGuqkpjmAsJV18/6pbslmF2NaVJ1
LZ9wc4UCKj11Olp7xHRD3KKSdey8BqKjNB32JhH8AIfw6kGZgqwEXwu35pwcVud8krlLUVHJviMI
hh+EhujbGt90IaiYy9i3nGZZlSTBqTJuejuURY+u81TuC4XtBv7p5wxA7Tl0j0yXer+mxVkrviEX
vbZwiLvi7foHWpijf5qt70KjFrcvLVHwONVB52xKoe+k63xF+2UNNb30gFnsZZqpsxwPGlOj7HZ+
LuIagmRVJ1fqBwsB9lztXkFrP5nGejqnZX+yyrE8tG0ut3Ul7gAeNtCtI7cW4MKffNwsuZqSogMT
u0GbivgogwzsLSNjuKF+enLy4OxoccitbmX9LoUys0Ap9SCO7I89dnQBR6DRn46klg/Xv/vC2HOC
cVkov5iyDK1Lxe2dHVZQm3FQ0fzc6Jev9W5VGUMN7j1nPFuwVStBRc5487lJmTOG89EGvGkcUG/M
y+Zod8kQN4bYu+svfsnLPoju5nL4vQ567Uu0IZXlRFCviNyBb3hnR6iawtR9XJkfeylbm9OHiwkk
CyvD6aHGxIeKeqFjBG1j7EI/7m6wRnrBsYjtVMOfJSI+L89sDN191nXeAU3yaZ8HifuWWaSIPaO6
k7Ehfqt8lW5rq0girzP2gagOoqtNTTcE8mxb0Q5wDtBBOkGVlJkN7QsO8PTgn2lTpUjpaHMsYJVy
qc4XN9r3wSVsQv48AQ93r8a6Plimap+7LuCPIyjD0C1h3rYNoSOsqjLcpxPKXhAuSyPfOH2UQGci
bkj6kwdOG4d1kR1xq2IdNyHbDqHdb1tUuM8Sad9ubHT3NSzJtM0dXZwQz+S7JB+gbjuY8UUXRbKV
soZsb2VDnU91/GijS3n0eZAfiVAXhcgiyO/gb+q8djIUP9uJZSHgaV74p83t/EjDXkA2D6/fugGD
hBsvk11aUrNzAgW30WSSL1Y2mR1UqK1dFyLj7Ro7QYyZW89pkwnI4SrvIdGOfhR+EWxzAzVACRzL
a+eHf4ltt5FDai8ijczQevPDDYj7xcF3bUgoQA//DLUzN/IsoY4jq/xXmBo2P2puJS8BM7iQM0hi
hqN1n8hL/XCQ+U56nXMAU+NPzYR9kEmvDgXks44FpLoj5sLPKHfS8ZAWAKg12rW3cL4Zn9qxxfe2
R0DTUkSJW6rQTLu+NxaOjHmdvJ1yu5vQQj9PFKs1STwWDV7ff6r9Yc/L5CmqCuhd9jgy7PtiulWf
Ug9x7DkgzZC8AcLHLc7UfWb8EUXCIVjpyC4cFtbsMjCEglItpX9CFem7aoTcgJS7kcjXNvCO+JOD
5Hd95j/uO9swnfvveZowpHu06oNjMwZ7G/Fs7rpbJ2/3WfWlkb9a8VCaDorJ5a+6zlc+94cXN545
u31Knfpa2ol3dMPxASKbU9RCuA88i+HL9V/14XqywnlhHklROiZ2GxwhuWk2jgWx89wRa5Hnh6+P
0WdXUG/cgomM0GM5WO1TDp+QXddmRWxC7ny//gM+/ix4xmVhvLvmstQfU8uz/aMzgB0Gj6TE/+Ua
C2nEKDLgpojvRVbV2zsEQcjg3LR+qqD8kmwCYNA+VcPES1zi03cvQQFvooQF9MhMUO0SzpFUjS2N
VOBOMcSXVhb7pQr7fzcjHnOZ53ePcZguTa0H/zh4PjuQngb7kPs0hhaIDdFimh+FCzc1LhsKaatq
jRi1OMeX1fPuuXVLMlZDtuPYNw6V2zHTSRZ5flvf43lDsbG7QtyHSnsX0wDwRQmybCh4e8WTk3K1
vf6lP4z18eNnWYywEnu4sDiPavAemtBHFXXc8TrY14VZecTSep2V+PKmbQZPh+5RMGszKGTLHH9k
8fUfsDT67ADJ4OvC+465sBSG/oTlb1RwK4duZfSPnbEwP7OzInWZzjyW06PvVDUkuBtZkh3LWJZH
tMO1tJV+YXexSlp59AaRfilZYtu7UHR5uzEOsm/LCXkVVwX8oW0NsQuButVGkEJCa7nxdt2oxcv1
qVg4duZtBq65Jg02xxGJdgU1eUK2Ngy5Vj7jh3eCBXO4/y5XX1VOAYHd/3F2bk1u4loU/kVUCZAE
vAK223Zf0510ul+oXDogbhIgcfv1Z3nOS4Zp7CpXzVOSkUHouvfa33L3tnS2qPyJguSN+2bXWEPE
1NfrXmGx7pxihInJqLsvRvUtIz7qZpj5cl3bi+VkBII1S334QHhauxtcrhLQt7NLZaifjkPUyy5y
PMZxfSKQ3znatahwX9ZsO5cdTO40tHBXvAB+YvEF9NA7E6smGIao+l0CcVtgH7sqdA2l8r+/bsX6
ZEbqWB+xn7zzIPvpeZcK0tZ6ZtHvuIYPHmt9duw6E1WIBgYuDUnzer5TTq38Z/VGp5x+9a9VFO6i
tsHBlx2ldULMp+BDgydNrNC+TmnLgsU6LVGj5LVToo9dne2EdJ+9IL/w8Kfe/ezhF6tvTWEg47nw
hXO8Xm21Ve1r1y4jYyXHRKGAwroEVVn7ocUarLH+8taZFEanBemT6YEWaQGI+z6nwn0saVtuKghw
vQu3wE9XIof5i58DKiNTbsfVsTFThoJWBQm/f13FJ1smdfg0w8J0dhUMsuCUZqd7uIpuzg+mtede
rPZdRoFzJKU6EiTIIwMn0NDr8PRXtR4stqoA2UuQ2nHhnXllb53GOt0npbju2Zc71dgoWBBRFFrD
4zJ3DsZ6O//UK9N3uasoz29SIVyDtJAm+1m2wWM3QUvU2v58YRrYK8FUttxcHBrYnmehaLXRAOCn
k8UfE03SA/c9f48M6vR7qEbyluRjgbtIgPxTOODm/wipMGqWewuOJNkM0WrPZDQ6swML6GCGJw2d
xp2ae9h62Tm0Q23lzDe5wOkjJEhEbEUGo5yMDzDAtgLgSvIqj0sX9G4zV+mPEtzijQ2Q6U4U8ymZ
LH3+hQVOve2DmocgDzXPI2KYW2igx+084eAo+jmJBwRLN9qv9TYxyuz7UUx7cIg1yO6tgWVBMh4l
CIn3dtfWewcUFrjo+vOhbcbywFvIs7DaOCEUowa2Enp6IG1ufZS5/sZkP7yNSqc7SyXAKjLsxMnA
qwOdeAFvFViS31oTvJcy1vfbTk/uBjfsHqGL0dzDEKrpI5UX3r22VfdMW7fAGZPi8auq3mgmUcpY
9/cpeQ9msk8tkcRkYGzXBVVxEqwiru4yntz6dvoHRrbpPZ2RwYtNMHTxaGDhpXnTwZHCTXCFNvS5
Lox8yooBOAFEVwxYX87Af3Spn26svBcvTVG2MnRbLqYwYciduFWmSNyfAtkVp2M8aA53IE3hIR0U
1aOfQXwMw5C5S2PLC2B3dH6Ar0z6pQZYDLa2XSbgb5ZVzsYXGhxn0zkXonor+9NS/AuvgbrscpQV
Imv3zRqtejta/M8Mu7zIzVDdf/4d1ibpad3/axe0OnhQ58qTx9Ht7ajtdB6lyNlEuZkuSS3XfmKx
jRfS1j1BQeQRdljkhtrEPzagJGwn2XgX7s0rfbXUSgSo2xhQlmiOjWNNcUHLAAE8rb90UJrc6mHS
P8/31soX909//ldvAeLKhZmoOkqZydDiBL41/p/r2l5s6T63ArhR2/je/FTEZBCObEcq4vOtf3pX
BUB18Z2ncmoYwrgGCHvspx5H6NGGmHrj5cqJhaK7RKf2BnENAHfb8dv5H11bnZfKgHRCnC/olHNM
WBHcp7rjGz4aFwtYSfZ92kBk7nYAExJ8rQiO3SOPCOuzSyNv5XMtMzlVjaydaJk6MlK/tC6/mUx/
3UHFW4yExgX3dPAxEgZlv3dV+tsW9MKnWpkvy/xgB2Ws5po4x6YJHmYSPFsDgtLZtc0vjlhz4c2o
tCXDURLQG0sjdBZisYVjCWTKyXXLytIQGV0jKzrjHebUoZvSg9c73JiKx8Gt2935wbX2cRdHLgl+
eMJylIMFGhl9Dh+cHXy0g+351lc+wjIZBGkJTCwHmKfbGX0g+bTlZQa2rH1hcV9rfnEj4zzpeSAy
5+jl413GnQemcLrW44Uw3ErfLDNCw0iavk8S+whKmCt9GAWl1/X6MhtU29DtQH5uH2F4Y4eqnWu4
ocNg63yvrz33qbv+Wl+hg9DzZGfdEXDuOqLBHGDlcC65wa7sEktkrO+PMGyZA0ysIRvDOks/dJ59
Vx37TSBUu+4NFqt4VTqOxjWjPVaCfKgS26kv7d/n2/6Hkf3JrY8vpq7BHbjWDTpfp62MJw+dD3pq
9sWU3RxRR6LsqdV+EwurkY95ZiqkrAZxD1/K8Y4VdIYlUKFi2zHtIctSlGsJv3rH/zHsLZEj4KTg
qGQ1ncxCRHHg2kmNfi+ohPHRnNcbFkx9FtIJdYgG8YMN0c3wfP7N1r774oIDfLmbVhhZR7iRihiE
DIjds4tc4rXWFyuFGuYK3546x3bOH+Er/bPmlr4wYv+pMf7kmyxJrK0DQ6ygmp3jiCrBIpRK01eJ
WfIxuv580+B4ez9Odf/AanZyim5+zY4LozLakSdLzDTuau18dKNqIhjysec2y1GpAG7/CyoweEwH
Md61ZMDpui7IR+AgF8k9sMqQKSV70w5uZGEcwLydMRd1VTN40dBR9ds5TYvX8x/nn0X7s1dcLFa1
CXqrIjNo82Nzz6DJQ7FrJwGfUC3Cp5V2rCcA+Mwf3npFFZZu0d2Bp0ne20R5t6VrVTsPtq0b6Iqm
KLV1sbPBDntjmHx3ClGjrWoz91AHU7K1lWyKqAPv4qgdWr3B4KmKUyjpkHZtxgcCrUHUGFimVLaA
zUUKoxZLmrkIiwG+asLxccyXldpw3YMphCxAqGU5HmlT5AcwLdSjT7L8W1G07rEepvRBZNrd+wK6
Bduts4P2+/mrC1NxKJ8cEuuENXBXDNobHwqoPc/S+q7I4RUFeyz4LZGi2EuXIU8TCPYNplNw9PKG
dFPmVVNDnNRZm4FMIyxjOwNTPo7Y2Ss1LaR1haxMvh9ROaXDoDOAnehMQtglyDd7xOXq/HdbGfZL
rQ9QgnVlZ6Y79l3/q3e6O5b4N+ebXtm+/iP0wWbr29wajlSZL7AAijt8xqEST+ebXzs3Lkm+qHvu
StUp95jx3geNT8DVng3T9ypHxiG24NA17Ly6pE+NRfw0rFUdfM1RKuJszj/AWted/vyvfSjBkthW
AXT3qjZIc/ONHi4ZIKw1vdggghYDrQf08Ri4Mt9KiIwjktjDhW/++Yexl1sc3OZcQbscFb8exn7x
Ig1u+/bXa3rF5otHT4VhvO0paOVTVd3ZlQCG380uZXTXHn2xucHlGp4WzK+Ord2Gtveubdgbk1/X
Pfpig+FFXUutLPvYJQFycc5h8NILJ8XPb1Y2X+wukrl+aSwUsyksFMrGagPseVWT2xoXnaYz8TC1
G6uYrpp69nK/sRJDuiENqiMCKVFRetEMqKRdXQrArnyFJf0bS63lTeBIHuGyDmuFIPbdQgC9CeDO
VV9iObWJl0HogOvBUXmJOhRUi43p6BRf1/pi4no+pA0QTjrg5DZ627lwYCXTJK6qp7fZYgKoLhAm
GaDc1LAwFTC87vgfUzZX9sxiAuS2ammpgPPxOMTNkwXzyrRtaXS+Z/7BZPx3F7fZYgpANdzbTPLp
OIw639K8AKvRKwtYwJriW6H69M8k2EfQ8hPgABtyA3j4xsI1IpaFN0Y+DjY3k4KZSOJa8M8GUnLP
GUDHAkra31WqurC3TwQev5oe2SRgdunDqhzYlzSGB0Dwcv41VsbnEuFMCTFwiiX8YDf+nadL6H0t
RG8vKTw+X53tpZ2d1rxVHqtR9+G22yZxf4yl+H3dky8GD2q9iwCJErjIpyOOJe9ZNkSt+HNd44ux
Y3vgQlakzJH90T8tZSeHzmFW7Bp2yeplrWcWw0e3nfSTFHcPzyh4OnfTR1Lll0ojVxpnizVU0RQm
KwNKeBLE4ls27uVcxNf1zCK9SiqHB6o7Dfvk0ZT3AbyJrxQKL7nr1qR5j7RPBRemJAsiC0ddWA3M
BF5Ss7IvnIXWBvwicAc71972jcCOXvIQdfZhlumIow7lfPes9PwSwN4XE8p3LNlCC1b2eZiBrnLb
ZFXxfF3ziw/bewT2jT3wEqUZ2BbKZH+rG6Razre+0jdLLnfR94zWFcgsnNQhhz96L1pgTj6ua31x
7ZlSmtPs9OyK/zJTHyb0tw8P6fONr/T7Esw9O0C3BbxvjgMvpq0SltiQRM8XOub0iJ+s9Usud4Vv
WhLXm44OiDX6l+66bYuQR6dfWlND+vrr/Et8HlBBruPfx+Ry5hIVeJi2jimjRCCaqGU00B/MuXD1
XLkI2EvqGoRNJbDPqFeoW0/HCrvWlk3duMW5Cr69IoOT++iXsP6txKHo7GyLU6m4oPZbOdgtqWwl
JSi1UpM5SkriwSIbVZWobrtxC1jFuMFmwiFgsr+c78q1obxYwFnJ6oJ6DI53NcjdPQOlT1vDrcTW
dt1CuISwNdOYDl4z8QNsz01ELWvc+Z3i9wjQX0oyrA3qxWwPysEmll+2R9dhb4ZM75XhF+bLylBb
Ith8r7WTBNXQR2949vMsxJUwyicvHHPnwpxZefilMZ1V+30Jp2fv4LJ2g7rueAzkdVeEJXJNs1zr
6mSWCKVV/jwBsLMBkIltJQtC8OzHLc8afRjz0dtJpewL8sSVF1qqVefJzSoo3evjyeF7rEVIugvT
cmVmLCnUHVIU3kQxWDv+XVgk9GUG18mHDFZP9ozQnZKbtvh5fmKsvMWS+kZdA4RNNuDAV6T3dVC+
ZnV3KUKyMumWtLcsMT1Melrv4I3P2rvrk9f0OvHD/4sc/oogNEPbehx1b9i21WNWJI9p334r0ubC
iFrrlcVy4WaUSC/Ak7ver5E85da387291iOLUx5s1mCGztCu3e19/TCk9+RSndBa04vFYSorVE4b
qNlTNYVeA4d2OMA3zoVhsrI+LElgZdr0XeNpcPfVfec91idne/8986/rl/8w4MpADONkpqPUXyZU
UYo6ZOxCLuh0kvtks7YXJ7y8LCpjOT34cuPX3CmgSvldDoijimfIGOPz33VlvCxJcDZKCzkuxi0y
B9NHS5s/QV1cGIor33VJEHP9ZKgrXfGDI7wb49Y/7bm8L+R03fl3iQ9raNBxAAL7o3C5t0eiUj4G
jE1RGXjNj/Ods/YG7r+PMVkqYSp++riMBCG8gUMV+GFWius2liVGrKpHG4xjxQ9adi9JUh5YkD2e
f/K1Ub+Yrq1CNH1ScH7tiOPGjcp45LEkjUu7rmNwEy984rXRs5y6ba0C2Pxh9EOKggjO15mRzfk3
WGl6iRCTFUSYeYC+FwCtDwQ1xWVhX8I4rHzYJT+scTwKYigWhbT+kP17UfZhfenGvdL1S/MLIA8s
C3FnfoCPOyz40ukPtYeXvATdlluXoMNrL3D68b92EW7ayWpcVMMpzRkylirYlrmLAmV75FetDBCq
//snbFj2dAkcBg+6VNmmrqtqk6v8UkL3816C+PvfrRuee3ZqLAbrOYJq9TQmxW3GXzvr0sL2eQ+R
pfyYmcJMto/FUzs89Gv4Zo9gDySXwBxrzS8+gGhMkM7Uro9+cB+wr0n6o2NXrTpkqT+ukkETGA7W
x5J+c/tHOT3n7ddrJhVZCo8DY/J2yLDitLn3KO3ixe2TC/vsWocs1srcK7GLBDAiK5wnUv8s1b0z
fTv/1P+ksf+7EZJgcajplIF2vKhQGA/3kbeSOMiEdhZ/KqoBiAmVooqQ1/yB0RxVlLlK4nQGtqwn
aeSN8wgoEoAKARc2SkJHBuNqywr7Eawt1rMito1IH9xWqx99leAv3Bp/ASAX8CKOeJfcp/uZwzYS
fsnIzUhZR51jWTEMfDTMSgvkbmcC8eeM3AFHNUMEpzEeTk3hb9Ku7Z4GFG5sPKHUgVuZF7oFeCHA
e5yEXHO2w78IvrpWVocl0fymhb9EhgMEKKkU+AnURRIDFkJrshDgiHFG+l0+Urd9KqvpVwKLnfc6
IeNv5dlIFIHz5W5gjoQCXDhsRASk20ux+bWPu9hOEq9KhSrK5ugltR8GKvEAzHPFJnezCxH0z5d7
stQaI+8JVpXI+aFmiYyqphhgS0XK69aypeLY9XuB/zKs95m6Lyj7aufWy/nBufLgS51xAqgGYwxN
N8XobEagJm4KWLCG51tf6Xh/cQTUNbUn1rQSXGf+gCL9H4FsbjvKfl3X/GIVs+E1qalGVSamD0TQ
f0jwK0Mk8brGT+/01x7VVV5KvK43x1xDD1mRkx6WQUE6JbmzO/8Ta51/+vO/fkI1Pk5llS2Pvcqq
B79IRgggEnu+sKZ9Hi0j/mJN4zWZ7YZqeawA/9umk91tpRnNgdB+/D0a6FCayRP7siu939e90GKl
mwKnnYvAV8cUBnchcpNzaBx94T6x1luLWVy4U4JIfaKOSRk8G9rcu9OliseV7dxfHASDUZaJqzCQ
BJKzU/p6Mnm1pyehL5xnP78KkaWiOuU4YHoSgs0R6koY8vmoHO+JM2wDQ9O950/TvU1U2183dJcS
68KeYQRXyQYpGe+WVtOugXwnHNl44TOvTOul6HYI/D4juYvTD8/2tePtO9Z/Q23AhWmx1lvLad0q
J2mFRYHeFlB0OXkb+xJXo8YCSbX2erpx8i5/Pj9k195lMc0VL2thdXgXkFuj0f4KhViY8kt3pLXW
FzN8akoHYHecE91UTmHNhuABQrr+IWf2eCGcuzItlrJaACZbM8+MHvicHsxEbuDBFJ3vm7WmF9OZ
t0ELdpHHDqh+LkIrBRUKZgDXTeellDbQnAZp3UngEhDubjtlAeKsrmPRwJDr30srapadxjQdvMCk
+VGgTq32HSec6iuX7qWOtkDFjJKpRw+eGeS2t7I0ZIOy4vMdvzJs+OJ6MbYzA7wK+6ZfvA6Uhcr/
3oEwdr7xla+6FNFW48RhiTLkgPIp75dO0rkKA8Akrnz2xewVxPabUWBTa2jhbJKKwjdHAAJOHffa
n1jMWVNz5XLUUB4M3GIa4Onb/ie/ePVa65/Tn/+9K5sOtigMrc9I6JX1oQXr97qeX2zIAGgzMEcc
eiisIR59wEjaS4iqtRGznKqIJ+fExnUXGuA8Eghw5p64rYlzyRt17QcWu29dtZkzeY2ENd0Q1lyH
yq1jX1wKaax1+mK+lgLCdAbE3KGj7Ri1U27jnpKY7fmO//ThbbpMVEBWBK+LfEoOeYfSN3vEtWfi
6YdXOZeqD7x/ihb/c8vDbyzGvduCv1LoClZDpbD9ECiK4FkWzdBDFOE0j0az+ghJidzhX0JiPo+T
FU7aMQA1whMJumrtvPmkcc0dzXsuQ0pU0d1USPLXYZr29RROKI37TRhvgIfE5Qn/i8PuJTBiZUig
7Th0YhB92Ju2vilkjvJchvpVDxml0KuLJq5m7T7blpBjOAzTjFLCwdqpAKAgVs1m7zeG3MO+j+6H
KklDCfLLdgLENsrhGFM2LXuqikSgXtkZX11wBrfwiqnv2yDXL0Uq/O9Jk4JDp5gKyhtcuIao4EzG
LYb5q5cXQ9wR1CHXmfvAafYF2ChgG830pYP1UNQL19p0XpZt8JrWdlRBFpZy8MMmkYDo2m1yg17o
YQxe1bBKq7ptkyZzOPXlFILiPu/8wiFbpOjodrZYFVoMeKKqroKYSR8EC8Ay6qk8ZKYsvwjffMAL
TkUsne615Q4hmbo+GjnoPXNdY7nNv1nDiJu4aBtMUKvbOWX2HnAnCYfAfBd24u+LKhkjKI8qSDR5
iZI9g5Wi4fAMdm6zkeYhy+R42zreHWuKNkKtrwk946dbldj7frIlYExttck0+erX5N3K8Rj1ZCAo
9gpQPmkWEYkXBFbT21TwrAgzXuZbp2te8jH9bVTxJ2jlrcP4CwFPaudn5Nb06ddqmHYVjhthzibU
JtLRhU5J3+YJ42HStFD+jic/jzzZzlrV8AIqeRdC+TW/EIGSpYElt7ULdpGdNbEMKtiBAepIAvPi
5HwDCVocZBYk9cFv8FyeqhqQSjGWXZiK1IpNBzbBDFBQQJDj7ZlKw4Zm2yFRN1XqJVFWuwc95UOY
BMOjhppqN5T1czNTcw+/AhNWVoB5T8xbkMsc5jhyx9z5YKHAblsXIKgUXjkB68JvyjR4H7zizi0k
YKRd+T2AgTkN+DuurW9pieBwM+NAIV3IkTzd1bFRSRknTnlfjfZr4SffCFxNNRs20ne7TR7ASYVi
TUNlWrZlJRwf3MpA25W3PPYcCBC1aLbCthLgKSAG4w7CuMiAgcHauz+KMfhTVuwtdRoZWVn76itg
L4zrh33e3mktb5NG3CEuckqtAMVRjntVj8e+d790IjjCJ+djbMufjp+me/fE0yi5/uI35Lak+QMg
KL/Hsn2DF/kt+vAgA6oiL6OA6uXuvAcY4jkoeuRAU5zOnDq5ZUr+4LArd2eeAskpf+WDb994FOVp
vh/UNxUYV2FfJq8IC5lQzsDxEkd7UeHVEskB+iZq55AXcx+6JV7hJGKPqPJuHEE2iWF6Y6XOT1Lx
57YYdxnqgzvD753AvU3ypP5V9QPZcFUhGOoOv1pRA0nbVE2YE3KXpzAvCjK3DZ3RxW/Z4JLYs/8C
y642rkX+pkoMJCmYE85J68ZCdw0yRV4c9O57hgB0YNQOiNFtkvtHAQvzyPdZsAEDddiXFCXjgSly
jGwtoQ0DEzutGBikQwRr6Eh4/mtHLflaWbUbBi1LwDINvrI5mDFzk/yHETIDFtYhu77PsbZKjO6i
kAVKnREacyHABrMk3aAk+yjZUIaOnTsYEV0BLE76zVCThnPNP/rWeYQAGlTNpEo3HYqlQ5byh8kb
KQpUqldVdXdmrLJwBhIoAuLpK8voLyQK6rhKAidyU8/b2mDpRZMX0HjoS/h5DnuWtf1mhjwWoE92
Y8/qRUPXFLVzEjzCaXLaDCkw2tPwgwDtHAewpoRAWsEHFDzE2E68g6bVA5bAZy/PUQnJgN9lA3RW
WO6xNaXlpqjgnG3BrzIq8uluVKOCiTt8ldw5AK63198tqwUxrflScPOoHHiv1gEcY1AankewWktD
L29eOJwPd8Rzf6lx+pZ6OseohGrSET5k7fod7i+xpIrGDKTDsG39Zw0hIlBw7RHE7ltU5NyNU/ql
qOWtH7A0RBH3FHNJ38CUea0nF92hIN1kvokCbb+hAg/otAb/UObsZUqC97oZ3hNP72mCXJeGMWMY
COdNwGh4N07D+5zaagNea7cZddfvXUTspw65d/g3pnO/cXkHY4Su3ML/GFbzKKgOJeMPEp6huLs3
Ec+mDBVEwYOu0DxhxV7NrR8R+DDGEwpBsDWXG/jeeKFI62EDR6oPP1Bq4/SyAx14nGPmpwdktN4h
hRlCM4o/2HAQajDDsQ8UDfOgJ9EYNFUa+rlid5MySdxpmqI63pl3zWhQLeBHTKBYBZstiq+yB8sq
+BagjyJMHbOdk+IPA/ehNXAiqxvvBjFJEWGQR0ndHZlLXvjk4WFG54CN4baGAjesXPl9mudsyymq
0fvEqze8ZfKGTBYcfB1qbTQODrusqvPIslB2rkfs4bKtdTRb1k9dkn4DhkkVVSMuKbThChy+ESHl
TKuty8hTnboInUnU0YEP8JTUuRO2pI1xIEp3yK26GNedjrFRi3fUzmPfaocxdjV7LnXlhCOvRvxc
cRoY5Vzcj4M2j6jPo0dLo/dBjS4ecsTmsE11N3ne3aPOLsOwEOMLWIJ3wBGA/gdpfzwb54/uki80
NUeaCXVHBvnQzJUMjdR7wBcENlgYsHcJ/1m7fNw7qMS4w9+D7ja7XoSLHuKLdOo2ViKKuLVt7M1O
Z7bBQJ0n1fn5Q67sYuMMJIkUl/LVtNU/GxgYqP1hkCqsaAmfE1HdZlbQx3rKHMyHr43+U1XlBvKl
Mqz1HI7YLXuePxnJQgQfbXiKJdYBfKRd06EkynHle2H6LgoafFLtxHPRPeG6/4LAZFSkY6QT/Rvo
J/AAx/taNQBEjjun1XZYGexPg+dGyuh7UYhYz9mGqfwlbW8HHFFLMuwAmOQRbBGOoD3valtGjbJ/
AgB4U872DgX0j25XHIra2Sg4D0xwFUha8JSc4bbU7S6nGo6OSYQCmu9Uq1sUB7wXLnLOKHyEGSOC
N46XxkhE4yVTIFBaDs6xN8MCvE/vHEttQUGISqt9haPNlsr0BgeUuMmTR0lgrCfGDdISb2LgT5X/
Czqd0LPFYzlZyJBAtQsQ912fmtsZ2uBQQp3NDH+SIFJ5EwjbUNqEPeVfjXGCDSM85qA/7stSxCpV
d4UKoEl332GPCPqm6FycMj+yNK8jVuOI6pAjnKdDyw0Otd3FjYvdK9eoAcNZt8LW1DkboQC9NEBf
OIJvU1Hd0CZpYorETsiaHoXU08EqStQeJvNLhpqioQMUwtRHjcMVc90nZCGSkPkSOxJyJolVwQGQ
nk4QQt7Q/pW1r05PbmmfxTKDPE+XJQkBXJ2QdEnK5iCZLXekYdsmb8qtagIv9htnPxrFYBFH/J3p
OnsXdNatqYvsD7TO5V3F3fIgezgdB3l1Z3IUjTAQH7d90t9wx8Ey0Tc3bZmA/Tj3FHSufoBLg23Z
m0SP3aZW5dfW67d9juQkUko/imDYQ6dCQ5H7dxANbwZYIocu4HDw4LQPBuu9SgkY4iMw2+Bkxknl
ANguI3sSbSxt9EhK4T+ra3SYAwv3LUgdEgD6NnDbPfNS8YSSM7hSulUZZZp52NSxCDeoads4nZQx
yTQNlZI4VkF0/ebLoXtp3MlDdVoKc7BW6R+1VRcPhDj+T4xLuVc+XmlurHSPetL5AeLH/Da3XHIr
8izfpQEc4+ZkbtywQC2diFDJmD4FwMlsx4oDWJ7Dpz1suUrdGxuxAgjrihb3tCHAru/WTCV7M3bq
R6HGAD4jXZ3fd/ZUb03jlAzRFlvcFiWZ9WOhgQdAPV07BzfX3HVdurioezD36LoG97sSrHCGW4Q1
YLXy3GtiGBCuLi7qBorhwAY66ZCJcpfCHDtBzc5VT76UPXsz/BYN+HuHqtHstGC4OIrrp0TSC8rB
T/V9uKIv4kbYjGcfFT/dMR0mRGOb5DgX7a1D1LOdBwesBhLOisk2Tdk1sTD84CKU1LuJNTHwyI8Z
+2hOQNzsOOQv1/QWomf/DlO5/WSUMKheBTUG65sbZva7HsiF0O9aVy3iSUPughxkochS0Y+0q3Zt
znBKnUKDo2udFhFHOed1BXjopsWQhfAZy0pdJweeWSycKuAyXApk0PmO+jS0hNYXI3Yq3FFymUCl
im2EKHJQYtxf1fRSnSeaBvzkkfoHyNJnZObrPoLJWXfVVKNLcd7UaTlQmkAF1X5j4mUY/1z31Ke8
y18BTgkjbk17uO1C63NK4dzR4BLR69OUo02XBPuBC5GmkP8eXBzQqoYizEbjEn4mjvOnt+2baugu
hPROYbVPwm1LRHGKAhjUviOnX8r6sW+wyVTjBjGz7/N4VYkKXmYxwxIgFXDLq5sj96pIJGzHLFzC
/PbC4vBpmgvNL6YYhaTfAjq9gQ9yNN1BUiHg7j7eeJcwoyvjfkkSTvuKa41tCSCR+mhRsSmTq7Ir
ePTFlKr9AsNmCNSxxWkNZOxwziAPm5+vGZ/uUro1t/oU20lbtB7A+2OM0l5fWNY+7xN3qdsqcgu3
psFujswGNrtHGgReNNMFo7q1xhfzygebQOC41BxnFxEBCeoXXHGu65JFcBlWhL3f9XjuFoYpMfAI
GfZf3EzOt/55eNxdSrZ6SM2k5RkM9AFnhqaZTGyXuQopxP27637i1Gd/rTlZ6yLykKEuqAFVALVe
3RHBylsCB8jr2l/M1bSoZw3XZLQ/iq1IxF5YHDUV8sJC//lcdZcSrgrOQTlCA2g+edYQbNHkQ+Zf
qCVwqfty3RssNsEZvtJ1goIJ3NXzexgE7Iouf+H+JQT3yjdeEihTKipwdx11tBDzzbtnnGIhGv19
/tlXRv6SQGngcZXNBATKIp0jK9024pIr5j9y6/+u82DG/nvgBMiYodSxTPaTbdMbr854EdKycr8Q
OyvvcYBHPCPprahpaphmyGbAnY33WwkPgW9tS0i7Ib7pXwUx89cE0Y8LE3KlO5f15EOZWCBhB86h
BBKxE894rhD15deN5iXiQk90pFWaOAfb15skCWJYF95M16VoUd62WE1MIVBQaDvOwUfxnCidaNbw
tILXwPnR8PnWDOvPf38yYtwypWREbrx672iKgoiP6X+cXcmOpLq2/SIkMI3tKRB9dpV91gRVS2Na
Awb769+KM6rLSyKknBzppm4Zwtjb23uvhvfh5F07OVeWm3/++z/BpCwoS8ccD4C9UIbOhtgXg/64
/PKQ3lzb7IslJ8duSsdOJwdhWeTd4pWzIRa3DsWs0l0Kj/l4kkOzKSRM1+yB8jlEzXI4NHVXbW0w
iKH0wPWdxT3VRTkKWd+EBM1yUjCsVz4vHuAEaW8tRwxxz02+UUFKP3xBxztYClZRVln2bdaw4nEm
woSBclGJEWQ6EhAGt3LA7Rxa2ffCHZzYA70C7lza7NDczPa95mVUdLAIC0DLhsb+VFISdspz/lSQ
h/yFdnm+leDFoSozwIorh7R6W4GMUTOGy1YpYOATI5KqZwVfjwfLkeI5sVnnhNRr9HcvmQNUQNkI
nZ8cFprJBEnkfO70j6HyRNRmzP5Zo1eAZK9R28Sd6R+bGFTJdVDC9mqu2z2nQ7qH8i7UXktSHewa
iw/FsHOboTckhNGLuZsyXkP8fZJP0KgZYxikdNDloQ12t+x3Ixzc71DBoT89rWXUmWHcdqjfbpix
xhgKSB2yEYVyp6Xz/LcVoCQqgknc8qI1Hx4t5YFZtUxBOc7tm4FQWOIkLiy1oGROml0zyu4h62gS
S1KP0EgB4Owu0znHBDvFoy5Rz+x7Lw9CWFQX9xSEse99VwW31C/l9+7spO5wMe05pIVAWZj6n4Zl
6hfhZbUjQmZxZ+byWXOuYQCWcpThgg6GUoP/ILLMRJj/asf55L5kpTQbaQ+qj/0KL+ZPJsVqsuH+
EYuWjKENb5bNbJ0d8aCVGvUMZXsGc59tZ+ElgCy0X1ztBuHU5cldUsMtVzpWsPHpuZthV/V7AaG2
iEiLvmZYVDFYQPndzFwIcKGLrXaTN0gUbtCeYzCO2akWGtXQaD17ekGGYqgdDZMxfPVEUaw+1aMg
7wYeumTI+rMfo23zCHqn7L0NYIKQ9z3b+TxFLQcSr5suL15rbpPXuUa3ltXj80zy6sFLihrDQzyI
+WiOyxTKzKKuzAb74l7JAk/MhxK+K+cOleWn3U3rSFRlZDXHZkBX0GMPXIw/MQvDcYJLx3ntuPuK
uNZ26irr1SfDfN9QzULJ6wS6gG32ghWY3dSWBklcCatq4Pk32XVMql5EeU/H0Asq/6mdJ36XK9c7
9alIT16gss0g8zJMoNQb9gqtZkYkarrQjN6MBG3qAo94LVByBeaP6w41egtwZwbtMjjXjG9Jx/lB
pw1DKpEXW5CN3LcBQhx3ykUVtagA6u4nQLlRERnDIB35kY8BvO54k93YAWAL3MzFbha6CXNzRk93
Nb2HBVpRhtbcVq9OllpP1PJKL7JReCy3kHMJ7icF+Ry3H+d3yx5kRKmEipd01FFDTwqWbXZ/6jl6
gTPKv1sPotXR2JzFQGEGEVmzEqj45T28YSFgHTqJqSIxFfmumfxhpzumN6OGfWiaVdVft06yyOWJ
f0x7/D45BCyeZlZviZizTcGm/h5dWoj6digoaDBOdkHr6A26GTLitTPtYEwJCW7e5VvbR0CD4YO9
oVbXRjWsNg6a+sPWzDaL0zm1dm7Xm5hOwDPMpsv2ZrDlTwLOWWxIpT96XKQ/JlaMj3bqiRgyY/UN
t9X84ExCHPMJnb6sdN6U6YYHyvt5l1hoI4VerdExd9P81KImGHqOSqKEoE1goPQcJiX7K4VmP5y8
GULagqOdebgJUbfkOzIX+4l7J1yQh5N0pbmfKzfYUd+xNtkI/AZ6ltBZ7nq5gx3imdsP8V6QAN6y
c4syA9ojriyFDV0lNayerPl36pkU1dVshMUloTdj44xO6LZMvxhPlz8smtnoRNnoi3Yd2o0t7bdA
SeXwspTdAUdRv0chASLRM2rTHdB2AXvkiWB/IPQ1RQztiB92A32fupzQq3Itb5u6pj7Q2kWPX0pn
JyB3DCo8s5+FbDon8vq+2HtW28QZBzjApx78T+BiuJ8qCxrMbum9D4MqtmM7gDINSMOmVYN6ETAt
eYU2VHNIMkwDlOXcrT86Vg/HxAYxB50lBT3X2KATu3dyt4jJhLO0I2hHGNzsd/PkVHFWghBTwIEt
nrwcBc5aT6EQ9U1i4+8mc+6Loqr3qUKfoFOZuwPIfURfDTW/rE5/ETeBP4U3tRvdS4Igy/MT+N34
l+M4hQ4ShQfsG40OILoqbtlWT+moIVmXVG+SZe/EYvkeWlTVrh5APHTwKUPpWg6cQU35W+pq2kGo
Gzk2UNUAY6GhVzZz1Do9iEIq6G4yiZfMCgKSvS38EA0lhPBmHoGNyZ1H0ni/gLp4SNtuP6LrG/qm
LWKAfvBv1AzpXKbJgeEOtbOgKBvLRtVRgEb9Rjek3hDpNCE0vqxdb+POnI0AYOuxlI/wsQu2XgqN
NmTHU5yK2eA84D02UjrGoHvtZk7s2wDWJFHu9rtAQ6QMZqpP4HObO7A8rE1RwYyICHh1+DglosYa
3qcKvT8Atx6yBG1T0dAy5C57ThNI1XEGtL+qXotG7rzO+1nDCyREDMPJ66YTUgTzp6ZBF8LQ5q3Q
6BerzABYMaggzEw/bCpBOZSha4lm7fBTDNlvX80VBFrOYgg5IZs0cf8Kd/pGOX0iBad7qL8e0onc
MofgFBLwJ4D3Rxkin3ltoE63R7MEBqIcM8QhWR4BDKRj6Cpjywj4OQUo9ryU8J/tLNhG67SDLy5s
ZoFiggYluiBNaDrcXJXpv0+Dfk9kC11CHJLQ5OOg7Af5fWoF72gBfcyKvc2kfXcCp9onvoIhbaUR
ArXJm9Dp7D9d0Gdx4AbPSYMoxhF671pv5j9EQNBQa9AMgyv5Qz6V2Fxe9whR1XeRuW3spWjUe9aI
xyFKbQHV6iM5+T/how0zXsp+63HMUXhoK3Qc+ntOvDysCwVoC+W/wZpHjtP1FTpMNgKWN+FX1lDx
g2maDucZTbJEdDRkfe6HEHV8yKv8jyomyGpQ4NDmbnZiadq7lhRj7EKvPPIlg9qoJl2YZ3lzwI4Q
9xk0enaOgGQGd7K/pU7+MjikATDg4FBTaDSO0pwbhfQlm+o93NGq0DPJm6fKJ1C04YZjk+7gn5uP
xBHdBkvuBwwkkzigypwBGI8ZJJbjCbCGCAKDQwhE1p/OMDfKUo1MFzZMUd4CL+XOfAxVO3nxLCEI
lTXqtfXsaePAZS0qciL3VibgcldDBGwoyF8/5+aY4ONVc2pv4bUC3VE2N7hvJq+VzaqQTtBjt6z0
Rdt49oh6QAixzTxSrBrQPbWnWAVJAQ1SNUYOUsEAFovnDoMBOoLepjDg2SnB0OnhZ9e9pkMNJIcK
k4sGZ8UghG/mJ8+lPy3YgoTQy2g2o40kmWkAy0C5R9wunQcHff5jC5xCVOZ8CAPwjaKJg1mtm9kC
38j8tEw1bpzJATrTbzuk1/nf0pUo6QTpj4ZYPh4PGBtRpogCRJKw1f28oaAKxCbgRQig2Afa9hW0
N3H0acSbzdzjBgEXZH+bOF3zJ8s5xOqJb98gBk97goNj2zoFcDoFeQILABqto4EEPhmmPw2cdFvY
RaDfDRifv02rsn+ecnkDLYgRzgPAozV+bU6OHN9Ybu6KMh1AU87FbTe61lNFs+ZpsoT11DMs9Lz0
EphHsyfqkeyOAiAAYKDOt/AePJjUJzfJuZUqmnzbTiwNRwC54CkdlFu05PDbR2ufGzSD+6L/2WXw
hy674aktgmADI4RvhhB27jXdphXSnW7qySGl6LMnSr12peNAjkN9z9FxCdEScfBvE36y6Qh3KrS5
oZZ9NzVo5TXi3hQGHcNpQPj30291DZm8kc/VQUzJT5bRAOcA8AhdWuA8xE0pEr31wggMrESGA2fE
/htr2WzmsfbDoGoE/tP/RJpTHhw60xCe0D/btr+bKwsZJSwFN7Yl4doAh9q9aw2wAWDNU9+IE1wY
eAxEVx1l0JcE3gAANy2tmzxjCcwG7O8uoDEQKJ3vdS9GOBc7JTY9YBS8c9Jtj1QPqmcg60/1XETA
qwIuOVS3UimzrY1zGl03O0DK2I5SH/xAr69+c9Nm0YB8PmpEQRAVHbhCpEkQ4zoDbwoJw+62FSqC
PmkVq9p4CEE49i1i37S8rjYzQ/2eu6Y90CQRO5zReZzNAQKJgfdDn7vvlsFKThXsLS3CgTqqa2C1
OqQvFevgxj0J3Ie95Mec1A9maAD3Sc/ppqvvC28iUKEdNNRhSgvgPSt/IAoaqDV12T4dChxMkw+1
8xxkr6DX0TA6atcqvFCl4NuZua7Z+n3VRWU1sp2mxRA60JWKLYt+pFkHs8eieh+amQNPAlplibsq
PJv83QzuG5iWANw6LS5gfdWwyPHOvpY1TCRnKL0BehaEJijTkAuOEnqGoClqdztC5TQa2TTgP+Cc
9dyT37ym/6BK9vd1M+YfZV4VOz+pvSiD7OoDahYqStymfGqUNyL+gX+lGoDrSDe7UPjRBuT5IN/p
lnoHBTzuriTTuAEWdN6M8BvdBFqinIK6ICwUI+7XH4nRD+XATDiMClkEco4DtdX7ZJonNgOHMClp
P8BmU+JAb7FIpCUhLlDOm7ovrL1ft+rRzYCQbXsLhyQDmKJMkPIJD3UPrzdQt2vaLgzafvpIiLHh
P57j3EI2j81WFQBZURsQxXbYuY4/hzrR20FDZQNiG7/rcTpbiuLz1skgbgugnF49FIAPLe5foVPk
7WYqZsBVS0DzBPyhOFx7Y78cXuHRTkKnSbtv1tQWT/ZEGSAx9pMGHyJOWiTfrrDAcpHMCnNLz3uA
AWQIB08VshYHY52bKg4c8bOYi4/AdUdoTzn0RcnpQcpxiNoZ7pzYba/V6KDvT1CMAFvNC8uiwYCD
lxwm7b8Z1poYNvQZQD55tZUWIzfOZINeW8OaO2vSOo0mmN03+5L5FryhijOYsM0TFZqqB1AGIoUO
7pqe85TPgwv1eW1uynYm94U9DbdB1uCQxQ227nA/pVh09tB42XF2Z1vF42zNL7mi+bsd6Gpf1Kre
QqM6v7OlzIBn3gzFDuI3b9Rusb9EPd5AicqN6jkodwyi6zsN9kJUzoO45ylpb+q5T7aWD7NQhwzl
rsRpsoUrTbDLmd/seDYB8Q5b6I3dsxLmp1TecWDGcW8rYStTajDhjBewrWNBmmgMJkQ6JBFbJs8H
28SgWAHmK921XUO+TYPtAr3T16gBtClQS4YUJ6uq3ft+SCAFZlN2TBAgDqWdgEEckPNZbA2xqgax
h5sOrpaBwTWm15AZ1a14s0qRYO/nNZSKAN5JqAfBOKz5uPWbbF9Vbrvz9RkXY0q183iGwlqRAqjK
mKcikpYu9LPEGIvcbh8Z+ONF2MDm5nWmdY46TG5gDVOyO4PUaJO2SkQdLA2PKFTzRzZo92iVTYfr
bdq84fyBadxEZkQDmWU/ZlI6940HYFnCuwkQRpIfFSS0AMqFa3E49BXZd24+QKqyAzRRUNXdmrqs
v3k1b+IagtGPkNBwbnJ/PnvaBP6ExM4Xd8QiLv53MRzViOux9lPnT6F0A6UdFKwCdi62zIDR+9iW
mxyyBAhM0HDbBkPBPpI80TsE8gpwVhSrvJZlyMJMfdRuXgLFX3itH1VqSGKv4cUVetvnUmmOuyQ/
U8BiuUrAKaUVv0syc7TpnYW0jcGdtJ5+p1z/TZl6rYvXywXgleLykhEN5cAABvagmTo53dao0XXF
sP3a0IsGoYJePdRd0g7KVcVTHli3PjHvl4de6UewRUm/USgFQMC0hUqvKTbGZTAxIFLcywBFlsuP
WJuYRVnfnTjyphFN3zqDeTGRu4qIK8iftaEXBf2xy4Z5TDH0LO/bJIfKVv01NNSSA93nY2n3586U
yR87+jClFSqnD5cnZGXOl6xe0cOjwBg42zTtnRW4qBSinqX+XB58ZUqWHF5W41aDGnB7AikqLHCh
7mW7uTz02nsvlqGgKdQniqIDlPjxzPCYgKNW1+ioa4MvFmJaNyV6BzkEIK036FXEXlHh/Pz1tTc/
P/Sfxg/tPLiMn/nlToVrXCN29IwhtP5cHv38ip+0GpfeN4DiBT3aYvxgG2PvvKDJUZcGoR3oqo68
aO0OVzbrf/igz5606FbXdoI7BuuSQyF7WcSjcNL97HqNDHFbQOMdpUj64NtsYMiccSECVUPhDsGn
R42z0iCfp6ARoFMEODOc1BmQR7+RV8LCkFLcySFYEGb9VdOblXlZykPPYElRfW4XQtksbIuPHtYb
9Pfo/rg87Ssr3Sf/+1GnofV6a3TIEQbsu8nOfuWle43rurIa/UVTHVoEIzhxGLuGRhI6Qiim/nQh
FXr5zddGXzQKXZ5SoZPRO3IHxBVOKj+agaWKNOxMrvRSVybHO+Pz/lnxKWsT7THHHOvkRzUFuA5Y
V15+beQzhOufkQsDUKowgTl2QXWPpssjs8TmS/PiLQKM7+im4Xokx4HMoZwCsIzgJk6vebutvfki
xBR9MkztmcGI+vlT0CF3bq8hYVZav3SxFgs7dXzgbPhByKl+kx23Ym3n7KlX7MxPR8UWJbWB1l9D
DC058K0Dg3f4CmKizllk37/A/vLp8jdY+yWLtQndtBnUEfheFujPBcaFHSPfwZTl0JTwEA7cK7/g
P6W9T0LZkgive8jQ58zAlBIQamjXBqj0WGXawpQcpWlfDOdgXc/v46xtEzpVMv7OYS6IzQhqaZNm
zS3KwCxuhVOgOJg2mx6qLlc2z8r+XIqqzxkuv23Rk6NPC6iRfBvdP2WeXdk/K1FxKamOVrqlK+6T
o+0kw1ZkKPbyiqh7R03+poIh+bUYtrbcF4cFHUEwRGuKHCGTBJ4BUvLetX5fXiVrM7RY7/nk17Cx
7uAbAQTIaL166Q9ooVyZoZXBlyoGRhvewiHGHE1Shixpo0k9yekqCOS8kj9beYso07v1qKTX00Nr
CVA9PeUeszSZb5yelw/oG5NvWVXM4IgC8LCvGzDQAgIVcPAUJmer9AT/Mzr14ZxZzh5aCw5YvTU/
oWkvYtTg5hu/DuanOq2mO7jYpH+mtmSglUKS+a5Oz93TpA3aW7eFigthVhG3qlUywo0VPZe5FWzv
J8W4SYfBM+hV+WjW1ujoqbFNcbHL3YOsSaa2TqnEgZewi8B7WsmVBGNt5hcRUtgpag2wXTrWIFB5
6Hefb44+TDUur5qVpR+cH/vP0dER0nJNGAwVUvCnpD+h1G0Hzkblc3Jk2r8W6M9H0Wdf+Lwj/nlO
Ups6hTyyc0TVHPEluBtT6xntoBvc70GgDG4zDS20y79pbcoWuwycThtWuqN77FFyp+4QZtJErbhG
m1gbfrHROreSfVdM9tGk5nspQDMFy3dnJeZalFh7wCLT8QI90waqJ8dzoxnUTDQOgx26LfHl6Vn7
5IvjBMhEt+i0S45d8samR1r0sOp6ysW3y8OvxLil+4tLWzA0SwyfgcYryV0DYs+XRnYXaQ6fKTEO
QB5HjXI2ajKwpHq6PPLKlCyl7tOBUEUl6Co+K3+TAT7MQVb91hbdF/xL/tuOuxS8Z2k9eJYCzJAD
4hRS6d879XzNncI5r+1P9tdS5x56DZRpmujjrIu7NL+HYKYJeyM2deJvPeltPMClHGJuCdD8cNdD
u+0HVCmuRJGVFbvUwE9qi5RoZGJ3Ay62sfrgh4/GN7Uo3V3+QCuLyl1s6b5qUd5D2+9YzfQuQKG7
7a5FwLWhF9sZNyzBswxDs6IeNw1Ouc0wT9d0YtZmZrGXU9WCgtk09rFg7slNpqeMp0ePVM9fm5fF
Xp564BxY7c5HYOzjetbbquFXCjkrWedSzj6o6qnGXp6PVp3dqIyBSejnj4AGQ0F9tv/07XAt71w5
/Zey9op5QvY4V48NumQqSfvvgJ+kNxadIMihZVo/ct/qY1MW0t9wUWWP8AWfvraylnoyQzWirTkU
oBLN7GYaYfWXXKPv/bf8P9mUSx0Zu0ETo0Dj+AgPUhEBGETR3+tcQGxoYuIigztzSIZxftQA6p9/
2RjzUVnPxuqrLZTfElS6AcIwXmGDvellOqJDA4ClZ+TujDB/pXDuvG2GzDs00g/+Bl0t9iDhO7dW
lerbSloZoHyVNdwPRRn8DBKbvjh5r3/gt7ozNAIYf5kYVTvIJPBfqXEhZ3p5Xa4s+yWbChg0p6O8
UGe+6BjCU+B7mon3NmVXSsmfLk4CQ8f/TSdITdLUoIl0cvyh2PAUgud+lzfPSTH/0g1EeMLWKtUV
xsCnEQIPW+zhIUk8SDR00ylNUdBhADm9KKqrty9MFUZfbOG2UpYyGYORn9WXr1Np8u0ogR4+q7WY
K2zJlV+wLD04MLlG2d02JzufUHfIYveLbmz+0mEoqNEpoGhanWCCG01od8KUXUwPl+dm7b3Pn/+f
rNFzegLYFQY3ow9povkEI7ArR9ba0Iu82rJ0WnoGprqBObhgtaEX8pW1T/zlVbUf28abAowMyYmp
+QFWA5+eL8/Hp3kKhj7/mH/mA5T1kfrBYKAXlX2H8cody6DsHdRAojbVlSzr81QCD1mctbnbid5D
PeaUpXnwQoFyRrZQ52kWsYKXt9AJ8TYIKnpT4g12YO7xWAh0KXvg1tGFRl+SeP1Xbj94l8U+74hn
UZYL+wTs7AZykcCq5fFMr1JSzr/p/0VojL/Y2qlATsYMSvOjyn04rPrVgUMrbocLXXoji3y+yfoB
4DTZT3d2jjQ/KCrEAbCaQ2bb6b5wK72//G3XFuQiDujaHqGbntun2TURwDw7iLVvLw/9aTQm/pKN
7aCWwa0ms0/QayYZABbWjY8O6tcGX2TlgU10ahWpfQp8/UwLudF1/9yXwZXhV6ZlmZqzAEJcng/m
LBEo/YKPEtuAS8eX3/1cev3k8y9z8qqCugmKBjDGREo+QV0ttx7byt26+hkmk5BHmWPoaF9+1tpH
OP/9n72b1nUa9A03J2LGUPTf1blMU13ZJ2uzdP77P4ODCu2Xog/MCR3PG6RRDy3n167uay9+3jv/
jI2rtEnRCrdP6ZBBdQjCCNA+4sDSBMARXp6btddfbPOKpCIYJt+cRA2EWQ4N0e5LlHGs/cUON5PT
AJiCt3c4BKxm/B9C8DiunSJrc7PYtE0SIDoCRHIKHA7tSgOkVhF4gPYWL5dnZiXiL7PwuehmBX6F
gCG8s2u8fusW9N01Cj8H7KHLz1iZ/WX+bQGQAcNuF/C9yYIUGoX+3ZW8Y+3tF+c3rzyLE43zKoP/
bIhFCiKGgNyAERCcgjTv4+UfsPaY89//WaEBp06XtwbpjUqDSNiejGypp6dEt3xT+zZgQJcf5JxX
zScBYyk70aO2lAcM5F3bgv+vaWd4YoOYjTuprnAxmuemfjEZ7SPQItwoRfnYK7nYgPViXdHaXVlx
Sx0KONw3rE6S+WR0Fud2eQD482Qpur38C1cS66UUhYGtATWtNZ/AYtmNTb4b5i4mQ/OjD0D28QHp
vvyctZ9B/veTUcaFjXNjPtUAnDXwRyDpT0GumQuurejFpgd+3qt824VkcDvtfNE8JT79fvnF/2sh
f7YEFlseX7vV/nB2YEhy/dsZei4jYmpgDdMBEkIzNCQ+oP7DIV3UBjNiPK8qLyJemp16dx4hxjbK
ACXcIQMQN6HmqINi2nR8Sm7BIbLtEEqFZFNT2gEv6eYvxcjmClisgd2Bt9LHqZ3aUTfWeu8Eim2K
gni3ZT6xH4mXJB9eJxPgl87KPjUJDqqEblNqTXzvqrmOWtsd4wEXXgjeDMYpIfoGAZ5ONQmg884w
vZZoQu9HmTXfLGAi9m0Bb10LqPajtpr2kSsAL7uhfW4rYIfbnuojNG+SV+UqeWiAqQe6ESGkLXh2
07W2HZOAAz/YCvGbFhA2C6qSH4eAB38BmysS6Es2/Y4BQ7ynRatvgxY8vMQ0MF4WMxDVtISIklvh
/lyWWafBYad9C/JlXj9d/pYri3Apq9DrdBSWPzkn4z9WwFX53auBkNLXBl+sk3aoR4HIDTda1x8g
4ej/sZmytroorzm/fI6ngpDZoqNcFoMtRhexgPH8CVyMLi5pvodJxzdCIHEBpk4ly10jnd8Z0GJf
uw0vpUxGphpTJ1AYKKr+jZT0TXDwmS7P2cq+XfqMSe1Ix2/9+WS7sA4PJBAtZaWu7Ny1wZenhGkQ
vkYMDiH0g2mCnZUNu8vvvbKQlgZj0FRNc0XMfCr4cCp9F4KHXjNEoJ1dSR5XTjjn/Jv+OeHczJrO
mHfnBBXOH8i7nFtgwdutP8/sF6ywr7X5Pp8ibynXkQT2VJUC0g4V5IJKab+luf57eYrWfsEii+xt
j5wtPpxTws4M4q4FOLYN9rNM/A3u3w9fe8riWHEgTDyhcwUpGVmKjehDiP52R9V2/smzyJdK+dh3
i+PF6QLLmc6f2wDyK0CKsCs3vvwD1lbSImqg5wjHhG50TrDUQgO9ZQ9jMFhhMpfjldLZyodY2pkN
uss0g+DBiVI27jQkgd1CjTcVHcaY8Dm4Uj5e+SFLY7Mqd1mKKXdOqAVGsDg7dTC6TzS9EoXWhl9k
lkXl+0173hCyBZtXuh7ogf5r4OfXQtHaA87T98+Og2QZIAG5dk4CnKYAHkC4teXey+WvvHLvXGor
FYnT2I6Lg6czNmglYwpZWJ2Tbdrx4JSCexq7uZDPTEOtBAh2nfy+/Ny1H7UII1XnWBZLfeeUQVIA
hq4A8/fg+blXotTa8Is9ngEfBL3p2TkNILfOUAycgA5p3fTK8J9HJ3+pslQ6WQG+KvbGVEADb/Tl
eNNm9JqJxef7wlvqCaVBx2zVYsGKYopS8SsHK7fBzQX1ksuT//nre0sfOEJlb7nnJUsh72kXPXhx
19p/a+++WKxlA98fcJq905x791IzOAaIP5UDVH6tg4/Lr//5x/WWykL5zAYg8yU+LoSFQEoKdTnG
ZfGllenxxcrMSMIzmWJ0ZerIqSED6b0q/9rKWXv3xcIkbVb73KI410ACgeKBSL7VJZQqQYT3r5Tv
1h6xOHl0QoM6wPlzEoqWO8LVCMlWb9pJoq5hzte+8uLY6U3v+7mZvRN06iC8YKLUdmJohEROfm2N
/pdp/f/bjbd0P8sGsLJkSr2TY43ewZEg7WdMpt9rCGv/rFUyfrOkExy1BJ9pFpJtRElrACZ5hgZq
ngFA7SeAT9s9JHo62N13gYA2yDTPV5qFn99PvSWFgAxWAtpzhWluH2xth6LYQdo7zNWf8UqUWXvC
op4J1zqwM1I8oRvSN0hkOgfIT/CobGgb51Y6fhPWF/Ndjy1OscyFhsdkMv80CGVvyo60ERBQ1/gW
K0tySSTI6YgF6drdqS2hLTFTBkxuTt86kDev5BIr9RCPnR/9zynpE7DGMLgDrYm+3VV2bWIZIG8k
0GmMeVLWoT1LcihKcJ6nAF4Ug61ZBG1n9/FyVFoJqmwRN5K8ycegRVV1qIYxYjUFFRC0u6+F7CXl
wHUBbHCnGelkSdLIov03yEReSVXP6+mTnbZU8QrAgHNbQe1TO9Fvdsf3XpEDGiwfJ4qqCyQptK2v
JEtrj1oEjgIke01kjpPHyGA7wIRw28shi9WkQXEj1fjMUqw/49rmioni2tJbpLFsJhbMv5HgZIC4
ZzM9gFK97Rx6Jdh+LiVGvCVfI7V5inpD50HYIGAH8Nyrd8eui3uG9vbRL4x+cWTwobnMT2itqwpM
QlCO6iyTt6Xg9FsBGtZez6BzysQlV77oylr8fzyPUqARYhhk3yzIORRu7DrXNFxXviBdBIoaXhQF
8h3IpQf6wRsGB5JVKhbUhRJFTn91Tr5T1pekbjG5i2zCctMEMR5dV6jC3+tKgXmbH4T+4pali5hR
T34hU4Fyc1dCSmhgxIIohqy2lwPCyiG5ZH5QK/c0b3EOD0OpTvA3HUUMv3gfagzw1eHIlK6hhlcO
iqVbWy1byLA0yHZd+0EDnKoaERUziJDsTUBe/fLPWVtTi7RCDEMlO0c5p0pYkWwnlBqdK1Hh80uI
t0SsN8CVy9rFDSdh+Ql929AHViWyu2wjmgzAchvaSYNOzo4GX7vdeksrN+YFEG1ADn+GbeQHYJe8
GZRpTt57eF69XJ6xldCzRLH3dtfAPqjyTtyZ1JupGVTBvD4B59JP3y4/woVcw+fRewmIhrCa77am
NafJCbJNqZ30tQuMd6h9Is7eI3ojClGeAjGlH0NeAI+iafWhLMk3CZTRZRhINW0tgCeea5Org1sZ
eE/4Zpy/87QvDlAgkPejH5Qtsjvp3AMCOt+YCfCH1Eos3N0rfVtqyfd09qutskXy7GZqhFyRzHcV
Ut1YpU0fjaZi/0fReS03ikQB9IuoIodXgrJkeZz9QnnC0qQm08DX79Hb1oZZW4LuG895dYMm2xV+
315SeiEnH9tRAnlBQd5npRWS/AI7RkecoqupfTeWOjWiIhvKa6Wmx1QZ49Z5ua73dh2HHilCMHaR
sG3jBCVJnagJiwNIU+Yn6s7cbswoz7fUkjPejMx4Xye/oQwND2cyVOdHncoqNmNrlnhWyC4HmAze
nT7sdEDrWyRoqozP0UrbPb4e4jq7UPHWDMEvZwGyG6Wuy/a5pvtaluRD2yT4NvOQLnwZ2angunFV
FxvDWDPdLdrj6HuwqmhBvaXIJt8wyuZ7aDL5rxypQxmidzLj1raaZ8Omz1srL65k88Jp+o+mc7aX
ev+OICa/VU51Nvu+YhEZq8BC/SSpUAjd1OY3ccoSc56KIxsQsAK0iAXj+ShZ+3+zzWZNRAtcwrJJ
slE0pXEFmm/nddpvcBhaEmxNl0xO82ppVC6C3vq1BWwmoyAOATKNO1Gqf3DW/uurZnvRg7Y88L/c
TplOn2DCWbL3C/OqLdOPA8Qqmtr5xdz8c7PYb3pQbiwbu6irAEZUD0XJXLRX6Au7wqr2nj88Lzkw
M2MF1VEF1APKuvpul96O0l6m5BbLFG1W6+3LYLjNXsDYX6sPB2wN4qFd8y8A7ZoJxlprfkCfcU7z
CjN7gALYr/q8cytHkuEueejlpfdqNKu2b6rgaSl055shYTxeWzXGaRlU565lN7xIde3xOU2RDWIv
knPg7quqV5FghFsijRFw3bJlnIZ40SoXsZDWVQm2tBm2SiNOakkN1JAoP7qHZsd+GE3owy4HPdvM
OBW9ixSkq0hGoMVkgNVOumxAEnGHJoudEhN0s/tujAYcxnE14S4NQCr6xjIPKevSYd+3jUQA1w2/
CG/8uK7r4OzIyk+s3qyupZ/Pd18Gn3NH5VcrH/hAo4/X3ELxXFoxMoxXoysTYJGnRhhvy8K+I9Cy
/9hm0F+tDg6Zq/spNjH3v7WRJ42ZOV/aIuyF64GO9Ktrli+n0sp2mcj+AWjSn2g7vRqBR9xbVDTr
VnmwLZ2fEZxg0dUHvZVf1JKuw2zFq0j3NFFucl3PokazDLHCLrJfaCh+Fjd/GfUAbuFaASReD62w
mYNcly2ZrfVg9YO4kfhc17TZtXqLnWhJFjm8GJ6HpyP7VNO8zzcvpkoNn0fKE62fIFwHoIypcaAn
erHz6twO9XGynGPfSnwSGER6p/zIMkgbhulGaVaAAxTaryrT8AcBxkq3X4Y1Pnmj+26Z/m6CWl/V
xrMu1p30iv/UrD3n1nLQcuvJ9rSXBhVOZOjpdR68u7alQG6y+2TgeFEeJZzeENfat05lJQ9N1uzS
JTs0dbrvt5UeE+dNCM5sPHgui8tt+reQ5XdmlG85Xbdyq+4838mm+E8a87jN+WveAvAqOKxCl9FU
7koe7jrd1XN3myrzr+MN57wGt7MosVv10oWG1AsgfUMaFsJleGhcs3gsA7CG6nerLxfNXq6N7E9W
PmDeW5eIz+AVl9h1gOcQrdK7L8R39VZ/aDa6EFn2H+6qvdWO9mm07fVhoNQAsAnP+YZ9cUNKy7bI
6P/DLvJSLMZra1ak5TbPrTf6Sdv09yzwPjJn3WmBc8GFpSdDZnxpjHhF1sMZ1GkOmX8Q58F68LXh
LDM8erP85dfevmCvK9Q098BFezSldht1MCxb++EEG/YbXf2h7ycjEGk3av5noa8foJEoBbbLvVLD
HUXDc7n8ALBhjr/z70oaO2HiyymqyyadW1lnFxeHXCb4LdZaL0M/c99qu7s6lf8mMuvqKzqrtKGi
QcL9Xkv7IzDnOUKG9tezrLPyzJs0hB03vvOid9N/y+K+Zpwcee2WUeOnX/jXLvToGZ6z1YPO8Ksy
zTMcmhclwWcVg7MvVHfOjQk6a/3GXtE96PzdFvAM++kny3eXDUaWq4EfFbr8TDf9H0CKu6vk9UHb
67iBQ7HQMrcBy/KTiQb34zr2T6k5HwBTnYWVXwNn/cjM0YyC3EffCByn7vI/09yxGiBvdTpXF1NI
jolmSk/o172bY3njyXVEt7OFNdNQ3rqdCz0omvqKzcYOdXNJdW7ZboYwQcw17Rk20VnY1ccclF3Y
QZuKTVRDDq8PvCCZyN/t7FrPfm7w9IP7OajMN3cD9bLD4nk32NKQMd0ZyVZVvBsbnYKxHNfDWqp6
X4wSLZO7FtwCXhvNlrexYO2CVkrXa7vlL85qr5BQ9H8uiP9Yz5DbTTWoTcczn3QLatOQHQytQ1LX
yde+KtZwUP3JMXmggyIenSJS9fgxu+0ptUs73FqH9njb55HlOXsAd5QKez5orSr2otieNbi8gFXH
902XDF1WT32dvVJz/VjX4hWg5Xn1xsSuy90oc+62+suRDZp2VX+udXffPMbiLEYe8rllTZtyD5PV
WVwE+RCORnGFUpoUk4cUxp32i01KtLEowhjDQQ3yEDj+P69zYs51c2eZNlTDtgQSrItz/phTbrcj
hgmETUZSMj2wN3HpYZhYnoTkBMLCje9MngEP8mE61i9bekmvaf8I9mraJt1bW+afQba9ZpapPU0g
dXi81jHUaudue/Uhs7pLgGxw7HpCP78oLh4gzUQGuToRd3GxF2+lWu/95p3qqj6qJX8bcl9GrMne
XB6GbDF2Ob11XtLuu9n6N4/hTkYEDnOnfbWqjYlZiAMtmaGPbKeT4XUHWJ170aozfjhcju4VvgfL
SkHPGog6U91+xXD1PNMc2xW6wKo2mTnlUcbsJmHtUACeGx37UNGdCjmuRyHa9LtSmvrb+4P8avts
N2FAg4fK1IMZaLeyCPbSge1SZ2fGsT8W/FBAcUtUVR4vZy+DDcafd4CDmKNn0uujT3+A2qRKdwZA
oGR1fE6MoHBuKF1x50mFFU9vzRgApRdqfvCQlfincjBetMUxjp1klgvXmnnPsqG/G20Bcca0Gb8t
eObnxZ3jfNChIQlGMlLVaaHazD8GlPLDUrVkglanM/szCGjA6j3VYYL57fDFHOopZ8E0nNy+iotK
MdKaa2NkNrzrFf7F2OhHIhhUU6FdbFyhbXXT7fSgW8sGcc4NwopZv9DK+zYs2+CYNc3XZqk+AVzz
Ayvrnz6bCx/ZWie+1MA+jabP1qbi8Me41sItiTpvee4FR50tpg/HKt8ni0dm5mUKMiBakyXu48Nq
X9eu4MWevQvj4zxZrfsFRftVImyNyA4COFHu3QLviaDesD5JdwDCGW25N2aAgGhhT3g430RTbIBS
TX6zLvua2iEp25mq4ADrvUkMhmA2YLut4R9AIlyCOkj0ku+6SEVIrJdsLQufA0tT07ArgQ0G9PkQ
cBqEkENsZVY0Q1aSbv2fMjaZjM10cmYotOv6Dmt5H5jqw3GzMfK19Q0f7yWYGFNvXLDexnUqt4ij
H7iRcWXS+M2rUycm3jsDxoTl5/DbrFWzN+H/xWrikPNr52GqrXKUUfrHmIohdB4BTDlWDOQASLYq
TQ8HNlWgQD+pbSjDku8n6jLIYI+MNE+934FV/Ziq42RVkHZVa3w1G55gWIJFrFTh7pat92Lme9xj
Ws72v2UQGpAIOzu2nTYeVvqHe29YxuOqZV7cD/5wDkyLu9fpSnnX03X8t+i2qKKV72jn1zrEUF/P
3nJ3cLCWQb4jV5j6g+aP3SX16v78ACYj85MjGViw7ScdYSchvHmqV37pljOQfVgb/KBaiz1xs/NS
eE1zM61g2g+O+fAEa+tB0zMO2blo4m7N6gOrzuveUIHbRQ86Whz4Qf+6TVV2rDH1vZTLCpB1LJHd
qVTFlTZp8IlBZfpobR4KNfGS2mpI3FQ2OIk3D6lF5YDwrJT5TeEcE+1orrvNGT2MwcaMeXYeKTaP
af/qQdy4WIWpXz3P0MGi9i3vF63o1pnma24uoKTGTl2tyRUhkZ712hHe34h0wG6v/fZFduU+cesg
dJu7Wb8ac76d/GnrkFlPazgPuhmRTg+HEXPphXhWxk6vpnCr4A+6uIt6AIOBk4zEgccZAurLxOdl
L9lywi3kHjOt7F9WGyNC5FE5Au00jOOlg+T7lNODAOZVNBc8GJIcyR+NncFDdCesyEQ4Gf4aGaaA
22fDOV7GzToKI1fBQwCQv2qC9z4nWzqTm5HgtYN3XXWBGTmbJ53BMFSm+2pOrSR38/pUQNmKF7ss
96yPc4CarTpVbF6B9XJSwKlAMIyBlparme4OdIIPk9mYd7YCjYado0/KoJtf4RP+OM0Em0rlYB5r
sNna0gd3RJrrhYh6ixkydcFrUxZ12Bn4tXq5eHMyhiaBko57zu00tFa2B+FkZDfPdJmJ8zqYm+Aa
Qt+s/V9zb04vbCmbxE9Yki2gBGeVLflvVn21aK3adg+eoGzixvCZiOGtc++BbrEHWWSKoARGOH+c
aMxoWkQeTczHhbbHx7A4M3BP0QiJR2NUWlQzwhNaYjFeVDU6n4RuTPC1wURYINrm07GG+io4J4Zt
NXl906fASZ8WL/vd2do71qQygXj2jWtT7dymRkut2ltV1G+W8vbmbERbDkV48A5Kumb0sJhyadby
SRtUF9mL8ahg2CqmjN1FdIgO0ll+mIL3Q230rp42dntXTsaxafurXlmJ1nlOPPa9f840jHQjgwU/
bp/zMa1+D4/YbW5S80wmLLctNoeCG1FvwYr2U9Q3+muTBz9b3feRaztZMrnlSF2kR1yoGGOlpoLZ
UBafwcwWyJqpE4TBHziszNYGQJcVXFuPksvSb/cABC005eHPNEBmYHbeZTV/g45aVTehL9+5STZH
agi0reY9mUCuFjOgmw4SX7T62lfNJn9YzM2MEnC+mXo2xnnaPyNUPug1wITcgCNn1+lTZot4zP3j
yClL5/uV8O6cDlacET1ExGxvEtRvKFmkgDaZfg9WvgMagBG6StZZffST9qpP5dcK8OyGopXCW94M
84Ep8U83a+KhY1pl08H6wemUdvrkuqy3eBbBzTZul8m1Pq1q/Sm99dBt+XnpymfXU8/VSrbeao9g
nM1qu8fl7i7+3Un7jWWRaX6d6lQ99eQl6DFlP55RFsnE8jubwo+8apl/pTzt7yq3kDfDM/+ShWBm
TQcVy6IqL1Vvb1FgoR6Eo60/c/91J81R87GZXe+prZrpQJOWV5vfFZC2GeCYTednt8rdmGP/z2ws
+4dkWdiEJ/N62BYRDY2+K7T6n5L6s6u7e5yaZSgnkJ6bW1x7zeniNg9e20F86HN1oxZxWrcewBH4
x3We6sTRjX9Kr/Y2rh4wfPe89bdEL8wVsG12M2xRo00drhLXVoT06KiPXh1bdk2xcabkXPVjEPol
Hud0otJsyQbmcAbZmHTkMhCJoJHnht4AxcBbrtxdB1koyjtfxdSDzMjNCWHwGBvbLrDa5m1Na/vq
IXlNhOzeGVANwsX3rr3nf2c577uV9l04a7J5VorJV7sEBMlEiRPiA9djJ1DffQMXpqFbRe0pqfXi
qBft6+C2P22a/dRu8FtfqBwyU0kxqm3ftbr7g88zvY6sPke2Yx+cuR4iv/V3TWM/a1J7CQwongpz
M6riaIPJHw/ug8fqdHwN08HsOSFENeTsNOdHNAefU+UdKpWpNprm1fpb+Ks6mjZ8W3fKPTdsOxsP
Zlpytjud5YVqsYHUzrPdXDRSudO8YG3n7ZPvOFrtc5/V6RnsL4VKSI8fMrdYsSCwof4yatdmqssb
1588oM/QE3/KYcga+qyhpYCzP0ebqw1GqCYdKnxaEsgUviDGKlpei8mcd3Vv2u+GUtmWsGY0U6ry
RYOnbHNeJztP/XAbzPTmtOVmR0Fmr3+Kupq+6qb2/ps0p/hhy1GiLwhK8egHta9pmcqDO7dpLK3K
fRq6qsPNPduvTj42V6pd1XW2Ci32PNZjrZn5gnDuobRjAXECLxw7fXvd1nZiah12WWKAPFwjIdwu
2y16qcUE7fbbYjoUMXNn/a9XqorBNS+f5dRVL9Ys6zQilDSftmwQWHtzrbxgT+zeiDeoOTCdx/Mh
9PpHtxrDpnZVl3+2fIIUReX9CKmnoxpidU8uq1AHfVDaP3DpetQ7NVDYxtOzo6m0fm9A3P4WDSeU
zsJRIm3PeqkKbThqveWPYccE+xyzC43dm1E3Tz+UXjUVce5oznobtLRIUn0kxlhYin7RXAjzBGHv
lF26HPpQV+9XJy9eoUfCqm+YO342B3+u46av3Jjb0N7xO+rgTwEJ25hvVQSMDV+DTvzFjzRW6btH
K2FnyN69AfFk3w3NsInBALz5MyDulX6jmf4bSq/7wckqKHETB8WOIXirKnPdE5lmlDSRHkfYYooz
6mjKVkNNOgLodOVWsbs821nVVMG6D+o1rHVrO025053LxnAOkMHTyBs64+pPfXlpuaJ+NwtDl6Zo
7KdhKRb2EaS8rqPYDpo2zHy1o7/vK+YYZcuU2Fj2a1xy1SVwc+f7yihUZOfMKkBq7aJSuP4etnpw
tZW2/iijJ70pC1mDo1y1fqfVefPc+YGZ2AqGezSlfvmsgp4bdi0RCXaDNO9dV6OG47gLq06aTeim
7ngsJ69H9y7b4zr12guB3rYXkoBT1XJ7I8b3P2eLRTMGMYnigyJb4gkVT9wJLdunEBlP4zbJfVc5
yysPb/A5DLr4tRUtuIaBn2BXgtb1wkyHSBoZRTGdqSdrn5nTe5/zZi1xbreKhtNgSs7RBxpY6x1x
b9mN/msyHssHKNpfyrcCkr/Fi8SA/tXNh+1YesVyq4weZu2kAv/Taz1gU/m6noys6z7yQfZ/2lbP
Dw2Ls3tg45imW83F+l3VeE/s6aS3bnVNmfAnODb9fOfpup+kRi8OjsrmixCIv3LJ7aDn6LxKsue9
sJblsniphlPYz803Q5/Uz7iO8icliuGvesbAYDnPL2hyatDrbNHLsaemW1WO/2GLXuwHH6Gzqcvg
IJgF+YAMVZ4QjGyv5aKjPJr6YYTVXnrGkh4H4rJfDWsFRjzURS5D2xyCLsbRUUxAi1PnnfqW+q69
9c3frPWHbTrro4V40NEui0eh+V5kobJ40Vmfp9TVPWQshab8nXJs7YyMfUlKp4Ztn6oh+6u0Iv/S
U2iYHZqo1xV3bBUKNf4266zb+U1RJM5QVrthNLtQdws/RrP8iBsD77taFZ3DQWvXPBkk26lPvpvP
I3ZqsvIvAUBRJGKUVHeXen5BsNJSW3oURtgFZBkpwLQeLj0wWCqeLIoIP1labUI+jZblmJrGyHPL
B0GpKk2rs1094kPaUyGdKe0t8I0lmvTZOw1d19eRhcOG57FixU0W1lPacmxAG8fRnDDftT34vN5k
QfXOl9+chevVJ7nczcH02zcApde91Set3jBJKzptjbFkDYjfMyu3Yv5OyOda3qd5qD8LS9k3vRq1
sy+U9XjbzCctrQhU0GzfRV0rDBObU7vEsQWdSFD+v4Yym0Ej4wDhJXtduJFhNpl/l2w9b3792XUd
leyZql/AslvUV1hQxua+DDSGZuvgePMFSQrl7Bx2U66+5kXbg5DaqbQ+cDzDnvCt121pZqoM5U3z
2wnZuNj2JbWUiLLGs9YFdczk3yfdNhxy2lnntwg3+0E+V5OMgqr5tpfhnw2GBcSFKEPGULZ4ndL/
pgDKhd96O1+2XmJmkkzfRqIBvp6Iuwpq0n3X4eAtZSx1mVFgqNg7BndlojvSezZjH8NJlrP1SeGq
e7oIn8NhXmJhmIz3OGSr7eyj4XaPovQoK2YM7GWT/Z2WjgxzaSCtGbyzQUmXTI+112nR/0L+JD0Q
lLnqLfjGXR+QfaScp4zA4ayfuUUaLY3WzPho64dhZUYgBSScyLh7h+hx2oT2WICb5ph3E05/X4VZ
QL+j9g+zWTAY6HM9ZK3EcrFNA94JBCm1/uBoN/2fhVuVge4UcxQnDZUw4ONjP5mhU6bzYdWmt8Br
xF5Ho0F9zj7WWfnLl+PVzswrmyO/+5ERMMMgXiTxj+A6nm171gVe06HfVYxNHvh2s/umRHC3ssI5
GsO0HlymHYHZET11lnweMhFcJgKfxBQaeFJBmdY27HuOImEw2GHIerjk7Gpd7JpSV2pnGUxx/gTb
Df7oi+FFC2lmvOnmbgq2HjmGfhKPVjBXbILerYnoSbs0MIcBQxDtWaeWf0nWye/nDegndH16H9TG
V+pi4ciWwaA7PkR6928jzCf2waazuxQBjpYhTXwdPnlpj+9et9AlYcCgqPI/a6C5u8KgE94MuREW
+oS7rG66Y7VqBaOGtFglJPuncaumoxvMJ2ClwRwCVUfzh0YnaO0iZHC2ZIzPADG/8Bl29lTsjLLP
OTI3J6Sz7+0Gw9GQxq1OZI2qSLjlT9UyuId1018mDLNJ4RTBdfAtirNO+ZRN7ptci/GgN4t1BP6P
Q4uRKVq8U0w/xIlz00FA2VCUzU0DPHeHlMPrKeHlQVsnxtK+mmWuUyqo0tDnCU5Ebg6xFI1MBkDt
cWVVPmlzf/XYfN+VJLbhkg72M7dYjD0ziMrG1Y4N1LaEZiaNjxb/Ca3kS7E1dK2RbYTmZKaR36QD
459adR6tZkLLzXBCYW/eARfddyv600q7Y99abH12rScObp2Z9EyRjrc9ooJC500bAyhPSrR79vNU
xILoV5et0OOsbQ2h6tG0XBXg/n6iVgSrnBCl+gNqgA09Y3j2UYskvEnyJdjoDgK1/c1XpIWD5xuU
b/SvxR4elSyUf43V/HFTwwZyrS3hMFS/zHJ6Y/vCDnNaZ9EqvCZ224WGvphMCP4TBfWF6Z6MrdyJ
YmViOxafx+bR3SVAeSM5KtmaSZs/ZKsXZ5Ofm7IfaSiofEcG/p0Vvm9/LJPW8jXsOAh0iqB90Mlp
+tNg34C10yDAEhaghNi+AJDUlw2SyjEzs/E3llouHs8vkBWCGNdTOOzss7oRD7WMkOB9EJA30WyO
GXGzo+KmGJ4MMB1chc1TV2yCWhPvVboJGvhG6+xNe7ymupHHlt4YvE5EvXVreLy6+g8hUXNdIbzf
czIMPJaMv1B9eq81XnDbHUamoNTflgHJWyOLdV/p1MKaKbjMvdj4N73/5iWzn2ZsiXswORZJZ06q
vtKy6npMgsvCV90OLRnDOI+xMzZ9tOjUQRySTc6dxwnhZmRsjT7vVyZfks2Tv2s8NRFPzreJTfEy
BvV8q6iO5nVZx4U2/eeZLU+Ky4MlQXZ15nBs+/kqeNG4OljfqDhQ6F+Z8l02dJpr2xDxNmZvYrav
k4nyaBsy6tO2/U+58rzZ/Hhqka8WokW/qs9SBlOkp9z4VFTealHKaN1KLSwd5w8fxW+34o32fRLw
PK//tHLbp/jiDbv8V0iX2mCnvbdbDzmhRjIyLebfAO9bPrYqseZF7EtsKs6MnFnp006bnGc9S8+V
quuoqlpA9AsKVyy52rlpajovBi+5baz/rdb4n1i2S7cRQ9nSx89jtRZcyG7MjX904UfSdT3A42Y2
vcnoaooMTVOOkfAnmE8N0rHdKkfy/Dolp9+IyxHqZHvdzVDhsUTCvWoNjD1xfvTLGgYFIVrslZtx
IcJszjn7ODuXxvUrUJXtkmeNdxh6W+wJZrMEf0dxNEox/HimOV/0TfmnHB/Fywq+6dQ1RGHETyna
6LJT3qnPJ7+Nhs6vvhdrsv9pUz+Osds8fCmG4jZfOzRGMF3YnW153rkImZrX1fhXwoNS0ezZ2Tfv
Rr9bVVWnLwVlfYpdRV4dxsXZvkeZ0nNAtDYdA8Psqrgu+mnPEhkAafZDd4zS/CmE452V6dRxO+nm
1atq/YKMxvzrF518pvSFcdMtmALqrfo3bV51mNAQQW73kRaOK0hNSj1Hs0jXEAqzEVMwC3aj3aR8
w6A7GbVKvc9M65YDjcoyQrCV7Vl/HHceq/97VbTW36Wft1PeF+Jp0wb8SfzHJ+awrK+Nu+BPjrXu
v6m3aLiMuNwWpZmHafGbQ65J+wX26xDrXk0xTzLkEgadiR/FnRbCO2PAuDZ4oo19d9Po0KXdQeLU
pvPBYEAZtnXeMRTh8Zepk+e76lFt43fSdl6Q19cJbBq2vqVhgaJp/ezWa4GIUy8fdsYwmF+dbNM5
zobAioIeeQNJ2PaLxnFVhI/DkjJb55h7S0MY8szsO0WqZbatsBug8dg6Trqo7idrDXWj9XkIcknI
U63ZyZKG862l3ppHuqOtVwZcjKgeA/ES5LTg4O/8F4h6/I+ndA0pKIMhySiQpJ2tI3EwKe1Wiq06
kdK/K9xHKDLrO8uvp0+3RtZYWYPajdTdXoMykzuvsBjjE3lxDWa/fFmIsq/s39ufJOL2oeiHPGIN
XO4r5WsX5n2LPTMJqEVFE1tcmBZQbxG3zrrGK4NfT5SjkDPajmsfZtWY727n0pYcejpOV2YMgkcR
fak5dqhu1I/KDqvbvGE5Rc8hPc6BR91h2KrEQcK7zywCJYO6RazMkldnLAXqt1QFR7se2j8aVNhk
LSYOikrv3sE0ts+jKcxjYwfTu72o5V56VNW92Rh2U9pT3QSDgjh6au29I2pkaiN+T7ftOmpwDTNE
anLno87FHqWdVfyd1nI4z5ZuXErDGF5rX4l44RlNCix8h2aRfTxMsxEG23gY5uaxxVDUsJCZltQq
uSRMG60vRInMJrZePx5gBlFcXjMvcqkQ3NqSCybsPEv8l0KbOWzMOy1h5jG56KBSiWnAmHe3X0xK
EVm2C4xCu2B/cCguaiPOcMedTrPIe3Qtajgu86iiPGPqCEiTurmPJWZrTc19Po3Oi1mnWTKvZZ+4
zigJ89v+m0lrg2shqG8Ofq+E7KTaTdSGQ9+aC24epH+SuaGQxcA0NgIa6MrvqkOQb0hDGa34wSAo
r+ZKzs2rnp0ltY2dzf/zzqzXgxvqqxDbDzFrY/ZtbIyBG/tePkc1nhWGUsTyPZrYboNFOWFLYTcW
OLYiq0dLKTNn7uMys2cn5A0lfN5snWONPOMHDdTDrkplp11FnUUjmSPDfasWGahkMxpC/ZQsgfB3
bbUgEq1REzBOlR833rqLxMr1yxptm0CGFb68mH0azGN1Gsp8jQOx2E+kNwOjAIyd27lffgWMWZxL
P3WjGY5IFKgxp9ftPLZKaRpt0yx+UzTipBVrL57JnEvEXXURYLPL8DyX45IUlaOOSzH1KH1Il6VS
ck95jeGespz2HucV7qLGPk1iQUXj9c13XdOANACVXAybIcnQG0X+lHuk6fpDQm2WwfK2DhmrM9BF
6mue6tPv1SwcNMtoO82KbjcdvxQZ40xpnElBisaPeVbdP69YD0PEM7Adgtiavdi3MRaDNnzW+AdY
cqIibTnDDWrdhLhZUz7Ko9bfvK4YGhm1fZcWz0Uw73lEYk7sgnHUAU2N/tZr+sPCnDTutmuyNql9
9+QxALj9z9l5LEmKdN32hS5mgIMDU0KL1LJqgpVKtJbO098VPaov/ooMs5y0dVd3ExEI5/g5e68d
pkuRDvswZYSddSs3sxEcVvtsiNdeT2NLpcc60uuNnmgrat+QXCDKmCkRt17HIu3oZD5nMVUd9/G9
GDoLCBbnTcX7KtF3miXQ2jnxnRmYPH7kkKWhwNahidu0yu6jUV9Euf6EPu9RkVdsV90935byq6lu
Pa3pUCjF1s7Ow2zZk/y1jhPvNscUc3BYyFZj0/W7jBHyItCiV9qfmzSOb9KaRLIAeRwRaTemlRt+
qQdvw9itdeE2y2mkrcU8ccUluUHWG+4CC8vBzISQBLU3xrliK6l9kX8uKqt8cW30OSPxovsmbMO1
ng4GS4qXsodM3ZcMdMZ9aAzD3qi1kcfLjF4JazKCpTuo+jdOIeNgZ4mwj1FRTRP9EtTAzD9S994p
anuFctHwKdhGv+rCftEhYmZ8ULm/vBNdJRBzBTcNFAngkbQicjhzNsJxsnVXhdY+tzqxM03HWeR5
oG0SvssytGni6VnK+5Cc8G1kMJfMamUwjZXutB1AHy3obVhrEEUVrDTEroINzFHV+ch7NhV0ZpP0
2ezU98qOaFSdRHTI1uVLIPrqybXN6baekSM0ZePtYkr2/TBItW/zCDEl/e+VYVBsD7ltfWNQ3e9C
10HfrjnZT4brLXTvUxulTbqGwLJIALcldNJ1LbVu6ZfdWW7Lj2Ef6IcsOS9WUrmrmj21wYBU9Zs5
ziQ1kTUzgJXZKUDdHDZmpVNmysmctwZQFNSV7It8hgzN8JDhiflN+rPxkMRGw2BZ5se4N9GgyCH9
kcWT85iTTXjwvDw7QOPtyqVZhrkg6beD8858M3N8yNHWUjYhz6BTzNqNnQoH2QtgQ1UQhhtk4Y3L
wMEneXHee5i/HxynspaQIbsVGc2vpsFgmwHpveemjwQDM/ZwvWG+EUQUdvSmqobkLCYxTMoJvrKG
cq/FDJL8aVbTI92tdKPiOcOZqQr0SiXdMmT/yzFgXc0KxnGtN7l3vNf0aEEwNTz/mA1AS1Lswa3h
W1mD6hdxlNNWZGNlQnDotNtCtM0fl9czCqA+2FhVVu2E1SbS7xHYwPYJ4tsmI+ANqXHpj24XfO+i
9pDOgdzQxfdi4ILJ+IJKM/lNlGwKKqXDIABzbJmKPtxHhfPRRO0j3y3ZxlbxPfbKnGZv5h0VN8hd
LVqSaF2ByGWpcdoxbjvqlR7TfWw54z73enYCkMC3c6PVe3c++VGly9YockOqPAuwezpmqykdpzUE
Q5h+Mzmv2UjuRyK9bDe7JM+hDRaIu2bCXmPku6YZRs+sIzWqAFXvSKEz9l7Hl2WnXK/isahe+6LV
V6Ohpn0QSgLv1fTqDJ69ztkaAPIyswU6y2da9UjtXapYT9fz2zw9iT5mO3hAAj7c1elUfCgTLVea
dASE1vO4bBzb3RRFSUp5hNWkoAJdSDLE9nkU2utEADwSsbIWsz6q08RePml93KLwt5HH2oz6W7Ya
fZ+wsy4r0hhTld6WqUECbtvWC3vobRqalqDFMNdM20+G8ilsYOERhLYacZKc9rHerzquSfK20z9U
rtQPjWk3u0mq4Wi1FZIEWi5PjAMRi1YnmMGc5VvN6qWvDWOw9+w8uney2cUuRULhQK/stYnc/tFp
LH2rG25yU/2iHyzXJm5Y321oeMjIFEdCK51Huw8nv6uqgw0rhomSylgEmOxrImKgobcTgCObr1o7
6WEs0W6lRn5jWKp76pIRWUA1Go/hqSi3E9RWes4TbivjBWngujTrR21uv8WRepCF81DlcjN7E22K
LNun6KaNuXqpNZTctIhuW0fqOCpFuZ2krq8Kg4xe9zSKZadhrGTr7UVr3Nv9aNDFCj7G2lvnnCa/
D7mhHP3UzezEhpvvMdOiZ9Z2hkaM+4Y0Llltqe/7Vtg3oUeQW2edkOR5PNyIiapGWPO2cDVEjpW9
peojhXOyo62Q3VM4TGSr6izipFa4i9SZnp1K/Anz4mnQ0kOoTh4WhiUzk77TSscYf+4epGHLZZ9N
0dZAJI+rXytO/iHGnfEkVz0PO6Ir8yFEp23kcmWfqFIm8cFkzWbf9I5mbazR8HCY7/kqZkwQJkyt
TJPnpn/SmFb6QdJF616Y2apWCdOAwnWW9LBIsBPhj7rvSF+k/eePSRGsUOcyB+exrXuPvFHhTish
NBaQiunBOHT0ce2Bvij6sfe+6LrVFBPBTXf6m14U6oA2OF8MzWng1kTFpkgZzqatHawH2wvpKjro
pArMLYYk05YnGXE+L6+bEcbO1mmRJ9S4sLbsBk6ZweKeUEikyCgMOJnuTYCQHaVpqB37KIjXeUig
cM2A0o/j9M3supomhHjViKmw6CnvA9d8S2I0L7Whfrdm98PWCTilosV0gLxnRZ0id05V8NY28+Eh
cXKSpOV72MaWXxII7mems7PM8HbWFK8AsKS33dQUq3SCaBPrXAY70gdfklC/UqfSK2xxIMoEwWRD
sbOvok7zUSR8BJnFnYdacYnGc6ZQSAK/IzzRH9P4NjiF0eOfRqk0iHrByJxqCpkYqojYhfbdPBRW
+BSPwa2m2d+jPn6YU9gSQxIczSo4BfDS164NhKAnH5GN3+HodrZzRylPHLaGLD99n9P6G2tSTT+p
sdZlMLVHSHoZpfv42GeoP800mLamoFhhuz3dcUd+S/pkFSn53EYzChL5LBr71ptZN3hAUYOm6tCo
YteFcodq48ksnCNSEr5OS8e1T5nkmlObLFPyPZGmbVE3iqVJTMqyjIbbpK0ZBVAprD1Pp18aj7tZ
zCZiggmpW0oUqk4b1dTIQey4iismx+yz3WbViOlXPQUJKokp+s5z2m4S2X+gA1+Po/uq4BUzmIru
NMse18hdSFpnB+fnwnrhRnhxJbdZpk9PZHwdAidiftzKR62cn1EcByumF0vZE2xOPjKoNiYMo2e/
NnpxE3TIoCviw3wSfiNCbIn4JL7oz2mOt6jTcOaHhrwXgzurTxN/HLtk4ZnR0xjq+9CQm8joSU3R
XswO4b4s1xIpgkX/a+HM+Y9Ki1bjbK3YIrOwkQaM0Ylgb4W+P3N5YQfIdBDu80+1e5fjU0NWM1FX
ZNW9xL8X4EpQnb7We/2V0zIuEsN+96ZwE3nkjTNpPSHK0T+yDujqvTTIneyGqlsMc+hSqwc3Te+h
UZzLTckQb89gmbKjRQbsoAY5IJR9YRhJK3Z6aJv4+yxTRURlkfLgZx96j+5g0AVtyDp7ZVp75yiM
IXDq6cXWLR6cLNrzmP9ujGEzGdPphY5EmZccBiAZLgsbmWOGFHWVmJIReM3+uaqgj7WmAVBA4fMp
qW0zJZoFkgLoBeVEg7vPtZskqXh3plwsy71Dkt/RH5NvzYC8DSLlcKNr5XQXjDbjl6hvVw7haLvI
Nekm5J6OVqTv1kVO+nWdu95PFDLGNg46FFc1Gn3wQ/th5By3nlOtZs9804gc3VVBX+49cpr8lC7u
Lq9ovRiKUOM2JnS2r+o/0shHy8+9LLjT5pjnPaR90QpSDdAt5R2PfG9rd21DJ81Ipu4Gd8XjmCfM
ZT1Gfsi+XpPcLL83zLN2psiKfRMY3yEsUSEQ37x0dW5mM68nwAFUxH2poUaqGDesp1qv1zTP3xKR
rlsKvq6ab+aKzUaN+Mh01IOYqj/Cs5aWxg2mzw081sh8Vhrp6MibNmpsSZCQiX4sZmXvZ3Jc/GKg
Z2SCbVvRKCS6NlCkoqP3Nav2BLZ7qp1yV+fqISsYEbYBdZ2YcLHFWn+bG8SysitaISn8AweMjWAY
PveN9dPU6PqlwPP83iEzwUxZTXSt+xYZSbA0mYUvoqY2UebEhKu7WDwju/2hGO74aUyLtQ08sQE3
wDR9eqb7ni6Uw1rBFIgybmIkXaF7W9NhWPbRTKZ1mqVQMZguYasIEe6G1d4rxI6xksJdAQzInU25
6Zg/Eb4r13Fg3LV2/NOYXaabzky5pjcaLRIkdl4VGR9RNZ463BhfQ28MF1USNqtwwi1bTy4dtJ4G
MuHn5AToBqrPItMexpi/6dsNEcD3Kpvk/Yivx89JvSDvugmXA3L8jYfN4Lm0yM3R9USuSuzhvm1q
xxCTl6Ki0eRoLtWEcY2obuU7dQDwQ96WQ2zREZhvSjE96LR49zJt313o+5oT7SIFj1ijOY0weQqy
lQyTA3z0cKkzr2IR01AjuPKZtfKRcOXHSCfpiGtCOKEQf3rTfldVnSzppN9NhnglpKtbM3n5KMKZ
IjbnuUZ6H5flExur+9Q1jq5Hd79kSfRL1a/DBgScpC/um0k3cHGabzjjuAYV0ik3NRa6wR5y1ud7
4uZpRlTxkS3FTdfoatla5g7BzoczjpApyz8MUJHkD7zO6rghxqOr/LykTjbGeIvcD/55bh/0fvhN
F/1kCwot+izho6MxoXeq6SUc+KlJuVHSupE2d2wq6SNoN7N0vzkt02fDtWnZtBqzeRSpoaYfyTF6
KHLKXd0sj6qf9lo6FAyf6bkbjrePI8qjQmP2MgakBJUdIfS689uI+2/F6QqaAYMojMmmsh4IYpz9
0ey2Bg/Jopm1J7PUyQo0nhGePE+eYvBuKLSnxAmfJlZGWR/m2TyqWS2aMN6DKiEeujAwPznbnl4P
FvcbQ540/tneiMResfgCDkIS0I8HvSZnfC5ylGm0jqwqDX2zjp+Sbv6NPfK5tUp8XMV02wfyVyu9
l2loqPO98jaUOpFNgX6TZCGNE+fknrltnFO+8em9lTtOuEgFw3KzYO7k9vY+nTXElN1YoL0Hzms/
1kgi1sNkjVstcQy/ELJ9lalT3VVhgskLVRWyN+jnOsGb7Ihs8uoz5M4gAgjjRA34ykijPUqZGHcE
ZhQfWlP29JUopzErnz56qozsmM1Oem/y9v+l5XP9aIwUW/aUa7/boR/WYTUyzsu5wayykCttCJiN
dgVN4TaNbnqBq1nXCozUEj/7bqjtftei4l475OkR/DA52noewMFI0eTFinZ0EeH69dvbqTwZjalX
aDgTxsJ07aTODtdDXYkFlsDpttUdxrOJhWNr1huyyJJU2XyE+jBUTC1jGfmhTCpj//+EyAFHcYUO
VLL0k6Y9gqKH0K53cP1fPyclXMBXyDNuSeqkNcFEwJRU7kkEWHa0mdo8vML6uHT0EwPkL/pQPCdN
kfQzR8ddGBb9O6lc19A/F+ge58Fo+NwwtuqkOJj2PB5k0rj7lh2HrxK8+W2Or1H2pX6Fk32BJmGf
fuBfPwQTq56orA72ln6SCrsLJtXYu74UnohS+Ozw5OflaJ+s4TA4eOue2+J7dC2R4tIlOCOrGXIk
b49hwgEF0Qx/R3v+2o1zxj3BTjMzVea45L1Di/igJPr8wBdOtTxjIclg8AL2ofRpVbKqKXtZH1aa
qa2+dvgz8JEYGEmmIYdH7kZX5IVIwGC8Ftt94bufR6slwnDdcOTgffBUqGMdIDy8Amz6jx/+DxyV
fSIP/XULSl2EVdbyrhLjADgBnuB93PTzvRkZ0ausLOt7mrpsELwov0c95DAerIZbndCsbWN52Dxq
OlN4XgFgdEMxHfqowjNsdNaxMaqGJTewtlgk7Vt3SMYdyrKePOnJBG9JetiX2OiWfbbazC6vRirK
4VB7ZEWyk7LlQVr9ldXm0tk/W23w1VS6O0XDwUsebTUvJPCVob1CnbsAeLJPH/rX6VcSwAva7P6Q
tTSHU6LO/bEqT1VftY8ZnPom4WEUeMPyS/fpeRA0u9GmwX3E2h+OmG687jYJqHapb6/wXy/9oLMH
mEEGU5e+ILqnlXh4PDltmnYyQKS4Tved6mm+r9Bfkm1P8fTnaz/q7Nmu7dgNFc6EfUYRWFnUgIwK
QcJcocGdLvS/HpGzZ7tpDcMb2cwc4ooNPh6QOGNPxzifYkFtbLqQV+60Cx90Htc01XUROXJQh1w1
Mdt9cO0VpgKfodx7O1xD6F64QufJTXab8fhZYL5UbwQ3cee5R3I+alQBId3hUdT5SkZDxKQAKd+1
V9Gln3b2iDJ7bWvRWNmhxLm+zlpjXmVtlj1oVEuIVcL6ylJw4fVtnT7/7+cJkY+gua4OqdFtSGOl
v0XTzk/y4CcW49PUU/siNPs876mfw5z5TMbLm63d/YCJcjlhu79yL1xYdc4jn6Ieon49QW2Jawak
du/C12kCemOQar76C85e4kLMMe06ThZ4HWtvoBfdzKW6lt146RecrQS8bxME301/wP7WjbSE0Rm3
vRbczFaunj5/8i+EVlnW2aM/jXNquJOr4VduD1rbroc5wWMmzEWcVcskrvdMmn2HIZ/gaTIiWobR
Pcr6n59//oUyyDpbGiARoNctm4BJqobfIGa/XfC2/Pzg/72//rHwnOc3TaJMzLyJJwJaSIRAEEjX
7sTNAiY1iXebVuGyw1O6yWIE8Aaed9IcOiW2YHDCVS0Y8vnBq41E2Tet3m8GYS2yj0RZ5sIIUrWq
VF0gPwbfumJb5S6GIXdQSWcTGFupPzat6A59eBJcBKshmIZbzF7FJuqy7mca9PMiV+xKaVGQRZJ2
83bstb5fFHVVvYexZXzDUpY8hCD4jjLVrF2TjOnblAThMbJn+qyMzOTGdEvim6ceF1xUN8jTaOE6
WMdk/5CzU9oNRjjg3ZZ68N51SHq7xNXu5jKo9Cvn+MJ6cZ4t2xup1Ik6yQ5zjUax741FpvdbxwzX
tiTBEBbetRyoC7fKeaCVFjRlbRo8bDS1uvuormjNyi77+PxeuXT0s3WvDSR9DyG1vYFZkC4kAAvN
YA/++dEvPMrnKbNe2M5NldnePspfGuep0Zl1/v780Je++OnP/1qwNZmLwLWYhM+uPWySxi7wtMvm
i0c/W+EqIDD5GMbhoVcWJBNnMc7BlXNy6YufLW8mSZohMC5t72nuSgp54E+u3JSXDn22qDWh1lRW
HIWHauhWFRJoRNtXOMqn++FfS8rZgoWo2Z2mBM7zFOjfpi7HHmftw9GGipK6zZVTc+GhOg+v0ua5
SzURdIe4oz9FMbiZMNpjxsLE4pQPc1heedv/l9b6j59zHmE1tvU8KxE2B5TcaJN6BuwrI8J1jcLc
DPalMzWvjpi8j6wMFE4c5K0poUmP0YR3D3VBv06KeV5hE2IcjFqUgacW1/VHPRXqTm9SwZjFErSZ
TnA3b0y7O6TbiDEZR1T6wcsN+5ZOJ8+ZSB1oT7U7BPqVk3jhJjhPZDLsQVezIB+UcnPAAlyGyzy2
suXnj92FJ9o8u3udIS9apgzefnC2VQCV62m23z4/9KUvfror/nqi56jR56rg7Ftmj88IbbutRdeS
+y5977N1DuMHPkqPEf+Uy2DpTWW40w2iYMlATq/sYC59/9NH//X9ZRkbg9M36SEX7j6LjNs8w6n1
+bm59PVPn/nXscE5NkMda9q+CFXPpLdjtObZSfHoWOD+ruwpLz1+Z8tH76RdQJKwOlgY4pn3udk6
iMPkqczyeZ9XY7p141Btv/aLzhYUOTalIRpvPNQQUzpiQmlSe2xgPz/6hb3KedKRbdWSfEzJ5Z5N
z3e0AjLS5B3xBNm+JqafcRME4O3aK2jcC5f+/2Qcxc6IsccZD3HY/4mx88Ef6K5clUvHPnssatUD
gRk7D4fUtAaEubKsa824C3eVcfZQTEKDqEy3/RAx3mgKWE7NL1gmV67BhdvpPOQoLDx7AoLBPWuW
uJqj31oxPAbOaxz31Hxmv/r8Ul86P2ePhiGkVzkVvdCpRqKYDuSPeV889FkVEIDYk/iFvX2PvBDv
qbtivn8tN/fSyT9bSYlgC7AB03ywqnlBDMrSYPrWVT8+PyuXjn72LGvpWCnXxOtdpMindfTheY+/
6ufXjn7+8NJurZp2CPaNdI/BEP8Z0nxDK628cutcuKbnmUNzxdx9OC0O8ZTWYDYkGkTN4SH+/Otf
Ovxp1fhrNQ0mPNki5dSHmbnPmLp0iXHlab1w3vWzpzWV0AkViVJ7jM6I2kdCj59kXW0+/+KXjn72
wKauZjaq55Eqq98avVDd3ekwbj4/+KWzcvrQv85KYXkDK32WEiWFUheqLanvV773pUOf/vyvQ4fC
JRrSsZKDDBG+w1kSQ/TwtW999ozCVwS/VXBKLHsw4X3ABkJdeW2FvFD26ub/fvEUCWzaJSrYO/pr
pT68VC667vXko/n825ve6Uj/qET1swe1SmQRlG2QHIxeGrsKuCMD7kAswPyFD1NiP0Ksxt07FS+B
hRW9pI0Ow8gsNiZSqg2pveNRbxsmsJpdJVs8RW+RgnAXCe11Enm3ExUImCzVj4TLGX42n2QPDU9S
IFDTh4H1USdYXWyrecBbX+4SxM2HgMSv5XjSwkS1jf2kFT8iiEKMYIef1sgsFHeu/S46vVqmdQfY
LxHSdxIbrXxSlCRqdA3/v6nT9KwtU674j5xF1SEBw1nxZyZ/Q/ebGNxcSXwZnDoD/ybqjqWpgLhO
kadWvL+xBcFp8ql84n0Wl9Mm0ZqPXO8z/M5utG7aIlifyFqL0AETaurAGOGkDbgregtOLIb28TH3
Wvtxgk6AwM8NisEfoUHg9dJGTPwQvW0I6p56adMWBk/fkrCxqJl1w+/Maq1e1mQk3EEkwWhWmja9
hkYm47MVh8CtZ0hb31JVJC76mNh5L50O0WOSeu9aoWoaFpn8jnUPz6rXx+NSxOiCOq/dpVqq+1ZI
9xLBhAPVkqH72LX9s1vqEAowHhEhBRMqzzsyAnTplO1Wd2PhLPs2HL+lPXSdLNFrvyMmdFrUMojf
ybMAOGd18tBkVFMJs8EOKS8qpLmOxl+9MzYbrfWmLd4Fe0M0ZrTLTcvZJhkMgMHT26VmawidYLmA
u2icOynL4HZmqxL6fQ1L42i3aEA7jDwQrgWplDglQUk6Sj2wy6j83o2ntRe1JZrJVizMVrxhpogX
NkKlRWYzWfFCsgLAUWITw3Z1DDIQGr2dQoTA+sUOLCb/iGmMpm/seGjkNnblGC0a5qZqiT8waVee
gbByDRrGS9eGCVQSIluQHQPETCCWdVkzPSrlmzMW0SZy8/KR9oB70LveW0FCkVwb3AdQpqT42UoH
KGQksweb9FD+PdzyXR4xKUNCGo+rNgK8jvE13AdJI56w4nQP/TC5t+DxgSyZmdg2g5c3fmEO4Bey
TqA1MVRuPXiiM7OlY9jQiXh0sNIlC/rx+Rb5HXQbzwVMHzjVL6PuIR2ACg2w8dm/ZDFD0+yqbDfq
3L5+aPbDXRA0zSZoYcdHjumtUjMHeZnF6avhDFhs9SJI9g5sozXFofs8Vanx2rC9/OZAUbMQag8S
qFUpulUrGiT2gSU2iKRP/Ksgm1/dvChvrFqroNdlkI81HfO0pRAn2VNQ3oxT/+DOhrVvDJGvTdt2
FyN4f+4HMzZCqBm5eG0oq7do3OM9nReARhG+9CQFhO22hLi6t9PIWGWsEaJqsVbtXUvrNjF+f+ac
Jh7tKWp32DPshV07LupaBDVdICtOavUMeCLmCgCXSFR6E4wW5O1KJkBJixdcXGIPTg+UR5k/1mPf
Ia6CKuMMMSVOnL1xUsaXVEMZZPDsYmNR71FYCj/v4beSS/aWwZDypz7Rf/Zlrb96pgmDBoyc5pQx
GsoKAQ1kDFCidrUeizTf2zpN4Jg4vIVr4sAekrp+GOeh+XBTZHe2k4ZHZ8bBELZ9+v75m+Hfbx5x
Hq2ZT8yYVcqbB7hXpR9zDSO1cWdidfj8+P8uJRDa/u+bzfM6HdrIqfFHbm9h4BDyjPZXBUPoa8c/
K4Sgv9hlGtkEkec5mlEEx75rNzBpy6vj7dOh/u+rU3hn1VBX5/iEZlPb1/3PDpdFaGirPEYKpejY
V9f2F8bpTfyvjzmri1ogrVmOwO5gO26wcXvTXOaeq8P/Ldg1xUbsofcf4xegHdFxEu1AUGzgLYem
GR8/P5eXyqfzcru2IAvMMTup2PhWBQInQKK5X6lYIc6eHbysccsmkciZfJPgjSA9GcwXZq7bL3x3
Q5739FShZY3tRf1B1LP7ZBmsnj7umuBKX1L8J2b4P5eHDzi7kbWmrdMBxe2hSfr8qRFS3iJvqyum
n0o9ztTgg282ndi0ZEGmIM7Hdl2YpvcNUbb51Nl4NI4J6Sp73hQ6aHcRPzK0DaylQYTRj5PArFr2
1hwOfhbpKeF5Gob3sa7Nl9JO9YIcbLcm2KOeF13RTCDKsY4svSGsG98zq66F3KlH8MBy2H1ZVeO7
9HJ7eES4FT5UnoOz0ulBe+i10oEuI3viRRvxyvDrVo/XVZVHxL4UbOLoH37PZtvF0NTnr8TTtG8Z
v/w3xNXytcl77bWZBTr+DkqgP1D6rGfomcsR2tIqCrV8L2ytPrqTUx10BdOa3HbrGJdj7uJq6JNp
mU+D465UB+WnaEzA77btMfppR/tkWiAg66OG/Lxv7RIZvhraoyEnuI5egQ3Jx2XV8amNeHGDSH+M
+0g9Z45pLM3Gjbe8+N4BsNa8f9PhD0hL0Kid5W0aXH33eTo/OZl8G4Ua9o4AHTQ1nvLBs7QHPRTa
0gz7ne6hvOxPiuJAwmUKOBH8Y6ahI4mk33hCkKwbZ2SgE/CRJ+VtpkNitYnes0btYWZQtZLe+KhH
DozoXG/WTpiIGwOkET7mcudg3V/WTWMs2fXAOBuYkemGnrPgB9+lzEwwKUa8CrITdixFvanavFxR
uoLtVRUneBZvWuGUJx/2TQRbALaiC/7LErez5SrY1ESC5DlFbig8tQDDB7u+wc3E/zP4YJCxzRrh
uO5BxK0azf1dqMrmHWX/9wO1PzMmF9yrjrUYvXgfTxboqClCQNPaFKdONFD82k3pK9z5VLl2fGtG
jtjJ2L3PaqYBAfSljXQZOUSx8ZvNdP49caJw72V4JqucDhOVL2a+GOPKk9lyaUjk044nfeHtXFjl
9qQH2wC0+JPklr4Ju+R2Cqw7uoLMxj3tIepS4DvwldBJWmxOoMvB4w/TDZJ6/DcOKRBti/PERaB9
dE3bA0XnjciPE1sOezgT2QrX+cRXzx8x6N1wOVq2B6q8YYJEG5VDv5WG9iRTMW0VA/R7J9Uz34tw
o2plT3rKpAe/0hqtoPL03GerrH4M+vSOYhiwXuaaL/GcJz7M1cQv8pPNVtQlH+/01iLpjWrhMUh8
0GzBFBghyqKTOKHbIcuWuIrmbWRpFHqexbDWsNqlsjpK5WlCgRvJt4IkomUQD8KHPvUqSpqMSqjw
UeUO3mWvnvcCRzbk8TzdNB5EQbuejWVtZ2/tABsByTVG8bjMnhKWILoGEBpyN2JwwNLh82r5U9bB
owbsdWtWLvJust18R2FY9YqwXBh29aqC+ptMa7nFdUqUrmTDg3ef94RdAXNWQbEDiBJybdDhN42F
UlQ6tb7p5hyvfQrZ1E7s9jjVhvXKOk1GRNlnJDlp+WlXaEGqTrB5B2iIMeQ268JAJ2ur8L6TbVLj
7WQJSUvso9z9otyn9RDfuGWTMN5yrZ9jhOMBKD+RS0gFaL+WyM9nVaBrjccfRVXNayIYs31E3fYf
9X2+oZZOHlprgjuUy0zi3wuNnmfeFJtC9d6yJ8diqzkj3JcE07HJb05SjPUs487CtEYMAkPt7pqh
0X4p18vuoOunK9VQMY9NgtHFmuyG9DUUrk/W2JDxYgfucBtn6gQPwoNwhyU9eZoMs8ID4aUldStZ
OyR4Ra8dVekqKrNuoQaWPFajbtNZXE8hJ+1PO2gGTjxIYa1fV6b+nM8mkDDdFNvBdrQfrYymbtEr
UzznQFWlP1iTFS2K1u3w4xlZtYpchEHoqTX0/63UwSrYHkA4JAz8JRzuRYcmnnmYRNpcmkkF3C4Y
0faPrXcCoyahuIui3PuuO5Px80vv8PNuOvsHi7jpNMdZczsjEdaFuFKF/rOEM5Cs/28VmjRdaYC8
HwFzY7mfwD1E7KqM7wE8msp6+9rXPytFtRgj73QiFiJs2Ix5ixmIpf1K+fTPOp1fcFaE9tDBujqK
+wOKFWeTE0fxTGhKtTLSPoKv3Nfrr/2Isyo0nTIQWphWDiStbcFpfbNbeDKfH/vSbzhrz0VjGhpF
nVeHzhx/idR6Hatm72TD+0x40ucf8c8SltN01qYDeJ4myjhdA9Udo6Cj3TH8/tqhzf+9h/DHuboD
Ye+gzTUbc6EhdonxzX5+9H/ukygvz26eqbJJNIgQwZtGuARGtm2C6KbSvnhZzbPbRyNf2oMjnh8w
oS8Tu7/Tpboi0b1wys2zO8YllXiwhpBDV9pGAx6Rok752kk5u2HidtJYwScQKE3y1OnOEY3uU2Mn
X+npcs7PbpYU4hRzo7w/sNSSQZis6btsPv/mF2718/l1OOusmXY7Hrzw+wl1aqn7mkZTCbvi8w+4
dL+c9XNNDT/FEI75YdCtD1kbOXxH5/fo9I9fO/7Zdk2NjkEh5XYHYZc1bRqVPgdtGhyGSqZf27L9
txH+q1tfmY4CI4gMo1ViM1YOTZXp5fNvf+GeNM6+PcSgorMHrzvkLTw2XEcRlQ6O6s+P/s+EUkOe
j41Czwq6efz/nJ3Hcqy8FoWfiCpJJDGloxtnH/uECeWTyCJKgJ7+rj4j/7qmqeqZywNBK2ykrb2+
lY1o/Wec/WXS/oJac2y254euAVj07HUHk6PLD1sYaGJ8utI6bsHuSDCTpi7eMFvMwL+DOjtCynXd
CjYvkxiovJME1BZ+XMCMQODek5VZtDAOxAg7VMblDJ70GOWo5k6QWGP2dSNMzt31YfIAUGwhoWAj
0DtyADexBc+7Zs1Kp5+j7ieHfWIEHofR2asbXUYkxo0sJJAvCQSCMStewDa+FxBTrUylpQ4yQhBI
ZGDzZI2MABwh8CKBmmp28jVpwFLr7L+dhPLiMu8TH2oV5+yZUZ5ld9vrpqURf4qGdGnSQ7vj4k7f
6/gBCm8YdKxli5be3FjA8C/2ygC07ajJbQ23F4hBBxf+Ede8vGsmPZFSbaCbQ+ue9xInr328z8CO
udz255HfNROeHayJQXvBiLr5DJ8WaGYZ26dt+RdkjO/XPcLYK2S21Y5dkqsIyK4Edj72IwOgpOrh
+0UTd2UJfD4CuPv+79wBOMNJi3ZUEazfdsSGKVriPV5+/3Po+v/V5QbG2s0k7TNcKw6wletBPyF7
1KU994k+aKQxLOqfuJtcdQdP3eD88z7GicKbm27GsxR7hGfDrgeG8vKvWOogY+mWgT0WacJUBMbv
vCOI0/umhRfv5dY/Fz7hxY21W1ijV4Aj20cNdv53LkrVcfWmwHdWSIF9nTIffi7yCSzXBiJU5YkG
ahnePSTt4AKLjIwfSgVFAr5rUZTDIRHwQJ1w6QQQmxqL9wz7/AdFBsg6cacFaiCWGTIPYCZmJxAO
Kx8pQrfeX/4tS0vCiBU9rLu8ufBUZGdIZSNqgNgbvysFgduqv/rSaBgBAxIeCMSwAiIXLk3ilOa/
L7/7Qrv8vAf4MH905pXUhudgVMB+Tgx/AWBdWWDn2f7JKuDGhx0qaI4KdxeqsOHWxTjFU+TZ79e9
tREhuKJwhQQeFSfpPxP73q+pFJd6wwgKOY6HjT30KsLdcxjEXwfr7fILL0wRboQE6pMOoPSui/yc
1Q0qAGawqDMUt4AS7fceygLrbn/5UUu/4fz/DyPq+Ak4IZbEiE7vjfrdA7JwXcNGQGg7iLwA01VR
AwRHXcDdpV4JBkuvbMSCoOsmCxQlFTktzj8q2xHWXbX3c7mxNu2U8Y64aHoefk30iU8rA7r0ysZ6
DLIYjKUM7Ur60NBX8FVWenlh2fjGgkyzpoWus4PcUQbxK2DEfjQ3vXVUgLNfN0N8Y2UOEIv6EuA9
QKHb7UBhk/Hz8gxZendjWcITzJ7pLMooA/j5mFoZsrNWSn6iTBG+TZefsdDx/nmFfZjesOa2xqCk
2PMF/QnmSYd0bm4uN31u4pOI5RuL1C5dfEYcBRFx8YNVb9kwwxHtoKrny83/y/N91r6xMjM7ALSw
wwKilfSPCtzgAy7DgSRHCTXufBIUquACcdzBrLaEmw94Cs2ssq3rVM0NpRpXGKwRW50AeuIIAlhH
3FTWJkUZ3ob4nnPfD/N8ZVcYa52Baw4MhYUtjICBZchLeCrX8HA8JXmXvlSycZ8ud8rScLL/DicV
I6yNUB0NAW4MJxB7ZKeiAar7cutLI2qs/jp3RGBrxPOuAEXba0o4R7Ut4MsDWLkiSO3j5ecs7Ph8
Ixq4cTZL+DFDh6bzg0qtOCRdf5pUC19toUMxAfg/TsX3y087h4JP5pF3/v+HJQBZhFMi9zLAY6zO
9wn1wd6jyv6e2Fl9Pwy42GqTAZYeGakGoEBia2UCL/SmZ8SN2fJSZOjxK0UmDmC1bBglD2nuH3Fj
uLv80xYiiAmumNISN4AM5Q4SvF7cMjtxc+CurO7G3ul/XH7GwpTzjAjinRnaVaXxtRkSeClWIPDG
133ITHoFnfOsAnwZwRuuPjAaqcdj3EPXf92LG/GjDqQmsDRC62z8AoP425qqL5ebpv8Um59NKmPF
Vy2DHauDBHzcdGlkNUl8C9e+9GWYEhf72URHsGSsbnAZicjoEOdNdF3/k5d+FuPG22lQFAiLuQFy
ikTexTZPtmPixbdtC2FQm07T1kGoA1e455EMCtyn9ym8AXxNVYj+57dqQEluOCU90Ga4JQK3pW1/
5djjNRvwQIB4jjn2BT7Kv0YQ4m5zwORvxdzZ+6Sok0fA8oanWVb+o5Yu+SEmjQr2NvNhoTJRi5+N
IebvaR10j0OTwb2yrce3lFEQLmdwNL7WOeGbRk/koPUIPpaF8r1jMiawgZp4AKh8f6bmpk1zTKFh
ekdhoXxB5i2IBGnTR5AVQXOt9IQEgYtIBmOEB3gBc1zuoVzR6uf4DphuAEdbNfUoOIN5YCNxzytE
DvdXyOc3wFu/i6TpnzIx0p1f8+bdUW27i3Nb7nuNG/OSDTEMgIvgkTewaJp4OxxhuQC8m7IbcIZx
i1kSWuzhSut8Tds0eUeOEFd3YIhuO1hohKi/iPe9AmwAjnqwNehwiYNb2npLUSK4TzIK5pbVYV6h
ontTd6gwZLmD8RxZkO9GpuddPGYw3vEbdweIdflCGjhKzDBa3yS4l8aDrfxG5udETA1XU1Wx7DWF
YTIKI232CL4+2/vxxLci6eiutJpmZxP1Dazr+mCDSbWdqrTZi9TrH8lU5ad8SvOHkYJFx5MSiN4Y
Bew8lz9GPg4PA1xlEMhr+zfv6vLbUMQgNQNyiLo+qDBx0yjXjqlL8cj4gLCsSHKfI0vQJN0TTrGH
RqRfQP1eWdGf66fBVjQ+HGr2Zg94QuSBRoIyWsfq+W6EKuAUaOD1aQWLE2wYQCHiUtz7VOWPTPnw
1kYdwlOXu/zOg//o2+UYsBTejU8xboS7mLWIi6pnLww4wTC3Arie9Pdq5u+Xn/Fp7IVLtRHC4DPi
Em6L4AQM89bBBg6YtcstfzpSaNmIX3BgVnyCJzKuaQBF8YEeE/1GJC+XW//0A4/Wjb6Zp0A7XSDj
kw7egwGVHfyJeWwXwBOelsmT6J3wugcZEy6pWQ2NGmi9KRs2E1igiXsPjY8HMIkafmX9yu9ZGgdz
3gkLGOUUvQXgQAHrANRL1N7r5Z+w0LaZUoCXFoddp0ZKCtXgDqxsqyzYXm56YZDNnEJJzntDIDaB
J/LSfSHd4AsBBAJ+elb36/IjFkaaG2cYlpRO1U1lcGKgGqLWVUxb1ZP3GWCvAW42Xu6+VgMcRy4/
7dM1x2xu7EUs5XLfATkqAi4QogH5mpXOaaysLRn0ym5x6RHnvvywW4QcNKPNoIFoCO5BBVRFC/Ow
J1H+vPwLlobEWNEu/OhtGPNBw9TY3+aePGWe98gHK1npoaX2jXU9AGAkeDEMURo4bwkoRmEKay9U
Fs8rpY9L/cP+2z8SFK3aIegfoh968s1p24PK/6CQZ3+5g5aWg7GiGyiwkt4K4hOFhuxe96PeWeDT
XpOlxQQyFrInUIMP+m9wsnwKaUN5w6fs+fKLL3SMmYkAlX90OhiNRSWHZVqFLQTwp1WOSq5y7Xro
333x/+06IdQwjhRALCkPGLw8skkb3/F8kHGomgrmuRo+jzYOVVsL8JhXDWlHubUlkM7w68keYJGt
bjoBk8IBjrrfRBZXp7qGeCHnNmwM3ErLUGKHcmMrYKOmvm4OOWjHGxilsG+Xu+fTUxhe3Zj4A4wa
8sCCRK12gOkhNWzb5ez3ANLC32Tr5/V0ZwUg4lZ9C684p9LXqfps31gRiECQULo+FI8uA6Vq9PUW
aQNnZUItrDffWA6N5HBb8nrg4iXqFs8k4gQXYSjatVcesLAefGM9jG4L12o1whfNL52tQvHrKQXF
ZHd5VJZaN8J3n3QDqi4RjrDNtKEZqTQqecu18925lc+m63mpfIilteIU9rMYc1c/4hPhI609ilcn
+FE6a3Lfpf4////jI1Ih48mG9L21YMw2uvnZRg0mPSSl7ZV9ZMQMPmFH3cPm81R788Gm02M8V18u
d//C2/9faiKzhxi10NDLIilR9GSTAz2cr909LnS/mYBwHJfPTZAEJxRog1A/5fe6AI3bzrfAnO7S
qln5FQuRz8xC2NWUp3GNAU7y4Xm22J1jzbexL77C03OFcrD0CGMmpa2H+8eMc0Bcm3zblwq0Gw9Q
VWBbffiiyBRy2stDsrAizJwEcxI95Mznp6J/Y+w2tVd+wVK75/9/mKjYGPkZ8zFRNRDNOPS57IkM
LDtefuuloTaCXB9nBfPz3oksyDTI8LtQd0K+i/Rb4a0VTS79ACPSBRYBp4ngw+wLfkcm79SCknL5
7ZeaNmJcRXtIsBTjJ58NqGyXFNbjw5/r2jZWL+OTFVOfOVHXTvZmHKr6a5xT/vty6/9upD4JcSbs
MgFql1lYXlHgT/Z91o/N64CSeGDMYS2Iz/JYnmKYrxxjhyVfMgr/7TK24FkMUMumlLV9UwAfHVre
NO4ECm8e3MIq7xIaIA8BhmazJYQAmT3xcfwOSSjbF00O36seGRm4cwwThc3zbH0BLkDfNgHt7nkK
bWsAWjbUFj5469j4o+x4mPZO2xX3TMfzSzXWBYq4tV8cUh+WII4cvw5zwV6UHOHg7RIZgbbYftO8
tYIwHTncEqZGQItWQ2F4C6M04OLdsdhBtkN202QFpx7+Iz9hrOLAutp26W2jE7jX2iCjJ5bznTsw
2Q2qtPvqSuLhrM6mky9Lf1enOAjC3ZDsqp7MN8E8ZjejjQu/EQCcDbYIA2zr5+SoaQKneTo2N/B/
t46o5c5x2vNls8Ph2Lt1PHuA/bSDAumedrdOmaA0JKPnSlUwjNEfFWynDw4sAvaJU7A7Prt+v708
ARamrlnuiAp4N26aOjiN4CgkBa4koJu+3PTCx8FknbYyFY5uYYfCFXPhFNlbW89x/8KSyLqKMgvp
8H9jkoIzJfds6pwtzI/MS3dOqg6Dv3b8XOgb1wjaOTJxkAL5UzQx6CDF0CNFMo5r96tL3XP+/4eA
iiI+nw8DAmo9/xjmNxtejoPzcrnrl978/P8PbRe1lJ2bxvEJoqdvUC9EzcRWIFBLr21EalX0AZ0y
2LHG8VcCt6Mclmdw17lyzhhBWqZuBfuY2YlYLt9J1cHdfXAf4xQOutf1jBGqAS5SjbAQqtuqvJMe
+4kigGvunpntGpFaZINICIxrcLsvoTSJRbCtYNdxXc+YtNKhoXZK4WB6yvKbvP4myj/aEtd1isko
RQKXFiNsDU55M3lh7YzjlgRw0Lmqyx1jldJmmnsHOf9T0DdgMuTTD3B/upVXX5iOJoG0bp1e1YAu
nfgZrOsoqIRYLHdwLfhy3dsby3TQLoW9e4ediaM1NGodDOmSZC1B+k+y8cn31wSP+iMMSXKo5CMY
R2QHhP/gBtYFEAG6Pcz8EtjuIXHX74uWi1uYPVI4cTrWnvrSD0FRqw7wraJ7z4Vxadi1UJCDwFft
QFVXuHgQydpOfKmXjUXftUKD+gy4KI7kKM0+lwS3LlwOm5w/Xu7mheO1Yyz8LhAQ0PeojYf8NEVh
Z5y+lIylvzxO7QMKhKfnAHLTR6iM+J2uRzFcNzn/1at9iJSTggd7kOsARzwOBkSzgxyxWJmbC5t+
k5ZqjY0LIwA3PsmS7mO/T/cx6fde338N4mKtsHFpaIyoU4LY4QBhyE8q/nm2jewY1GDFSrBf2Jab
SNQkJxlgso0TxRAhokzhqefzXR0E+3Eeb2a9RmJe+FyZWFBvcCxoRTQW8RCrTck1VIKFLVZ2CUut
G/EH0As3HYF4jIDp3JdTdaDaW+mfhRG2jR2CBwy90pDrnfgMoznCrPsae4aNnbZqW2GrsDKRFsbY
BILCsbmf3cSWEWB5E4yzUSZbsfK3sOY/l1ff0u8w9gvY1tfAUSOKMolDUZ8Bh1JCbx2CB/snztzt
5af80yt8EuxsI4zEsZOXYoRNsFeXx6aHsDQYLHjpqDNQuD0gxQaj7hy+nnAyEe1axnep94zQksxa
QRKJHUuSswe7DB7sGM53frG7/KuWppexo8j10BQiENiyMLHlMzbtGKq1dPhS48bq9pJSstrp+Ula
UCwDZoKaVqD5rnpzEzKQDHJCd3fYsMTBznPUU5BPN5ebXuhzEy/gw4OuVDP63Dmb53W3VnlPxl/X
tW2s55T5qQv7JYwnGw46AGmxbo79PF53QWBqy+xi6FCb5QQn3I+DKkXmZgMskd65lZ0AztKUawmJ
pT4yVkOOe+9RT3Z8YoONUyk92j0qF1y98jsWpo6p2aolw2WKjyGQIthkHP55jr+/PAIL4YIZU56R
bKJFmvMTwb7u2eOJPrV+bN8OfUuOPB/jlYCx9BOM2R90o5Ac9KNTxatNM+tdFdCVVbvwE0xxrhtM
szvHJDg56jXH8UVi91jCZgsXEpf7aOHdTY0uCIhSdznDAzoUOsQoqb/2DEONBaBIong7nj+XLuTa
IEbNLymgrytL9180/iRKm9pcP4VLBilmYOfKmjxzJKfvkhGurzkMEW9daflwURJBOI9QYAdp4+GL
TdohTJ1Y70CAcLdYoc7BtSxyzHPYFMvUr3AVieQeYJliMzB4bM+VfOWdC/Emg/G6sloBKT+cA5TA
OnBdojclzJcB4ne8LaxTi3vAXOJjncXBj0ImoJxlfUWy64bKlEeVHsACxRzwE2q5+A2DMecZ8Tav
7BEWJgIxlnmN42wFtF5wqiuAVWh618PQ/qo5ZnL2XBTxkx6eYRH8uacbgSquIyqr7WsCCA1MP6Nc
AtwyMRfTDDcSoSNFuqGwpr7m3dG60S3EldRWhcQXYhhuK2yH4a58jc8TmjY++G7KfU64DE6xXYcF
8lkFbhhR3bYyXT7fxqB9I/zNjJZEUEUiK81eJ7vMbvu2/DO47Q4ukMcGKBILTLJglkc4FByuGGo8
0wiFCCZ5wrSoI6dMH6lqcPRKVwok6blf/m/B08DMAWuvyNy5LdgpHmYYfY+obwcScDsxgpg4Z96X
BKm3kPVu8zPJ0gle7T6MWz16agnKyC7/vk8/hngH82ZYxGS0iE1PZe59p0HcRHZpw1+Czv7KsC09
wYia3RwE1kwCeoIZt4QZZKs2/SAhGGL92jH53NRnHXn+2Hw4TFalEwDd0ddRmXf1Fm71yRcea/u+
HfrsRjS03zWFO63MiHPPfPaw8+/88DA9xZVGeWgXjU1W7jvg6LD79Dx4pXdqk2W1tSGewkFBXCnx
CdxzhPvwRMZjLkgCErvtthHFvVxQyT1J82t2FZgCRkQoaMqyhMz05CWk2qJ0TP2SAmcS9CVOzajt
Xum4pYlghAcviX337DOMIr93nsJGGK6IJWodLk/kpTlgBIdkbnUFs2j7BF+pJ9xZnBgBjqXI38G4
fyMw4r38mE+/KugsIx4AfIJJpTDVIBt+8VB8UEzZ41VNm5nGqRez7TkY5pRp+CsGWX5np5Z1Xdw3
c40D84hTqbqOUNPh4fZTfQf9byXwf7qpo4GZadS27DIfwFO8efu9GlN+4GVwB1s+tWVT26w8ZWGE
zZRjN9lgYA29fZI+7JAHwChVDiR+AZPkih2sctXYYWGimpZHruUMTs450KawlITuNLJYty+seOV3
LEwhM/WYoljcc3ObnWgu66O0GPBEDgmubN1YzcPIxNhLBAptQ4Wf/4iDp8vTk52n+CeBz0wVjm1B
LRRgoPTz5Bya2yLbtH3o3vpHQG134sgeYAb44GRhd1/vp7vqQa7cgC8Nh7Gy3ax0fZ84bRSk78p+
H9os5NnK3cFS28ZybhQtMQCYUw1P35JEuptMijd7TK7cbpmZvFHBO1fTScDfQkR+QfdWo1bu7hfe
3cze6SoZgrnhOooHO2zYfVOiqCtLV+LpUuvnVfjho+N32heAu2IRzMOLDz+jtkn3Y1KsbHKXmjc+
2cDZ9VnZ+xol9mcRgrfp8vJY2VfuCMzMHSDBLsf9OT0JZBS2XoWFXDLQWh1Aq2CgIvP71puvAu9T
QAb/21UkKTs+Tp6O2rw75FTdAF2zMsYLMc/M3Cnoq1EFK9tIBO1jVmcbm8K9jk7xc6vIzvODtV3a
QlCyjY/zGADFpysbD5r0E0vHVzY5K5/MpaE21m/fgTDvaDQ9uH04g4cH/2cke1bm6b/T9ydhySSC
yklga856EmVl6Ke7EpdQr8ku3TrbSoXJb0D7YGP/ON2Xu+RBr3yqF36SmcGrAO1rJh/PbMkP2kc5
+TGp6xaGmcHjKm1ByEHTKKnEIepm6u0w91fOxEvvbSzqYkJyPCnReIehGNII0oYwLlZi6dJ5xszg
sXIoSmfGh83SApWBiqZHZcvyafZt54Hnqnuxp9a9a3yW5cBxp/4XsFbIGxzQykekRMWVPXj+8R8i
V1pqj2qBH0nLH1Q/i/5XL1fGfWGjY95aWSB+OL7VkmiqYQ7W/CTqRc9VGBRr16r/UnmfzGYTJuV6
vaSV8LAOYZaehiqt5p++54q3vFRuVE8+pBBWMDt6o/nvZCDtr1RXW5E1/a1jNzB6yjk4943iLw1n
7Q83a9DX8BCHLtOFH/lWTrm15TYQXk3Z9CsniIXgYaY8W/gvV8BMiAiq/pOdxLtJuSuDudS0ETyG
GIoyKYWN0yPQE7M73gw6XrmgWhpN4+OfxImbTk5PT1Png2nbeh578/yCg2avgD9HLmoNBLTwK8ys
J++mCjch+JjW2fjX89QDs6rt5W3ZwpI28526BNecVKWNm5zgOMLcfmMN8V1fZV8ut//pBTENzKQn
jDiDfqjhKuM4mbetgYxPQ3gwonbLB1p4U5evhZscCaHoQKe4chdr5kKF38adzfDNUD0cVcBJap2V
/fHC8d30+bHaZrZ5besoi+8bJ9irYYIN8ZcgmLcDKY5izYJu4ctNz1PhQxRitTf1cnI1XG6rXVXA
NzrQYdWVp7Z2wYy8bm9sggptMsywGcWZ0al88Ob7dgefuO/gt63sP5Y2/f9i/YefIYlsAgtqyZMN
xvNsfUWtYAjseujWdShROtUW3q4asz1BMmdWReiNN5UTQBv4wJr6xCVOs02wQVounZ7Laq16YKlz
jagAFr8de1lFT8OYkLCyoPfMC/elo/1tVRXNLmvXdDdLK9eMERIVjCgyxOall9W2D0i2dbJBX7c1
MhFwXoDEtxNQTMbRDingFvYkN1C3ruyNFmKDCX0TlpbjVGokDOOzhcHYIw+ew7EdrseXg8PCOJjI
N3uGKcbEiQZv5ZX6Q0inX7b+gZQpXAevKmOiwf/B35geLewOcBABl2eTecQNW9Si7y7/goXxNQFw
PRR6A1yy4IDk4DRLC2hq016sedQtDYARBPxkLHmQ+vTkerg76ekUIVH5hAFYy3otPcA47StqkdYm
WkcBTjhDWW+BBMa16RoecuELaV50NJaGmseCifZAgUaX04bzB1x87Fpcil/u/6UnGCt59N2aCFxr
nsZs2sEx93crywc1BQ/TvOqmuDTGxhqW0EKnwG8jx21za58HhEEynqYre+rP1wA3KXAuLISygFUk
yqfEBty8PhS5OBQ+MjBFHk1yWNlefz7U3CTCNTigVRy3gCfJ0vuYjw98TlFFnRwuD8TSzzj//0Og
RyFFkODeVES0EMW0zSzw4CHtwtUiF9MjHZm9YwUf145tS7/mPB8+PI7MQQcLARd7L2jqw8KJ3wYf
Fq3uJFYm1ueDzk06HC0yC2l6bNWLWn8FffQN10f7y1219O7GqgYnG16QpS+ioe43bvkt9vF1F9dR
BbmpsM5TWFeyisHqLZ13MHl6oCjLx0FgLSYtDTT7b8+7kMBSSYvgRIAInjwf3jv1hnl/szEIYXhx
ZR8Z65rNwNWCFa4jbnX2Rmd9sq9EKbcxuZLVxgNjWePQNarRa7DOVMt2pEl06PqUrhwOFgbZlFcX
bEoBkhAE3uAtu/WcuDuMfjnDGorRq8423JRZp1nnu1okSGiXuCQFF+QQe/nz5Tn6ueSTclNgjQqF
uk1St4sSmagUTFDwICo6wByMDkUmQivz4r/YpPI/fdrWcM9Lq5MYx/TZFWIqQ1GMI+y+LPsGMj9E
Z2h3v1SjHtsQzA/xw/dl8ZAEcZlvZs9yDp0qmojBkePv5df/fJfOTcG2aIugmHqLnUDomhpnfncE
AN8x6naitu5hglEC/xLOJSjvlx+4NNzn/3+IR33v9wzXqvTUaEhoCMnzZz6goKZtebMSwM+h7f+P
9pwbYSMYSmwHWnwo5rPPSdeHgQ/nk/gly+bt5R+xEPO4sRsYmJXipVMCHzH/fkJFfKvSlZ3eUtNG
1OCFxwcY44ho7Nt3bCDfLStdC9VLfW/EijErStshaRvNdTADLS6qO9Wm+mVuB7pyjll6fSNWdB1H
ti5HGiEI8vp2kjbZzIGyVjpn4QeYEu64oYKUg1VFaVefZtRlwW+FwvnPHVb2GAtTx9Rv44hXqEFj
HTa1eCe2UqHP4UOSkt9Aga+sgIUu8o0NwACHDj0hEEVVq8CByk4QZ173MTBhcvaofTj2BEj2u89j
+17Wf6bi11VT/v9gcgOI94zhmA0nxI2dW/tCxSsFWUsdcv7/h5AQwzNv7EHXBHw9U/ddVutDruLq
yjlj/7f1woYoo/JdEUEIt63slIeDmF5rf81qauEzbwrMJZYRa9gEd3q/gWlvV4UWvjRBhWN8mSrA
KQg5XB6CpdlvLF8ieWU1HNXFvqUfHE/noW6Gx8ZrVupklsbBWLuiaMF9S1yUFcn2KPIeMuGrXI2h
WTsnvT4McZkPtuXBTjFKZXVMePxF5OwE0tO3q3rGFFLbgyNh/5cgEz0V+sdMRiWQAirEZuZt8vXy
MxbG2RRRzwTe4Zyfk+5U8EMVpO42sGkL6po73Xhemn2xYi94vO5h5/j0ob88gfQz/HfYaVZ581y2
GQs1c+AQAw+BO5BL6y2kM/Ll8sMW5pWpqPZFLjHwlo68DrmttHLeXA2vRTdtV44IFNlIvPgn32Sz
1g5WUYU/ufgmS/i77/KsHZ7IbAfxg8aG+3vtw38sRMqzgukP9FT71AKKfoNKzSkLbWyJytAeILPN
hYBtTiPg8LkB8F1uslYcc6codh7vXnQLcdfICisSeS1PLq5JIi+Fs9oAIWI42h3bAuTZ7WSRPo5B
7G58mKuCV1v8kWXn7Rpw+2+bsmw2ORX5Lh36L3amn4fW+i5BT9/HbfPocvk7gDsZ3J86HYKFrTdy
zOEJyYEraWEtxmIfRjgEnretiLeCzSevD1ToTtXZ9UsL+EhWd+CZfclT+oYiVAtlpbYKoYu9KXB2
3tiu9zvpJhKSIrtzmENvtNRDWGF2h7UFUIyUdTRm85MHi65dZqmIiYIfHYXjMK5cn3OH9Rt8wm7i
ph82bax+AdjohJWan2k76bA+h6RxntQ+tUd+4xRQIXCpkJEZ53jroVx7i/R5ckPGtN102jnoDqIk
6f+WTZng+Jj8knnwd9Sw/LRl9QO6uu4ALB3CHNXdkVY1TNfGWu3LcoChn1NUG9bIGbXlutogyXGC
HW0kufLCoUicYyvsSDTJY0m03OsZSBGnz/vQnsEOy11rRC/Uv3BO+yaLbtoMIDHsshJ/iZHf2VDO
bwEe/lOhUOauAnMF5WB3sWvNZzvjaZ/lqbWtVQWQQgLW/YidQgj7KmvbwmEutCu/3YLRiQrfqX4p
YpiJOJO3C4RPQ0h6yQYerjOSDAD9ASDnQigOszvbmWAyq2BC5MnyG8oFf1M9fq3sAZ2pT0OT38cB
+0oVKghRLHmTt9nzNLMUnwD1N+kqL+SEYvrm3gtRw89AzbeyRB0BSmB+wDnsCdaYD2xC+UIelzBx
kgSecn3uhyjE2EvLOjiNnW2LbHy2E/dvXcnTXJEbr0ifR5WrzejoOzHXL8GovinZ15ukSuZdMOWo
mMuqN29Ex8yy2c5wzaPM+9ll+ZOjCCxoC4DEXUZ3bYNCMV1Y37xyhnJFJQRy7iQB95HmMLmaQbwr
0xuig9cy6bttkNUDDKX7B4lfjkS0jWOhBvk1dRNcuwTwn/Y3Tt74O6LpoSnBFqFD14Q0pa8y66LW
snSIgwzFFst6gf0SOZGMSaBgbRpaTAc7ewAsEQyGBAvN2meiz2+KMlOH0m7qLz4gwqFdli6UQqQ5
woGAhQlIbBuvqeudaN1imyQQqXM4xm3TPPb3npPkO8cDbTYPhp8A2Pwa4UEYsroEC3ZwIycLvs/1
AFvlwQ/jOZ233HF/T6Vb72AifmJt8TX15ycBYGgCrSCMX6sHFHfXO4jVgw0K7W6yIjvmtX6G3dmt
w8fvtBtoWPH4tu+9bsNU/lCzHjBJeQMCHds6hZT7eeZkP0zgQEKt74eWktMe/RkhN/Rojz0cublH
DhDiv8XZOAKCLdmxlOPROkN2q77IAAAYgfxsYR9dkwdX2TeaQjzZaBA4LBRNhhzU+5D7aRrCMydF
HsW3Q7+bHoBR7FAmgKDgTfMBVaLZBnm7O05pv/EURZ68JeqIC8c3TMX+oBv/RGpofqGPJvs4Hhvo
qJJ2M+dgY43cYSek2G9ZWpabrtX1vaXd/Fsxd8emmPC9dzC08DPcdw7sWFU5uDvupIeiVlDzQXyq
OMfuDBTYL15BbwKfnE3kXrjVDBuSyRvfAX4SB+yv8cQEyJb8dab8OWC6D+ukHjcq0Q8lo8XGc927
yvZ+0Iq90FL8nqz0FoLHGwsY+3AYEH0y4v1sqqLcIdZhyo1c3rh5/A0Uh3YjY9XCTE8BVJDYbAOy
ND8GnqRh32Z674zKhTtjDw9FcIudtP7ZJxZwGEPxUmjMUt/WSPLI/G8b2w7MvPMXMJrqfVegShWJ
Jijgu1cwguJw5v53rZxvcCTvwrzrHvx+JKHspr9VUcF/Lsj+TNAY7CvwGkJAbdQD9sMa2vyU7xrq
tGHT4dqHp1E2WGLXI1GwE1kGACEX7lZbFZKiMv8fZ2fSHKnOLuFfRIQQ8xao2bO7bXdvCPcEEgKB
EJN+/c06q/64jYnw8rhPUFVC46vMJ/eZ3904UAWfvc5zjz0qmWkTTKeMFTfcli8mkvckJ32MyIXf
ZTf9Bir6h5m6Z49oldqan3XIf0yIaD7YRdYlYxbuqMnnJC+cB2sU70NZfW/8/L2FjSjWZDzUuBVj
nP4ajL7LSP6qq/6LXagadNAJQKw+iolxdGIjsBH9kaaeZbIY0YY8HYbgBaH2LJlndvYQNhkX1lQj
Hd1EqVvLtyLEXOF1mGZmTe8iLF87BL2zgyiwrA58OjvXpGK4Q0FBZgjKFq6fxzz3v/i5+yglMXvJ
ygLVBtePZyA2bssZq5ln+JNlNV9b6vMEvNgeewRUADHqz1XAoMcyL6xtsFz69Gs5uedoMI+jHTxP
AIQmWlZe0pZ1kdKSgNah8xE+P0RtDq2F3Zk9eYkPb1IzWXbi502dFJm5hyzjiTIy7NFfooPFDE2c
UPyySiOSKcR/tXkdxAg9tU9TkA+3JHImJKNjvQLenMctJgXkNIbWpRixVjKJ0kzuSew8wvqhnfo6
gXIQS12E4jInWDCr4sTwGDVWj0HmRfuuLeiuiHR1dIYZoNra/4lF+dWxq4cAhWhEa2P1LZBcTOvp
FQDrr0VfOunQ5hlitOmjQf5DTE2JKnXzE7vs+iBtWd8CYjgnPRzbF69wHMg1ULAIQFB4qITSxwE7
iERBCfGAVDDgw0LZnOmINFel1S3mL4KIQsSS5uMTK9uvblOUZ8ubmjhzahcGIJ4hGlVVqQed1M6G
SiMJG/8lCwFciYWwUYIpVP6ggkaeJjebH9jIaRw0qp5i0c+PIsq6JzhpvLgkRX1CZmn/s6ytY91N
3U3BJcVOpRmAYTHidx24EY/BfXX3irI+kUbLn7QgOhmLQd1aXTe/AmcFyUhegpI/WsFDPuTRq29b
L4M1mgc/GzyIZX3aHkgv55NTzFg9/ealD+QRAWDzvgbSc88nSu9kKcc9m9BydCTmJoqo2mVQGOxl
h3jLYvLGZwhUAP2tfZKaCBNBOE2P1ezxBAEmL5OsZIxtznyiXEbpDDb9sbhGidRB2O84d+3YRZAp
slLV89Ro99auPfsIa+pvHrbeTvXmXbHRi3UksBdruzxxNGrSAddffdJwdCTgdX3c/e7cloTXL+Un
GTJOToUJTZz1SDiusXveZ6hW7evWDhPkKeqzLNpobxmlU4SZeGkmkfxq5yZL58DzDnycserBerFD
eCuLOwtGpA5Zucfakvb3ph2jG58OJHEtSZPAycVN7cOs4XVTfnSLOUzAB0BA8VSxOA8Iaq00FO+V
iEp9KFXfvNqth9K6GwAd0AzRn1pjU6Ncf8a4tv8Ip25xiw7jRZT1+M1V3uEir2EJ7rd5agdutg9p
ZRI22lOSBeJ3MbYgxtRufuah/8NFugv2LlW7s92++8VZad07Wh16Z3iTlXMUUBxMcna8GPZlJQEk
Vh1ygVt+gI8BK7Vl47ZcTCKBpaQ8Iva3TCM5fecIcU5CRwZpXRkHt66NOE6zQAKd8JxU5ry9BReg
RN6wW+EfMLfBzD/CKFsEKGnOY5y5Fmw5lbIT2s6YnAnYRtBE8L3pujcvYo9NhbiYEZ0sQWUXhyzs
x/dSo2sU7vge9Baih830oHDkiSutH1w4fWrMU6dyUnacdfpZ93mBdRXYBQE4b8p4+1wSnGlyaXW7
UI7sxvFwpQtK4JPPAnmbw3mYGur9dLkT7SwNclod5sVOC+xIxmsysJtZb2Cf/JwjfGN/cL/YHDqg
gFc4+Jm230d9iYDbPJxSj0Q4tA3Zb1mEDnbdAf5/Yc97RNDpPXKJ5A5XT5iyyu5bGFGZdF3+B4na
3h4/BXIsT5zgrbB2WiMbtUR2Q1qIzn7k5Vwmc4c9bEWD8hIMoSZIDWN1ikQQGWcENmR8pS4O6cQf
o2zM46acffRapi+z4SwxVtjeK39kaYjZ9HbKGgIBOwTTUjp6p03rHd0QIlubuuoBszbs5t14q3rM
V/ChzVib2peu49kQQydW7lpJyL4cKdlX0rkheV/uPGk5ezZMf2oHMgVCCr1Tvo/x3atXbFzUwY/y
ai/Bj0N+Dibc0HP7mOnqV1PDe26y0kGAW40fM+jnqR1DSHIJ1L+gjn5HXPR0P3g2zrgGBwIPP/C1
H8Rz64LkDUJKkwZgeyIO2WOxDyxUQsR4smZU5MCweOa4AEqFgyBbwo3AC3XH1B31cMijuo5lndex
DeLyQ5FjderC4MGjmJoDnFbpBPpi75TY8TP90kbZ42iyZ4fPUzLW/EsQeO9+hUNfMNjjNRFCPtWG
4kOvMbZeW5Yxa4YfkZAymRoSYcICRQr+hyBBJ/ZP4HIXD9yxyLkp/TYpS0QQj731p+2hzivMDG4S
zugo2t92MEDvVa3+TKS/ZUT8qJ0Mwidb5il3/O4XxL7XVMBCx6ovqzsU90wiK473ilzaZMYhAAh3
ovfUy4edR1w3sVRT7QYXpOZaYRsRZIW9H/qmu7/qq+J8pt971bRpMdVy5zcIT4fN6NqJ+AvpwhbJ
OWPrFEAieu99LtiRUcH3HRBkkO/i/GqZCUQx3xlvHae3jkqAzN6U9gsFmOFVlSN/do1Pjr4PzHwU
hjO2gLo8IIoziAVsurfVNIEBS7GO2Vi49o1Duq810A5BAmdQBY2UEntEbwBCS1AVlaipfIduETsh
PURhwpTMbqammH64Yz989UQ0Jrifw5ru5YWMx0lOb0qBfEbRjM92V9dpOQ3dvoZv9y3vOLspifKf
WouFF0SbzweCkPYnDhb/jfAgBDOybP6oumcm0RAJJp6JqnMwIMy95qGbAj2H14Ky/zHsoubQ0j7c
GaiaDwVy6ffIMW3Ofcmu2S+FDzOfDJxj0U9RYnceRWW9g5F36Ers4gYd5k2M/YSxcSUxuo8fF89W
iqZLL6aB/J2ZgIXn0cIM7ZuswxEHfPqPn75ixQyXVsxsKtlMJuCC2di/5oFfYA/fvc+S/SidIGm5
/gIZwb2t80OB3e2GdG+tILgomQ8Zcmg8zKdn4pPyNDdNfZtdw8+jWnYbd3RrzbaoNfctrsYHpaMz
AuL3mrGHuqo+V85cuj1DT7h21vrBWXLvfQ6it6oBkpJDg7rxUtaufJdeTh0gl9HrO5x4h+rRwJH1
VvU82LECFWfLrhqkCrQzTgJ2w44BV/O5Hmax77kHTt9k2M7x5umg4fPAoR8u0ItrhETVC97ABOuf
xtIbhRfCW4npwMKZGulgG199pdmXQDls5XJFURm81Kr+SoL80hrU6T7uq2vPXtSspclU7dboqji2
pjT0UjF/Lk079K4d9a9yeMldn8gO91oouyYhAzWt6eh9GwRHlPq2aEYrBf6l+3MWogXmUeBeIruP
RpOy+j7gE4KMyhjVvs+10WJkuTYstBJVgYurrO/Mpj+1F26MqJWbfI/+bxv1OQ7SU6goTMu3bfVQ
4AxZBjuNXyAacImbKfn4J6xMDt7iFqq0CQXNlAOJq1A9d+f8TRfepYvolqVo5Q526fy0M12DGQuX
j0exC21RokP2+DMmwtSawy3F5sqHLD2gM3cYNEutvljWtKtt66Z0+2eUnL9Tq33/uKFW+tPSCFry
pmqdZjAXw1uKip9Vn4jMs1e/Y3LfBbXZEauhG5PeyuBbOkMBKcw0ZOG4YOPerYuT85xZvz7+Hf8W
pofuYlxTYGVFQ0Hj8CLp7mHGHs/MdD0qJgXOFMN8H+TNnmFPGcupFht3wiu9bGkNVZApBGEFC75A
aidyk6pT05R3xbSVybr2/Gs7/jWjeAZHFcjw0F6qPoymGBK/pj9hOd64S117/mKgF4g747nwoeYH
XOJcqJ4/BU1Y41jcjxt3hGsfsRjwHcyzcxchKxI7An6yorLY0xboWiccmw01x3/Z3v+4tlsS3qTK
MhxoguisanKcUG0wJHjyKuy0crWLoi6ZpRtnitzaHuKtQPDamGTWuvNiewBwPoAiE2suEw4sJxYW
LY79ZCtIfmXwL72ipLAENo5aXTSKLjjgXDL7ua1h80Ot8+Mx859/4h8Nt/SMqokziw4TOQfRUB89
UfkpMNztPh+Uu0NkF7+T3jRfy5woqXSuONGsEgc52G1MJqtJXWHxs4Dd57Z2NHvp4Hz88vFXW/vx
i/l7FjOYuyX0dqHXYfdVn4K8BG6mbEH29TamjJWu6SxeX8WKMJMlyutMmFsihxTpaveZFWx0y7XH
X2fcvwZviXOC23qzvMxu89T74zeE7h2tYtzY0q+10GLCm4F4zpFiRXHNU7G9GYcvxdDh+iFQf6Sx
fn78GlZ6+NI4O+JWAfFJA8zp1Cvv/Rylkq7gbEPxuDJnL52yIRXItcuBgIhkSJ67DPL7xG6qq67f
s8eTIuH8XIdwoibtNCJLu2uKLWfd2g9bzHy5FDyaLZuchz7LUaxVP3DS39jjrCypS/Msamh0qH1K
sPGGDLyJUAw7S5y4cGqOfbHx+lfabuk5BZPfd1tk5CAxB+TvLK/uWFTf5kh5N65GbDeoFx1udDw6
7z7uCiu/aulEBSumg6xHwFhLSYojMHxfFNddlkdOUuG2B6WoLSXGysuhi5GDs/aQZdMcnnUw4vTv
HiLkmH38K9YevRg1Kh/6AETT8Fwj5DNW0vSJFQx64+krQ36J8aZz3wKNCpoSFu6Yo/mb5neLW+qP
v/va06+/6a8JBex0y4uuKBbgOe+HsHtDUSqPfeNvdKm1N7wYE6WcCeBG2M1Msw9LlxN9KyJUkobs
MGAHIlAe/NzvWGwJ2ogVuAltEfY0OW4a2WF3qnQhUNP2u43OuvaaF8tHBDjZ1MyufeYAVNA+/4L7
5K2D9coR5j9v3F+voc2FyPsWI6/po2+6pgcp+zq+/h638nUi3G4PgpO90VjXjvmPJXrpFZ2UGQTu
L8NzUaqvk1sdcMV0ClkHnU768etYaaulZTQfoFHA1QY5h4VJLAFlvtriFax9+cVAzhunkrhyJOcS
5gKglE8RR92wG2LjORv7y7WPuP79r7cBXLGwguvbYG6GK0bB61h5md4br4fuwyafs1aGS6OonWMl
JOCIn2kOJpcNd9LA9lxupcOsjO2lP7Qdwpz60A2fBwNVDfQOUBUNzhu8XBsjYu0DFoM7clrueeEo
L7i6OF91SgFBNRpVoM91osWYpijeVv5IcRKyLXnqQ35di3CD+7mnL4az1GARzyinn7GVwgXzwJ/A
+NpomLXuv9gFNhA6y2Hm5CxH56VVAe5paG1vNMtKqy8dnZ1dUrs32GbQMUjCAXf+JE97Z8swutL5
l45OELoghO2g6iKNTnnr7ivrd2hXx5IXG62zsiYsLZ2eKjJAXjE5MC1emRjOfehfIuSP4LbzNA/m
66deMFmM4gqXRo7l4SUUUFokpWm+QzqwZSpcecNLU+cAhrHGjW1wjhCj5mtxqBr6uY65ZFbmpT+w
FuchDNsi7arpXELM8HGTrHWdxYBth1mWogqD8wzt9r70On60/ZpDEz7JjY3qip07XBo658kfhtAu
kSLhN18G5mRxqQrv1m5z5zeSespXQyJ1b2dZlMx91O56buH8GbVRMgo6IbtPkz2QoP0DOM6QyPlT
YY6WIP6j6xrcq0H382o5ZKsa9u/3GESLWSCKprqiHRTAVTG13zXyTO56qYFq+EyDI3zzf1eSCmWv
rooa+4zAmnMjpreQB3uqzUZXWeGhQET5v89HpDtS0ga4NupqeNKy/kL1tJshyzj2U8CfHDa0SScb
vRfDgNtl5tAHSLVCqEOZ2rgy+XcLhmTxE4MwUFXdwb7vqe4LoXSHS/UNT8q/Hx0sfa/criynrRi5
1DPkzBeydc759zAIlj7XfsS0MLFpBnHTEztK2aOcPRp783D43Gtf7FFE2zRWCMjqhWJpibwjxTU1
8TdG2L8n6CBazGth60eZngBTNzVPmrLYIQY6hcMAUuffH3/9tU+4tttf+59+LAHga11+CYNyz1He
Bj03rso+brZSeNc+4frG//oEhttuPevMXIir9sRuoITtkjD4k1Vb5721d7yY6gwl3Cpm25y5ZgfY
BmIKMWNofc6PFSxjhAGb6uumx+Xn5Lk3gkZ9DG3ei5m8Px+/gn8fxYOlN1RFDqfKJt0Fe1FviAmk
EBq31IQeWR3w/Qyx2MGxoqqOhTNSsWu7qX/8+KNXWm7pGS2Rwh7VEbfPiut97QVQQejwa9dtVdXX
nr8YHJkWHiQFZXD2h+9Dj/tbqNv9I2QzWzS/f+8vgqWz04aA1S2i0T8zhMxdqu57jUSyRlw6vXE+
WPsF17//1XtnCpJu2xv/TOv5S2Xq33SwUQNut4o9K6MjXIwOl/SW75X4AQ21IYf61UErR6z7bv71
8RtemVeXJs6I16EdmsY9D67/LB12KN1yw9O81vaLPbtkgyEQpKtLJiBDD3S0axrvuVbRczFlBXSX
/JNLa7hY+gxC4poebP0zKysJSX6ldx5k/LvACnX6uXZaLG1YJkZp5XlwHgsLdJoBibXul089eunn
DCVD0hZpg3MFTTzznWNG6fvHj17pnUsnJ43yvrKnyD8L6u5bx9oFGaTC4nNOy2Bp4hSwqdhOaTln
ux3V1056EPZFsw8WvOdsbGtW+ufSzIlMdj/jlTJnCguqC9GghwzCjxtn7dGLoetkBR2GojNnr8rg
bBjkCNYZ3eowK5cfwTJKOKOjgEzWni8Wy+F6CayqfmU0NO/I+YtI2tVh+0Pifgckq35yReLCT2rH
JjCNiguguO9hFqO/ccBzd145269h30H9zICZ2BifK1NLsFgWa4Jq3zQCawRDw3Sxynw8mbL3jxJY
uAeggIvPTZFLb6hSDpTMTQXehoINzbbFK8RwB9yjbbzHlXlmmT0sWICLJt91zt7wbPm/EZOFFInv
pbFj8M8+t3kPFsOf9awkuiLkPAr7Owu6u2IYL7YEwfVTfXFpDZ1MRFtd4K5obIs7o+enXI8bj16Z
A5a2UDuXkAHZxjkDo2Z9KzQZLqXnwzJXlFubxLWPWCzjVqklhJeYf90x+wXZ5I3XtFbc4PT2ceus
cAoD/9qF/1plsxzitdBE7QXHnvbgEokbj05MfEfrit/2OaJbEGYeceg7u1AoyOfc4dKG2t5lgdRV
IhW3ytTwMnhpXK1CSFx9o2JwJMQ1e5DyRw1XFvSOEcmrtOlNmdRazJ/yugdL+VoO9izEjIjEhn7g
4lrhrZBblOq1ll/0yxpZ68j0q+dz6TqvVENWDAHvrRPYLx+3/H914P9fHw6WOrJhklk5jcF0tvpa
pXkj1HEMa/qguiI/AgvQp6TO+pfIACYSu5pBEV/RCdF1mTiB1xE9Yp3UO0c0WYpM8zlWFqn2QcB4
PGpKT3Xmdm8ff9WVaWCpR1M1rfNqGrtL2TyUgZNUrrUj9k3eNLvM2wqUWWvv69//6oh16bKGABt2
LjPUf+dCFnDejQF8yfaWVX9lWl6ahBmRmbw6Rc7ChWNN3dGxBaTt0Zo32mntJyymfatyrKCQAQqS
tHucMs3iAUV50lffPvUellrQoWqV1wyYKpHZ/sTD4dfMgh98JNDiR4+U6Y3L3ZXVeyniu1pKUVHN
Ic+kDoPLxXES2kXsc5Omt5hwZD53DkpV01k03zLTJCF8oyVOjp9qoqWSD47LsCtd1V1c4txlJXTN
0n9pdX8soaDXudxCnay10fXvf/XWAFbyYqxxU+zBAJpMtSUOwG6Z/ce/Yu3pi47klaaqRIsXnTX6
p62ye1gGN6o9K2NgKeODRn9mYpTzWVWwDtZVUgwvY0dPbrVxsF377osTQyZQbyTX3lPJXCWdKwOU
5eeNrrn27ReTMsStPaTxA+yrzT0QD4fZzhNoNndhlu8+bvqVT1gK90Cq6cFCDO0zInUu5VjGQfcQ
4mLQsraSWlZm06VuD2QfIpWnUXRwMePr8dGV9Jbm6pSPxbe+gp/x41+y8iKWkj04BDsIcTJ26UVj
YAEQdRLlYvhcF12q9oqIIqs3Nx1iKJqDx8P9JMuNR6+9gsVKQCPscQZQoy4Di+4MEq+GoORwOURn
Q+XGZ6xM1cvsBo85howZPgMq05soJHehz4+Tpz43ytzFAOauF1K7caYzKPLdviBMH1vbd3Y5B1Si
hDN546Cx9o4XhYBaYVMWMJ/hppyUaRtIkRi32Ap6WXv6Yigb3WdZQ3E1OMIemjBHwEIBaN7GQrA2
DhZjuVHUR+EWbYRXsB89nKAN/D36EVaYXWdtLMkrH7KU4rVwYoWF307nbHTcC/jK1V3gDd3R6jKa
mokjltCd1edmp6UoT+f5CAWRxOIDkuCOS/Y2wZcdj4bCWWodPjWsnesv/WvlMT4fGYOU4Gwy+wbv
5CwFffj40SuDYpnGSoglQy3t6ax0/bVRY4ID5m0GcNLHj1/pTktJmm/ZocQxmF1sK98bHV4UtTa+
+dqjr3//q1Hs0rWUdOYJPbV85Nf7LlN8sr0XQ5lYLfPBOMGdWQi3WxekKCOnHzfIWudcjl4BKKs9
NexC6GPoPVtwEXEFZF/exrkeNha0tZe6GMR9JFqgYvD9iwhI3OYZguddK8wnW2cxiKVFUAPL0GU0
+BypRhD6TjdMbkyjK6/1/0nlurnSDETDSzbAYuC4ByjoPzdzLkVxDVJwuqyt2UVihbTG4EvoNhv3
vyumqmCpggtlD29xHvSXphjhZ630DXa9bhLBmx0AxANLzJ3P+j/cLloAEBndeNNrrXVdT/8aBCg9
VAhj8Maz44vo4EgFH2XZ0I3OutKPlgo51vc+LYoKDSb/VFjrZwAGNpNX/qNc/eMwvAxkAPk8gNoc
jJYWMlh/l0lsWYYsKpMmM+N9l83ijwez3SGARfTAe4BD5rnybsTYT1+QQxIh7rI2Z59GURyoXqe1
NXhH+ATz9xGheDtTW/aJ42LnsWM227e6sY6hmDodd3Wp4DcfnMc88AqEa5bhAbgEe2+3FgJnwHPZ
acf2Uyrs4GGEZ3Inw5Yfm4DttFf/nIto2nsizB9mVgMmFUa+ynB6jfhhnKbqLacTOXCqh6TVwoal
vp2yizuM+SuB3/Ao2shO+16YPRxdgCAEZE5tI/1DBIfZU62d4JUSn2HtVTCXjyMc3Jq3B5uEfBcw
Ozw1IhzSGZwSkGwikE8cPepbizSYt0nmbnSslWuyZZaFwc0UY1nHLqWxggMuwtWTg8TRxwZE0oto
0KAWlRTX3XN/UlNUbvS4tf68mB47x7eKjAp2YXZ0r4BsIZuTYogh8a/utpgUVWQJLXXjgxbeJO6V
MiO7HbwmsWFF4rAuDvzPjsrFDKmtgvq1FQ0XNnmI16oYQFozCPEfLyEre+WlyLCnHfbFzTSd2yn/
2gXFBZfi8GPLu8mtHz/+iJXXsFQZkkbBuZxh4PcaXLOiQh1qcPONTeDawxe7GWYK22kn2l/6BnEK
qHLJ1EHA00bHXZmzlukTsyHwMJscWKOgH7+IAvYVoKgYIsZR3us3pvu1D7n+/a9plyLRcUSLjOfM
GEgxOZ0PWBCHnWh7vrFzCv7LgfhHh12qDIsSBKm2c7Ozb88NcHREWQ9DF2VHjc3Jwwj0M/DJQVHu
p9Bp/wiQ9smpA8/tl2kawApBHplA/KV989sBne2tqDvdHScjXR73s2Zvcx+O369w4MtUh2WZMO6H
MW9RsrWa/kqB8eQQD4q4D7jxD/azpPQYtG2z84G9u8mNnh4AxfMfdGizi0Cf/9o45bTvSid/CNww
34+zX6WtS6y3wCPyvRyw0fE1Mp3j689/qLOG74Zh0i8F0iUaXGEi6h4AqLK7A6gQWQ1zUB2YrUAc
Kwpr73q0xLTA+DfhobdMfZXBYo6Saiwsvz4watTFncv5PhTldEBuqfgNvpB13yIP9YF0gA8JMMJ2
Tiui2FgZiH6z6z7aVg82mORDBW9v3mGP2o53nAh6pRaiuAMJSLX3Z13eW4iB2Y25W934cy+/TYge
OJCqKv7QuaM3jlAvXHvDoQO0i5bd7TCXeYqUFZJyyzQpCLbFvg2BPkNOS5UaGd7lQXfjZ00NOIR5
o5Pnp6LVz0AQNskAzspxJBPY4SE4YTYtQf+YtUDcNsBDXi5vBKJJYpVXR7swp9lrj8LrTxWQa3Fv
zC85ereQXX3tlGB7x/eAhAIlM62yTACnMFlYMOkzIHMacDCHxKoEN6sqoocqkiXyJaM3361+Etur
93XXuHEIX15CZvZoXUFfdg1iDs/rF8gYgApDMg4pA564NWJYGEq6IHnP+Bg1gaiP/U9SNfNPOJgP
hqrfOve++Xn7AH8fmHqVPqH864Fuyk6UujT1I9IDama96wjKAtTiDXgv4wg6lw8QuS1MbLlXwH3R
3gP/56a51Vz5ZEAtuDMg95J5+xmCu3ms1Q0JxU8wK57avn6oW1TMezHhnzl9d4bmxpLOFxeVqidO
vHdlU1giWtEmg3f1bBHctcy1E/whStw7fg67KB1BZyMKejCrsdDGLDrngQtDdmEl2Vxjjhn8NkU6
3TPsz0Us5/qEbAfrOF4BKbqK/kwz8t7cXD4FtfUd5N8paRp943v5e+SJp8lpUDfTX8FkfCl77xeC
e0Q8k+7GroNfEwFqxCMqSgoGjpwmbg+FHzn4Pbg5dZjxxHPFTSaLPLVdJNYoBmGL9O2f5SwT7Vpg
RVaEY8fT3hX1fPLc8skaUfooxSs0xTyxe7XP2+i2EuaBzM03YGNuOxdQO5kP56tXDPyq8sYpUJEJ
S0J3kdurdAhyJxW1p1KncO+AK/8Bj/XT5NMvTe6eOg8gI9NLUCmcW3/IeMxLcAoRDnHqkU4M6MU9
rQGu0ubWF/zcZCF+YT8fmQGFMZi+tK1z0XW0ywB0Cvn8lXIsP6ShXVwBnuP69WPeTfBnYROVuXuB
7AlNOvBSOrmnTYu05Q7Ic03+dNx+U1NXoTlKBzZGhe47lLcqkAr0JFyrBd4ImgZKr3GrQDzsKQXB
LErgRjY3Kov6vR/NXUp6J3UD/xkKT0B1agVESQaQjLR3Qudmx0n1qyqqG5qRO3TVGjnvVYCqjPua
V1kKQeY+KnHAk3ZzyFSO6w36EM7qTfZTm4Yhopm6BtxJN4eMg4a72ZW/ZFu+Qxt2KJVHEzDxUuFN
+zYz5GgUeGPav/gECEyOva/WwFYRUYGk5rsPrkeyhFfNY50XflpPBEhSPh8bT/5sHfHDaGxLx6Yv
ElTM3zPH/sodAauesq1ktqd3DswBxmUexA4cMbhaQn0mJBl2mvl8H9nFqcFM4cIQnLStsY8iQzZZ
JrNb1kTgfxlzwhX4fBvUtYgF1Q9ZM99bTgRaEvFfGgsdqKqj8aGdvXim84NFIvDIIrT6vKszYIEc
+h1IHee5Qw70e1U7eD+IN447ykH4GdsLmOg/p3J6ynx64LBvNFafn3qVvfXoIDGb29sJEyRWkumP
RcStn9Ovo23jBpNmhznCXnxEkUb53qXJ/Ce3miqgN3M7tn35lc2VDZ6PIUBXiWofjjZYi9Ztz+yL
xKHianLb+8jSuqFuaXY2w7yt82DXGBxRx17dt4CVpl6Vn/IuSlmOilDVoiMCE4LJt8fqh9it0ID7
quybwQ1/GTt/mIx7woTzo2wBlCTIPQp79RL1wTfiIhjdzfpD4fKvEVLGUY2gBzecqrgj/T2Ce6C7
5t7JaRA84Kn5qLE6x3WrhkOAO0zQTlu8gNm5o11xwUV1ERetec/c8bklEU/b2TmBJfUQyZbGGeve
cCsGEDAELolT+W9lZU7YUhSg5pAbaIqRLk16knrgwuw1F7+djodgYo6wbOB6CvjY6LetHAHqn3Xr
BxA9heYmtLJf3AIQbiBA/vc8fB684rE0xaPy8N3yDLcRYFqlV9NJwhmIFUogbMpMWqdGZPc5eguQ
RrmTBHPxwxvgWTMdVvg5tMYEjf9/nJ3bcqM6t4WfiCqEQIJb43MS53zqGyrpzkICBEIgEDz9Hl77
ppf/dlzVt6kUtoVOc84xvxEuGgV0HrC6i8HWb4EMiycPflppI8ZbyCPewBtGiDLsGswrF8gSu3TL
YOMjMas1IrDBL4/YszpeqDl7BYYHjMkY6JrRV89BYg752NxUBU400zwIXa3IgNBtGMVCy3lbiIhv
S9Xn6KhjH1xGT7wfN0oV3qKDrCbtJ6AejcyzRazJiqjsQUE2NGIBp6EvCVI9zaFnVbvszKyAXvRH
mIMeyVPaglerwbUExwkC40TPa0weECOm/NV5IcjQ8EMfoLpHJf5+wuVCt+EvNsCfS3jBYhi9PoV4
q8brNk9zIa5ig8WnRUMX1RAiJYGDRMwgMvex2rQRYYDQ0hctyGcTsivdNY/1cMQ0Cbp0zm6DkiFk
TqAuoSI1cH1ZIKChaY6gc1SgbGY5dKY+mumrLPwSXY9Lo6U3eWPR6GY0rjqlBcNIw2l78lh1kC0a
rWQGpFAXRbCksfJQZ+3PYErkymI3XvBE6a8Q3aTRsh3RSo85ruVjVpg1H9kG2J5uUY/yAEvhtVD2
lQr21la8XMp5vhn68VXD17tl+Pm+lz2QUMUp7ujPcZy8g80wpplfLRsGTe8YA/TaFQq018CAIdom
H6BU3tQAZcqMXhcMAkTT47Ih+wiwvZCtGYwdh0Wmo5rh/lO393VGQIIua0yOWHWbHN50twEnbAR3
GdslUMR4Ry26PACaZd7PmsZCoelDmWxpaoy7QJI6g/YwBDFzHgBMiWpTwKHNZUezL7iKFdoP/bSz
Ejxo9BpxlRpc8aFb4tYtIWI8YlxH0WymYlb3ULKqmyCk8qHs6/ymbGnzKFr0n5VeJB9Cgmga1SCm
wUr0ONCaIWhrd9Uct69DkOtrnxZIi1BcWDYQhtu7IkzGX6zME70UTWDbFNy6eUsMMTsATUCj8gkU
ClcciUxgU/yM39IZG01eAXUNVOw0Ro+08wCohCdE9yIzkaTtHMPTupq9gSx6gzmxFD0R5bIOWQHk
VgaqNOlme8ja2eH8RHvS3Yxv+hq1ffLz+6D2z0EbOxW9DxwbpfYtNh7mrUdRwc+rXmp2qbz057Cc
nWrfAYeafSh23L4z8R5gwHsTRLjLNvuomf+qI4AlJ5FzLcEEmooQeWnskgZQRosU4/eD8+egnJ1q
38XQKi3zatp3fpCOaHMQ/iUb0HPjfhIslzIeE13DRluXEnw07027+jFgZvk335zEJ4+PdeYyf6Tl
HtxrsOYoA1g6a4cL4/LnL09OFcPQP6k8i1yxD/tguO8GnM0zjHXKhoYXypJ/njfkVDMMsV1Thb2t
9gC44drUiH5Y54z9mmJHrosoKC5kv8+kqEl8kltTYQatUVzgg6C/EymWc7UhimfgZM3FMia0itOg
LKb9TLn8RMLK3hpfxh/fv6ZzA3mSfkOHGHrdmC/22C7lxjKO88OhELIOiYO59/cf8udZTOKTxBt4
u10wANu251HH9rywBegoBb8w0878hFNpcRZHdsChku+Vhy7+fOzup3h4aUl0Scly5uufCoyjYspq
Nrdi740JIGmYeEgUu/bvpvKp+LfSfIwoM/l+zA6qAcH2kBQXanHnRub499/yYSH0gEQAlLlXgf6I
YXSDsyl7NyPSEX/1Yk/lv1wA1Z5U+O7O89YqjDaNu9S69+dMNzkV7gaEdzq3Q7FHSz1gkgzNIVfd
2PHHKqfZM1pRpuvKJ+qlL7P6XnSxutBtdG7MTpYjJ72M6i4u9iOl4CJ2Oc5BzsDzoWUrL5TCz+wt
p2Je0HSL3Kt5fkQ3bXK4IuOy7j593x0sQB0XlsW5jeVUzqtjtA0OOpMwNYI1HQCguCVbPmiU75Ic
RQk/WmkxFYiz0B42wGa2NWbB54JdyMb+uaZKTuW+aBppIxoCbjPmEWA3QA/rXShs6xay9dFfO0CF
QVpNX7+fi2de3KnIZmDwUhh4KLGTYUxfdQKNBzjQ3z/83G85Vi9+W0kt91AcHIZ8n4PrS4ZhRfyP
HkwVVdarBBfs7z/lzEZzajzjqsJrAeDPQRGEFIZln1ROf9fAS07VxdpCANwifbeH4yRYhSL0lnnY
N6vvv/mfqzjk1FjGwAZvoo7JfUcDfd14yLVRLwwXIIKXMIGOPSBPXb+wPtztvv/EM6/7VG8cl9JA
oovXHXC+QrlrPWILyuQle/FzL/zkyNIdzpQZwM99g+A14T+DGiR7iFQDxL8jtxde+JkfcSo8Js4M
TVnjUyL9TtFYQpD0sfySjvdMqQIgz//OWhDp/IDA+WKfmQDP/lFUwXVcWiSiJKDr5Q/VPwVev6gd
IqPJrrzQXrHqEmTx3G87juxvS6YOEuqECORedGo7gekrQDsnxP/LoTvurb893hE5SQG/lH1cZatM
mnU4R0jsJ9vvp9eZpXiqXh16k43+iOnVQdLVjWqd+/LCje/co49//+2bI7HooVQyyz1DbjPlIxoO
S+Ynfzku9L9P131PM+RTJfYQb0uaea38aAk6/YUrxblT5VS1aqKw40mElS6CXzEoRgm8SJUaU0LJ
WuTqBlnoJ2QB0iZ//7s3cXJD5RB1yCmu5H6I3fxo587vFyE6hC7s7GfAdwCQ/HfAGKovPuWR3CfB
rwS+IuE0bJtaI1lYrlC+hZO9XFUD6l6e/0nnSwK1M5PgVNw6ZpCQcw4PDN999OZ19LsL7//cg0/W
PEcmwcoCExeuSwcIsQB/Hy5ogPDqAgzK/xY/yalunxPTlIio0QwHjNJ70rnpwR9H+VAFI5tTPyrV
T2RbcrMI0E7dp2hTiXdB0gwmLUJk0dawPSByG5q+fW76Gv6CghTzEhvFfI97XTSjKayIrrs8KHdA
o+vr2MXkWFyQkV0g/d09StMxb6E4Vz9VUPYrVwEguphzFmxdA8qSKIL5E2VLdavq2BbHzGK9DhMt
YAGQzChptxmUQMl49LcfAvrSU1Q7VR3kz9DZD0sMVrsOANFYtx0L0roW/abrmwEGYgEqOxWw6fBZ
MuvZBPEvjsN6hVsWYPJwsBoWlGcSBkAVrMP5hJxsNcJ4wExYINqOwS6At9DTrBXSPzUSfjN6TdIY
0ctexrT+aYRW19Ct+z+AymbX0uT8wWYd+8rgcAIa7lAAd68HtKPY4COWyF/OyRCnpijsqtZqJClv
QdKhImNwL0i67DbAyVKkNANxDq0Dub0xAJDfMcYRZbb9mHyFAwkOtSL/lDpEnTeAu4+VUEYEBaNo
voWR0azhixn23jAugPklr6gH0Z82Rk09hRzE3cHIZPhqQh7DbzeZdoa2dG2Fg2VAnwuzMR5wRWEY
iUOp83E5gQ8IzW0UIQc5QjR0n/G4xInasQfpIDctaa1/hFFTrzOS8zc32r5acr8ol7yt1bbIuvIz
iQXvkYEOOxT+SkPpkpRINpd95K98puHkQ0f01HujVvdQewyphjZoyYBB7FJtRIc/TlpCtjPE5WLK
ZvvsmdE+NzVmhaFTtcMs7YDXJw1t4ZJA5lVn2um+rwt1F4ZC/JLYq0F3TeCyEKAImuKq05El5BIA
iwK3Ur/JqRjTfIJgPfWQUrwlVeZ2PWm6feyV1QEttj3yjLbGhEH8hHeuJOy6gbivQTQYgVJPIYix
H103NBuIlxKUQFlHBtQNOrhK5aN8mvK2XMYgyZdwfMKYwuxsNFhsI4c7TVCFi5qZ8SaDb6FATaoO
xcp6maKrzIlxWjmiaIp+6BDXsa7kW/ip2Ke5rNyndiAlRXlvvgzOvhqEewzbImkiNEEVyFX3EVqc
UI/KIWOo/SFbS+DDV7ltxisBC6gnlcT8Oi8rc1cgk9WlHUpycj0poT96DZMPIBV6+09krC8XJOb+
OipZuA8Rta8SmJA8gj+b78osr3/IfBy2RU3eC0Dmb/tBDdsSh+b91HjhnckzcWsmz99SFLNXru/o
TndVsxZYVssaHGT4bdFoOzTowAw18NFSCX9XenJIA0DSNhUZpuXAanZwQ7RBdr6Cu4mqowP8esyv
uKxHwKmi7FGH/oSzP8hW6GidN/ie8fucAekbgRZ5o4IWIiVYo6ShFUsEAcuYmn1iw2ZPGiyZBZwq
+01Gh/oqYzBuSEXnhmRJh/FYXbN6NfhgkWrwDKusKNex5OM6xkm6zKY+5FDbBRNAFJDHrfxitCvg
yg5OSvvVINe2zQP9T5scZexTp8Zt1sp25cUB3bUuHLcjtHlwpBjq+F7YODgo4oWwqnKwCoCRzK41
QYtSdcf769Hm+itBtfUlnihY1aJQR3fTecOjtlj1ydguk2pCEq9p9XXtj+Sm1rTC9K78VBN0Hiz6
kAW3dVairIOU2TZiLH6g4eQ/hRH1t2GhZvyP7tWbByXh0sust9ZjBSJyLkIOc7EkWjIf5GcxwHYP
9ijwYAHO4EqCvriyOsqDRWi4KtZuNEdTKOz+70RW/nPiXHkjZCA2Lh6yV4KpeiNwxUS02bQHDbO1
/dziVLVZ6y1jO+XrPvf1CsqQ8qC9uk3bjocrvGH5pmNAkyZGLYy0bHs9RzlrF2XhWNrHRi4nG7Al
xDvVdd538gZGx9h7/IzQ+yFIpi1s+dqNxwRfS83nHQwZiqUlcFeactp84DNRQdFdUt7Uoop+JMIr
76Mw55g2E7qDDWmLp7Dq4PfBRNOltgA4J65b+9gUpN0JbsCSy/xyHbGcp03YJS85sl0P0ANB99E5
SD/x8DVnzruZApVfyW70Frh4g+FWcd6/DmIuitRJC0FByLufEw+8PUGbCEQGsBUJbZG/jmMFXj38
LVYOXaY3HYoxV6SEk9GIBp+tQyXkOalGdch7waC0aNqvjGp5CMJGvoe6gY3TMAY4RXOygZ8j2SHV
Rxdt2PdbBq7twYpi+qij1q0NK+GNMRZqE3t+9AM8tb5fe3qCIipCweKmj639IVpIeOKxgLnWnGf8
q0Dv8xZdIpCsVKQ4uLI2KPehQnBPXJ8cwJ8sFkQ3+YsfC2TITdXHD0hhuqtq5tEPGw7zy6hKbKMS
OTslWPKCsmQE6rsPP72lbHmxz2HD8cb7Ga20kRjXAXU+DCJVtyoHaIJ9z4t21qNikwkPagDPhf46
YeWMilXwqwC9KjUq93YmTto9mzvvJ+QEI1pBpxl+oVBOpQWzaAjNpV6yuscIQN2fdkJj29dwNhnn
KnicIX1Z17nrkfACZRs+YuI1hEvfXvnQ44h6LJZTF7ZrWMWaTUgpgVGQakHPQ+OExm3m9lijRX0c
2Hx0cTQ34yCdXYsuKu/Qo6CXMfbp/YT26ysrDKyN/GH2wFKBBiQFJstC4ysHvUgEWhkmHFarUXbT
Fd6whtQe9jtXsFXDOYvbxHRLOg87JGVj6rjLH1wOAEVmE3g5OlQjF3YgUDbA2OcG+qzxZ+MBe6OJ
MFdBTjEehumbXubkIUBv/nsUBNldPxdJgMWH7refSnbzJoY3zYZ1mm0n0bLb0O8sBi3utnAS4zso
uCtsLznu6YzE1dLARuaXBdv4VvkV1mYwAmznddD6+Fratzbqj7tCBCPADvkwPyV+lV8Ln/E1Lhyg
dQ/wlls5Z8A8b0veQcQrm1XgTwBSZjh5lKNIJTeRcFca0uIwHWLdj8s+GvXbEIKvvMiweUFTEDX0
roO16TKKDDbYeexxaAJtNv+Cxic/KIEaOe+hE16MqEbXsMwpHJyWpDyA5llqtM4RtcEVC9ZrEPDB
Yqj3pjG5grYj9axM2wqNMr1oo7TqYARb6Tpv0oCIAAqycqAO2Y8xytda41a1mBsL3dHMVJBmJQc7
xw3ykLcs+QB6NvulpqpZ8tKDE2NA7f0c+v42Bj1o3czA4C00nYLbJiLyhoYIg1CaHtB4DVL3wpEZ
KjKPlf5BYsKEqY9d/60uxviRQAq1r4PKPIFa2EwYhQK2jxOXy96G7R2+NL+yPizrlrgn8xc/8OZm
petBvs0yQyTJIphQJ7CY203czNALzqg6w35MLWBRRr56O7DDlA3N8fdb75rQAjd0U4TILYZdF+Ec
FdAwFnxuNtGEikY7eHRF4S60SWAId8WTCaZQ2A6XvSpR72hxKC2SHN6aQSmbW8acg+SBjLgXdeEI
SUclZvqlVV9eV7J8SmgewqWLEChnOjgf0VhHMG214XMu4ER85SMriBtgZcOlTwN1C/Wnt0FLvr8W
IQnMQk+8WCFnFT73hqRtbfewOfO3be8lb57KdbnQbTHf507zt6plMANETnxjBvQKInEvH3jbN1d+
Itw7LjheA/dJCb++XJB3Fs9hDQnANP/CzQjIOB/RwA+4mNXvzisKBjPbQt16FYXfVE+mB9XBzk9E
JHhAfgO0QBUV7bJkkH6ICcoRBNeMpV1cejcRSuUHOsR4TcZtaSQ2nHbw+yRefEiSstt48LXMYXhl
6EPR83wpWNA/tJ3X3PBqmF8xGcJVjnWypqjZb2fbTntEWRBWGfQSAhjdrbUb3apDwHZtXZctQzfx
l3Gw010FTdudDMNhBxuifGkQmaBoVDYpQk04c0OAdGgCeEIqH/IYg3AiTZpAgw9WTWs1+8CDgSQW
bnNs8s9mrPID5DPqAUFxsoS/4HSVARuzwsYL+Se8dGGGm8EDUqsA2t0iuyqZTd6Qu8z3yHUkS9wu
2n0SFuaeQmyyaQaW7YukCZfwlLAp2npmoN3n/J0LrwNfvoZMNaFUbfsZUXGnCYSvkSGfXGjoD2B0
1gNk2TUGuMB6vKJBMNziNsTgVSyYhZ3fBENnf0QkWjEK8eNkvBjaCY7brRMlLOKgJRk2QhqFztuK
XMMq3m9TCA7ILQwBcF/E+nmJnAjXXjt2P/ua5p+2rxENWDs1LzqW+d73imjE5zluV5gU4tr5prmV
rqi3VHgZbp4kGdUqG1AmRlx/DG/J0EKO2mEWyGRw09J3eZ/WrQQsllD7WeS6eWE20LixxTCwh9uU
NNA0Z7WAuAth2S9V+Q7yrroqNh1Xc4uLTUNfMP/mF8ejpljQxLgs5diIWwTcNktbDyYzZoBQKq6F
2bkksth9R73xHP4xsP1YLIZhbvZM82nX1vmIDUAl3nU36Wk5xTAXTPJMvypdBwtY9UBnmIW+2U91
W8EhrSyaj6Ei4KRhS4cjHxwDA86iVYFjBkanzM53VTgTmFYnNLUKKEOLPDCkT3K4BfYfAFhD4fOF
8xQqrsYWN7wvwi2Ks+GtT0j80WH3RMHY2kM1Dr2G6ezYrBNhBKyzpxk3ixi6DrpUhAJ6E+QFwaUP
7I+0tNxD7r906Mb0pNghaYETOYD7FLzzaryj1CZu/sGqGGCdgZhhDYIpcB4D0i3wE2cDJEEBQ+cB
gop0nONqN+RttLBMlyhrCX8zNIWCW284faCuDXU5vN+CxUThTRryQq+BKFdbW3fTT+oozxeu0fwq
R2F6Be+HfOmgUFkbS9DZhE1gLXg3vWUOFyDsk0hg50kbXFc9JpYknbawEQVvx89ncHHKoutucWlt
UpjWBOjfKzCugpd3NUSzAiEJ5FIp7TL6ITBLU9xqoZQdw2xXhLzdVV4LZW0BZdN1hVrPlpSy2lZ+
YB8grHN7ihbrp3auSmQXIEVd+Q17ix20OFx1xZqO8IQD145ukJgmR42P6nZCGGT2+rIMH1EdIZjN
ABLXWW7ugrqRGx9Mk5ciUiE0EmWxhU4LEBAwYFLFsUs3E/JP/dCj/DCO0177rnKLMArhdKmkBJMj
iNcIudsl6G9ROtJe/wMGu8whTs7kurSQeS5IhyjD5VmJDMGQw+xNT/Qm7KR/7/RAD2j1Qp5KVFP7
juvzcA9/OrrABVdAdiSH6kZXdlgqGSQri7B9l+BwBGS2zndGdtBfxUOYNoim1jZJmk+LxoJmAft0
/tRmEb2Dx3r4zAteIyUQYQ/tmhzKwSKC+MfOX2GGBDK0vcpcq9jLt7heBbBr9ErYHULqpF2HPpqS
2ldRSvYIaRpcSpuCcrQ+z/4SxtoNPIudOBQdZ2mUx/wxglPWDtmp+JVBGX+AkCnfQ+Ms7xnhzQ8P
Hbuvc8TZ1kHD9oU8XLzUJvQioBKDeW3r491X+GJFbQRIfpVN+Qs3sEbXXqGeRRmoJzOG+nPmYHvz
wcFuTgq5atEAfmVnTh6iCgWCaozNDixbtfULHaWDbQg8LaPwYGoYrtHeiluSt/NVoBw2raStDvHo
cG9oqrz6gSWdHSZUVJZQTMBwsWUG4XgCX0l19IOeINldZ7nQqzKxDok6ON0PcNO7gq/4F9w+swXs
UoNDXju6CUseLqtAtu8JYuk1Wma7f9A1yNLWeC38IQuJoD22+6KYIHWHsdiytdJ+eomw95Xh8ZXP
4mkrfHTjLeYpRO4EuK1+gfXiPyS1jW9p5cm9IRNQzLiTi3WVe/xFwnBvO/EJHn22jlI1KuT94HqL
+rpCB4qfisJmj2g77v+RolYPnmqrO4TccBUtQ/0CXxa5RYYSSiRFhlWJ/NsappPdRrVFRhZ+Ajvl
UBq4Pjqh0VtXNQPUEgrxDyh5LWS/pNjwlsktfDAwcC5OHmsHerbKsdY1lE6buKqzGonenq1YEfnP
8xAagp0RSa6UKxrf0aMHnt9ocqV8Qve+T8cUUZ63E3gta0p0stXOiH0E5uIhR4NOlM7M1Dsm3XAz
ZZzhzuPyAa7Hnr+EqxXOIN3G6AnHbce0sdoNIyT5I6P+Oww3szSS7bgEq179akGT0Yt+LsNnEEnj
VY1EzrLvenQxTHN+hySUX24qOGbug673gJph2eKYcCUL6iy0j0UAozE/Ko7GlAV/zWyjb4grvI0c
+95LKwcnQfjnwmQ6SMR0bVjMAhjPd9VqimN/47dy2GgIXTey9eIp1Q6lTqzEeRHAxeAH5FX16+hw
LXawt/6RKWGf5JjkyMR5+sZactze82w1xIzc6GKwjzjdBCJ9Xu1GpGKuOYJjs0DvUt0jqehqXMzq
YNtHjd6NY47IPUDWO6FJto5igujPlebTHypcfizsVzM006F1t0weYIkrHtnQ5zEsVUv7WE/G+Qdq
dLvpE4imbMagoA0ZQatOyOsnqGdbmNS26jomNQrfyELcRdaJJw/16lvthcku4p5cQ+A6rBTU3mgg
LWu8krq+n0s9btouFgc4O5ONTkbyYJDEfalL66exCuyr8ma8co+GkFDyofwKPFylEfPGaBudu+uu
xv2KW0Gfi2ie7pGltosaYqslOlSyG8RycgMk37yGb73dmDILPiEPnTfWGiRdp1jvHLw7l4i4igc4
d+TXOTB4B3psV8Xh7b0UY+DuYNderx3et9hQ+FxVa7BmsUGiyw5XVo1A7wY9JGJfGCLZChdc/hk3
ma3SqLfsXfloRL0LFQY4BfspeyFj3V7xJizfkIGBcwUSkDraVDgA2ZrinHmLJso0FvKQhBD6xsMb
yUr2JGlkQN2BwuATGcfoA68vf479WuR42xW/BdDVbjEvwueCwHEH+mhBX/zQDVe6NdCN1NR/yWZ0
65WaLRjDTQ/dOnGz7YpBgM3izzdwRPTWVJfBbsoC9Y8FwfoKJKlKLgM0rO66mUKWjXVMtwkMdp+a
GAazjTtKh1zpvQ4W+u6uazn6nBij9zErxy2bXPkr9wcFNescA9DuQUaGZyS2WuXayLtEj/YdzJZy
W8qR/BPlMCyNQBW8IAE8U8FmJ6XUGRfgtkLX657AGsG68d6X3RcbLsGsz1Tq2LHG9lsdeIZCuQ2R
T973DJsej6Ps1iApeaFsmvy5UndKhUkkoV1kPWjuDBzc0H7Brj0np/3UETUtIK+S78igsGcTcIAb
vVJm8i8rkMfh/O13RVCH+LhjoULswjXKQOuEBBdEH2eG7JQVozpuh2Byx6q82Slm7ihuVt+Xmc+8
7FNOjBejfYKXqMrr4O6YLIUN8cL5l1TI555+8q5R4zdoh0O5l0Dlz0IP7eZ3dXDJvO2MWOXUu80Q
Dn9DM+b7HhErSGfUpW5CisuDj3DrdUvYgIkLw3RuWp1Uy73E0w183CG7KRP1iCQxeo4Q5ndwQAfO
6m6GzVmwMHXVviaUqy9a+VDvf/+Gzrz8U4BM7geDBSUaio8kmZfxVCP8Tnj1l08/qZsjxGW6KKAn
KVWGi6ymaQRswIWHn3lBp6QYUZsygUE0Hp48yuhRNc2OWmTiPoFK+TvByv8QYyyNC6gxsTTC/hfz
CuCySLH8u5E/WdEaaeJZjHjpHXEwxI7Wjf47rjg5tS9LEo9qNMyIvWp/zT1B0+MnvveFYT83Y+h/
d6JR9p5irZb7OkZTpEn4MvKRdvh+UM4saXqypCUs3aK+wjdPkK2AcHc2vyp+yabhjEKUnoheYA1e
6YLjm9tMX4uq3qES90EFPsihkvF3P+BkKUuNKCNWs9gzVEwTYzdkeCjMJWjncd38QSlyCoyJHSgV
RZaJfRiw61r6CjqC9gdArT+rDC12RBysmu6//yVnltcpQaYsnaHW5VBU2aFDcSQBvt0VSNdXhKJa
zmEEhN588vD9p52ZVadMGeCrprZBXnHvIYz0AAw18d+h3EhwImpr4C/E0J4m9o0KP3M0saZJUl9Q
bp2Zr/9DjcFuFnhmEvsg8ReKsEPcvxW4MX8/KOeefhys3w79Ah3McpQGOaBs3zc3eYggMLzU7XFu
xE/Wce25Hr2ReLiO2cKPw9VEhgvyr3Pf+2QVaxuSISwwKqHOISuJkZd9suV0YQM6NzFPlnFQFyh2
Iru6h/FMgBSBncdlRJ4zpJDa5BIW69xPOFnHI2vUCI2J2Gv1I5f1tq2Q+PUv8C7I8av+YR2fYk0o
46Ftasx2FGLirUCce7CT864sahaIZ7FXoxIwp+CtTksukGutmgTXjyg2q+9n1pmXfwo9gZKBDU0s
vZ0tI7NDI2CW1hzN6d8//czgkeOb+23euhz8BlYkOah0CPuGeDB7h6TXhpOQXviIM5PgFH2ipzyi
49h6O1Kgydcrrb73AMODHCg+ojGUfcwn5l+4BvyLcPvT+zr+0N9/UAONjnU03zdGBfsklv8EXqSR
1NR6PwbHSm3IQYmEhdYUoKsBV6oPqGralalrB7SDvvV8DjFn8jCJGdg5AK8XERJGsjPXWlarJqDo
pNM74UwIJAU1i1BFD2VcoLN3gPsdd2krw+u2kF+KueVE6s00UAh8ZjSAx310CSAcHBfon37nyYbT
xGGBxnYH4jfM54Hkz8IYFQc72YWN8naLqH1KARQrrjN07+xUYtQNfKCjLVGiey79MUo9iD32jV/Z
OzfUbonFGiwcy4e0Y3298AL5qfusXCuKht1p7Mu/nM8nm1lSzGWCJn1vN9fo48KYDMUtnUBu+n5C
/7su/jQwJzsaA/iYIA6n+xh6utvJTuUuALl83UK2e9vPWEgdEtwpKjjgnbiKIlSY0D7XQqe2IEfd
EvFKunXB1F/lTeDvRoZ0Y+lQWFsUiWB/BWgk/243v01TNuscTaiNt2vYMD6wsIWkFEIPuYBJc7Cs
/Hq8sCDOBCz/6ph/+yCQM6lCU7+3Kwndkdz3jglP3DEhPEvoO0r0WzONmwBZ2+/H/8yGcupW51ov
QrLIy3ZZ/1kdmTotOol/fv/sMzvJqVWdjGfQfzjLdip0bB+NtLmH8qbd5k2Yb0eUdxZVO9ALJ+Of
L3D+qZUXqhMQRo5zBv3uEKFQzp99Gn2giehzboI7wnHCl4n+q8vJ/8OWfntLMIUMuq4IxRWW4msL
QEvjBdtWXLKY+/NL4f/KmX97fO+LwPN4IK4K1t6XUm7Lnt5mOrvw7f98RPHTyRx4gJzA7lvAsYt1
a2yPcGT1WnZBdv3nWICfzmCGBlReQn4CsiwqD/ZHVR+KEvAdfSk6PTM6p1OW2jCUXdsANlpFL0jq
A3FTy3fHqkvGlvzcJxzn2G/jLz1RJaCiiyvj8goRMATL4J9Au+ejJ36rgKRZd0AwrudCRl+x7zKk
n3m+SUr8TkMi76kLB7PNlSZb//84O7MlSXEta79KW91zGhDjb336Ap/xyBhzrBssRyYhkJDE8PT/
8jjVfSJVgdMWZmVhFeGeAoTGrbW/JXp+53IOSZoTRfeVkmMEkXOk7mNd4PA8xgmMTjiE3OXeaS/c
lqkOkyDyIR4MarWtcNa6HfK6vs+VO+9C4XlH3yYEWAGi3QOdovoGypZ6H0ewbPLGARIeBfWWhyHr
7JLOfoe4k0JOEK+HXRTATgSKjyi0thCtN7dwN8nPOMUqj9E81ltVzhDuOtVwnFwE0VUjqx0i/XVC
635MYwBO7hFA9fbeSCE7L/WXis6Qx5Os/ZxVtD3gsBaaFEa8kxgF2zYDa5C1RVrITG29tYFxTaCn
iBI5qvyuyKnYeTzqgf+D2NYasw4Hf+WYXB98Xh8PgtiYcImCcAtoRKhZKX8cdH3n1dbH0mG7RtSQ
WmLdafPH65daai7GoozmXjgLDtjoYHtfB+hKBlCjElvCL/v6BV6fFODSarRHV3mNZfPiTHHqTGWW
RqS+H+R4AODnoQT1mOXiwLPg6/XLLT3P5e8vmj9wGUjAxdnOuWKF/sqhBnsqu2cTs7lYmfYXBom/
mWjCNjICXqwA0deC8hOoOMiGAeaaK9tPAxkM364/yuutILSN1QsdB7zyGopvzKCnQmPJ1Lr5o930
UAfXHxjINFRYa9unpXpzf683txBRh/SbIR289yBZwG73DubHK3uzhUHbtJKEOgzSFobCx9jCAOKB
/fFG0yXTIrKcJySjOpZO3QaWtb7XRvsoH9c64us3HsTGK8hD7tQWhpeUZ1F0Gkqc3kbIkNldf8FL
pRt1DjfckFpNO6UhPCI3mQz3yA9wV/rdUuHGfhg693JwJxsM8FJsEbXZjV6+MksuFW3sglk0F0Xs
9OxMqYbmjuofbdyvVcqzQ/XfF9WBaU84RbAt83PCzhJi0T0vozrlxSCTJoYkB0Ymzi9lVS5geFMV
yQR8QwdUFbiE2dtmct3Pcsy8EyGtc/bhM/nZ9TwodK6/r9c7fmDiI3JOyrItan6OYdt9i2FAQrww
QwGVjQ8ujenx+mVe74qB6T7nQatoQ1nTngWOI+l9CTVTP49va3MmH2LCVtPp4dOVwiFz21l6w+ha
YvLrS+bAhEMwHzkLddnwcwsaZuV60JYOj4BU3sU4mbQExJ7X62eh+ZmMCHhrYMPkN93ZGb1+4xfF
nx4rVpAEz5HFV1qfaUHXQbZhSUAKz/ZDd7pru80dsbenoN3cOccCmKdzcwo0FKFJOhXJxvn5FHx6
qp+eqkO28oIWokCBCanAcqmUfYA7UIrAZCq37BiHTYztEAedti30h8lgMXLDe11scI5S3KmOsR+N
9OnKhnGpARpLSJ/WsQZAFnVA5ZZUjzg63fPx55veXmQsOJASNjceiCfp4NgPWnqHplpNyFy6cWOt
AcSW1WiQ584RO0f+PZJuAGK8fttLff9yyRfrinIMpBYTxjyvC38xJMNAxqrurahRCc+albpZ6EEm
aicvfUisld+defyUlyU0KVYigLkq7RtNw931J1mqJGNO6wCuCkcFGBEB4vhHXNPiEwFns0ymYohW
amupixq1hSkhhqYCL4IVB+CxS72y+1u4dxOCwjgQwFAEs/Nl0A/DtGO3jVevjCtLhRsVY9dt7ReA
tqaMzs0GCaXDDuL/euvK1Uz6pXpxf29FdQW5jSYWO8e8vePt8Ml23haahgPf70VPlehxwISBXY3u
Y0/U50hkZ9oEv663mqU7N+b8DEOSB2Fpd56n9q7nMGeTiHmt1PzrK93AxJd0RM1uoKruzNS0maFI
jG44EME0e6qBWIS565vWoUiP+72OLGjWXNWi+eAEH7knYgafmHrR/k1VZCJF4hEn5Bfr5nOATKZT
V4Kji2jR28hIgQkVaQtVdpUtUHpeIoEhozLB8fnaG1h4vSZUJHLdoS0KpztnvvuxbPUXv3RXZpOl
oi9/fzFyuiNSeGaC8cam/I7381MOr4yVhrMwKpuyobhgFGFwF6O9+34Cxa+uj7qAnmuOVlrMUss0
OuxkOZKyoeNnpH0BHJkhcwSJJ5DHFXgHc5JXw8qIufQkRvct2gmx767DnFvz9lcUgo4t81LeeS2Q
N42y5pUHWhjkAqMf50jPUBwphWd77iBfJQhTV2kWeY/X+8DCY5iUlahwXYe2tAVQ/YuOrVsCYKWq
/xwm/un6BRZak8lZiRSZcUqA+R0BKwUusKbbCVr664U/H0W9svozTQBlqHUnkQsA2wKdAbshGqT+
2Yj8ADR5G4YF8s/iwNoKOsLyU1ZILKysvap5vouDdjpa2YWvObfNZoza+KZuqHfrFV6/vX57S5V7
+fuLnuTIEaPXyLuzjN9V8MQcvM3k37R+s9KbFtqGf/n7i/JzLx+8Xs3qzJCDv0Hk+MPUzC0o8NbK
CefSyzOGAjb0bZlbY4e8yPzoMXfPkEH0trohv9+7CmIKkH3YQUT5nlZfmuq2wNALPvVK01iqe2Mg
UB3iSizH4O7w2v9q6dA++iVmV8Raq607N2sstqUqMsaBkcpO1xrPMfEMcvN4Y/PucL2KFlaXJn2l
DCOCPDuGjUU9OJf8hnqnfYt8R/Ktn87ApG0cxvuV+lpoSyZ0JfPB5vBxtbPP7aPlhcAHCxEm2hVr
y7WFmjIdBcF0Fshto0Bis/FhJhymBGsil6WiLzX4oiN4gxW4mWfhJbTTHr4G0LCzlXpZKtrowyUy
x7rRmdS5kjXf56r4Dqlis73+hpcq3ejAfqYBqC5hXZZViEWLniGJFIjvxKn9NRbUQj8wZaFZHkYd
qwQ/j4ScS7u8cZECxutij7T8lVFioZ2a8tC5h+FlNVfs7MZQYrdw+7XbB0G69zYyHpGA8f16ZS3g
lQLP6NKwBCMI6PXqTEv1EBdemhHsrWMZIXUFkleiTpM37mvSQMW+Ns0vvX6jeyOfFeHwcsIwghj1
TjEoX3MP1iLXH2np5RiTeyXsIqqsZoDPhz/c6XBGuLiuJyA2rOhDFpdvc8UKTHnowIIubuqOnXMJ
rmBvH8MxOBUleVt80XQU7Fs/ROZZq86kn4DdmQT8WCIV765X0sIr+LtAVKOXzDPgGx2ggmw80Hwt
ArZUtNG5IYxw6wie1edOI5OwdHZF3356210bXdtrIBHRTt/A11QiZ9/dh7O3EvMil+bxyqrHFIZa
JRgMkqFRzk6ltnUFLl1coHsHrETapbKcGxBzhiMYWiQNeUiO9eBD9lHV+cm2+2jHYyEPQOTMu2bI
rW+Fsl1kJvrlO29Ql6yVRj7ZDBkiGinSR+KEcL8IM/sEnChELgFysngFCIRfhN1+zl0MXGMZPPqh
/TYvp4CQ34dzRZG2I2iMN04BDmfDbqzWvPoWRlxTmRo3qtHQPAzn2XqPZKJkLk61S1bWY68fnQWm
MrUuwQUuoOo+K5DL90gu3WagjSM5EXiU2XrgOrQOdVYgK7YWa8HV1x+ImNLFSVXA3/vWnJJC21vw
Jvw9oqH9sYr79nC9KbuXwe7v7Q1Jkb+/j5qrzKpjkZ1k6MFrJuD+Ixk7t0tgDjBNwOuUYpZnD6n3
ZcJ8+ivL0Cb84Kim+d7TSHqPnWMA7OYHQjL7fejhQHlANX2QUyxuy6bLQOmq5pXt6+s7QGJq4sC7
Bhmniqy0l+XwZzR18cEPouFbjAzGBzU61aNfWDEMizpZfL5eQUvvwGivyOHoI17nQwpb72MTeNtA
eu+62N5dL/71UQop779X/8A6B1mmHUyVYuVsbOZPwFCLtdOLBVEUeX7rLxZPtTVQasE4K43yvn5H
p6aGJHjSwR7xRfVLE95upcvkI6s78jmbg+mTX8H8EBLWOlVNGB2V42u4B8feDvjGehMW0ZTkoVWf
+diQH9frYKmKjZkyRqJ4j5WRTpHhNG0CT/dnq5b1NnC4WFnpLTUcYxHJM8ir5hEsMu2glXfR8BlZ
KY8yxhpmsI6+BUB7Ofty5WrPtoSvdCpT+ujoGB4XWZGfs8zX0yafeV/sBgC1f0V8BjQyg9Lul5yi
PETUwqm/iJnB2jFvu/cq9+pjUDjRQWLQVVs1RZwnhHniZylLdYywb3gYyniAv0LVf3EnwHqiiHvf
gTCfv7ewm7CO19/KQsv8mzqmyMEBsF2RQniByIS26Caaaff9eukLCz5iarr4zJDFqdDwZT1daAl+
uJH5+MPr2zNykvau7v3jOFsp8aPvkrCPK5ddGO5soyEUARIlFeByqUe978jW3Qzc3g+a7Yly4c+F
tH3EYiAIlU2R8MaVO2CO1uRAr68Iiam+0EEBbpZlqzTs/aSaYd1R3oG2tRWO2l5/vMtTvNLu7EsP
e9Hd/c7FRJELneqKPExB+KEDwuCoECIBNHD609Pjmu5i6UqXVvPiSo2YaFxnGU+LoCsOfCYukqIA
zWpHF/OGO9ZJA/TOl+uP9XrFQaf/+8UmKnshfY+nSpebrJEJpd6G5HdzvNIsXh+BXPOYW/TAATQt
MHZUnPj8YW6AJOnWXvvrhZPns/UXVQVrVEA3QP9LszDe8Sznu6wJUWV0bWnyevUQ05mxt3yGMyNf
pfAzckAjBOp87lzrduIyPwZQHqwsgRZGhGfc8osH8UUEXOIwoHXhKJb1PEVW+ONb3vC/uKsvii6r
zik0khzTIKi8XT1JVJADLKqaAZUsaGZ9uH6dpUcwtnyAdzU25M8qRUAk2AsWsjsHyuiVzfLSmzba
6YiUXb+kgUgBY1SHSZAWqjWr3KqwDVdG5YVLmDqkdpxKB353Mp3d6j4sJJK1433n9D+u18/CPGmb
yxHFa/DPMETJJjoJGLdt2hLLWZxwPGa+/W3048cZeIbrF3t9SU1MJZKD1P6I2KVMIzkPtwhzFvey
nUH7m93pppgCfsDeVvwi0hPvs9CLV6pwoQ2YKqUsagAU8+0egG6tES7M4RmHmfn6M71egTB7/n2o
QjI8FjMyF2lpqW7bgpMPh0vvnrM2JV75LQ7KeosT/dPbrna5ixfdxpkabrV2CDk/6etNA4laEvj5
u7mfPgIC+GXW801TiZWt6etNzzXtfuyaOBN18GghiT/6APsioQ1ZtzAKvf4wS+VfhrcXD1PFQBL1
gKmlMCueYuwiQJRpkN0LBwoCh+zrF3l93nLjy8VfXKSB8GrgIHClsit2Ve8fsMU6xKW3o9OjI+ia
KfLrbcw1RaMNFMVBb0Uc2C9LgHyFBH3oZO+vP8NS4caWxAETo7EVXkQwFeyWdEHxGOCUbWUoXnoN
xhDAgObv4RWJmd0T0dbS9g9BHLKZVgH5S7dvjsGyj4GjtTF9UJ1vwwHufTSHO+SbKicyugRYCApn
XagcZxxOFrUAEA1XxquFGzfVMkjBD/w4dnnaK34HLuR7EbRvq/TIaPtRjagmBkOeXpwSg1CLZKb2
pyYe1xYhC+NSZLT7CUezxKFY4YAbcr4wdbMBAd1Wx3vgQE+8Hp8kshDe9gou9feij1U4h2PzjDW2
UMWXsKpPIXTnK/136R0Ybb/vutiaHbyDRoPUDO4jAupZu2YisFS60fZ10ZU24BEihc4L9hByC/XV
8XqlLHQrU0hog46jHADhUxmLj3lIvuZN9QAG/xol4PVFoGtqCZsxdLiC0XBqC3XHQ/AD4Zl+Zq1D
9lWR19vrT7HQjExZocrB7gD8AH13QtZ9AoCkdT9NnfWrdAkYPr4DeOHYWm22Z5yJlTl1oepMjSFc
/MBHqjOBNPwHHsCV8EtD319/nqWije1g12E16HUOFv5zD01hDKxUDN/tbSjKNQ3tQpsyJYQVWH0R
Um5ECvz3sY3n+5m2P6/f/VLRl6d60dGcAT4NLgg3aTyrY6XAwAO4PXhbTzPlXRW4SdAz9miwYTsk
YVNbCc6AspXSlyre6MdT4zXaqTAeQWLxdSysdxcmVSuAk71eNUvlGz0ZVq+hJ2J0t1CzBzekcK+p
2KNfrkmwFtYRpsILpOjawQGSSL2cX0D01kcdIllmHuD51wagH0dvW3WZblZy4CQcXCpTq5piONXi
HHEX55aTTK1wP7+pskzJF6zrVSU9LIomFnaHqpm8XaxLZ09KAIOvX2JheDLVXkibBYdCiSZ1fTBZ
x6i/kL4imG81X3M5Wisro2cB1t8DIK4p+7LsMueu8ETqBoQdGR+iI59dYNbIKFS9n7wBvuzYQ0Xw
cL94fALzCbesbLiRYDv9aYNgBf+QlloJqyr4vPiR/cDhUrGBrAl4+dEjD14D2Dggse13H/zuPOnD
DtmsHO4zUKH2o7L3bV46Gw/456SKAmBi4SQs4CLuTRsyO+xYOy6STQVI6ceht8ufSEKj57L1qs9t
UVboab1G8mlbRBkc14P+UGbCm5MAb/+9Uw/T9zAeAcEGZ20+F5ETQA7t1wcvdiwKL+B++NDk3rxl
wQXPCOu7pwEU1vvchg97DEbqNsgbsalDmDSQrp8BNefyS15Ul/T8LErGkiIADfVi9wGeEsXW6x34
hyA17+zBE+VtywNT9VSWY4G000qkVQGWVe1GNc5ee3dlkbbQMU3R02RDiYOso8vi2GYHD0aP8McY
hw8l3BfhM5J5wGnBpOR6q164mKkDzOWgCesDmlaABe/zqaq/TzgksWFH0dZA+UUjjvFgxXz9agtj
mqkLtCe3a0YZhqeS50kXpHH7i70xxGYa3BA2e3qYJKotoP7dGFrT586xGkSUa3ksB9tZeYbnoNRr
PdQY+PtBu95UB+GpbaL9WFrguPLzAL/4bOZHECNg1HAv0D8RvARB/nHI5n2pnhRdyxtZemXGxBCG
+UDGATN+1db0W8smiYTYQW19q5LbIubBx6gFwHtlGlowDnJNuzZGXS+q+7pJK46wbF4DyBdOrdw0
s87uqkyWd7oFvFS1XnQctB7PvRWLw+Rc+MzRuGYVurBQMIV6vJxau28cVDqFw7q4q4pPb2qSpkaP
wBS0gKtheJIAfsNHYO9nEqbNaxm6S/d9mU1eLHD8qneqSHf+KaSNtcUptnOAwcrKvS9MSabCLtA9
GNliCE8+eeTOXRnB8yMHXHEt0e718JbrXx7qxc3Pga7KEn7gaQHLyZtMjBakiKIYP9m2mreuioA+
HRwKbsQ8q0TgpOfh+ktZejCji4FxOAcsw4PVE2w6gBi3C/Lg4yQ2GNjKwLcwFPlGLxqCsQbpeA5P
WLVx/a2cgfDNn67f/nM8+ZUhwjcCBHXkMQaEKFLN8OpJAooDcKY9NpGHCNZxSBgOsUHeUN10gJ37
IHknrcjbcpMPQf2zLoZ6Z0EAcRwDBU7/9XtaaIimCgZ+ohRiCKhzHa+lO7sZ9a7NcRR6vfSFMclU
wQA1A/bjKKsUOaXdDuhF+t5lZERWUzA/SjuE0asexVoIbOHdmUqGKShkQ6VfpQ0S9e7GdiC/tA+n
i9AOo5XV3sIlTHWjR4M6C8kUngRMu7qJfsiEQOwzX5EBLBRv6hljCFNYOLY8BRPJ3dvd7IPrL2Gp
VRXOSh9ausRlA/yi85ZyCBFTs2na4Nh72wrojmF7X+x1HHZva1Omcavlg+o4YLI5wRtO7nLYgBxg
9Ps2wI9rcjBhuhIju2hoQFLLwDYJeHVoFQjAUdis4fGW6ujy9xd15Lh6tCu3Dk9B97GwHgB/3o48
WxlhFvqEqW3UEswe5eRNisNz54n4cbbzg27cCV7RdwEM0BKEO/SH6x1woXubKkcvkjrMdYWVVVhV
N12OE+C8XU3AWhiPTW0jGqoqFEHplEVI8bzLbD+xoi5B575++0svwhgwNdBGgMlnNC0GP0iiNgIE
0fd32KBsr19gqX6Mgy05w84o87CKCfKh2xaZGm/Ash5WJIYLt28qGEmnhWfzuUvnwT/A/a7eKDXD
mK+O1oa8hcZkQiL1VCFa1ZEujSd4HbmZju4bsK8RFICiGy5KsrGPjYcDp+vVtZC6gBDM7z1DT7U9
s06Gp4bCnSjJdFB+gwmxexwCETx0ou4fFJY0aeV340PTwOsviYCpO+eNN53G1mdgFmdhva8GQQ+6
FiAJXrIA4DT+1jq/vOkXfbeMJ8QKsdbHlt+FrdQ4uHAsbKvoNsKOcGWjt1TrxjqEu142gVbapTy3
vSNAduWBZVP7raOT/Ny0sG3ScWe/LU5iiv/qAvp2u3VpCqhYeQila50LL1OHIHfDtw3Yz5LNF3Xm
gdeCJPvpAvN2sSPPbfvYdUX0tgCxCY4kXl/7BD5LaWTXu77MTzOpTr2zFrld6MImK1JoAmcDEPnh
G9zBEhHOohuvYvPKrnup9EsTeFE1UCpW8PDLWQqXReekMy5SQj22vd6flkq/DKwvSh+yyIGVhcQ2
gLvlpgTMfNcNbruymlgq3eiscBcLrTDQTQr+ONsB+yV2VWit5RgsDG6mvpL7Tu4VtssgWZTF/aSU
nYIA5J2QfDetnAIvPYDRzzDnzjjRttp0mOoZ5ifIjGtJ0X24XvkLvdhUKNqwRoTUOWzTfgxvZ5L/
cpysgHdIBaIYrK02kx1NK+Pm0oOY89jsIx80ZFUKTB08Z+C+koxknLfXH2SpdGMSy3kO/gG0jye4
gtzB0ezccr4Wd0RDfGXHYsIiu6Lwc9GFGOlgypFUAxw35JSNlxXLV8BKVpZEC+sIU/0KrzJWAnUc
nBAGhDGg+jZy+TEmzZMn9O5NdWRiIcHyyHvXrlkqq45upM/Byhvyt6X8uqYscvK72JuLrEk7+PW8
q3QF6WUeVyv3vlQ9lx74YpQo+yoISzG0ackd2GbYeb3JrVpv9Ri7SQEPt+tVtHAEZqqtXJE1FRxn
WUprnj1CdA53CcQpzrUarcMU0lkm3Brj0xy1+uv1S16e4LXmZXRwjsblkkHjycpsZ3UCqWKwq2rW
Mkie6/+18o3dvLaVdDyLdylp+/Fu7kEDTexKw/LA1y5yMkjWPNHCUbcD93046ej2XQl16w+rUFG4
6W3QpQ9VXtIHabXD13IA+ng7wD10bQxdiKSYnDnHnss+q32W+lWW7/TUODvhCwsSEb+Bi4Tkt1qw
Co68oQqTQVbxyoS/FIkwEXRwpujLLpJtOrau/tzmMB3zq4ujb17OFlxRXAAzwcMOUhjxDbeWDVaZ
7cloDzUGewAMZ3qCp+ywMscuhU5NRa5yeD7A7BZTSSgDeFUEdfgAUXMEmzYoSG275MlUk3EXt2o8
5DAPTHoOu8NuDPjW15fZZ/TnjY4rtTJzLvQ4U8OrsF7RiNHlqbJ4wtgeKsdk8G76YOWJl8o3VhVW
xwZFRZanvcUB0q6nWXwKsHI54FyC3cDnt1gjV71+JWS9/D52hFgbRdjM1jAeIs4efswgUNuhvKMt
kciNGdcopa9fxzUlwDglwvMImOXYPozFbqByRpJFnrTDxzeNFKYAuAsE7IQVzIQdNNK6CDfwECvt
N4ovTNgacL5BrS2UPrT0XWGPJ9jmrHS1hcnZ1DUKGUI9PMAJZ6z/9G24u0Hdcb1Klko2BreuCnLW
x/xi/TeeLIChqrJ5vF70wrhsChi1M1C4ZOGmY+cnzR7i9iPwqteLXmooxmKlgVFpDKuZPPX5ifNz
IT5VmiaZ/+f14l+vFMeUKZbC7iaol1DdmIOhCj9Qthb2XiraiJyRARxBNTZ5WoO1HFfOJii7lVf5
en07pgKRhHGYWxxF92C/DT1LvPZLwb69rUoub+LF8gGrzaZnMYWPlZfLbVBWzbaj6q23bixOWuRo
gAvt0dQbvHtMKTdDLk6q5B+u3/zrzcUx9YYg+tVNSOCE0mbjh9yV7q2Y6iYhcwn3RcyN2+uXWZgQ
HZPBp5BfKkdmwfN5ICod4QCZ6sKld6Jl4573jtzTJqLwRImtxGlFsa0qsI4JL7rjBOs6qFObNUHV
wqoFpuu/v7A58GBxmRd52pE8+BnFg30j4ghLj0ponMVnIjoF/lRuOcIQCUbzeFP6xNlZJZv3DKEU
7CRhpAj3zXlSjzHEwCdNujXQyvPM8fc1lRMbexnSR2hGTdGkIoK1L4CCUdgjL435P4KSB5uyEdGe
21l+YPClcjdVPNbfYdA4wYvQKaN3pWUhnxD6ALRx0h6JBVyr6Ij45Iuqh6suE/QcWXAxy+mkd2HE
6Z81DeiN7LE7u4WJrPPJG4ohqSl0CLVk0T4eAYLmpJq2hFjOPsT3diVr+y9d3+unGXHtOWGNjxVN
Gwj/NGcW4lNlT+68QPbfwrDu4D4obHEKEU2DISsBjaIdkA6Mldi4paOw/+x0QzBNw47xPlQq3uv2
pq2F46YC9mH1wZl8uoXr7LipcMaTyGl0D3UASG4StixLytanH6UNb7WWaX3WBOE/fDs7K9awuw4e
RQfVZww2dXFlbapg8B5FbIWHym2s9xMZQSsqRX4ioOpuvTyYblqrARnJk+psM+F+v94FloY3Y2AO
LKcZ4eZB02EMDjZ8BUEdX4kALXRiMwulm6kFxkFFU9trb+GN+Y7F0ycYPR9C1u/edPemOraAhSvm
WUTJfL9sgR2esz/nljcr+5SFujEFsnZc80gzQlMnD2HzNH/VhV6ZD1+PQjimQJaxHKmLRYHxU0JX
H/IIyQHeFOPAYSy2WZjBjSQnf8Uh/vP7+P/yn+39v7pp/9//hd+/t5jwyhw+Dr//+t/v2wb//dfl
3/zvd4yvHH62t1+bn735pd/+Dcr967rbr/Lrb7/smCzl9KB+iunxZ4+c8efycYeXb/5fP/yPn8+l
gKz0859/fG8Vk5fS8rJlf/z10enHP/9wLhmg//my/L8+vDzAP/84ia/8b1//+bWX//zDi/4RYJ1g
h5hlHYChLwPa8PPyCYn+ETsOIbBjDBzfJZejGtYKWeCj8B8kjGzPhkI8dO1nbG7fqstHbvwPfB3Y
LxJDNB0gg/SP/7mt317Mv1/UfzDV3Lclk/2l4OcY/r8HWvwOm00/ilwSQo/kEDO4QBuPDUhBZttW
qo30suxe9+PemkP/HVJWfMD7AJkAxU9OJ+BExndI+noYRtntAuHV7+HuFSa9E53hitje6SyDlSWp
yCn3Xf/ereIDpb6COUKV7QYbcFsct7BTKOEpMeHsAvAmx0sEHCB+CJ1M8Az46dX9BGmy/iBkFNx4
YygPlQ8aKiab8a7P7WDTKOU9SRDcaDPdzlmuPktX7JR2AtxIUNzm811JHCfNMzs4xlGVzGWd7bo2
qs6u9HQSO0VzG8Ie0ylJfCK1gvU0wDsPfk/KDbBSZWIrz9o7o1t9aDg4OWFc/dCNejc7tv8J+xAE
wCjGsEjWSWbL/NGxivyReI63U1J6SFNBynDfTh+cOtNpyAKBwzdBvur+VJex/6c198+GlB+CvBJb
RK/pg6/okzPW7lm5XnOINPwW4CPZPADTQx8C8cMpYIlXC+VBn9faOBKwxy38ELY05MGXVjc5BFvQ
6rHMSQs0q12dgWEeNoKcup4FN03hHVkQgWNuYSKPaTvsmAh9GMUH3W2T6e6WE/hvOv4eBov8vph9
sYMLZL7RzKn2Qa4ec5w6HNF2JWxC/udHVbgSecG1TBvB+KEsojSbcOtHWEr0KQtgG4RAJ90C9olf
+dyntONfdEXVqYY65cHywP4EBz8+MBjQpxGrf8CyeniYvQhAdiysT/C7BZT28rcsc39ZBZfYn9nk
1oqqXTw54wOOCJ9aWMhtmLKqrY9iHnnTBnsaV/RoBXV8GCmtd0M46CSPlLjN7fLJgRYUo4dAwj0Q
8zc09m5cNLgj6Gh8FzdyTmQzNTcErILN0FY9arnJbp9/uHUtLhrBLikrwRJYSMn3HGLFR3v8Ho1O
/37kLJmDcHpyqL8vBuI++HBy/xBl1i3sK4K7wuvUPm5bIMpDHb8bCEHsgVXZPh/D6N1UAQc51XBf
abrhHOX5Xz+yPkd/meI8KekA262mfKfDYj71LndvfdDJWPcJaFr3xu1DulVdRrZVr9QZUJ4nDCPW
AcxfB1YAI4xYs3E6Abk9bpDqOG6whmJgTVdpdKHMM0XKd0WYAQcaBnzHh6JHbyvFAc649tZpxI7o
sbnL3TMo0xnCOIoe4X5sHURv7Tvs/TvX24FjPSVTDwNXHkl6CLwW4IMy0NvA+uTHOk9AqUFBM/xH
3R60+jE+AzDY74FOvBnb0DvboVWdtbCsHSvibRXPxQ1yV8lZDDAu94ahfsr5lFq9/V0Dm/1Y9/jH
karsZBRTu7UKuIWzKAcwhsYPeTZVWyfHucHFrQUcvKSavD7xaFZuIlRPAuXDUwEL4cgrN70LeqPE
NuxcBtH3gH7XdjXeDIGElQ08RYd41CCE9HCA5dOwAYGleUfLuyIT8b1Di1MBg5xj1DKgbUd77zrk
hy1gMtNUbDsS0TxNnkZNthv4jMc7ryz5limtaELnQaTd8/+KMYKrspK1nTDt0e2Lj7DKu6jt8dU8
7oZjLbrtv//0/Hd4PiB97vLjX4VNys82kQoquBl3sLy//HAQXN36SKtPSFx2qXDHNs150P7r/1Tt
VjTpXe+j4yLn1oE9cepfvgd+BIXCf36A+UC3GXrKUx8IvrS9ZJQUU9nR5N+/P3/swv6AJuHlS8+f
PP+Ahbq/s63489zoL1mWe7t/f/b8VTV/IRrezThung4avpdP3C2QdFpadpLDVvk9jtDjJ6z6aWef
tHLzzajH/H3UY87wiXRSVG3+nrSwhp7sXG2ff539X3Mc++8QBnzXPMKMPHxCbm/x/2m6suZGdS74
i6hC7Hpl8RIvcZw42wuVZBKQQAghNunXf+1b9b3MzJ3JdWIMOud09+l+wVBxqkhQP/73X9ZB2JLx
tlIKfEp9GKSOO5Z52Nf7UN5zE/qFfOuqf2hH7h8MmvcMMrEmgw3FtXJagaXYFuHYXOxE3Q/7cSmR
jBTZLWxBkzMsLx9jzl6CCQHOM9zECki0Moas9awy+hWgQoyF4+lXL1iaZx3yxJJ63IakVc/QOj6E
KwXRjb1nPQRIokdSeE5WKW9r/AQBVJmZed8jwviuqfZTh9dIqq7vWdgvgju3ZVTFpGmbx9q5DIN9
RCOQwkIA/iLihFB5aB6W0U/nXeM07yUS0vEyncxYR0+dNxrMGDnk3GfTr/iiqv31R3VFPs92ccKd
ZspLvaZqoSp7bfzAxfCqvvGA35rI3SI07iU0wXm0yctE6wLCBIq43hjbNeYpCYOHyIP7YAv4tV/n
K1th8jVdHTmcvQlVyvXrNFLiPQnd95WTk1dnKmaPk6vPdspQk98jV8P6W7iP7Tg8kTl+qgB29rXa
lroH6zbunLiDGjRGakP0zhzawAJx/o3uDYs0OVLC/Lup1D+fI/yS9uLiusFB4ekbX8J70kcwbCce
fkLrXqXewH5HvPkVMLlGzrYWz5E/AegIig5EWyOmzWTDp3Z2dshrv8Dd99rWPC/lt2bOy/1lEDL4
N3rtref4oMbSLzhAcsjZIXRXvH+kQX+cdZmXQPOgOpquCO3AqscOYMBu5GofDuQFPvvbFruRCBrG
SbAW64EH7c4G+Fw8hCXHTvuGOI+neXYyFyHbjWK71V2ucpVPVfPQ8fUL/DuKspwvAgEJFmfx5JiX
yPo/lYIzmZ2KeBqgd3eOSAl5bbvgFWZQ5wUOgW20oKW5wtIlH93lgcVRn/rLGqZ4yrBoLqN/o1cA
2SzmRT6HVe+lamjtUYduAR+yR8YAI3KuUzkm3xNZPqxvrjG+atTdxvbmZVwg6F3r06KbxyouyrCB
9zVWfnxyYQZyATgyLUxfIh9a/SWF08QndJoPsTuITanYb6WrK8K6qjQM8EWR3Y2teOcofHxCAszk
HmQ0OvjUPPgTIPELdhJ/a79sohlloIXzQuo56/to7ucKQR/UklT73phGzC1m6n10uIIwf3pj7vrm
zDzVCEaG5h+kie+1p9CnjyYsyKx2k4Cl/7Jmk7/ctMGjVQ7tXgbdbzRKGNiJv5k4754KggzOO1W6
piWs7lI+C/iZlOKDyfitgamkfy4dSNWhEe5SXwmdwmXBycpVZ12nbsuid40sP0vaAfSoVpG1dXTp
bPsqluh1RR673zB0IbbKkiSGxXTw6PVBnUmahGkXsax3+qdBwfkz8utdeQ+U9usuW+NS4Ii3kMib
MUmBsMsSITi6Q6LbenePRpFf07SOl2dP949Ta6C4qH9kjHfH2YdBJJ4T3qAxuJl6gqzVZdfGpbiT
YmR0O94eFCPMwJuapnjkPwIBV0vPtNizvi8bzMXSOE42NNiFk+pmG+/d497HHNMtqeifnFeeYTn1
a+bqewlxx7vWFEE5g25A2mnqwmJniZtPSYJ4oy09gt29ktGIVAZo1RBFtoZg1TqNtHrejkUQdecF
v8DhS/wkstmwQR44lmDwFyYTEb2KGubcQQi/DDM1pzVUV09V72GAFDt0sNjgM1gYw21H0rp5IUOd
aaqRBT8mE9bJmxGsDsnCqr4Z6T9HI47O1sGiScKQKtSCJZSdPbrwVcNwgGONTSr1KrORQv8od6Gp
0zdZAAys9BRLJwxm93YA0jEHDKa35JiKnoe3aqT4ZLwW0jgQVdZ4IfKFVtSRAIv5nn9v3P9xWp7W
FQtuTRCtWZ/MUVpiX5Wh7WRN8Mtq6DWsp96s0xSc9wU8C8qq+3AH+u7CuQvLUnTKqx43m8dzWAxe
whk3yOxiWqOa/HpJCU5J/vdaSpQ3gE0o+m19cygKRIPrDs4zbTvyNc5zksFY99F32K7rvCYbl/5n
8s2v7e127ZKzZfWtMt0Eo6jmasZqKzAjDAP5pYAZVxMMWBBDJfJlIaZ6SJvpJRijD9+uN2sXie4s
KMaE7Kys/kRveRpM6szq9bd3GjRhc/kiVZ/RwP2qWq1Sl7E3zmDqzt+npL4t1vsFvnMdnSlP7gkp
SyTeDAlvUV3log4RAWHKjKj+Z6nRxQEZPtik2pagUGkT/gwD/43c6KLe6yrYgRHb+TV6zWSAaDEK
jotYM9JO22Fk77pGGQ+GjzgakJ8XTWnt8SBFXBfHLZCwtMSTbXco/a8WtkXIos1s/OsS8plAHJQq
9g7SGY6YeFhosLzA7hqXIT7Hhhzh7HtjhD8n3CKpos0jm7w1nP9bVH0NnPGf3YyA/ihR+x4+S2lo
e44YX8gV6gHur94cpmWclyPE4XrUe3/ojiGcRHCu7OJJXVtryxRJnv/qhWa9v8rc13NOY/erYT94
PuB0LtrfpB0quELonzQGRptOcfQEX4erx7tvx62nrO8MSVnHfvEgtveGBc+gMdE5tOIkw+WzLcM+
VZZlowr/VD9eXOPv7UBzP3SeST/+DivVKQv776p56jAjY5rA04bJ99b73sbW/CvBj9Qa72e16qka
v/ANzwtrT8sSnYRH931f/ZRx/9I1R1eQJ3CxLPUUuEQLa7TUCRk+lAjRrrXzBpvLZ4yCUxoJrvDY
N++Yp6AH+yup9+rPdeHV3sEujoQiNXnzavfY8PFpbOudSQwWFeoXV8pTz5pjUAaFcpO9p8JTfL+d
FbAKdp4q/0wXvYGucYfauApoGDtESQZH6Mof/do7DvN8iczNrkKm9xf0ZUJSfwhvAfmE18AWJpMX
7pt95Kw7D1OqkfpHzzsxoQLUK/hAs7pbRP4NGcj4OYAXVTkrqIO6rk1VNZ9i+jI6yyYR+iLcd0rW
P+El39IdTmZlR4lSk/LpP3Ejxl6x9XF+VJb9Avn5QI0DVQpfpkyJ/gjHkZMb9Ts9rib1m3ZOa0p5
phLnwwRyEzbO0YPZYzyT366sUFojr8tq+PmMbiBSW6kDF3wX2/ptXMWl7R2BGFHzJNs2c1raY8vJ
fRqH4aUjw2NHlyWdIT3LOt+9hnZ9R8YbcjwFXMmaHOYoT23zotoEo6Yhv0MFg3meQIiuIvNsR+wH
9qNXp4NB8g4vw+91bG9SE7wisjx8ET62A/9AfenxJcUyzmNOib+dEtPselkVIZzU96ODVGE2o8Lb
azdONyhxX7BOf58Dx8x9WCs7HltTIQvOY9WbhqXNtqurEzJjl2Kwg5dZJf5hW9LEQd6bGiltqtmg
qwbxg7oHN88AN9ws0UY5vCtqI06eRDybCac3UnvvQT3WKduupTsfsZiJuKF20zXeJxII2qLyOT7u
QIpdkIiTiwVJYJPD+4AVzjxeP4Fi+5tw8I9xNeK4Mfq7NnZXUZ1zY84+q5Fe6tI1dRz7CBQgC0dy
DsKy2/IgutuxTmjD0ZfMJvByWlLzQjpxGZeEnxA35+JBnV6V8vpXOnfHqI1uUyPIJ+vhc+5E6ngH
UKD4yeKImeIedZIbKLNQo+cgswPABeKjTgIAPQtshubYUZgzGTdIaJoQPVp1oklJW7lphPJ4ndvx
0CpVf8nmB3ijyAJ/DXfIIXwA5e689hGs11RYp3M9DMjRIzRLnE8e8g4AJt9M+DdMVV2UzQHZitVJ
QHEjmnivVay3ZTR0B4AXLyjFTeltYJndpGt5IqxtL6MZ0oEDM3Mq5gJGwhqenSeWYd1kUw2N2bSd
/6RUNjaSbPtluDljXRjP2a7qKTIlSRVM31PwSZib0e8v5aDTGZ66GSnLFGkmzc4d1GNbjmuBLfJP
0kcCqYJDBuPrdsNWxrOwhQVhopwqV3Pz5ZRB1gb/iAaoBbJu2Gtoz3reISYxkoXn6ILpQOYEbhkF
9js3NRMBBhzrZGaF65XE3LSEaIM87b8ME/FAAQVQdlfxiFMpBOnx6jnE3U40LFhYXYe2G3Zg244y
UfxiuCQAidEULdz0D4GKC4O5Mq+ETeEKoff6vW0BztrJ+Z3ZnAM6Q69YEjgX9Q1ms/UIJ83rSOLm
QNroAfuzeBxaojbwAwKkilE847Ja0cc3F637v1XBmStGQuOmEfrswYIxdwn9AYgEoInrfw2HugLq
mmsrhZvjYf5UNQH7lWDQrIIEvdvSnpwQWVsLH2wW+uUfhkVzR02uNOjCbML28TYi7Lcn4i+guHCT
eKDD4ubmy5NJu3FggJO2E3ujTZ2kgS4LvQpbMDJ4D2oASjV7ZZ1SttTomeaHhTN5TMiQ4Z/qXAEa
zzhYMPRFdBNO9YyZUjZpHVwCsAFHoBo4uHrabct62vZNpx8pmY+mHHGn0eV9gZtYJvSUWbQxtBP/
qqDXWWP7v0jpfeDWKGXGl4Au1+s4Wdx6Al43nTl5U/nLWkVSMjRrSsJ9L7V+glriX0foh5tgEyyg
A44cLZ9MU/ebuFcXpHMEKZ0uDFf1IQr4VEwx+Uh6zMVvWBDXKQw6mtxiDR58OaLrmJs1aryEbK42
I+IgMiKCGJl/5VeASNVsZBb50H6DLYURcdE6Hg5YLL0hrWArTNe8Sc8comRW6WDXEP0WLWoVm01V
4QOs1I+qWJDq2lYPPlbWU5LoTcTrjLLW5uu0DLk/PWNn2z8pux2r7spb89voTe+SGNnF/pTBlfQK
ufJ8rVgcbGfZ2BTGp24aUvFFEBOOOcG1sL7B6dCQ5g61LHtahQitJBSqvrZ76gwF3n309XhqQrTS
1IVXwlJ/wGA6LLjnMBxe0knH2FUFSfw/mO6/WoLMURqYEJmBE37sORIb9OyvLnEeunLTmlWc8Xuy
UpErLL2mpPO+Bj09d9MKgdqCppoKzAgLbeEuTGYn1dZ75JP3NkYTirC19zn1cWoe2jXDe10ycNgY
ASsPIJUzXYd4eOrngtluSomHouU066/fx9lEl530l1Ml3pVZ33WI47WZlckxQsi5vtA+uSazedX+
g+JpzEt1f3dvoyh53qxTmGPp4V0sArxOMKOtGAFfBRjSY2+Q27hHsmSSCDDorofprUmKZLqtiAHb
Eo02T7LxKZoIyXt3ifYa+VCWezhN8hitMo5ktFdugrN3hZPzpDFQJn+6u2KuPHWz3UaIZOpocEKV
2LWIq0YeV1626Kbj3KXzwQ/JPuHz88rjR8Ih6xv7vReMNz8yMh2T7TTgIBhL+mdaB2Bo2H5o9zS0
GxInn05X/oEo+Vmctb2ffwc7j6egWS7Nchqkf7Ul1mlFdWYTze5/FrHJmtnfhdQ/lTrZwrfgkZZL
Dxt2cUV/tMIei4votCq1ozE5IPL5dYnrw4T+a4LObMDE14TfThtWyGWJz4gp2jSs3LHGP9UUcxy4
BA88RFS7d6gxVQr+svAWRWN/vP9ocejnDO8vbHxk7fVn2OWkqg+fgG2mHA/kyBccIbJNJ4bDoWzX
IJ1a8eloAFT+E3AMEBka5qnBm8siAKlEfsalOphJX1SAePPObLSvb2is0VEUtbOc5iB8Bvr2YxO6
9VZYPWCor+h+gSEdHiX/ZB31khh58RNva3W4r2wKncRHFwrANMqmMTwmoq5KxYKxhwRIBxMcXXyC
VruTPEWOzK5Z2y1wdFTY6AL53KcJUbWT+cIDnLFz/AZoaAM7uhN8mM9Ya9ta889W8zXwUU8nnoMw
e7x/O+20x1aaS4+sEZxOZzhPdaW6zhMeVIY3VLo1BtQmKAD2niPElTlokZzV/ennFWmoAruq8zR/
T/1XINmHkDY1syGgs3p/jz06TPK0ifb+bFXmBR+xZiJjoyjgjl9nY+RsYmz52eFTaHdfNl4OO5ht
sI6boCu704BI9bRELDM3TpIzMk/ZakO4euG5kSHdixLXgugyowSFLAzOYOoJpkR70t2lnTn0ltEe
5s0nZvIZE7nAZcO67TYQ/d8c7N2AvFZ63KGUvCyvoAr3rj8hZZJvpJr35UQuiB6/KXfaDzIoRASj
7PUkA3KnLIvIm7MgrM4w9Pm0dLpGy7JdA/iURinv1sMg6sdksD/QNF3cJD67Vh5UcnGFfw7Z8oEJ
rpg9nJp1f5ob3Om1+ByYOdfxmpOw7vIg7lOEHoo0UBbpAfAFo2F5AeF9iNGu+evBU92n5MFL42Hk
UMHyPE1kX40dwyk0n3s2nwFxPsTW5hrKFjLDW7ruLhV267DdjFG6bi84rbdVV/l5UznHKuLPgm1a
6x059oI9yGEx6M2PkOOIFHXW+sN1SKBNbnoKbCIguccNREQ82URBeBCBB6htvgQN/5lN/FiG2HgP
m+clgS1KFTyJJXlxowhYuoxeVr9+dKWTtUJijFan0u2vdUdOoVx+al+dCUZsHP8/1Ay7hsYfTaje
W0KOMO5L7z7RfTWduolfdI8xnM7fIQIEJhQpGbUQBmK9GbQbFMpXNMR+YB87/LADqjE8gEqslMT9
dGo9viNrvcMD+ZIk5bkZNk5cHaoVPD1MPENv/CyZfWC1gEISGdfuhtb1x9CClAUojUcrN278yhcX
YWb8EuFojdBDukiQQhB3RZZN4JEH0nZ/cYRHzKfH0fmgpHtskWCy2HccvGdCq9sQkycJMTdfAVN3
6rfkNQoIJS9zZ1/n5o4B2YyM7OAty0sVV89RhFtfMfKylvN7KeY09D6mdQQuWbIa6BrfJtT5wRsd
YwHbltU5aFo/ENPv614ce5OZxG6DuX8O4iXY1q38mZJ1h8VwUHL6+/51U7QcViKfgEOeafAAH0gP
FEI4Y5LtdwhyXuLpwca4VyR/TZb4za2Si07ki5nZMQbSB1Q0qcaiRppxE+nd/So2y3zw+hAtrc4G
BxPhEG6NCIu5hfGMs7n/hO7kPwDgfMRg/YZWKY8pOyZ9tMNYDJ8Y3YZ5NWLiESN8jZcdTL23S+3t
YQ22CZNzO8UvQRgd4pFt6sB+1XHLUDz759lpYBqGttK4exrWJ2+InzwSPdMaNvQjEY/wysh1Ppi6
gnKMf0N3ewmUd4wGh6fDAoCKjFCPrWAEB4cWiYP8Z9HTAuZtNJNy3sS191eV6F2kG/y5E69PsNIf
d616W2cq035g56VVBpE7F+3GYxYM7KHlEbb9YVHUT5pgQCfbUhBMS5X8GeOaZRMBRt4RoGlO52yc
YKtnpvZQj1S5bZdPxCvFUK/dZQeMX8Z5vSNiELSFoxh2JfY/Ha9vbg5MULJRiCQdZvwJO6PNvmvR
DYIpPJX80nqTKWSLGNd+6j8gcXzVCm38imFgi3ygbKSAfg3zHmyJRYxadadyJMUaB02uUCUyz5Pt
tlsAWI29xvkgaR6DhM+0pO+LxckdIzECKsU3vVbXEQC1jZCwGiUouH21ArSXbxoNYd7EwBWQRV4I
5WPtYsEvIVlQ4CL2wCIEOfS1/OnJS8OisPB1H6RRPz0nFlBcWbqZWdoJNIv8KbGQ6XNVZY7FBRFK
8gxODgG4CIznERIbRvilMsTkpE1cIYJAEieFVrDO5ghtDy/jDKUGBvQgC/K5OiKRhKWrO7ibMl66
TPkBkEAzgAyY+j1DntWxUVh4KCE7bBfytoCDPzKBaRhdPy4IghtikkG+J63j7Hwg00O4HqcYlkFI
MHjhdGm37Q9XFMeqw7D+gYySCnfudu01WlNYEW7jxe5i7dmD1/yLg/CHm1Fj64i6W3gxjxuQqtii
kiAdYMuaCQ4BLNZoctWj7MkOfmdqLkiJfho0SurX4g74fbYWbFAgVl4YI78gdLhAYbtzfPohBmQE
c6vfaIihnEL2gyG7B+/SRciiBY/kJMcgmg9kXK5Dif6kX3zwZ719xrAGRFwkbLd4Fe4LzV+1mLt8
nJw6NwHaHcRA5G0/nhFxe4igWU0NM6Tgcsg9M8xHLGQXwkQ4UCXKXu/roivnBeN7hV12pFqnmA8i
VDwqioXromJT1lCOXr6LC0Kxt+85ERoUp4HYM2igwvUYVoAtMEKmrotb/nYDMuFj64FBit1Ca3rC
5h9aPdyq8ATCTnhYIQl96QwuH4jUaHql2KjOMfKdoX7Zojn483t4bEe9/9BC6peXFHpbnyLXqY0e
JczStgKESo++wl39nxVYKMgEmPOXphihrsnbquRp35cvYm2vsCBOgCmMR4et/xicc9BrA2azXSmx
74TBolFHYLz0qOT6ylVSZQYQ9sk4i7+HM8rbHFJokzCRDBEA/0QDP5dueZxDfux4p3aipCMkrBg1
WCnTEi/wqLusj8mwlUHzDMNGcQyHY1MPzh72MJehAl9axnWB0fXNhvZhmhw/n1opi5VcMZYJ7KvA
lGTxQ6QLIOELe88o+23ZuMAphNyNXtljsJ+fk9I+O2SC8IiMUwGZn3lgMFlOaptXyQCSey13GpRN
v8zuj5IZEmjCpy7BHgk+W4r7uIEtnPPWY/WpwF31O4jgtTJoPquSbngf14+zi0V2vzabnqovhHdx
0N/vSx2shTJ8EzjhmnLSz3nQOjPe7dkkzt42q/uySDRfJfmoEn0NewKYauEkd/qdqzEBUT58lex3
SpqrLOO/fuKglAJ3yRcDHEK56zmx+rxoffTFwDZlhDnewR41vhmNIUaAQmVUOGMYOqTEn6Gh4PNO
obRvsdJ18kV8LTETbuO5fyh7M4NUBOeoWqSSNgLodznBISg8egprB3UTt5spAr1KAw6VHgimNawj
2NNX/2Iom4xefogXsksS888VeSQTPqGC+lUAnbSzBWneoEctHN0Dcmdsv2JSyybdP0NeacF3Y/WA
NJbf436CyxBC4AYZxmGdyF+g11PrJ/rBoClsYPV5XhFUUIVwYGpgBocRFP16z+RHp3mfCZfehmxF
v+gpB5typt0nnjjPjX1wULA7R2OjMNCvTs+Pi9tl8LU176Jn+5i3tNAB4LBupQ86YF+9QDBTJ6Kv
ENM54h73AxQHJdA49MJQTfh+tW1V5eAblefaxz3NlpJszKsbhtdqhdQAzmUNwMi2y/x6ehL+iH7F
j6tC1d6QdrLbV4MLmDNZ/oSPK1aCM2naNxSAZqvwf23hDynQYMdnzPHy6JRNOkNVgt8hJuPVIWLl
krcOdi8BN6cE3F1GwdrvEV5RlKz/oWBEjsSLvoTn+5gR2xuWvJq8s7WXdrW3rfBO86SL5AWBR+l/
f8AdBN7V7ZOtjsmcsgjKyY4g+ps5JgvR7GYrSxi8YaJzvI64T4ZpSbHI1KMaooOL1vqgBB4ZORud
Uzs+1f5gdy4QRdEt1Q5uLN8DjCOLxGcPaOP+WXwiZN61rg6eQgiSQJSgz0b3NRNg4PCmNXllwMDV
0ma4IngZ52ZKWW8TpINswAi2ma2Xh8kTJEMQEvpMpwd1jjki9+V4C5JHqPVfIYVF0yQBf/dxq0E/
NmiIbXQQmt7G3m0AcKjjKFiVAY97ThzxCwXtAnUBFqapTG6OpRmS5clNNqiDCfwKm/fI2nAjEVOV
xrMXHygtj9Krq01XlU9AUaSqIcIr2S1cp98gGOsMmlBIRJzh0SZlVpZj91J6P83U1xiX1aFNDWkt
1Pwhzv+wf0ftRjoRjzce1ucRLkHARU3rbnUhZ5pLrAvYySsiKmQB/uzd9X1372ExBLBam4+tL7Zv
pbs+U9lB4oUhTZXyGJrlmZAYuqsQr1TOuEFl6RVAYyErYHjiZhyah5qOT4AGyCF2QDR3PbzNJDSh
u1nrdxlG4w6sbQCwrMJd1SH2YnHiNOxR+DB/l8ptdjrqMA+ApDTBcaZQXPTeVGAKRAQN5tFuZicA
SMM9Cusaehq2jUJD2kgbEE701fXwrTwYJWb4oEZUwukdGV5dPjVyzJmOIK5AJOpsSiBv1DyWCRiQ
HsOqcofzqmNVxIC3AWFD4Uh7BeDLmY8hxPPtEPboVtWBkLU9BX2Y+k7tHEbC/jk0OobweI2dytkv
IcZIqc0x4NWPWwLuglmu3FDegcmBZqTsprOIaVOYpgFQColrIIMS1QHt64rxN1R1da4hFgUrd4Nm
KipC5l/J8iN1iMNLNhegx3+DbraSabuf9fyNcIYubRWeqlh6iAeLt9hsOsDP8bkKoaykOt45aK6b
Dv6VvIf8f6q6i6Vox+Fc6uMN95th4h+OY6qcl1gKqNdMjw5gdh4vaT3XEkLC1A3sxqO1yLArm7g4
4fmKqM0ygA8KvFB28KaMC+4CDIA1/OoBFKzIpfIdvREecEnp8c9FJzsycwg21sk5WEW3ESQOBUyR
v0Noy3K4TuZdQ9d9+c5wXqUVQjexsDZveBiV2Mlk6w4d+8Vxg3xEUDhs7qm7Cakp07aG9f2Q4PR1
8e7HkO3YHNmHkngFxiMEwnX1vFFiwcATXJGqem4hw8srdjbdxoEiLusnM2TJgjt7GR3ICm06+LhQ
nnd04UawGyUuwBqtGCD9ZasM+RkS9hyEc5OOM/R8pvxbZANlWJP4ebSyt9DXJxbZEeE/UGotza7x
mhxLd6sfxkipB8wD9pegi6KfpkZgsvV+eKNAmy5eh7ZzUTglZLS3ejKP89DAyA0gypf2oc+Kwoz5
SfxVDjjn2geN39/aHkEGq9+qF1NFFscmdy/MnTDDjffeFe32SGoIsQQaYO1AxDlbbo7VCA1Yx50V
duPrnJY1qYuKErqfSf821k1waNjob2aIuHoI5dAKaDW8mtjMn60fLanGRPMskyWD9SsORj5NgPJL
gIHsajlNbkSAv+2N89DCXebYKrEekhbES9IS+6VIBPzC2HdkC6Anc/2DHd1qN62VzGsFkhIc/Hxm
zL15WAvfl/O95vS20gfVgzgZ8BD2sxeiTkhbDPOUsG3Uhf4RQcaJM4lTAqVyMOhj3I7JmPu8FScM
RwAghK7BSMDxSXiN2Q4UvFGXdPbLLuU/K2tzXcuJoQY1JchkbONQZaB1xl3rV4v7iDrgbJYyUjtu
oQHQHNgcPJID0Dz//4UOkB/PApTz5El24pV4ceC6t3MWw07//RUEmUG6zMYUXBHYRNeOqoGh0/9R
d2bLjWpbFv0iTtDDfhUgJNmy3MndC2Fn2vR9z9fXkHzvyUznrZNRFfVSEZkKgxA9m73XmnOsBT10
colVOyb3mvjyXCM5TvOBceg6iYP+kVreuRfF8omHO/aPfUb8XySyuLKTMX0kcdKp3XsRlulhLMfp
qiynZMWYqXuUZAYxcJBIpRM9r2pz3Oqt1F1os6FVK1LN3cV52jzNDOuCmX18QttS6nWX54G0k+sR
igIu6cdsqg+5EtT+SN92W3TjSxwMjMrxBvp9mo5bu1Oqm4zY2opse2/lMi9ltFIX549yFJobjIbi
DEpe3IRiEzQ1kYnSOOap2SCswfnQLrWr1896VESX6kjHHV3C3ip7sQ+mctnKY7i31SzFCS4wMtIr
lvB3kAuP8DhxaHI01yBkK85bqH5OyUXaXJznT4DYP/+SSiPdyXJEIFrJd6Nh5LvzX4jnE7TxcuwO
QkaYefoQZgZoMKz9LjDQi3ZWextfK2OXf5QtXWrItdrRIhyEQ6x1RFqQem/MYBcCh1o3ZUOFSSPh
lUl/vzKO8MeLY2GTZxm3vK5qRgq5fd9ou4Wg59Fq5uW+TW5RB+rHqagJmionPX3+0reqdoxJuw30
CRwzsJ6GKLqvcjpJvBkZ5SeGq9lyvi6SIUKmFBt0FzB51GV1py7ziKEGcUugyh0xOHO5C6ytrURa
R59SfcBbKe1QBqBHMft7TaMdjDUKClmB6VGMiboNpB6B6EaIAooguZ/CLL6pJkb9Or2t5PRRTpTJ
FMTZz7MUytAGbc0YS09MPx9b456ejztZ6uxVXSG4aLN53y3lhG4dArg4TWbdqF6ZWnh3/pIU+Lqk
Aty1XjyjbLPuG6qT3gt2Us1FeUP03L4HbgEKoBmDy3FktAp9/SaoCUdFsdFhZU2CeyHizsNGfCqE
rIn7KC8kH2F77ZYcX68b0U1fcOyKYaurRKuk+8Rouyspso7nKVtTm9u8th2J7ZboTG5mCYX1VH5X
AypADAxD6d9FVwjS1MP5K23U3Ukd7kAA0QBJfXwkst/wttXlba9YMUIt1eZECAZOp29rwr6lyatY
CeiA1F2fHide6pteh0VQaFF6bAS1P5safep5suM0FnK3N6aKdkvOjsCh5+vJHIDBMWXWYrrriScX
TSjuWvuIBy0/FvU3I+W+GGKGf/O0NMdZMtdVlqs3UR22x7Q3rgD5KYg2c7+X8+6oKvWz2ufV1Xmq
7ohvkNK3LifLaI8WTwjEpFFam0p+BHFCdq9g+NVpfbc7T9ZlJDtFwmUQUtsfKZFCghNQL50G5LU5
HOhjN9H4U5lV98+TE1wArwyk2Kf213ic+sXwGku/liddceIqnI9mPpTrpCvD9ZR089FODL8ugpO1
ZC1Lg7QPmynl+vPR2sadEZXzRSdl6Q0nnPkKYqChzoFTnOadF5PkJHOUJRz9H/OofVu7rTqa3o/V
yX2keZURtO6P9SGsbfyBQJLzY16ZNeWWoC0x2L+3UVdtd6FO0fHHLKK+xr5SMoZQ/95hmMD9tRR+
7tvn/p6Oo1pyZ0mC+PBjlizRBUY4fTnXZbgfjKGmHuzGHKvxyq7C9HD+SJcwPphlTRIQLdznR2iL
A3Y10HrBv2Zp9Huvm+z6/H1l9Obl1Gah04PYPeB6xZ/XL4zjx8lGA2EwqVl1dgA5Na5wsnT+eUHL
xOiFlK72MiksbrrS8Gq7p5d1mjp/FAR9srBQLxnuPOqSXLqtodbXRd7zyAGRf2NkfbPAVzhqMwq2
tpYzn+io7gBrElu7ag+1Oujf8tj6BrV2vE8pA+/nSJo3xUwrZxPyOPWdln1FLNHVex256Wny/EEq
c0HRFsqfkyAL8ABIiuH9mPdlOblKn8O8xab8YyWn35/XdJ6XEWLmho4vvqxDosuwTyzYg1189eXX
Pyb1KlO3lcQF/Huvfnx5npcmaeRjcyT8/OsuQLTv6ZCMmkUT0KG+//trtV5mRuO5ljl6bFXoxk5L
nr///BGmn1ekRIpZFvs6N9pHeZ5XetM1R2z347Uwi+N5dksvaBtW2KnOkwavFMBEhbQ5T1bB8kJ+
XjvEXVk91PpBm/PuseqGYC/1BfrN05pnRVZ8swsW7/ytlOm9g7YivDBOC3etvqtwC95KcVneVQbP
8OlHZSkvF6nC/p9/pNd6uCatlvvnH2EzZNiM3mdfS0v3qJK9aIy8P2ZS3V8nnfK5701XjNsAqJh7
/pG14M/oey3cnn/UmNIz8UDzYKVd/tAVt+ftpmVp70VJdur8G7nGuJNRW887T8YFFU7LjoH8eZLw
5m4gGncbTUV2VzTp5rzmWqmnC6RbwUovNoj/9RK1yzeTJW+yQsruOhjmxPiLwesaLb/ryia+1YLb
ssIadl7AVLXOtSKKzJ7nVVKlHixJoCU7/fr0myROeKtJbbM5L0F+eNzHRXCTn9ZxngUedSadHcW7
87y4XoaLDK0cWiNWcv5o1eo7luTg4jwViEXeVgsin/Pk55py+8qypTu9nuzLbiLzRcqrd6MsEq8Z
vqWqafNnM9I0fIqRsUmDpT92IjrM5iBel7gGKJwH1lUOYmlvmRORl9MvhZC2USEpD3WuRqT/KdEg
h4H12A35+rxAq2ByyONFuszijtFvFhunZLv9OiIoT6emvtftYcTMpqfrVO37F6U6nr9fRqIialSU
F3kqbBo6glznLxDQEbNpk+SW+wVPoR2iwjut0egO4bigqbYp7Kn3srxtyIHw1i8ezt+HZa6tItOS
DtoSWpdVhZKLELx4jZXFG6Y0eQICU6FQJxOr4m18CCx1d16ATsWAGKSJrjTUYFcUWc4JaXFeCONd
hWmkHO2yUTYiFeY6b0PpqReqY6rx/AS8FDMw2jdJm5N9mw7T1WDxeKOR0t4E6MBkWuZner8kBhIq
8toxEg9yvw0qapYYm+CmNbrlGFLYzre0KNwEVdGeLsxdfVogEnh2zNqUbmYoULsqWrBkqxlK9H50
I1Q7b4w/yOGljXaVSk1wKU3UYfzc+rBJ5tx6zcdauABFUMRYnBu03sHnxk0Cm3McqY+Y4LU1bNhi
m8Vzd6fK9ft51VERv81jb99N9iA2MyJsX1rU7FFOBfXS2HaD+mXVJUp33dZDfyHpRepNvV29Ui7s
vEAogSThuEmnRw059H5aPk/NjAEJD671TJOhea0Ipl0YN9ONxUAGUR3rlnmroomwj7IZar6WUyl4
ps7EkW7z57pBwBQIycfi1lLGaEflgWSNqCp6lkIGW6dVlGzUgckSXOWmol0qcdW6RmCrb2bpcmbS
t8pUDHemwjMDqsg4yDbum/MvlzbdYMFDTV6P8FNmuT01RNmdQYj8c/eEqF4CW9C9VvFpY41PgcJ1
4oH/oFjZ+JBaKpY1Sb4OE25y4kglDqlBelGi7+cFQDRITi1T3FhLluSqrYjsny+cHEgrPZ2zFzk3
8cuUoQ4jI6tvNAmVzOeBzcVh4DbAtZEYHm9d7SI3qG7CQJ8/secj+YoWoV0A12UuGuJolzSEyH8s
9NOf5x/ZVq5fnP8ixqaEyC9QrWi1KdyfVpec1nle6Lz2z2/O05+rI7KWnoaR67k11dA9f/MfF//8
PlaQW9VRN38ewnnJz62fN/TTLn5uidrZFeXg5c9dOC/zdT8+f35ek8JTQxwzST7aLCjWP/bj/Fdp
gOo90yP+BbL4hdPwNxzjfwHQ2MffmrItP7qvBI1foBv/nzAbCtySf8BstM3re/YLaOP0g0/Qhmb8
ZZqUERSGrGswLbQfoA39L9U0TFvYOv1BlH+AY/4N2tD+oiyyoVqarlmwpX5ANnRmE6LWFVunYLj2
P4Fs/Ip1sVS2rMmGUMGA4D8zvhZ9GEzR1WlOoDuVD3rx2hHl/uks/Otu+Zni8aVe+u9bOO3BTwyu
Ek+XbJb54nQuj7kzuQQk97PXv7QQk5xngpB3yeLk99kGlchGu8+OvOHdf96JXwkzv+/DFw6YPpR2
NlUcJZiZVb2PHVrGPxznmQf7E6vkdCZ1lUulqoJrjWX21+OMjCS3qhyNfuNiwF+PO+1Qbak/tw79
cM9A0dMceb14iVc44g+H9x8u4i+bPjE2fzrFAGTnKahJr8wIjrXye5vf//P5O9ez/u3gdAUIGbcJ
bxHu35+3YPBmD1OZ6zTvkq3iYmO+1reKP6+Bgawqv18FXvIHaqCisc5/2ubpqH86Kg09YmO2bHN0
SBu7oYdEe/VNXz1XDl6wP2ztK2rm8/KZiq3IlmGZmnbam5+2NsC6nvBBzo4L9cJ5IaWz2vMv26qO
6iXuG8njFeayzeKN69QfVpMTrJrV6w5ul/PRX9ie6fWrh38+7SeA3G9nwDQo9GBRAdyST7f1T/uk
S4kVJDauzwWbYBJZxCIyN/kT6fBXNNX54QDe+mMrX25cPY3JvUTB7GSN7WitX8sXCqqYWf8DyvpM
lf79cGzTVi3Z0OSvdXobEckxogNMrKvSe7D9J93BbYK7H8mIR9Zrdd2747Zzst3dzZ/upv98Kv+9
beVrgeiQHsQoLE6lal7pqGHCC1T1/3y1lBOc7r8/PsaQv14uO+wLsq4c3+jI/qmd0zahF7iDV9+j
JfkDUOzMqf2nrX1B5bVdVaCX5Ia1/Xj1njuMaFe4Fjd/qi77Hy8beARbsxVgTJb40ngmbdNnZs+p
672nYRu529Kv/dIXHnSklco2Y1fieUycwgEVu/rDg/mf2jbwU6qlK5SnVszThf3pGZBbox81ha1H
2oPSvi7S7R+u2m/vBhxydP0NtJ22YQDD+nUDQFgo5hkBsBt5Nw3b7rtsotxzpCfpQYIbeSn5ADac
xkGu8IdLeObE/3IJT9QttqraPBAWB/nrpmtDs6R8witIPn21uC8JEfh2Jb7lV8saY8pKdTC1Xw9e
gDJFXZlPo7t4zp9eXH/ci68tnyVqMlrsxeCOHhCMD+nbiPxy3T48UfRupaxub7Wd+QT1/Jv5pO2E
bziR988XQT0R9v7pTHxp62NLqm1qVwzcY9X2FG9Gn301eoTdaSC24epb71q2M0hef6mu1dX3P2z+
tyf3X/gzXTd04gvGl80vhd3KSmkwOl4FPoCUy8C3fWxxL2J1iD3EETtjl9xGt8mt8iH5SLX/cJP/
/ox92YEvd7napCQKgE45vVNsEcD70XXgK+v+IbrHdbYmS+G0bov/CjoK/rFV5yCG+8NO/N6D+bIT
Xx70qZpC8kCchca1/WprPSlrrsPL7JnOfbgyXRjl7RpKTsIT/6eN/9Y+MzJnvGjTrTUFFsovT6Fq
dUMBB25yKKmGDzBqv4sxlx2rLrI/PHX0u7/cbJasmsqJeEerotni67aSkLi7hNfHkYRm6+6ARuVe
gsCDlyzPIb3J5Z3SzuVLUmvW0WwHC9Wmqcixh71Mi9YTIaxul5l2ZDhmPRi9Z9hm/gypZTF9S7Q8
wk0LSLOylmdEYg+SNCXYSRZQNKsiLJbGC8mzTrDeqkYhpT+WFvtgS+tStcznJJ5qab1gy6o2YbSk
9TaR60FH8VlmF3rYZJ6+aDW4mEUr9jHO/yMVIgT101rIVxjHeJeOS6w75IPHl6CPuGlHAhl5FSR3
+kItWGzXjYL7MbKBg+qRgjUVvKsCeURFHb5qAdMnzhgO8W2HTOFtrsLcQpYkVBWXXqt9WIvAgwHF
KlPeZEY8mP2HFp1O0wJhsQccKdu8SUJUUVaFk7uH34p/OZhTKlapUSmtBfr4zBnhh2oId2RZwcPf
5sl21qjrC3pda90ScehlJbTsropx/DSaVF23JOW2xaDEm8gmGdUXVFbHwz7c8luE+VOlbArqPa7U
IkHtQknBV3J5vdvhfUXiWFIV0tGEaLvVILqJtSmTQN5eIGpBZZN+F9VJxm9SZO4Re23wbvXyVJJV
p0Zha6QA1RbD4DISX9PZxpIXGPZKK7sbyj71SKkdUw1sH7YRsdU7JbjEODYSNJLyR+RM8NbSgKq0
MWBKaN6aSnC4/MgtKlShlqcgb5FktZvGkzUA1zs5/DoAq1FSO4lavoiZRHlcwQHAUncTYgNbNVak
OyQ0MWsYxYFcqwm9P0D1U46JQwJ6YhcXrDwEX09md7Re/fjcLoHmBGa6zyJipLox+0JBJFuEo+bE
8B9gC+ZebqOVC+O2cfVBh2o4w0rKCghoGnxW6D5wUEiQbMmuQ62hIk/fr4Z8rmoHKW9xUSfgG5yc
Ee6pzsA83tbBXF+LUJgPUhvkPkLN5pglrRl7tZBUN7G6bpsJO/TgWDVHZN3A06dicLtGQdAxA88g
G2+ssfL3bjun8VrCBbkFJtsglinMbdmrhisv1Sk5PpeOSWwb3/QIdigoeWDj1kaAPiBzLMfMq5J6
9AJgFV6zGCpQSRQaml7jhNEznrBenW+sya5QVwLq7dsJrybuZ69uRH5S9CsOzK4O5Vay3KSZEm5S
eKjIMztiT6ASaR3r1O8psrwL8G97ugVGJx/UcCXFCyUPp5aQpCwp0THo4bOR5CnwAGZzcbPIAXA3
s+K6k0x3M8AOV2WiDL6A43sDf8Imc1JH2aHt9RDT2yBDwoJCyDoqGpWhrfA/d0aBlL4ojHUbU9w3
kNPm2Gml4cgkL99tHr0K12VQpSt0XSZAp7jzw7DRfUyMYkPBmWGLEc1+jFpLemrTSr01+IZbW4qu
yppqrivVpMZl05knY6tUumlicPvqVYfVcKwp0GBN0nS1hNng21mYEmPPisiZLQCaRagjrLUrunGD
3KbfaNCI+8fNMmCG64x1XpL+Vs3aWlNUPRJOEJlICRYTDp/ZZWurJQEUo8TZmRJWFBEO2ybsgke5
sa+KEjk+ZszxfZJ3IcHCk+zJhEKWI/2xjHdZvJYLziz9IkNg1QltpcHGhIoDb/m2Hi7mtlxbQFWm
yH5gGD1ddvMmHw6BhXcluOrH7YxepiNqn2ADOknKNZS035QJqltBQWjf0KE4TccoJ56+lYOPuHoe
ysOsvfZtcqOF6mExY2zFs40dwnSX6GMxc68+FYVW1Hhd2ZejBs9gRp04xxsZwnGQXA4oy5YBqhHt
4VzvucmQ9TotqKueYqxIDpXqYYibD1nFR5BdLuKuCbYJjqHOzeQ1gmekQ22AJMyn6rVMxlHew0/W
dEcKNgqvFbVZL/XoUi/yZjQaX+FOsyalxl6rJw7DmMlDDE3BqlnqbkSH/tfXw7e0FSZCMaRJgKuG
dVEEaCSCCwBgiOGn+lkZs+NIdBouT7wJyRBUuXQzFYa39BAbEvE0dK9LCVrFvMhAHlIOrRoJo6IP
761NM/pNdmMhBw7C99EmMP8q2ZhneOnY1Hyh+stGr97ryTqkfcuR9ACzGqiKWkeLPK5rG76WKnNj
wpp2SvFBk+kEuErkE5xOu0VC5LTVXu93+fxBNOhaK+JDNh1ChOiGwmhG+1b0QKeEudB6ITLXY+7v
ks5oeNGjDwRjwHAL+MtApaoBseEdxAV/0b0l2rbdrd7643JoSclhKcX/StPF6NkWb3YV43q5yeXH
Dpa3tgH+vzo5C4uCnMu3BOX6bJOHFbdpZHpUnPGtZKap13Zx3g14mPILA5IrrwT7YqlS11Jemyri
gK4k61sKPEKOnuQwX1nhWzc81OZ3CltusuzW0OiDRLGPtb7HhpLTsPtacbtQnxDN8irKlVVX3UNP
doFye6r+TU63ajv4c5V4QbkOcMiFz6Z8K9FbsO13eJ5cFtylScAbs8FY+FDATiMhUPf7CV1IPF4R
C95HfflM1w682ks0qI6eqVdQVR8FaIZVeVKvAH5ATGWprTt2IdmKDuEc+DN0Ol6bVWTFMSVX6KZ7
8vpYR820hfx1o0YV0EzTNatbu7m3xye7vZPjY0iEDYxPB85Fh0w/o24muegEY38VJ/hqn8LlYWw2
cfJe5d9yVLVqBE1nvhYk9oMahiD1qLGSR2WIj/UwzAfcYWtVTw4whe8Wu1t3Yblvp+aYDv26qaO9
6JrSaw1zBzVunyGgX3WGfqeIfG1NzX6as9tqQadSiSsRKEd9on5uvdjHyJSvi2qEzzWgaTSuxrEH
K2cLJ8MES7FbOsQrKUMhYCKEwqBrPSFdiK7LthppMZMbC2WbhXljMu1HyEPOqNi45dV1oiRuEhXr
LKxgi+h0UGp8YnaabvCuHMJOeowbw1V6PBdat7xnGo7b3kZmL0xgHW0x3QCf6vylSdB7Itexwwer
Sapx184KsMMFUIVZz7OEv1GWbnJBMXoyK5lGww1OuaTNUsI1kyD38Rg5laqqNPaANc1ZRa3aqoEf
C7PcJIpWbQVd0/hY9pWhrpsmeAyUviZKosDnShQzyS8sQ56cOR7Dt6CyFxUaIsqrFUCTyYb5XDQj
5ItKZ3gwW/2WClD5a6LUKp4yOYjhJxB9lbQzVn/xlFok0SZRa0v3CJ71y6FpZu2xnvv8PtCKUoCK
DPL7OTZhQ6ZSV42urC2D4VhKLd0uGu/bDX6fJn6AwdfIwSoPzFFQm8eqO9MZTYYXLmAwe3Gohtjd
x2pv+JXStXSBCyNJP0dl/9fplv9HiRT1FMr67xMpd+/Fe/j6Sybl/IvPTIqkKH9phKFIW6gyxHBS
Jv9mlkuK9RdhRbgXoAMJwJNm+TuXoph/Ed8xVRwTRPlkUOd/51MU9S9NtlQiQCRi0Q8L9X+STzkX
bPsRyTBglusmcRvFVknNyLb5JRbfKvUCZVjC7VFCO1AQ12HT8ZqxAQNnqooXDXRO6/GUTK0ChLIy
PTmcEWTwDOVStYH8GRk2Jl5tuk4nbgDB2FrK+qczev25Oz8nZTRxjmf/sp9YFzVGGhanw1J0wbn6
Oa4mjUGd0rW7jCZpH6vtdYeAfY1N6XmRZmnf18mbyHg6BTQqCJc2f4jKtcsQt7vVVrT5duDloXav
9I25ASj3PevNcF1n6rHR82PcweRQkUlAvsITVdqOWtsfJlKuIbMNR4jZ3ukR2vjJSJ6SGRZNkrb3
etY94/PazCnvUpia40oFeDyGqY+6UqLF0S40OVMcgSaEoFhCzvooBtCNptocylbMfsmoeKVMFji5
ovVbs0WHGqcXSZVvNMUMd+gzZoZGVGgfMnnYUIXyrgyuGQB1F0BmtiDN2RtqXOoEsN1iP2jjLQA/
8MuhHm+TqEc31+P0MPvquzwDtc6bht5PmBdeV5qqm9kLjqDiRksTKBLF+D0z8Rtq8ZzBJgJsLKWY
qAo0uHJv5nsFo0kvBfC2R17FcdSAzQQxPhuh31HvFNUHmL5SNOsEG9iFIn802WsIbuiyClJwwKnl
DdVcO1hGZCirYQpzYjpQKj33rVaeducPM1ow98IPpo/dOe0iKsCAPWOIQADziMRTahm71JYYCBXx
qYEPPTDuIPX72o2l4WJEteXkoMZXZQioFi/06Sb5Vku9J48RJZURvJRYFcwTq8KoWol3FqMeXdrZ
ObeALhFKTMr6ew2/D7jQOmmR8Go9I+1ioI+iVx9zvLxoWblJnSxuh9VAS7qiRBhYkjZ6M6tCI+CB
QwaagTNm10pwsg9XzaaO4+e46z8UY3gP9d4XS/AkLcG0yizrSsIz7iRdcdjKE/QQlCVen8xvcScu
x0LScQPo+CmMlxKmTFfHxNBnG5uPYl9OagmYahTX6tL5eTD7nRo3u2aqjyLbD3VpY/bCoa6WNRmZ
pCcqoPqSKRMvLazcsUCwMBbs0EQ2UXPVlb2PggVvlcrrPuSFpuv6Q9QTfYnhRSPtcGBXotPo3KCY
j3pedOtp6vGF0cm0RPOoqqHXlIN0UQnagaZ4nCAkGU2xLSpKvaoNEQxbTzwjCoF9ZJ3f2vK0Wix0
PbXSgKjfdcA/CBVlfF2JVwSNkttI2KR0sY5JFnpFqiB96x/rkXqKRbrYvrUAeQ0BkqZK9JSqmqND
oYHaJFHIOLnSpeKqscb3cp5u1XDCWKW0ys7sbvenm0CRx4s5patNd9bN5vrNAjmQz7WE4T6gU92W
jadq9UeUTWvTLmbPjq1VrKAgkedqrRAdgVw1re1Q3Yki2c/AiFZRkL3nGAtTkhB7zXpjtL0JQU5O
Qn7LO7xfyZxRzF0QHRk6KXIot6J6KJR2avZmxvMaGB4CuR4CSVRc2UFzaxxjrZAAtHYfAIqcBDeJ
qkyPRh3fd+nwDZEp/RvL6wKzhDkl38bNvLNwdXsndE9hhCB+5elyNJAvmXTWGeY91yFDyiWIHzMV
UYjMILQgDAYUt0ERxmpSNccvPM0YqmV7PXSJ6fRF7eUdziyMFm6TT5yHDcbHEqLLMq4bXdzVtf4+
GHGwHlLgcC02p3EZ1G1IaR3KpYcMDAEgAiTb8SJK90Nmfo+yGzGmmTfKyUNRWaHfDIj/07BrIDfN
NrXjAqC+xbPOUGYceoaPReWXWXtpyiDBLETyDlhLn/665ZDxySHCrAWk4EPQdpdlLbYhBdyIpmCw
isvNKOYMlTh5gtPw2Q4A30qBQ9Au8YkK2m6E0DhLFbyENp4Zqb6dxpbCkqO+IkkOqD0IdB4H67HQ
011fpzfCAi1QloLHXDe2PW+CCIdvbnpRWRyozzntpmC5CKZtjmIJHKi1eHkuP+nhVthoL9tWGlem
9EJ2vr8OY3uVVcLa1pQZxnNJDMbUqtbLbOW9J0JW42TWU8tcmTrdd9kCmVag4nZGI/umGjIww8nA
q3NN/VEi7mXxaugGBgs5/D7qbb2hcDphu/FQ5bRNC4qtsZxpMksAy1HqLPOrrVv4EERrOzbrXQnb
Iq4vU82oycP3vEj84DT+DSMtWxGy2Faq13NPU8Sjc0cTA1na9NTlGC86YaHcorAzHXYNN6q6TRtx
GxDOS9K7zAa4Z8a4GKkO4eNahK1OAIN6A40b26GA+FcwdB3na7oSl0glBxqKoF9DBtoHoab5gzAA
6qhHIfURUBu59Za0U5wevLJqwngDXFZ0EDBrioE4C2Fhn4CXG3t2ksleQV3OrVjmYN0bvAfxwrim
0nbAYIAO6FUEQ6doAWVSC/YUgSQquQTRRuOlsbJNp2lDeztOWnpdUdbFbaMTSC/ErlCZiBjmxE8C
UHVpWDLybNv2UFF/yuvL4HvAmM+lPo3XpCI4agXovdEFaqb7hB71dUOKdwVJYrUAN/DBb6ZUm6By
byQy9WDmVEpY8hdRD9eWFT0GyYih3ygee8oneJUAVdOBRpZto/I0HHBrjDLyqteMxC0XwyaGJD3N
FuOHWLUYdMc0dgYPjkwFbjTw0FkTfHgYQTlhUvJADaYHgsXX+ngiRqlj77X1dJvZY0YhBiNy1FFV
XDMmRphacXthDnF2RbWcN+jXusO9SaxQTx7SbiHWkhXvDLeWy5kg/9AtyVoLIj+WCuMyb4OrsTHW
vQyRstS0doVgCERxJG6Xug43UG2QaRbaNgblu0lte9PoSuKhZaQX1yJE5CMh8+X1onbreEJwR7AZ
w2PlhmaNGJd4edZf1/Yl9IM3BID+bAwU4zjtUL8JCl34AZqh8zOJl1Ne5VgaaYkpisOg3IJH3Eml
b3fTWwODhqcsPjTTx1yIjWHt+mS61GRqII7pwwkgTaVTHxJ4edGIizmRPuAuTbtTyQ6lX+7jIH+V
KvNgnipdFChZNSn0Rl0+2WXVp0bGeBRRMQI/17yxG5sIeM0jNdvana76ltHL9FmDu0SOUpqBAg2h
QmdyhU209xB7k/6ojOs+yeJrsTr597wSj9pK77TVdAosatTu0Rn41bm9C5Vovyz82ERQBUcluk5w
nYFGIOIvl4vlqWp+yKIRi7atr4x8epUmPON6D/epAWpmklMw83GTl4A2o759StFj2vaHZYWUZ+vf
yxyhOs7OYLUI4tJ9HsFX0ywygXY5HQyzftRi66Gb2t3Ic7cNFvObiINL7CkUYNNaAeUH81mXrnFR
MeAY249GcodhOIzFsBlsXqrKYoZelZvfNXvE1iXtSxtS8aSPZMFlur9zHl6PIS+ZibJDizE3N1rf
3sVxom5szWTgS8SY4Kt0sCdTWefj6IYKdOxuTKAxIf5flyf+d4YbMprmS7Wx37q6oB8r5ZWbg3OC
KqpXd1WV6rxPQL903S0I2jcbY1+VaP1lBQXsknj4Lma1hAWoTDKkKGXrfS2bYNhnQ3INslAZTBEn
DtE+yxP8Kf0FhAIRQ9mCIDEOEP8p0OIYBCjrQZqxb1MKQ1BRZCvHAWYpFLOBBGI1mArhhDneTKox
6XRK5WCXB1G5OZm0aNAKB5puQAA4g4TGVSlN0H5xcifhVIbbbj8rsvAbAhY+4E//v3g6r+ZIkXWL
/iIigMS+VkF5I1dSSy9Et7oFiSfx/Pq7mHvjvujMnGkjVRWZn9l7bcZqzKtyZs6s2JgXm50ZlC42
c4BHwqy/q2myDpX05p0nMyIDNMzlZckLhE0cOizAW7kRrVNQGkYUYfFyFCAWtklbYv3NR/LXMo1J
LXiXdPrm0Ecdjx8lmIY4JELi19QU8/a//5uRyt8EGtG2zu7FwJlKv+EevNH7k5btziaa6a2Mpp+4
7bETG0fFuU+Gz6lipbfRawI+l9T1g4Gwx0Bv/S60rRfWl1nQ1xXHP9NtDcEpAxTQOl3+NldWQs9W
NgByAGhT18A8TFoEb2Ms90Xv41CT2bfR+f0m2yrLw7bt5Ke6sb2PIuaF1Wuka0sHm82QIKEiwkQS
3+WxjDbD0jp7LztaicxDs5TgMFR/lgQ4beIK4rPfHmD8EuXlR16AFXI/6Hg71dA5O/rQreXwPmgc
i4MNMFuDiG2fDac50f1tU9V+uY4mz16dhLmvYxhc4sBOja+85lfRJJyGBU0xzJv0CKzoYRQ62D3S
6RiZX3AIjw9FvQcJ79hCWQj8sW8RY+s7uAv3KW3nKxEJWlI3QV2zlZ2JYpSJy0tQlgczct/LxOM0
Ywk96dc4jW56mjhXfS6LR0J4Bx+hzji2rY0aSzrvxbhlfby6VgknsZvqE+VGcVMTPS8EoE1DetbO
iHMKgqxLX+cEduw1gZ148q32rpNTU9kaWH7D5MoZvrxRH/di9i71ID+4piGNlAzR5uI0JOVbzQO3
JcOq3K6WNNI/y+nKBZidnDzCLzmXyxP4rW4zduKbpZW5ZX/6QR7WW6n9zlZmeVE1PwRiVNsp0Z4d
uwoZVMdh4gJjVgWEwyahSCukAT/FYr3qpXBvlOp8po4/Xd0QDO7mD2uhyEVrD4d4yK7w38vAgGQT
iEOdl8hEDKGCKPKyLQD6NdqiB0g4DYJ9xan0MC7EdvaCXh+vitOGSQu30eaw5QX1TkoAnXPh8VEF
8VOn5qPqop1vpDNjlyhg0jFsMMKkGx1RxNYZaPs55OYwfnCqTs9KWys4d2BH0L5a6fClUjbFk2Pu
WyP9MUe+EQ17W8zWW3qfErjgXNvjnZblYs5ZvyGUc8cjA0KOj09OUNTW6Yxuq3Tz6LDq3TatfSqk
7V48jvyKrJKKRRKyffsQ5UMQ2WpXZczEIZ5OhTHuk7q8V+YK9bYjcLqmKTYlPsquBCAaa1+ZRqwY
AJCNMsHw+VpKo0EkBs1TqbaZUAev84Zwbtq95Wcz75IGWXw2m93SQkOxXBYGffdNDOSZj8Q/zfEC
gQdhOwr2aGg0w0jnr464P3bK1rsNnFeEFIN17gmRZbQFTTVdP5e+ldPqjSGDmfeUWkfr7fesQecR
e4S/SEi3QFJrtuOZTWmUrRFZSK/gtI1L+pwWo0EYRhpQny2hp6S5LSJI05yJ1BdM83tGA2OqJbCf
RotOA8xhia9/QxigQYfv/mUY8mR7Fjwfl5yNZOmPzKPZKFmnacAUSwl3qzIuwi4prgtYcUrv8p25
l9gWLuTOiKKjcpN+U7ns4AZILOTYZV9d5/8UcPoYfzjb0hHvlRoeXqnds3WZM3Sw7kiw8Jf6u61Z
Vhd5FGhlDOvLAae3BnnDy/qqRMn6MUeEiZNsY+DRZh8tj4oUWDozwmXLwQXd6WVnbPN8YKo1waqQ
ECDi/g+ZAVur1Iag575kTTv/63QQICAhnF3qZofJdP4SFjftCfMkhyavTshbIcDN9blV0xLmaYSd
ot2z/jtoMtqWIjtBkySQhesQ7nW4dDwHSTd8dzbN3NJTQohBDRg/lLWzhhhPj7eLOIfJ1MCXrzS7
3cxCO5icnU9tpqkAa8fdWczpQL7NjT5KFYUGiezI4jY7MnffZRWjIPhrAPMwuA2GYPY4ip8asssm
NqxzShjlduaS3QwIAjCx+xtovdtlWUdOsrE2pYkqxm6Ge9n86brur+UhiDapKGO9UrR/4wbDSV51
9j2q5SU1ocIk6pXbaXjrymMSAz+usG+zuYJ229gbUmCQuonx1YOkzLg02xIviPzBM14qo2BlwCM2
seOrJLgi5tHFNkniOPDm+By17k5q5g3eNguqkdEXtzv3NBZhUnIsL2j9ut5Yc5UHusPUTRnT09Ns
1/4FBSbQuJHPAQRlERhpv4fhpBAIML8AhjtM/m10Xd4MzLehpg1voEaag+WCDp3kmwXphPHMFlCt
sc0j93Msu+ow53q56TvVAf5CDxArg1yLXG0LSBeHyVV7MV5k7LzXVl2FmWHOgGZJEe+tJkiAkHGo
/5RwKUkEsD6cCtiVbMoPoyPPxOiP6WCfrRVOi97gHBUNRK6x6yhHCI9ZPPNspv0R5m2kTTs3Wvxw
rBnk4fj50exzL9PnbtKXrVcVDpb4IgkZJ7Nsg6AkcyaHfYrQenCOyYy3fIwKMokdI9monmmwb3K1
1yzsgqnFiZPf7dbsdkCf4y147c3sGvcmby6qS4POsD8SEzgJtbHN67/1yJvqYuDKS2HGtIn0b6Yj
7itEpsxzwEXWF+ghFoOJ/aE1LrKgmFAPAOmRmfyOLYsyVPFkT/7GzEfuZ/aIYCP5NDpHJGUgQB3/
AXH1JfV4XGI7UHZLd9JYe97z3WIlV60bd9zkOSgZqqsugi8oo7/OoDOWHJgpTdcagj/H+AwIhHe6
mAnOXMSTLrED9iCNp9SS+3IwA6EV+U0WKzmOo9Zz5G9PjB+NweQHRcgUxpFFQaLNJ60MGk99z1r5
rGsmYqhO/Fi9uEM/+81FblyaGaZF67/YvgW8hrFvi3glHD08k76j8SYNTLCIoEw2/0x3yshWI96m
0Ph1sl55z1wwqaJ0ZRYWY3nZgDI5K9Lq7tjTJl/7co26eopdt2VDeNNz9VAJxT+hTMZWMCpdgjkz
zoDC5leremFV4AdQIIlBWzjKsIGtw2TrSGl/JvaFPt7M44N0K0BVsJiEzVQxiwkKaq3fDQx+oaeP
aKCf0Ervu8rdr4K4jahY51F2+cdF17LA4KqZSnz42ugCIbSRGi18eHqxMC2NHDJf9cYLVPzJVKQL
zJpMKaWRO8p2X097L5iXAn+jTbRCpNS7TY0ZlUicYtJoKKh98xn8hpf6t9m10c5MDDcBU2XM0X1A
QQbZRJgqER/nXNCIqEwbrKPRThzS5l05OfR1C+3OMjyiydZeGMROqUc6ty6YXU7JvWelwbidoZjV
7iqgPl3hO1u0guaO6IY9T+SJtAUGVG5YA1bYxF2z7+VgbOKCdOXB8s/WxO6p1H3nWKj4V+SYt6kh
N841GZ9Ik6FS5gbE0F7VjLV9NmkrO4dQnWU4OT35d5qormXevwwIGAO/kTVWUf3P5FEsQZs5DiLf
z9V8M0jypLbkSY0RDZZy1y3zm2k1zwvZfPC+IG13tffWwilBskMvUpFQGxcCFiq+h1L4B5cSxezc
9rz46FTciefbdPbWVPzpqwZEnejumYvWIXlm2A0aFIbctqM4lARineMkl9fCb96NnJjTngHN4HOA
OzmsuaK45VHl3pjahmRwjTSaRJROffMbVF69V/JNlUtJQ9sWW2UCtUfRCE5sxsS0eDt49xbvWpeG
HvSNfhFnJZNknwK0AaXf/gw1g5QZxUhjVrtWc7mdMf5TO7AdrxCxBdUo7gKW2S3qY6zAWCiHPpEX
FS/fs2vJsLTy3+ZYNHcqIdaC0SHVhx9OW69Aoot404YWZMkDtlO1Y5vOaJCNe9whZToPmfY92EvC
NJ/hCcjRgOutPo6q/GMpfTlYGqb2JQ+SWpwJ3kBIUEcffXOJUxveW2VBUSWPrSCYoQbHEuS2Bqp3
aghV8ZdXhIXfxGqE8ZSg3TPMBwIwJFvqYPROv5s7cfdw9NML56+J5jDQ0dzD0kwbqHTfyTJeoYPT
TDdUs10XH2U+7ITHW5Z27S2r24+M3YPBOolCMQ89xngbu5+eM0ugy2NPT7bXX9ZYkLgXDdFQB6k5
a5nsFwj9cjKLE5vUMVmZPRVDFLg6RxJOSIbOhI5pFbmbi0erhMsJjY6ZRwRJ1Gozzf1fDgiQAtXI
GIPOLyrVZS7LF8uIBI2wnDat1Q/3Ka+gFtpIkCYeY82dvhtvYino2PNBTNY3UX7GSR/NUO/F1sNN
9+r7gI+M2Nj51V89p0IqqESg7TPjc8gwPIC0NcliZCllduN3/MTUyThrZdVvXG1F30J0pfLMibT2
0tvojG8NwZIDRDQIHogg61gnfS4X762bnYZ21E4in8/pArY1eUk0ow2YUL8QmAWTz/iLCBajweAF
tZ0yIc9G1n/i2WypcomOCRKnd3erkGi4u++EM9A8LFYqL7Jx+tDM9IbOc4pXEy7PdDvqWyNNcMq6
wjxL+CYnhXCkjB33FJMURQsjTP9eMIm+x3EZDH6hrs4UVYfBvDqSYUPrL9NbBSDqiTC+HWfv/Aae
J36K0LSNzGtarR8fS6O5d8BDX2milo+YU3O78HpsmPhAsC/a6nPKzc1Y2/Pv/6hYRaInZ6LlIah6
3fccwO8z2PMhrSENUL/CGxh2dieRh41kajEXUX/K/o8/N/dksIbnCmHfkx7l30gQ3V+CaLsQAU99
IOsELzyx4BcC1KyocD/twZn3DOmq/Sia5EEM4ik392B6nD8aBLoA9TN4TqNoYGfriN1ciK26pgjn
JnywdNsf044+x86tEMNkS2CKyDo64MH9XEel15TNkdxs/+rzPoRWhkS9SVxs6I0NptiZASWP1pr2
uJjvAJZ3bmx9MDq1QGvVOpWuCy2avRohheMu7XsbYrGFrGVA4S2JxGW4NLaBN2jlh1AdOwbAvkFl
5n/NMW4eppbOAVA+TtWqax761Okk8I175EhFkNno1Yw0q1+gMHaWh3itVHKF62mha0VpWLB62nm2
Xb0WXIx71Vvltlf5dxkn6mAV2h2IJ+WiP1wY1N2RDA7BDBSin73hFMf0zFl0dbtFHmO8zXxajb2+
CHGE10byig5yKfO++oz/ZWN9HCnznxF1ayjGgbDn4C1ebe/H0OxsW3aJswPP+1wJD8NEa/z2qH4Y
CelybxdsaBKfm9njTQW7wwqpcD7Egq6asNkfZvqranxdnNJ3g8Wo94ujbR0COHH0e68GkT1bo3GP
vS61LYtPKKUxqSx80GUi5VPLnLgwNf0INw5pcSedUMPPe6pdb61m+9eeqPdNjYZLp+w5ZiUwEs0u
fscOfRcBWfkL3PCbDvi+c6w3vwTJ0AvvLUOPHiYxwSGt7W4QJ9lbG07pzU+qB59alJ+DzXybDzmZ
xGB9sr4byLTSr5OyxjDJsNjSOV0AWc9BHy2ntBM1WAkmIV0H7lhZUDbp0z1ojk+TaP82bXzGsl8F
Y5Y0u6YBu8hn94jNIL30UCT70Q7Sbhz2NodqjjANccE1M/lhYuU9FNBfAoaaK86Wi0yTEcDj9MBn
YOxcw3U45q1fdhbtHDq6fWEtDz8S895Y5odLN7sdfenvuywvQzP3c3TXdFOOTwAafXalilubetr3
7H1ZEIc2c1+nx2xuHqIvi4MXIQUc3Lk8dMZ5hJlHj0hJkI2l/zoOO+YpajcLNLJeTlKgcglfY6St
aifZJxB89phg32pFPp0yoy8xGu2N44C1Ve6U8P/87JKPbDM0MOJhHg/i7DRpu0v1Ex3HZ5uM/RGW
fQnuSz6ZY3Mh4dwP2XnIrSici+vmbF/QcUJ1oBXsOwOSxXJiU2HwSoCdLvgZw5GhKC1CzRzFYW5j
d0KcCtgYJEdEOAWq5GACkdiKoRQMcDT2MlQ6tE8YTVRDSsnk0Vvqfrg4VRuuS3ojicfQ5HUL+6ll
AlBFFGxpCCYpJkwZ7TGStr3WTvfSoJJ1ev0lLWR5nCl8CJ3MDmUKaMTJ1yUjeWgg0mZWvC92VjAS
nPpP/NUiyAv9iSMZ6Grm3QVrllPPwNFue+/QGB5hq1SO12LNeRW1h3A9ypnFSX7V+iVxOxBe+MDQ
/VntCztE3sKYA6sG5RO0Q1ydaJ3gG/rtpVn/LfVE+b9fIJmhNKA6L9mRjg+dGBLHi1ksdQah5KCl
4XFotD3EZwxGKbdukpg8vV1zVKsiJ9b/CaOQTDFYLWbR0VpzxZdJ1SutA2/emljJENI+ge22T27K
lIJYWiSJja1ONssjFv5z8m5mTrIjsofwArX+vf/95WNcqZPuoYlnv81jMhR7Q0Rny67cE3tyAI5V
vavtP50jKP3BA1mLf2hNVRwA5iF/0FI+C1qBYJVAmlCOZPTkhXsuIrJJFHfMCUUvNG0dmIVbR7Qv
Q35rDLM6RuxcY6xN18xd1L7Wm2vf1T2K8FE+m2LEg0vIXc5R3UIpCVWvv+ugBE9GR8oC+FGtpQ1q
GCtuYtRexRzB2UTOr1xzPPReoT8K8m0oXpjulRVbLD/ilJvf+FZ3VkMChbTT+iJB0RF0OJlQ2Iyf
LuIoZFptPUMT/qghwFaxAmPDQPPdZ0U/QBM2tALCrv9bEZ0gYfhdMr0iuUKdkipdrro95OtCCxaK
vmy62GBWXqzlbPxYSo7x0iUUsC3cd9ezuMHm8SFt2oioYlrk+j3KEjRlaskJTiFzRVOZdWXSPO91
tXxWg01jZzQYrsq2Y4eXD6zZzTo07cZGJH3EFAMXk8jtlcqXBZhHvKNMvRfJS3ZmwscK788aVDeI
Rt46QglhsEyBU4K/HxpFnlKt//g1KsDRuwgC/Vo/Y4lJF8D3d5sJGQozK6XKBw2TA6U/+S5dmK37
MaP+8Y1QpTSwssw6jknyZCmTK525eo5Pwe4IN/eziFsX9XuxzMneBHEHbDl29mChMEut6RGmtZzK
QcQXTZPstwTnxsJg3VCtOg9sPXZ5FRlBNxvaLo1bGMhE8iK7iQ+D7S5HpxAEdCG23RhCGxgLlN6h
tAjuxd4QnRxBjwaVOChnVr6R4e/nyOfwe7Giio9+ZRN1Cxq2heC3boWSpya27KAk7jFIY3j+S2/P
gT/QByFiLnayl1ZoOWcnqf/NorD3g0IPH1OClKw8nqEvXvBiNLeBz9ZGpNoBazljTkc+p5P2ZGSj
vYvN1Ljn3qVJ08NsGGR89wys07ZKgz7NHhIN2QngHQA6VXrURMwAcO4R7KVFOnM3TyNi2mL61A4n
Q3A7wSJ4kcwZt3ORAH+x9J3ZOdV1bFb/HHOJmRu1HnrxNCNyshsCu20ShZ6KWrssdGZHY/DQGNTu
tO0mPlTuum7UJ4xq0mZHlglE5EjKGkIRpqF+DLYHzCmODmNsR3Ai7TWtDGKnQS/OFOvWIKphKhvR
xVsEJRoGtiyvfocu/ublVX5t5SOqnwcDr4nh6bcIyXvYVPbNnBy45evAy1PqNudr3JGOrY28TTh1
AL73XVEVlEjue5t3a56dQcrqbNqo4XEPzF1aousHgB9z3naFobO8ZVldJ/cuieldDRssqcu1lmiL
u9GHhEvSco6uoTrWHp7c6ROuEQjBCPvZfa/iR1E2PsenticW62zpxM8l7Q21gjqVyXLA1YaTUEbW
2ame3Vz/YxVWd5FTvPd1/INIEHWy6ZwQWbC9T8X8kmt0dkWq5wjk2/Ja1oIoT6DzvPSBHv21WmM6
+IKBCBv46lp1PQdc1d0HuuAdKRfJ3pakfxpzv/M907zVPUVC65u70jd/cqdWGAci7ZA13h6MN2U9
fC4zI4q7HN2ZP7PuDwVrSd9tl22VVuzhtUOULPVRKOaJOmu8rc87T8GIjqZNZIDxOJDm0jMAd+pt
C4Fj05ignQZyO2BCIINEGLKPwUA/mHAzAHLLRzsM2mE09bXfd/ywH/Og6uN266a6dmkN+6UqaA2N
gq4Exy3BwdXz0Ixo1VDa73wWdF606op5GY6NEW9Nv7xm05S8v8CvKRDM4OmcdWZHcgB85S4EC0XJ
d4bLM1yITOgSxjwtMjCLGNrJmGLMUtOfwXyQfxRtbOzV3PprrKcERGWZyXdi+umf2EJWymXXXlRj
vY2sEDgm9JpMLfWGUSE0PZLm1NRGQV411pHFJqvFGaK8NchtqSUG5jVy6ijbWSVNm07a/bsou8sS
93vHXv0BVvrlarW/9Uf0UzEz2kb+1NPshhSxWw002yahNCEIonwUfvRT4ZdAc8RFKNnlMeWhR/B0
8L2syaGQWh8SxBijIfuQVpIFWeb9asneep16Bpzwt/epOTAViDAlzIq2LgX56vc2sSSdvdf90rvP
c4eZvUt/2V1HIJpaZ05c/5Zfijcfy0Rhty9AVDmo3Rwr7GxsMytfTT28sTbpqWaBzM6RXK9j/yxF
axyHVvttLVUbkNAtV5j/vpwq0mthQWaYhQ824kgFZut5iar3ZljqK2iDW1mwrnLAom41rSLjVOqo
LJhHc2mAVzjHcuB3L+4tbpdfrmtWJ8L9XvO20HdWh6wqNZ6VpxM3Msu/k3bRk2W6aYAPw279JjiC
l7MBp3vjGebRzQskZeuXBSXMdPjvHx2RhFEDBb6gPWTcmWvbnmpmzYOrTg7f6qmUSvLQEJe7NqFq
a2i/sIOHEnHDnJOJ7TUQ1pXWUO05EQpL90lL8ppu4mNQKEmdP3JSn1Er5pOt9//3BdXJsDEjYLR9
6mG37HkPFChOkprqPHTNIdkkhk9hsX6pmqI9RUSYYl+JTEbbxaYOS+USfElgGlP7N6jlyb4hpt3L
NXawGtGa/33577czBVhXX+PEnoP/oDWtOnn//0v++9eqwlZSy3gHta9ig+K/oDpjj8WsSfM/jAht
ZhXniFFahEX1BE5ZQ2jlIlGo5+Vit8NvIi7ZP0bFwy9mIMsdIM2IEHSRNqyWTUoK+S2Yf4JUpDLS
tuYkTyRLvXs9LYUHTLvMh1OB5pEM241mJr9mIcm6ln13JLpQWAR65TibKEbqBnkHORLYbvLL6izS
GHQddOFdRc9iL65Lrq15+cPuxFjjxKkLGpTL7sh9SSwOADihWGC1zZvmF2sy6eTyoFm3QRuHc581
40701RxUlYvORkyImzjPAyVIehvLfl/2n5EYqfgdHG9gAXg8BNz6kfSCJLKvbElXDt/OKX5qMbEr
xsA5oXTdx6PBXTCkxwQH37+BDYSP6WKhZ9iTwfGc6DbUcMQQlUVwaeWURAaX/t4wI+Loc5HdSOr5
wZsOm9BTF9KQRDDbvnZS9dPg06hEpp3uOd2o4HCHbQ3TNOgMZmvHns3BNWnfbEXzOlJQT70fpEW8
AHZHB9jiHmaKkYfRFvRN4n02tVM9VvsSigRuAMPOyLt2mkdUCeRTDTx9x5swVxt19NJNaAUc0lT8
7tzCTA21rP5VSgo+vRynI6DF/Sxr62rXz/aUFnuEOo9SMrzM8JLkgw9KL9YFk0/3EeXmr3l48koc
YTY8/GfLT6NdVKBxovP/bcCDfoFcS1hufapGKIgqG1/gb0ehA5LWEOZI1pP2meTpvJlMDkcTcf6x
KIqfdWDC8m69BIlyKnka6DizfgsSsAv6cXnqDZfay+XgycqhueDZRRUBdFVfdTRkHuJ5xE6OzKp+
Unw/t0YjU9I/1I6N8nnROeAsYsONttjFChX9TJSiZnKf2rVg5KLph5jnD9nwr7jGlIZbGDfdOL+T
hIWVsvcvSWoBgRzCujzXHZNP35D3JuWWAcqC6qVqMF8yQO7alOAIr+ZHAPdpV+2yiyeauyyZvYBl
2FZKJo9zFuOWkNywYxVTsbgYXKJ1BeIGqh4YbQ+I2dEk8l7VNd1jr+3zNfuvVvNTMeLapOXmj1p/
4NJhIFxaDSG/PCobYpAsRfeOiX4Kdbdznqa4+FzQUrTZ/IFXocrUHJACk3bMpJCipqfBKVH7IgfZ
mIN2ZeSd7H0x/WWviRM6+qvr7UxqFjRxT3aQWc1Tbkz2jnk+f45578dpOeG1ekZK/Mch7vIuMsAz
uY5cOdGezNr7RFRIDnVf/K78OiOTsMKf7+GNLc1DNeRI1pz+o0CXQJMa/4EsXXFeGXhCQOZvayd7
1qnoNogOy6sLxXCrjV8DfvUQYLVNDYhi28dUyU2RMOUI0A7n/JK1g/WQUAlyEz1pHY1Fey2QP5Ap
hw5malg++e6T0BngZnnbnCt8hxvZ6wG15ufCSmaj5MTKybBdRtTFLzEyo/ONO9TXjCVTc0lsLBez
Rl4tz0t6Yv92cSY+WP0yH2Y3mlDDEjvCeBpn0dQ9y0a7+oyg6C+hxo85fmbPGgMoB/kxoV2TPgqx
Tmr6rjQhv7EJBKoaWSUPRI8IhdikMFc5irFF/PZxJUbAIE5q8P9ZPU/0oE9ng8pl5RZYNyIxB8wa
+c8kF7lny0BYuYb+wy5oPCW5pJSV/X1thZIyJVW+JTtQpTvppWDnI1z6feRMuygzyptvBv/9LjPh
J8oVXlPPlNvcoJVypcs8kU91a4xUfAReibL80hbcTJVJPU7FYrHhY1Dc9YXGoKGfA6YKAdJ9HzgF
DwBqa/Aw2cSAKUKH6/zCBNWcMptgRXeooGIS8EaKjzg6TdGHuCzEJiuKjyaOI0Jkiy/D6si9Q+W7
1fRTpWnWZT8JLiz0+kZJG6t3GpsdelNy09GMx6tFgbzl+FIlL/ageGl45beTSfhE2YtXbYhfylH+
c1iW7dAukpB7ddCKHnpkAyHGUz90V1BHTT7daCJNnlKuoGIxjxGbN8KJLLlzCU+rKvFcIXgPMmIg
955VnpFCVQGhG3M4Co7B+Rf0T4wFbHlDu0LrHEmUNDH/OSXuPbTMipuv9jdjc1KaJo7jGG+8bo5f
6vh17oCGxNzvUInzF2ZcNWyWs3sZjEZdKuKWlQGmVpR04ahwGSX9I7sE4MwaxeaDzd20up4cc5a4
A0yXfdsJRjSq/4e0OtqzUPv2lM6j19HK9HGCjklLn+tl1Nk1J7iAG8SbHrPyJBGvchZXoZtP/F3C
yaZL3SvUhuP8i9iecoNSrTrDy3pGuaSOfayxpO3iFyy1dIlMibZulZEWvyoxJfnnx0TOSB/T/mwv
AymNafrXiquSvjTa/TeJTJKuo60Tz3qx9tQ5692oNqjxZBl6c/ktlPPUMx89E5MU9nNP0k5vv45m
wr5UFXuG+dO1NdurWVgfFuLkQ7WmdtfmjP/BuK9mL8cxtGDCQ6hHrK29OXvESW/QnnHVNKR5bmPT
uxDWgLYqxTFRZDrZhzJoLFbT+axnpF0UTzESnJ3mJwOfK7SpjWa/CcuVgRn5+nZBOqU79vKUGDLZ
o/++NII7ju8xPsHmsGirb7nOZ7ITugrHhDHjqdUaXsdakiJSiidL16l3zN9xPhHLHKFRm3z/SuI7
4/OIPDdMFwGf2YoRtLoDMHr1zNk+LMOy4xFyATDz2Zq1hKgCOZwY4jITKLgc4yNRdXnPh7hGh8KB
Kc5ozoFKOByZWcrExqUR5wPEasV1WpoQfTaOvuX+IFAkBQW9Geo3/oxKALAZfmAkVpeul/bGS+Qr
qpLPqK76g1HBpy7mgJOZEZ/jpnskHtsGBwACBhWKmJosjxYsRjkWMGO9eOZmuLlRzAEpa4aRaRZf
sG/hCaXaYvPNXLHmXk5rjbMIOoU3J+mGILztgvjLtWtqAH30ae2JBfH8NT2MjE5UbXQFrNW8UG8N
TBKVkfAk8GTZEaJLa51QLFywm0j3vgw1DtfaeZ65AXaW5OCzJqOjehfAAsbls1sznCIjfzLT0QxG
Sda0uNm2W1x8daGvSI8lEqeyi9t97U+PGbtl4Mdku6Uqe3dmNrftGozhe6p+6/RrnR1qI6muOtIK
htsi2zVtdhsm4Mq1zbyN6rY6V0gYwiW1CPupAMKYtokTn4ztGu5O3WgerZ+1qTq5XKsSI7wsy3Q3
kaqojc6X7hFY0hXNp0KSci7xq0To26gijvZIYlHcfLnt1IUL3JPc75xNVeRgcyLfOrBAwpxQVhc0
RkzksVGj9sxIvGiqJnDSGjTJuk5A0HqvYo2hkaneHCQRQ882TsGOn0bi5gd0jHhMfXBlx0YnHcuA
hiBwj9R1558G4DtBJuZf2PrUM3D5+5K5hCCay6phTM/dWm0gSmKnF/NU9gv6Em7VLbPz+iRiGx8/
4xiW9xTViQUuNRFEZwrkP1IQaDAqgAJ4qQ0bPtCie+va3rZ2tiU6XmMrjJdijY8Z2n3CkhlF6WvB
UmjfiuJYsJ4+6iJeTmNZHRjcxMxKiC0soyhc4u6X1uNxdLpylVTwOnVJidWEFDppkWm2oPNuSWF3
S+Mcx8kvXOnpJl589JKdi7GCAocrvsjPxjjk5//+SViItLl5SCPjc9W0FDUkjDuc/dCWmFTWshiu
SJbJpZtv0pbJi5X4xAScGlga+6i9YHridnS6M3Ir54EzksQIgv9sofzDuPjpIS9JAY3Lf1mOKWFx
kEX+D3dnttw2lmbrd+l7VGzMQET3iTgixZmiOEiWfIOQbRnzPG3g6c8HyJXKdHVn3ZyrjopCEhNF
cwD2/v+1vuX69heY9fWWKe/GEGO8MtXs1v+saV2v5dA9DdxDl5VGa9dq3e95WCZ04mvjUISPVmd+
M1NKgzmNZYogAbh29ZGqtbcfFS84m00ltpaivxZAysdS7VdWYFNXKPq9yBLBUBlxYZB26o4odzr5
pH8Guu8dRJw8l3px7nssjKOhLHvqIkvEcN8y01oBL0LW4NOBscmZPg4oqNEbUHfC7kOxCsoa/rNg
mXmC4Fj10Mb0VXHvPjOC1dE8OC8hNRXkhqh7I195jKROZKLQwWGRPI4Gn0LZlL5DcQ06pltdgnFg
qtN4L1U8/RBqA9Zi7D7F2oDBIRgXwq4ZMxIQpDTVM7cxvn7b0RY30x+4vFkG6I6pBooWcg1Pn3+w
GlqIS7jmlmG+CqThLspo/CKSRD1S0UUjjY3IJsJoV8dNcU9GGGhQPvSBBNc1CDFxoUe77yme7Bzf
O04laIW7wmvWqPayrLi5ayUT+gDK1lVqWkhFnEs4Ov4VpyyHzr516KLutdQiD5qMKPwD6a6JzQc6
ecjOyVhHhfJFmDg5MB8cbH5IjckJSWq+1rrEa+yYz2lmMyloBm1HClhyz5QR2O6oy21Cgy62NG2X
WunVKvSH2jr7Q/Uz750rXpOGX31HyuZmlAqRxZHv4BTm1rEYq+Kla8EEivptbgGGZpzvOjJxIfn2
2B3kONLYTCiQznvmhadhm4oa+SWeakKybnLm3Q41oflhFCfpEow01v2+oYKUJBgPZM1FNrLfzDJ9
6pGW7tqIATfST2LypvPnZ5oX4fScsOFW6eDQ3Q+b14rkriJPvZ3UhrOk1IWSPaKYqVTVphi1jRsZ
l7KXLjUNPsO7gbIAwyTdxfJdXnVL9Fjts5Ym9/SOO261R1eQrhGTFJuhfiO1jNp8YuL0NZ4ytMji
HnMo39HO2mRToWle9HbLU88PY9iqXUJEBF9Jmu+dP+7nxehNV2R0AnliUAmzqpfAQthUq027Hyoc
NFyJuMagYNoLvcDxFjXbHO4PP7uIFB3kgiWiKsOuGFZQ/+8F0jm1hQ3YVpO1jYBEwyahlHLBEnb1
rizsp7YbNkZG8gSso403wizIS1tb+SJYx+4YksDnHYoYl7sSZXg6cwBDxCmf+Ba9oBB4lMx4wSrW
F2+wsLzUxqoW4apOGH90vbOJuafeqdMF03KERkmucxY2xkKKTu+qwR1HGN0OSeXdUOGLdHD/0ANb
NmG2GULEemZKcBWF06HVuImoGAMZjDLnChgC3mEVwVpaFeG9VtKIigusCV1JTurY23vwLbK8hK6H
7Jp+d90p24iA6AXxRWIRqm23lq3/VCX0biL8b8znnkbbQUMX39IweY0LSnsh4G43jJZ9F2AP6aM9
r+3GxQcHWvKSN7hah4AhZTLNGt2E4yZijovW1UbfG6ieoH09OvdFx4xAJ3q7NYFPSHM82aX+Yqg4
UQAuHkxutatSmGKjGOKZlEGd/Mgpl5kScxHgL6NPdDYTG7Wt8SKd6q0izmfZ2wyZxkQ8jqP3JOk9
xqlebJiRVYxzOszvEcIvpA4vtMA7um3+mpxOsQrtEZkAoj2jTJfeSE/C6CFG5elz1PmUt5ziiSDO
75g4fhhmg7OWO36Fj0A1iaNpwBfUSBLuq5oqho92YqU5+daU2c3srfw+d3xrpzrhza98uKEhrrCy
SBrkqIshpn+WF7m/TZFmqHgkEL9Q324lnX2aSspYH1RawatJ1rOufJ8M8JGydGfxZhDbxfRzjHB5
WvVTA3Bzo2gl3moX14KuPKcjd8oh4djO138Q1uBujI6McstrDqKtqq306nWpVQxPeghNAZyjxDpn
vuNtRVo+WjaeQqz2ycYkJ8lGdb2Ygmer0Fr6fvQgtZ53t6crPSNZ/n9zfv73xSrA4v2fYUD/t62b
6i0JQXG/Z03YDNsf//UfE3j7gwaEmu4fkH50XRUmLj77DxaQCtUHVr0mdID14INciL6/YhUUVfyD
q4uqu6D5LM10bVizdd42wX/9h2Ia/7AdYcBjtv75jP/nP0ms8N/zX1idjyiMz/U/Y3Y0faLofFJ2
HFvVQEvzP8vSeRkgrP9K2fEyzcscVMmHUNg3pw77lYPE6ZbrSXKXM0cGaQfyLkqS71VF/q1piOJs
e3G3afgdbIQd+Gcc8/kiTX3zW0iGK6iW/H2YGJ0IBokXRF60ku3UVpA6w+0se7QgSj6qpn8C3dDt
502+UcWIVfBzdHWjIrID7kIaVPnaul2BNL2p4YXF5pnqLV2vnn6Pm3feKjTGoxaX+UNIF//h41GG
A2bIX1A+6V8MlNn8bvt0U9qdTvzn8HV0ECc4CYYPVcbFvVuuB1X27wG3WO6uFldVZtf3WtAmx7Dy
zF3tRNGan1526TOmiFUY6W8ZbiApUFA7ITm8NQkxKXVq7tbUPx2re8rzol74RfDr0Ri23ZN0YMXl
RpnczPqArdq/JQirNoIi1WJeDdEAPzaI4YPG9m/zpsItXwg5LI5KzabBypv7LGqj1bwTZ7VATU/P
KFcRCQ7CRewYxI1YltNwFAJiu+4C+moQdb12PW90Uu1edYuSwHsOwehfiyXXx3JpJjgUqR2vGu3J
7rmfKFPobub62nRrHL7W0bMvRPyxuZg2j+QRnBAjY35EokBNRv1StGm+awRuYsQS4lWY+pvDQOes
l05Apl5Omnmfqa8uOWWLLqvrbdSnX5GlXYYctSmZuqgYJemlJmmxt5wR5KIRyrBVBdUKknOqe1Wx
g2NXYeXV8+CqOm21L5gC3NVRd6CVnT6jOU+QsNbVuvUa9YuZpOvea4JvXo0Vj4lpNt6aeKSOJqXZ
45R3b9Lrem9l0oBb+DqXaMkw/A045wklkH1zqZpsB6OD8IMw9Q2JAJjM/GtpoRdyZYlXrGOAGkUu
Je3Kv9itku9sGw+7Jh2MdWC2gvuUb/uiK/jsEsP1j/Mi90b/GA9Z8LGKjzzZ4vE9zDvn7QwLkReF
VsS4x/BpKrOw4bb2CCi2n5siKj0fO+dtXmLE915NTqTvueY1s/wAPiMyKZrg5nVeRFkHvyKmp5At
nRhOjEto2pXb9RTlGU7+DMuleoZzDPDPlRJVd5U9lsaANuMqgnyMw3t4wctACAUB5Q+NtNOb40eb
EGTWyyhGsUlVrbr/PIwb6Pc/XWH/GzjYb3xsx1HxrqmkNKjUHqBkz8D4PyH3g6Q1+xoK7DE2DIfS
biuPEjK5lqdHFP5YikXwXjaxh3DA19FsWstS9upFR6P4pLBGkZy1QGjMv5jI/LFPKCYmpa5dSAwi
B73EWlqBTlnFMq3P7lQzaCmCfGybVydwgywhi2htMiFXQNjug1InKyaCPIsxiyLN9G2G6tfeW6WT
rOa9VlZvc6bK2gn6cHIOrDyi65DQ6FS61v3ieeiCegCCPaO9Xs29HYiQ5hxUaXMXxVb7LQnLm5fU
7k1JI3Vt928hiJu1Rbrrl8KKdvMxFMSxv45Rf3K1Xh6yHqjlvONfn920NYWMb/DML2OvB8ecVEGz
FubZyyPvMTXBalFdfpEaAzJ3IGFr/nCno0q42hBLg3ND3BkiZSceCIr75wLCZKwQuYd1LtKR01c2
g9qY70utQzosUeLgbB3OwbQJHBSmftnYWyu24v3ff2Hsv+Lz+cKo5BiYwrZ1QxMG///rXU7aVs/w
ObIeCDr0YeAICO7FMDwETpsBgnK6ZaGnzLinbca0mB+ptbmpY2LYTb375uWEqwj4b7rSxiBqUFbr
cnAvfYWVfD6CCvWPtuirq4bxblt0SY3InADC6X3V6YVeYHIzF1bDx7SUwbVIy2yNmhr78rRqFklw
1RzBBy69k9dYP6kGZPdooNfouPpnaCXdAzTLH2bR9M8JsGHarbQ/xLQzyvtwozkBXd3cjp9q9TAJ
vOo74NDu0tANAJ5dQ2tJWjEeS80Kj85dlhfIlbFGPPWtab8MkLgWPq6GswmWb9WqJmGS3PP3hdiE
g4n0g6IE8Q9t7ByG0dnALAtr+hb18u8/K+OvSQsMbGyNAZNtWPx2dccQv0UdYC8sQmkaEqBsUO1i
r7m4FPzeM6+711vdfUv5qAiDCsTZVQm+DRC4gBZ2MxCe5Xb+pSZCR3jVK80G3vOvH+68rcqydqNR
mefqx/SHWyhQvb54jGrsq/pQpd9bOix+4YDOZUCzcZ0opg8AqIo7Z/HaDNHWl8l4A++pMMlErBtN
gxSUZdkCCb91oDUBVKKU6vDvvsHTSPHPAzVSAITqWgwbTce1HV38FoKTJaHLjoAI375BZOg7F6ha
XNhRG85rgT0mkLJzylHTTupszkWl+llZkXnnkrKH/HP6sg8TJMRoU8TVf3zRP7/ymiUvjgVKt0OW
fbED5uSF/qQqRfLElxGGjfY0TivsmVdiVKjTCp4o7dENojMsGLErlGqAg+55qG3VnzQv7R8aeAMF
4HXnhktDK5MLM1n7UBXNuFAcjxFGaLz9tl0vSvelagzz2vDl5+PtsvsYNc9XmwhMfmLBsxepyjZX
pxnePEoJog2w++B5Pl4oeQgng1FHXsljZA2YgxLMh8id5bHMNHMb1a5CVdvV73Pye+/qQvAJTgs3
0Uu843+sz4+0xFiPjoo7Iqj2uEDOWW6Z145a74OShCdDaczrvIhjcYPNMR7nNYpfHjPKuL3H8MQ9
GRPJFCh+H6oO6tWx6ioEXVVDpCTtBqRkBuJlObyobr/uer2+uVo7PoiOZv68fT4s7HuJPz5aS1Ub
9qBWfi3gRGRLvYIfNu+g1VdQVpiOsehm7xxPtId+GJHycxleGV6oXy2TWW8ogfowjBPknr9XEmfT
6OjRFT0bNSO7T3ZOlkD56M3+GLvNdzdIx6/eSEasFYmjkRAvHLljfWrqGJScn+WreZuMhp9FqtJ7
deSjiu/+CNOqA6oTuCtR4GrwNLW9Ap6i8El45LSv1U1ADmiuN5Kf6CN5pxpQhWABnzP917Ve8C3m
KtQ96AWetSQqmzdlNB+coEasbZgrhYszfSUXFSHo928pmEvMg1X6ZRitY0Cq1cFjEHiaF1kRnq2g
RdUc1irOFf6qqIbmoqMcW/XAPLaVwEUU2rSW1VHrrrisr2EwUCY3QoCFMFJpeFPOmXe2mqFeYiqe
vf1U2y6GLzVG6FhRKFmg6TBXttm7zp2Ks/cAk2hd+CX1f6v27/rat64m5Jf7lJs3IovMvNawFVZZ
WZ/oKParPMi0XaiY5gOaqGDJSCjdxw0eZloSE5qiteQxyZ+CqBke4rEutbv5IeasA0zCfK3o6huj
O0mNYvrUUg1dn46Ya1XTp7xUNFT2rlPD2KK6fpm39TZOdCfTi928OhDQe1By6ObJ2cqNs1+17rew
9F+s0B3f7Cx5J0ul+kq/DbQF9qbXm9wOffMI00g/2lrL5SUJQoNACNazAeheqpdyif3SIPnhnzu6
mxjsYefWirbTZYxIw8Lq8bE+P9KkxD0+wIWMK5lcrGGqocXEWwAIwtlOlfsikk1PXsx5XjGJhNjB
w/k572+VWL9T4zze2uAc8dpEypoo5PTrRSCM+BqbY7lKrOfBStSDmBbzo0zNVJSvPT5zt8CdPG9E
ri8OJWbF+yJAjOT2jr3Ia8RKUAjJRhpBuUuVqzY/lOgwOEDyKkvpthQNqkPahthw1KxmhoTqmraZ
fqmQky1axKpXz/sBrtLZ6fGIARJWm2TXr0X3wwhlc5o3Z6gJHr1To9sNfTVln/lR+eoUZCCgPNEe
1FRmu74sqVRlKbVy6IIQFLrh2+C+F16tHD8XaAI9Wq4OYO5yHPfzjhb7zjHLUve+5mIGeKaOtlZV
N6uIqeBXTX8fhth867FsU4IEld0FRnzRMefcBdlovjlBSlKU4yJTkZa+9yvMhEMn/asttR1N62ZX
ixat2ai09S6ScMrvQlWvd/P6vAidcEzuft//cRaJasdMqMq+dOyXcIiDA8zU/qK4WXtMpP4QBD1r
PouKpuo9Qi8u99MR847E7DaWBgd+XpOUcKiBVoA2piMc2+ZUp8VGajVyPR8y70ijA9xf9TyvgARi
/EebChLWj6qDTqpUWoKEIu+CB2daWEOLxy2lUwQeKnj43DE/ytOWEEZz+DKvZapZrJuEbjfG4Xbn
CFhkLSWccJHStF3brlHSAgr1M61a/RzVQ0pNAKTmvG1e6ALHBQEq/VoZYs4zDIDoUvcqWouc0k4L
4cttk7bG8XPTpVcU9Tw/g4EU/QgMbjsfO2/6fDGfZwSOIuHeiL95QfPBdYH3Yn5Bn883vyissvXu
40X+Ny/o3W7E7y+oNLF1f8y4pGJCPRZGQwaTKPniiIEPqteNcuPUmNLKEYdDjRroZimKONDuIGhB
qcDTZ423MzRIa14vxAbU0PCioDhMjaD9GoyBtjLdJNy4ZjjilNvAU502N8SoY99dBHZqXUhTBgwN
bOER3xGiZ9PxVnhq8ie3TL92owx+oDc7ZSIqvyDcdO89JQj23M3TRZK1qB1azC5RoA4rxmzxpXTN
6JI6/SVuSsrL01pLs/lE33Ax9GV7QPRXRD/z1rk4UZoSAhEXcknlwgV0Oa2rClfUBvsiIxprDXU1
xRnPaELPtPZm0/3Yt0VdARZhVY4SzzjVtnknPJv2FqJnHPBkoLDiANJmYOXLINnOx7cOJv1RggWa
96YtbkEiaMKPZ3P4mV017zY/z8eTJd51kG3+MB9OGhJa0U52m3lnn2fq2sW5mKIM56o9FC9961QL
kQTWPvL98qXEwVq15pdShkh+JDfh+Sj0hjSTzX5iCHBSA09yDCsGR2aWntIUgud8dqYN6crUZbee
D9Pq8onmJvE15YSINvNNnmHMMaRVrqq6LS8Bo9LF0GnZa2s4NxdnMfffb542jPzXKi/M8oxXm07a
AiwADTeUpStiiLwDav9op/l2tkkbpzhZItKXeElhFcjikE1ewVgBEDY/+lx8biMbC6uSCHYdNOcj
mVQJCi0n+E7l0R/S706rhkuhGmJbaqFzL2l+0Pg38+KkSiZ8pfvgaMT73Gu9AjFHD4/gyDFCzEeM
PorgWNb7eS3ox+KkoLM/VYHypCkNqJppE4W7Zg8+z7ozCHagGV8+zYvym6vm4VOWSgYnXWehfqcp
WkT2Zd6tBN3ObNtykwxKuanHBOaGlxEMJjVxArWlnhStEqfRRE2mG7syrrr15775Ud+vUC6EJ9dg
+Es3OljN5w2F1e/zxtp/Hi586Ca5T1psZknMZJGBjSvpvN3cGFWilDGRn+Oc6OlvIq+Lt3ST/uXR
vDer+2j7L8fl23oIuo1NI/U+6+PuNUEark3TQDNFlSX63N30mOtWJKc9dlnMvQGvyWleuFpSnkBG
O36hkuVu3En8/qek9IMt7Kx47VAXg3G8QjMSpcoDVJTsR8IDLlPV1wJY8p0i6uYSDPCpajPo9g1T
tENYm/nKDM3iald8NlmfmgdXL366cNkfusJkhmehy8k9bjDcJbTnDBq1RcXdOfeVULeFpdh7Ky6c
/fwobzrI1VqA8Kwbfm0b06iHNvXHMb+vB8p3pW1WdTvA8iiUu9bNje8yViUaFzuA5pQEK0NHI60x
V17//dzf/Oskd26EmKYQlmM4BgUb67e5fwv+JknIbPualk3wA3jDyXbRMFVJGB9xdoOkMx4U2IEP
JizEiLTJNihuWh04ZxCduwbqRW7WJ5ur5jYzQXDg8WjOg0b4Slsy89BByOau3W8kGpywyKxLyjv6
8d52+YM3GudSS4IfhVnA/QSXzhXIe1cA6PSipBILW5zsIrOS6hniRncu/Qds9vVFEYDji7aANh4F
9QFjL6R9QvBWdhxjiXX95qB3mn6MyuhHC16wjj3jFES6Dty3tWm9muljgurm37ybv1VS6Da5FpHd
DLYpfNHe+f3dRJRktKojrr5avNtCkVfLqjCSoxGrhOs8OtNarvf2MqQAieOUVdGMPtdu/VHxjeHj
eCSu3w3TKw/zAVAgRiyVlXHKaiC5od1BCtY8AEDTAhPQBQlHcTS10r8SN9NsuZJDauEbjNIUfb1e
K+0ehBxG00Hm9H/MCCGVUQO3mVbFtMiHQfKriEDFZ/U50QP9VKcapQfW+qHWTwVtmCdYXh/7/lhz
tPjfVKOmNtxfyi4OseeW5ZCWrVF54c36a+UQlwk9dz3Mbz5mPzT7rfpKEByafh0ZXZyazPw8/1TQ
jH4F6MXQMkjMDT1q9TUu6XK02Q1vk/RwrhjD1q2P81xhnjV8TCDqGNsbApXooUUt0taF9x6HydcE
tf9zMkKRdYnSwS1JddVRGp83HflwDsiHxIk2/+IkJvzd3ht2rZUdRaH/8EPLuY5G41wDiTHCd8dH
+gjOlf475ZAA9OS8M256dUe+Dpyq6diWq9FqqmTTUUnHA9Keo1HV2TnBsX5ORyd5GPxglSmSyrZA
tx0GJxpgSCFKmAAyz43bIOhB60Fgr2wDfgs2ZIIs+lZXF4rmjkQ14M5Npm6eMyTDfdLGxmsRRKcB
kfdVMOk96jXSfKfS9Feva1R8GFAkA0XBZhLVrzBG0q+IIXtSpi3tOVFyknYqu7tqMqWA62X9Zqwc
Qi7G/n4uu8zFFq1mXCepEu1V8E/Xv/95Ob+3Tk20RdylXEu4ZL3QlP3rVwNPYEZryg8O1RCZh1BN
+AcnvWntJy1G6nvKc1FLLNGJJbfz6ijtd6ofxsO8VsqJFBglT02WOeem4NY3nZNkWXhQPYaJoP2U
Z4hRHfqCbLyf987PSDt1+HhGaqjvmnNfdqG1SQTwQYRqPXEpwlKOlJzaZVjB0rJIQhvh0bBx3k0y
EChrm0Cv3HCQclDUC3pqDWWsOCsYMxrRVS6h0NOqX4AOdsuAS0Zm2aeytNcEqo0ArOjaMe8hF1DE
tqBfkCebwE+0xbyqoNC5jsUKT7u4fmxxlWxhuziGxypTrynYpl2D5Xiyvf86xI8n8WrGqBpV9z1Q
gGaTEkDaYjt6oYqOqoG8lk0dJKj0K7iDSTe+BXkd8a9ktNgaqfkYAC6/+/vPWRXcgH67CpDMIwzL
JV/e0nU+99+uAqYyNMxi7OHWmVB4NbcDXFUZzU532vrBTKwOXHYnXkY7PonWlO9RBb+CK8QitUel
ppEqCSruUUA7yG+/jfX45DiyumFnAKIj2wo6zqi9utytFT0dHpm7WMaG2FCsLvGz6lXJuyNx/ilR
pz8hlw/vK+mHD5m0jK0eynhDLlb2GGGFX5Z+3j9TtwZEiIiGDrkIroHpQPRx6ZKzQlolA+4o9LZx
WKVLVY2bLa5B/wvdZhoZYzRwc3WUZz0d70rNdW+6H0UXKju70myVZ8iiGcgDlHq094k27XEmWXI8
gPIcD3Gaj4d5dX7U98M60Et9O6+VUf4joJMORySTFwuTUG3W4S1qfQQ4GDXvgEVGh3kbAvVg1TZa
R5oZh5RYLQ6+LN6GMcApqIvhaLuas6Rvp+3RozeY2BlQNz14VG2kfGB20qZA1RuHeJMamX2YN8yP
7GnXx/6EqckQAhmIIkb58JjbKiu+wUWJl12GGB/taXPKmbotwJIV38yhOshgaJ6L0rLWba2a60r1
++faUfb6YOTf7CYNKWZr8NCwnBzcYoyW845CkJAnBvGKsy1dDR5+hJhiwtWO0m/zAUh3sCDFvn+x
UGvvtKhr7qdi7Rvf8o+n9kEedlFj7CshNYCl1kC/gr+pReKKeYbJC1K+jTtk+EGrKnrhn7n6eGpr
HFDBdQAf6Jw/uBReFh87uFLLovZfDE9XVjDAtU2lud5NZNn1429OmEAB/erRbXVr31BMWZZx6L4g
XMUyCQmBVIupPTI2RxrvzdEti+Y4r86PMhpEy1KoMcYzdsyLoHD/fBxz0WBtKSj+dQaEFIT/eK6u
cMg2x89NXAJDz8/z/vQ0LcYjCOV7W7fNjTsNSPTQ3JOuERO9mtIXHqxqm1RxSEvkc8/8sM8dsGu9
j7l4Xvct8RZigVsl04Hzpo/trWkQ7/TPw/60rQkgL/nTbkQKINxbjITzgfO2+cB5FWD4RqKA2ICT
tfbzIp4eWWFU8VGZ75/bO79klj6vl7WO0elzV0EE88fJXMlB6fYKNrHpaebnmh85eWxsMB1fY1sr
r1xUDw0hNy+km/ZrlSEZKS2sjlb3bA9Vd9ZzT3+0O+0NU535Erqwsci9VtbzUR4FPttJzznd9L3Z
++7SHlPk3p49HEe/H4/zowzu2KqqcgJW4AcdCgPyZaH9aEBPYAeO2+ghlBk0QBJtwm5sEVO+BbCW
VnPxlqKv11G2IWgUMt1c5JUOAI4Csggftw+vq1LjYxphP6a1jAkNPvoTGYHf1byewpbSdj3a8mul
atXBtpoUxPWYbxsF9KjF1CJfgKc66H7WP4SumV6TsBkxLlCZnQ/+OGMQxA4L63Fe88YhXtV8mnjX
eTrNbsJNKSv3jpFw90BBwVPvXCX3VqNFs4FnN/S1oxXtwphyOD/2z4cK0XQP7VA8kpZEhkgzhU8O
LnEDrlsCvsD893EyzQBrrSpe9PEX5tPmo/O84vY9rnh/GDmLGtMuveJHj+LzI1wca68wXPrcVOE+
cQsifPFPVEBaRiNtLpGHzaRt4+6rb+dHkohBNPUAd7qKiag7KkCFSiGfFEBt955p1A+iTYst+S7G
RsQgR3FILLysZY47LRoZlacTcQJgh+cNo2eUTIR/KEoa0m+puB/MmwbNWjrOaB0Cvs34cxy6qA3e
7jjFGp4wvAat7LuHRmUOYkDYgmS8CGVYfbM1S11qtcwPXJIr5LoUywqjtr6VLbMkxiMvID/CVTX2
ZC7gsLmklLjvPo7IzHOa+eajKSjAMO9ax4WVUJ3Q+53em89kJsijoipnndkh3wuHLJzK8CP4NWN6
zQEao74FN1H5JlFIvZ5/Dz2ImKJg1AX822kOA3mS6xyK3tJUO+1a4ZU8lxOFf1qbdzqR89PWEnzS
0wJiHI+qINn34cvnZmoGvw6Yt2lWRjDU5wk0LSy/gNTTV/Gv7Z/n6o2D1mpez6KG2Pth25Cp8eQj
hVpiLGKe5bXDc18D2PKBqBzmVVHy2fUBNt1pZ2ReZNrUT0oYKBe9RZc3bbVkrz2k7vB9XkPH4u/t
FrHUvJpUqrPuLKT982ooCIdXfLRINKK2wgdgcgfG3N6VfywqoVi7rpb2ToXoTSTttGdeJ0JL3nUW
oT2f2z6Omc8x+dpmEOM4fd5PZRWur+zFpmTsdx8XJg4AmliXcdJZdMJ8I4kZbW5lWo+dmueH0cAp
NO+I7BFRRde+RBg514qQ6UYlEui5KZ3tfEAchCqCM2U4qqbOW4R/7m7eYZC3B3ibomhIkBPXrXDl
AeH76uu7eb/Ljx0LQv/rpdRJ+6eX0ketNcmb8oM2wjyI4sh6oy2/RI70Ly8ltdw/vZRyUCGZZk11
KoXyXuXR42DQZAAiJZ87LcVQJ82TOa3p6LfiSgS3gRrGLcbfMW9GIR49AqK7zqcktN8OasD9e95Z
A3zZlg0YgXmvRXw5FvSuWAFt9M9S9jejB9YFdsJ+6jM0a5qLK4zaubZVmHpssF3EjxGQjGVM1esl
zOynKjKMn0ZylbCA3lWp/Tq7kwyPYYX8OpvpSbqpSFH+ODsiTe8l692nNMmNn6Z5IaW7eBeDSdw1
+blPcjrb/OPs+W9nCJo+zh4LYKMfl7khar2HrHC8jQnJb22XwCe1kn6TGFsqLHmxBUrqvAxVj2xb
7dKDgMJ49OlDIYaBJMBlCXAxhxpqTReTS/vZKoBaWgpltfnZkgY89XzIqJV/ejbyvtKDqYYuPSeL
Nia4Gs9raIEqLNCn/yRLRPB1D43ziIjlTOIGBdCsfJiP6jXFfdSH/bxrPohvBgQot37wOmbDMGrL
BmMSrMb5+I9DBkMC98Hx65JawTFk1i6R6KSrz6eRDQGdAbcF0temFzK9pIq7vEgNrFrzU4uSGJK4
fpz35WNiQ7vgXjG9yPnPuKMRMk0Ovn2+eB3z2xpQe7wwTOsYuswI2jJs9nJs7ZPpexEjSYqlI0O8
2vC810Io5f3/dIQS3+jlL5uoEjtTiS0dO1tHnAggOuyrart0FdOjuMdi3uHqQt8FbnT83DT2eK8b
I2y3oR0xSsj79JAomXWjb+djuCsr2GSskgIkVqlOSFY8CPZKL9iNEZSevLbNW53xcXRCPM2njmZc
XfPqx7yLgVq5cEKn2hW3yJX+F4Fn+dGOzadWxP4XnPxip4QqKJ9ptc1raiaNGFfzqmSethhjeswV
/o4z2JFNl9liSTKYXELcqPEtxs1pftRy6Vx6A03vuWBJfEb9+475YCA7mMoJi+BPjPo+cB19byWp
sU+bVEHPMm1MSvlFxrq3+tO2+Zj56M9TFHv0SpLO/vkUmkJCeOUK/m3TU0NIoduINErpc6JpZJBt
qlQf7gZUE499kZFyk2bLWknjR4Csw+O8XUMNdufoqVj/OsIzoeNBf/04bT7G6w2wEr9OdXXvZ+ak
4UVkYMS5hkisJUTDWF/Q22bL1Oi1kwEDb5N4PUbBvpQPALSsZRSS9lcbhJDnfVOCD9bKvRqCRr77
XHe5zgFfAAAzb5sXNXjYX8eM8+FWhv2t1Q9pUdtHx/Dlwv5/jJ3XktvIlkW/CBHw5pXek2VZqheE
SlLDeyTc189CllrV03NvxLwgkAakVCSBzHPOXptiLsphS6vdFmUrThY1M0arO2dnior1gOfVmg24
efOC4ClO+vKOzDA5+FOI+3uLu4nwrWpNGAxOyDzaJnAMjDh0zipxmlVG8GVt2dNAoXo6rGHIKIt8
6ux+ZVlKf5aHIa2HtUm0B/BGyVJl0JpdGGqvspa1SgP/SNx7oYBhQeBSN/qp194CImvPPUZOxCbq
x8GtNFg2pK1GNPcnOWjbGFF1rQencR7lnfCWCQYL0jaXKrrVHKMYox85Sgg6WFQsWpcpW/0Xw4/Y
PjnlNxGr5taGTruRTSJe59jL2LoiFzgTCGV92rTiMJXUPSSWdY5geT/XrqUc0jSaVsnUj5RSWIQ9
lfG58qE/xxUCXjHeqZIIzvJghVHS46VBu4uqBEuRAsM1qy3uljPYn2dNKP55Fig48hq+YW9UVvin
cT5o7QzsxdVsbbVQh4KCejGKcfrfI3JOVpoBYcjK3ASZZu0/+5ylYU3JSU7NMa4Ui68XhT9JTs7W
8Jaf3+Nr4N8T46Gqt7B5npA1LbANNy/6fKAy7PehzjqA2+GQw7T8u68NhmA9aHXBKjAX/KR4GKRh
szO6ob3Jg+yn0BA3P0p89l8DJsGSXQ0VcfHVV4D9ublWsLIDO77IfqJPKNbLabqhmdvbester+op
K4UDeeIR5p81R4GvkQXiu9WGSyfX458qdyfsjhzngfRasO8NfQRmQW1p63TP4BP3BEWMR5RvOK5p
wdY0o/Ku+iKF2osJoT03hyY1NzFLlM1oG8DRFd3pHseW36ab1yFO9QmMMBYdxdHFaCYCA7rNemcD
Q8W/mGkOEabXTlOeA+Nzo0wsq9HS13I0bwf/Is/GpEOwVzcfn/22dRi7RJxnkfMu1lFmZ+SY7ogP
t0aQRB+5rWtLHGn186So9kVzMB6T4bje70486rPX/3ClnGBEgb4MkV2e4Vd3G4Hf7JI6UNVcfq1W
zcjoDh0Rknm5+9UtF74lUOGtqkNm6cxG7Im67luKwcv5UzdPVTuYp2I+yGaRD+lqHBS8ZJoS+70k
EM1RjyBPsABekSdJX0JH1/b8SBAD68SPKfKOqUbleYB2On2ZyI5fgOk/y0FHGxcOYYGbn4G9cqvo
Zcj98IUKyjptq2fQltFLn8QHvx3HmxyC+v5LK9X8PMDfekEHEi5NIrMHOZhqRr9yU81EsM0o9a4A
RFkXUEKT3ufVvTmbVWIJQMXAR5Nmxd2s+3SfJWCX5CA0OGMFdsjcyWY/Bx0x4jIvVBTYfF0CMg6P
A1U0j1SOvauVxnJjbpFq8R8acr0RBvYZTh1Hx7a/k8kHIu8071qATMkdywZ8LJArV/PEt4TdkR16
7yVywc1ERe1OL8L4PnnOWvYj197bNqU7G29mWlu6Fu5snJ+fYPxZF2Leh9bxRYYVGcab06i6K9/R
SCXEdn8DR6QDQQu7D7CMV882/Bf8ZDwYJ2ADOz6RV2r/L/zfKRzXB2MRg5vA9DW1jiEwyJVWDm+d
klErbNbxa4teYmoS9ZsJp2obZW26lU0LDSahwAYfXyPYQ2i1t5Nq2A9droaU1bveh041u28I9Vc4
qh+hZWevbLsFEETNICFBSkELxnBDGZOCk16RLChPU3+V4mIZRfOTaglAC9boAI+ZFNSVnnvRYrIS
4yzxiEycw8SQDTsMD/1nRVVXIBhTWLe2fs74kVOM7pLiK9g5jCKZToBY4ieqY5bqLLrwYyV6MkMH
+rc31Aii02/W/FCVT9bYLt0dGt9n2VIzSlwX8oEs26AfMfsdiNc0Ai/hEdrjGQ2OscW8LNzKauGq
Bxdkut+g2xtESClRabBdRcqF8V86+P2jKMtXG3vjU6GP/aPXEnjhLnir5pbsUkzk7xoxv7Vsfl4E
TaGyU/MU4eLQm7p9kAdCQr/PvpryF96HosoXX8OhNWwHM8kfC9xuxlNcEt0XFtQoagv0epGYpQYn
LTa8Y2S23pG7pdj6qvqUzl1f/WWsvSoG+VEFKbazCmfzj1YJ5uJNcJ9Kah8KQ7xVyN8h1LnFdXLd
Zm/ifju7LFHE2sbtUofI8L3pcDhBPvJroE5Dq0zrNpUKkJ8wN1auZdabRkmpipqsetr3yZCf+h6X
t4A8FkDIMqAC0DQO7VyNnHUXy/fEXc7qUH4sA6RZb6GqKJg0hSYsanVp6AUrsyDUTuGfA8Vz1HuM
kMESKmQxpe7bUyy0cDVUbvJUmEDaCjJHT8EAw+hfZ5MK1v3/MU++yjS/HqK8//MqX6/8NY+aurzm
Oe2PenZjd57fQMvlN8sQj9zugqPsSpwgOowIEBfGUDxNjVveys6wXsdgn0A9IkfWGw8IeI/8t63X
eoiNk14Rq5ZN3UmnXcAnBnKXa6Aao9seTBVHJJqfdx2jH9UTPi6UkcrTcS4jneZS0wyvx01tTx8u
BVAGzt5+mbJE74LaWPlB+rOGpdI9BhjFTmUV3PFGAkM0GsGdBam7GOY+eSb75Oh/nRf0zSnLQZW0
bc9TeEHSrV1ZLn/HGD4Glk4s4DqY6n1ajne7pbylCljRotEY34mQraZJ/2e/nK+3w7U0VGwa0av8
Ywmk+m2zDSjtXHytjVL86PahLy661Q8pS6+8uuOfMG1sB7Y3996GYvQofJFqrV4UC8Cx/pNUcs2t
PFW8J6nyylNo3ymPGYvK/Xm3NTYRq5uyWHztruRmCwiDd9adgr/TmJ3z2FwPdtkv+7HQ51RC/saX
lS/2+NYQdjp6aE7wbmSBGrd5evFL8c+pwMfD+ecSw3Dck7wga9eTtHO0Ql9U8IYfyEO0mI2MwQYa
d/uGumpnd07642sGyktxKN2aGbEa3/tOwJc9dJ0Su1sDwsQKUhrFd/oUzOXKYbudNZ8YFlU/bRfg
RZ0OyVmDbILGkI9ktJufI0jYh9pNiDVPkKLkRzLPn8rQfrADvNj/2/w09cSnHKNq859uUrvw9if8
bZyM7YzLcvpPHJo1UHZTddKzlnDRQ/VmdChFrayLSONbyjLlO7QVb6mqgFUvBGUf27mCo3OpbM0m
26PeiSa7f7BO3oOw1eTF1YZuZXZqtpMfqAJh5rMpP+0ysn/aNiBF6ia+5XNlHxZEj+o0xtcGEenC
jKzq29hh+S7U0sMP2ezu3Mqw7+Kv9JlQ1dqJhz2CbIqv+Fyu+CQcdVegPY31Zj9WKY6IsxYtYNGE
+HLUd7KpdwIzdjKnTjVe28jJ925v/EDQWsKXAoVxTXpd31CaGi4/p+BhsOnCkCIAkYkrDEFj0Mxr
HXfzV4OAOaW3ROMxTSbLrdZ4xgGknH1fliw37JU1mN2VeD3SJvanx6RCgwW1Dp9qzYpuJbmQJblW
/VCbNksVb1L3yFUo+zei8Kkl+7V1YfvBCvSudjLhdNrrezfXVYcSSV3dJ5Tl2W0D7vZv4YM801hL
rymJnL/rfw/EbTluuC2ckM4V56auirM8E5Hj7GK7uX32+73YK8ng7TSieg9Cwe8+jChIlU15cHUl
3TTBCOqiYE8knExdCe5guORO7l+mhmr2qznxdz1QYF8/kJPH2cjtf/Ww04/jfJBndViT9Au95CjP
/lPf14C8LBpwnRROTX39fC3Z63AZaE62r6vOV2/22JUApAVLl9oblN0YJHxF4q5UnCUmAC9AOtK9
QrDh0JrNsKqTuvqWkgDkiW45V2A1xYNh6e+y34ypQiE6n6NuToIVMjWre/RY72KZBN1k8BKsoKpi
uk0DWDP52xR5D+KaiOVl9CIDljhZSzBlR3locMKuF6GfwspJ7EvuBzTt0vs9PJYtqMeoaM4D3r78
TosfdgtkrTEHwCCBbgM2jO1TDw3poNeAIZQ2Vx+KcDZybRGuc4s7o3Qz/xJxuTJtI//hKCC9u8T/
fXngW9aJaItzYCOVb6uwx9KmrqhxM5SDEwnlAOf+99lXXywsHMy/2nIOuzNlrVPT3UUAG7Pc5sfn
WZ8H2VQ97T2yo0msapabC7D3/Tly06es7s2dbMlDnrCBAooVUYZGRijph9dhUN2LN2jf27nlDVSl
DEODGcTcdPBg3WFUbq3kqBFlQNRM1oxyNK3Zx+GiDjExiIfXoKDSqjKj7CxHdds6UxoVPfgJgNfQ
hRIYuVZ8xiomPudGnJzVjP+VP6Vw0Oc+OSoH/tVEASxwy641Kn0nbqtaigdWXAL21kx75t+AlFTY
RxzlIXQ4izqHD/urPeCcRCn3ZioIrQROgN9zV3f3Rnfuvh1lNyuLhpcqRSQ8d1dJEGObjpirYtd6
9ygw3vi2g8n5POpTXDsXYNQn2ZxzqlOTjc/NWIWgRupHoFQxQUz3KB+m8snpNeqaJyTZXVllqYUj
ykL6WNgCj638a9Ja0RqfLxCJvlc/9PNB9qWJQkBpbqKFifIg2mu6l50MqFjg0QJxiz1u9l7jlC+K
56o4UXrOuxkED2nZA/830ofCwDViMTj9ltL94UcD9GuRlKp2D4QyonxSOnQ7vQXtQSjngefSru8I
06m5mvFdnUuUNa29hfPbuElR/ettmiLgbZLhH29TT3r/QwMwuBBZmmwG6v+WVu/6xxG+9jFL+YGW
OqHgXhAN+NeAbMrDUOPnlhQ4F2qDshIuMvC2TJuYQASFe0CZ9N1nO0vja0Rm5YQUynnwS9d6eEeS
xAN7KuLTkLs8HUpcXZW47t57zXkCOUmaP8yiUwqRdSn7RdLeg9o0HkMRUhA1gDrCKKl7d+vie6ZV
3fFziZIY+OOoyRaqjPUksq57Bj/904FEcurnlpuqDSWh6rSVg03rtNwTU2cpR1NhBtg5mS9WNl0L
D8o3OVKE7QrC2K51dVbHGNwJYY3PahjHFEf313genPxo3OGYmc4FKCl5EA6ug0vP6IXh+qsvG9v0
Vr0n+ABcrXIFglI7yegg2f+8WeXaQuihSUVtu3SoLVykmefspE41Y8Gz+mqOhQcDtNB+j5aV+XsU
h/JYbebEnOc+xBobcpAd3kP45yxImt99cnQQFwO8/quiildCgNNNyWoU+CXeSpNuoLnPiiMoSbGU
zckKNnYXDMe4BzpbZim8qmw42/NB3sAUS/9LmNDGhOGIh7FovpXzI4Xa53rtUm6F5w9NO7nAdczf
osBrD77FypZorbMvbEBmZWq768QnJiZXKFYR+UcoyQlR1Dx/bg3k9d6F2vrw8xxdH1jR3mb1klPS
j2XgaWILumqA4X2U1nbI4umVIcfcTaX+0BkvrpJNH2Wr26AqNfOSpkSLjVEFCE6B091p1LOMFCLQ
++73cfySTWy/K7NR900krHOBvJT80HhAbuLeVEqM0Kck2Q9Db7fokXu+N2AYPO0ZnqQD/HLGeWB4
syGE4K/aJtMuEPTO1aBrF8jY8KZn/oCFIQJMSJZlsslqahuP415BiIrycYSlKa5dAm3BLe382BDm
x3SiZE1c9P/oHxosFv/0K/gdHKYuZNGt1cPBGjUAcTyGh4NwRljFeUL6QBFau0m9CHFlzmOjy1zE
6b0BGHGWWIIPbA8UuGCWhuMaQR2DRFEDmG+YbTrUonhvJ2xSBqd7KRPdOnRUvK4QwRfvQ9I9JipR
1DYvm5MZsPpyWzt/1zrnVzyo9QPkVqorMhMY+fw6GClf1ML8HkelvR2bgM1h6XNjkO20L1lQCbyg
oY/1f49bNqEi2Y7leP9n3I2DfRd0ybFzsJkYvbRaF8SxuPemkMzkYQwDdEYDFAycWxkRrpGSnGuy
i+E3znp0K8JQ8+yvAdnsW57eXaX7xz5lVVNingx7Ucu/j6pzV4hIPHliio5JgfFwmJvZdzW11tyV
2ztpAmJoYZsSK8U+FMZMdmt0m2iQ0VyCwXdcOJ2TtW5QnMLoQiJcjDV15Ga8aRtXf6am/5uY7OxH
Zzvvfa+JZ98n8CIIfQwEfE6E328hrktY76WtjdtCqVCGFCWgGUTymBm8fqFb0072UZw6bEjZOdvB
xo1tSsboSpqwBrnOU+zfZwmbDiuFtikLnzW7mtkR/qMgJDsu1Mxdxb7nXbAPHINtkVj6CdWWZe4+
78g1P4BSvQsgbFi24mhwzSORXyNi40OlleeWxPHvAfw4bhVy2cNnH+7RxdUdDNSxrZfsPjt9zxF7
oNrjuW2VgVyb8gAoJvhs+WkVnRrEknnss+PN0tfU8Q38nZSY+j7VXJkx0Flgydh5OvpODqZTivvf
BJIYtXHs8TUb6uPnqe4ayionCoqXVwY8LyzwVw0bDXIxa8t0DPd6oBq7ue6IrGVQYI4cuvzS51Pk
Lpiny97PU+4+PflERDOyU15kZiFWW/KUuFqySiGLbnucIGCXBu4Nclq+64Aj7REstFe8gtDWCTX8
1qbBlW2+gtFCzVbKyL5nKpExEbGuIRIT7TJXa/egM7PrkI0Paj7erVnD706CG6UJorTnhrzUm/Fn
rPP7ZO9uIcsR1iYsE2Ml57ZGbF875g6hyHCm8JufAeVFh3Gwqp389opoyG5gvqINtxpi+vN3Vg7E
xYishPDsolGM6BqmuQ6Jn9tVNM62n2OvXYO8jf/jQDpF8VXB8HNhsg85+BHmrJXpuVeb2ArBxupC
fMGjYIRD4LvGDqeZlFUtM0z+Vw5ipT5ftnAXNgXkdYxL2NOiajnHwvl96PtUP5dNgzlP6ZrrqlTJ
BctOOcdJdWOPfufQzlHORRGN41ErnJFaPQ7yTPZ9HrpkOsozoQMMXdh5rh768s10IKhnqb+cTBeY
OCiNOwlgHPCaWD0Orl/B+rJ2TtC5j5Orh+gK51wm3XU1kgevFVjx80VVNVQb7nk27oRDdY/LwuJr
mHQnORqY5bpNG+XJbBwedq5xKLL6IcA75d65JAVaix+nbBpB1kLF6ClXG0u+h94EXiyyllVgxC9w
HEZwPf1PC+I2NpzesE3Z9a7llQrAx0VXD9FZNrVqmddqc9fwqzznLiVZ8iJHGerNEDURRGTefdKd
GGMqKjFwbFZecuyHZD+GO4iYFYNf1Dyt4P65LpOx5sft2fesjF5tXTFumTFZT3Fef74YefnukI9i
Cfc6Wvgyv6ZMRnAuCNqd3TYMz1GFkTm5x3r1NaBYMRbxDn8iyxER/4WuvWleG90GC1sJmYUoclx+
1bLPj0qgFa+NwENNyl36NN9abDK2oIWaM/yDcjkN7fhQ+OyeiXtHH9yTf4C/iqhJDbODVdhY3JMr
+K7zdXOxRbVJBG3c1i+OtUcheY4h6Ls/UIqFF8GH7qn90sXG4aKXoX4ykSOu6l5MH7jCU1n1khjF
mwebeqEqpf0ty5yPsfODH+ZUnYPebv/yqReyBxfnzbpsqVae241lN3+F/GstaHs/nMH8YB1kfyPi
Ao3cyvSbMhUmVZ6o7USJIoxnZnGRzbR6DHKzOn82Jut3t2wq4ZOok+osZ8vrZDf3thQvjHGkYo7s
p9omvG8SX+dFNYp0uooa70QWv9pa9nlzn2iVPUbq1UW24MHXR9HrP+WE0cn6R7QRyrJTUQB9zp9f
zcVJN8Y/7uZ3jrFBqAA+2q/wbsXUCk0VFuWyBb4oOsXG4GIJRiIUufD4Gd93e2fYxD7xARnuL9Lu
keii/4AYwbr1mvlNdstZBAvAFs1Bz+zvWS6pA9XpHWzXKwvhOAd+QM4CCSgWSZh/UShFceXnSK7W
Jfmj9ddcOfbVJIUEHSXx8XGbX0kOfF1uZDDIxEAqdFAUm4h8ad+CpvVIbZXGVjblQOI3wQYFAIoI
Q7V5YnKwkpJbsx29y5acm3qkPetkIRtINxA8Vub0yopUOcg+OVU0VCb7tVrCOedNfTImCwET8VBC
1zlg0T4tTJftFkrs8uDGIryWVdk8Zbhq4lQ3O7jMTSsO8kdNeZKNWk5gBbSMkQVtCbrVT57ODcSt
o1c5KKfpZvtXImrnKFu+1dq7XiQA5FW9pw4cS2xhkMgae9clN2qgm+rZm1zIiBWrrtfhU1PCfPkc
KedT8vRsfpB0bHonmmVWGnlKeU3mt3+VCQgdOU9eJ/vloXG5JeVFezAroR1K0zxGepLfRuozFL9s
L6XR5TfZhcrAwqzeATo7zwgCnugpf8+Nnhn5KdWD4pTPB3lWZqwgM6DrX/1f0+SZnVaUU/65tO+p
qMpGarm+Br5GhacehpY6ZmjEGXBKShU8APdXDEaJbill85bk6iNkjfiv2sd2S0/7D0iBQL2JID/6
zawG9dTxEOObgjPYcIuSLjpUM/DLIF79BuVvQ+2A8zEkTrQUMQY1uhV5x9p3SQ7XOnIk9VoYtfPR
Y7MEG7xl22dQLDjWlFPLAdv6qUFl+J40Il63KC6PDdYdt7ivwMfNV2ojEn69zt5IdNabsMfXM9a5
A7e2EBui8dUZqr+zRI/G1pgFIjeuubPoyuoctpyxS7C5g+Duoalluv0aCMrmsVADIg5Ysa2iBjAI
iu0NwG39+9iiOM/zXj0NUd7d8gnIvA6r7rtVFT9wXXQfDZKfB8qcsrU69yfqrR1y8V4r1JF2OXic
HMzxy5CWN/mCPD+ypdPxdynzmWJbG+5FCIwhu2kqjoD4ERiE3gV9KkHez1Elu3slZDzZ+hyIbDDd
YYViycEp0luVvTJQ+R5R9ZvjftL7AYyzIgND4VnqwezrC3jw6FZoxrJ1HPfcKGbtktlPiq3a4Jct
R20x19d2I391y3iNPK3mxkWXHFSUIDvkWf5mdpMDVyoy7IVNsHv7+VJ6netnhdKNwTbwgaQ6lvCp
uaLOsroPFEWdAGiBnrar6q7CYGSrYOUbOapoOGcGOlpE2cy7aeco2q+w9JMDxe4gpSMv1k9VYfCs
K6iOqZBaLbWx1U9yADQ8e4Y/Tc1rzpEVmGS36uAeKTks6cQTn9LCtLcXgNasZ9W1skeMbA5SS6jk
M7yhT3BvmJWGuaFp20nz27UVUTwyBpndbMrAcde1rijrOO2SQ8gn++iqeFBWY6R9RJr2YuJM/jx0
aoPcCAW44QXdq0CSJSf0GqVDtnAg1URGtWsNuCUEry4UmjsXDaNZtUiTs2xhKeFcwsBzLuPgKyg/
XR8hX2eTls+gzqNe2ctL3bQVBiZhTHTt4q9p6OB+zy8nu+QZ6yK2BL1KKFxO/npL02R543oRMNf5
leuixbUQPe5K1DjDOljvEOjC9bytG9T9So/nkzyVB5Uljb+W46EiYFgUI5gQXazCsErfcjMVByfl
CUORb/rWuliv4gzuHeToIMLlUMTWix3XNeEy/sBmzsOUvTB2iP24dt2+vg6UQT0CJMuPRRb9Kmq0
MqHtQSz3jO5zh1GHwa9hiAEFzbQxuf0QGAB+DkaQpK7cCXZyMyJngA7+kaa6OBXz/BSH3406sM+W
g1Dslo6usxx1O/cUaJZ78lUO8kwe5ECq5epSRfFNIvjveXJUVNXUfV6Mve8MvxBoy+cXME39aOnx
URSOBvxfz7JljPdJEWUDRQewD2vXKfeoN3TQA+7waHX9d0OpByrP8uLFLYrvudF7596bipdOrUnh
urF1lIOZCWGGN7H3cpQkabMKOifaKYk+LEPddVZGgGPs0urM8kBcjerBANT7Qbb9mLOv5udM2QZc
jjk0iQZ2W6jZ9kVfHyF8IKZxwm8QN+K/vEF8621qYVx/GJYCHOijYofNRtdq9UQcIz807ZTvggbY
S4vh16rwoxgXC3KaBX5/H2No7EeBg/XCIv6W+sr4i7Tsh80W9a2OS519T6M/2I1LehGuz8nTq/5A
GgoVlup1V9EWoHTVYNw2ZpItfRX+N1JFvn7z6qvWSPXrxhSTze1ZlgPsYFdOTUamMk2NEE/P00yT
ATnNrrXmpVEWBvSahdqYYlfgkXkNcM2+yrNRVVF9aEkO3DelL7NcE0VRYazUjvuRnPg5Ml9XEKHa
oBPHVRsr7D37g3KlU4BFctJyXjvVcTc5WasNhH7nVXc1ZdkCdd1rc9OvUOlqo1FeRkLcr4KfVJO5
7lOXReY1bX+1Gv4BWDuII1YGw5pCzwyzQfrkYfKwBVzK4b6LOGVfEh/d4TntwTgKvzLuOmhaOI62
DgiYZuXyYZZeec1jz3pxUNnpXmrebZP0x78uGqgJ2YaCIN6fi6ypta6NlYCQz8zk2cR7eZkIJf48
U6w6eUaK4CzlqBvZv8++5hWR+r1q45OMUecmmV0sT+xV1+jGS9Q6xpZviw2SAR22GmarvIbFFlHm
uDSh3z6LuvBPoTB+6XOrptL/MSGn3Ln82ZYWqLzM8bubnFpF0bDwEGYf83TQns0RA4HaoVw9bRxK
/bo3Y6bL6MC6LHuontE8s0qCK7nF3dj+muAN+nczN8IrWUOc1qrwKONh8pAYWrel+mtYypCZ7KO8
B9fRzHe3n7E1rSx33gClg13yYhotcEsI014BNC08REtvMWaJx0rperwjuujNHfDrGqOH2kjHgzw0
ZNw/z/7VZ2P0hNfgn+FYab1NCGnswHYftXObhvww6/zUKdgv+WriPzd6i1XqzPFwtgRz84uf8Uie
iulRzLCFusZJ3Xb975XSIAoRk/rQqhSVYXhmga7os8tn7WrUkwMPh5ES7Mp08aYfWn+DfHU4u4r2
OI5Ug2Oaqc6RsfEtIVS99NK8PwrF7t+eoTd7mLcquAI5xbuug1HAiSOaE83hDjz39OzY/rcwnrIf
SVO/t9n0zwnVMAruNIm9dsrkAY44srYU5mLme8CGJkNfWw0qKdE21a1wETQ7VVe8Y+x1cBTAqRkB
mYD8yTfFrrE59ZEAsGxo9dnxo3SSx1po9RkRQfjkov0rLwWltsskaZRrX2TFntCeskVBaT8oSLWX
SP3qH9nIh4Ad8S8DauKiwKvzpXEBk7t+pB5VhAXnicf8uhWgFuvQelFFAkknxY4Blep4lIe0g1op
z6zIGT7PgkHpj/pC9hYVhVQs2JjVjX24xqSKRV3baAfqNCYcocb4HSHWcysG75ENv49xVNpSBRMk
JM4swopwGW+iafsre2gsSucLKL3OlkXXd+emdMvHYSre5AWD58J3CfXkKPS2ekGjuV89l9wKjpE/
FmcMVPlhVWZWwiykbUUmZa9wgJatauBUNkTvCc/i5ypzcm4tpfdrr8SW/6uaWDjlgW0/jwU22G5H
jXSY9oRqtQIkPb8JvPm2GVWJ76AxirWCQf0+d8z41TOdLX+B3/0+vtUY/fjRKwWc25Fd46Ia1Jyv
pl9ssRrESSlVjLtpgTT0Y24XI7Xnd9JnVclm1iUUs9QtTDHDpDUx/6ujj8mfNqOY3LspomIbU4y8
68taeTFFc5YTKEqH9u+VuI0X9tVUtXaFv5f1KM8SAO//58z1tI2Nnu+zkl8m7Ap7bJZqX+or2fw8
KI2ybZDkkSN7yMgVPpqWYT3VcOaBqsQU+JSK+eRXKhvrrsWTUSvFpkWYtYglYcNtzZitrkdR3Gy6
F0UBIFdZNBCo+UfXZ+25dwLtnLdlhPwefVJ0aKYs/MGtL2NP/J/Gx7H5HYjPPJ7lxJ6j/UBwZptQ
RvmKD+stZCH8UPtmv8y0rrrjcwB8xLhn1PuezQA9MAAD4z7mottYXeluynnUa5CScLvBr4k66/ki
Oeu/XiRH0VT+14vSga1UmtjWgz7X5UQCCxE/xvHKtxTYzG1hxbtAy9SF00kL5MliC6tyv8TxvHCi
aWukWWmdfQ3aTozYbQVQxieq+oRVTWyeUoIdI9Uxs+51mnqA5qpCfaPrpIjI5oNWuegK/xxk39B0
5i6YJvNZ0fRpS8H8tE4yu7jXpYkvbj8MB9kcuaGgry0fwLG6z+OUYHSFITm6oaOMh/MDyjbCMciK
ziHzEv80d4F3OQSwcDxada2PRx/pyVLLoT6r2BW+jJS0IjExzC3bMuOl/9/Nr1ENAetL6njWiqdH
RF19p63iEv/2JjepSKAI4oFoPInrLJ/JeR15tGKyf7fxD6wf5MTEKwmZzdfJSyYtbh6++v71Wqo7
kfOwCRdgYT0XlcuDYpIYaRBEb2T1lmM71cNU1uRmQY8tKy/H4y9eDa8tQoOXUkFb3IT3ajKDa1E7
P9S5FaTGuI9c2BJysBEDApWxVbeTYTEaBxitlVsHePIlSLSDjRb2wAKElMDcVf05i9wcN4+sO8l+
E/76Qs2H8pCOICWnovA2SePEL0WL/0UXeeG6CVjcumFc7wMb2JGGu7QmDPUgl5mWCvCNTW+lWdVJ
MaxsaaltsZ5yK6RaGT+hwkgUuBK+t2UjIHaV2yVPlulniymGLwZ9dj+GTfumjuYEKLmrjgEMtqsD
fp9SiQhXDHcQZFlbFrR4Z+g6oZ0sVyjdx2/5W4SyIy6b/GO0gWymQRmeW0svr1Gmh0u397KPvh5P
Li7pZEeKYjuRJrvwvQquje4b5y7/mc2NyXAVKs7mwVabvqdmRKlvo7a4hASYVxqQm7Mp2cWayB5N
L8oeke9QjzKMw7Jv7N99m5Mz9Sf+WfGbwPVr19dgUf152aMNZHxMqHYn2XS1VURl093zDajEtoOL
9xDqlMaa9qOKznZb84FSgFy6l0n5H8LOazluXVvXT8Qq5nDbOauVJd+wLMtmjmB++vMR8nL7eK9z
ds0qFDEA0j1bTRIY4w9lvsK9XbzXvYfeztT9bCnPANv337QJCfYaRZMLJVr85zEp3aJkkz3WHn5I
ZK+wicNRzrSxArVCsCRsWaeXmpsrI8n55k2wIMrEzbBRcAQM/K7ZkETGDIV39kkCMfVCo7qoud1R
Cb3iAAamesUEalVkbvsE6HS4n1rv0hSifnWxbT6oAlSonAWsqlubmW5t5SgKyCUaUAPay5/qeC3K
jIwM+74zThgDUqQ0sisbM7XA8ouIzG6BYLeMtV2FtbecaM/Dtyu4wDz3JnDJztE7Pvxst9bNjRnp
E/mcz8Zxx33SFH0GUpSQbG7TBnmaDLatdonYzZ3hqPZ739NUCuiN9oy1AEhKlZ1gWtnacxvpzl7z
lyogDt7NrLKbUI3xw/KHXWfGzUp2Kx9539rLmrUIw+TFmshKayrJdjmKUCy/DWAiWzk6FdjARg3Y
QTlqTDmm7kllHuSobeKggvB0c5Kjo++g/LKOcO6ASYDIDhXUlexNXeJCmqG5dU0TtCO1OZgodv1I
Zst61OYm1cJrFnjlRYY8LR/W2UBt3zEa6JBJ7mzEWGCCbfXpUZ0fo7IbIzGy9xOA20juLCR4BeUI
bWVOMIkGPTHf6nIlgboi1Zs9/IZ4LTEtnql+KG0R3NeqFl/bFh1ROe12tt6Nt7MNv2n2CPzG60Jk
2a5lR4ckGG6sfelbm2Z0hjelZTsZW9l9Grb9vRPWyPPNr4og2KLSAJrV47WsCeVoIceDtihvaY8C
69o3ETuRb+kymT4KcGF3XYOBh9Ie4ggNWBsLuSddI61WOKnzKUJ7lWd2+t1KdDLbyZo3cdBTN6jJ
aBi2S+LN9TBxnCWp3Nq8L0solyzsJ9heUCPRL22/YzVkoo8dUa6ivhFbey3rm6cgxsK2RCfackts
SmdnGNmoFKz7IB63euFRENbMqMO2AB3nwEtOFvoY7+rkuEsdGvydo0zeDr3BYQeKprmqYweIRY2S
+TFm8FcBxAb63JhlvVjqDwn505mjg5ep+KsrR802B/GWD9MiF914Cdo+WFM9Hvc4u1fviDahwK+8
OVrt73W7M1cyjCQXKsWwFq6GWnznSeEsommET58jrp7EIWLGM3pYFGpx/uq7AbShgFrfRo7IxmXJ
dWhRWzcQq8TRepzUU9Km30NfK7de7qknT9H6XcffdY0z2zdrKJtyGXTKDx+6/mkK6vqxrCNrp+ZT
vvR5TKFgT6wgg5Elw3BtE6N+HKfGWMc8DfFVZTAMOuAAcb2Ug/Ikizd8lcRd4y96Fjs7G8/bckEF
LFwJstDLRm+6IzdJe2xB8Hwd/RP7OkWU1UYpA2oSUf+LF7zyYrDh3XcpClN9oykvrWEOaxWswVaO
mnM5xepFQuGayUomjjnSwvdCr7uDbziou40+2AhVCzocTcNx/dUPzN5e2l1Wo26ADiarzClHDaNB
tL123Pwk+yEWTUutZtNt1A8yDInWUc/I5gme6Tg9zMLDshnt6ZuJ0dBRyhM7Tod1qfskh2TEEpa5
ZyclFjLmFn69+r1AU2v74HmzESxAiYde6YdNBqz4qE2Tc9R0u8USpfQfnHSEY17q5vcxA34WpNne
LgHdu/2kHWXTh4aB5OHc10xXO6ag6yfTig63KTIuu1aBt65YaA1qsMZol4+RnlWPLVp1NfmjOxnC
PrvfVNBvVtY8owyFvxlD3QIoJoyrG11qRbfvIq1ACMzBAwltft3fdU1oXJPQC3ceqWMc1LFG8ewp
vwSj7+Iu7+e4jvZ/H+Geq2/IDl09cwhPiSh+N7iqwaGMq+U/cWWeJmOxYqmkfIJ8VcUGCdy5UXoY
6bWpBFuIOB8yLkO35p9YmfkqZk3IYvlV2Zzd1MMANbMfZA9JMhS65rgyH8kuEhjmKXP2npNRS5ch
z+x+CasNV3Aqojt7bkJ8stZTxQdMuza6k82gg+7Ua9/Y50ryLEOagleXIwrMZinXn1VdbNpQ5c77
0wRu9n10zPxwC7U8UtcKqCOM0IS6hWxesPYJnEszNxa6xUNVdHsQ0sJY6JluX6Iq0jeJjwH4X0F5
is8dVBb67B4HSihLAnxaGhOdC/TinvFB+4WOn/8zT654/kyfKO32C+Q2jL3dszzKKEcu6rqMf6h5
RM6qxK8TbS/QGTxA2XFs466LPtNyQjffDt9tPw2WMUKaT1YFzaiHJRhPZf7sJEGK0D6uKOHc9Rzq
76VVYYI0d8cChQjEXl8MlqMPUTeTTjr3TvKbSNAod+5k3knGi2VhhmHVRrFPeGXdA5ZO1n0YeyvY
BTCL5pgv6mSr20mNRfV/YqafDntlMKEnzFPkALy4+tRCCr+FfK0b7kI1o+zErFs8NZQFhmTJ3S3O
WuDa961ylCF5QYCuLOVqXFPxrk9hLmfFJXA9soUqLpvapCbqNvUtoBxBGG2sqq93wzQWEGTQbyqG
odkHI7m6pi1NQJxmfNFx5tygcNBc06pGgosa5wMLT2fZ2Xb/nIEdB+cb1m9a6aeQBxBxyVrrCQnY
4dPQxp0GUS9YpGSjXDQ34CrkmJ6zhAUtDgozbozypdR45kMcLreyi+dhsIpCp9j7bVK9FDrFqTTX
QO3Ok+va/mXYCiTXuYeDyhkIiXdtqcy/sMxbKgDOIWzV6tGrfW3tD2qysctIe7KFGPZlqBQ8rTT1
Kcr84eJO/oMclKEZNDwMTxNucNDoDDCAv9cSidpnSxCQ/i7VlWCpjhoZugLvFHZW0XlKMOFrFf8x
SHz708UfujcN7Y0vCz8zBTHaqOtUzLv9u2xSreOtMWaShTY3wjSyGlZGBBgxp+x6m+PkJfI4pXoB
tOueADXki87s9Oc4szHpmbv17ANkBQ665C0is/bYrLykz7m79PaaKSpSgZEafgxu8NIWWflUWVO9
rwVK6/AUvOdCjGCsE+CU/Lf4b0cQuP8/o0W7GjKoUWDQ21z9CXTqqR11hPkhyVCQ0qznjrXnqvSr
6d4Lu3CTOJZzZrfUQvo2p0MWWfWx0G2MqJvMuAwJC13NCcYHMdT6sh+E+4JNF/4hZqh9B9h4N2Kr
vAzM5rXtWv+oZyG/fknHkMwMycmQDc8gTQv0owwXmve9t3DOgYrw7ClkPvl6PFar1gCmOxrvjTDR
5sSk8aNgQQnK1d/amKlAaEf3oFUc/zKZ/g/DNY0dO1PTWEi1A8Vr7XWN/uTXvMaeLGrmPG9wQv99
rj5YcN6s4kDGnhKdLMpVqBMedDw1yyb2/qrx/dMVkxvuJtwJ8hVQr+k1Iae1ylDZZgte10/gYS8S
l1hP5K8tnxwp32X9ZAzOV1zOhysabnlPf9RB3ZGeaFwwZ56An9qLp0wAHi5YH394ESKxBhXrhdDZ
/rbm9EPY5Lsi2x6ftbJGn86wu5N8GPoC6STLcu7lJtT905uFDChXNAupBu4MVrSbsHr+6vbeYF7k
wDgf5Z73rLljswfQgUzsnC4N66I687+BRM2cJGW9CSOmb4Itrz/jVUFEcNGFRXkxmn5C6lYvTvE0
7rsZzqalUbsENJZf+tYoLnltNUsYL9EHAMG9pysuXuWquQXwZG4bBL5eokjdywm3M2szLC+Jr/51
ZjtN6TLLWpWnM2UytWLLZFdQDZoOipBRUfxFCQPmQTY8J3BO7uSgV2o4RyvNo9t15XOX3QM76l7U
fqzujTw5mfMFcs20EIVusUeYB71a6Ac/mAUk51EVSWeKqDXCHvMobERrDVNV2cjRlpryAmbSAthS
BLRND7+aW5dvfYlvEUoM84xb/DbXdF7slN1PDx6z7MTzVOr583DSZj2cJZDdRacW6mOva8lGq3wo
AyKeTmSDx1MZNNNp9jGnAqBQ4Jhj2M5Wq5Di8DKjYHZyOn1OFldnfHFayuOEJi0E9In9WYOmBH05
ohlWfaAm1rBbp3Qy5snvZpq7IanTHb+KJN6NpeuGiyhY9nzWcBGL4AhDX//AaACJA7UYX3vAbEg8
uf5DjFcTaU4l2ASIY2xUMGBnCHXxgHgCh70LZxODD3Z/bHmcqCjP8kjOk0elbmhrzW2txS3WGjHY
i74etnE/BLs2nqa17WfBm1NXJPYnj1qvp9uv9fkrCnbrFIcqAJV5ksYrel3boKGxBFp3FBzrHdb1
2yzzX0aWPo+V3fC8M0+yM7QI4rNMnpYodQCrnbsWKJhT4TufcoZOruExwJRwTAQ6eVPzXhiVukCt
AbCoJ4wHy8SmSM2mFi9ut+eLs7tvohMvVq+6nxYIM6GIhvLQWUexGUwqagQBjl+fGJC9iaqLvg28
hYA6+OFLOUO8SwFASSh5B2YQgP00YJmkxFgmsYFMt4g/dEcjSoqzbMIYlTdDF189GVKVpjiPkx4M
i695ml7wuyvVTcvHouzlpOuJlwZwACrphYtukTyi4NAewAT7e3kUBKO57884c45XsmbarsJ5a1HG
VP7XuYJwUtndiYRNzwJuaIzfmYbgTzh512Q0qXaUYYvsSPf7SMZ4tDbP/xyZ0YQ1Zs93iZrCCmoX
stA5Uta9btincTTMuxjXDZSIUK6hEHTfql74jM4jXKbMWIHVXRoZNsT+pERot5j9HeheA502arsN
xUdNa+1P1QQKUTXZzir76CiVBaTGwE1toMracmc15b0MrS14she+v8pYIav6rfPylRm66ls3e5sa
IvyIXb2GDDJVUELr6uoOPnyR1gk/kKp5dmutedJsa1PVQ/Volc5P30/cT1Q3SZLNKAgVY5ag7N0P
BJVmXqNmP8csl1YN8uV3uDDx1CzgJ5HWIV0TenjSl566MKugXglZrnQzB/Mbdfoy0Bz00dmUUJhW
vDRYKiWYhAyuVl/ctgopSCI3gdnrJ0Y5j9Dno9cJK7u1mQ78xmvbgsmA8R9CV9qCjMqwqR0b6FJY
KbNtO1+vj5HdAm5zdsIrhZWmg64S213chbTURrU6V9njgJsOY8t6mjq8XNBdgP8T0WVLQR01V5/l
qUOnV4+F9UMOjSLx9mpV9hBN7EfR2xHwOvsx6M34h9ebjzFmKzLyZ+jPgZwzT04Up7zUGBetjBDz
dz0V/Zui66+agTQnBjYYSGMkZ0X6k6p20XvSNsPSGjMkAYUKe4G9AaTbsF+VZhmzqgbKSH45vIhW
gE+Ku3TRZQVWXv6QbnKtZluGmdDVHcd4J0zH4s6JgosGQGddAxl5ThR4Upruhz+V6W1sfefyZYAZ
KkG51aBHDituAGQYekW95grWR05SO0j46zFaUXn0aePw0WisxhY9m8wEj8UfNqJPJB3D4cXVkAgJ
UkVcc2yktnVcfQxW8WHbZCUnQ3O+DQFfdY084gK/1XFOgCywGH0qnbHBgqHlZ5FUzgMKKN46nrzy
HKMoCkWxsXZTFeWbDo+sTR6/DlmWoVI3134c0DQ5Jai2p35DUgQz0MjZqV1rvJTlVO2yToFOOmXZ
u5HY5MOAfaLrjeUBqO9jK1qg3ubwM3fz6XvVUBqsipkrn08/kE3qDxjDnasZ6pE3Vn2de3Jp/aen
uyBHf1firFlteNbfA16Qb3MAhmh/zi6sNXLrd0HyoNXkMdaZ/cvCS48d62MQuBbK864SfMRdjhyc
jbi3b1vB0qxF+I5dGEbYCOAfgRnFr76BEgKg+XeEkbM9a61kLbtBY4cLyprBjJs27lnJvujz6UFU
RBvYOcFOJeezaUkLbzFLwrMXIx6IY1lCirUNjI3Oq5RVNdqSsomoC686tgubXmnjeJm5TkfuyM+p
PKTW15wqCy5p5gJ1kZehth5OHSIAY17utRJmneckqOYhUJzvswzPJV2xqLDV8ES1OrvPXdHCT5mK
V6dSMZkQtX02nKB8xYdpgTk35LvcNq9654Djb8vXxs1n+LbhLJu+GrZZieTumLTe3VCb3A+ta29C
0EJ36hyTA735LYk1nOL+hCcPq+8250tsgnYZBjqoiv81NSgTh//ME3MeUc1Ub59a8bK09HnJrG1L
2AfWuW07d9PHEyk/K0ivA6xO8N5a/aYqPVWIwPoVmI/QVPKfRoomwZRG1nOfxlhVYoiwMUT0xj03
Xl1MAM8afwKgDPxm3Gb8HqllhpAhRWLUmVH/qrAbb+WO1DHHchNDF4ksYLI8V8QDxazm4AoqQ7Ir
GysT9lJ0E95oUdAvATUJJApw3Eq+q2OF1Y0tjmJuJnP43dQQ6v7qyoFbrCAJWIJj4xREO1HzzQ3d
v7r6MF303Ir2seMo6d5L6mCNKtQsT5+VG5BKlPhjtlcoS6IVP1gZWsbufkSl/PV/nzGYSrGx8+rv
a7CBf7FxpzsCHvKetGAvLWZQ1L11rKBR1sIbPwqOANApNVp0aboQVS3uQqN+RZCDTEqDX2RA5QZg
SoiYXeWH0ymo2lVpxKmCnBe+iSjz7gZt9I84vIHHK/VxWZj4kU1sipZDItynQsBxl7Hb6O1IzpOj
w3xGATFgwixCVnSCvgy3KZKlII8o9/hmmV9RNduIyTHJJKjWozejRwvvWFgRbAsBgms36xM29eCc
/Sx3zlHv/D6SMXaGy2JARPSfeOGKYdFXDpno4cmY0NnUGlecVOGmSymnwyolWs1Ija+Kce1/zUrc
UZwkwFEWkhWBQfBtVlQ/+0Xz+1oNEGUIp6AaMxHFf83iWrdZNjpsAECvQK/j9xjiy2Jo8uQdI8xq
IWP/7YhlVr0oRJUuzLj3Tin2W6fcg7PhZ9qDMzflhGU0itH+po8c9SsGoqLFb+VeRrAqQT6MxQvU
G+azym1WSaEoq9FVUR+Z846ycYwhh/PY2E/AKGeFJXy/vGRMTqggLUxB1rsY4sfWstiI2WMOEFrA
pwI/C6rPAi2hz0F59E+skxOtDlX5AijGPtSS6B6r3v5IXfPRRsc9WCY+txLMWhOgDc5x/ms+VtVG
L3J/30/CvdcqPOZzKGo/ihy+aNz5L/okgDF0OebaRW0+DAkGG3KGkw3Yv/r+M2rr9Va4PmTR2nnW
NBRnHJT2zmpcx+d2yJu1meguAvFqfJYDeM6JfhF0ZbasyQpuKWFPZ1NtMTDUy/ug16czYkWUr3Xk
lBFhQ2nZxmZpDYJUf22TuF/CAo4hEJf6a2jByegm/xFd+uAe2t2jDPcwv3Yq5NSVPElphMFyUtcO
wkSYMo/SVV+rQFKh4S862WZxop86fHdQXBg/+YIP3J3+GyYSINJd2LOBJ8aTplfJGoPD+o1d0cnI
reGzcr0XZ4sqWvlu9bm/bKZIHE29H19ayIOhZ4h3M8JFx4aruJHdXGFT6AntkdXqeM5Mkpsy3mZN
vSTZP53adHKfkrzctT27FIzKN3WDFh65gQw7XzsbLlE+DJeRF+DSmJpp/TUig3I4RgI5jUb1KEO3
xnIsd98J9Xq7SEk9+utygN+6FbSgEh9Xrq470Co4DB7zkOr5bZ48V3cxPqlLuIl/zrePnXBr5J4K
vmieZtYSn/X0jRcy+H6z6w86WtFvppetWpSzn7UA7mM1hdkiLToQI47p4KCOAFbYqwrUg7x+Nops
r2E9+80vymndqGnBps8K3nyw/iK00m+qX3tIiCgwGeZpOi7jRTS8g/IQu6KBXijPrlokfi3VfLGs
OERFHo3zr6t28UUr+/Sp0wLn6Id8zq+rDv1HaLP0CbGXOlcC1JCcrxoK92jUdHeG0Pw7XSd3Jf/d
sMHsx7DN+iz6sHgoO/9NXgjefrbKqio4IP1abhMnUe5lE82lvloJEW13lXsM66tzV9knORb3PFNU
6CrsSamzA0DCtyVCI3w+0vqs3mMQ+xj5QlzsLq4pwmZ6ATYyhgKStBfRt+0lrDRlN9ntqwzJZpgH
5RF0DbEuWwdBmsEwNVILm/l3cZaDPevMhWsb5cY0cQZ1UlsxV0FsnfOuR9Ltz0Xk5YTRYGtnknDH
dCUG/PWG/0ZEXewjsBq4FXmSn4MAPfjMFOZSDujmJ1ULyrqNGaxHEIlHoffGnQYn7WtCrqIGEMXB
exiyaLfmR4Uepd5yqsruTaSbrjDS9xzwy55reqtm7gqvxu3P7dNrmwIGGBJ2r3OcfUkLeVZ1dm1d
pu8Q/rFRS/LXRs3Ko23MKgJpmr1rRg9tpaBibnRF92hC65GXbRQM46PEENzeXE3R813fhcZT2Bnx
GYBhtJRxiwfCEs9ApOEz3XvWR2OFgx1sBke9oNPiPcRmkuJlkPPQxfcbb+TOvLCy3suebLym95fc
ftVWnoAQmHbNYoG13oD9qKHZzgpN1mQjJ2eupT9Y9zXmZA9flzBLbz2RoljLrhxIe0SLByu8l6Eg
7Eiu5jPrbYh38WixPEZFhCxtZ5/tufk6CsxkqQV8af8MyMmUnKeTqv28zf/nGsBh45Xj8QCRA//8
MzKmj1R4LP90O/M2te3jgg01cHD5r98GbpN7Kn88pKt1affFAjbjIU/N4piyboE+hHATno1Kufnq
t7lPlaaLFYSWnPAucmzYvfgY9SgRpCiVeCRAtehpzE3/VybqQ9YU8QcLXXA2Rds+Z+QaVgWKHneF
b2rbMNaUQx8MVKgnMwG0H5GI6BBOomrXvPijRZXECvMfTRZuwYXMdnhs1WK8Pn+m9fQRg2h7ayGc
Lie3jB8sAecdVLB36mpxtKp61vbOitNXaX4+IhNenG4xRbNCnKbVcjsFVruXA7KR85A+tFZpPsBl
dOOqWXSeU51M1JxOCTJmC7iQyoq/TmKeY7f4PdIBiV0VUd8tp3AADSrPoSCfLrvIwYVa76xZtsW6
B1Wo7diMgi5t3OkBS8QB1I89fIYNEBhlHD5E102o3yTTnRWpxSFwFH1TpEPwnOEIJKfmmbdFHEt/
LygeIesJNVJFrftkQyNed1OHiuSo3MmpTqM/UNgLXovaeNOiiWcq9kezsvJRHmVl19TSd+SYzyZI
MhhPgaCy5z6KpkvWgYLu8W3wdu5/i8nzrcAVSxNa+Aou3hYkEyaPth62WzixEz8qL3uo56alkgzw
Udd2uWtMO6/Lw7WujtNKUXt7Pfa6da95lXVfuQAkp95ydrLbYCENjtB9Bds/Xco0ny7GWB5Y3nuH
rlIa1ITnWOKKAn217EX25NzkzwkZzLKl46qbPsQoA05t+GholnVv96+yo+ZZeemwgZ56YPZf+mlS
dcgX1BMbJQBkhN4GW+4XLQnIbrKBvZhYeS3Rfhq+cbPkC7Osx6s9D+jzgN+T4UOlIzpIzCv0vsdY
HR3Wn4BmJeSVUg/ZcEI3oKw2zPXOkr/WjJ2V8f9HSJ7YeLp5intxaYs+IhmATWDYwihBbQrzv0nx
gTdbxSM6+92584cH2QuNpnjskwAidtrpB89Ny8cpL2tQf2W3kFNkTBPeXZMY7lmGJtQvti2qCks5
KGNaOouSa92FPSNq+KWCldGccxnmRmfJDjjkKwKfayAVQzOVKNzEzhDt9NkLIUfETa2oWlcmtL9I
wZm2UCJj/Ve/mvvyq1BqXmhphwoRpJjwquXtR64O0Vtq9QVrxIoN7dztcfVdlKroLlrT28+2jR3w
HNdSByheT+JedscSHnCatrjJAD9zx3rrI44Fi90rQkSlR/TTZX+WQN4FVm4sPMf1cKkp/GtbFemJ
D8sSyOQUdRy8q7HNvMC+3iahIYvpqOtuo/lgMtUrxqwaiSvenZNDsV925UAROuE+aZV8MSGZBIn4
P5PrdSCq8etEGY1NkuYa+bidnCkv4Q85KmIAr5eyKwe8XhuhTRmHJCRtaha2sRwnH8vjRs+eWsDs
YBxE85PNvtcFzafTYwPY1zyiUi3rSJhZ2F0bIrvDHCvE6jBV3vVm2tczdUUNFYA9qX0BQ3EfmWOI
nWIRItBTQ20XxSFW3N+h22ARVekybs1xLefKgWQ+VR7xcdRN5PiUQubYbUBOrnr2zHGSrdwfHnZc
8SKwH5z/HKglC+U54tYkJtNAB7E2hv6FFzkWaWVxJ3u3Jk2Efwky9aibmGLnc0+G5AxnjKqVkRWf
rOHAROGKIK0NktTAXAdV8y/rgpszwl/9PCyrtd7Expfdwe1kE+Dz5kvLtQAXsYBDOA6UXOts3aCH
v/zq+2EnzvzSARnNR24VTHsPeEjR68yWMbioAg85msLtKBHpgf/SYwuQTUb5VjUu+gY+vpUGyehv
ZW/DW+0xXgm6aU9tr1nbqiu+ZX27Q3vdfLZ1ozl4CmujNnZSiCTK/Vhq7aajXrhosK4wEUdpu4Vu
phG13LmvZaSKyGqERcjexuyccFe2wFiGQAwX0SF3ucpqHSMXwV9Zb/ThIkdCYX1yH7HVLNgvg+40
z6EJicdoEurkUzAc7JK/nGhtaqW2Zm4yHz3EAUmutYUVG8zGTF32STW9VEXfLwQeJ9/6QXvVg7b9
zLph6yhO8zPg0UWJYW20unFvjmwBSxH/aJz4Q1d7k6L8bFKJ6tsqd4foJJuoKyIqes7fXYEjOGuP
Nl963Dtny0QGt89SCsqBoh4qJ6+WJK/aF60blW0APMdpxcHmcQJRpsNqoh9m6bP/eYwKmIOFAuQ/
YAU08pRbN6dy+TWQ/jn6b7HQcpq9b9hrjH6t/pfjWj8DP+hfMKSzMSdpxYVHzbS3xjLblTgiXcs2
8NjeRN6b3ij3KaWCb/2I9UObHuYn7MV3hfYQkBs5IFRaL2S3s0ztAf00axEJP9vLmF3yCEuMfM1O
XnuQodpV8H7XdbwRHDKky7wKt7XaZHcTEuYPfVGqe0AD00J25RlIP4AZo7C+l1fxokTh+elt5aCc
Bm8WoFaB0nNd3eed/kRxz7rcGjylrUtiOT+R8QSeUpmwtsSslK1ZxrCLA/NTzgVeDFAn0qbnKg66
/Ve39fxx65t+yYs63tTqCD0k8opVlIwuIomqcxFYtC1hhWgfkB5Rnkmdt8AZ802JxO7eyWz1wYvt
eCFn9K14G7S4ecoKSOQBGfmZyHAcbdu4WmFmXstuBLlh4CEjY7IB9pBiFW1imzJPkbEKZgYsY0iy
5zRSv0Vi2kbIAn5XekQRba9Xrt2kA/3wo2rfVLlAs75MVr41he9Z7V6ixvR/hmCdeb3H321/apee
2kLXj0ftoFraJjYt79qgdPOEGRLcqzkuu0OE2kg7ArEOcBh5ilRchf3G4u6fJ8OKm66tzlNgHvwK
sTCVVwuMqHsqc1VHGKj8+2oOPklrUDvY+lqPCJH+fcGxrlR5wSmxx+PYU1jrayeq+2VUt+2+8cVl
mIWxQ2QVkExHqwQ8V3aVsVoEOd4II880VPiPxdzII63Sg6OXF+FRHokkj+Hw/OnLOf+c0rRpxC9A
yy5WVrN89gfjGCjcOQ2ljpUSUf5B3HwhkMj65KEx+6/34r7M4x/GkPxwqZGjrVfiTV63/bZq0fRF
mAzfsBxXCynsmMMsw7d6/M5eIsXCKmrxfrOdhTmT98UIQjN3SwfrS7qyATzzEfF1YwBQjA9FlU7n
Xk8utwlpDdBEzzSXZOB/TiKhuBFdUd3xRMbG3EfGLCs1c41zUX2I1Cl7GCaeR3Fitx+m170XSRQ9
qY0b7hGqMjdWwXrIbqMtAF3nMa77FCn3wduTzJ3rbOXvI4SYBxbwPZ+7aJAkFJQYSI8Yh8469ZUu
QPz5hJpWEUfZr+ejbkoPCbIZuzYjpw34KvvR9zsFZt1HkAFHMxLkUktcyjH6GWzWqagO/s8Jgesm
F1b3twk9eI9vnfpwu4icI/8VSVf8vy4SBcJcF3Dwr2ob/FD7QXmlegPoq2jU+zxppo3Hi/Nk8UEP
ta4r29ln/S6DBbOq7BF5Z/KZuqcMC1NLpheUxeJ9UFT5ik3w+OL1dgmG2eo2chQdnoi8BdKVAHKg
CIUOQhGObSG9RRckwl2iVs5VDiKqI7Sif8bwz3rA0RNNBOZoOAteFL35KS+v+6N5GPuiWspuXAzq
diiUYi2v5xZdAvalvRZBiV1AkVFEirPqxNZF3aMN0O3jcOxOePZF21TVDSTRR16mtS0eSxsNDSX3
2tdWJ5c+FQqC50F0pzWB/aup2oVDYXqlpnFzEFbf1UdlKMALu0aEkUINoMVryJKxHJO9rjLYR6Xk
WhLbLXcyRiXOjZCNOXfW/vZzLSkIUGfjC5l/wQ62GyfLTl8mspLZsorb+TEcbYTI/ZWcIW8FXtzo
hGvqVYayYUj2MC4BRCkFdi6275GLYEVglJF6H0V1cGDljiVBqnv3AJmBgQvlxTfSCLZeYlIDHFp/
O2AB96DXsXd1UMNVUHcDiVUiaw3aCGpK4JsPCI1lh6qyhqU/+v6iqormQetd8dB4k4suh2/tZDct
kW/0AzI2/F+wXERcZ2fO7HLZIKgg7hQ/+XtAxtQW1wrY2IBInZICj4MbVYsAyINsWJ1sp3HUL7KX
QL44w3Y+TVDPTpZaCYyPB5DWEPK24xR4567VXfCrOYaV+tiZW6NzH6uoVl/DyS62A9KMWxOzwHcY
xpMR6t/AM9qbhnrBLq7C6P8wdl5LbuvYGn4iVjGHW+XYUqvb7nDDcm/bTGDOfPrzEfJs7ZmaqTo3
KCIQslsUCKz1h49OfLVRr38mYdGQDdSirWk7O17IqFJHMa7BxNxWbetgKJNiOiCrk0DeuJp7fcHC
JHvl4A6rpd4KfrBgRm923SARYmPYQHRy1+cKuLA6eVVhyP3WgUANJQnohmwXLjU+Bmd4ja80VMYu
BTJH21RLX82BV4nvJjEZd7CBHm5rF0wFlVXkVUgIW7XH8ToJPysnf9W9ofsdRj9Dr1PQO0e9ohmc
An/yBM2sMla+F3HM2QJ6Fbtod28k4wgdSjfeQ9I5i35M/bOH8+RrrbibZB6WGkFPrM8dyAVTNXyY
P0VqGJehYx9gZMNFtpNuy7Y6a/P9LtdzX70o0p/hbYZQvEinCb2DC62q9XLs02sHA/GpHHF0jOyu
WnVj3G0HPPJwoGOPUSLzzqdMyauihhhr2ghEy1sxxfiATomx1DzWybponZpQ4eRMemErB77tbnHv
ndwOX497nxxQIeSFjVCgHOXcZRW568xp9bXsLVHyOUUl+D3LdaYaedcnK+cR7b3+Z+bjqtTHY/kB
xniHwLIDSjuyThE6N1JA8kMZ6mSZiCA8x0o6vIIR3xusBQti3dOOyPYSqllUr3MDtpsLGRAw74z/
4kkbN4UKJrComu5cJcUByJt+LQsAiOpMBStqFwxGpYubn1skhWwLMZW5I/HbpYF23bvoWfhSESW7
EmW6t5pnhCRqsVf0zt+VUN0qMk4ge9ip9yUY2AQ8+7vV+cuqc6cfPv6lqDGmEKQLw3/Ghh3yltvw
wUgJzWdjjzDGdPIJ8q2UsNA+OnuJqEPyETUs89oI/KyPDe3DjYaXOB21W+JiReEYo7PoA0f98NFU
ILCtp2dNiPHFNs0nspSE2Gprm+Lkd8jnQl4VsZprS3lZVaErOMiM3eFPq4BgZXNQ3LZqrOzj1qsX
UY+B0bIt+3JZa7PzFg7jN1m0PhGAPrhl7YhOYjapu3GIg6UrcvKQdu9thE6OSR/K7wbvmr1kidyb
Zm6INmXAJapJW0A8ZdhcTPC4jIXRZivdLcbTIKuyO9I5TTmNk7I1YaCcRk44jGF/TtSIR7+yn0ro
9isnKIOViQn3mb3Mn8IKCrFL3en7o0leyWEVUXmMDXVsdbIgHjcoVVC/t2bzFEbsjAcPdTm7xHdv
e+/3+wEV0p7zXk+4ejjI+YazH5FMvd/7j8mNbHLIaiMaE3QY5AXj9Fx16fRcTyoPGPKaW1mVHWqQ
857BqGgv24gAMg65aTA44vhoUiGsRaXTnDuOjNGS4+8CtRj/IufQS3h0TfjyGO6zWJ0B3+9McGbo
THi2euTw810Ol5+h2OpvAicIcXFeWPMop2+OqqvLUBPDQVa9Un3urcS/gi3qvuVqvMAgJXtLghLG
CjuDexU7i2pHoFpZyd6ZJ7Ty9LTdy6rT+p+uxlZiar3kbQSlwufga9xeODL9yOf5rEjU+zpEve3+
qTUpAyVD3F5WI4213inS9ElW4xAIHSH+b+3IpgcH7Jv8mDE12oPuQzgn8JS9VTorkFWzAMpeE8zu
om/ns9jcO0QRLMNUeUlSp7xZnXaYHFxEsfpacyoxL2anluvYBPZZz9VqjC0Y6VyhjZcv8lhtoAH8
W0fRftoAAJ4ezaTds0PXJIjRVRriuq53HhS3Rp7Q7JAcsrtb7avT89AU07PpCX9vZuox7RLjFAPf
PLd65hOtcX2+bq/eTa3+IZtmSgcuLXMvT+putCbzYFrk3Gct91zpmqMZD8ZTOHr2sgqm4csrv0NF
j38WHUqGnVspVyzE1H0VIVQ6CCP8lpXWjzAKn3kKwk1bJQg9KLH+2iGqc/bN+lNwsnvttSZ98Ydf
sksWVk/OPqiTq6xFejkt0OEIj7I6IlKKH8sQbGW1s7ty5zu2cp/aMANzFjgLFnoyf+laioGJlV9A
9epnvAK8G8rswx7bL52lHrr1UvPyn35dAG5pHcLamj8bmvlAC6NOzZad6IEW98Ra8ePuSLGg5Kuq
qXIieaecnLkYArBVneeScZk7gLMqJ3n1qCLtsFAcPeVXVZpvpHLIhoRoVqoIhb6lg3NxOk9/DtIh
eBl4ncpRdpZnBxuI3EpWNQ0repX1fJ8QrCO3Kl6atDcPXg8KEKIa2+65kFeykB1yCHRDZ+lHhbY2
FKXfAFceN2ze+Km0QM+CsJqOpd2nb6S3D0rtZDezMuPXSmigNn0EGrMwOvuG0i/kTXmWEEovQw1a
Jvatdl6169CZbY7KdHb5bOMe/SguZV2OQUatWjcOmwpZdZM+PN+v5hlg2mG1RcCUPKCdK/cx/5js
cY+jQgPOPdwp7x8jB8nPkmNk1QzLaO1EJXYbct7Hv0KOUQK1Y6VtP2w05n/67Edvboc/ldXaIKAd
I/wrV3TxHIKEP7k5yV6rKEYYVxgVB6WJwFwIWVkg4YdwT8eW2yADD0o6OPK+osq55BSIHNlqamHH
iMhvjKWhmwPq/Q5VQqDPxvgu++SoCHDLxhh1e5VoOZt6o+m2UZAKWNRYY+q1/hxn2c8MnNlvW5wR
3FR+eiHmV4Oltq9JiWoj2/v01IEXPRqhkm4apw1fiUSzreqA3nvVp7w5D6ofYQE9o+pjlEvhbzyN
YkoPYlBmiHZhgRsiGgaKUv2BPOhmxJvit9YmTzbMxA8PTfFl7YwhYMQYoxXMCndaqmmXQSQRHOlA
eYdKeZU3ARpYaxxiLxXSIYuuaMRJtdu/nC6vXmRhWe0nYIjZglWFv10iDjI4FdYe8wjAb+ULIbol
EY7gWTaN5PfWapdhfTF3mkmuXp2at/M8PoiSYq2ohrnEQI0zPTIG9VEWk8KZPhjVp5QVZIsMYJFu
dIfDv+z9x2icGepjCg043otGJ/kSzxv5ucrifkENUDm5pDF3gZgRj6OLni9Y2Gf8llb32tzEx/4M
bW842W4evGaA+9bh0A1rOaLX/PTME/cuO2UTuY8NvCb1Kmt6YVnA/XryWx1P1JBcsAWIr7JQ/Ti5
FiWrkdsKY/PoiPsZHIKyV+XmIaAcy9ZXnV0g5B+6i4DzNNGMojj27AhqP8NSCqmW46PQewJOK92Z
csDgen0wdOTU+UXqiEaBEhRN4F1sD0/wvEAU33LTX32Pd1PcGAdrdqNKZseqLK6MY438xlj67Ej/
1Sz7ZFvl+PgLlDrgYHjWzxmOKR7a+xVWL88op4kTAKpX2SWL2KmqbW+5Axin3n+WbWOM/J6PuutG
3sWzqu3v1iUQFmcEYkhYK0myZyA568poslfDU9PXCB+ENnTzJ9kkLKdCfUXt2FQz3ijTCVNj1on7
DYaZPucNjkWFgzlc6Ha3oiK1KsfaigtyBy3xUExA6QCK7zwTVTKj8CGDose/Rf3SRHOMTAKbXU4T
ZuYuurELPocq+jZNXvI7zPg9JhXa/5kGmcZv2p+Vqf2l5U11xW+BsKA/y6hyXEPULFnZaSHUraxm
tfhTZV+aHQbN+pCafmbRvuqROnwDKMKSwY9iN4yK+uKL/vdd9I8BoND+DDBqQKKaEv4uE2O8ESmC
H0hmVXfa6Sab0qlsVlB5Me8kd3bz5kJrPVTU6ulak0p6wl0DA3rCahG0EV58BBCPTZYKfC3UV3Pq
o1Xg6uV3zqH1Qm394KsumxMQGU7Q2f7+n0cC/ph7UfXVEw4m6zCo3wWUDVy78vG50HWCU3aannuk
fPZqCK/QNuIDeZkeZx3fOA+lENvI8sQiJ0uM/9bcKItwvopKMD1hGKYbDdkR/5DDgp1KZafr2rFw
eXuiyFmAHJkLLLn+XP236qMt/fdxo+v/mhoDI2sdje+sUaOVB4HzGIXebNw1X2ayVdFHgGKp0NYw
2bH4mnvGtKi6zf3S68GPj360ylE3wwyaQlcd2HimBuY5TO5NYr56VDW/hdb0qI9t9+IMlbqV98t2
ecdjzqSo/kxVEclbwxrGj3Z2ni7+LmwdS2pEoyjmK5yzSY0hBSFHPMbKTtVyMaj2wfxsKzP9KYeg
xJtu7yjA0gLVUJt+tGM7Ckeq7lpUpP6uDyNki3WVGX/6JXCar37huKidQt1NX90Jc8uwtT4RFeOH
qOFNrI11f5OdZcIZr53a4WA0JvqAsyQRGZ7xSZipv8EmETWDshc2AFB35AhoznHBAtereYwRGCXC
LbXePNlnZJe0TeQ7xQK1CA/8+Yziz/iJ+Et52UiZDxSCjs5dCmSu8w9KZ235peLkQGbvX/N/fK/y
y/a6Vl0JHGMXKoHo8iyfkMKJ640C/WuVpRj3Ksownv7jKssFpsqxG+3k1X/0KrHwVsTOv4BuGCQA
473Vts31UUBOS1DRncQ/OkJwkNt+tNWFBxn+H4NVMS0ByeVEdaw/k8SMgG2xHUUVbfOQbUqROc+a
J6JbVw/6dRT9Zzk3O+ClNuEQllu5Pfp7lC1S/dohYQgQ+gV7Mg+PACDoXi1e7NK1z30d2C89OOh1
4lV4JMS8ZlgKqwVMWPyfHae/6a2aEk+yjUUQ9v3Nm9sKERFty+JoL9vwVo0x8/glK66eDTcl9NNt
Y6rOsho1BV5cZS+bVOwLpQdMCVrkpCBO24BRCP1mIRtK1YQ3ijQt9xnvuHp3p0f7oyqvRtt5UjIr
I7VWFvDoFQRMK29aIs8gjvcqoaHQKKxvdVANT8bMKJbtE2ZSm1xFb1HMdxXYkcCCDOANInXtKdPN
RM/rOpmYQpvInBczREMWaFVmeNqKYi+r7gzg8ENVrOKxd9d20GlXkS8wJ68uMwqK0O3vuMagO3dt
EFz3dkwdY45uZ1njz0/HWFRLRdcQfJxvetwuhnyVjA7BsLn90ekO5bp1OwMtwH99UjmTHaag2yBj
UUOU/tc8st1QZ/2VAseJv+cJ56vWrfZeVJvHxzyyvfCCY2kU7fH+7646vHAyHUclm2BZFrvW996D
rEXGO9iIudokqOBZddjuR4i03y1jShfkDMqDp5ZHv2+ilzQdP3QWWja7frhUM296CvGFvFiK7y7U
uaNvTZLr3XTLfYDy+CYNK9nuEkUqjRHWIISAHYF5fTO5bf+ZBVvZ35VRsNG7rNoDANO/VSoaN5GZ
/yhaDmmm5vYnkUdYILKpIabNB5kqsB+NwNi1H+vhTIoKZbu5o8qd5wjCyKuLr9TB061qLWfKvBGt
x4j4RRC/GorhnLW5IMkDVTbl38ljajXb1qyzsxrt5Yhy0MB3zS7BRV2rS2R28rWw9elJFmkeqvcr
YqALz0O4WzZVwChZqUuj27o5mBHZmM+D7z2Z4D2B/U29fcwlr6YBVridD4v7uMf8al5Wa9XLYKPM
00SDcsNnhRjRDGm8F01Qr7rchKvCkfze5rWaUCE9MEY22nETnjyYaH/fJZuVEnCkbPPvkEh9BkZa
DmTcdJqm1aTVUbN4jJI36YNXiVVVGOreKobNo9fqcQ5QOm+jglG65lrQEF6K3W+6WzdgRfXiK87F
AVU9tGH66QKa0/4djeLVFqrzkYCngaLDRrDgRwCmQXvC7bE9WHzDLbgNZzZg0Z4KD9koH5XV9b3R
Mj3/HPsHzLf0J4U/vr6Q47pe4Y3oGja6ZaELjWPwNwpqlcfYNrH4zYpeYxMq2LUmOpsvN6YRk494
E5FAWZZNAboX8YIt+xyi78LKDlA1EaiQ1TTSb8L6a5orskXNnd9JotcnM/PjV6zg9LXa82+UVVQg
kdSCnopsPb3yLpvVCfWQF9lSkjVfTOSPD/c+EYZb31e1lZwbv8rkqXb+jJVNRoPqXZpoV1XRSaF4
HtbUvWphjsj8PQDEXTNO6lLOBtdzSbS1P6op61AtsmqdB6O3AM4Q4bhKm0kwp/9HXWm6ZtaG4338
9xg5UBaPNtR5J7i9Kh6zpc0M93keg8rBdhclOar1o01e/eMDxxH0WojAFnnTf/9XyJGy4IDxwzdJ
cOGWAbmq/+wGpz+Sz+mP8grnjz9X/7NNiTp7T9pg+bghNZLh+LhVXj3arFKs2xbNCc0xvGNPoOpe
eFVswG6Kfay1LK9aPXpauDoVtElG/uNS1uUcgEPUtR4N5cL4e8r/OhDfPijd8saq8uHLiWT3+Bg5
12MG2QEUBfv2otPOQ1VvQ7UeP4ZBc7CgG+2TN4a4lE8Qg3V0fT4x791MI1vMpgVkLeypfmnKCFwo
uQtwyWXG6g1+uiUH+rOJi2Xq2zWGAt+Rusiei1nXbOzGfRnlMT9FauiTJoCMuv2EDkGy9CDYb53M
Rrt+EslNDkmarJllMmBhznfIjv8xiRwgi8dEqhViZPb/nGSI2738AFVlCea4i5/6G+63fbRQCKhp
yTD84k347JAk++HyQ13UQV69JwpZERDPiG8HcNPQV0puely269F0qwvmU+G21Evn1IyoBmStNR6E
a3uHLErHndEWUBwyy9x0XmhdCO1ka3tMx1s71ugbpu30rbJKPMPDwH2vY4UQKOFCVBCSZOfnDqK2
OR47i6CN0zWKY0At0jxvTkExdw2wseLJsbYj5D6w4P2qVBsFKHyCVFKeinyVDnagAAjs/QMB3+94
GB5cEHzTnOn+oRToweC2ihN4fW2z/GUIR/d7a2Kyyh9ILGXnMBRiawYxUorz2FlPctUmCtozc7WP
ydQNlZU+dfO9tVWttLHyX0yDkNGgKWs5pRLk+rlz7ez+eVBsoz2xFyID8xz5CH4qDN1+e/9Am/8B
EDFnATyH9FjEu8lwSlRZqmJrwgL3v6KoT7ax6r91Fha6+7YRaNu53i8vVqIXI8S0x2rIRkcYopmu
Q7A5IPscTdELVsOL1NxnYJa+hF66y1lm9CzYpT4he4vu49yhCpt8Kdk/NQ2GjdYixDs2lkqsKfuy
ITh/ZQKgMhYm6s3HL3yXghiuh2YkLdqxqSE0+8U+Slqrpb4lVlmrI8lY2NFTNANvWDr9L9F+9Ww2
f6Sgj1elw1YGv77feaV3gL0HG1pafbaQl38u56Ywz4yjI6zXR5M/qtohKNAyzrCpnAfJPi8jShPy
QlrIuSyzylbxINpt3fQB6bGqqXd/8hexaE9TS9wxjb2dr8+KBnVsraF9W1+KasIEhE75Gpaxhpl7
lp9TFI+WDXj9TV0E4/FRTF3xpzoKkufLR8+s2xYG2HtwpLQGRN5SqEpjNfpEVuMfjq8471WUAqlg
BX4xraxcC7c0n1TUm3aJ0xoHnqXpaPbok4QJoU2XL3qV4j8Dk0SxEVRrIaJ53ouZahN/8xAXn+jU
No1+vdOIqfl2bFwlGmHuA5mqX/1meLJAsJN239W5SN+nUHOPgjDmUlYzYAGrmkThXlYHdJmNMklf
+7qcLo6m/q77ALfgtNM3g64iQe6OzNFmPxHpPzWT7i90vB5eWHHBrgb5a+W33otsiqth3i7nF1nL
ylRfmQbizW5e4fQq6gvJ7v2khhrI6L6+yKa/21O31I6PJjkiBJ2ANhq/K1/tn0Ml+55apfnl4XUE
Mzcbb4TELCCgkLeNPlffSWFtGtcxvlQV5egIHP9FLxC6NVR3WKHsa3zBZigD/St5QYoqP4LBLI8E
12pgkKlDfjIvIGVmSQWPpqmOiWFXBWdE6vdBjTOZ+9ZH1q1GwQYd1+5FFigebQJAoldZI1sxoMKK
qbKsIm2kX9Iy2D3G9wk6N51r1gfZpvsTfsfjvCTMU0Lb6F+wZCLgUIB+n5tEHKbrsBqiDeoAmEYB
TmaThOMoCDxUteERyyJwq2pNirGb5X60e1vhY5kGq/kiR/T88PeWB8xDVq1KqLtYJ2IB2iE52XOR
IhKGbZe+l7VHu6ze2wBpLZQ8Lo4q37cWv0XRVF+CsfsaMSSAWFsk5Ot4ygwzKt7coiFu4QTeTlaT
EguLEp76UQsN1LZsFFgbq/1GcNL/RcZkIQzEhBcjrkFBimmR0mOKUAziY4o83NqIf7yQCArXuQ78
M6vB5tRq2h4dU7MOlTf/svpGfSoy3l9hF+wKa9wOOJucStEba833y9cCJUDeGUH/F9TKpc2W+Hee
w1NJHQ/+X9QvfS1rni1/qrbC0bSDhnJNrvNGTfPJumH5qm9CzryrQe34cad1duhBwT7FqWLdRCag
VAUpKIFJfyrJ732vyugjEm3y7vWDt8xjfrC9Fw/bNu6MQz3k42kUo9h4qUlGt8KLmcOW9+klyjHW
AqQ3/AKJ+9bNbr1KNpZUzTkcYoCXLkaIydj+Ju34zt9TfWdZGUGQBP5zGU39plCq6kQAdWTzPrrb
vFRJIpeqs/EwybvIIuF3sVTUfFo/2rShGM+sTmjmx4iYZID7lpnmjJtGs6kHAqmG/1oPrHl8r2l/
+h3T7S9j3roEvt0MpQyz35dTY5u7XAuVnd2UyQmMbMJ7BSVieSXbkAn9KNo63sr2Ua/aHVLtby1R
xqXQMEaU9jeyank99nSzCIqs1kVeHgi3Gd80w8tQ9NXUVZ9gzR6YBacXYSPDEXb6qfSJfrez4Jrr
gT7WRPiBIoC2qXQ0EycfjtNdgcJUQnEhBPEZQmZ7j6B0LH3MUm426lkgRHXvrFYYklhtjQsdgcJT
r2LMCsvTfHZxACbt1TZvXYWPKrIa7l+G4q4dnLp4uFVl0ZaQRzy7+SQxD6SqBB1UpKUPOQwjlsfk
xjx5jcH8KYyr2Tw6NJ/N1rAQgO/ia6uFT8h0RutSmxAHjaCTk7nam5Wrv7TC1i4xmmoL03Cq97Gq
alZJwmtyWKor35wySp+jaYhuumvyTuFurGPcbWpweruPSnUWXy12nkDVaK96F23seTKPjcUetSV1
JYfZRhgsOxbWE5uy9q1qDvIjS0U0R0WfeCrnuSur8jmQYv8Hf5CFWOfnCVjCPMvCVcRvkTnatjON
P02yXVaTrh2Png8w8u/xE4f8ncBrb8lmFPnvtnV+Fnq+0n2t/cEvzV6qZp1fgG4XCNkIe6MXYtz4
gxtuYpJaqPMUAqHQAgFh19BYsBx0mrq0tuq1Pa2FMiTXe2+UAdTX2rzZ2aMjc4TqNU0ra4Nrb42A
Z6pdZUcHXePsthppDH2CX2HH7VOutKvUxF0nVcZTogfBs6g1EA1JQai3ruAezG1dZf6248kmUIQR
RdARw5mwalnogVN9EIH8EJhO/CwgZpLMx/EK3OeiSK3xN0JxNz+w7M+JdMrC0UL9m44+x6rX3Oi5
zbbCC9W1aYbBFeVRbR2O2nBNPKVa1/0UP5uKy4MT9dozJJwLMfxbEIbWyoOaQmJsTrm7c8qd5RLd
cG/OqscATu/9djJh5ZXqXXysTC+/EIZqTr1m3KKZhk6QVXmuc6XYAs4lIjzq2HqrwYRCpo2cboHM
z31gMTSvRt0JMHTcput98SyG3WMONoXhMe2Vv+QtctrJAmzs5+AwJONdjkU3HGJ9oKc7OQSO/zrA
VYAorDBugWK1hxCg3aJ1LP02+LBCTUTCFhq/t72sZlpQXCrhsq6703Ksum7b1oNzKKCKHiacVGbd
jb/rA1ZibghGqUn0/NtgLmIIaK+y4uG0phA5vAVuVHzLwvCpxf4E4iADgb/8NfpsN4nYwY0m3wVJ
KIISWFzN3lFBCSXqyQL6/xUEaGdNWTm9qRNywlWRFS86JnNrwWnhUpt1tVVMHSFRBz2AOqnDPStV
cjYFPvOWQrTcGtV+FaBR/8rBFH055Hk/qtb/0VSV+Cm0GOMKOOccgFEjJ/2O8xqbQbvN/7JzNlxx
gqBWhyBwn7fBVRa5EUcXt37uPURfSVJYwVVJfG89tgPSfRyDs/VA1sAxUdNQ2IC4ixoIDPLEwRuI
fJGts9AvlnY4Dht58+TVYOYjfV03Zs6WlsLjV0ww3WuhLnshP5kW9hhxNrE27T7+0yOHyyK39wYB
rjM2OsGpQD1C2GquL5S2H58yFSEKPVDmY1fTLPswHZ9kh7ySRT4pX+WkDDs5tkAF2MatdChvKBAG
l8DBQG6hFmlwMRTUfYMcmTwnIl+s6YuIv8VTMhdKZ0HPm68qv0HidxiJqWTZwUR2Xv3HOB/tJ06R
GiIt82BddsvLZOAw5pcNgir/PmtMKmk35OL3EHU/sJfsroidtbdRzy+eUnZAcAvgzTUCtRi7du9Z
XYQL3mrqxYnC5qX07UMBTOe9MqNqh5HesL7fFcUFQn49Sqx+Vb16abWV7U6fKLtIBdeO4mq3GPUG
allBqr+dCxzWZq1k4gh/LhvfahdsWt3dUHsDEHQnHHcAkeB8JZc4aVHaCEPwxtOEcFGF8sakcfom
0BKfQif9yx2dDKcgmpw6/o0kM3ndE49L/uorUFeR5xxXHAbyV6tx1XM3otozdxZmWLyGAUqmnlnd
5ACbOO8isdGnj7XG2tthVBNrNEGI34tkafZCPzzaA7UcD21IprVTBQEaByfPobnw/Ilb2wAeKYL0
RUuD9CYHIOiH1Jhat/fxsoPXc71wgsHcl64TXJvK3WPNDbTFTkvcGNOfOGHxq1GKDrfyAJtommPb
dXeor0RrWTWq1FyEalCcPQIM3y3lxySs4r2PBJq4Jq5pqrwpVRzog7V9kL0G5xOONuV3zlzqOR35
n9/vaiCdQd1Sd/e7EMmf7Ch6aVOrujZ9/aMHnb4JJwFyNx2Q/MyzP4UJSGcxdl62+Y8OOUS2qWqG
DTgREyiacTMsYqRMKjcKj6Y2ulfoVjtdcdKzmhXeVTZ1BupNAkP7HSJXI19/VEMLsAJlFZDCUHjp
T6zvWYG+qdllZ8dt7ZNqaPU16isOAxDM9gNB06s6KNW1G4diF5t6t9C6KD2Vof/S+a5yDfS2J3BS
VV+lbr3kieK9Inah7voSz5pMU7U3zQ53coBVaJh+IrXxhHtAByKgTJYiy5MT/LR6XceN9dYhmayL
aPiJu8qrFwrtu475zbr3w+qI41X1VAZQl8ZC9z4B963kUB4jBM+b2sKOyW9gFqj13hCDdeXRSZa6
URc/g4scSQgtWFYASZ6Dzkz2ummo27FJslvS+fG2iPGUOgGnYIsv/HGZdKV1aMrJOmQ8ibDoBTJ8
Jt6f2QL0Eg3V3CdHyUL2P6qyt62I+GegHGStbwHLLu+zyYknA7oCcBIfqYVV3k/ORcTwWeOmNCDZ
6MkpCQ2IchoC2FnNs6j3avLet8OPmff6i7NSKoC+L7pBOTg1Ite4LgIxQbHhtSqUeM1aqT5NnqHu
jBFhEsPT8jMeYLwq7FC5VYQ0lhkKox/Y2t2i3h5R89z0o4YkdaG88/IK433XOxzA5WXoqGKdpsoG
IcEYOxGjea70qH3ODb/bC6Mhxz63yaIJYDs0atkvJrP602ZamPw2AEx58LgNFxPlXLA3MZREObFL
Ng4wJ1CXHPUZ6tw2vGuxPER3Ba/k3PhNinul4yrwNQQu8p5uar1UaRRtiHg0JzKbYMT88cS6ix3J
XGAt+qIRudg9mjwmPNtgiEhu2VlBGnz4fa/mKPqQOp7IuXLoyxpTeZvg/iwSpQh/dF393RNKBtKu
2gMo0oJFW1ULsAL8Hfz66EWOE4LsKTYEjepfSVjCPQ/iL38qyXMBHXvPjcrkdSri70nVYONiadVL
C3hwZYrJvmqdCXg2GronC41hDC3tZwIz2R6XPhfX9dy68T4ul6bDTBwp3wsPqGCW/NUhFkGcyyTk
3VnVV5SSAEculwOYGw5YrTj+JUcOnYitkxyxniFVgTT+NqjV+lqkVblyc4c4LbIg/KZr/yuZ0Drr
TDROShXhEiccfqE/9CPu4u5diWBE2FA9b0TlfpoxgDB+j82bbvTnzEf7XAkQABcGhmA6Jivb2hib
XSnq9EWOlUMqRRzUYCjeEbDR1xo21kcg1PnCbkI29ciyuks27/kRLdrKuLLKBIvUavqziG1/mapE
f62od44udjqLuIyScplGyUWN9F9x4L2oRqGsq8Ib3vGsCWDzTjbbs0i5ZQhZ60E1vpPNd7dymDlX
i5ADvRyGFAp4WzwNpsG3cBEZnrNyxjiQolwVqjkcYf9YL3U0PeuF2sM4waXXbSEPTup7mRv2z4iz
D/blffgC6FDdFumAK0xNVFtPMpT+u+yKem2/c8Dq8IlWen10xK79CkhbP8gmxA30bVI37aqsX9x0
Ej9jjR8MpwOTA4GaYxw0iENomuS8c79eeegavzej/ZRgF/SrCb29jzHQpx0FPprWykiUz2M1bFN8
1WNde05LEeOVl1tfFr4E6XyTMmZfcVGimTCM2qJyks+c3NT8yKKDHRXBTlZd9i5xGzWv8xsVVQVC
bjDcnfeYDMGqJv53kMP41ZuZCN5rjQXb5YSyRM/uKgr4dUEwsM2MNUDsnmO9aw1402iaoiM6osN7
/OnFrfVucqQ+cKyMEF5lkG6hPNU5reALhM+rzx5tUFYB4ruXoEEZQBa9Yk3b3tHqpYhEcPMMCOUK
MmcwWWGXyKrsyDr9TXQ+rNr5VhzTUFm5+fW/ptEMA29iPfmMOS3Fy/9j7syW28a2LfsrGX4u5N3Y
G23FzftAsBMpqu/sF4Qsyej7Hl9fA3Se47TPrTxVLxUVkckQCJKiKRBYe605xyzMft72c4v8a3nB
8ysERVx4OV/33fm+8+tI2z+pGpP0eYvmdnITxZyglt9xfnG9h0pa2TVxx60vdsCx6hXZiuYBPpi5
pPSYBzIQ6k0CAN/TkPruTIPZVUqp91nP7+xRmF+0mQg3myzdPW1955mK3Tvfr3e6vslqRiS2Vtak
C6mdcCPrCznP2rrTjP6AN8Zmrt2epCisPc1HH1ehO12PsGN35tTpK9FPeNuW+/j2TNeE44SbjoqQ
wTqbP3aELdCqKO6a7XlHCnBvR8svhKJrHvNaGjd9I9XjP7fOraEygSszKHdTk6s7w821Iv/AckC/
Vk641hxJZqRv2PN+MEiv60I3uWuWm3RqobhaISaAZXOuxuQuiNoTp0lQE8tWRqDAVY+W+rxVn6tG
FGW7IdJK78eTSM5uECyQp3l+XD+S/9YHnOPmInQu68b1gZwb9n6u2+1oNWKJzcwBIupgQv2a+FVD
OwQG5nU9HOvnMLbkZl7gsue9rUP9mbc9KPVlbyVTdGbz9GhFBGjEdfN4vrseHQQKAUml5ycR4GaS
V29JyjKe5Ajx7kg7vcbkHz83X893UjJDe1BNgn28Lk5UjUyBmJY/ulMSwXoMvpJqTHKAHrmINuXj
eZ+lswrgzwcTRubZxpzn8IuWlGvOBs3bkOPgq4eyuWmATh1Sl8AyJ9eml2AI9udH5CAicJDHLAyY
1HpzQVAkEtn78w0zVGaAjBcOba2W+5zg2CMnJ15FS78/ZMrdz/Zc4W5dnmWz2L4Qyva/P+L8rEDJ
Iy1klCvLkyLEoTtwaPRhlyec75thrKOk+abEeEIYqh1V3GrHJO/zbdMp634WZDyYU2O9xSbaCS4f
30iCeGQ9CGvHmCq4nDK/RqmdXOjDxIqSaIabgTWb15ZT/NnPSnr4PEkosW6cjOFDI5YkPNe9ywco
Ano4lMeirYBGQoLatE1rUs4CBKy6UnsXlLtMtL7BcXplFhQ8W2qBuuRRh6imNVANBcQq545zo8Ww
fPrYTb4ggwVoxa90+b51RgmhlxkieWMquBOwl3dN3s+H0Zq6E6fuchNbnfFYSLponFm5zF9A/+/X
ut1QjMeiv9cTwcwH38+8bDmAgdeTgfiF1v1wnweqvaoz53Te2fl5f19w1lhiLqvjFEbWnxPZvp6a
bT6CqCREiGtVGKZeKiPrMbcWyL0dJY9ODtzEb3V1K9CHgZnTuyxcD2Psr6dRU6cpyarVOQS2aXQH
RxqdLL7j5XPB3ADh3LBj9b7V0qDaEiwsPk8uTPveEQ/RTCt8LKAsREOufy6raiT4eLavLDnEm4ZP
fJ2DRFHglx9HBITXvju9VUv0bjJb7m5yqmlz3mRGRieAEM5LuZhulif10QiDAWBjZIjwPm3EsBnr
YtjkM1NFD3eNynZk1dvfZbxSC7XjD+3uWbWrVUwxdQqjVRxk+BODRn8KAvIjzj+ly32z7Yuntn0R
vbyey5WPwOWSwm+mS+9k+uVciG1sYmjThRPfRci+rjPa9F2R02ni5GjvBW2YlSypZ3NU+8fcYqim
Bcb4OdAUHV5JyqyBePN74IFYAhDskWhkKjiS0JCBf49HOO+YadWTXTYaHtPhdOW7EASAEVhHTRP9
mgH2/KpJ0DItmDp75o/SiM7c8dXcMzxCaE2k8H0CVBA5KhKL82YmwuK+rhVn+cy8Ru5d3bL8NHcl
Y1uvZxJJ4JNmHo2WMUsd5+l9redqp82Mb4xI6VgNIrmu/by5Oe/VY3Ng5hXqgD+WBy835XgInaS+
S9I5vcey1W6qSYrNeV8EY+c2qZ5/PJogim6da5Wx/f545OTXVolGUqHraKbrnPbYHRO+k1ZbFUDL
ZStIoLHQQySMZmKR2VThnjMDMX9dWN+iVfR6WQY0EmbKhUQL7uLMR54cScqk5b7zDcE/xyqfQT4u
d0UjERFtXq7nadYvjcyVN6qE+A9mUDzN/B7Pra303s1B2jIJQAEaQrMgXj0+2QtFqJyzD2z+VxR1
xqFLDMRGBLDfa1TB97G0nuwwgk6sInfLab/d2MMyfEpj/zKHy/wYym5Nm9d+cSrT2gO9qjfOsumO
MlpBtCBZgqvVnZ91t+eHEaxobgWI5N15E1A96uh7Dv1HfGjZl5F/KXHIJoaiDuu76Ve0zorsyyBQ
bwuphweiaI0ne0SCvTw+jCGYaa3R7DFPwi1ODa6ac9t4bgpm33CiblVlffelNbqX0QH/jyLrYuyg
jqEk/9oaLpIzv6ecx4Z7lXTBEh8jvK4RGpe1z3BPyCyoO4M5XcQiNGeOYzedeK/H6j7KZue1DyIu
2DIpPtvId1ZVgw5IYWL1BHCsbRuJbNfp1Yc+jpB7R2PXlJXBGElNNPwRXbS0LC4DjFobXe/ks1HX
16nQqvWn3/7jv/7zbfyfwUcBPG0Kivy3vMtuiihvmz8+udan38rvd1+8//HJcVzDUco2SbBxLEeZ
0mD/2+sdLF0erf+P1GViDp02fXRlJY5jDR2tyuqJ7l/xQimD2RwTP1yTztjkDRkdtcR3vB3zgciy
prswaCj5nko7ZkyyvirgJDOXxvedaWDws0CIG/KjxCWjp3B93tFE2g79UPBsUyJjeI1IVNEnovgU
eWilKZ6aU9+G/VM3DOrWFfGx6jL9SSGiOCXY6ABo8hgs+9NFkjSal56fYhCCxmqv4lqov6d1SVj3
OLzraPofLcewT5QP7yZ5yo+AjZ3Tso9sI3PnQDzaCaPNQECb8vMvP4VDmtzUBJusKfjSU8XIYBNU
efoUuOK9XTDapfkcE9h3YS4IgaR00itYffdnU4Bk1PGQI/qXTJJvz3dN2GiQD6deic5y+2M1FU2Z
OCD6YgncVNjaCTudkhTAF/HztI/IFXI4ciCJ3Rv8aa4rjQtKUyags0fnIhlAe3l5k6HF0jhY/v7w
sMS/Hh429YDkMBHL8bEcPn85PNpOGQ5QjOJxiEgWBL5rPlR6aSI4NtINuYfmQ1RCG/Dx+H3fKwxn
vgpYIVV6FlN0lJsor5wPMruvjdHo9/z76aov6o2hMMgDJ8w5XrbGYaAR3I3+gYyc/pB3hCSSQNur
Sa1MnYHaj0Da80+J4QYnOGbcCCiHdobUJ0C3e1SceMGJigtM62hTv9+XGPrRJjhpnYumOg2zbyWr
nH4tcUrffy5MsSIKlH8Hy/dRf1ocjUz2M+sQ6FZ69fefqpT2Lx+ro1uKzhWDDccRtOx++VhjkSX2
JN34zs38wOsspgIdR+1dI1y5GwKL3C2f0IuIrgJarUS8zta8dmgOf+S5/RZ2hf7ISIjWQdaIYzzF
zSmLSEpRbTc8BuaLclNnF89pCXip5xRlljBzDGLGLv1E39jLltT1+Pp8//mneK43Siep6nxXkiOl
ThAQo1+guSmSaN4KFrerdkmGO9/3/SYOwqveuKFedBZe3NWsuCyXtt7dqZE5QIJp8d3K2nWVlvIL
KX/9ulQUjWFFIRxwKcTATdK8NZjhLkns7IE2T3xIUqgPtt9HSKxAyqKzSv1jvdiVzjf+4m05/8QX
wFiDKlo6srR0Uq6Ta02bXE/LZjqHQp2qYSI7bcRz0IylvO6Z7V53y0/dFBVr09Up3n7eUSckRSWa
BkJv2VG70V5UKWA1yHoh34VNJbL5FcpyU8n4K8K5aENsaHJE1HfZULVZjPyPP25IoUuPAUxki5TQ
lYbC2xkN/ZIKU90UhL/d5HU+AsOn/gpl1R2MrsbtNzjpwyymbeMvnTN7yA8wejC0LpuGMTreNIrp
wCFvbNKu9tcVDV4dxUtSbCGiWBzCVXmV9wTS5LFeXp03h6HQOYXTQWmzONPhkk3zRdNN8SoJLHEJ
u5SAAIx2n4XKL1IZV++abX7UQSUeBMFtu0gZZMiNDAddxGnehEv/abajPZNlH0wxDZTTTNOdoORl
KqC5MZzEwoDCuWye90RuTIPHL0Y4xeGgVoCTb5Gzh4SVur6z1uZaZ77VMK887xacHK6cdNJOKr8p
+IwxBkyMCpgmXI9RB0tz9gBtW1eZ0kxq0+V+9C6Hpo47fLPuejQXI7lZq+s+qdIdI8380jAbi3Om
mfHGGv9S1qg2TFKXblAQTutIqfmhj7F7M0yA5e0nXzMNbZoT5FsjdZ2M9eyIsb0rMJtKT6mkPdRW
5+L2KLn/Lw/5/uP5gT+e8udD62kGC83X+jREYX1pV6VxNcMN36VwnVaJ7eNpLKR5km6+4kNoDxJU
2K4eLPu2nsn2jrW2Y9zIYsWMy292pIGPcqMvUCgEq9LZ9/7+bKVb7i9nKxtql7Q4y+LZdC3L/vVs
pRKn7ts0uxeGLpDyGtMl2Ifpso56oKj//Ol8nzLGLRcUyATLzvNdPx4hGx0o1nlPbSM4MJqAddE/
X0/n0uCIub1z3Lj37DpSh04kwbM+Ro99OxOEtGxJb7Rz94lg7Pqm9PMHrVbaU1Dr1sG3aMCfN0uC
TbdVZXfb86a1vF6S1epw3lxer+v87Oa8Na5/vJ5WDtdWyNg5urGqER6tFocPjSqZ99G12KrzptPF
R3qeTNOECh7ON1aySfsBjeYY2gvnSF8pFqRX55vCSeOrhpp+Vc3ztP1lx3lTqrKjzNepH0JqybKd
x+fAwiIHMgJq/LJZOsCECuxex/OmuaxVOQnex/gEbqWqrs53Z2kTHmzHJ7hJy5Ay9VV50TODZ4ot
P8jNQTXqTl90YiI9G83KDRc8d8+R1TJcLO0b23JbMF1m/4oABQHPMFyN2My8OE/m+9S1HxBvEeUc
GNP9lCJZrBgYw/pmJ9jF9JZDiDC4qAGkE3DVGSeX0SbzvWvRiyd6R09VH+ifnQpmNAo00prNZHjR
3Su3ncRnOuHNPvdDElPTbD4UAkA02FP7BAPMPpG44oDpBgzlkIZ4vp+/BapNkEZeJPCEC8zNqars
Wxlr1m06h4CuxPz1+9ZyfyO1bGcJsOdWJXlYI8LTFIwnc55QxtptQ00vomN0LqiWzTSro2PBmQRW
DQC4hkYS57VxumFkLS+XlI812bmwjyzq2KnwodrBp8Rf2K/+/huo/vUL6OqIERzTNKSpS8v5uQoT
XW1UhW+N9xpCP0/OsEptxrqOaIO77zcdivcovSXOM7jjc08v0Rw9AFiiJzZMAxj4KkBOtuyFX1au
WSgV+8Agb7wFDTA3020Lm+F2HOb6iq4ArrZyp2qflq8+X85+DbkpdzqaBRPbpYOHoVDhQS14tn4h
s51/wlP65M+9DY8UNWe03PipYX3/MP7jpyVLc17CvBXlVEdB2P6y+V+8c/77z+U5/3zMz8/4r91H
cfWafTR/+6BT9FYXTfGt/fVRP70yv/3Pd7d+bV9/2tjkbdROt91HPd19NF3a/mPptTzy/3Tnbx/n
V3mYyo8/Pr0VXd4ur0YbLf/0565lqaabHBX/XNotr//nzuWf+cenE+zFt7fiX57x8dq0f3zSxO8u
kjrDdW3EgLopHSU//TZ8nPfp9u86u0xqfNvVTbEcfnlRt+Efn5T5uyu5clKkSoPvhuLIawrY8398
kuJ329Z5RSpZfJ7Ckp/+8Y//c935/a/2369Dvx/DPxaipuVI3oOwFApzy16coz8f47y5KjGj9o1z
U7uAUgM4XxQ1NSz/1LzGmmbP7rpPbU3Uuylj0GGwvOxRvq0pGfDqeLbuNLjeqlK5r0K09nQBTcCX
h07rtfbAAn5khRWoYMTb39nDPpvKBs1JLHu9uh1IwSrekRu1UFkdYCswVUKoEJG54OFW1NNdcYVZ
C1/FxNCn31tGnG6roCnGbVOXBheRdMBX5ggXTRxg24ipnYiATASycHBYW+mQZBvfHNyvEBARW8yQ
8cGrtknW2BbquFHF9cYtEsfNtnkkGcaSIp7p4jqdKlh6MBCUGDxE06STVKSePpUa09GtYyVdfgEp
jxk72j5rn2llIzajQddihY6wQEQSm+HeDqS6HcqZxiqrmqZf4bnpI29Q9TBvoAhqN7HZZZTsSd5e
9rOZP0g7i19ZXqZfIVN0UIIAq9Q7GZsk/ZQl8FAkkyUpeaVWPDp6Syk9MjY9kboAvmpCl8QYBAI4
G5kNEAPBP6HY+V6NOky8wqznhOlRGgV7Z4iZFa50OfrxNqaijvZFZfJ81Aym1O+ZYrepJCEz0fSN
2+MC492bjT5f5bM+muuakLHoggPEgJUzNpV9IMcIiG3rTGMPmQfXy7uTYih8izF5VwQJAUTpwf4E
NIE8XcT4uNNsbMoNlUQ4bsYo9q0ru7RZLIDCt7VD23R28dJPWTSvlaq7CpxVZ/kr1xpbVlehhPAx
Vi5CjS40u5rs6zoNp5Uf0Mq/s2lQ1Zu5jjrtpjAW6F/ttK29QasZR6e5CVyHebgZQ8yDC574NPX7
2HrWkqGnDu2HlOZ155oCxGaMWAuHTt+SxXww+hYVPeiKXO7dFkHsjdZGsyQlNuEgVqyujEuOyclJ
VsoUwjr5LCwRHfjMyTV9mJ/NrPOZtQkgRwxZgorM6ZDIWjNEZdQkdLtU7T6jxCBZnF5P0O5IuQpA
gnUYNzFcIq1b0Nh8hcwciwUVeBxY47NKGR2vgqCZmzWzmp6vcECQFDTsyiThBzuaNr8lcWihuGSB
rcyHIhCdfOtZmuq31ZyigRPuwfTtqWmgWbYzXRd9KEviXuOi21pJ3BFho6dlgvOlF9OaqQdmsCGH
OrYttVwTR5CfAM/A4ab+VqK7YVxn1R0N1C6S9pruewXWR0Op3BK4IGsinEa/6N2WNS+L7GlVIuzD
4MPZZVi8ZU6WBfxp/Tgj1tAdVUFiOjqCeqYdaWgdTxN2BQFDaUQuH6GZjfWulVnyaGpj/6zJCB7o
SqagmI9WgLP7tdFNzXGodcd5uMb7lpkbX7LUubFKCe2Is0wQr8Y8a5K9oIYLQ081hW3x+0TNaMDL
beKKLCIiOowSSTJVDIbgHqityTjf2oUaYpd9jUITP06CrJHEGJq9M0mquqO9B3le9TsXpZJdexgE
emevTSQs8Q8YNeNbVw5tR0KICpHW4o8KVz3OLuApUMys/Og4k4iucyTk2BetEtlgVJU1IO+cjPPw
NBdFNVdeHAToqzcyzw1J5CegBnEKBYzUdKUzvE9cDwPlaOk7iulmfEjLkpxLWpR2sYlDpAIbiMzR
9BAYAZQ3V0tLC7VsMOTEyUaWahnEQPQOgQ1Meb3QxyAT6GRHQYMtGIVgJu2vkGcz56WqxghTjFhF
bquJ+LSVw+qEq8G/qdHo3fy0SsLV7aLPVkw9IXJatjL1ny9gw2QaAykCrzGuYtxAMB+OWZ0OwaWp
Z1P3OhdIaakVSfPFosXltki2ZkipVNz4VoaU+wIpQ2J/7Rw/AgJKAlGZ7Mm+y+V7w9KuXlndLLGF
0Ofl+xokRCNZF1IbdQPMkRgdPtlqUpWKVoOvxYbFebEUYzUcozFybFqc5C519cjyPusDscvKIXP7
J3pLy0x5nU5539oJygezG7YUl4jsDQmifqJL4mMjc4o2ea2TsPiaxoKEEXCyxYD5UstFfakpFkqI
+4JmRECi9RHIMCg49SLOskYtuIiYWIWHSQQGx2WMZodoCUDV+5xrX0XsVlSyXqgDV9eRus1p/RUF
cDFxVzHjxgSu4iTdu847hxtL1IcZHHo6g/2dNfTT57TySaXUhtSsPgqSmvs7J3Py/DbSOq1DfzNy
hPhYvNuy+Ej8stG+VX45AXOUATJzFv1TeyVmd6ifm7rwUxoi0sDKaglTrYgNRg/ihBqqeYKtgXc2
+FnG0uuNKJH3Az0Xe0XGE54JJ/dtcWoA2gYPdlno5Wua2BZRYoJ292bOWaQj12zRPrSuOSQ6c4BZ
igc8yON4ERdTEN7MslPFZQlILdmUjHG0p8GefGDEiTVHux7QdFGtDEDoOanIzmTEkABIVw++Midy
nBe3hRqoDZrRfW8D/7+quf8/rKalztf3f19N30cfdf362+VHkX/8taQ+P+3PkloXv+Nq4WRhW5RX
uqsYnfyjola/U8cKVBDCpWw2jB8VtU6H/c8K2lpqa6EveAuGSefi+v+igtZ/nuSQSUiBT0NZ5/24
1OXGL4vEyjfDWurOhWzc7L4vko7Tef5g+VOyoccNW68tCQOZFW1Eje5Xth/br3bKpaNv6OoY9h2q
p+yw/8vH9t/Ml5aP9S/zpfO7knwMS2Si5PxomD+fFU1dbxLsiBcUZtmFwnUmozDd4G66xnXUeTyV
lBpn1Neg77E56YXmTUHlrBMfoI+fVf+mmSWXs/Bflhm2yVsxlS2kYjHN/7/0srj+9T6N8YsOE/lk
BvVNIBqHLmF+b43B1shazZsH7UKGNo4B2JNbTV62IAc2iCPHU9EbdwaXZ9SQlfT0Cuz4ZOTfEne+
5qQ6PkbgWP/+A5Q/T2B4s8LCryRY99ss/fnr/vwB+joCAIcTZsLs3Mss84QVsNr4bTWtdXqulR0a
6zhFXYuz0ZMZyJ+OdUgTdWJLheJC0lYHt59PzBJaj0F8uWVi8xblZustVf/fv9tlkfbzp2uxkEQF
aXLg63zKP7/ZFqg+ZD25d8hip08JcB73nMcQ9aB0GjVoEvz1OL78/S/Vl1f9l99qSWYqQmchKX45
xggQ4utp6nsHf84R0OWuqvzKI5FZIZKPcPpW7SumcjwMZpzv48G5hiQZC7hV/+aNqF+PdlMsfyRX
ClbTDsvjX/5Y86SkVs85IlKwgAwwhoscRqXX98wItdDdSYLt8wXFer7pMWsJkL0Y+bsQQSIUwCYs
r3jhDaQFfUHKjbtQxERh0ElD/W556Hg9sIpcBC1rJ/TEWgP6ZqUI2xdQI+I2p7WuEBEVVxmUH8CE
F9qkk76icHB0Qy134CfvEtpXTQOOwNXUE8zrp6K3hx1a0vkKWm7mooXJirzBUUqNSk6RTMPoUjjh
ey/1+jIqkdGSK4qWErmiM1v4fAbni2+qeo/f5woZWHeA19uSxOt8cRQYQJ0lmKc5LdN9RrT8LrsX
b33SF7u6DS5SMYZ4PTTpkRLrSpQpQQQuSHRN7g1MileFkLvJjvMNmgG8DRFX8ww/5KWi94p5rx+R
czvhQZPte2K/NW463FmZiLZ00m741d/iurpWennHhJh0u6LrUSV5LlnUsMWHO6YmauUYJDoHbZis
NSVfWjeBTKEP4bXDSACKByxdgmnEqSMKLQsS/zr1O25aUCPFSCvNKmdA4jqSwKjqDICjSPcmLsmr
bHJqbICey4jnbpAj6opFnTmi3VhbVdhs+yCZb7uk3pSKBUqJmv8gaw3VnYkOO6tK/bKEsLAC+HsN
fgoSSOuiJeCLffg3xy5v99evkS4E36GlqUMN61q/fI0M36J31KaI2VXiaYh8qFK6o/QzFkvSRWCf
tjdVEoy7QM+RPsf9upXvWs2J1CdydFWYk9qH8F7iur/ztQiTXVgtFNDynnyd0xAkO3OuK4AM8XuD
kHXnWNoxyFDS9a94CXLWj5W/A4AJn0ORyxt1B6p2polA1wiaM20S4htAwUvTu5y/2Qi7Br3DR1Cs
rVk+JR3NBdnxmXPB8TdRObwMLFPTurnqi5yDX1xKLSdbsmxeWKoQ7EPOVk4OKTnt4XXbrUobn3Qp
2mOuZTGwIaTa9NQ+TrHlBqgOI2pBXJ+OyjJPmMZqcps3KTB/unQhVlaprVJIZ1iOmdh2KWHh2hsZ
R/ed+tJG1ZeofsDqhMNJixhAEt9ChrLS26NY7KNDauysqu1JdBu7HYkEZWKuSqCRTs4asikbQrMS
tCTCus80eeLrO69GJpurbNQ+lOuiiXbfCwMtlWO2iacM6yjpE63CqLg0p6HbUXeDF55fg1TcO6La
G45BbolFnCUp0b5W5AAKC5g8eezB7drLZHgJRf9YVQSgmlZC6YkJxpAd72GiS6IV6cYuhrvMpLJv
rfiS9QVdeMe9IONF5mJLLA9h7jRC9BpotxYxU9Bf5gRlm0WcVuw2CIG4bI0RuRkzA28tdjcYjIjj
KI2v5ozsSoZruw0/R20GERv0t5pVtvbt+aol3dIj6VLVvX2JjoA1EIZbrYkfqir9guzagqIzvSS6
n2+UnX/zkb1waEaQl2dUk4nA/t0Ve9N24k1BOpNM7u04TSCdBe9xNzy0YC2iJIYzNNoJOa5+umZq
oegZTdau619pX7DoTGwbBSNEK0NwCM5BCgjHeVKtly95CtGkRxhgQDSUFenwDjmEg+TvXEycHqZg
N03aRzMLSCwzA0XBOTsudqYST6Zq4lXrlgs6sgOPW22XtX/pW9UjJdxBC+vPzdJ3sgJ+geOQstvC
ACYXE+fqFug9hknnK/poDikbThxL1WhV5wA3CiazmCN6MOgC6reuxGE0qbkY2KDAeFGDmr3RGImp
WI6bwbTHnSuIF41SrA5p1zcofRGmH9xa8W+tCPaKSBgBYpiDnoQHC3ZT2+qG/o52o1hVVXhDg6PH
eEOOUtRMO1IFTeg9NfYjw3py6rq6BDIH3yxhpdvVDbQ8A2/1XHFgpMFRBLVzmbqnUBXflEA+NAdE
doEALNwloyLTdjKZngprCRFG+QyocYDUT8KujJ/DApeTiZ56Ew7jqy4oega9YHxLkdt14l63q88+
mYH3oZ+XXolRJx3kztWdfWTiM6316Ms8vS8V9t5qqGDGZa0lZ/2iaRLBKtxj2Txs3Pl+tJY0+Hi6
VoT6wfcw43WZDJ+TFvJFDBF1M8515qm5GC8brKSXqR19wygV7GbTviDKyd4l2sDkBI45+m5WnY7/
lJo93zzH3bT2eGEnzHlCtLJM5DIw59rKdG2fIEHMkwnOATou6mTVYiNCsnjRnfWsl/V+bei9AMJk
neJuBkc3OEctIakJoYCzgYz/LAJt3qUo9jZwMq6MWN3qA3oPQStrl1eD7Q1dfsQnfz/Y3KOhmKJL
JDtvNgJ7m/i2WkOx/RyjHc3MHN+GgHghgzBbvHqeFVAXT8lXFxlFbCe9pzBKpIEpdpqITgGN7OXS
TeQm2cgzIJtDqiPjrWrzOuL6Oz7jgmoQACzsrAxrPvYb6nSbf9/QYE0o5H0XoyJo3NzlFG2iSFGn
NOcDcwtsFgW2QN/m7Ii5fBVk0r4kMmil+bN7Q0rrJf48HPpcoFe2lO8O6Y5UmaQmA05fuU2IkcgZ
rwF/c2amF1gHWJOjOeaiwHcA7w2tDk9G8RHH+DeLy8DWig5mjjfECL+BtiFcajkvSqVWSeWQHC3S
K5io4N0CuUkJdXat9KukGTf63Q54P2lW02PT+2uGtGRaVI9dpd+Yi8e9NF8tsYBMRhXubMMaie91
Ws+V/ZOlt1+n2oTZme3hjD9mujEg9e/xsc1fBEI8YLKVld7ZJBZvSW/qom+aKW8Ccj1WPuXc1KOt
J25xKSQIme3D+caPmwB2FSpeLuMrsPHrenIfUwPReh/M7i6r3kYhQ282B7V2R4zJmo5F0673AKe+
Kr/6iAGb9jPn5Az9kFbvHRGkl6kAatcgFXPq6nOuEOoGfCiGPsQX9B9XJVdZPJHIGXAnIgbqDN8L
m2fZk8cxdFW6Nhn99qWJSsep+DMihTD7K9R+7Vofq3FjY+0ELyDHfZ+rYNdkZQyIBElIQsaawRcv
iemboILG5MaAJJnmlxqs1srFI7sqR3kP9qDdSELqRqleABpGO2ua0IOFMdidtt7Qoyw3VUcIMIwb
pvPIOdcymx6KfoLzXOA/q9rikXiiCX5OcacHgt42NMux6vJNn2Jq0cI4ZQh+xJGy/PvuMze901qL
gX59bZfh14mgqVVS0mIbXHNn5P0Brox+F6FxHGMaYcJZu8K2Ib7IdTf52lpRXGxru7wVJLxuMA4f
LTkZp8leRFJkH22zjFohoMW1svQJlIqRvSQ5bGuafcvhqAEcwAeYRwkBE3b/ORettavVTQA8+ypI
kg2V06omd8BvR5dMI/lSCLPysH0wcxjSz1GgICfa3aFvkKiDUMuK8bYaugemFggbcmtD78vZY7Qa
vBEPBc5FUswUZ8nIWKCs8jZq+m8R2ug1STXVFuWSy5xglw5GwhfY7FedZXUrTlQnEiFcldFms2Jn
N42kfYIleKEfH2y0TOvX/dgeTOhXuG+CQyCmE1MWLkW1L+gvM0CbR49j/xS3wbdcEHKFfwmDLKfQ
Lif5lu7IuhnsGyjpXH6u9YrDKwiTb5WuDahUu91UZhd2XmPFpkaoS1T6bjC8WoPRrozgw+3NYk8K
zrdazAe6O76HNzLnwg0FE8n0e0ssAfyIBk2SuOesi+29fc/bcL9IKQmfcYytw5vMEBx7I78vv7Za
HHFcts2wyk4B6b2GGVRXAXEi0kUbWLhzeKH06ilfF4aUFA7GVmfh4NVtN58K2912Wv0EayPcTKdY
r/RLplEu0CunX5vzW56Np3q0jgSPScjS2H/anjA4NVOdY8b10lpz0H5BuAZ6PBlEX7lBV+04A1DB
iLTZJ02yLaba3uYa+igYq8xlVHnHO6cDjKKn18r3/8XceSzHraTd9onQAW+mMOVZ9KSoCYIiKdgE
kEj4p/9Xnf4nfSN6cCPu4E4Yks4RxaoCkJ/Ze+3Fm9C/ePgtQCB1x2Dbzs6a2aeexKqTq5GyScnI
EDXTupdtHq4vm18fvM0jfWLT5F2PN7RW1UkDb3KsQPvEbaudGUHf4nlaOpByPFDwFEePQixu2alE
rkOEn6W1IFsoaTCLJ2Wq7L2ZOkWSN8Zzulu1XBFq7vSndsb7Gujg2+d8PWmyCA4+8xDWUG0dEjXe
wSewO3lynbk7OupnwAB50tdxOnEFftXGvKu3LItHvdFPJIfpp1TT3xlRT5HS+xcQBA9jkGs7b+jG
mJfNQ5hR4qlSbhNSVwXx4BrkIt6+4C8N4qDCW7saDvrMUZ4M3UmjBWOIwKEXDqpoTrrjiNMUsF0x
RxN5++23tRRkPxRgiZsCqP3qBJGZZtud3Rc6031L7tmR74c6tSJyBpOpoN8gXO4Txzu/8LvlIG+B
2Zmb2mcVTPf/pFsD2JOUub7N/IG1HjYr7PVzw+0m/7KSL2IvsB+CaWCh1doPPES2nVnP34J3W9Pm
OWlLH9gCSU/k/PJJKBZzyfKP09YA1u7gn4tL0uc0lQO+mBtO3Zk1q16w282uCstbHDjKv/7zBbDq
S+40cSfZULLj2S9aK67/fNnM4nmq0XdS7mYojV/dEln3CHLfcmNhCessUH4eJhZJoWZxbavUYAj2
xE54QVDUf+M5DGlKlxNblSrVtEda98oQoLD8j2nuj4NmPXRd9WSV9gPP9DuwZUO0aet3s3Ga2u3I
+L+gvt/ceBKO2m0e4CSyBuLFH7tYW44gQKOO2F0cIflVc8S9S6MTszGMU+yCTq34UQ3rUBBGEiJC
6Pe908UTBpKsuRgMKGryFSwul2FRv405O3edt0YEj+1IxVp3uIgOnFgRW9E6CVK9jnzci6GNet7V
p0QJuctc72hThuiB8Z4V1C7ppGKWhiRQ3eYfN6uRS1nt5cYDZeKOzSyWFfNhWcQz8t17u+cEcy35
p1vz37murHgYvnStnVhFqbgT2gYAy79mAXOaYPEOA2la7NJwvLMyZV5kepBRKecdhI3hKrI7jwYT
Z8FFWOOucf37pZEvOMLHLmcs0s9/6qVxEoaZcQqxRRo6NCnsFdtwdRcMtFY7cneMoOc4nq0B7Qe8
XBEXra3u8Q5jV/jle82RuMUhnC0kge5dHyAZgPB7YFSLAuHmS5o7CW5P8/jwlmfLDn4F+fxLL403
3FK03P3J36YdoElGg/MSOfpy9DX+b88IZCgYPtgrJwUTl2eGtDM3k7GjJR9pELl6SgdGTp51H72V
v9huyUpTtEOIj/Y71eWf3NJ+NFtH39Zg+htsGRUBw5yOddGiHm3J3duvLQexDYdjXcANIzYp71a2
0qEj9YtxA3ZnS5lTMCOj24wy9Fvjbpq6Jx/6X2yk/e/O/UXkqIPu20P1tQXJdIsArDwMZ90aOYEs
Q6bGdz74g4m1E9/jOArNpb1OCePyHlt/2el2d/D9ND3Pa89tiOi6qCjtDUUetVnAn2cGhMG9fcRF
ywoYzgtkcAYBuSkuKcvo/Sj8T5MAiW6BWG2XYMjUbNz0uDkofQ8ZfjOdM7QLkTBWO6aqwiFCa0ai
0ujficEJ6ZgQgsv+D0MgAkpsB1j3Zv/GnMcFlhLYN4/FSYjt96IK4J1TZyUZfBkttR8zcOW7YMgG
6oCWTKp2oXjR7N8Q7nkObC2uRPlqyFo/ebPZJ2nPHWS3VmTbPcCAPvsKWs9+VWOw8yo7Qv3shnqu
IdoZvOdsNq8IP9bIoi8em4+yzgE0QD0bKh6sWs+StmQvGeGd8rqCBIgempncmqe6z5y4VrfSn1N7
7rsk6JxENpNzSK2+P1Q5nX5N2ac6LcAIbbc8oToWe00V3Z7QUetR9m63uBy9X0XYuvKp97SSEOzy
dWu4eJCpxIKpbIJUar5AJAhkQWhtT7EMejPcLI/ZVdOogxqRcOvYMFVFxg5Qon2QkaKATXA5BIAG
InO2QbOka3awSC3Pe6vYMX4kXrnZJrbP/aNCIoqvcbwnBjWAfV19K3VVuGzNm+B/Sgy3TckYhwLv
SbhaZiqfUsSDvHxr7/JOIT1AApK3PNJF3o403LpIWFH14YB06cg8aXnYWrYFhl15iU15iumViZ4+
3QZzzhcxdVYyaWYWZ5psdjWtAxJjTtVi+wqqLSkNVZ+CDehBEpi9QrXC4LzSK1TIJEY284jJbHmq
yZTasQe+ZHKiGSjXmNDa4q5QLiD0oT3788NItXrVaBeWWZMXEQ/z6O3bgO36MEuu2zpFnIzKFXjw
1u5kmkKo2QhFRZZ9KAdiwrautA9TD4DDQr5xh1jlpwpIN3OADcBAgQ7ooaLqZPWE4ZG2fJ72snfb
2APLZrWIszbE0PY4ArzCz5qlZMwqN42zZXJiZ0Ats6XTS2b4IoG88EvUk3MXYJEXUn11A681S1nw
NTTkjGaYpzdVE+fDCFBgQMPSyMVBaJUetM54WpVOTlsq/lQTi+ZlxYLc6Wt1Ihn9edX85dSr5T2f
ij5kFFxj+cr2RonfasHmYLON2IihOo+u/9us+zdz9jUOI3tJqt5byXclEh5L+i3MbXkf5nZNsJRO
J1h9JILq/gNAiJJlX/1BODasJu0W0sfhDF6+48eXNl7M1t8bzN1Ps9k+ZqaDeYMbOyHnQ0TaWH1q
ljXxHlfewSKc9NjeQCZGJpLV98arYzdvZnpLXUoxDmz9xZ835+DMJ+Qu0zVzup0OumDgu3PckIRJ
7WxadXB2CdAMYZAEdwxF1Blf+LWvto+pWy52GWP20/ezS2Sf1TcbrSgNw2Qt7dE0WahZN11Qeyuu
rdLKI7uUJ98d+kNN7CwWQfNNQoqhSCrWcHZzrMj8641jZnfB30lekWfwW09up7JKnPF2tWile/v2
zW7SpMETsdyjDTmIzpYPTJ01iztlYYPqZ0wFlDv5u0nvu4hxyJtGjb3HZ0Gx0ZgmKkVuTDn0hOb2
6GuyJTh1Sz88SUzNSCtTtctdQIqVuC0TA84pBuyQw2TY+NtPpkh4brqVbBI4HHFJw7FfOho0jCUl
g15dS3JYJ5y9ekVfncvd4tvuI2maLHvS7rEvyeS9JWFI8n2NAYykbm07L/flURIYELle/l0hDwI+
CJ5ILdOu0UtYXmlfokChEylHRCjG9zjJ5vyTSuXH3pi552rSGEaNVh/j3niwpXV0EfztdIS1sc+m
BrAFKh/iTnYLCq6oKNtqL6qPNdeQnK88OqzJ4zDWBEuBsdjbKpoDFw98Obu7vLZ4AIwmS4lesiVv
n4uVmEqnR3ghN/86rQUH+G35UwyYa4YtqeZ02xk+fcoEoCVcYAUdD8LeL6B/d0vO0lYV7A2ATNPY
pQJ509jtumyLGJ6dyFngS2Fd9YD4Lm/AlSaX4dXWHta6tSPmZ/mT3rfFjjjGiCmdlniapaLB73rC
vrQ7Oaz0W59T01qXUU5na83ne6UAI6VPsmx++25hxf0NdtJyLAty8qxxCiGxhGiM2JP67jETErTx
ZLiHJZs/rBGTHEkZ2CJXKqtAS0ClVwe3QfICaoqFfWMbxHRny/PYmFvU5eLkS91/Ul39A9elPOoU
DYRLWcOObOMF2GPuHsacEK8KLygRRFqEaaWccXlQzmdhrxEP4pK4cqw1lYz+Am3W9w6dWo45Xcy5
00HxDXVQ7XnYtfFs15/uJHA0wDfGLgZPvJ/8aFA1T+J6ZjYtt+wsGp2Yp40PoF4ugZNvR89av2aX
lYk2sAiSE14nHvPHxe2YNA1YaDRzDm4nlHbNJ+xngwo+hVXoz9MrL5qwlA7DlEWlFnjGfvQpgYV6
sLtCfQz8Uz7bBqa0GK3duRsZAWXeYdSCgbjVDBAVOem+p+5ttVy8ZWA65EgMYQXx5wNTKm7GV5qj
dtp/6oju9rgr5os+yTsH+qzjzjlRGoRCmphKOmeUcVvO89GpFtaqtgx1th1MUQYLr02itWYZV6SE
33NQX+o6OGBB9/fwY8it2QTAoOkHzbPCI9gzzCpr4k02Z0dUA1EriGTtrcAcu53Ih+I2cJ3i6u7h
AKQXg4gOyv9ePo6B/b30YBRIX5CJtnlMbpZ5iuqNg6Ev9fJF81AqlU/UPVqorC2ZTXAKoBCeifs7
DmpZo6nuqSnQWh8m8Z4F1pnrI3bLvtzPzYbwMYX71tSbljR6cxpGbLcMyLQjw0oenuPknaRwhzil
+QM3yXpfKU7wlO51bIB1lAeiiHmlpr9feoLJG1Ex3eC7SnEieWKIPX1IMl1HqdmCo4XMCC9wjFbU
oJdqdeqz4uN+IFwT9l65nOs69fc2BcgeD/0OZ/ewN4nwtWjvwg5dJCtzEKlFyrmFFiyypP5bpZP1
2jM7pIySf4tKsLT2rQor8Bxty8CB13Rsv6Y+peJSXyQQTbsxtamoNm2PNT84Qhrodjdb6F5bGrYd
Njo1z77NSU2Cs5miFSHiTkEAcmNGGwD9O0KgOOW5siCAzn/K1PhGuq52a2WNoaopufuBU6SDkFms
1lEbu/sKZ3IMVSmNrZylj6x0eZnZXtI4acdCAE8ohfskW/0NNFV1X+HMFcc0dzScIe1TvZnDxZwo
wNa0vbj9LO9XbKCxMswthmuPpB0r8L5yKgfznmZdTTWDaGMcYKi+2QFyn56WUs5P64zTKJj7+663
gF5MbP6dXMtOs+3dhkuV8SRvX7QKpJQmCs6O229Zkpn3XDKJE2w6kTbZuiWKvK0kp9q5y7GxFAoI
+i1HWDGD8yvj2bjtgoJC3/79Z+jF13Bd7Spm/89P61rLS1UVzYM+r0db9ssLmmztmBpmFwVxnVnT
O/bo6TpBYMYX003vODbc/YLlNfnnv4qbpMbvW4qkguDfKS3I5gS+n2pG+VfRxympv9uoLvfmbTgq
W/Eo9LBcu/G5JyHUWmv7Ee0EnQM5txgLDlZLWkOpJE9afTv/s+7/f63o+68Gmf9w3vw3r83/j7o/
F5Xef9f9/S7En88/839q/m5/5d+aP8v6l+6gMvJZuvzjekFd9m/Jn+n8y0RVZuk66p/A9T3EE//r
oWFk9i/oCj4e+oAv0CPRnP2vBBCOyb/QSaEf81084fb/pYvGwhL2HyIO37AsyzQ8ord12/ERTP8f
KsA2wGKQylkP7ZS1jksc55Grv8DDDe8TPfnapOK8NBBSc/gLVF2oh9Z0JPkv5SI0mRikQcUalsny
fQrhaVfhmL+nym13WPYERpwiBXah3gcKJAbarHt5GNmzV1LsrM8KFV1UpmKJmMG8iwG4sdXhkXbK
tY/ToTxCVpkiHblcnhaEHBtGrBD83tWd9YgGN4iCUZXHrJjNqLTZKwoFL5wubahHPbF8/mRyvte5
K+nCYaAyU+LWVbZ2mZscpCxExfuK3GGbcak2sJLsXGs7Yqz0ktXs3ptaV89L1X+NlvnawUk8ju5o
wnPCBIw0DMENyhaeIuYVD/uWmEMfLUtz3sYa3Pu46HeziBcc+2WoSZg6xbJ8lKp49dJPX/z1Rfop
tRUoHFzkbmHzbkFNNGFPVSzAlZqILW8OmbH01EPjeNh88YqlBVRFU9kkNXt/ZzeDHWnI249NCyjW
9BbYRJkAgQe38bSOkCYCnZ1Bz0r42en8Pu4mo3y6eaeSAXFSNFYAXNhDqp0Jy4P5q54Uvc7m25yL
uyognMsd9Z+cj+O0GeIHNhxFaivGgxnU4jJaeDCHRhp4l6pX2dqsRAePaDd/ZgHtAf6YVfcD5AMd
QbvVSTOTRpwyXmGgx1IGbmP2HBhTDWUd0qW15RclmZUU7mi9zB6meVpU75UaCLof7NW2lO+kPTPs
ZQ+b6DJtsQNYqAa8Miy6rcKZnv/W7fUdxSv8Y6m8uGTPAiznpVDNr1wFOpGNucP+Qb07Opr+xgAV
qFqaz+IjazXjec0KkXTZze9koy4wpwrsMyJsIDBA/fuzadd6MnHXxC05pGLOhgRi4O+21wGyNOI0
ZkSnLTXHib407EjI3h7y8re7Gbcn/MSR7UMLkwvhlvUKYA2Ec7iNLZq1VQ/Tdm0vwuyIfy5Gm4HX
jALX3IPOJlsEYH9CFBxDTs35WczVAQPRtm+lz7ZQT23mzlNzWKDvUAp5uxt+C2WD/wCpEBKUiwil
5xkQb0bRMKiVPrGJ6tqK/JGKVl25f/IXMjse89kGnKPaeBRIDBZW+PthFTFO9C4iPUwlwqte2JSW
B07GEy9BXPsaOlH6LvGKJNK1q3Co7RI/xjCciOuxQs9O2XKa7WV1kRK1HYpKuuNHl+F8XuRlIrQB
8UjPzmtwLmOmnrnpUBmRmw3bkIXGBFcxGNNz5nI1OnkdRFs3/J0ZvoXDZTEEsJiNaIpJv214gg0x
WP9EdzntS1C4+1n6hL+Q9or0+mHVAIV37UR9KYbPJYMpYBdvmi7G3VqmG9L/GxdUU3TbQQlgwG24
6jFm4bGLuqEFY4VN+N12xb1YAhF7hUeQdc2TStdYoqSzWLmYcJxklf0x2fIs635feI394g71NeUZ
Qy4d+3u4ckeXVrCUPcKd6U8m0z/ZhtlpK9TTUKYvuoC2NqfFfekaX/Y46bgcqLbkyBup+xfwB0Uk
q07SdCGu9GBzwy0R2WEqjInpCCniVIfvHbMR1JbtPlhj3Ec0yeColiZ9GbbBjuqBfbc3lztmL2sY
wCbYex4s9vHM38jX4CTwJbQDe0fwGuAau+peBQiQhtwvHwBeqYPf1HcVD/IIjR+JnvAuJvNLug3v
Zf+TFtVz6T1MCDkQ8wRRxb4wRJF6yzyWf1e9Z5bIRc5yfiQt0kQVoTSoR77Qbw/LdodJ6JVlAmkR
gcsxQ38xCwdaYlDDVEMWw71uw4jq9gOpJuxws2fd00l9cujYcrEPKo/BwgIhiC5na47BevMqznQx
piQSMrPaQ+BV6ZVsuY5kBhGZJLIQHlqHXjcBJKzHZ7zn8wHWq3sag3Tn2XZ7n/GIiru2pA6++mX2
trnOlVSzNkbTGetykA/tzHZ+UEmqGwuSYaOM8uJDao2fiDHQjizWb0P6vkPKwFKtq66bD8pimCqo
U6tno54hGMyT2i5vj2PP3WOn1SfQ8QTE3b7hwl1m331FJvZYBCtdPsPiNE1t1odQzfveyXiR80e+
Vp+CRKfEzY27ImtYjgb3s67jlTcckGnrEiJrQjTZMIvrbPfid4Suk8711mbcIKIwToDCwxXSRLx1
848hGGlnbv+cTyhrrHlEW5dC0frnVwH7GkxqJAwU09tt8kpgZLpFc+n/JWX0WjamvHRDdzB5VME9
HO5pVmRYOHbAEJ7K1ppdGRpFOrHSd2GR1N33pMHB1UuLpLURMRxQq4h4KOPkznxzsSBCWyd3l4Kv
hE1X1ax1qxnYRqczhCNldCcCJIpCZ4abOcJFKVX+ATF7YsdrBaDFsQP/OHj4JZ7gziIgwS+QgWbt
/Lcqu1d9dve8Z92HrekPfpZHrqG6/dhvI/MfcZmG5uyNwxEHn/UrZ68TsKpRqbQSXzC+CyBSJnDj
whEAZ+gGHY2Yzmp9xJ8rMp+DqnAx/auRBka2fTwubPzYsQ/xatkMRlNLRpU7ndHv6fHarvezmGQy
tOZDvxj9bvizpWwv5ttYqV+8H88zKZ18FFIND5/Ba5+7JSf2Zqh2wFLvTB44B8/tf9k02RNDdF9a
LJdVScs+YQkd5TkvetZFQRaZzMQHqa6OAJuQzqe84KNeDeCyKUZVcyA/r/ym3ZKJGOpfbevkFF+k
gxdW82EEFSeCmrW7+tte1g9tJJfZa83PtDOsxGj1ezufZOhkQX3Fav3RsC2F/5/t8xsPuqme1iG/
8wLSUNsBDTuiRdIFWMsiJBiQBsrvwosb2A0hDx/gTf5wxiM5YiArgMU2dKPezOAwRZ+RADpBID9i
rS7NKpYBShOyLC0xhx4eQd4AbeHikyUJEextCM9mctr88Om0DDJpwH0eGMWrmPPsDtSQbqBRCzqJ
DPl2GhuBBnzHtEhwwyxArRCTKRWEpcZYwRNCJcVNbjlg7TrqPPU3ndsGR+URMXpxaZ7rTh+Jep3X
37jEvziKnSjvnkXlyoQYhc9u4PHPMJEMoe4yO3jXiuURLcwj0L/vTQ3NHvFUA4UkRUBX3wJj7SnO
uu2KCdq6tM6zNzhBbOoWgZZIszI/+Cw3D3UGfrJx6779bPpOX9fSpux2okYP5I5h02PufLGIRtli
5tad+ITUEcssP7rIm0lyHA/tZjwImoMGjN65WYo61Gy14/6vkwn3eMJ4g2DrNukotjBUW2C5O/MF
XgYJkKl33xplf3/XoNDze2KMyOFmQKwRRLoMieZLkYBvg3GmNffYEAdOKv9LOFripM6fTkwtHpZi
2En/UmmMIj0cnju77Zk58ZcmciSDyccVkfVT6PRsR2eCX7ggCsyhMdaTiinUCvDQqfcSrQZDKp/8
C/RZRjZBu02LfdoR++GgPXPN8U+lIYrEX/OBHyiZNgxHaYGUeZhwhawTG+uF/RphB7y3nhuyGkeH
bFzBBQaxvznoZBr3hOoqJ3sCvZ+t2VnUokysfEb9OlGXc1U8B+x8IqvbbORTa+g5+usCm/5g2wJl
8DyOcLUe7LwakqGfv7YmMEJJLS4Rkyc8mKMBqPShblEfAIIcDJ0RvvZh1hPzb63TGURWH5h5jo6R
oih4p5fYdqkQ91lRgPE0Fm+fme7e3bh7Vn/mlvStp7G0YVCZc1wj4r2kZv3badW36hXh4GDVk1Tg
5u1dTFnVsLtZrvbYy98zWTMGxJm1y5CGjuv8oDvoZpvybTmAt0faZPEt82y0wk2qnayzT0cFP8Wk
XRsP7o6jPcscNmLGFDXyOYxBa6qroVDHN6nLPwQN+5C52/cEMvQwjD0pM+LHcjdeUK2yWMvGq8ZO
mKXndit06leHGVoyLwUqKIr5UCME6mDK/Lto6QQQ9cJfuZ0mhUQ/XIvPpiF0F+StFXOtOdGiZjuu
c/9QD9q69/L2qdP58Aau+uPkibcZC1gc9OLPUjnHchonvhtXw0h6s1Y4f3N0vjuktowiN/wskwUD
iOeDFWTG89Q3V5V7wAOgs9+CBIvYzn6NGgoMr4BdLittvzpLGleOGh4B8HzWxmvfs9RJnYkzkOTf
TQRPNq1ouHg1QX1k+0TlgGCDfu8Ze+i6zx0PNwxDPqSSubMzibMUOiR8t+UhRIVToFdGFpdlaJTZ
gWpHYpZj6E/To+XOw8s4De8Scx+rWX56XysxUcgkgJt1yAhyFK01R/Xs+bsUos7B9brDYrjDrxym
PhfB+ItMtOXA+chcFBofQVxnY3lbXPCZOFO6xF63nNgi73PwikdPC+ZwGK37bgL3V+NqmgSJNMAu
P1qFgF7cNvk1An4YJryDpvc5j/YfTAh/rMU/bNYtdQhhBmXyvB0re4ny4EnriTAaNZrABYPFuavT
N7X45xvvEkWo+9wW82GR1nrsUsfE/+RlOBwtM045Su+mZb0J8NAWTFB22QU1+6Uiwa3H5c8TjXfM
b9WXPrJ36ymB3TR9GG7WctSUbF4VehKLvZFjkHCkkenSzBJhvW+jd5xECCO1j4b2gJscv85ghvQd
foT9kVfStzfEOfVrpj/XcDICo7GPQ0b7FYAIsQPziMOGWZ/bEDrvml+NLY1DiXshst1+iIYtm6M+
Hw9pfkp9zw+R2ilisOe7tc2mePYtFYrhlfVTfkYAfvsE2OSU6oPqzzgwBvlAqogbDBvmXu+z7dVX
qDAAAykWrR3FoDXeDXUvdq1RAyBe3kFXPzcmxFTcziTQUCTeo+Y/+5mpU7Z4zt+eFbyTUgAX1jNw
Y+8RFBT5giUd6Tqee0ilHOFLem0A5nr2pN03pY52BRkeSgbEVkb3haUf/Vwb+nyQe/2Dol0dSlBE
TKvJxXGUfQ3keJMMIY6qdX/fuKZ5KnsvEqw7s3Rak97P3NPgwpydhL6rBt84oe0bbpQIBGn0zT2p
sbzDp39/0Yl86rz2p8ejpnmItpshlYmtcbN481OToy7yhwawuLWwnVDVHOWLMew0x8vZTXmYvoCE
REXdHys81kfXx2adqvIZOvFXMCM8r1b7J537c6N0XF+boPZg9YkmFFlTmazB22SbTmKwVbHAmUey
ax+QED94mfhLVceiUMEdGTceZmP5kpskGAhMYyPDZRB4t8ZoMWFP4EgaKwb32C944BJ/Uj0ZweOc
V0Xc0TCGsCJJPsSzbzZ2PJnuAUTqyeSiIuOtfA5oFosFdbW4hd4JthwQzGqOP3o3jdl4SGSvOuXY
rRK2GL8LTQVJ6nHPGa0sL/pqfqla1iiKlxcWXxPWPFjJzK9qZGkhJAw7dryWjVTvrAk9+3QHvWNC
4VfJ/QC7JUbJG8QAAEWI2eTqeFYL2DNDFoQdfjciF2wG1g9tBaBKEJ2kVSeqGSN2eEox7vpDjirW
o1Zpoa6o8lBPlBy4xwCKCp379C0LN0bmIkgmwG5ZyNfAHt9us1HkXt6S3LZwK1mVIbvfZV8v0FLB
JZRRuTLqn0lAwWPv730DiHUJQhsZDM5k9qPEGc03L97q/w2EuOpGtx7FeNQ00vookM+Wvf3183Wn
pecAo39IKRUtzrgR1KrYC3P/EHl7H8zpEuE1+KNgPHTW8rsc3W/XGDkOAoYsi/GLXTNK7qX8oRVf
H9cWcGRdn31WAkjCYJao+WWirjvPlrdEs4M2SC+R7HvCiNKuNxGd6nVoBtQCCH5Oq+3W0XyjmM0O
ycaL3L6yusmo0216iBr7wjhVw76b34aswMDpkgXrKzZjqC9zF92hpJVD4ufEg2GruFDWdzfJ4Www
EbC3ZOyJLzZSPWlK6L6zaLrTP18aohHUtCCnrmw/NKfuLWPSBtk4l6d/vvRGi7r2n1+aJuLa+vb3
MwkGu61+BnelynBUETbayA3do/J31houiTGwaRqgK60UQUp4kdO534ydcb7O8k7ZafFWpXYk9bk+
dwX5koFcg7BxsyrBTD44GAjJOkqTFcmUU4w5WUadEQMI2WN8QE5BbxOmvYtWxyO+GnC49Gte8Gi+
pj4z8BTv8Y5HQ5noQXAlapTehKlMDyKVg9ZkDzpqGhl87RY5UnBZO4j3cyK0wP4dZ0IsKctsUnTb
l60gYZydgB27OdvJbF7cRKYmaFoBtILIOSdb7AjqfhVC3fcRcGwXwOTZbhMTcMSgZaygKRFzuJ2L
NPg9FlN76jy9OZulccJk9+Qk3GIElfb2iKLIuxCGBYs4IXmHmrx2272uoTkSDtycIdQ9KM0IxhOF
RWzfb90FbUd6XCBuAlqyIP4TtAbReof75pgy943AqbzZZmHeZdJ39g3rhhvgnxrYTgij9hPk1YRr
U5bvtB4ejSQyJe7KjbyqjtWWBo9xnz5Ih23euOp7NYO31JWK8o0Bk8MMgk/WunTKf68R6ieSD5M5
oY1xr6mM09C0X4rJdrxoDLyy1BSx3TVkkCMu5EmFShiXmpPh9mmJ+Nk1xINgWnybc+T443Q2vGhZ
OZ0JsaJJiTzfOHjl5ADfx/qpY2UEXgOnFH0ecU+AaUuUfWxSX8oGnOnA4DPq1CXEhLhgtl6yK5QU
K57GFL2iOWjh5PM6kD7diYVxgRhv0pHm2TDFmDjrzQ2JlC7ROsL/AAj3+9KzcKYZSS1M+WbbyPC7
1sfZsT1WvpSHKpiSRkvNM1fLG9rdHBmim/7WESbC1r535OreD1Zfh81iYEqi4whNzbVIc6UIHfFJ
WK1vXYep/aCasqOR4aXmq2TyqJYwNRxMZvwhtp6RPad6sBZTRjWZhHGzVj9QtD9It9TDNat2+tZR
WpcQDsZBf/PK+ZepsXNxGfFPN40I+RbY9HgLewGyUlR0XpXs4ZJa6lIMzUMxKfytOJbQ6fqH3FgP
uEubhNLsRxUzGsA6fytT5la2Opa3pmLMxadYPaJqgiIpOX9sed8JS8WZvvEJlmcujZDRjB57aMmJ
F1x+Zq++bcg1A/rMEvuLo/Ot8Gm8brchrNtx7QuzPylH9ocJtUdrcIyaeZHijBuu5TzGg2+NRAG3
u7LXketZxobBmrwE8b2g+o3XKv+A+MF57jKDH50uaVoGOrl6c00lD126fjKdfiluCqRmHVCHtSRl
wRqOUFt4LNbU19A0XxkNAWIiZ7dtzNbG2runaHZDOBxi15l3qoWTZFIYxEWgNxGf0N7BQon8dhJx
BWhOrIaZIKLRQ7jKFhNrB8lbQzi8YsLjZtp8BWrwVKn/Ye/MlttGumz9KucBDjoSiSGBWxKcSc2S
Jd8gZMnGPCbmp++Pqo7oKtcfVXHuz0U57PIgikxk5t57rW+V067pU2dbZKSr4x4yYmGisWB3Jqwa
x8AcvrXiglsRRFxpuSd/wtYb04C8bUumM63LI0TjrtxkEWGhGbqQ+8JuzSMWre8UbTzvdZG1F0v4
+6/fTK5/AsNJeyfV4Y8/8PX/O9wCcN/kzdev2nhO7w27uqft4VZ9AXYCW3XcJs791w9+9cKFcY9Z
JX7F/k1YB2LVBwQsDaIFmuManwIUsKrZZdWU3GdKk0JHjh1p7SMyQzP/FJPW5zwmHoC9eF+NzptP
qshmgDC/yf0bpMM+m4gmSLNLKRbizFkbQHUFXPZFxreZsMmjhTSJB+SFW+t4Y6PHQOC1zvywOXij
T/1FXgNtPr5TxLum8otTZnb9U0zue1DKnVgwSDo5Kb5upX86v1iA4xN53nekMZqrscVXUCimhdPA
42FYfRrA4uvemyw5eLX1EwEyvqPZO8BVLzcLWu9VZHLEj3XS7Ijz+Bgad7mtUgHRa5S3AzxBXK44
MQtlhJfSS+LbsaQ/O0AwxYdkeRvQ2Nt4Sg/FWPZnOKv70hYaki6FUcYIlT6jzZJq/Aa/lOrXUQWg
sJXWlk4nKZFZY6zIGSY3vVLlzomxILYLQIAJ7xVf+BE2LSkZNgb4NmNAK5Zl3IttXgmSiFSkn11E
k3WMNZri/YFm9yZuac5rk1Z9X1iv1GPqYtj+D6KJlm2J6PPoVAkDiDm66SSnwUCL76Nztmbrj2hL
qxUdxWljvzIF69Zu3ldrvgnvLgtRY5E5Pu7hJsR7m06UyfTYxKPo5YO6AflpreWUJAw4FtJ/aWya
0K421pygwRXNA1SrZ2nD2ec6ZK57EX3mBgkutYM0GsRxQkPduBUOf7c10x9AYcetawzLrqBUv+mE
NlFfWuSnQ+hDNlkjINJptkoGl+84IRg6an5qm2tc3YSfs464vkqvf3QhP+zaWeQ071GfM8Vk7snz
zqSm2JRERALNaM90/HxMDO286fGdc7S141p71u0S3jQLTt28vGJMQvppi5SHzmRApqzlnWLLOhnT
vPXNmiOMkyLOydO7G/q8uEAvxDvf/vSugEcxcHePuuq7Qc4eo6cRsR7XcQZZBPFZnIuuNQDfyLKL
U+Xeys1Ud3Sj5dcVJ1MfGMpv4LexAhB5RrL7RYodwOIcV2nMmGbm9KpTA9xl3AfaHh+qmY66YTBS
SeRZOLU8qJp2ZpiWkDskj4aVtQN598Zd25hiq+j2yZrAbYsj1LEYC01JmCMLLsnbpHKJ7bBY2YZC
1DpSM5fvBCmZe3KeckwHEya18CevEKdK4mZByqoJS3qxSAKZ29QGKWjufSrGbu043UqVTnxYFJ1C
29vUi/FeKf1QOjVyK8RfO+U4R52X2Ai6yD9k6Gubuq436NIJi5Xy+xx/eJl7TceRcCDkHZU29iOv
vo1q4xeFJtQBuGpONYdbhCF38xx/+jEMGmE2N4X3XHv4Io2SrLchZGIkO7Gs2i45tcI9I6RG0hjZ
b2ruXyaMIYVffDMQfa7AjT7JMR7WncRuAlWBIghhLVBOSjuE7GuPFiks42wTLeUvRI/UihSzuyo6
mNwUQvr6pCk0P6Myr3ltBRnbCLfTxP4gYrtAwRUHORctpOY+LQOF0Rq26hE/RwCVnNSuQu9GUDvb
wvje9UgcIuss4lgxa6GFHdF3Wg+Je+78JgB5BTWiOEPQaja5rap1k+KHykedB/ZMJcoVjLtJNPOv
rxan7jfSmm/6CBSDRp1ZFfmH01UJyrrkTAwREmTEcBXdmJXpzkG6IBVoMe2V9nIB3DEEwhm6Vax7
lMO/wiJaNvCtCXhicVpaPTTFhN2izcjkiZml1u7K5kSLhvqXwLqA2rl+oQkUHezC+ymHbwqpTkB9
h2WNc9AnAhrVYfk10zclkYjI1ixG3asujfEcGlgWGGgldRCaRrweYja1ZWAuhT+fG/hi4e1hWxsx
DjLvAsZPCWEQQEs2EVeYnKUIWuqAFfludsMSCocDv0HwncLkuFrdweEMhNjR7qySVO4rRBSrwUwu
yvN+ic7gt0SS7rDEb7poju9wvl16cLDlqB74YgnXiw6/ps5WI3bWYImw83fWD0z6PPr9fU8zeNu4
YAPtn5NPweKlZE3Ys+Fgzth4Ns5hTCu7sgP0aSGdpyJctaa8yFEVW7NRN72N+Swlk3pV0rbMaAeB
vMj1ylbxQaZy20iXZdo78tjKe6yK56KWj67GUmnE3jNiI+6z+FQl8kaCSr/h1mU8jkk/mGlyoOem
FzIxeoOgM7BlpHtpRw2jTN2tkZv8ZJ+3ecsNwfZNaeNP3HEZpF1EN9hrz+TyMXm4PsuSaXxMvo8b
0RmwHxzf+e5lEVfdXSiJ2YqB+62LIZ5OEzWDIhhmVbiSNoaxr4T+HJeEvow10gpd+pfcD4Ocubz/
0VVjCdSIrXOUabq5AkKDGt+ZUdveVkU8ZF5rwWAY8IAxzMJRb3XnOq1EYA5Dsfbn/DLkPrAET+3q
euLlERHez+q1hvG2UsuIcXm2+ZafOWfIjHExvYsuGfY1B9YKQzmnVjSeK6/Ntp4y5UOv1DmfyEmy
ANbQhPWozBgnQ31HEp88TaLUd73mDYNkSOsTw1Jn8qqcDpiMGX4QnW2vR3K96B0Nn+zie2Bhywug
dmczVdF30kcIrJwAGi1tnB9is1M7SpIjzixvNbXTOmwZusmxQuxUp5wYrXsqhomhWbtmpJ28ueiE
952HTiJUJ63tFzTMc7ru+Rn44pDWVF6sSWnEyy0zbMa2oI21sEe32aRfDSynfPS4nxaf0qLxUH3O
CyLwrriO1pGD3y8FJv7c5XQJFXn314YciGhZI1ulNDdXRHAHOmnIx/Q7xvzMxWbIOyhWG2flOrfC
Z5xYNkBUVe/YW1m4XMgrJz8UFimaIa4D8pv7MybAEkJMxkARkQ5sp42L5GtlFfOnM2U3LOygm1Px
1IfNe5m27HDUz50AA2tps2VzZsXM2TLtSD78Nlms+KalVi6MzRCzLkhJZVxa/Fhw7wdN1j32PW0x
ihUIR7Q6ReFusdKEK9utMeimbb+1WjplnkBS6suTNUiTwTUux5ytq7PDcy/yatOnmOIAaU57J4Nj
6+qeHQodU03vZQ1K7CVToyY9wB5XfaZ4HPD4rcbegeOSlIgYGEAgXka1gGK/9qpfZkS/TIW9R/dx
OybuD83gYNcjW+fZmX5V4JL36OgvkWe8NzWsar+rqCX8FCEi7xi2zJ1Wj9RGaK4Wp7rRzKmX5+YO
1TXlJx161B7td+0i+mOsy9gsKXNM6YQXxtzGp6JCKTY80FVhJ+B8xlo13hOZXW20atONLZdNm9v5
bunwpMuJODvaAnjqPQXuj84hYRIfVZHuobr3QV0D1Wvc4gHxc7lW/VhutD/MnPRcyqnYngq1LMel
MR8M9rT94j+Ekzx5GEEZCELL6qt7DhtOujp6wh3l7sAC0r2ZRyK1nPhi5lXFFuF2F0zw0RqJ/bhM
YPZx4at2ItU7iwnZBfpE2tRp7mHToJWI4QLxDCd9ICxYQskENkRU2YU6OsMnyoKVIv7m0zvFmHbn
z1reVgTfASYgPK/17t3mW6TL76rjxjJ2LY9Uin3NbiRAFfxULg0tWFHfxtLOACZYat303XWHsmig
tJjU2VpvzSlMji1Asj36k0/HtxhQJa9cVpvHvO+2qAD0VtFDOwzGg1dat5H9g4kyOrtYvGqSAgke
LIOeoovqdbhBm7adTTpRYStfBLuokbcXZxL2FjlgiTgqEGHx3aqAtjCov7u6Tn0eB3IQUf3JOb91
vXhndfgIXLddL3G04d7BnSMM2xuUcIdRiTNBgvd2nDPbVz7IDBcrFXYWtTXmlkSnzGFUYybTzlsL
5QVjxMCyd5WxHTPj00w5LhYnaQh96oLRbr71iGmDwTLRNXWTe2TnSej8gFVBZw85IAs8nf/MOyZB
RdfvqvyrZeEejKF+9RMkfXJeAyencWnJp3JGqF5gjsSLH/8YU3dexz1jiIZDf+uA13ZlcUo8EWMW
vytMnWDRbtqAzys8Fhwdi2DaMPVQaxbxMy0SFBGAljCxA+Dto+SO3pVSM4Ms98Zz/W+5lZ+jqTL2
RvwzNUju0xZWLMd9oEV1j+V+l2FnKFKiQpYJYxpObkyJmjkBNexlLuaXejopv25RdcK7hluzSnVt
reOMeI85VDdle2gYc8BBC6cVzaZ+lWc/oKUksfiwVacOoh1JaAytjRIChO61rV4ZHW0kBSmYmO7Z
inHM1wa787zwDkUYXeaJb9FY9kaeH9VciKAs6cjaGq0J7ptsN3QeWuTIXXkLwMMJoXKY0thz4XjX
Br2+zJppm2BGNuF+SOOtq9tLLzqYp3n93hGFvvY7+oMaH8TG1PM7vqQDjV1ubp4N40s8VLXvXUZn
eavklO0ViZhJaHG3xm+CT5IRXmgboENM5Fjww6orgHpAtGGW5d6zq/EZjQxyzDxlG2TeaBnMb6Bw
nnzHYVcaWRCEtU3jNJ4opo5DT9vdslncJrnScgi7U+T12zENPbjuOgkc7Llbe2zvZyN09uhxN9Jw
hp2AjJaCGF5FduXDkR8+Yixt2wm+Up/hpsikRejlUTqO2nmTeUlriOlZQp/XTegRNdHOiiw0Ue6m
Ld9mDplD4qEMKJbDjIwN8YTbH+sobAGDkLkpww/Zj4hzyvITthJyUlz8wjDzIHX6aJd7/k1vyh6E
YlJTpRevTQkYTVjEEjmRDkwayrofgLZxGG8+x5RpoyHatyrqLl8pzjh9mq3FJGulwVUhK5agLvMT
udGkrJMpfyyq7MUpwdP01oCbOWZEWVSXWusPJusPrW2thU3vrcxLakP8felQbgxb6tsCeM6VLs7h
Xh9s/8nPM3piVZzshhTMuhnHNzMDli0KXKTDuj4mapfEGYOB8Ee5ROgSrPFDh8k9WtGLWYL8Idvy
MBERkECBY9uBWxmnam9a6qXI6bCi62uitjxYur4xUKRAJyuGdULjT1CWpcCjsCjdj1CzVnDytmVd
IPmUE48XhqoxRvjSuNnnPCtkiyN2l0gBQiCklYZK9S3vECWySL7VdYczz8mKFamuV8povO7z+D3S
7cZ3B/QuS3PQ1sDfsqy3yrvSvW1CfKRMnyBdtVvXQsSzRB8tW6PjLtEuqYjxccd8Qu9iPIhpICO7
FiADQ+MVj96LF3PjNoTdHrDV/zANkqNVRO+eykkng81d+wQl+UTPC8dTnQ9BMdHJ5274PIhJbMy5
eit9vJH+mDg84+JUUjSTF7m85bj71r6HB1il/q5ti2qPve3Zb60DDyAH3MAdPSQWHQE9iPmpJ+ej
mSGmRNypXBv5HU5Slt6M75+c3J4SDQNqh1Uo9amXBrQ0+KzmC9v8hveJBQ4goSraDU2jjW6Ql/iO
eqRBDHNMlvfED6ot28F+ppuwL5rkKRnuAM7IvVEuyRGGMeKJsX8YwDQxOTD2JpsZAxyGq4n2H6TO
Hg0Kha//6si6NWf8eFbar9PsJqYmCGz6C3tbxkeZmP5OxBq/VPOSGVa419e7JaSwsYgJVhuzOyN9
yRbpboFkgeRDvhLqe2rDcl03+WttGSGhQ9nFj2fSMkBrNlSruSwfdWQ+rTLCt7B4EugZ6wNz/CdJ
6AYMJ5BF8fK6XC1HHtuw7prnsSPyoZ2fM4enviR3HGpEhVDP2CdeZ3HFwFo+hGgNejf3guvTyRXq
CTTz2U3rK4XBfUjFBhCNf8QxDzimxxTfzVygSpOllaABNGP5VKmmuQ5Nfi145YKmsTk5EiACc7zU
22zOthYl7UmpgUZaxry58fpPMkRu2kG5JxuinisZOqURVSGyrgXlfacjRKhjkhPGkJKOSIhsXexb
W9vU5bRybUY1Yw2EI2Li3hZZwPV6TbOyWU9J06AfUsU5dZOXlmn2WhUejhizeugKjzeKhNi1Qaje
ygOFQJLhc1QVd3ba7mc3hkZY6R/w7/nMouKutvv4YHZvKsMvj2HhJW4m0q7RAG4zp9uHucHsPpxv
U7/EeVveTLXf7Apm0WOESzu6Bmem9mgBKeVufO00iyxdi8ymqdTtiiF9Q9td9Awn5lE+2y2/OUXk
5zLz2jvMPnZY0X/29Iq8jGYPpne9cTLeTWZ+O6aA29o17tCt0dGbP4kdNQ9DXt2BhDzmTAEPWHq3
4dpX8fDYWnS/rKg7KWd8GaZh2nQmXKVeECOvbX+8dEbDvHfqgPcZPUJc9qaCwz6glEQm2yBfIY5X
rmOnf20jG9nUkP7KI20QfUJrYCk+zNioti41qlVvY+LNA7frn2GLPRiLQ0B97BbBqNg3fOfckgWA
9sA+YL35aK7Be1PJKDnLxi3yvhF5MAbbLDvmRrxVhHwwjdz0ACpXE5/jtsr8wJWIGOvSV5eyeibN
89RbBZTAKwTdIzUuCJ123UfXe+lSf8OwEdGff0KYpndhmhIHVOigQCMT4oVJcheeEyOnrKMpsZhX
5tDVYN/XBy5Z8WFKQCeQ6bIHmoYC4NzWAiO/wV3HEqm65lsv+3xw94Vw6HAJ973CEInYMCLfOdPx
OinrnZqi+mh7PswGU1NTR8uNyrJiPdAgLrCbnV1F30IKtfFyj9hmGmsZopaOM2y1sMcWefOzUQli
Dg9GgOmHF/9R27n1QI18NFDNNLVP+zzpSDFusKawNAPXssO9v5hgsDK8tF2ftDtH5mduNdGqT/o7
y6blGuLPwpYpGNab8USr4d7SBZRaEF3kkCDfCGOjQQAK0GqYxXZYuu0C5KAa0fRgnrxMonv0GwQk
NkJj5hD8523sCo2gcnzmGdUC00tDFjWni0mwRBG737FFoeBX6nmK0xnKSk4xynpPnelz8oxqP3Lt
XlUNncPR0JyFS7lBhmhBeNujvhoZMg8qsAvaxzr55nk8b7l3DXJFopkPJ8Kc1svQjRg8ss9hDNft
iPdbDg0Bn12D7peIOF/cwbpmeGsxyPG0WW1G2vurrx+ygppjUbyoJF+e00gOTDvh+RLY8oKAgv7m
JHN09txoRr8mFulaITJbOYZl2a9s7qNBYbZkuqB1xKs08hMDOGU7LevcNzJGm7QWAW4c8do+tgb3
2rCbTyk9czz03CozYrFCnm2Khfom6pKtW49nmRK3Ug3LO8EZ4BsyxpLp8IYJdccNmrG7nQjYudXR
9RyajsSVzwJLM+LqbddXycn1T5b2wyMhJa++RvZ73buNaNzDdWrXWU4PJ57NG9brYwGDhVBoBYh7
K7Gosh1kiOAwVBAL3R+Q8HMgD9PZmzWSSqir1QBpW8KQCJLOgANpmSUcYOoeKVdpr8J9zZIDo+wA
95nHlxB9MaUq7zaXdsRKhsu7rd8K3dX0uGn8ZlzIBzw0kANg1xXUWIOZg9PD5M7A00GAZQPwuDpp
fdwdPQWGDc5mJTLnXlg0rb20v8WJmW8QiIKJ90OfSUZ4aZ1sZy8HzxrVxi8c1DqKXpQH+uA4Afau
2nw6Me49Y9wCuOWNQObs7GBH84tUWN09MbbUTjjbgYA5KCDyHdU8VT9ydFQsDfyFvL2N08pcl+HD
aKDV7Qmmsnz67+jj8UaTMks0C/9QNQbCyy9LUlmB57Qwxp3unuTd0xf3K2ccMRISZkT+DWISmEHv
SFqzA54C/CiwdA3NAimKAs97XvImSLW2Mf5Qhtso1FqK1l6tYX2e5/DawZ2HQ9eZP1pAT2ceHva+
7F7HtD20HQHQri7gj1/HXvsH9Dl3MdDPfRRv69HCDRgl3xm3bMcRTDCIUSZYjrH2aSCu54SnLatz
/E8I7PJ+fqdNuhrJX6c2GylAo7sMIu4xmmqG7yEyKjPtH4rloWSoG3VsHmoofFRb1S5CC2hJeHXV
spMzvGThEsTYFoRfV+47950rM49CtW/UdweizirP6Z5ENTaCWefy7usH3NgPc9uBwESYuHI3jsKb
knd4eBCelsjJcFMVBSQsYDKot9Ge54HhgkSrY2g/VdlfqCs5dn20mpZAQBWH7cquQFZPFoaPrFb7
cKRXzoU4AKyQBbVSzDRcVr1X/ZEz8P/N20//HIHo/6N3e/ezReM9/zmu5foX/nBu48EWmKyVT1KC
5/kmFuw/jNvOf3mu42LZVni3bdIP+Sv/Y9x2+Duua/LnTUmt7F0DGPUf4Ye2+i+pYISra+y6yd93
/t/CD/9i2lbCFBL7t23zuhRfx+I1/DllnTKOrAq0G+ve7rDn5DLeDq6yGSOgStcL8TNrK9UBT1F9
Wfx+2aW5h+IkK8u7yBQH8IfbJpV0jPzcvVgNR6VtpvHZNEzElJASNl+/VAmg7r4dP7Ml0rdLY9dA
rlxMG4t1+JNp/u6P6I3/Q+bfXZWUnSYm8q+JHF/fEC4o6cGldFzuEb/lgNBHzlIjiom7r9U7Akvk
ktcfnBpfhd+/ehLG6DIrUAnS0IHfhXDm8GudQSUiNEKnxTUHgXvnn4ETD0+iwjgFAOgM7wKyXx7a
u9p0kqBbIPlI5qxn60oMx1/vnZuPot7TwK+2phuNF3LRmzUjzV08lMu/pJ2ov3+blpSWdQ3H5PLg
qWuiwsf7Q1JGvCnm/61YLDYpvBWOotE5NXVjtJz2xWeLnoXSB6J/bpOpxSX4lBSWTZGG9N4kNPwZ
lWp7C7XrbF3hrN0U700wwTeJLeLHqKcwcZZbr5bmHl7fdJeqog3c2iVzMeaWccjDhTcz5OBqmvZA
YpgRiETEP2pEegiWKcZugVQa+6wKnZMPL5pRovhZ44B861K3D6waXRPzFvAyJU6Gm1QxMBlG/HoI
3umIK2vaDLIbTgzAT/XYEkMXI+2ze5IFptAnUyuPolc9uO4211fz/PWXU4nbsg5z5yZOSg+kWmGv
6F2sCTeG6Gq53/pE1AyHutA68DjeGHOyrI0OHUEIhePsZMP//JCYevfP61FeqQf/mxBzXY+WdG3H
sjjsXF9Yv31Qna1rXbtMcCarK7bwR6HjEA/HuGnI956xF6iz8POl8tJCz9mY6OpPwoD2myUpoRbz
hEZNKJqkVXVD2Hq09bjrPghcgpdBuxcDCT8dSNZAYhjcJvIqOUBMT0CScTB6iTZPKruyr3IvD/7l
W/troNHXt8a6tqFLuI5tcWf66xqsx3pc8L+n6xyf2J58SUiCk1vcjAms+LgxnZOakDNMiIfRxYaz
F0SIuqnJLRfYLneqmmsKQESSK8jKxPoqeVhcD8LcHIc3YnSs8yR1fvaN+fzPL938Dy9dSdNzpeCj
cck3/utLH0SVNw0qXWZCRWAQZH0AdZa/jBWBLKAFSLpG18sciyvbXANSwkFeF1Qc//wy2Kv/tjgU
GzzuC1uYFklVf30Zmn5s1ws472Pb+PBzB482Yo78ebSf0aWW59CHdRlffzaLsoELUH/DTKn4yBVe
nfvYGPxjheDh+PWzyYnRkV3/X0TRxqDXBWpp9C2UV+aOA/rEVa9H1ERQxv/tW/lP76jtuqx3BySC
ZV2/1T9tSLp0FZwLk/GZUc+bbsqGU2c96BwD8Ncv+utD/fUzchrbPUqpayQFa+R/f1gW9oyZjA7m
bYm3/TorIFpujKvhwa4p5XX2L/vof1oIPPGce6ayed3Obwuh7jvLmzMkjmCigtKIcLk4ZhYMDAI3
uALIGI/Sz6I1/UMB3XPn2r8EddI/L4NrENvvewS3A3ndyFkD9u+b+YS5082tplhPWIq2SxN9OF5m
BvQRnBX7vDj7EWA8nUjcIA3DqZii9l9ewt+3KZtZiCW5o7BL2X97IOak6PGE0azPc3idJoMLLvPV
JYFni2k8xCGgf7gp1v7ZN9CEa1pq3NjtpgTXldSPUxlPFxeYtGyi4SRGIoYRCfTZ5V9e59/fKlso
S5G543L1cdV1Gf5pmZWWlp6sJ5AURs8KNyx1QRKyHKW+rpFrPK4a/ADXtH2Oi0dow/G/pBV9vRN/
3dBZJ3xpx6FSM73fN3RlmFnZAF9Eh7A37Sh5nGI0rbZ4yfKseXMxqa91Q4lV9fqZnh2ix9mQB4fk
DMMrzLPSWUmUPOVZCFDl3HmaZ966grZDyNn+tTJdHAehV+c+CN0CJgWDfU2a6baOQ73tV69qoAqB
mTNtvg70AmpcgM7tm8wQyAh3sW8k0FamtiA2v7bhq3nuD4oTcKX/nJptcgP9bc0qk1MNMYjJu0Ds
0F8/iA4DKFe0qKL/TPtDv5d96m1JgodZgtUPcmwrzm1ZNOh5/E3eW+joIRWTYAGZoY2bNW2u4kjs
9hJM2tpfL7uP+gSerf2XrV7+fcUobkmekCZHsSfN314o8vKoIuEPgVqK6Ugh/Bb+KG5ircSNpboL
+pTh4PRoIAet8TqJJ4j61rNpzicinBgGDma1kgR+bzmtIiYOwNWTSVG55gLpFdFq/7zE/8MbK8Bx
+xxNpGHZv7/eZRZ2PHGO/3Gz6xpBPAQeoXNrNT3fg/86dgQN8Xnf5O3w65+/9jUk7q9rG5AUXxKL
JQe7dS07/vx0uUVopylSLT7U3t9Z6UiPZWGUuNZWXzzxknnqBUX1P39V+fezQ5k80jQZqUC4LP12
dlwNkN1U82VjJcWPEcRnhCihkb37nFoxnkEnfsimQt+nBvr/0UJYDPRn1w9NCrGmrRhuQgPd5sny
A81hdpn6trjtGSSg9gi7R4HgYQUc4V9e9n94s5TEMKE4QLy/b0WNiTcQezFBO4XItyjlKO6T/KIp
84NWFjHi0NH7tzvX324M0LWoJblzsV1LfvrXT6hX6ZIuvIUEvZBek5lvPdKJYyanez+OSGZl7lhc
3XEuY10vj7LATgoMnZAiLQ/7HJEcd51IH9EG//AzGph9h6KpCF8BB9PLaIxdDxCGnFwGCmGMkQaH
0T9/2C5r6fdV5kqTzFEujY7NQ6l+W2UpHw8DcRjTqc29cfbse4Qo9c5LjG2/pJz3HoPyMI5JCkrk
ZTAyAq+M9GHY2hNT3WhpGHTbG2EV5cZ2FlogBgpDdKPRZoDwHjQz0fDIDUhvKJYtyp27urNS0sQw
9IzeUNIFau+XhTLWGTC5VKZ/4V59GJhTbTGy/rzC8cnW2YA6stcLUL3M7x5K6UAatT3eRsKpyCoe
gvJQpcYxMxPnoENM8N0siXXJIYwswwu6FbjbS3dCfQgsUuh4x8HBWD69oZ+sT2b/Sqger5hUDTrI
PoKQGrlmYzFws5HE5Qi2yPt9JsYdw38d/0QBsa0Y/zPPQKQqIkUL3uh/uSO3EpgQtzkTaO3PG983
TsyezmXz7IVaP95TytWbaqxLmE/ECKCCdQMvQu8yLddY1BIBBpU5zbp3YkTRxHPqBYNwnaMIs33M
fAhKmJGt9Oi+yiQ3Nrpj9aUQq8y0POR82RZoz8mG7IC7uX4s1/lltIi8RlCN3Imsp8CQ+pslBnLM
Z1fDagZJMxEaViV3VcrUJcGrhwwBUZFhG8x/TeQJFRi3tL/X7ojp0rQZf7dEF4WliSxMQoMoUwJV
IqRTHIEFVWM3bAx/+pYW8w+G5ANWwR6JD65BPlo2L/XezpA2cIhssNxD0xqWoxczC88nx9rq44IW
9CSlcTPlmVxHtJxdC5HbjPlmM5fGRzZO57CrptsIBsTFo5HaNvMPXcokMExMvDlkLEVWIrCRazcV
tFGBV5YmK/PI8r0LubjNxhJidOw3TO/ig0bg1HsCNUnGzZw7Ic0WrjUr3WrvCDhvaVEmZU3Juo5x
ARILh5XiNYuJlNCG/9m7TXE71R262KLOdqz/HuUrCQxgi9vIPPZY61exb/1k4PBQzIxY8qw89Sev
Y1A1ZvN91Q7mJfL5B7pyupedg6JjIDmAHj/wgPGIzsd1CKhKJPr2HKvsNppY4kVuf2tIAVu1+MAR
wRMDwto7jDAPyLaZphzoRklEhbMUoJEsEpiGWe8d0GWRPaCGsijlMXF+REBMSHpZGrLp82FdenRE
U+FnW5N3+5g4FqyEiFF5zz9DTgOwnwkvWDSVH8Xc7P0o7Va1Cc/MgTBQS55yGAWCfMsMYXuOXYJm
PS7NUsO2ajN703XFuE/6+7FNUH6yn/izCYJ54xANskfOu2sWc9nVKnvEHiw22AmsAN2lpE1FvDbh
e1NxQAUKWEd6wz6ZQKeLeqxAPOC0i0YfiVgPXkQDtF9MEkpUCpMfaTXWTIA/EE0WtRkyVtok45e8
R2OjXIA93PNAGCOQDXLhTPQAUMCkI1qZdjA2rQuQfvbFo1VeNUwpHvLFlBVDqtyE7TQ+xfZHiNwd
E9UnvUKwcp54gmvHoNkhaj4DBbNnUIcigMzSIeeTCav2MWOD2aWZEgdveRPm5G6ttPzh8q3J2o5A
msIKKDoIiGD+1p6tww2Xzae4nONTljK3S1BY6tYE5DEfrCoOz6nRbH1aOaCtrXk7CkLYiTCHxWAz
dC9EGKNM7z59OhB1cdW/ll65csu71s+OfZI/yeqQxNFbYRGGWeIZZJkxzyiFCJg+VSsfb0fCWCul
5N2k/kheTDsDobbzF3C6aLlq6/WqcuZBu2qSh7PwvWSPUfSDCfJqxGZoLFEHPp7+uTGNBAHRNsQu
W7/PdYpnvB7JQuvc747GJRaPy/c4/hWn6MLBsSL30C7MhWJI6OMTTttirGgEYu2GTNkVLIc3z4dD
WdX2nYuGcw1KPN+iN5zPKJEPtVzSI8U9yhYnpR2fJw/aFOfwmhjnts5rl86Ic3zBPrhMwRTTllRO
9irGEsP5+JZ32r2v8yoHkZv4W+w6aMsRePSelwTjIL4tclaEVuOTsYeFmYoxMHx4QDcd7tKYfsti
ZI+iaxGui/w7Ktp5i8v9v1k6j+W4kSyKfhEi4BJmWyhvWGTRFKkNgk5IeJPwXz8H6lkMQ2wzLbGA
zGfuPfelllf5QpH3m7ueehqVOLdhs1ciNrZuX5sb8kNZbzZ4y2Fe4wnL4ZmRxYD9mBkQHQWmhqx0
TWJPCRqKRpstVQt1l33vvRdPbJR2uSANy87swyBdBasRZnvHFtD28QTFKdZVll3PYCIxK9Ww9MAi
mwDNInRk6Gq0nv1uyS4FJSz6eyKknHPezQhSzcVWCTF4EyX4o4qr7aCAtjsYUX5lPTHfY6hIvMg0
xZ/V8mjUEIu50UmY6HTxISNrVVtmfPCN7kyMX7O1RPTAVXlYJOpVC1wHN/vC4AK4D59kU9jyCs//
wpZSnH3X+6QLQECE62tdj8ORaFfnrAR7zS7KbwpgWm3y+2oqsEFmcyay5i698IVm+4ATK+Yfc7cW
ClZSKYjTHo09ig0itHA4tCl8ZcsaUQzE1LykfO+LqooPTAyR7gqS/tyC5auGNacDUmmAT1zPpYuM
Tv8umtxdLQA/XLsYT0EIknaR3Ftk6kHj8dc5Kz4XYpZpsOpDLwvZJVrNTfFZ2MvqrQRmnxEbsloM
gxVb26LapEoNm9DoGjQQUBjBcicoMF0kraO6RrKEU5FN5s6utX5jQ3yYoJmthtE3A6y07t5kVMyL
bL6KvO/xx6U1IZelz0aNZxS0w77syk9T+5u1oNNzxS49m3prM2gIfMYmwzdsejcK1MtsYOuRaMjt
cZZoPPhdZp3In7QOVhzO7di0PrjxAIH2CWVEDaLETXgXcOggcQdMVuZL4hr/LpO+TWURVZgBIKT7
cE8vQ5IXX01fPhc0nIjX0ZFnncuUua6jTXQsq+y9sIznNMXUX7IFjMDjBdFs7ZveOQgz+Y1tcy8y
DeHb66iLaEtez1RNHG8Y8de5D64lw+siOLVXpiDUKVy3shHcAYAOasbEGxlxzOvpCaMPEqGk5Lgj
BChyw5uh69PKZn84Oe2+RntCFeLLR7iFLwVwp01t4LKHebJrFTSRjprElyn0VcOc9mZD1pw0ou/W
QtBsJQB3ovoKehaikxeeqdP+JENubRxVXaxo+MDMbTBbyg4Rrhei6ahN4f4FY89nqloCj2OHuhPN
QD3fO3vaDxXgCWNs/3b2/OUnuK8U1SbhjHI1fIJ2SmHdDLBF7Ra4SUfAiTU8Fppmn7VKbsbKvfo1
QmQxyOem0/delQVOoofrHOcbpEbfutMlvpgg2HEKWKfKctBc6c5ugG/pZh+5TyJtXiwelyG54CTf
QSXqLq4KP8TySoB+fOAwLXZpTGJUhT+fvqjFh5hHG9U4N/LQvVvqla92bNaHgrqDIInHAeTnuhPe
umm84qRXM3XSqm4otPHC7jlkNZAR1nQzTCYAU0zw0lQ+5h476YScIbhpIjy6NtVnKXeJgUNgstpn
0OlkL0C0jTJhslojZNhKtA8CInUgZnuny3WqzDmDXg7kLeUwQTyETFPP/3aMVMYs5+2QqOseEmQj
aynQ1NFCl8+GKnYlQqLmkaEvQjSEEhtk7duB/406QnuXmLzBtr9GQ7taCL4doznVbYd1ufYwKubU
dxzzhmr/RnXg6MkvkAdbVw8F8nRcgDmhb/YO8e2qNPVzCraSruTR9haLwwsaODyaeDQyhbaDKD4i
aE9DbvxhJrZUaJ9E13ar9A1F8NOUUvsQeGOaTEm6FhAtm/HbFMuL5bDN0JtsPRFdHpTG/FAJ09+h
UUOkhpgA3+QTlU78VFNXkXpnHFXY3mlKCG1PsXfqapVFeGDGITz2lj+f+tw4Fn5Cv4bFkIK+3A1S
/WkSfEYphqYt2rCAUfjLII6ZyKyNlSH3Iu5Ye1HFcAoVJt089NADhrOFn67ilZ+jg8873ZMFjZhI
DzwBSwra/D1uwi2izJs0jXOR7PQifsxsExgN27Wy1X8kaTqlMqJ16nkpcn/SgwtA0x0TO+7oD5at
dkC0Bxx+IV/x8JoOLDWbdI5FQgDH3/5FK/Kl6yOeDJ34IyOxxgDWAKqb4kLnU0AdxOtRtPFTLuJz
opN4MdueWqninqXhK28GzkRH/4hd78vuxDo1zXebnyxB8muZawrmIAl2UfgwaG280eNHAm5WzL/L
vSzsYYczIIru9JZTU//p5ukjrqqntoW12jUk4LV2fUw9wrZojOIDqgU4szOmNPuep+alrlxyXMwG
JFktoo1N0A3W2guS/RrQhXEw4LZakIWCXKcnLgx4HIZ5jWP4d9Uip8NS1OxmGPskR2OwzE3yLNAH
HzUzNIkHRGzRaW+KTYzYxnMTHaDZvoSFfSyNwQ8c4G+4neXfIg6ntVbOb5Pp91Bgkx1o9FtlYREm
qgdbX3XO6e6O3LlbpNrmg1ngSXK0yFkXFH0OcBW9X3DgVfZZA6gw5hCycGtjZQAQbfHscM6FpX2H
//yNGx6hTxU/TORe4SPE/DxiYauJ+lppqY9hrSTbR0MaOfnxLreeTdckGytznq10SUTLywBZJ5o3
8Ne4t+Mx0LOKPJ2ZQidX+kHG8Q3Q6WfcX7i6HXADgb24Raty/AOJhTFQktQQFXxwYhru3QKSnPyj
EaG4l6aTbHoLj+iQtkBEVXMobQc/Kob6jFK/IsbF9TZ0nfzwUqyl0SmUiqUcEptyal10ZoYRZAWs
9JSBUmS6z+QEEMgSL5I6F0t/rYjCFBwyGN/iVZiO8m6TbrbLAfRtl1HMBn9Jw8Z2vnidjYt5SjVg
J5ZOpyTg0LkIGWMyVpM8R8qJQ4xkhqcUeiAx8ClZ0EUMEt2ELaw8ODWToKfNCgDFVbjMzLX+EYiD
FOhAxzyeT+Ehdm11tPqQVUm/cS2uRwnUJFiSmlRvHzWmtuyL4z+12f6GDdUSgRfXbrB5TOW9IVaW
P5GDT83ji2+j1BSZ+1vi9NBuM8NSRFXmovp2cYgJHc5xjBDcg9jiV5hABhcJaNY9pRgQZQl+hoze
A2QkyEsALW3HyE56nSNoq3iMtAIjiZagve7m8m9mNBCPHWcdebQLE3i/zSjtDxuGJf0kP2cIdDWT
bcxh3DRDWgKzyC62wYPiRDY6q3ret8QErro+64gJbN1jOGGOygcf2vlwSTv1PUKWSypk982IJM7q
IDfWsXq0cdBEmgullQ9nFWvmPU4HArORuq67QZs2zo/X1GTbDLbcqhRxk90nGFdyjYRTV55ZKb5r
Y+OvUfnhOBXRzatt7wUcDzLXRdvcfE2Cs7WIywSYL0R0hcTP710utxGtfNcgKE41sIXMkArsPzLP
mWd4iLAEU5ah8WhQ+3MWJ9ve1m6qwDbKyX7EvsZcYmk7/ebHjxj2oeb7Y5Fh02cmJtPM+SkUmoUB
zAxit+iphrGcjcDPdIhVq27kooI/rm/U2P3RkO8Z6JMnZ9rNo8YxEL7Jub10ZbbzevfELuuLmiYK
cKS+VUV9avOMTwdGhWbJu2ewmZS4soY/LJRpf0UB9RqQcNWkciUdA9tqXZnByCHlQhNeK9c7JF71
xczgELW4wtmPg+KHV0AACt7busFW19ReGFiCH0g4dFsoswuNzaPe41BE2g9GqmRMjuaBRq/qcqpT
5DRZ+qpmaBMwfc6iKvCXLr1Dw4jUjHGl5Sgn42E+jo5QmMPAI6SzwiVNz+HrKH8NDiw5VmRr2cjr
yxD8v9GgmmX6lwl8ePpkNQibiV0IdfYCEc9+Kpoah/W4mG42LlTkzDeiY2w6BdvTrgl0nYJv7Oe3
wZV/W8e+Mx/ZtcL845v4emwf+5TV8/r0mEFZjvrcJ/lPFvU7z2Fw5w5IVIdaomIcGIea8rvs7F/O
VLI8EeOTzNubV52ONZsAI1vCpOWp37qhfCoK9rU8Hr4PBDyfO4TshbiZMX8SqdQB0NKuluT/FuGv
NkEIbLLCXZGLtm20zguk2R4LmKYUGlQ5OnMLEJLE9OYjupLGjYh6Ydq1fB613bEndZ0NoJDbYNQk
oBn1i6WRo0urF516MlObSizT9DZEiNyd+hh4KyNsINcZYXJxrF2d8RKbmPz7LCekK4w3Qwf8IWm1
eSNw5GyHCcE77tA1L4g6lBrjyUHlxMQz5tH821jM63oqb5rn4jKPP5pCynNUqI3TkstLaAQHxIBW
25iOeard/fTu1C94YfjvzfaTawwMWYiXKkUJvGW8I/ApMFNP5aFEE92QKRZbCI7DqHmnp0wCB8oA
m4LmtUZwGg+YCFLZXuZQ+7IUUJnF9jy3+hDoQ0JSKXZbIPZusy3Gcp/B4lspuWcmTqaZ1b7WdGOV
GLD+grfkWOi3Lv5mmmmd+UlN1FV/923AdU3CtBCWZeUy+Us6/ZC3Pk2lH+4y3am4eNEzAN25sI5J
g1LyTmUuEZpVe7ca+WMKsw8cSxM8HZZziLGui3GIz9YEJteQD1qunsvQCTQffVMyv5KbePGJGkYc
as0PWC5qcDWjRGtKCCvQSOUa48bKofwng+OvhItioXSq7wLSxt5bwcsOBcoSJ8NosjJ6AqUFRHdy
d+zijM9nTVFL2poBeAgCAxlKREERlqxgxHVnx/wYbdJoJ2MGU8kHRO7kfG2LZSLpa98ttQJZzIqd
TUmWbZcNAZB5CqYaOGTmQ6fJ6/5dv4QZGlGBq52ujKmA7vOoVHBuqGVOWpNe2xlrqBw4iGjKWfD7
OgGCtk6gVUfeEaMeUUOyDDNab9y3LJFYOaaK15xKYSUlfi3SBl6ZZeFqg8NIaIcB/RqnhSb5T9UF
omGb9Vtpgq8DqEEqfGojm77yKlInTYzXeX69ofV2jpPkG1sZfhB/Tfn8U/IJBLVBkEDtMamN7dhf
2QJIxTzsINS+uKXGOKhvD3aIBTTreSrMaLGS4ndqGvqCtg2TXal/miHK69w3yAjtkhNjTGqkggu4
MshjmAq2ERbz1rHCx11NWx2o775PR28zlX7FBNZoWEENvLIq2yF7h8wwzNkucVpJQDXtmOeqC2ML
ciT14UvzFaJ1OR8tk2cK+j5OH4T5G8PxfmisOK1t69JkibZL/PGH7W9OPIhYR5K7SlUJV4DN0dSk
wnxzmPr2ZjC02eIth9rCNNc7TEZ160Cxc1Blx8Z3nkXrfnOJMEno5XRyzeiHIKvX3vPEITa1I8rA
FbM0bC3VLx4OxpLl3cZnpElgtk3yozTtjzUNiuSwEGcMovXR7XYRfwx+kKiebFiGW+khh+Geqzma
ab2rgsFfKcAPhQaDLnKviM/YJj1Lxo5ggG0JGFL0dn4ysAWOeAs3CEA+i5ougcDJ0eGJI/QQDmhp
v1gEzKyw2eLfRAbkVQCB7ZtDLxIQ05H27cuc9FspU//IqbbTYvk3GuQtq5fVdEEb6IWmwcZD/Taa
cVEhMW+DZr3GdXusZ/0Mq29JgqgRRSODCuX8k00PboPTkTQGrr4cXmhEGGzkVHdeJOoBEgSXhg06
HXVBxMUnkR2uDW/R5GxBauH0dllZND4J8EZjv7ZjR5VZcCJxVbc9SCy/+J0VpExgnz8T0whg4Msw
1LrMXfpYWQQC4rfaFTMeLyNh6NhYjPvaUpwrGMQQc/2z3Rf+2qj5rRfjvW/BmdetBJcPPCHA94EQ
t1NbvXc3zdSCjare8rAC35dEL84YHa2rbh5G/8etsXyM4QujnWc0GSX8feMWdvZ7hw1ig+0T6tN4
nHhuBZ8XVFJIpYVu4vEiCnL847pkFDuGZmMgwX9OkkIm+J2PnwWLYqPRA8vXdKar7S42pm97aumH
md1Xnv3WmuLBDGfnyCLjEPI2BAm29ACc/+gm0TlucgVBg1KV/AOcRS0HRq6uqRz+klBnQdQzFAzl
9ga9K9MK/DlJf28b3m8HYcwg5Yv0Ol4OvgaF0WIInAhWHzxaJjdRoDo4FfMxTTEX5f6aVWmz2C2j
ta/0zegw6vTk1XdqEfCpJmwlhi2GGdAVQtkLhfS5ckiREUCppAtVPTEIXorD2l/10oVlHVk3fWrN
88B9Vknuy3og4Ejk6h7uTCX/KEMbdnYMO8pMe5JMY0mAS5g/16MF0oZxVzDQ6xkAOwJHVG9W6sJg
cXKugBKHfK25wyr9MhsQMnbFYaNNSGSyjvyCzMFOWedLcCnLfJRPPJ9OB7V6NHCg86SSZYmrToHg
sXQMRU5+Z+Jq70wYMMwJYa4bNOBBWP5kzIz3iqHxaqBBW5mE3s74clYaRMeYkTiZhNOq1fqr62ju
enIZXuaInmkbdB7/wvx0KenwNsGjMn3KFQ63mmFI/y4Gzvze1YDna8kPVHUDh+6AY6/KT8yCKBUb
3DJL5tccsS1lLXdwWvNU5eypsjbmtzL0RJiSIGGjTmHdmEbsqj25MWq9DyzPPvKhf+OlOKDkhm2U
0AoBtJNREq2E1W5EFia4txfgyID0Iise2UbXgQd+bR0q++9gmyaQ25p/y9mbpX/oxqEhd4GpVbKe
FO1sR0+7Mo/5MBTB1IOiCge8VPQPAuIXMT+KBY6atsDVj5jTmV2QfTplyZFgNRa/VnrlOFinGHoD
4HA5PzueSoU0AOecwyhgn0AfJrFi1wjtbqv2WzBtZkjgk+/Rae8RbUnueW+dFl7Je+iQFunbvFSA
XWPWZQ3Jbpt6jJwgqzr2RT5qh9Jtz5LrNtaqck9feYoL+4FhIk5nKvyAn+nsVLiepu57ZJtcMMMa
ph+j5RRpTBqHcSTBoKC1bSxr2WVfzCzC0qZjO6rn+r0ENQQ48+Q18d/EN+/uhLm9M8s38K5EgpSw
R4jEXhN4DdpjFs8DceyBK4FniBiYRykPeq/55GDwCHXuAeH2ZSSCLDAd/chLR5JVn/C6LGFhUaLu
jKCfrMa8jszGVzo+LDsi+WFBheoNOkJyab1dHvobxqD+ziMoGLrEtyMSbG0GrzrgoQR1D4Onadd5
7XNP4Vlk3OJzn/obBh8fnzrpNBNd385LoWPpFbTPicDQuMSN5tSfcVNQV4bYZB18HKiPOtR6tvnE
6g7urITbEhcjZFGZ2sDm5nfiA2iVSu+b+NuEOqs/jL3/U/ftWhjqTtoouNXYfq84RTbEnWAArsMr
/N11QhsdGU9ZRirz4k1LjJL2sCdwkQiQ7I7jsTrCt2no/YO5ftHzGelgUrwSyoqgzxNn3XBeiA55
R312rHrTXzWCgxmCgNz0I9AkLx8BOauL2ejOPu0Y1fXZeMl5ZPr6pc+oTtjxop1PMSvw41xoTavU
fmLI5RzDKI9BsUKj94hPDs0JgDi5tanX/eKqRsqQYDRPmJpZWX4wADsjs2h3c8QbPmgg0k04f1EE
YIo4jsa1d7Jg6KCUXsMH5XErGfciIyPcBSptNAqHgWTCFQ0D1J/nJ3fCgcaT6mzM4VOkZr7RtZL4
JEMB4KI+Lafko0zbpz4sy7XiswKFbe+H0gPAN/1rbSLCzEMiu5mxulZjL6s4RANT82zotzoliqJo
oAIVryrHI8XWguM4PE3opQO/4efnxdQeJB5T97OTWnVQXA7Ehry57AQYFeWwQ4qB45B2YEQJuEq8
/oAPJn4pSbnTc0yTdfEUKlZOhlF/Qtllul0gUBP4fUVsNaBcAV4N5vxtyp+eVcc+Zc0Z5TYwluo5
cXpiT5B5ALpDDEOxbNyakIB3Zr1UGg5l38i60NPPPW2emLg1Oi3+SQs8oEwVuBYINQ9Qjz/O6onk
niBz3Iso8kd0cKh6sBHbcBDoAXaSdHlf6tiWW8jtOruSiYKrCOP3pFJ0jMytAIYxf3PdYpMRXI25
rTPozxoD2qOL27H59nwmVZXRJmuSR87IY0bwdhQrBoFsGDmmVwKp4eWzOKx7/9wt3Lhh0bzaWv6Q
ju7JisrnRLHP9xk6rNoQ5CPjkr3txMec7I6VU1nZltCAVUK8CT33LrH4rZV9T6Z1irKH/15VRCe7
j3apzXxNqPoN/l+zkRrXmR6kMxeEcBMCw3v3qKqf2CZcmgqL3YV4oyqUm8LVweBM4jCCduWhwdEJ
0GabpsZiwwPoYXDSrOOFhg/fYpci4wfy2Dw59ojJPjS3GjJ8fsiYAwmTdjqmdqr8nNqEqJGMcyxL
5Gvn9NqROzhdN5hjDAZpPZPvRuXWBbw2txeTkSrz0PV7L2b8rYiXJa+g5WhpeeTgi8tytHZsj3+l
hE+pOcM7eF/+X7jbgeTbW6dIPm957lGqudatmuAMhQRIZIV67/XudSY9fTW8Idssc58mosdvo0Fa
zuJNqYAjdxXtcBdiNmdmZrE9ajx7n/ngTypLC+JauaCgJmcT++T95d2f3KoK1CwUKHXbfkUDciRk
YTyuPy6IWPZHrk0MGclUKjk7coDj2xP2brbAwjPQ6Yn+GfnAQ4Rm/A4pXB8xkDk1e9Ff3Lkz3hcE
cbYPzybnOk0m+JXuWL5PRvKrd6hi3NaG4U4ocZc1f5n1OH12q/XkmI7Uf+C6eY91Z1t6iBRmn7AI
g+3nimz2D+AQTza8AadP4k1Xsz5IM15HYYeb3nidPW/t1FZ3ghG1E4A0ydDwWdeYSPA6OnUzHzIc
FOavHk7tezoHzrRRoa0YnNrPoNchbi/AD9G9dUn2XqeUD+wNXqDXaWiQEB6P2OCYxzCxpbyQjhvt
RPJhuVO29Zz0jzsiKYmZ6DFjeNM9wqA4t/S16XJskm0ZqARIIA5l2G0FY4WSTTzFVpYGlZntQX1/
i+LxF6QNY07YEq1ACtdZyb2HYvPYbdAIj6ewBY/iSzdZAwq7N7OAxRX+c5nm6AkREpi5tciPrHVF
G7W8In+ruHo3UkxTc9I9Rj1Tejedd2ndP481TM7R6uGWQ0YGoa/4HNWTPlbbKV8OMC3NMJ52v6EP
tsZB0HNQHqHuseKEREoGc2n6IDr5pGfu2eM3cxnj3FyTdvlBNirxaNV01GHWGeOPV9rihMroq57t
blf4Zb2GafkQ5fCGh9718BtT10PYuJkYbEF/fPvYfZip88H1DCVHz6K27tutSw0fjLKGMAhybl06
fhuMnQZkQx+/yG5aNh7T56A7DsDMnmAuzd9ybwIAMKmvsLtstET1j1P/VOpNu7FCkjdxYXwbbf2m
Z1/AEVVgOX3HiTchYcCkPxnspWAFRX6CZKA0kE51BKYsGzwGcTGM+DDb4chBKV9bu0nwoSaiXMJi
BmfjW9Uh8s0vzWjTI1bz+bFwCv2xt+RTaRhvnu7J85QNxfMo5pcuFxkrMB1sqD4cc9VoB9C8zV6S
qALQQjEJRqETJax58lwd64aJ7Rha104Oz6me7Kxi1j502T6VmdzNAiKVNadsuha+gpD1w5yS22By
f/fC//BCAAt6XCHLo6nZNgaVXlMDkkCdmtcCDz7zJ+a6KIsB3a2JJoHs0vT1LoKDyQg8d66jbbmr
2HgC5pNt8LCT61DV6q3kg8V2qM5zMj2gV8YJXkZbFtYnnbXySfqKXBw9oX6d71rNyEwH3sxHjkQr
dJjLhuP861KWj4n2LMuUcD1JvQ5ERXixddRFgqjHBckxD1pQxkgwUiFu2Zj4QYnYeeqY5vdT1IDl
VYB3iVYJGNxAKRI9gyp7vI7u9CfrjMtoYljskvmuBr8+e6zywakkhzY2vxp3XldNaO4dTzuVC+vC
SjIrwML0KXRsci7CNsLfolvHULjRhg0PPnLA4lzPwM84QOXJTr/7ngO+drOri0+HMxhmIaVYu24Y
+JqPKD/DDQPCw2ylMmiuIIb8o+HF7VFUfR+wdr6i4F9mrrEFJYsZp+BPmHCSDuHV0BJ04LUHFyeD
kzFn3aUY2wtKb/Qudr4qXH9XyqlEcF9g5bP3Ku0vulek126u92Jwn9qOPJMhtdKj3jRbo52vjdbo
p3gCgASPkd6tBhlXjVCfY/bqVb2xGHsxUMAbj9rRf07CP+OUtkeofk1z0OPopW79m8WVtCpbn/kq
a4+mm/eAk1ELTOKxsPJTZbYHA/3VlExXj8T6MFTTDk9effA15mZtKu45w/9V6pRo7rQs3ZP9y9qB
uw8u5CavYuvVIL5rNUDy/0u+ve1AiqGIh4fne6dhpFTrh/zv4MfRWk8wTproTlZ2DlqjaGvyEmtz
b2jxtnBRk8ZDjS6F0mqd23R8khltBcaLfRnCZADZ33CTj92Uy8cSWjuvhXT2HTFg/GR/vca4efBK
4nBWN4Ol762zQC2CKraO/761uOODMUcqDoBeO5mRjti7JDqygQnB+CbUH23XUZdKl7tBVcZjt3z5
769b7mPldtOpsTzcLna/8Ciq7pyUyT6alxjLepTPYsmU81vwcFBm413tumJPBSVhvpp5+VAR2oVD
c/K3YvmWSKkIGCDTPw4gDRwIHebo+emFc9t6+PeldRkWeQAbti6LoHPVvRYk5000UeoKCX1EK2hV
NzTolU2mF7Fb0UkLvfkNK9pnaRbhw7/vSLta99CTn4ZWD9rFbZKGw5UL3H6ImZW8eENF9KjTObt/
fzO2o4JA74tZ2D5FbSOeW2cun0H3sscVzxFsv+e8Th/ShKQJfKU30JLGTa+ykx3B+9QNELKhKsn7
ygmMKtBnIFYV42PznDdsQwewhLJ1qawnWXwwBn/ph9pdd1XobzuNvSXbVhmYHP8H7v2FOLyY3pGr
JdtZTOTK1CAM1bLT/PclHSa2m3VF2Jsyg3+OTH2wm/O0fPn37b8veQfQDPJuwIPEbDApAicXPhBo
vMyrf+axutZYQ7vhdzVMzZP54TgifepCv3kSnu/vkgHbl/kxmfp1hshdoed/Hytb47yqu+OS3/Qe
61SOXkuuJVOrx4nKccOfm6hzQaSNsNgXWrL6GgBzPtQ4O15hxn51y3fuNPvr0fH7wJ4HumZXvuXs
FU596YXIyT3nCb328nf+famVsk9Z1t1R5/6QX12+TB1DGsNzrDfC/giOZvX3mFWD2jlKfw2jGbAK
HBNK/YbkP4YCy9DirfQiNGaY6AhD7+tp1WyGefavBQOFK9MD+2pfXYNAWsxy7YYmqGCWoVsnTFPW
iVRo6zQ63Y8nLUbIgsGFa9Yv8STLB8NtgL525Dv6nX/KmwNEL9SZk4TpxHL09u+LSstjMVbMqPWs
vY0qxNXjxZs8bAXWKM3+yIodTsDpDyZBDVC88f+/nFLfwT+/CU1/agwoIPHEMMofZwDbKKIBCPNO
oc9qA6u2eWAwYgQaQ8dXcheAmMFHeqtSiXghRS4zpwHq8ehcF3n6DiXHw6B10Ms6e0uqojn0GGeA
WIEv8xGTQqZkoeKO0KGg69S+SG6wW9yt7EjSBABA9ciSlDsBKQ2a0CFIpbobBLv/ZU7bEOPKBCjn
CjDc/rSUBSvMQ8Rlpc5wTWvnl2GFvYZwA9PVWELMljeNeks8MzzJbKN7dpO8upbVuKV+Nk4acqB6
9e+X/75YqY0ZfcowPUB92o3hHVix+UyXL1/N0cPmrYfXsiTqPW+HfpN5uJeHobEOdnGVcvgBRxqd
wPt0G1e1+bEq229dZ9eTKqpDMAOWeZ66l9x3usWjQinvtvXWbMrpaA8iOZtjS4yC/ai4UR/T0bF2
/P+pvd0N3TPKQLJLzG1m+9Hl35d0KuR/vyrK4afUsR0ADicdNq3jL7xZ6Eo5W2+wmY1j346K4tyK
HjMmiGzHPwf0Mz+6D3PJYKzz7CBL3DmG3u9wxCbQ/TiHTdfLjxGusVWjZ/a2wPxNWmz0EDW9uOH2
jB5R8P+OiFceBtn6m8iXWw0B38lVnNC63zv0E+6OSjXfaRP9G9hsFK+lHpK2xeEwLKfCPPAhsnon
WjzaCp0BO+6M5skVTRr0o6+O4ALQlybNm1kIREw+BX1ZxvF7qMt4W8t62MG9j9/d2PsQYCa3Qpm0
b9WkTlFeqZO1/ErW8TbEE/AY0e6zq64+XFe2O+T2NmnOaA/VBEUk9dgjdu2go1e08tu/L5Zr3zXU
sad/3+Ej4nWGxZpw9P33D+BimHeeBgnTYpPKrf2gVbuhddXVJrjz6sSat4cb/lsBANLy8juvZMfa
Oo5fWwkLePL6W6NF48rkXzlpWPCBoicj1QGDoaHSrS+dtF60TMaPiBDQFzGgJl7K8ZG4+Pmhn9jM
6H75R0iC2YkL7zd1Yv/NTD9by56FYiBG1B1hm1Hpuo0T4AWTl6YiKGJgabdV3O/Mci3Ccnr9AnlS
v5gps6rVv+/toZBbLHokxy9/x8+7Ystek4zphZHSzxWZIjRpx14spiu3umFKI2KdAmunkVIVwFlG
sbNQO0acGM8mQmjiJsmJ+WdK7iczPv37R/rOzQheQ6XC41A6d2an99Iz1VfplS+lcUpYAlwc4jee
rSUS0nK1DCxf6JCPUbLKF0x1/p1yaCbQUzRbn5ybtJI3sy2yvYWcZh83/oJrsAAnqcdBZtOJQflA
toAa1Pm/Xw5jv02N0cITKdGfdanxlrsT+RkShLpRUpMbJBhsihxNcZUJ4y3TyDkPOTdT6NCyAMDr
K/fGYgJqfsHusMgZlyrfZVeUsTqOBbCz3nSeJ8Y0D6j/LkRNVzvOaxvCVto9ijE5Djo3AvQ1kHiC
nO9SkxtL/9CBmD/ALhbqweHOWXtV85W0prbTZjUCg/S6sxzwzAmhzyyIuoPrj2+WXxf7NMNgbZjZ
K4IQbdAeE22y4ZpDhueQQu1Hw7mxCmzaPq/fY9cZb5oSzHdbNtiT2yGRUeTV5az0B4OSuBzMXxtP
8EY6FvjMJtNPGesOZdj5Q6/9j6sz222bSbfoExHgVBxuJVGjZXm24xvCTmLOZHGqIvn0ZzGNgz44
F23EifuHLJHFb9h77ana5GCTdZF3JwDBJBsZnkW6xpjd/ftiG/VFpeClc44Yljtxv59V/mGVHU85
tHBMb5n7Uz9al1oyWDfZVRqpG5VYn7YcTX87nDWHRWe3XBQ8QIS4LU7L9tk2LlKZ8OLKMo46E3W6
DZHkcQ7qg2PqK/XqdHA8HeVok6+F7/LRcc45qHP1aOWvXTEcNbL4X2UiNAB5Hx0ea15/QouoVygg
zmp5xSNgnppJimOwyP6+VVqy1pmLl1Svo7TSEvf1iM7WMKb3mtHId+3a//nD+jdGwxA0S7BqYOyD
5I4G8Ii6K3whiOZpxH6GWB2t5AAQGzgKzjxfBcmmr2z7NfT4HdoifkYkv58/OiHlh8xq69LTTW89
KeePyTVPCrsoWDKU6G0d6GuX++9jwmiALmC6Ut9OhyXrABW3BaAIa72Jh1I8T9bEE9I6u6I3SMvy
31xsY3SQ/rPjZeT95uwiKquVD9j0fvU5s89MJS+DZw83OeCD4yp8/vcFt8ojmHD3Aq8pQF+YIMj+
f8Xjvwry398hmQT96P5tlSUfcXPiRsyK6nehgqNXZMV+6PSwdwjo1J7I3tJVWRxavMs8RGKS1Czf
2ac20Amg4M294ri4L8zhm7BmPtYVWfDvSzyzZ5/DaesoR9+mufP2uUsTFM6teDAg8ERhY18sy08v
3eyrY+Ll3bZmrsd+qRqO83pkWQZsM84/gYHhnJrDnR4VfQh7tHsIldYVaO9dDDfmM1/6Y9rxsZA5
GPTHsq/nXYYA/bO1rJNXFuFr1efLqR6z71o0VzvnKWwqZd3swGB5nTLAyIf5Hg9seJiJV4SXaJtR
6Y3zNg6I4Ea8m5z+VZbSSKdbDkuAm41s9XxkBuihj38A8jDcB5qI4sSiEqyQHZ0Gk1GrPc4DjRAm
n7mTlGArDKng+lNWCvPOQDnbN2ZzHbq2uYq23ZtuO5//fWcVRGeZJUD99pkRjf+Qj3YMbM94nhBv
21noswNYWCSK3HroKpDzYTF6u3b99t/fhYpHhlarKXleeVulbK3LmA/8kXblS9pzfQC/jLJg/dJ4
XnPWvII0Dcg4G25G2lLcocYA+z9YqJ6EhZY1mC6hZAHbws7aBfHonNAMce3LGEC6HOf6nbeHfXgz
f2Z5KrhL12A0+L7nwGOZrL3VHeY1AhHs4L/AWL1rmOh90vjY6CkUs5USqRDgr+SawZvVBOKm6dWH
QFb1pHTUHe4K06oRa5rVYbB0cOxsr3+WMCM32FztnSDmcWs0QXWXSfc84bljJxmQP0de1IbxYLrP
+gkzTa2r29JfYpyTbw55shgp5s/ewdyVSG8+pWJyHz0ZvmbYViEPLCFm5tG7f6/CENGEJVg8LsLT
V2bG9zNJoogvAVUfi9j/iyKx3o9OYl8wtH0gREKyAQl4j4iNdlWRSi/6hVRDlzA3ouXUrgtKnKyW
A1O5EvfhmCx/3VKw/Z6S7J53ZWA93ppHLLAPte8mV6sFzL/E0CqBdHI7eqV/aXGYMKohdQvN0/zp
DGzrw9kZbwUbqZuv8idXj+NXI+N7ay7kp7DAJ+NAc58mtwQ5Us7zXR0zmogDYR+SGQFLOkjzkMAt
2Tc6HG///gSdR93ScHnBhqbPDXDdyPdymADrudcvtr6ruo84K9z7lhHgUXjqJ8n57t8s4N/fK22K
Q5p6eJ7numUnh5zJbNhLcw0B0EDlU/cY9f73nwytwsgEmYKz3bdhJ3tEZ3HMGOsJ8+9PTuaoAySG
t14m8+W/XxYl/++3fUEUlRqh9/znRzLUURCPyZtfZxX/Xtq/V+qta5I0RWzz7x9gz+qtZc35Rbfx
pW0W9Wk5nFMFBiuWPUV2IDk+vcTdMBNyChDSxM2DAmp+XMp4eqyWdte0Y3qLB0Ue2/LVtEP7mNj8
++QI3kp4sv9+UKRacAXbcFx8m8xhIHRbJ31oWdTfNeuXrPYRxf33+woFYOiVNwMz/JcV+HgX2q5/
HEKmm5PqJcpcFFigxSNwfH9My31JM+y3isfoPrP1KXDdX+hkMOu7aFMC0wRJ72KNJ0eTy5lTGpD7
prWzbM/w4ESm53M+PYokeRztVL30xvSZsaIYuhiVYLtPeKBd4eZ+sG43DoDoB+m719DLkwNQo2Dr
2ruRdfVWuoVxrAjqeZkhxtNTg1utXJRxILX3WjZ39DdrKQZk1i3q5WRp3nkCDD51PcGNou84JsOA
oNzrLPLNh+8mLonOzkexxdtyMu0yiLaVgaAa5U6Gj8cYL2ZDtRgGiKHNbInvHLhid+HU0W5XBeQ/
vkNIdcRw+xb7SE3gh4gdqTHHTGt5Lki/kj1WcQklemcz90vbkdh3jHUVnNmxXSP/JigMnZ+SiC6D
G9GIQGQaYxP6y3sgWAcKh/1g3p0Zs/04Jgttt1zZ5kPyJqvS4syfdvMwoqEkH23nJBOJOmj+aSm8
/eBOxHo7vrMDoQQiFIAHxld7S+zG0O2pbpCiQyzuoRxjvTyXadYwAsPMldbNA5D/S9ozpazsqo+k
3R7rpPj2x/6hwiVt5OEtcdr3DIfwo9lX1yFU10C0/lZ5zKx4hOGHMJpTy/ABkABapTEmqhXHPrJ0
hWrL1K/jukJxe2RANnXUri+1vMsXcWZ7umwSBIJrs74121m/0Dg+JJD11ukZE3VTP7sNe5TOyjDz
GKEJpZrqI5nuSAxc49Pm4JIRa3MRJJfZXTlA6yY5XI+lcy2y966p3toF4DQlp71tTRH1mXlH1HLy
1LYsdmu2N4yTLsyhb2OMX6CxAn0OKh7nuGSgO85uxNG9Xp3OJk7XoCVvqI50MSQlNNbfVhw8gZRs
6gfnrqnq09LWrLThXUW+KR96UoQXIxmucd/9bvrsy8DeCLZb10eRCpcGPAkQLE/Ztu+87ynPMCuo
rovUrDv8Z+TgFNCRS0G8UVz9TpbwMsoMRT+6SNSQMbaGFFlAVXA1LnYA/PXHU/NfHvCMDGzxV361
VfAxMSXDC8XsvZu9a2lq8iFjZFSYX3kauQtmrTanJfZ4leYvogyzA06Bh5GFCdr56hP0J8GwsY4m
iyg/sCfTFkFRfEKwEhnt+KcdTfnI8pT/4DxfUH5sKZMCzAAte6J26c/rFVQb+dloO/80lqg3ayUu
Hbc/attEgFvQcwWDOkjxbo+sS6wWkmZhzWjGEYWsTuXXQNuPU2HWhzlrf6mayC0ozFhch3jcodFt
dvG4r+0guIedyO5x9PB02eHelubvcGCkwWqY/kqXUDULdcR6X+0X8rbHzrpP+SAjo0rzbQBUBLcF
PIVR9F9FC44QGTual+W9s5tDX63exzdVi/KIzjBEZCTdKBzrZ6FFf6ry5L5QLUQVJadd77Ii9wtW
gcxTd7J0ORfVs2XHztbQ3q6Jpw93GElhrw66I36oB3dcD5WFBkR1mynHmBqjIchD1F9moAlJQLL8
SMLfkFaQrcnrbNW0AEtLf2LsUmckUwQV9RiGA6ILVGo6p8JE3kHTFjGgc/aJHuBJDNh6S+clnRaD
/agHALtDQZPaY+RNCvOrSZOfib10w6tSxsEjT3hnDjpjMEQStrTi1fUjkL2xMaFbvZ+DFwO69/0z
pA0c6yTJJkn4RsZEtUlqvF6B9rZeOH6GJu1ZH15czx2OCZm2VsMOnDubh3hmED8XeltZJgvJGOmp
1EgLLAvuxORTfkxdbQIMSFEozSi8ib67BLH+QjRDRmbgPkpHbhOdhOyaBlwINjs7XCUx1PHgVnYk
Z5RVT+eKLWBEfjVPNjIpp82PpQ2Im2V4vqq8EADiW86RDXCMcWJQXXoZyNqKC8KnJ+EmmfEPzAQM
DIO4zkBcr/ao9vlsRYk9vqnQYR5o8Nu6EkxE29zHhSZ2yRfT3q7tGr5ThuNxHemrht1Q2Ts4vTWb
XA8UfSRY3G05LvB4UE+grcQrR9hhTyg8mb6yvWN59zHM6jLXMfGkg/wK2MW0NWfd+kzcFYy4Ddym
7LG7BImfpnn+VRX5Y5HiQxuXgJym5XtwPRY4ZJ/tfDl+xxrldTXXF7bmh1n3z06QnV0jqXZKuKQY
D2ecpihKZybPMELCS9iNL0XlfzQzYXy2epF9SxJ2IVASlT5rokE+Bgtp5YvBNkpV8qeMyyjPjTgq
LGVz0O1aY8Zt2GG0YCREJBfEAZbF1HTzuhyhzWky/zZoX+GebM19UKw6itwD6mBb1oNAHksExbJb
Ms3SNJ/2vrBxMbj5IWwsfLAcyzT3Bk8lnJ4JWZU9qHe7jcuLlf2ZHZQ4Bo4OVRvBk+XbbOCxfTSL
yXfeQ8XJu8u05VxCKMZIRDD148vcz2JGCEfBXIf0OB2i1mpgpeqiqEee3zmR9JL3MkVDmwSvmUFV
OjE74zaJp1Od8KFQjvUT29ImNT47iPAgSHAGu4XzNxPMnUgcnuJrfqHU9baEkSL+hnrL4++pbzs6
2gzPRCUi4GGIwGC1mgxkWASgN8/Iz0IQnI6kSbewxHXCvWgxGC9B+Bj6vRFt997b9Us5us8pMWt3
3NIoVgwHz2hySytr4Uk2X8YaBbPI2aGTRnut3UpeqUcFPsawh5m+uobEAa3uuiz9dnROyQFhB3DH
GFPyN9/SXORja2HQG3IF8yMhJkjXDDIJNIrU2h878QBfwQuiwUIfL+zpO8ysp2IY7pXorVPiTJ8d
rOOxCJ2jn1qf3rMNFu3Bn0JUDx4sI3pSnjzW44LcfOe34vEfsr9aBGtZEBXZnS2X4tySSIF0IYsc
RmfbMharox57ZTqaD7BZjkRoeZ1x42GM+1LAAkiXDRs92gLZeQdU5yjfHkC62jtky5wU8Zsc9GVu
ffcMJ7rdEmr2m1vpjyo+imDootIAcJxoAAowr+9LRJxY5bZ5rEZuhh4HsM2wt2o6ttZFtIR+ubPQ
Nu/cYCRhUBIP5DAM1Tr8sWvjverx/nduP28nN16xT6yDFLFRaB9pMkZ7xE4DWj4j2GLXeSNByI76
UZwGlxItk3QUAAGT7btO0LMbPQqr0Tk3g31YavNZC44pEmKDFQbkRxmmePz81GtOQJhxZ5GehawM
ZbZzMBDmhd6EIhnCGIq0mjiS2r1IN/+yyD/hWI4WMsYX1/wYbDAXuXuL85SMJfIyxQrnMd2eqPni
yNGPkIzATBBPmGUERq9571YhOMkmODPEJMySpsktk26fzQS4JkZ6nkOeqwPGiC3N72+5BEgvOjbM
WWB/IRe0Nqoeb+ac+hiwQAh6EMBLHQU5u0jDRBs8qSdNPB07z5lk6lQQAG1l4WsotjypJMUxosD0
S5UCKXOu3nRcHuuqmU5loz4DIlk7aL4JK50t7VXLC0FzHhPjgvSn2jCKhThdxr/k+AtS5Gqc5Hf2
l5iJiLIvdQ+fqLMlwjTEnWDTiMOQjUMGzhKfSLl6Rv+C6C4LP/LA+BnqpdnnWQB+Bup1nCP4kHnw
a/YKWq7qyYtJ6puTDPNXUZ46p7ypsP9huPuacnpiRozjfXvpZGPctR7oiVL+ApZ9VGI5hiqE3yFG
Mv0klYc5PSlJqElfNecyq2ZMj9kBljTheQmyF6KCyKVBD+Sn3leGypAA5ZTBh3odF/CkpEARTEDd
RNWairsFEWsiOywwXQnjeG6+SgcDp8bur2GgyBSC9uuCLL+eESbOxjmoycQNrINLsBw+keZ99q3H
Fs+IQlt5GZbiA/YeaQ82i8xwXrqN3Qo+SqvBI4d3jin9srM/F8h9PAsRJQcFn1EaXHtV31rDw8ri
yVdqmH1sDGze/IDblk8uqqdXyFl65fV9oROwn9xMfScGDl7TR0aZORzgnJAncm06gAlxT3IjNbEt
pPPo18GvoK9QJva3rBoY31fEhjYGmWFQUD696Y/JXDm3vPfcwv7qhMF318gd2N1/bKsX3Y6rVjZ5
CSw9nHAbsjzQWMIWb70V+qhXtKhG5ZwCc34GoLABdvsQ86zd5qvqUA/ONvOSZ1LWYuRcgAStAhE1
nYockCgSepHvtKPFvqFoLn2oJ26CzrVT3WEsuQGXGb8D0lM8heRlbgeMSypJkW4P/o+1BGdioZ5H
aWNl6QWB1dPFYqqIBXoNywDyDXjHu/MuvF/7kW3TJuchBwKD7tAQ1PghSl+7GbHON+5eWTQxY9G0
USJkhJf82Qhw2GEvY/uOoq9jNkvlRgauZyFhsh2oJU2GBIvZoZcrvQsqJP8YfqsQ6ogRY2XV0wXr
yo5P/1cWwp+ZxvzLGNtDnEAXJFCTd6R4ZSkY+RUNncpQUMvlmw532MTxwv+/K88eg95xRzJHvA3Q
6Ru4b0X2pYlJZRBzTvvuc2jpV3yjR5RaFr8h/AQbCXFOtul9ONxxcx/8sflljzi32KI+ZEH5FZYE
J1kDatlx2S8dInd2Fd/VRNgmwSO9Ow6bqVdXKBjUyHb7vBhu5BoN2nFLvSe4UTZzHv9ky3QsSKJZ
8yp3Hj5j6OIb35fvOnSvsb3mXFouB+V0Nyo32bu6X8/m336aRUreLcaz2TEqInyPoh5R+VQ8SR3e
lU58XhSwTjE2L73w36oesc8yUbqur7oth1cPIELFOCn7zXjcQ5pkQ30ymjc50da07qsxDngOG8Yl
tqkPVqh6Nh3qADqElVEyNAhgNsPE/iOw66eUYFgS1bMzlPCodU8hdVLCp0vsi2Mc52F5s6qOYGme
k3j3nOpxZl/HnR/JVlWbeT1AIMPklAruxunMGnYfGgaJsx6mHQw2s8RaV4tXI8X5yQhtEw42PG9O
7LsRrKVTwzX0Taq0uWUyWa2esBJr59U1hmFDadtth4S0OqzMD1OIFpWgvC+ZGu9MBdp93EwmO1fn
j+e/oNgHODDyKWG8sKL1tKhhj4EOT4jXwju32qhqVLqp2x8Zp97QE/1Z9TYJRIl97ZB0bhhIHH2V
RNQbNuIJjIzd5L0t4/iCvgNgml+/+ATJl2l8S1qeR7757aQ/ftLnu7FjeJ5W6X3BGhgIyQfba72t
8nttj3dwLF4d09gsevK2ts/thOFonc+Ev40OE2fe4XfrcBfDrbVZUAbQ59jJ+ZbHZW9ljw4eIGYL
+hDM5rfrDS8TboeF3iRnZkyi2lOawE4p0hTVbg1hw+yq78Dow6OuBTEHwvo2MlYzBXvlnZj5TUPt
/mEMI4l2xkUU591mrGgcffY0XEohbwPBPxJvCWOVp7TmIYhGp4kc2oGNZS2gvDPMiIqoWSNDIxx/
2CYOBfIm1Ub6IoqRW9+oG89lra6qdY9GRepFGZ4Cn9m51L+qzrzZyCR3yCXvwVk8OOO8Y7L04oY4
4zI4IrTLdSSFwuroGdSGFhxAO6g4+0CHbHuPJaVXI9UaHHv/x4bFGAUOVJi2RLk8zqI9UGbaC/IT
3+ruMw+kmJ+Mx7mkeqeGnPEyE+hkzZ8rYsbxmE17E0pGiseXJan/YFRhOJqT286qkQKH/f4AoMuF
9UUxVv4Vi/iyyuGFpg4WA8E6cEvv4q7HYGzg5PFo/vDqdhBCuOoNxrSEIHGbmeCW5j4W9yVNEclm
4PsjaTm8+77BzMw/4M4j8sp7KE3jZ6mfCgiWB+0iLg50xjx1oMuTRv6YIyGYg4Ehgac2rZjdXV87
D76sf7MskDuh0ucE+WICmJxDKIsG8ok3YZA4px7OSt77791YfEr0ezMLzV3l21fyIf+6Iyobfc2w
7GoNSAi+Uhh1DeibAJmSOaEHJp+T1jmGCDnLmIonfelD4W7NmhuxUT7VDKm+tkijboTSkAbZWxbX
xWVohNyHGXxQU/tME9tbFsZq4yTVHBULFySxoBcd4+iYAZDUrfGbDajkP09ksDjWJOVeW1HxkcQ8
j7NY76DpsbGZy62r42hauOcoGE5LmLBPMgJ2hsX4blZNcoeaCoQV1QukQWvl/YjJdjctq/LONx48
lAdnZNYrmrLnFB+zcOuEb/9ywcCZ1Jtm5fW04a+0Q3ZL48AoexJ/UfEvG5+n6467fY/CaGsuptwb
UvZbb2HYuYQYyxXbJIATFj/ahV+uiToiax5gr7eYxVFMA7eFaIl9L+KMh5eD6LSMCSoPJM96fFhH
21LHFhfStvBjTNakPQb2Uw00YZN44SFFU8HL9jWaIketcQSbGjoDBAmKZsQ+HH1e4F5Fr98rh0J+
rNC8YwbBlF0wC5gzRlttEP5B9AQWpu0udKP1uWrmFwZ/kpmofQd695esZ9bb3Ulas3poOuOsrWvL
vVP2gdgOiwnbbr1d+zGczuboRMIaed6M6VtinmN3eNUTV39XtuvVe5/a1ZtIwaQNvd8hRzZhVxZZ
cMXjozYWzqSI4uutGbQJh3beC2/5SFybyYJHuuwonsiCQ9tH+oWqQIEGpjovhnkxgu6+NpTYhCb7
45zwydFkSp1pLBkzJfaMtZmAnvSh8szvWNFTc1yduQXQgrrj1RqbJ9u0m7tKJUd6c7Kpl+BmtfmX
cFo2Y8awYnEesSfI9dUODDrPBVKFaAgJ5cINtWtYyN3DP04xNxvfXU1tEwYRYqSQB262mToLMBYs
UzG/aj8YTvgRYlRq2xwazK63KfLGMuGg9nJ3J0Zx9XAXANdsmCN7L92rkdernyeYgFdXd+aIEsgY
FZdaMkVdKNjuTiDPEx/wSVWUx7wc9uv/ur64z9vAvhaY9HdLQRZnhUwFc7v9iDgsQOg+fRKTINg/
7kGARXXqTpSS3Nu2YFE5MbRkZMJ5Wogy0kPHyMWA3NX2NCdxsad3O6CnfRCL8VPnTdTYID152OT4
7/x1iZBequDXUBvZqetBfoHy2dhGAh3UR2HvpOEVNXzKYplPmpHonoSyYWt6hGWalck7F5j14+KS
Um0GwUIFi59bpgwj/KSl6R7Rs2OocPaKfKV4Ge5nfFKiNiVosf69gS0fEbTGzxnnYfAv9jRFSccv
aZpYEHLLWM5t76AvtQ+BPySPQUC72GaUWDnP+i9XOLcpGWly1SM46u6UOsHFWKtewOjLXmEx3xiD
fginrIyW3j3iRRrvMy6tvGWyrgZI3olJGqtr/cwL8hpLqO1kkLcoTXmXmANDIg+acMikwSautEn+
eL0Xw8ADmeJyv++aoftGDsJwLmeBtVxcNxDnESt1kNQPVui8r0BpAp5ci6eO4xL+O9ynRExtBV8O
y2AdVV+89UFiflABJngw4ofOs8d72nh9V4dU5mVXvLHUNa9FMAXncAUIufrZEfKr0tg/p+4PpBqB
NKC/wRBm22GCvcySNLlzxw+7tIw7N22vAKO9Q96nbBWk5PC2i8gsOILDGReGv2AZKzKkMznc9fmj
USxv0p54phxl786SbNlrp7nWT+YwFIQ6q93ATofOFuwQqtnlMM02ibEEdXGubNOE4J1+AsoAxfPS
lN1fp1Y1thKdriwlHJMQ/aLADF8yWCd9W/EMco3uaAY4J1CVRKGmslOu+ywz95C5frhvp+wQMnaU
cyNuJaSOZ+4twLH9R2egZC4ZmFqRjVIybP5OHPu2yehCWBabQE1/MBojwsh64nyNWSO3iWATCmoA
5O53MbZvUoVXR3370rzvMTsnc1t9eKDbaMc0/avbKPbc7fLlJEwW3GwPUmne2oOaGIeosw1D+FKI
t3Tw8rNIGm/bgl3ZDvjLppyJCHjXEocoII8ZRtSMNWZg1BRIK8qI4J5mjhFzTvwd2ayPIs+fwZB7
h85D6DlhiCgHBpp+gre67bp3T/fpjreTurOQF6Ndta3y0uep+6wTuAirs8Y184iQsx+DWs6jqYvs
5a5nO3Qgm/PWdOG9ThgIW2p2LpkiwRKgCfNh0DZQFxJQZUP3Mg0u9edQ5Ad9CxenPqmm+aWJK7cs
bd9jYbZ35j/UpaC2U+BZMCrtOK5AweJpOkgSX8EQtw9FODZvUCo/k53lAM6kDUIAy5A5kSQw43VM
/RCbIVcUffY38YkVnQTNdcpRmVqk6Xh2erUAnG8HX2/tM3lYNBcziDAPE8fAjh8VXnbLBIWD6Kxk
y8P7b+H5n3GbPxRWU+9nlhFwVNsXi8kbIodyC/fglJjs2KgBaHscG7xLGBlU7MxlpjMLEq978eMV
KjBjU4AAAF2mR5I/78Qwu7jWAVsYdrGf3O7FK/8GrXZvzNVGZJbZUvIcRAB41WbwgHD2TjhZu+/r
P9IMxb4fVykNR0lFmUdcJKeZaBq2KaVkDhw/5Hr4nBLrtRYeI0ha37Lw7wz8aAlA07ZnXzoljKqp
h0BEsqPgbNyJ/hPJCg5x1Pg7rdWfEZhPZFflG0LbCewPtxex6K8LKVBQ8rZxictzkuWxbbTCy0rF
nJCDO4zlLfcCM+rkKrVCVgLieSw4UJyed2jNB6c6lnuzzk8avFQl+hh3jPci9bhjv/9JI/I7GSlh
l94b9qY9H7q+BX0zwZtw2Fv4g7if+gycxPTurvrGvg1/x17z113FFr4LvbZjBmJ2pmK0A5uC+uen
WbpnRVpv5zNekSX8aXg4GYTAH3T6WAXHYNlYPB1909g3bBw9130gMq0x2+wgXEr0QH5WaKu2kJwk
N81cyS908r+RrO67GRSpyS9rdlawsWuNRtIIXibX+lUp44/VuucsFMNVTYdaJk++Px356ZtB17Gr
4xwGmp1NETrdq4T/zlUjDLgRLC4Sy3gBORNuF2PaBx0mFa3IcpPmHovOHRoUjM4suNC4V4zCIDIr
lAjOUP9Ueh37DEgFAucnVs4fZb528OYUy4+914H2TvvQ3dUas3dnWH/CAgGtGaDNb51l2pWLqU85
YoDwb1494Uv4LJyyZ7xzaTRL2qCc82OLUZApEiiwiebApcabTO8K+FYhdm27hUR3aBW+IIejLj7i
0mPUxJFNrqr3MxlIeJ1KF1sk7S9+Zn64rF4QPLg3r8x5eLMlz1NQpthSUvIj5ukAEmZDTjn6mVvq
kDwrfxr/CBc721td8Zu8RlbK7YiUYvG7KBxEywKQBjuAos9wPN3OPVnhS0EPPAIKMTwXfUU9v5qF
eVFomBcG84c0xJJmA2VJkHcjqsv+sPS6YA/FIm+YxlYbwe+WfCoAmvjMEiJdNaUm2JdnC06HnKAP
deM60nX9fV5p6tP0vfOCJ+Ih9sscpCd7kLcahYni57Z+zJY0AVjgNS13YJ5+8tyfuAgX5CH06NAA
NYdBDhgtCN+ACPd3ccoJbnVWvI9D98FqKTLsTl3skBCGIGtvC1aRfaYRwoVY6z1D7kyVcvySSOOU
/pcpHlG1nit/ep8z5HwN1otNxmqFvXnbgchG+3FI/XaXJDnQQQ8qBXJqYJQFpL91ETb6qzeOtEQ7
yC9Yjoc6/+E4VayDIzFwDeSjdg6pi9W0zoBr9SWNvYP7eUyXndCQq2MaIWj8qw5OffeAa2scMjzG
48+ixmPhoxEmWFifVbKj/Q+jYeAlegorTOz8lGZCFkA7vxkjb2KLdBzA0GtoTfhbm65mB9TwHwzm
46CLB7+kbFQoTiY9I0lMWNqi6N4l2FLu5qk8+uNRWmHBboC4Z1mAVypGM6LTS5BDWL/QkGIhzIZh
V5SEWqVE8Vya2H3wUAplGlfQ4Dh/YsmECz/v1bFi46gX/GeOX5k7f671I2OsoWsuARpCL7f/ELze
jklyZGozbXwmkKfZgVzIfuccJpbYOj7ZzWPZ8DtZz3Fe3o8SxazktdfWjJhodD4dt32cR21HNZ7S
h4XYP5gZp7R2lnO5CDNyZ6hzuK8Hy3yRcTJSrqd6P0/tV5v01TFDXui1XOeU1d9OTE6BuWr1+/rG
yrY9E/r8FQIyxp1eH4I0/Itt/mMBd5rnzu/ZdOajP8NSsrgOtCoCVgDLzvLmx85WoMMYETStKC69
qE7xfW+WwaOtl4vuRHIVWLsijK7lrpPleJFSPMGH7p/cFfIz+x2Pw0UxJtfe2jIjLqDovGtECOvH
Its7sGo7Mi2zvnQNWWsGxsG65iTBe1AdGuGKw0SZIitjuyRoWBZwcHuZrl55iqfD1OL4DgO97HSv
xE7aRkg/3V+EXfsHhYs5MrjcN46xVkzueUXaketgXwD5ApvA7LgdMjT5gykPQPXDDcLj+l73+AD7
M+/bGhNu8+/MwrYUdUjsHXWsKvHMqc8Gnh2HcDvzVKNe3gSeBT0PnFcRs6dq6uzcOrRgJoKvjQsD
dEztz44XGSmTIa5hZdbFMtBZ2Ush7iVa5jiTBJtTN/KZ3KdFH1+8rHjL++mcVwUDpwokLGAHojWy
lzJgcTjl1Tcks/2k1KGYq6cMyXqQGsewZBYxiqm5BS10pTDdao9bG8YUTupQz3sga2CBJ2bYtQvf
xZt++tK95h2cbYVssIvr7BDH5aNuQNiZ3Ac7Kwv+Wom8027qwKQuT8Jpvhrw4NuASTXuPJbfPuoH
e7B++7GtQWYVjEOGfWZJH2m4sqNp9ME3yuTnf9g7s+W4kTRLv0pZXg+y4Q7HZtZZF4x9ZTBIipRu
YCRFYd93PH1/YFaXScoeZc/9WJaFiUWJCkUgHP9yznecOLtPJrZk1bxUNyh1zMH95Abhq2cShWMI
1HXuwKci0yPyfdoQpQvnDfENAMsi3k2I6+zEORpjTWCgpFfR0NdgJNwSWABsqotMDgr9VBscbRTb
IF0qnaG0RagTDsxj74/3vQpxCQUvro9md4pTmJrBKiAwaWNTwBNkZy09VLeNJRDjj46172Nc47UY
TnpeHiAlos5Bn9qyMv51hJb6S0QcEY227VjGHERICBiR0t/HtDGV6bSPRXlGNfXgch2Pyp1eRpTW
N9jiDzlJR2c9stwDu6pqJSbrhTKh2458+O9oQ+6bQuTPjYZSKZYOS+lZZkXyzUHBl+FughlFaxjf
a4XOpzy8NytNv4KltTiTq/xk6AogFVEimP0zZKQpY+MxVpfMZ16b5RCDoLd8MiMjZ5ODNLtAwHgT
ZMOtptpskeui3LLRqm8Le/VnNmzYYIryJeHYN2qMsa6hiCvd0T55eCNXv37xjL/Ettk6Na8N4tuQ
yjJ+Dog2uLBR42ho51RpzcE69srLW3dfOyzrQf2A+9ch5kzVcixqJA+F4a4zpLQUmOO+ikGUGCz0
0ML561gL6MTIylvIMtxWVUxghg/RSA/VLioI54gGhqZGjVBt0eZFsSwBJt2ZbYlhWgwbN1XqYOQJ
IcC9zV419d0HZ9SWaHqdu7IdyrUDIPtv8teEO18dP4T82QxQdN2Qcg6ytNRPVw+aRRAtBlJd0rxw
1OSWuORecIgaLXgyWXszL/TZ66Xs5AssM89VErz39YA4KKRd15OwZHSV0SZpgJFXqKlHzqZsPMeg
W3AB+biqWhNtKrPDjwjpCb4YStV9QOTMFqN8fRdYPMga/JvKQYzEpNscqSxejCp7rav+GSjzDAas
5XKo+hLvLpucVkaPvSvQ9DXkuKWNtXT1ut1MYy4eGk1Y61meuPLRsN8og5urUcj8Pon8e7p2mj+G
PEcj0AFKcfTdhHbh72FbJfQwwPg1iIpnq7+xS0I6xPwH2x6WWREl+g7R/5xgg4mniGuYd+Bp0gbI
0eg1+i3z5Gk3dCbFSJ71i5I+eY5m7tg+QA6cWp8ZdUHxlzryFe6ve2sic3XJRDh5wbhPCX/YloLs
ZtMYXJTA/pdcBd9k1znrwYGWVSeI7PyZ8J5J8ss/AlmTWMUQlztQL5omsN0Jca50arEKQhN8ldmv
tP2IbywNAKmjTQSB17YhwH/nMnjAfEAe5OfAZIEDzPV1JBJsXFszgz6AgYPfQBw/HobMEsfU1a9j
YgefeXIgyltOVaN/9OrCWvYJLKCPgPUy77xD3rwQyXOWKKC2hH6FG9Y47guwVUryEblqUSFHmOq1
LPhwrnxb6q8t6JKFKu2TQUzrmS0QenhZ37Ihd5Z9YO6R05kHUUwosq06uwSdROPTqlc7720Ke3Yx
47zQY6z+1RgHsWk6fVh20MnupuoNYuqR6zMltCCbTlL6xcotEQuAEwT1lpfBXdrpT2EexrBdwBsF
s2ihmktn9nvQLSFlnhwL3Zs+sMCsjeohnsoZOlnUzCGhj4MNKT/rHCFxNJzL2Qs9jUihY40QRUYu
NzLQ5aNVw5wf0VwvpwDmomlM9Q6iWXapO6DRBY7iZWVHOk1uZ6LcxzDoqZ7Vit/H+AHKeP1x+P3H
D7Gt9T//k6/f8mKsqJOan77850Oe8r//nP/Mv3/Pj3/in6fwrQIv+K355e/avOfnl/S9/vk3/fCT
+dv/9eyWL83LD1/MKRXNeNe+V+P1vW6T5uNZED87/87/7Tf/8f7xUx7G4v2P397yNmvmn+aHefbb
v761+/rHb1In9fU/vv/5//rm/A/447crktOvL3/5A+8vdfPHb4b+u4MLEFK4q5u2hbrwt3/07/N3
pPO7Y5L9yY3YlKYBXOq3f3CPaoI/ftPE77oJl9F1HYNvO8b8vTpvP74nf4fnIUy+ZynXdG1h//bf
T+3y50H953v2f0ni1a0fQ0EdwjQJloe5CZvQwrxjGj/WA/gMDCTf9r1HgPNNKfmQll5wtt3XpiIY
rg+5qdXTxNYKN3Vn9v0yd92T63r3TmscI5MZQF1hXS3zJ8+l6ah0la4qK6Bq9Nn0BypbN051CVrs
br6fVsQeuzUNiTw6riJRMow+10QFwGHaOgOHJDdYzBo4aQBoNzVM2H5FRtHB1ro3s5yoYoEyxBZx
5hn+ASJaXXkk13lta/0BewXcPhHpxG/0QPY9WOzeHoP00SR6bxkYXr5omk2G234hiANdZRJZZwBv
BsT2rlWMlRhrPgw2U5+BKIB1XOePpttQ8TT3AvtvUWJU4EynDK7f+YBqWsHCw2AZgkKwF/CY3IGl
YhOBnmtoJjg/UQNWfMxtn0NOr1dCVdcgCLaBAR13crXX2u7ulcettMY6hm+j2ZXIHDF13UBmQv48
5v7ZCO1mOYQMuCKfARLnY3JXDDTMAUnZAF7YXFEZxGO0K0bj3ek+bIfIASt9wKGLus4noGCZQgNa
tHV434VDeSB52/PQQImU2INKAvJ1kQd4eVRvUK/QytpkhflMtdyCEUUUgBXOwSKn9Bvu5yKC2luy
rmDPiIU/j78opaY1KGBt5U50AQ1UMjkNONsDOBnxUDabWCA0ckfM1HH6QmNHmIOBeySHP40M4aZ1
oDNZpnwkA+rGKUoLQ2+0QxkPRDyg3uoRCjX+OCd5gP7RMnZB/iuiH/3gSwxmgstwxA++Zmi99lJr
PBFaiMtZtzeD5fRLXWGswPN+j5Ea+upWST+5JOHwCXlGdTT6DZy4+4QRoWlx657UI1UrCvG2KC5s
WWdMOUkQg8H4q62WdetrS9zj+cZE+6JpJrFOE0vvduDKt+dLJNhYIsI5kCdPmevBgy4RfcmTXnp3
VavB/86YQmdTKwioLPWVA01sgWnwYDrK2kByXtchoWMhslg8vSAdHfvZi/Cli9pYWvG7PRdgSfvs
0fds9AIla0txjqAd6IxTx99sw3e2ERAG9MkdSybqZ8RFk4JKZIpvAknfzdSRfleGz4EzPSt6a9+S
OM9r7ZOyFQiasVtQCN4WeIdsI1l2CBHrQWlLT390ptRaDrH/wBB9pJ/k/tN7oIHBvUOKJ3qPNN4B
NxbDVYCVen/HHCG5qTE8QP2kzVLjuSzR1KV2be26IF6ZiKysVRN051ZHGOtjA6NM2RDog9zUzbJ9
XRlr1KIQ+LWa8W9QzHUjSYqSqYzOouaGmLc97eiXyoN0b7YxW0OixbRU201JNwAyS8NFojvvpSSt
NQ3lwZ7yB2k39dLqinQ3lNiXuvc8Mr61UpNIzPgEVa16HoL6U9ehD2ws/xVl0z2O5JC5TPPNgNRD
7Jo6Ss4upGnPJq4d4q0Z01W1uWNDW94Llsxyyh8HLfqS+cW28SHzU4vdoExdVlV97zWfCyNCeden
JxQ1GpJ+KnkZWCfkc41JF+Tn6YpCEERQzWY/YPcKljrf6H6vmNtG0aqp86Wq1cXQ8ueoSogQVemj
3QHAM7yNQ0bBolIDyZX2V8bs2hFkEqJNmpZwIBoGft3CiwnhzSr70HhNtgldB8OX095AoBY76bEo
lsGld9kB6ni+kTgT8aJLAmEtyHa2Gy1E7hyhAsUhkMCheuqDCfu5eunDuj3qUqHndQCpoFlieh2O
OhxGIqXT2JafmNCSEQmKJqy+0F9jFItTbDgBdX2BXTdvKKFiuasqYkuz9mpY4olpZFQSOWVoRAbW
PitIU9BPKKM/um9JxGEYBALcj6M/ZsE5LUhDY2Ee7b6IARMMleQNC4y9R43VOYK4rs5bWdPwGhnm
W41raax6yOZDtqk1b00MXACfNHQWQNu81WQwC25Z15qTaNCHuaBnSRJPYGszFIqhy4GZy+N7AGLk
4fj9HcQEdvPBjDlPF56abZXddD/29rRITaQy0m53Ecw+aesXPSivdYtsAZtRadVfR90eLjZmlVPl
wREM6h5LteFlB1PBdA1d+TR6lVprTBJ3Sd1MWyX4sQ3UuGM1EQINuQ8VZ0lyUMFxWBisEAcqeYTS
FMieuUtn2HLmOs0hgX7m9XJAOMl+qrIa6KTh2fYwoxtmSjdkqRJzZBMvMP2F28io6l1E1OM6wi+X
5zq7VUeewxz8IuirTWPicaIwvwae83lwOGIns4M40mL1sLrdqKacD/q8JwlmeeHwlEr055mqOKqw
3mqWvRW43VDexWsjrZ7anBiGwcv0w2TGw0LYe5NECSBqjEq07L0NmEMPeOSImLFhHISYBmHMquGu
aBmWsetKGFfeJrNCInCzZ7seSLhtG4KuEqCyhGdMS7vF7jUmu9zpwoW08ocpma5TdxYFXqvIAN/u
GeZBq/iuidCY9ZA9hnOuKUpqXcCJ7INiXwkAO2l2nMJbP8cKi++oKItzqBPFAjQ/9ZJ7nzoq4CbH
fVZ/Bk73jrFx46jkFlPdxetYSMUj6cE6pshe5mCk41c77h7kgA6qoXeQOsv+vqm/Uq0xd6/Y52CA
I2Gnr+5gLw9odcGztCwrhmq4pGb/Rof+2fOTemlqLrsxgeE36dzwJuZuBIYBrVnHHWwgs3gAr3kT
hRyiJhc9iZ3huaWEuhHmdCzbFMNi7byHVFm5lz/HJjIdDTKdOy6EQxgiNGY8EdWcNs1VrvstCjw+
qLG30mrHeE7REng1nIGcjJW89vD+2eWrghPI/GaNY/pK4ke7aJHcd0F6jSdGxPADbkwqDWS92iUo
xyvKM5hRuY2HMG3fSmskPmlCzVQL9h3VGL0Oef7adzvbKL72VHVsT6C4OFReSQJT3XS0R6PM36hw
vao9JBOZLkKX36oUpZmvkpXRvPQdBIJc5oobEktXGUcPCFfuRpNBFHF+dIMvPAuxAPf9iPYJk/9D
UnJURrFlzBu73dj6KI51Y0tV/8ri7TatMRXF+WdbZVvSXe9DzTqkMjQ/lVX21IkSaoGy3mSKLLKG
p7O2R8jCwBDeUVMfKaEq1ub9vDfxWAmHJISrHnlvQgxojvS6gSl4mfVdIgubq5oeBnK1VzqZQqMe
fo515ewzTd+DSShWNaRbom/Ca+9g0Yoz/TPt8L5DYfUoxiBFywZvYzCavcjQqxjTO3DeU49KXWOx
WCfQKajDgk6Dk+ODKsrK/rlr/cecataS3ZUFsLfQWEjUaQipoLPTDdp55ICk0JCriFoEKWSUIJzs
DFktuy5+CSobQT46o4PNnGjd27PJWRG9iqkag3m2hlL7jTyY5ADdBY/bxB3Pw7icdiWukQCmuof2
qEb23jBkl4pk5vmoXztN326Aa1EXtcjCHe3WrHiN5ghgXuQbFLl4mlRETQHvfCrIzMOfTLrYEIYQ
oWh4snx2PiikCBh3ur0xYsnTVdwsHUyL67wkYWiYcN8OfWMuM2Kr/dr7FtXFLjcsbefZ+qcwHr27
ISt2nDqeCpqnDKbUlqXcwrLxwivZA7MomEKkOnPSVjDaG2xZ7Ao8PR4zviX6VtY9WlMf0Wp9roie
JFTZXBRZ+zWaPpP1mo3JlyolmSPIDhhw7Jt6YnnZkvYqEO1mTk4uG/iotd4q+6bth2TB4cZGEQ2D
ZN6azBGcQFfA1Ia6hXxGG08DURrnQrZk5oYoziobbWdqdYC/WmxCo5Ed0DPFW0YZEbWjIQ5+RTBt
Ll18al3BwkPr1lmo56uq7E/se74J3YmuYLuSLSAASPMwZWo3kzuPK/miQ5Cf8oEoQsUVHcQBEvKO
jS3PDLOkBj6J3cZO6ibaN6/u9k2CRRrrUPqE7dpYxTXo+M7Sl9rQuk95u6ejKRfY1jISzg3YzpCs
diSC6IjDYLMTbXE1tOEzVFE0Zzl+rGTKQCZQHOA6ypqak64JiBUBMOCKIt2kl653w1Wt7LcuoRzu
C4jafgv/Xo/5lRvwkvh4PRH3DdZu1vB66TLM5b1ViVeZFNXSjJCl+OPwxB7etPU720e5nbWzjMGR
n0oPzLLnWnt6BJFlwwPOfiIBo43d8X7gW2Fvkabrqufu17ROtrLYB3OzOtK1jkecb5y5+luEWNUY
ohuCYyiexjxmVw7llFW4pPBaFb2q14bBga8RZRlw4/as7BaYfrRBreqgeq3wag3VtWt7fE8IZo0G
g4QjD+1cSHi4845GcjAitHNFxoDSa4aDwY+qCv3SORHj2iDvt0RnIjmHMcng2oJdlT/xZOEdSPT3
fdyTPk9kYZzceaNx6gCyjIN3HLgcZ+IrEr8I5ZEJQ8gaxqte0sdkJDUwKL29V8pPSZSL0DP1yMJw
jwx4JzqLMGjVJOdqjpFjvt7fTA0dVDYOqEzBAMwr59AmbqEpzh58GcbomBD6/Cpml1LlNfsan9fa
bal5SGFEkCrJQonpdU1cZLZa6pl38rTwtopwn7j0uOOE86RDR5lLvGxO+g2HL7o061oZxPgkrSRl
MCJg1na4dFFuC1vDXIZxDD3gYdDZt/Ov1csAVcKM5mSA/jBxx8NGjhcD1X5FWIh/wOSHyCq1V7Sy
tDWCVtvAL5GhcbqgIDxMg2kcPCD6vezeCWuwOOrwEDHs/uq2tb2RlUI3amUXQvBmhQK1bt49mPJs
c8IsU6d8qcPh3sDx0rN42PQZN5VGlrd1HBAXW8ySwPggp5LyGxgJi1qiBQxuLAm5VitR+l/auDxw
Z71lYZ/uCiNvT6mpYIgM/jo3XqzQv3WEx41XGM1GE/G5y5MvMWWZXZcT4+ZuLRCfVvZIXJNrOhu9
H7A9eEvhqrf/P6f838wpXedXY8pN9f7+9v79mHL+/X9OKaX7u6VsIK+WnGeAdBH/PaUU7u8G03RD
l6YjbMcW4t9TSiV+t028pY5QUmfsr5iS/mtIaajf0ctxrhm2AcJTmNb/y4xS8nd8v3OSkDigwFjS
UK6hC5xAP04oFUqhVPmWhjmbEVRoYQQ3jeqqmPR7SAU5wQfMpSR73Agg8hunUwJVcfZQwabFf0C4
HZSmZuUbwW0prIG+HV9dAp11GxQICIsnG5zO+bsX91+D1n9kbXrJQ24Qf/wmGOz+5UnzYjKkVZY5
vxA/Pmkcg3UlxoI5h2EUqybtb4GiErWJYlz574DWcZD7SK0Np7/4s24gH+ipVdBu/+aJ/E+vnuNg
knVMXj9Wvj8+EUMvfTczEfxH8QQChJsSGcjw6jg2aWkUauTS+ub2DbAP129W3I7w/bjTt18/DSbW
f3k5XF0ywWMUCMbrp/fQI4m09r1wZhSMHANlseo97VSZk7tQqa8Wv/7bhM3F98PfJ6XuGvwnTJsr
R/95qt15yCnQJiIAhsd0Lhqi7jz1onXVbaU1M3gxVgQl+9ZDpDNAav3xlerRO07AYQGKcgGgv037
/imwEVbkEenG8tQrbJ8URsyfhHBWkuDQbdwXZAxF9VfIHjesZAiqZuO4tXDqrris0B2G104v8fJi
ez8gKPykt4O2z8rS38YRwqEmisJ7VLHI+FLrEBaCbNz67CcMA7qyXbdwl9eiduxjBjcbRhj7+XRR
sGGdxoe+sbnzkWfANtQ7mon7qSGReJmI9GKiGCF21F1kYQ8DPkzDJSLyeok4lUrZ674xHhj2sr7i
Pe0vZd/AnSFoz4sisUGDuBkHxHh6CKG0toP7JtKQsGrcIsk7iPfgbBbF1J8iJc1TNXY7LwGy3pvD
lgAVlK2EB28TPHdMbUE0Q/s7p2osbmIAh2RuGuemH/q1KULUqaToYiXVhuBQV95iAPdP15n5a6Yr
9nKw/AeC2x8StelBKCKlLL9MlUw3sc3YQs4MpBrFZwetyeot+IE+COrRB0/u+i1CJ5+7Dnu3kt64
jBHnleqk7PHQGG62R8pM808+xq05FEAH03DT5ERA0ztsBweiDVaDaWfYzSP5bx4MDO8MUx0Y7tgQ
KWoizzE6Mz2TadXilXPkvn5CUtl+KvDIIsUZ10bhjvcNzHiE151g/lA5K+gBD3lv6udhrplzjUkk
zevGN0QPidj1FqL1wrWha/7WtM1goyJqIBlq/brLCmeD1ug5lR1KAtP85rlph+AIaLft5N121mxi
BRWA0GH3NvOD6rVnJdpPI6F1e3ZAxUJo6Fd1uytWGkmVf6MskT8pS+T8mXNcKQxBMrapPo7Etxdy
cP35gPw/ORGPaVhEPi2EYPwb7Vq06XgRyK5FQYSYE8GCQ9piZX8JcbBTnOfemT3LXY9iup3S/oHV
8y5iRnHxHopQ4p3WWajykKPGPVRhgjPzQa/rllOT8lIjCAQ4fXGi+gsPrbP+m0NkPqK/0zrw7xG6
btk4+izlcBfSfzw5dX1UQQ+DfYHiMsNflrkn7Yo6L2QQyGSzYQ1LNrK5A0KHHqg7MtvLN5rreau8
iPe/fjLqr08G1IluC1M3Hf6z5gPvuxc3YZfAjJUgLx206cK2iWkg2Sydpw7F7ZiSi65iwTx6fkBv
OKIe0wV+c7Ml9yYnW2RR9HJtiTkjLKsCxMIS453B5xqRTRC14q0wgO6AhHUvPqMd9D0LDzvhKkdz
T66GbqzDSh16rR1xaVrFPeIK7dikUYpeOjIe63iY1prQWT7UkqVY7z1JP4XEkQXWJik87ykr6s/p
lFcX5fAS/vrlEcZfLz7eLhvWqCKQzzV+frO4ngdnCggUjgRCATCT9OJJfdQaEid9gaOoIRgO9XOO
ltkx38LBid/diFGKk/fcF9Bmp41p33rI+ncTdUOSdvASyiy5RShImRo5Evy7/aTBQDlXyJ+u6FbS
Na0Poz19kZF7u6VNhCLJBPlaevyNjtk4mwQ64L3jXVrM/+M7s1gL6XZv35E02J/xNTHF5SsSnl9M
N8U9hyLsZgwszp/5VbVCD1yGb9xmASZos2VqLw36Hd0HrNM7nkOEXmDdJz27tjoaV5L0BK7FynmB
xH/H1md6x8i0iLDqTtIO7wa4lhUVy1Yf+mxTSHs8hnkfkuSL9KisHLVlkVTwUWOjO+kEKek9Gmz8
tLBhdMGDU4crjmaWPp36lkczpEqzCdnFmk4wEiMZt++zG+Jq4NRgy7zzYkhabu8Wr0LbBkPbXApE
Mxd/xiNM7sggsq5OrHqqEx5ush1SsXMrVZ4kh+OS/ACADdZkb0tNXzclccCFDdpZQv0CtmY8iiFw
URapFsyFlI9Nq+60TFn37hTBjmQ6XRLxE5ctZgWnFA/3GjGVvLOaeUWAYV3thjxy1yHQ1WwwImY1
yPsmrO4hJDnbDtjZTT7T0C0WKeeZaQT4EDMO1JgTujokqooz3MAnEYQH3Zb1wTaa+iDnX2EntHe/
vsTNn7RnUhmGzWcWUbhp8vhzRWmhgE7auGrQfgsguEXaXVBoYVobGkoMUgY0UHbE3To7P5FfSAzd
MrrrdmGGp1Z07V1SGWC+YOMeE1Hy8O8vATV0u8IpvmbFHumRein60l2aDFkPqord29TpsBRA3dkB
TJ2ZUEUMZM+PQQLyK73FUdKFLEhTo+z22hR9DrwsOiIfy66R5r5VnTXiBW4Z7hGpc+lE++DFTX4I
m8y5eHZvX7i28aJojzj9CtBTB2hKPWZ2daDDNR470qq55maGO/7ELCJpiugdZ/nrl/fnAlUZKLts
MPCKvTUH/1xGf3e+9lB4g8gEKcZy29maCryuK75lrHp3JrvFv3kz5c/HOX+djdTRBaFsWSjqfjrO
25L8Wc+mcMkSGb/VShE1FDdvecl8Luykuo69GyCGb74UDWwFk7npp7Fjulb4T+419Z3L5AyIG0pB
xLpK3oo4wSfuY7XC5s92CdX+HYaAeMfy7m9uRdbPHYUybLBTc1mtSxYg1k/3xR53gp2YeKXcRhyp
+vJ9Pu0CiqdLlYOVpw4F1U7WiwBlxGtn7OuieBpzJgaQXtZTJGEdYFrCfYQ9Sw3Q92ihxKouapww
7WVMdBPBJHlkBUfQqkyCkjlqF+/U2H7zQfNv7KD8pjPuxbWEjbZvNLnA0Uzkco08OrcU7BiPGiIq
64M2sarr7dpdur1xVNL2PlmoWpPcWocpLi5DB8PelvXa7YmMyUSAc7FkruIXyXgqLLYsmqGb67TW
UfqVEa4xcy2J8D2FckQuEiVgH3K2aayaukVZdix7GNL93d1tbrN/KEUUKiB28wY9nIFn8OcWGPGE
7HGukfphibPBA3IOUp8JQw4R2vQBttuZK+H7YKtRzW71ZjS2KmYTg9bymsIIhJZXYh4qcsKlWYvQ
GmAFLidcnyVnZTFg2MZJnWy8rpYHPwF9aM+raU/iAAMTsUgAH+8dNDmnWZv04ItoKyNtp6ycyiyq
81ucMdkOcUa4MXrpPtZ1cZ87YfuW1OpNDvfk6dRTJAiHKJmGTWXyKuv4Ij39tkMLtQU5r0HXY23p
BBJ+eqrTJVDSuoghVyLMxUV06a1ErAS6i8yVqPb0K1x2cTsEC8HENXBq50qCxYE9FtG80sfGPxXa
vjNGn9zecpf3PT4bDP/u3sICskv7eblSpggRqT8NTJCELQOPrK5E26I2ZGlgALy/Gay0OScNIACW
3DcSmEyW5BeWv0eIBcUjFbu4NixFJBf/jt0JwzZL3HaZE7Jy0sqdlAFplLCJrQG+vkM71wRGv53c
Fo+jb2NE1/TiEQ6PhajYNu5DAzxCpgfqgQksfAuu+luit0B4OeFWc5zsMJGcffj16afmKcD3tS5i
ZkMJYXHw4QBUH7X9d8dfYRiiLbs8g2SiP6iJhkWPknIFyLedGZBLv+2rrcEKieUDLUrsIRtAIFau
orb0Fq3h2+dcM09hsLfI83r2p4FRKUL3HvciZOTQTrckTfjHsdGWVawLdmrpImsIbcEpsU1ZWyHF
fMIJ415s2IZt6fKC6fZ2EgUQDhXKL3Wk1qm9x3H9TIeds8LHfzNAZSeHE9nwr18P5+fXgxG5sBh5
WcKVusWd5cfbARE49Vhq8x7TNB+CMtjWhOgcg9gttrlfMi4O1GVgkXYjChNXie5TFrm1e5pc+d7r
qlihNuzWTWQeo2oqyBMq6EyRnoAmNhGNddzI95Xy7yevm54Mp73mLbkIJlOuuzSsLzIa0md0gRnq
brz7vTftQ/LB13bcc2R2Hi+iybh9TBmbfzwAmMXjl9a3OJfA0hYNWqLOOeKbKbYdNs8FnTzdwzSL
XU2cTUl27QKTSJe08df1+LluZXWTNF2wGWj41x+I9jpHBRSHxacxwkeC2AA/mXR25YDWTlSyP7iR
88mO6OQstMa7zBHpKbZUCr4opfIjQnuRj4m5TMbeXEUD+Qm+76lVObbtl87BlaOnxifPyIwdy6Lq
z//fbOttWAvr0U+tYg95t/270dDPN3reWcT7zBJdbsGIDed3/rsrPe5aECa87TdsLcEt5u2T1cLA
nbWHrIqDlRf0GTdYm1hX25cXomi5p/QeMDgMBlVlbhQhqgs5hv5NgRr7/tcXHsPW+dL6/qPIc9Pl
7NEwdet/6GSMoXIDz6aT6SU0Fgj9x0yTyZ4Y7jVgLZaaYiIIvQc4tYkkKS618p8IvQnpdabH0gbA
zA5z//FQBdx9M9pSlMgjEKPJOwzzx5FjCFJdfjVrFslD5gWPtqTdCd08PU6Jn54sUF4OYyucugyh
3KKMH2VsDZsUX0KQ345tWhzg2pHQ7cvy02hngIjyfBPhSD96jRtvChecLMzOiHMxMx7LaOd7TXXw
MISTTtbTScoUqEdQq93HVx8P2L1ICWo5fIAiGQiZHbGNikR/8ALmYSpWbBzd2F6XU1gSbjik6E+t
lIRg9JGtTNNrxhrZl0O7FyoH9p/RQrRW9qTF5ZdmBKfk90Wxb4XdHQOdJPDB7Iw7yaRqoRDwPmWD
8xba4fA1tCAJJprxFBgmXLJYsLOQg/FkTU3GDKdmoCHru8qc5Y59iTiRG+djZr+CFdnakN4aUp+v
ZcS1HiOU3VmtZx0sTUb7sMy/mqKIN1ruia0Cd7NMgkTORMHp2tap2IiQmZWVkn0YlD7LKMhE0egQ
aB415i1O2Q3GSkyn6JwOH7/S8yc9aCtscZhZc6dUG9IAyUqSrbNFUVzcII71OKl9SAYm0DVrzupB
Q3vKmVT62aynaKJd6tfdznXq2aFhSKJdwvBU9pzQsd0I2rb023xrEGTlMVrz5J7MlGkxNHZ80Efo
hz2Ciq0dR+WpLnpQZr1tn5JUBAeRNQeFCP6WThWByxC91LkGXVK63VNcqDfNa+9yrfgUuGm+audQ
R68B4d9Hjjg0VSIPH78qVDLdcF9qnrSz6w0smljZYrxzeBua+imIBrJbmA7grC3lVdn2esgH93bM
w9t6bLIDoN8l61H4BFqFfZLgkeZkpDnxVFn1DmqyOfV16+0BLCUrXzmwDnv/DZ4Pmn3ja+iXX/yD
0fjdhgz4CmLxoM44ACQ05rRbWgU+EFpf3RkujBQYpS4UxYTPeuSeYVt2S8sOKGG8M+oxf7U9cIh6
PVWXItLJ/LPrCYcP35DWBVTieggs406gJlpqzbzPDQFN+yk3yGrnZD0RenlWgfT33TWFGFKiLhYL
T4Qh7CyyEutqGtclTN6tX6H7LKHC3osPoGQ5GStBsM2qdCZ9Q2uYrjWtJwsqSyjYxyoTGxJ2onVX
AY9RJltbVY3+rcYkFbvT9D75CRT13nuAtIsWSyb+wmphylp5QWpl7/S3BFWxuxHnjy8SGhhobbNk
kU72jI/W3IE1PxI1kF16JlLEeENHlRUpJbQ+/tKRqb7VOxIZdM0e92SL39R6bkGuQ/sYeEO376rZ
0t+gStQQaRFy6OTbIqgxfg5+ch6QrS89jytTRVgjUtncZb4Rs+H1bziy261eAK6vmOozFP8vos6s
t21lzaK/iADn4VWzqNHyGL8QcWxznqtIFn99L+k0uoELwc49cRKJLFbtb++1q3bT1HdWrWsUv2qH
nOgzgw7sfVOqj2TKvRMSJM5VmvhS+tSbe1QD3y8cXfrSXwdRWofp/14KzlcLUUhAkjpeLiYtN4vW
9YttVW/QqMu/LusLtSXA8b1+SFZdZrWH3ueWC3ztxFVS0/GDzRZFjIW2bRy1btlzI+aL4JiTnddT
PPsrGoY3gkPzPvWoVsoN3K/xUJ0KF2eraeUAweHCA9FDxZn93jkAF8Z86twrk2Q4eS09axawqNz7
fXwGjcMoIOAzXjUdtZkyKnc5GiHVMR96c0+3dW28nkbz1ycFc+hj0s+9+TYwJAyn+wt+DJI5BZYk
HQD3Lq2Us20ngnraSIl3kZffNPV5Z9/Psz33KQBAPoW93cgRSdubbr7ql5VVTW9joJwVppx2P4qm
/wh4JFOKfcs65LOJk/67XxHE6iXrgm29WwQzkXWEtqcJOo5xAgzmqL9BVTq7fqAuIBCZ2wfTVfSa
w/aZQrxGQUPqjfaVVpKQxDDkoV43N+T8/7fIEV9hhaXhXY8G8z2auxMa45pw1HwoC7vZ1lQgbfLB
/mfTqv5Xr+XF44mMi/Kur99DihqABYNuhGNaZO1akzVW5iobjxYhAtOniZhnQbuwDBe3STRtvaDU
iAsNL7VLm13eGGLvUSj8hpi8Nmqje7Zj45RpefTEMRWkEiOqjYdF6MBjozlMtGtv5kAAyBuTvXKc
4Kpcil0MP1nN7TwfSxBXywHNfEtY+qfqk2Nh1/Mahqu1iopWHOSYv5saVSALd4LAQWg/3YtJfLjp
/M9KB+sjLXNm8rLeOA9AY+sk2AubiG1RE60y3jtgCFm0w64HZN4kkl46tXESSrobS7qAtBiW+WVL
J3eQJnjT4FKkuc+5vqRCs/JYoO4Vd4Gf/o0cUOOm71YUdIiLTi3W2dQH0NGTitZGQfO2cFoeS81b
kzrNZ6q1T1MnxK4KAMx6QsMvWE9r697hEUzjxOoQuNRPptZTgROr6BUT1o7wJKB6RsRti/mWxzR4
jEM2vSex5//NLfFqpm2DGEtBtMv9go+0p9Go6wnls1Lf0219KvxN0HV0WpUgy5Pe0892BCyNzeCC
lj9Flr6M1g69vnSI+pu2LaoQoj+smBoHI/x6eRW1F4SaBWoHyM1Wdnb3ZjV/U5KUz/0gs41WB+6T
nnIkdz25lrQWEFDJx2PazT5pu3vhOPflVzc0cLx6lspxHhHvKyYkVZa8upFxFbAol1YxZptCpRnv
CHilwp01JnmtffQj8ZKmiiWFMwg8BqdWqCUY5acyDS1W7n+NDSPDc/DTuv0Y6hSAH9xebdAV2iNF
EfF16Gzt0ttPXIPmB5OR5s5lXUIa0a4BFVIXu7l5VhVyINO3hAkW3kBJXSPLlQlpHb9sUn6ixO4N
kUJsV5G7ieXchARmvguLihyrn8pdJzlx6bPKLnUWOASxO++UGPH0DGzy1MJMXet1QxyBfD7dHQ5t
zzAGN4wj5oXrC/9sKz4hHb7EDuTzdCqr7xF6VC1KUGS2hDyqE2deCOMOPsKJHg6Y0C5Cyy3KbXrA
uT2iTzQhCjtJWZzR9Kd39087w2klVjGR4yYAGVGGa9BqjLvVGrb9BP/FCtwfl1Q0LPCAy6G7xfcK
0/9/8fo02gEZuWR+wvpuMLZqdPkaJ251xENJp3g5Bjsam74h/0RsnarimPvtJwhpqjmx1p0pbPrj
YkcNW5uoiKgL6iM8y7o+XnzND+208DmP5ealBaquNPOc3COjmUz+TaYB9mXMI/aOxk4kjh1aXFfL
ppFnzaj6Rclt/JTrMBHTSH5pZdfvnF6jXyJXpF/yb8OmfROXaofju+t2sgIiHHSw6gJE6Be961oo
IaSs2sa1F8Uk3W3Z+uXRT2P7pBn4npIpmM/CIfiCy9o+AUEm9JypZQB7F/6de/TmKnsqdXOVdT8+
dBpYsGZU8rCL4+vjsK8Prrbl8WsdsgGwkz9Un4nBMVxjznQfJrQrH74Cjjs/3nn0b64yIB6K2huY
bbmkIUygkePgf7yZ45i4oQPR0RB+fOF5BsBhzNC1nfJfAi4MBaleTyXUpdrvuqvsJjgunXtS1JIo
VJQPfyIDQKRgCPNBWBvEJmdEJwTE6s3MEVJm/depzmBMQVE0su8ZcvqmCiCj4si8k21hcusE2//I
QxdnkA5BzGKkQklrU94G79dUbXAhlV8De5vpvAHnd7QofjBcVe9cS7i3mkHSzhy+hT07Z6MvN1mc
E9AwAwrnLZNniQfXOxvY7NIxiiPjDxKavrKaEYZggYG8jt3u+ni5Ox0ioxRHu6+Dg+tYx0eCurHt
+jLsNb+ONpzSnmXbzG/OvFcFmO2xZSvTOrEZGpplhP39q76B16J33rSeVbmVqEfXJnGb/16SNiMj
nohLO2CX1JtMrjvD1TbzUIp1MVybyaVwo2/k3prgkQP9+wjGN+iqFgAXBxqii4RAqqYh9A/0OM67
e007f6B0mWOnblR9W/YFxlX82rWDWplVK5/SrDIXdd8OK7yTwdozUBoy4burdjKohuAYv8EYXW4A
VTzndw0GQOWfpEbSFbafQopKklNQSa5Vng5tNlnHts3Emu6c4Y2N+CekZ7iq3Vy576Xqmw0Mo3z7
+HZ0NIhoDvBWMbT+oa7jl9gjwCRiA6J6axKwcTvK7QqiT3C3erfsXpscxkXMEQ/OKuVNtVZwG5h5
1YdpGd8QzfsLCc7ioi7THaCSFp53wLv942XSJ7HS/iuL9LdPIs4peZ4chsCTS8XGf9WaZFimejzV
KAtUAlFgdYDiHXJXm2xkdOsS2C3UoIbzKue3gPKhxLqNaCGruamcF8PU/uqUOCjXr8D6FWjEXhmv
zZxHgHHfR1HC920mdKh4JdjFWBH5dOYyeG6Rruga6fC7ZtOVDxa+LmOMEpPHqSUdsnj8nzgpAi+z
oD04+rut2ueiddN3WnV2Wp75YRbpftjnQbke1ZQvXNcZzo4aGDH3yT+ohfp5LGIOyVmJYkEYtJs1
44JdJQkZKgmYQqn6sAyo+pSHOKFoPMqns1ltgV+G/JHdkUbA4aXDp75wusDaPrqByc31uwzeMBF/
TJwpGvI6LeFaC4ISgZ3cRMZsmUlzQgpqIlzlpBmdsI7aYNN/sUfVnMCFpZu+8rVlVjpMvazBvwKP
zUK34b/XgEjQadC1NJE3YIoHarUSqH4e19VJa3+zLAL6mJkbjzjsE/GQZlHrGQe0JLfw7fPSi2jY
eeTNxnuHOv1Th+r+e3DQhXzCHwnWnd08IQBQMZOphaQnfERVXGRqaPG9YaWnG7i+jMiFD8cIMktD
zj4DzySpqNQ0dItCK1f0GBX7vCFfH3jJ8BwncnjuQDsWudxXmDzezE5aS9pnyNQ6prsqpFe+tNA+
Aqfr3xmmySNd8DrMivVA7PMny9d+LtMfRrfgiOPCfSZoBTKGViYaswYeJIIevdLYqbx8mproh9JS
7QJ6jNrnGOGynKhyQg0PJJ49WoXoBogbTKtcr0+iAvhVSX6wGnRo6oBiDvr9xbdGDjVD4O7BoALR
NKP+o4qpurT9Tyb4yWXKimyLUZWoRFr1y0F6XThqM9w0Ou6guRq3UabzeylK9t/Qu6Fy1mxqXAYm
nSPYlUWde+kTiNccDZMdAPBXY+7s7YAHJ6ZrL+UJIh37QDCLcictVuxygmAVMSVYF/c9djKIZ82M
TpbCme7cXyhnr9gKFvar0Xrqw+fGQ+CYq+tEp9eibumOT7Ps22noGOJHLDAzy2OXaN0J/PbR0OcI
SIXPi17/6kZXb62Ap2JXb2wp2pNw5jUC37Bs+sTYehGwBHdIsnWTqm+6VZptVBPdxAfNqaRo9vi0
5RkfJkRQT5NnhIk7kssuTlOQcXiNxfSigvqmDfZLB1fh6gZMefsc5kupze/tyPmw7prlLKz0yFM9
O2ZC5wxSSa7oCXrDoB9ob9au7Mc+R23wjo7mlevU1//wDhjPhJUSGYynQnAj28aYXHAsJxcZp8u2
0stTG5Q7iW3tzR67A8QQ+ZvfBfnEhxKima/T9I3S+eVpwEcNbSYa7dzrabEr1Wc0e96rgOMWwthY
sRnDO9JtMw9+QmYY5EgcDYwXK0DYJpai39eGIhJEL4n6r9+W2OVAEe3ffmzLfxERt4XQ5/SqG0+P
Gl9MtzSs6O7+XodhRUO8pfdcvnWYUBkmYW0Yy8q79HFAARL41tDneHy/oDtu/w/hlPOmj3qOSQ6W
d5dwjN/mf3Uj65/a2JUbKplz7odPIWvndYrzTdIapNUgISW8sSSZEDGxY740BWP2DHMB1nDeEw8V
mCFfBFc088U6n+gmTqvCXRdZ4ZAiN9FZY8Zpfcvjra6vj+/qsfjXVz15MgzEa+XM/nvCf7pwtalj
f2kTM85rsdB6zTgFmje986NyGvV8nX6PCHzGJklRn4BmEUEywS6hKxhb3l3neaIp69BVHXw9SYzF
ULa+TDRtJrIwZsc+qrh0jAm8HeWoZJH+uYNG6XdlOye7LD4Sk6lMMPeS02drl0u6dGuuC0+ezHIY
TrAu6jCViiy19NmMkq6oe9WtR+xTMJBrWsBJSO7v714TVC5SCW8hVXZ/aZfIX7SxEu+RZz+JOkPF
fdwo95cHdiiIR5cGBnRS8mc/pi8gnHR1+Wr6E/BQO4FMbhi7ihTwjqnsv9LAXj8m0v/w25rCJjoE
Qq+3ethe6dkpKuNMS3tH5WblwHzOWf0nGwtqS5Al4PFwIiY+vVuA9Xjirrv4M5KjgpbmWGTrJvug
8wf6oOfODiOOdUTzVhKRB4xdPw7LIC1Ovj0SYVTsF1POxsO7Z+C5YZgkDo+vsqnKDrQfGKzmXECW
uZjKIb/OBHKexibKT61Kzprl3XHT9Ck1NmNoDvjtaUqr7oi8QQTSsN5E2b0QBtFv7pS6VErByOFG
LYna+t62NNnBmjqfvmEk7ovF2AUf03zVHeW8eAXUuWrkxIbf+5kP8M0YbP1tiNgbpvkCAqTzXXXw
BdIusc5zEYQqD+Agx379Zk0MZERcyPsDFrwQtdwHAMJLGfnfbOk0ohC5vYl9AGd1RpeY41UoFqZV
bohYku3oPVyVE4W4pq+9gKVWFGN2+shmvyz9TedaXGKj07/r84fAUqGLoThZk4hotYlpCulIUXu5
9hTE8ZdZJoxBExVdKmm/lfbIbp/0m7doFL68PgtOemXEbBMSIt+BF22FSpKXANiNHfPPSYJhBGYg
+aVxeNdM+TakmX4k2DS8pHm+jqc76ZYV+KPzquAcRan+ApIUq7tsp8PjWyMlo991Zb6lHvApMVP9
5GgEVbqY6AfL55Kkm3d+vBR2tHNTCzqvAi8dq760FxDmk3XB1UChOlhA2XafBYrZ1q6L+JX+SW5T
q+Yx3rZbp3Z6Tip3zTmA3iz9gaM4yZPrWPbVkQEcG2SIUjsjGyFv+8Guzxx1G81kh0XVpmygzP/M
w8AMThkQ0ew8zNNh3BIOJ7Lf2v411nVnT68XrUl2EJ/4e2x7DqVE3uryNnoBwHtND3aFQIRisLOO
h6Y9CPYoETEak1A4HS1sP8Yc4YUBrLr2aKIL01AveZybz+xuqKmHBjsCA4JY0FCrgIVO0Tx0aymA
OPYs/NY478nuaecyldTnOuZH2XvimI8KsWj8fHwTtOP7PA27Rzju8aLZAqd2q7cho6kTXgiQJIn9
FuXVVRbRodFq+WRMiKDAEuiA8l+jMoERPCYWl1sHgsC1zWFHaxyI10YxwdW0ICygf+wi9jB15ZZv
8WhRA9JI2oPYI5xGV/uocFSktZV+x8l8UVP/6VgJ8PPM+a0RJY6clOwlRXTRm+X/wgvjsmHEn+4n
F6OyUVBw4eCRuuEtNhgdmVPoTviGBcn3fXvvlniwijgLuat+UOMmqF8BQhU3fda757lziEDJuQWc
4rfPem7r+E5rj7FbtalgAh+tqKBbyeQog5+Fr/j1OPbvMEB8f73bxttxInbt3P2Afo2o6nq33M36
i4qHmvk1/31dW0QdMz9aKNHEOyEiJ6RBfj4kFlaAGubUQvDGs5HBH+h1UGyzug+TGSHahMPOkaJ+
n2cC+CmGmAOsQ+MohK2Ds/Qoj2hazIgEo9hPsA3uwsjlxNWX1PVZ7eeQzeXRld5na7vJs3PfMHSu
z5ZVUsnsjHmwKhs0xJYOu/Dx4og7T/OOkHz8jiHiYgQ8P04UvE48+vN76UQfl6DjSKe3hmq3Yio4
4pGQCmV8323n72iKxdkrcNdyVHQWhF/rs6w986TBhb0fv4rA2GkuxbeRJbQnTFstV0Pm7mmWg2FS
OmrJ+b9Zss1ontLc2jMWojmpAimaebZ7oc0mPcb0N65aBvULDukT0pyt3/Cu18gqgbXx5A+qvQqz
sYGwnzdq61TVXoJCwSKdnQzNo8dQU1eLOPZaglelw8WXf6ROteyYssMB1JF2QbHTK7ZHGX7ZK1N/
suWlfrISanYJyAtSCYa8Jn65e0ygIc1loeGhmLfeswVua9uViuk05+KjFhssYyZpDLuuWQFBlpKe
ZxvUpfYqyM2XUjM8oCLeIQLMlywauWJ31v6B738UMGWWHRdGKExRFjs2tQLTizeHrqeCtT5WJEn9
MUbn79jnatPRRYDc1Jw8wmZoemYLbb6csKVs6Y8Cs4aWfsHYqC21HGmjl8aVyEW60XRBLxthee8x
SA7gVOjUFoW8Rz8k/HbWZNiXWG920nE+7KwfMSmRF+FOYNnUSclF0Z14a9b12Y2Gk57VBFSV9/x4
dPicveHbOyt6FWVoVSZyX6sY3BJ22sENTPAgmfNZ2caLEQu5f3wXdeZ7xlJ/hB6CEtfG+cd/Xyn3
xZg68xr4BAMUaP3tHHvRzYeeNyRBxmLfJN8yp9XUF1PIVAan3R3eyJotl4Ni7m311VbeZ1RJdRwN
r8QXzmcl04hEvi+Pkrn5m2FYyTHIIQ1pHqPHtrSY5nt4+W3BpC+4lx7ndHoA1TTWIwo+UlTz1Uk1
hk5k19cWFOdd3rQ8pz4mgmbCpnbeosB6yw3L2fUmhtuW93Wujh6tsmeSqPqlYn98aXLPPRROGnoZ
dyL0B/1QFKmzxIZUvFGyTFdzlkZ/zDEllpDSMTPN/RZ3hL6d+GduAneeL1R/VItsMG7VaJt0RXbR
a9bc2BM566ZJMGIQkz2zpRfbnrg13Ai+rWNcxEL37a2hZuOZ5el3qnDEw2+YV9K3Nbg/2fAn4tNS
UTF/tfeiOHZe1dnqW5pGIwKhs2loe5lTcEmHOZwIng6rtDWTcx+LC0zu4TxCRFl5rrh6HqBrE7rg
Kq/NeN1NZrQa48gCR8oLwFr7mOpxt4WU/Denw3M3YQlcupyYtsNkZO+wFUniUHxH6pxv2ynfBXTd
ZNrwLNK8/OfrBm1llDPQOasg6LEdT9tZfI5NxUary/dD5pdXL5r+MHyPwhKo4cnHpuDOvXoSua2e
bITYxmXjHgT9eSqwYsC2LrcFlqUViyT1At6cH+lFB19Xlvo66jSB12OOTqKBgsyYd4zlHgIg3z1e
GvK4NTndZS+89hogzxR6ni7rZBjPEdW0tuGNW19ZcmMqrGqiNUyAhLNFcRdnxboizExLpvGpx/Vr
iyHvQk/zP7cqJ8pGSBcZNTSUQjYvdGwcI50iosd3sqkwU2iZvRxtX4UzHmxPmKB5CN3iesdUvrFn
5YaPlyIWH3ScJuEA6ewGjHzexl5CeIS8Lx6cUlLnIjAG1q6Z3uxSZrdIAD62moM3lq80qaPXoqFf
SOpzexdVtKF3MAkpEHZQhHTKI2gQavtGPVfB7D/PDEcXNmfuPTYG/5nJHggpgYevA0CUJb51NGBf
EAPGXWBX7s8sBro/Uk1julywctFVwEhYFG9aQS0V5hb5xZRpX9OvpqqpYJrIHixXVXJ6fPV4qaM5
PnFSeR0IIG4q0DM6hlR+HijdXL/5WozmUcXg5LMk/pF5/mxJthi+QbI+iu7Tu6wZDhXGkSx1S+5y
vnv8egFNYVXnlM+k+JtuCWfMnda13oJ+1BPYL0b4WqXfJkV7pSad5qXw8BtGmS23FUZOZEVvvEW8
K2lpGsc4GcfbwO3nzvmpaittzySMJ8zAHGtofjyvXOmZNq3Y1PlH9DlMenpsP+XuHO1mHyFgFgy/
5XhOYjFuBwsS29zQp1unWPv6fh4ImPlHShGyk+m6KQIdMHA1K43+lIqOQbeg4SBqGhzCDC02DMW+
o1YNlA37ya4wqChB0memIrQaaY6SY+kJSmybWR7t+0sfm/ramsgqRLB/yqFO9259x2lraFtGV0I4
mq26Y2XAf4wy51ClGbXnwohe8CE0F2tkpbM7VJQxIXot/CF8XFnM5wEC8RdWCbdZ5VoFFpn7lxzX
8OPrXlBtMlqrl6Q0Plwu1p0q8+hUepq5rWo+48dPQSyXW+eZnhX4EUzYEJOWVj1Zu8f3c8BEfLSZ
tI86TBHfbtRbLuwXn/xmGA9UcwlQoifHRF7tB5JHFAkcy8rdJo3vALUH103acukZC7fyw9EJdi3D
/1xSnIO3ZtE4wy3giUjyZqmJLUMIJIR8n1fJLZ/KS0y60Y+ZzIIZH8CxlTjV8N9v9TmnUMw750QH
a+XBIHzvJ4SEI2P566RrXyXuiqy8t+sOztHoP3IGMkpREzOJPRYOur9Dl4q5u1eFJi1aU2u1Lr3h
A29O2In1UCQXY8CMpT5tBN6qcfaFrcHiOPj+enQ/0p7DPokp3zDWeR42MjiLWe5GA5ioK374J65S
2z770SHGXy8+auPTEuaVESALTrI20C9VFR+C+o9d5aSJ0UwClJakXXlw+tMxlHda+PQVneZulzfz
xjDu5VE9x3T8WYjCXfTmpIf7JFLxTiRwmeNnCFjs0WaOH62idRMbSUrh7oD+P8zec99+9RaBni5C
FvBhSMltD5ixUyHNvEa5pYCQPXi8yWY8fBP8jSChgSG4+t+j49M3gUr2OqevuvGHqOCuL0Ij2Ed6
tNRLSudltExHSgaWnpxD3/5X/S2VTZbuJMtqlcN8KlXoC9okxDFwwavz8fOYXuM+/6d3R2CHlntT
GLQ9W6xSKVZB8zyDqEs0zqqYVC3G1cJpTjE9H5U2b8WosWOlBZNdw+TKkAbFRQAgfMIjNutgtwST
7QIJWOJ605t6TSM0fuR2w4NjmbL8C+g1Tmouc2NBRRuwvWopovfIMJkE4d7sOcQfEhAfgn863ufl
nKT7Ipi3uB6XXVkyqEPWjPIMgBzSbPOSAiiuS8rD8yzas9Xxjf40ozODdSjh59QACROUTxev3VTs
cTBpgfvJpPoI+nhlDUDT0MX+6oO/bmebY0i0CmjtczPK6TmnLLTUOVap9RNHJTwwksDTpuIu1ayd
K9kQOoP/ahJ0UU1+LaHg+VlKqJ47jB6JPP/JuVmwQp1R3jZmanIsA8jkEOWgVVx9qRTrYhBf5io+
GW3/d9SzLRGhV6UzaYlP8Sy2BXHQjhXfyXc0YFCFwrkyHvp9Lol3wcOOeUdrlf1xeaZN8w8usRdw
eodCWrdOTiv8PX+re9Khnl6KIDbPfBrr2fxKIKPgVlqA0KFXR57x6tAAZF99gUM9JdzhTBuXe1bm
2pnnQ72h+MGotHrfdNq6VphUsQWMVrZqq3yDleVOvSoAcEYgp4lCR8hxMFyETiJXJWFTG6sgStfZ
vV9L3Ft56+fJbfbpWC9K/DoZUZAcgS6PT22SLFu8bS6REnpJwn7KlsNA/D+ogxB3IbXS9LVXA/Aa
aBgMIFA857eYWTrjlUNZ0RvCDvw3rWOHv4L1WVFyhRXulKbxMaORrE+CnUdHWO7MTzZucs8duepZ
Iqsg3jLJ3DVlsq95wNjjjqleSKiTtpMKA5Z6Y2hMEl84O7fxV5kW8j/N/dsUL0MwbqvWvBqkHAgi
RbRY3Lux4m6hOckv9C5sV851Kj0sdAVvmWSlduBRg33C6PiMXhFrxbpL2dsbE3qT6Cmy88LCKl9A
MW/QJHCysJBXDOY1kAwtZFEASiv2Y+9p7C7kjJm8Z7NhUoA6c3EVNDi0CJw9sIJZL56jwvgY4nib
MsrSqc3V5+FgKe+bEsyVP/2ZnL90eXyNc7EPSm5Lc2ZtGdxfmlI2A2wWqdGbHswXRpzLtPlBLMKV
ZmyDFtBQ+q4o74XuQwilq//l1mcOuMWk13OQzYWmRKBMfXDAgQrDKf5E3VjGlsvK5FBuCnB8M2Qg
gYSMGHah1xFaouLOT6uNATgqGYKVZ3brpuq+AkTa3TB3xxGrhAfVvqhNVF6GL0DtWHY1itz6dZJU
sK1x52j+2ou6XeVU6xGquWWWXyMrEN7v7b3ud7CAWdjaJkHFYS3OjfZDRZzcOCnYTXbUvG4XMKbW
mvka1+3RyKrXrhquwMnut/8xNZwrbPNVZ9YbbTJWczWhaXlnCiB/CtujBeQ5Htg7RwlyjbmYI6j2
UXDIB7WTlvkGRWjrehiipwsuRL/1f0c92HoT49Peh73qbMntkHLjWSBrpkr51OBLNChJTDHCNPu5
rn47/sbY/ReVEz/H5fgL23bNKgQoQ2ZfoEHqFalYZMXKDK04uM0GxtUkpZ2zg83XchN7YC+jfYcE
CLR/VVsWJj/BNFr7Qy0SqyLjAemwEc4etQ6h+onLEgXmq33KooJ+qpTtFOuXkW4NGGgRNawZOBuv
zANoo1ikKTNLNLxbHsDaJv1nJ9ZxbimYgzFJasenJqX2i5eAQibgo/TStdtMv8M2I8bS8LJod93U
HeuTlbshi++TFxSkUrHMU3+HsvXDWTBUhr5pNP9t0Lu/eAXzmrlFtNEj7Tc3+mPTdDTcQeNS7pOg
QtaZp11hTRvddtYqac69T5H67OvUVcB7V98OqCQ7+lUQivyh2KZlQGJTbFPhbEavvbhJ8NxkIPjw
SwoA+RP8Ks2/GY25i3D3LoqBipqBbuCSltzWe9UVxJT6XLqIHiUMDNqqgCoeTQIkI22j4FNudGRg
7aOIKuCmCWQ5MBBQz+Ns/BntO/yPcrI2hdoraQUbgGNkZbUvaskZqAE/aTLj2Rr9IZYNEKmUDW3J
pG1lxOcEhbLXZv665dIN1Ao05bbOGW9kHsTQFBsO1tvmS+CHRElbO2QNyDObzrxpHGGC+4PpO+p7
x4nuh7p8CZOF2k9vaRZfLqd3CYKoaYKwMV9B7i4iCA9dXK3b0nunPpLGrezY8URp5FtlsrWJ9X2n
pZuYIjE4jpuezi8qzhhLDxe3im8TDhrp1btc854wDGOSTnHy9hunHZcd0DQgjgstrz7FvZ7G1LLf
zo540Aa7sSGYnJ90p1tQMXGOkjoUw63w01vvyUOc4/2hDdADZIPFKgE+MIiU5G38bNOIbvA8l72w
ieH4P0XGNsRAJVuUQY6KiWfDzvTfyWteQVyla9k1at9jV1nN3Qj0kE95Zv7FfI0iu5oSy/wGkZK2
eBMxq6LMih1SJGBVUq1NkZUDmopbL3csNqEJI2myFwuGi8nJ8+pDObfnMmq/6UxDWpjqS66lT81U
O2BTrLcYN4KESw9lHLuVQvatjGiR9yKm9YLz8sgXOHu+a7t+LnFtL0YmevGk7f1katZWS/tT0y+Q
pO6VKQVniZSxt+31d3zKr9v5oK70X7xXIHETA1LQVLB6qWWkmwdDYGKo9Q86CF6jrvrQJ/8ZWi5l
gxi3uF4mjQVKwL5ZTQqbVu1cgClLelizCQBKdfSxLS7rpk1xx6PTi3oRd/k3XvJ4+dYjf909X9+G
m3u0PoWQ3dE7DZI6qmfyWCr03w4sne7AAm0lB8/EhHrX4GMh0en6cCf9nuhO4W0rgkZM+e+wWqWt
sUgDTDZGskplt3bxm5o1VXtVWfNzOn61675opOOaSvKVCUp4pZccKIvYXRPS3Meu+G1wN6CRsAEC
eJ6FjOImc9w0RuTgSR7Y6I7dh1uADNZwSSlc3SXPI5CmpMxH3VpqA41+yn8P4lzDMAjR2eiOimKG
VWpZdEuy+8LCkbP0RMzhaDmzMjWBq2OEsm51cxtUJdt5RelxwqhjlUcTXWL5232UbM2kAJkI/5lQ
wbeY4z8K/rDm/ncw4/nqjJyUacv+SRPAp/k8yG16FAWRI3iNnxXyC6XK+8ljp6so2NZVt7f07vIY
xFFKDcTbga7N1MhIP3vLrlZV63CCGI031akT7RmYAd2UnYabJatppMaGUiOzcqzlrImvGm9+ZH+7
08EX6Su9LZfH72BiXCwm7QCaLqzd8q+Mx1ur1LHObE6GSHVpTKGjod2tDlSmc1X4H1rUbXqE+gVq
wqXV/4ew81iOHMm69LvMHmbugDvEYjahJcmgJjcwMisTWms8/Xxg24x1V4/9tSgWmUlLBgOA+/V7
z/mO/lN2yQfL3KFLxyPCDUosX59xvDj0ZPt9bQ3voxlM9Gzls4PZh7+eyAWU6qUbHSRkZoozVSpK
N8M+FAUIZ4qktaJptxaJ/JWbwfPSr1vZUqpdxLC2a+u/qkGXqxEB+DFFMRVp6+zK6Wbmz2Js55WI
cHoW7i/hc9ZNvQfTEG+pM0L2wHaxNmiw9W12cjqsO8IIspVkLGqjMRgEnPqodO6nHq5M3z1WfbkE
W+p0jcePGes17rBCRjUPdkm/pKLP28bZURU+pcH0ZuRQMNMlr68W4VX7xVKJpBtf+rRKUP5lIv/d
T37DIXz8U9jfpSnL1aA1oUNW+5dDMCW9t5LxR5PEL2nEfJehzmeC2BmlAKJegXPeYPDHImV9k0RC
X7a9iws0CZ6RBaf03rEZanZpzJMGJTUJTlGBAASBiLdKYdtVAeIs0Sd3BGzfGD5Vq8hSnwGgyrFs
7HUPaHqlDQWYPNn0CYWyzwKQ0cdfGwO1njV0X3HxW6SgdNmBoUmA4FhVeO8Yn4CymU5FpqvzxMDC
tYxhDbFyXBtBsYENAPWje3WYH5ClSQYh68CSi4QBlmqQnEbAgBYhA2b1VnoUb5YPuBlz0d5Pp69M
6xfm5riH+l/UIeN6/q6ZBXPqqYiazb1vIX6LsGdaLmZr5xs6W4nKPQxpOPHCsN5UiqM6iTpubr+2
gEIAZfUHa6KyQPYJhXa27vEucyM8O3WzTW+Rxn5XKZYYCdY5qJ9x5X/0UffqqVvfsGPa2XuSBOhD
+h7eBmxMgPQZOK0GQRJee8bTD46h6Yk01T6b6T238mRE9NnpKwNoYTxfOwIiLrxEbD335fJfT46j
OWYkcYGh6UImwiL/gt7PIdkKG4K8WJOnBLmHTWMGhNdD5+vFP3UvaegmMSeaUiU3ECFhONwNrrOp
2hTIIgJXRACGHj9HvJWD113b0D1hWj+S+bA2HPVAYMZWBmBNjfzNE+Se2c5wlCOOD+g/8UBEGV6Y
vlgAKdewW8wltuaxtdrNLF1yfQBZVBlmW111n1EWXXOTYUjdf7JKDlsiVR9znwwCMBUr7XGE7f2P
0HNMGmSYeFtHc+8C0y1D92BX6iHJJx5wQ73XrH3t9GtwjQ/dTcehvxFpdx1L3B2x/RRmxneCpszQ
L71JA8KSv3xMAoPd7xyfcbyP+nrEsd1XNZPZGn8DNYQ1vkRSPMfAiE1/fsRPdQkxJq5GwT3ixlzq
cm4PjQceVKAoNmIOqnlJfpAz8hWPe8OmPnLsHoB6DXiIuqkkVF7QVbcj9Yir5TtJ9WPiorCFfTMA
e06PearMTYRikXztX3bEZD6YuwE+QftqF8298AoERXbxLov5rQ+vbWY/ZlSJ+C4MuL2FAwh7+Y2q
3AKIEwUkXufYd0OJjWyw99D3sCxJ44nsX/IzSy6H1bxz7EFVZlmaggP0pp8e24JYLohxjJXqO5HJ
F3D278v/qXBfjaqjp0T3TNtPtlfsuk6+LtFMvg6/R6v/zPMYWZ2V7BwDDckwGBszJnmqAFKfLUzj
8q7OIPTWfrcZc44YP79DkGHVLNpbgJgybVamgr/cs0f5y/vMIekpqIEttP29O4hra8XHKSB+Pcy+
AeuuxGg9+Cba17bdEnoX0ZEaAtqcpNKimd9YFXsnTbIiGp6NrPhlcWUB2WjfBxqfYChn03pSUXtv
WQnUuOWednVPfmrenVqRMx8o1FqbHHAscXCrW9Qa/trKxG8GECevzg8G0hs3iB/tqPpFvUEbaf6z
POSQJGQq3q2aAmnqcU0TWuiX6ffQB9fBlb/6OErILq/QT3WcExEKkA49cuSicBq2IN9oWGftfcn9
FlX5t+wouYgNBMq261qaWXK+FL5HJ6M4F/U73IdujQEKnU0cPleKmxD0xPIaRW7+5UX+F3G5R/B9
vxzTwv7EYWQ0a2M1ZWQXpHNEX74j/Npdd1kwrgC+In6ldmUhTv5yiUzQAJi4XMof3xtln7igd7hu
j1Yf5OuoI4+1G0bg2WLDI75H0X0iUHVbBEtbTjVyVebWbqbPpUTChQ8Jd+kC9dmQgWOV2GV6s9M0
sbyrXm5px4NKUpsoxJPr6LqMmYmIzkhoyA1MCAA28lWrNWc3fT8m9R+JmwxXrflujszOAHbua8fa
NUbJ6ERZMK75K9QLNALz7t2CrD1qTA8Sf/C6rfsNJu9ph5xqXFPrnXvEs8zoLqY9Eizr4+e19M0K
6R33Arx/W3F9UgArq95u71N67D3umrJD+2bk4MQqmNer0hUXQUgEB5aFTFa6F5/IhU0iaK8B+Kko
vJhsI/FxhEfCLFchH+BS1h06RLPk7DISZUc+KUXL4H/XimQVegGRtEnYy0m9HHWmtzNZk2tVzR0N
U3RuijP2WgZ1gxXdCY7JkQOOt/VKb9hZxTnXDTws8xpAHdFh/WUGvb9OUfFtgk9c5CRXKr2qDY2A
YED3MFj4NTMB22yJC3PS7yAzbkXHUpTTZUbSlpWtom197yypmm2j8nU9r+nLQZzPo7vMjR+GDkxi
rMnrS9Vzkrpi30WDu2vEvHCsOF5NY//SOWqhE8tq6zBiPluLC0Ib9rEoMv/UZcLdB1l/F86l3ocV
m4kjYQ9Uyt+V9PvWYK6xNnBASgVNf8aByA9bIqcREgvRFeem+pySxZnQUx94JT9pCUUh/vocjATz
sGSDT1afcyG+e0/17CR8j5wOsMnMbdVS1KnQucH1FWsxmzlpZfJcqhFoA/GZzKJQl9PsHE0blL0d
/I4ZsK7cAsd1QF9PeOOd9hhmW0w5PL43sZsvf+TgViG0pcTKfOe3dN8Z8fPiXoGxGWshyFkwMrXP
rLzBW0n2jqOyT7vxX9HhYuEN5n3EAX0/pcPSSnBRuRE6VTThveWhP+haTlYlEXXEJIvykc4V6eHN
9LvNoXOGzJ4F3V7e1nTdl+6wAoR10RXx5IiM/qB1O1V5foiSylqleDZWuc2+24zbaSSUuwMUsjLL
6I9YMp6r/MWa9Ilqm7O4ImrDn+9i3zT2rTGdmkIg3Eqm1wDE2WpMTn1H4ZOHHLqMpnxEV4qsDZdZ
xY0Iz294qXFCsUP0lC0LYIG6Gm+jTb5mcgxMDl6GJvF65Cia48kJQaeFjFIRhy/JPrnYdgWuoz73
D54yUeGnbwOCfbwj8s1mfqzgG3hBZGysCapbATuA8SAqFzJJ1rMimsP0ORQ1RLjjBXAAmuelf6Er
dJXotEtCodcPdh817FPJV+tPJ1OEZ9si70Iwz7eaW4GnzbfcS7VYf/jhsMboIiyBdd0id7XJC3c1
TSVRtzubHdFKWCqr8ZTSTujvw74hDiwBtIsCjTHJaRycGi0Ytp4wkZtY2u/Y6r/dqP1DefjhRfE3
foK1xqQYRYwtIsZj/ZTw64u/HH63NZEXp65D7JeD4rEaWm3CxGOUoVp0OhByGtPngPwDMsBDhep0
3RLqguBs8/O3kZS/aKpVK4yXQcsErA4YsGfktqGKtDc2IMuZFGw7iHBjIcicl80pdwKWJfmCdvRb
kHWwCSLraNfxlxuQu+D2H2laH2SVX3xj3gqjfkZQtlfUif3YXCvL2szJ/BYn3Zuqq03E6REvK2dz
jtvomMenOsXem48x9NX4lNFE5DEYPp0gBNbUPplqiV8csN0WIdGgTOnXfQbNPsJntOLY4AWYde0n
MrVtUPQbPKFiReY9XQEeFdnUT+ZM5FY3QwJ0dU7XZHhomj1U54VcTy5KnzwlefaiTMSJxvIGDhaK
dvZfGAXkFCXRVzpLpsBoOnFaxrc5T29ta776aj64unqA4GOsiHsrE+KGkOlgjCrwQTC9twf+SSna
14kUjJ4Eg7p1npsyRJBDWPdBeQaUCqDnPHM+JF+fnmpHrFCfRwRTjWyrwXRtx41o0icwuSG/WvrY
DN2pav0zzSKUC69eElIe4LXRkfOqh8+ShBbLLs6Gqp6B2l/MAAt32e2MYebNGEAlOk7/payORHH8
MMh2JZuCt51cukWGG81MG9uHRowMyilq4Xo4yzTNqNwHqgie8TbEx5tuwp48dWW26yAWrzU6Wk+T
I5qExCt4VMeRTxE7Xmdq35XxqVIKvQJvyRLhkIYj0n6ebLsk6QjG20fsQgeWN2sgexQfW07dmhEh
9pErevFxBHIy6Hnaook+ODf3MmIDsaXRxzLbozvX+I9xwTKdj5cKVsap8pwbVp0/siqvrTv9AkdD
oofzHDeM5xjnoI7trIMTorNWUxxhUnG+wFm+xH3PcrhcTUBlcBWq5BU6KjMVFoCVywpHk3vAxeOU
5BkYn10XtMcyQonjg8SF4jpvY38LhtzdYvD0VzCCDk0ZXzUl+E667r6YQkIm6CjNLWekDJVqBanQ
fo9rrAUQZ8cNOAp6IDs38O9GwzgNTkLv2ZHvJHu/2CajyfAzaZp7ymDiFGJqpDRyT+bACI+dm63R
3ps6e7FjdIFD/ABUZoMw4uEtz8nfU7LEG1d6aCcczmEBDkWv7d8Toeqt2VpkAdVVtgum+RPF83OW
Zw2DfPNX5jJChD/OVZe8MUNBUeGS4VYCaxpUuC38+hUQDLo2XHvnHEsI6l3jyHO3n/OKZyCI21XP
1oUJjP7wPK5sy/6FTZUwYFYYAmM9LEeFBQ5tnr4qlyatncerfrHQtlb5YEXzpiIPkWOs+RKriLIl
Cd5pVn3xwO6NkfgmvL49TatjYTnVUcn+rbPj+DCG5DHadrVBZXMOBhfCW4tIv+0ZspBdh2CadiKW
9dWUWPi4c/Nj9t23Sl3skIm07FK6HpVBCGSK0S6mfChPzTQ9uCWpXp4HB7cPbxj2lg6y/wz2z5vl
H10OOC5ICF5lM4HoBkFQnftm5vdBwy00FHSfasGzgdLlVPTuNXXcVdaT1kglSDZ6xRJhaEJdEFjS
/0ivRhrtpiLfzpCSOLs2N2fCdq3ZhpzNhOB9JSxnP7gvaZAArHaRVbSl+DIRNEVJSWURDH+qztm4
C0YpEMOLa3bXYWjWTs9P0V6QrqQjkpVpX1hVaXvVVr+yXTwutazecZ5Q95v9rc/A6ZGMtC394G3s
0kfPjM6Isc5zTNUVdslKmjl+V6hca4d7BskoTcbgOpUmh8iYFkpmpr/63sIGjQeA0bYdoMUEBmC2
05Mz287aq+7qMrwNboYrsHmt8HqtMU1xXxfELiGGwOfbfsKu+SSOrkL+vMJLZQ8170DNwtg6At+f
g977NZbpxrO9C1X4JYiTw9yGxbpO8bOkgKVMg045/iL/VC9xPsKnrvj5Z2T6NiXyGVcCNbtdXOfA
/NMxs4C9ln3S2wDENJASZHWU93hsoqF69V3rjCrPznHpmiNx7ZLEGgdAYSBoeAzJGRgrgFaa2VSc
7SWkIbiKVACsODo5ejrjI4/WfYKpIJUG8rwYqk/wFhaNS9j1aUgH/E7VGwPB+6k2vtG8cSpBleS9
9TjTQ897RGb1NTTOrxI90eypv4KPyOQwbUz03SqB+9QywdOOe7tP3iXaU9jH3Ack8QQA1L4jNngE
49HZTgd3i07cX8NrMg+ZUcRUUshWgk0cvyUVd2Zkes+BXVJStXvdsL+WJqMnqbq/wAC+VrZFwROB
q2wbe5f26EET7Bld03x7jOmNTm0aVd26fvzNQOQqAMQA8jkYciETWiXD6eqgzfExTmr4hcshQE3O
WVQUkB1sf7xs4yMDNYNTGC4xNDsVAhf4nOnaLj5yqv/Rq9hbJ9zgxj4Pcaq4dsP7EFdsMka5T0dO
zCF9JNW61yYVe8y28QpKcLotZBedaobZAyeqgwjKJ7tKLepy0knoTqjNELFbu1O8MXuzWVWC9iAC
ww2v/THPC5SCdflopcWdH/iMkQHtxL1TrPzU2NCGbTYygSzpf3sOyqy4JH0ACnhIEVxcy8QDThHo
Rdhi3xUJqwp3cUkRluMxnepwNxcX7ZWfYzlgKRRU67MsjvRHmde6oOc9JsNZU5vbKWFRTdrgL7tD
n+3D5lt52QOBmZw3A7SFeO8ZS2sXU1xDGZ8mj8JwAW5UZHs2qbEaH7nHWCxMTjA8d6QGpe1n37PF
Fgkbk6koZ4vWKhgPOd+Vo66Rre/qil8zMOxqb/biF8bpZZXpE6pJCCSQ7fORHMmejiJgMwpEqU4i
il41jGWmykRENin3m4Eee+VbNnG23iETw29WfogawU1KD9RQxsyC42Iwp8kpMJhpB3S8cNHEM4ev
YebhB0CEBriTV6YyBxaJAuPHygqYXqOzKSmF/ep+zBtjZwfOksUzZjvR2M21BdS/6pBS7WTc7YvI
DTZj2yWbbIRgFlR3Q+a9txFBqmjCm0h7W6mLFmagO29q4HEplsFjY62zOkYGIsPnyFPJlnTYTa55
131DoMJJKpTWrvRolYOXrM252RZLvnkOe4Fiy4Dg4dBPpOuF6qd+Tjnxn9lcdqFOnwziBvZSLLad
uTNujfZh10lyPSVWLVU+E386naOKgKA5NwmnrBpccLE9HDqHeyFyippTn/pO+qHfupYqOQwm4VaF
jKaFH18Y/BXucKOA97ZWoP+qc7L78j7AHxLKRzNU06FteAwwpiz5gR1yeFWisEtnzjduAFGuvs9l
yXR4oLvgU9wxmjuVbmbcsbmX68mbYKYtZzt/ulc54+WYoc6JeqDc6haWv4kIzcmi517RwEAGrzeA
bEBmtoGzymTPaFWCKjOJG/NJI4PCs3KaNn9DqtjRWoUS1YcK4V8bon2Z5u0QfoxIzU+JhK5Pvb2O
SbDf+t48n9Ff08VIUk4cnvUVkqW+1mr6iNIiW9F3GgkknLC2TMXZNjatrMN9nnbcwoEm9FhZMVys
MH3BIceEw0qCPYr4jngnEBVIE33ySUsYSgA9OEe0GHsY0NYPdqbnVSlNa19hcT4aDXj1imHhi1sR
PueYd8acZn9YmXZwddRXPNZg6Ymcu/p58iuqO1pHId9tmgUNbXNk1uMF1r++RO6T4QuCMAic6ppJ
I3lMqwcV1NN7ULnvnvXRjH8qiN+Xf+HDk+odv76Bz/dZSYFWnN340ldhdgSyTks5gTxdOm10VrRb
kRxERE/4RfVqOtktCHu5rvm31rKsjPufDwjn02OYQB/DfrtCHm6/MDoqt/Cx6ivjb5p0leZWKOZT
Dhz/0s9KP5j4kIFNJe8inj+NZrYvTpwiJ0zluMbxa11+PsyxEyOVLXa5r56mJl070FfQmVXzWzNz
ThxyJ382aDfYhBJ+eQ8ItetfzVIwar/F9uvOE2CoBEzX4P8eHHnv45u4dYMH+TufiNMCe5U37xRk
CPR7m3Dr2vEPP18mllnt4eSzHnazOpJNxaTUIg2FSr11drFuqsNkp5L2qL6KKYG1a5fjtffTGMRr
V17yaQDPprwjqiF0q9hbPgib8mA6OsuxgFk1Sa5KuJfCBf9JUDnHpJIqfJBWfohh6qx0ZfVntMea
1S3/aCrQNQBJujs5q5untHENIHUjDRwTMpKHBcYYSGYOrrh6hQ8ewfLfQx8KSpKkYlPGPZDeiDNy
E7rBc+mPT9Xc5F+TQCjfu5iSYPnOd4LohxNd0575V+iecUsgeI0VpSLGji/LcB5UnFW3tJyfpW1D
LejYrfEwSDaueoy3GjLnrjCR3YxGiNRuhB1SmLQhOiul3oudHaKq4j724n7vGTHkM5cWuVdl3n23
8AsZmWBfLVA2ea3j7UGIPRaqJewbexImrLHaJDVEd2QD/RbnQMFAfEyI0wnUr84osjvL9NO74f99
FmSNd6To+NefW1Y6H3ObJdIpRkIWMyzdlkibt4GeZiLb+C/w7c9g2ZEVuOcEJAxR4lS+rlV3wL2R
l4DBTR8LxA/boWoJwvDnCPhGqPae3e0nu6ZZCJZmisPxyNGHp5HGADs/IraFNzoA03mRIdvayJg8
C80310dQGjG95vQZrWsi/h4wrZRHnnqBGOa58tviQTUlDacFyh/Ez2PgOPykiCQBAOR56RU3UQMb
VXpEa1qUfE+DLgIk7dbgFHXNWrq03kivVcGQPuFCOqWLTWqM7uKk4e+LkGSWLkqJgxynndNwphxA
yARGfIrZaM7a+6rCkTSMVkfPPl1ChQSFadWQb/xuRmA8vmlZsKbbo7/zoC3RL5L5PXEb27AW3W4U
qXPFAxytLTnjc0sy2K4wICoaQHya2PbvMEjPOBCng2Nlw6s7QqUqJzWRLzAPr1obsPUXxt3UR0co
ZfXG5TzwMhHNzu3RvnmDNLYVoua9m/jZGwJKO1HIGcVImJuu9aqKYbMkysNhskC3PeumF7uLmRb5
Pug5fTReP61rhhFYEiYYGSQPx/zRuW9AHMYT/Ma4N6aL4zPFkf60YSYUnMyK8fqQtsfWquLdz+VJ
xl+ZNYYPZpQ9NIXf3JmpQZZQYIsni0VjY9RJ8RAO18BBkgYCrcL3Ac9poig9MLkP5sukynw/GCZS
8fHVw/j0lHeMUQK8yYeRWM21YyTjhgY+psHBv2/GpN/5ueGhv3NBNwxps+0Cje6qM7KbWQ/nEcUz
x5GcmaDvXBXb0Ri9BPDjHie0SmCVzS/qIuNFRrw+R8IYF8LYjyp1uTwcZ/zpsyo3YDIlE/L/awAV
NreZdt1zEy7ezNJ8Eg5ylrlpDgCe8I52tr0fadIfiU48TWjH5OQP+H7RG3lApA9TML94eM73wh6d
M32Dflcn1N8ltozUtby1JuRpJv/7aqv83e8T60lPCRYzA6er75nZpXLL/DKOu5moS90D4G3vzReO
hU16mW1r3AdG751yV3m40PMWEsMwPmi/xFNh27D6OCK7zIBqv2FtWY6xNYKs24B5A/nHlDOhyjdm
UCEgRQoUjuxr2jO3WtBq8JlSI6mZirukMp/Q1yf7H9NTmaPWUR49q8Xv27dOcx+C4ipMciEXM1No
TfW+J4UKo61cXKWMMtvZQYmvuAWKlAQlLyj3Gj8zU1X7YSF77mzZ8+a29AA8jx6UYYUxW095Mu1Z
X+CqOByuK2bRixvJ7pL7vIidwzjREZ87yk/i6I9Q+GogpDUNDJTI4uDYSzctQy3UV4S1u3FSbIeF
sWByGCOtVXqnny9RMR1reJM3rcvx4mRVf81FEV5oQK4RefqBaN+mXk/XoKyWd80XF+w56a4yC9QP
7hBtzBYJjJEzvFFTOOAo5grj9O33adj1Z1wSW6A+4WtRQJDJApg5XWQFr+Zo/OFG5IUuMokgSIcL
WC6xm+jt3Xwkj+CNJvlKKt+xmsTeH1Fw16mTPI3R/SAKkN+pgzxzIblfCHPN95BAOTU0YODIs4Hg
CRbxUfppcGV2/dQE3FZmQsIoPZXhmFLoIFa06GMsvCkOPDtXW6xEA5jXWVlLhmaarFuUvOCau+xV
dBoZ9NDurFrTVpL1eMIabuyYWN/7i6mLVp21Y1z654ex1FXNoaYRJXSYvLlEKBnjPF2dYtNJI8AX
MoY7FrdLVC7Y6Wrk9XFKKjr/hUwX5xFesS4D72kQbGGZWZqPpIzcl8Do2KLoZncFVDLX2wkivja9
wHZZNdwTcQE4r26/zNop7g2rPcwhb1c/fwcCpKBNvgHDBMs+Rl2wr5eHPIS6T4OtcQ4KYvBD5h4B
vp4n5lR3FdxcjqKGOoETe0xL6iFj4Gipe9rhadIOz7lngU6KvuZGNG8IKtF5dgDYMgenT2GjFIvG
c4HtGMFL2u77lpaCGnf8Xtb1h02Dj9hn20WJnzsK352MwuvPZ5Hi4tHmsOMyemlVlJ8FzZANkpLs
k/r/jYbSZWLS104KDp+uELz1dGpZaoMEssHKNebkNELxeOryxuFOT2nKorduc+itNG7uqrSu2R4m
D9YN5OdgVO1dVxL1PiqQ3kTXIkMhFOgpZFGfu5oJhAZH1dKkXdnkdz3azYRjJe9ACDVZB1NcYoSI
/eyLwKhL5n8NdLoLr4Ve4gQ5kXmLOiYKUeIO59jQ/ABOue7yAelvCiWitzGA8CVYEbLL5lntUb9A
AU2Lr3+tp8ui2gbFeMxZkVdVBO9N447cdo5rP+HegBJhRa+ZNjTDCeugGOJt7EkFp8mLY+CH7l1n
JcWlKFrEJghR6NJWgHUWKYtX/PYTT++tuXc3bt8AUZVktkVZ9ZzTrYf0b1H6QjVAHjwkl58PUhHx
i26PQbKd90T2TrTKGHp+zCUzq7qTFgHzyKNw1XxMnRYfEzK6tYOGNyUpHHPWz4YY6/2AsO8hDR2P
rsbQvIMXfI2mOP5Sbri362S/KJ4eXXgGxNQhC4f6+vTz1by4I8eoeP75CgY10PjmpazrYVXXTcVR
Os+YU5Idjc+geu7inMXYwS8W0pO5Oa3NkHBBTBneUjMFqbxmKiS6AqcZarrMRZtVnnvVmy813WVF
5/TihfZ8HeJEXKvUJqnbwoJFW4lcoDFNnnUoHrrIVb9J09twkMX8efNsY/qKO9qrtHV2iG7w41aj
z1y2rnkTlg85kojziHAfS1WNPNyszz+fgbukSIhG4LX8OdlbhfVhQ7X7g3LPUOYfzDu/GID6D2xb
/skPXf+ay/YNgJ5YSFH+dRzClsFuobdg0eJ7YAbOcR6a52n5ykUIsPJU0+/FgloSyfwXbcDiVZvT
4pQI7UPsRMlbWoIyAnRS3ak2JMKDwf5kQGwfDeW8u1PyQlmNnQtZSqSEcZukYGgQo1nMPMXLYB7g
Q1jLjMYnxjvtHsOh/9aLqDlStUbLmIjzz4dk+cxQi0QI6fTW8lqYyzOjCsds9EHnwnqpU1Lkp1no
ww9vn8CQeJMhcD+kMRmI01gdfYibTA49HqAs0wd8IvLyc4CQLfOlpKwK+P9zbbNNO+mqnUR8sXo9
Pk7gQ0SLo7EhSxupaHtL0jY5xG4c74UvkRyOxVeuEYlOEDtubqTfBoaBKzlq9TFO6SZpI6gnfiFP
lWn1GwIE9ccocwRpQ3eTk9R3PfcBIw23Xxpu3Q4zR3DvNVNwje1+LZgF3v98yFzO/3bs0fLsjd+J
4xELlcvuBrWu2rSuvOcOvFCoTneiSujuEdf2LRh0i5Q+XZJAf/wpTfPWAf5Avpkxw7IyhHlCR5It
9H86/dn04XT1P6Q9/VdyF85v1yRUQriWFspesuv+LXLCzxDT+m1TrKMZ07fQYMsTx6Sh0xCtF6LV
WpcZStP/OUlC/j0CVdnUAtp0TX6sKaX5t8jVMm9VPeHo42eRZD0XIU8OyzNezU6B94ZypXZmn5a4
RUFV5PNkHtWoP/DbA6RqDJPVFVn5P7yoJRuqSKegyI9//e//5ZjLi5KO52lekRKO+lt2VB8XdW1O
WP9iuz12TtVdE7Cex4DtazsBPj6EshuPZRq3DOjVcZi6l394Bf+VvGUrGyCv1Nq0XJeEx/+8GG0r
oPhQQa3TGFG2B5sP4a2P55AfpRj67AulKc6S/sgST2REOL7xRBwIHm935B9Y/5BHopfL8Ld3xOO+
EK7tgBZ3neXm+bebw+3o2ZtpBPE57K6h3Vf7POlilKSp85HWoDtp1h9FHmVXCrVn6CryDVAVfMVY
6WtizM4J1NSbnfXpUSpmiAB0wp0N99qmnXfGPRbScfBglOlGdttWRv7D2L9KHQ4Jq4FlHS1bQuOg
VaP9x1bnxh+3uiJoCl8JmHifzRGD3cLYJt3NgPoWp5dx6N7LpQj7+eA5GFMzWxN6C3HlsXYbbxvP
4UPK2nZnAfpf5WKM3meLoazRdMP551Dw88GI2t/KzfzDYDXB5X++zvq/7zRrCaYmVlRwuV3xt9tf
ENsBhBTRklfBAgyUN52MoceqoBxjPQTDuyeZVvthN+Bcg3JlISm6QzF3tkG4Xhwl5aGS3UD7rH8L
02BCaiPUHUq+eCPIsYFGZv5ukREDpMMfP250OHX3upnK594+Cct+Rddt4JzFUhsJ+RJv6GjIHTQg
A+Ljgz9DV4nT8hYL4roMQt8JcnTSL7xKwGUSKOtV4jwG0Qd+Gfvoe16EM0/Gd4kKT6NQ+Z9Ydu7G
oPP9D8HVP+lt/3k/koRnmaSNCc/hbVuen3+7H6lXY+n7SYESndEcCWMNRsag+IRCh5J2qQT0kPnH
VIqzSVLblXrrVHwNcJ4Thuixu7aBF9COcPMXIrd+F/FHzF5mhvqVqaq5Hvpd3uWYqVvprmidYI1z
fG9dOq65cQkNOdkDgvpGTDNvmPaZIeNu9LoPXTfIMQviW6aeSCPJC2Q//YzshUiPfySNqCjqljE2
5JPtJHvcvD18Gp8DBE16K9t7kWfufekuvWj7u4it7iLNdGMpBgNC2PkrlceDkcjywbckiKX8gn+g
eez66K6kgv+H517+PeaHlZCgNlN6AoEFnIO/PfcJeiehhqBcKxH1l7F3omOdYJtsE++cVxEuGhVm
jLAgDMLjPBfBNFy61vlKixikc+TUN5nW0dovEsYOqKYB+A72ARHhP2ar/v9eKTlJDpGTsCKJR/zP
O4JWIV1PHGOIhcMRBkbI6TRcZ14sn32n/Br+D2dnths3km3RLyJAMkgG+Zojc87UZMsvhIcy53nm
19/FrMa9bcmQgIs+nZCq3S4pkwxGnLP32rRIj20ZyTVHHLHGlLerSKO4OJP6aGVWu877LuFUF33D
f0ZTt00ZGJWe+OzR8v4pa2mGFNzzBj+nbb+54c1YhIitmZ34WZ/N8VdrMYj6xWZOuYMxO60whXUL
vSycY07auTcO6aM+d7pt3NgjUcm4IwwPABg9/ZPdxj8+XpDE++expVm2boMBEbbkFvvzbVSyArjG
hBu8RPB4smV+m9S6XQdDCdJuaOmRNJm/qkL7FxvpdmPPwd59XTG1mrMQhsLs1lZL0pmddt4l92cf
IGGA9xcAmYiQRjV37982+UsIxUnoKAqJ7vYffPu1SgX3xgAQBxyMswsLDg+pMYVnqcoDC6V95kDz
2TX+NmvLsCyhazYBqRqhkfbbVDmL8EVVCBnSX0v37Aiii+WVzqkHLhldR6TirufnJJvX3hlAx45k
h/og5j82aNN3PEVfUdmSkDkkt08+i/m9/nORs7jrpGUh4DAwF76Jd8MVipESQ9yypcFxUpTaOUf0
K8CO0DOhT7VWAmM48gyedg6MjVXJKazJXtUUfAE89eIYTON0bHtVnBnwZXC6QmNZWbZxgq5gnuZJ
Aptz6W0yHT9f1sFZmIZvUdtNawtXyi7MQvNhqCVuGjiJKxzK2NklMLeGJuDHv+tfFhoMJoLVXJiC
GJu3gWdlZRg1jZ9wKXVrSSoPZ+dGZ1SuS+WC8mwztJXzEJQAyJBeHIZACfC4f41TsWrDoj6S/CLO
/dAg10yZvTFTIzBOC+3Lxz+m+S7ict7/qIbKT6mzV76njv7Xc4dTwZgaIQQXRyX3rMeWcwgJe1p0
o9+ua1IgdpyMopPt8Ti0++A2dAbq60o+sGlXV3d6cDGH2WDCDMECgsojCSda2j2BXCGb3UPm0H7K
GxTrS0he4dpS8/g0mahzGySocq3HVbTrB+2HEeg1ewK/ho69xOBBlB/5f0Pak08chPuinspd2XUl
Q0RZb8fRA6VZqTqfLOZIJ+DOtNQACrvd3RxzWRB48VV0Lh1Q9YvC/oAMRKR5zOva7cdvofF+K8k9
BqbENkyddUa8eaSYXY0Z0c6ypRWFYhlIoJmqloJECurgGmZMtxj8YdBJe6yVStw+0s+NiPjrsoep
nfTFSFyO6yhdeOt1FGkag182dTGqyCqSPNhBa25GIrU2Rt7nB12P6QJ1XfRMSkK0UW1nOnQdfjOn
1HINa7oWbHKfvsJ9/4dG11n3XqaDgXLsleah3b+HflalkbsMwr7fv+sj3SG7xiuXqZxxqpWqubA7
kebNmwEfw/UnxyR93s/8uRRAmnKQTEBGRHz4dr8zKHkZVlrFba0kW8c080ctCsKLMSHCrwPauZGo
XGMY1UOQlq+FKU4dF+hXpR2O3tR+bdvxWFmDcYlJTl6ZXUkwjG7QVmFfEkTdSEoPsWp1/w++Rfvb
xx/4/ZHx58/OMFTVVMOxBKwkfX7k/Nc9EzmM32jVYKyBB82o+LnNGwRDOj2z+7dZXrhm6LfX0umJ
01Bsc61AddpZRWqtLcJd3ayDIpCAf/yGet6oVCwDOZ60ZJfI3jr7Ztxf/OlgjAgLEPPdplTNr30I
ib3A4Ej+N6op3DI7fwInHKmSzrP45APS/vIBqZZuS0s3pWEbb5/rHQzOrIgFbcfCmLZBnPQ7K7S+
jmb+yoX9770tjfEhzLthZeBhPfiWN+yJUERwonFRfvymm++f47ZmGbrghzEtHh9v9hkWGQXIYUfs
Ey04Npru9gbm38NY9jCPgiQ4j4RinTPCuP59Mf2qh2hTkMuJ4xfRCak1AW4ZedGFqL5weXX7kn4/
dlW+DYWJjnRyYIAcGt+Aq0gC28aKMvk0Qf4p4B48qgkA48FTyrOlaK+V15gPMInB6TtVcnFuJlPm
L2xd842l6xripKlZ1Q23O/Nqgnj8FJmS8wResj+HeTZuE+VLmXT5zgfgt4xFbZHgW7TLIrMbaDGK
dYsJTPLDhtxBOimfLFr6+0ex1Ln1OBBInlKcOP68htPAKCp2I/iGJZ4G9q/M5aqxeZk8RiYp0Q7+
mOs3ev3aLYlS4qPzeCU5fS6q2HvktyRpPM8BytuxSTI6uBVjnHYtUFQou7yYtZjoJxoICRySQD6+
FsT7DY5kSyx5wNqzhFt909nBdxMnZZUmy0q3/5kmU56IavVcBsAadAtDgQfnFJsKA/zNyXWDZMWh
+6JZdJW91gy3eREw0ayKi1fOerIusB8Vc2Qgab4SZ5OcYlKdl7USgtSZv+3DXO5BuLYPloa8a1JT
eUxts3KrBDWYX+uFXMOeXpNKHBjadwnzvx/Vo4GWNkesaHzS1tL+8tGRC6xqhFOrc2fnzZ2ghIoe
cuJFhU77GOYr2uy2HZ4aRxpHnEa/aoHtmJMD7z8ZdkGgaqcsLEfsWtgr/x+fhManQFPHUGldvb2M
YiN2NKOBolSdUjTLizxxxpfeR4jAot5D28ZrqOTJvra15NL5tjwAUH1RPYdmZxTqx7i0zZvTatA8
pP8Lco2ys7JKh04eTGtdS6C6le3xHvymTuwcc916BSZ7TDs0sYHswq9JqxI2J8B5xKU5HNPUeoXm
Kk9tUQF/RbC3UQkk3PhJzazm419fvj+jcTxjT6vfj5Q0PP68i0aujAA8ebb0WhiGU8HjSPpfcfQk
R5FCc7c51Ww9E2gTP/yw1Iv8K0Sg5qROOXKHOuHpEID2b4Yo/Op0NdIUMzkFHaHryeggZ4cabSo4
5mIyCXElhC7X3XAwGm8Czxe2z32ObqkuSNvSl2yu1wRiwJL3hI5Q0yflKdWcW4YofmXKQp5rxS/2
5Dj4EIxa9dFIRU2+cDZs/N5ks93Y2dk3GsYNuNZVgiCU2hcvWG1ew7h+6oRHeAmWqUWZ1zUyPa26
hbIoXBvhV9/WsxGrfhJqLHcxkK2N3sbmfsS8L/NAvBbCs7ZW3BIjMqYp/YCAuRhDqnUUxPXOTGci
6zpjj7fmDQwgTjgdhoreenFCuwNEoE2PmlIYK2zl1v9jKbRYT+jVasLR6ZT++SG2I1tXS1fBvpKW
aBaedcu66pea4S3L0H5sY/OaTnqxraMhxqEITd8Y9BtQL/FsMytqs2qPe9J7GMC4Awt2rgmZOYfc
RjnWYwa6f0ds/fTJE/ovJ1uJTdGxMWsKXb5rYUJ8xBfeAugTMHgrJPFiKJftWPvrWC0gBPJRuBkM
xZ2Wm7sgADhQ1wwWarioS1WxnMP8rZw/x7jz/mF3j6qgGQmXqnTitvGdLaOxRVujEw3QqY3cegLL
ktVnnPW52ht8lQfNt+Mr48h+QejRgFJd/ybCZMJBUpv7ysBE8fEdZ73bBjBfQOnAmV6AXH13XplY
hz3JcWKpaUgApZKcLRMoa0SG5DMCjefBiIJDTx/BtVIoXWyXUdXX3ZNjDvjYib8eAUYtRTf1m8kb
UAgRg7fCEE9XDDEWDTH8x4X24A9bFCgqoz3fWKZpjpoMvB3ykOgXDVvOM2JGsHCcURvjl+14BNZ3
jQ0kGKAF5yx24/O1m1hkl2PS1x02qaUEfsZWf+kXzuROYz/AvwjzLatTtLWtMl2Ptb7ts35ca8VW
D6d2K4Psa+AkJyMwjzSZG5cz/9qqy2fNG34mxYgvvPfE3vAYEfUjEOoCwg/q+e7xk3f93WYQzDCb
dcnGy6J59jaXXcsSpkyxzJbFoBlPeAAm8TskuO0xEojnZBbGpyJUrm3+E21cfLy/0KEA4VmQuGz1
dnctm99kfkbnAcnXMGiouAaEKrbxUo0m2LheX8lZtcXDdh9WXkAefaiuEtEg2JrGYkNH2Rv19Oqj
TELMqWJusedI6yH8MUuR7K4lvBJl1sSM6zFK0ZXQ+Bh3EM5/mxEfdt0RA1mMgX5OCQ9cYI++H3xE
aXNC73F9pDIMn2i0bvN8fKzT+NgoXb4nxGF4wX64zjFIPqd9/KqYyjWs/e5pAJ7z1Hm/UdzX64/f
b017d6bkHKnr3N8Mrkxu8HkP8F9HjML2DV9BkA1idi2qtRRzOfcKq80Ub+JqrrTajMamUzj2bQZl
QwLcpGwEdgigY9pcstn6kB+ZF57UdD3Z2zh22bmksQugjtIn16ncCZ3F5Aa1q0lXSOInXFO6VrST
5EuoZG25OPgV6VIAMMJ4F9kw5bfDKrFdKrPdAlOZ6la226pur7pcmBSZ6Cr/79otE1eZBabbNnEd
Z6vcS9e3ELwxdlJ1vm3v1QVbypk2urVRprnqZsMTfPQ3Da0Dej3rbiauR4Pq0IhtngPy944TWK28
A/8xV5bPVcCa5e+yNvX9lTRZquD5swhCE4OLbdS/UPshXP34k7Peb02Rrsv5lDLfLxjo/vzgBtOq
igGlDVJKKK1QC2YapLJnIKNcDZz/azWQxjLKDDjWFaYS2gX14R7vUANX3HojNsZWGpjn1DJwxwg6
9twsVaYmvIrpmigQeBWtCznjW/+JEgwT0thTszsQI1Rf7/8cpSVbAoVwtpxdz+H/XkaR9SQn3lrG
JguRpv1rE5XWspTI+Js+tJ+biF4ZrodXGQK2IZbrezhiccCDlTyUPWReIgvwAqOziKCYHcAwl8sE
5cZWEQ4Moc536JnbpwGpc0SM+VqtWrGOdRuXahFkG9pc+gk4MidWdhl1CFl0LB8niJ2khOJ//+wZ
+W7hogkq6bChNxGMHt+Oo2wl8xh/c1S3Zx/aKCJMPa3enUU4dOtOjvqNFQTz9rq1MBpBzyjavjwo
BVx8hY8Luo02ud6IQH+K4ck2PWlTUlvrxgC9kEhObJqOeuTfm66Cqqg3+agHNwlYwaym6FLrHNMR
g/qPsPEB7yEkrXOJzX4CJAlZ8pPh2/tVg9+W8xz/sU0O7293MnFDflyKFByRppPcLLv+EaW2fC3n
kXsQO3KfFuFskIt3XGbAAFHH7ivE33spFkPdIksVbUCgSCs/WdCs92cWumMOPxwdE0CT5puNsikF
6BeiepZlH22DDnNM3SjDg0nq7EHpwJIBS3u4/yMfWP2yDi0iYZKajl3on5TC0ohDTsRF9fXLgIOc
ZIrwqtnG7wI1CrjYxNrEAZMozTaNRUVjZV8WrG5k853KGES3mBTn0qlafhrwNi+DKZ2+M+XdE/KV
vOi9oroNGWgLz06/k2/Kg2l+kbH1DUBiQCpB/xKrwU9kfNnFBKBOShxjtMRbEXpEkExRIz/L7OcK
8P0eZHy1Diwtd7O+q5Dh2f4pDxtvkdTqNiny+aTTtt+0tgzPgJl2RWSh+vEviuZ/cjjjQMhi82ej
ytEsaRq8E5aqWW+vfm7Cnv4RrJN6rDoX0wjnhioYlRMUu8kP9ZMdO9kxRTttk9uwNiZl3Mkhh0Rt
hL25UDn/6sa17XoYuGUp3GFa4asB5JWxsmqkn/0SpfadRsjAbhM9/VT4yNrsSgcr0xaPfbxyJsgs
g9qK58zCJBK0jvpL9MQdw0VfOq3K0c5CF6IhSVhas/Y6hUK1tRsjXSc6guqiK7VtXaa4dYeheKh5
+5hXYAjxQS8QWeBqk4f1LJ5ItcsMoDoNQO5jSq8MrFt/q1EGIhmXiN1Vr16J1vlZOnRJo6Iybr2H
Dr4UR9WHfLZou/mOCIGwxAEciSlUR05NQ/Pgdbl3yolnQWv4w0pjC0qwaT44uLrgUk/gkUc3N1uV
yRCprYy8QXy0Y6KeklkCD2tNsjfjW7xAzjZnpo1Ozpx9BvoytCMD56EKAgkcD8asKlzXoPGu6FL6
TUoyzz4GO5oiMALyyIsVqNBSVTi0Wt0wz8MV/GK32dex8bQTHseQQW/dblNW8aXFnONCRCaytlzn
L6v0vQl+nMWrieA7R8ns7FCXJmwT0HdTvAoTLdu3UwxgsFbLTVeM5nZANb41Ui0861npcrE5RzG/
hHOq9WBwKYgkG9mxmd1TpriWihT7vjFCsvFDtnQnjNZtW9q3/f++1Kr29eOn7l+6yY7Of8z5qaty
PHhzhFPjSo/qzuL4k4oTgc3gFZpEklwxEDZZkx9kRu3wgj7pifhNOLMjkjulLH/nNI1vBtkcq6kG
TGSa2XPoi30gvOIHzAvSS3Edmt5Lo4O8nqcZRmF8dvx8t9WbBRqok2ijGJzj5JufPfKGWVld1MuU
efXGVrhoioqES4+dwqqNWLo1thJztmv3EHXDSEO55khBsMkuyC3E9zyAWiLjVhkZFugjZIJHDKVy
OH+l+L3CyqMlLmLd5FRmA/jnTu4MEtQZ96cPH38Q2l/axo5k5EXbmLHSe50PQkVTo2vIJxGE48kW
o7bzAgbmyLGD5eDY2a7KjOpGU0AFoAC6DT/hrrNj4D2jtm85ZNxEV3JMQMi0JFlhQvwSBzZ7FbIq
Z7xK5Xxv4+YhCLrpjIx2erISxha2RYIuf/NFjQJxIK5CHGKwOYum7j1cD3xrecU/kCCyg5WW1jpQ
wnY7BflviWv1WqnnSgVSVxYZfpLBP96PGtFUscITmYV6EB21rek/GERtJkWxXs3hpW+zwTXL2t4I
xYow07P3VKPaDfWY8LO+XjcG7BBkVumFBD2BT0gCYMTABLqnpxkG8KZ04YK0a92uEc+SZrSrAx3b
FjqNHAUdoTphd80mW4AD9xV2jlq6EqWjPcqV2nbjozZ/XXZZg1omPxbplPCURDJDpmG8Jy0iexxK
/NQkBJkbNoMz899Yk+jQfclmDwgD0kOM9HbtVIBTcsVgRpT/ClDGncklGo8JNudlGmYz09mp1hNJ
ZitaYPqBBtV1wra7DaHjoB3XCJIR0/DdjvpF15sIKcZAITagZ+KqBC1kNRk9GzUcxI+vtrtY44/n
G14AlfmEVHXGMbb99tYJyzwpdYA6hl51uz7D0j+ILyUY6VUSZ37JqWLot6PDAUST8ch4uUu+ajMd
qNHxm+UDTeMYV/kiN2HqcvROv8eF/0VVHfOnX5mHpDeH34oN7CQqoAVhMGFRPNSFP5KbOiAoZZ1d
4cVu3ToPn008v68koAwLpAPmmQhk/WbGxVWmZ5AM015Fy4ZqZv4yKJtpbySeBQpDpZXCEfWS1bRP
HfqEW+g5xTZLLbKKrXJg5U3US13WE7kmnvNNmLOZbTKhghOfMHHR7+9dgBznS7ZQCbj5ZPNmvttG
zELGeT6ssoXWmWX/eaZpwNTiHoVIbPr8SmGDOMIjwQdJhOl9Jcnn54RQZ1so0QwcVtTHiBlrQsty
jeJQOTEP2IZ24LNpu1FaegOJweabk+/h/16a+VvCiXHXG5pOZGv4mOSa/KbFHE9yBfNT07fOzVaq
f/rCPvnms5O8eOOLTF4i+AT3KpsvwqLPP1fd47japvnXOMfh+YrzWmhfu+G1uVc1vPrNMnHYKdQk
0nZ59VibzvXjy5OW/Nv9F2+cgywGLySHQtrkf75xRL+YAfP1DISbcqksEPcYL61tZ2r9q81cGCsV
vdC405gBDsmJVE96PVpHgsi1KmzWpArnmWbka7qe7MwajTVzZOAShMEPYdf+tYjYRfhqyfXRSsS/
Gf3YSuUcaZryaOlieDXhBrHy6Iui5P1An02Pq8ybB18q3xxuH/q0XuNGetqgyTf/IfY7WZKIdTAU
xHYw0M+G1bSuLwpvPeSVcE0PnkSVeo9TE4kvrT6CZsjUn5r9w1bRjNc2RKNyfmnycjym5G9iydNT
HNCYP8c4fGbBDZ4d/wb2BOJ5g/1Lhx5qDVV2cVqc9xm6fCgHLZwe0+pPajikxxFbu6Gn/6AIH57q
NCQAMxZkCGhO7hokHV21iNk6J00sMQZgIEbXB9EW00+Y1t86VAm8gaTRjE5Aa6SFs0R48PgNXBBR
EEqLACdKss1A9lDeFuM3i1iJDQHSqjus+4JV6y7Ivr9YGhTQuEdI+9ml8vZKcVB56aYuhSoZbL3d
qfOXt0XvVO2SGRa2Xk95Mbr+dzDRCMAL2RI/cc0V6C2xA3+uaMng+/gHeL+DAuVj81+T+9u0NfuN
2swnNqTWFJigIvRoUviEtrMnJ/Gm9mZCB3ogk6ZlVASbolR5Ysk59sKpgWQ65arX/VWHBwt6mr0m
gjAloyNIvjSeoW/03v9JbyClNzAWD5Am3I9/8neLEz80S5J0dOQ2grH8n/dYMDReB5a0XXIaIHDL
YiENU8gfaCzx4YtfiQjGEymsySfvmPPu5ubhgwwArRUyxVn+9uZfDEcvaiXHmLzNn5n2pBtFdvXa
pGeNpCPrj1pDlGaed19bteoQFA/T8f4S5AHevuDW6ddBv9bV/NpW184nvfpCOSSeaZf+XBr72r9I
7exoZx/37rW2gI+wtQtAW5gA+cqZQ7F3tlbwXQkUQGDQlNZmU1W/caoevJRPBi25xZxSMa786e9d
2aLBz4p+FZVoj+aytAcRPBrNXPq9pPkYp09UNz6F6ZOv/KdosHveU208D9VzaTxnyQuVG8/p+EJF
yUulYJIBafclU14o0CwLpUq7nqwtYJgOyJCbE+RbMtGcb2mqOysckl8tIwk2eLyap/ZzkYn6rhsn
eWbZNFB1nl7I399IczRTR2cSY5LQrJ1Z7YmXx5QJmrRPD4OzF7xJxoHXBsZ5ePRwKRJYVh9r5UjM
m3kgt7IqTvU01+CcrOzMhIwy7LOXnbvsQtk2jrQLNeE4di6Fcynza0WzYboO95qmq+3NVZQ3z+Nj
uNnareFr7eYzVVwnvCdPFkCgBUvXU92kxk6P/aOCSQ+Et1XufGYSFz+PMVOY2jbXdwryn706UxP3
SreX3o6a4J7eKyDlxtl7yYGyk0NsHBrSRoyDVZJSf/S9Y6HOJUg5yXjgnGCqjSy1OHOTMwWVWU/O
rXWut704OPGltM5jd5HxpbAufXfJSC61LnFypcLkGvXXXM4V9NdUXmN5bdIbZQ23Kr3R4acISmz0
tT7cEuemDjcrf4icW6N1+sEh9yVuBYourwY6ZyakLNrkN8RK1JGvZbJNk6q/BQ0U33QF4bzfVv0W
qw7Btw9m9iDupWUPlCdB4D3Y8sZVhlYcV7Ihb0Z8S/q51Pg/lZnXfysxr05IXNFV3l+D5iLCq1Jf
DEG03AXrbBpe4uYch5ewOVN+Q8/w3Bqnpj3xWrSnOp4LZxcSXKs/GvdKgNs5BwQ9VFwdwuoQhAek
fVm/77N90u8dMqai/cdL4HszA7YVtJ4ayy4NNh4lfy5FqQ+ErgoMArb0IH8M8hhaeaP26wE30OM4
ttXZqx1+ncR8RPdInt2sGq/6tiXBxGgJ2Q1ctg5kwc//6P5CkpQ4GeIQjqZjrQBvtAvwKUQhdtMt
cOz6zKNiU2r4loKRPVsCgggSTT5+C+pqaWmx/SWqGD9yZ4abu6Nt/ucyJdNgbGzLpRUY/vvnVdoN
mOn3Ptr9TQwBe2HIorvcXzL8npewM/xto9fWYsy/Tpy/z5UokytOQsxU8U/LKJMv7VBXuzq9ffy2
vn8mzhIZrDyW0GDrMWX9820NasKj09DPl+ZkPkVx5ODrmDbGzNULexp66ghfaKpKjHTZOci6ms4m
gTkjcW5DOjzqlvlsm2Z8wzcZmrT9RNyujaI1gWYDiGOz611QdhN/nX+yY9fmde3Pg5Guw+/QeDQi
r3y3nWBumuVtOoCLaoN220wVZ4dKf048rVkbRiFWcVpYV8J+oHA7/otZToDCwBgsZJc2tL87kqPn
fHapYwhsiLkq50iKT97e9w9QBKc0q9lwGJZpv5WeRnIa6bNAzWpGWNS5BQfV9G2fGRLbQABH8jy2
bP7pHKx7NYtg4OTjMp4h5UBuFCIvv5plWm17rTXAFnUEd/TpMXI89UEfvVcISJeGfcEn7Zr3ul4u
Cp78Bi4XTC7vdHETxnXHDiDsBa1XPINpJwStryI6lV6/NmqBY4SO08mzCJ/EznfWOwbvUa0zfbfH
b2rYguX0GCXkhoX6AaiJ65g2Q5ZB/+wnfd+LYTepsa2UeIl4i9/qwAd16sxIb7nxLKmsJi/YcTpX
jxFxFPciyiwkoAVnxmy6mQuyvJ/ONXjbyQMHvM3FNiAYvt86cA2DbRBuYwgq6lxWs6myzVhuBIl3
K0tsDLGBwPFv1QmoAbIe4ZJsSV+V1rYMXRNdZOESQZgBdSI9eHDDAAXMXEHxn0KvQCHWbsydFewx
3mRG5Gz6SQEep5d4UjNtRxXaDtJl3OzCZuc7bkA0H78OIiDs3o1baO7YuEriknlMjd42EdtMbH1+
kXwuL9iCgqFqdWM2G9jm0G9CAiE3lMkvwq8lNvhk/q223lLTNBdMRRprdu88wZ4M7M8vsb/sWuaJ
FQ5C5KWWKt+IqlA3+FNdiXQZqZXntjonGtskw6UWCVGhsIGXKHP6ndkcshrypFWOW7M0MKukcjxm
tuJWjoMTGGzsJu7Zen1834p52Xu7uDiz3EtXZ2+l/nbHnZJ7N5ArvgzG+dlYYj5yapxvMjYrvKlG
lSxsOaWbSmt03B9EyNXzcavs2INP+vzg5ZAza5S1VVN0OF8DQpkrZ5QnzdBnxasNRKjt0OgFqaau
U1TwZz8VgnvfHOFvKQsOqfYLEwmUQZqnPVpGJFbdiBpaV0KHMBwz28iAjtvHv7j2lwVLCGGgtEAn
ZNDk/PN5oKYFg0BsK0vGst2hzSObsNuGVoa6SEPxM8IntAFMcOzxjJgev62dAND7+Iew/rK0QwHm
iaQj3nzvK0hwTdiJRk9hRjWoOrFVZFS4jVnNuUmFv4fuy4SVjiljMNI9MYVvJAaxZ9JgfgYEjv+C
NbOvp7461irk2Z6GLQNOuMd6Y/zISV264aEpL/McYMHlqR4GH5XoWKX9I2B9zF3NigdfsS4MpjhB
Db94qIqz47dEqabQLcZZFtEULakycNLjxAs3QUlwCcT2nW036lUkwnlSyiJaCDxvcBIi70lK9Lm1
cPLd/X811CZat94iajI8EtIjPxU0hMtDLXJ9EoVW3iDkZQqUo68W5YskcEBLA3XOmGLkFGoPqENP
vQprdVTT0mWJdB6s0hqxv5JZ+fEHoml/uV1NJL1QYWjkS+Pt1BUeNeDrKS6AH6IBnHznZBvYbe5f
FUZ7swTnjbmSDjfOjpRRamjmapPd1Ow6xx0cl2un2eiaq7BuNXgztw7rlpiLTS/UZBJbOG9qC70g
b1NDPAd5RbuNzE9Je3wdisO/pfoHIfbmvWJiLrs9JiAq9HZCm8vUdsRyjQ1IDXd2r2ouRQ/Ib13b
Y9a59YgJEtuJ9bLYWvXWqLfEtuaSdW87oUCkLx26ON5NVu+fWQfy1e2LHdUEO8/cTcOuCve2CYR4
b5V7o9x3055uZ2rPFVPtIUgOIflq7aH3j4k4UBhR/61yOopirnw6ptNRwmciGRguUXqiABRF8DA/
+QjvG7k3K5pN74AtE3K6WWb+542d1VFRjHCoMUjVw8UB/3Qm+D5A7nrRh5Z8UZQBNwa/mz7K7d91
JzZxS+BB4IXx0dRkvo+shKQ+vwkfI++XEZTpifFgim6Lr5QkGQ++LtmBefHeysNXJVWNR4skwFUg
G/VhGk2xKkllcku2grfi2AgCKa1G/9KDkLnmuSyvY+2UbhAy4JRJX15937ipIzB/w5kzg+3WIrqx
/hlFxXRpQkW94pMJFtIpjNdUZsmqyBIaSSkH4SmcBntFK99YNPyywPZglMaGK7PmWQdcfYLEIE+R
bCSQKMNCYeRAckH3DXHT/A7N0VvquAtXoiCQ+G7w0TD2L+hAN7cO2K2XTM41SiuE4vPsNQ99Z5UM
mYmJG1x83emZa9wSlcT7pepnypaw7HppNbGESurUQFogrtShLjbmAP1ZdlWDNr7Lr1qqvDSTlf4M
7eIn5jr4gbrHW/LZnl99109i04QlhUeNaYMNuKuv/0t5BUIP5EOqEb5FCqe69SMCLF2NRaR08eXU
4a4hQwwMWLizx7m8cVfIHRgLO9oDWxjq/VTvM29fa3siGcrs0PWHOqPdAER2lUTHqT9k0ZEqyDiM
jp1+tOu5Sv806UeqKE+tP1eFIfxeXcliNtd4L4GWSz1J76TfXx2P0LRTWpzB7inOQgOAVJwj5UTV
xTnUEEKf++JMJ56q7tUoJ6rjzG0RLbau+TP36rUTNRLoGZxQjRvByQpOoppfE+Po3V8Z2VOOBlmq
KqybTNridZSRuiydOr+lRP8RPz9Gj4T86gtQnPp1MosvhYDkd8gYzRXH1j86xVHyxXQ08fQ5R256
xT4699JTlGpzDf18x3f9XE3PQXuu2joN8Zm7ao4Hs06pdWric9QDriVP/JTF59A6+RZgpbluiPdt
82TdS4nOc+JtD2bxpJunqTsN9xrNk5A8splT/KcGeaTK5EQSSyOPOBJ1TIn5XEF+HL0D1XuHRJvL
qw52dZDhgUhvy9wLTvsc8u+V5vuJ2A9lF4sdAzaz3RF5Fn7BEkTdN3buxJrLZrt1CxjBPK3F1hCE
8n1yEmBf8G7LxvEVczlDiLlT+tZ4WWpWZygkGZInxFxuOQK9IZQdvqy/AhVCiXLlo8jWVmGPxGNF
foXPHekDYl236bqHUF6vx3RNf5PSjPVQr4Uxl3kvyfPdWMfKOr1XTsYzRLx7EZ/WcokpawmaXQH0
tSZikarMdWOym2MQNNfAt8164utm3TP0RfwPYZzTarYOUP7BLyQymWhssaLY7lH/w9h5LceNZVn7
VTrqHj3wZmJ6LjJh0tI76QYhQx1475/+/wCpekpVFa0/YheCTJIqMhMJnLP3Wt+a2h81xC4FDtDR
96qzr2Um29DE9woQsq0E0QBiLabkUuXaqdvJazVbVRLxkm6YegVhxikm6bWW2htpoLBNJ8pk9AhG
oolFzbYH3bjiQfDUttdupTAVjpHVeasqzPYoOjBUvJWwPUNZS9uK2Hm8ih3oMm8cPCI2KTXxBrru
iTcnnuO4luOWuNpmN9ddcD7ajJHIzUo3JgAycZOQOw+BzvscZNMaD7SnPZ/NBNDu7WIXHmzSSEjE
5HUV7pK5eu3Cm0dvnxAaoLiQsKAVqwAGLVcXHhE/1LIVM+u59YqXFN9ES5/AIw8ZNYI2e6y7M17B
mafIEwahTGuR40qRCMTWG6APVW9VLF5rwL/3esNru7W6hfBZD5yvstWMBgE2ROytiunYg+8ktLUU
Yiond2wZ5Ltd4Q4FVlgXqRy4YlvHB7lv5PW4Wvzm9VhYqMOIxnYdVn0pGbVuMqzVym5NOp+xVinx
JU5L10o9auYFHdfjSKleM3r9dpx4HVV+E1Ch/FZrNVvRvop50Wli2R60LirhO2GyKR5kNlPxdMVz
LE8ZPAte4ODJCjdiOAgMjtbqt1oSz3Zc2KQYGArdzXRXn111drvObUgSZxnA68qrGzJk2StHuh/g
KHp57wy/2Lptpr2fFzoMIxFEmgZ0jvWS8PNCp5qrLIfDjCcuVFG863L0OGll9Bg2mjeMY34gLCPC
3mbLHrYx7nKtor1J1r1AnBaG3MRRy98zwSsDW86OI0a9IB0Eqx2QdBhLotv/O2T4efaW9eZYb2n/
lvf8M2+LeKv7N0W8aVsRJgdHd0PpvkrZq6m/9Mur1rwgCqdC/cXi4/CZiuZn55RF98n83GbP2fwM
DdnSn6i2ZXDwFImnRDzZyyOsFqN4tLayrYdoXCsZHzT9vk0fDJ3ZMzFLELOrMie8Ozbtx3SWyFwp
w/fEjItnAjQPDW7BO4R7CEb7LtlnkDAe/vOm4W86tshRERc54CiYt204kD+sMuShhdAarh2vwrrV
Kwz422HOCC4qMwSQ5YideprVF7kyiWbtDOVc18mHxuECTVqQ5o7caGUFRmlL/BcRRWnyNjsONA+i
7o5ZjHoPLH6jaopvhMDyk3KNoSxz+b7PFu7oTnrOjUm+3x5q+XRnAS8lHjhyGCbYBORI6FwtO7Yf
52kydh2bqSxMXkplNM6kz/3xECtuwdmvLrWyG9SR5QxRydicxKnpJPvJZsK6y4aGawjzQRc+8cFo
q/y5wUv+ixPc+uvumJkJ0CWESWipGMv9fIJPphqmcrNwgtc297nVElpa7XwkOZaanGOuHBeHhtda
NMK+lwAf7eBUXIteGEUjLMzWI40wSrfd/oZumDT8aIWhjY4tn1YYpROwtLXC6IYl6doQoxEWTT8a
YUPo0wjrtvreCKMXVrKPig/9dNCqtQtGZcYhoaqj2HphofjRBVupBaB842L2gVaC/bKiy3YoJTzO
oVf3iI7tWbrtIcr9Qsxu/XVnq9HqXKXTGPwcTG4/P5spGe0djNGKcLXKPGW0VC8t7uzLbN8N6KRh
JlbzW9wseLOtIRCk+oAAt5fzduibjDFIko77GtAf5oB4xHCJ+rbNVP1Tpyr7Cnqsqy8lRhdGPAw9
QVDwfvgaZStf7d8PbY83TRPuSwjc3vYFEi+/TepMKk0S+61TEN7QExRjk3x+LnjZQEjNcAHeHMje
+zyZXhyRfClbI/GWZA4f+1EliiVemDYYo30SKde3eTLvBhVhYJrIxbNaSPq5H9Zg56YonmUE8lf7
i9nSZilrJ/1I+PWnsJ/zL8yfLwN9+OcGvdWMSflcFShdJQdTBcoHTMWd+qy0an3vtEXzzUCssUt1
dFOpAfQe2XHrVV1ePf3nC4yi/91rx6V+nYizp9X+rLiW6VVJHS3q/aioFb1CnX6LpZa3eJb60lsY
AThubbL28+gNN41XbZWvpiQPlhTVIFa6xjXeXx8DzYQgVVtrGH3H8e0UO19gOT7RcHqKbyHQmsCe
18rMINlqjA79VpJBy/VAMWgip30cD0Z50LZqxwNSaTAYS3kox8NUHgaC3Mf1GI+HrjyI8aCLQ4Wc
ugSVcchK3irBLA7jVpERqFOgVDPKDzX9AnAfZ3qb3aJ1IWRYg4zbBM4cqE2Qm4ExB6kZxFsN0aHb
qokOdrlWFR2G8QBzohvZVuIpVcsDSqdqPMzlWuzPM6gw5VoJ38IfIQ7ScNDEwRkOijjk5WFCEiwO
g1g/EEZAhfpaCwLpOpjQ5ZA+4JbAxpIgSwJyE6jU9itlrZlErMIfe3+M/D6iOf2LsdBfIVN0p0zu
/bLpWIrq/FkrkWVWVgy1CvG7w5wi5ylpFEnePSrMrwrccwdiJuxH00ok5IhL/MgIhEiSMc4PBoL7
U1IjSkxVMpAa2oAfQU2eWxMUVtQRnzdbi3IbiQ8O4VTwReebah66C10CcY0WbkdV6URv8jjyAkWk
m9ad0u1DBV7iIAPmA59q3toYUk5129FecYb0WdjZl/W/gYbMnimSdYsFg9ywgo1XLzswhwf9pBoV
Gcz0J6pcbs+y+UlZyelZh/fMFlwIlmgmf2gW2gdhSF/hSXSfmZTejbn0JUqM5aFM+Vm9r9I7CL7S
L+gqWyv85/UWuDuUKau1FKHi1kr/w23eImcns3uZpzM1h0NvzNGpQ30KUzJ+REy3l6PZrxtneS1F
XNEsgL9HJveAYSZOCcJCcFlrpnZAOzm/lFELzNkASTwYISv5aLgaqURMYaeFv+iC/NViDoOZlaKs
M0AiLmGbLP3h9454MSuYDsh2dQtG44wJcsqZdkpaXZ/gTUIHm5JjEpvDAwJXJ1DKZ9pK+n0xTtIv
yGh/JRVgZnGwtKigS7itm6t++g+/i5JOi56OqQQsE/pDFlXl1aziL+gBbN/ItIK0dXDHsdPVhyQj
EheSfB7EM/SHDJL5OpNOtDUUvk/RFlrLDvSv+jqXrXlMTCNm67U4H7pMv7cbp/oFtILlHL/czyeA
vRJhNFmHsqz+pbPYiSJri0kT+3EJ5XovALUip5dm15ZrxVWQ8SLoWaUQo67SOeDQa+w7I5Pc7u0L
pYGeOc6h/pFR6SuDZZ6WQauJJCodNynyAgSwYGIVAc/R1gMy2/a2j5evBOIYft1a3Vkb6bluH/XK
+FaObReYHeFhpZmg0cIl2Zck11cVcv1FJ8SvHMJzpw9WQw7y6JsEmNMxzhwYwbR9dtuHhZy3J9ny
MZLk9mNZOlMZiEqSPVrhBmFalXEh+bpgbpUyXGthhW+PzXNSuWApIndZedZTaeI9Y6Ti2VGj3CR2
COF3NonNirTorobdvhfNQKQLnpO77bFeLZ1bzPVS+/sDCT0DJAgWySp2RyAxe93Q5kqr8He6PV1f
EMMczCrdsaQlHmiZvCSxqns5J9pblkniTMqWO1vf3jQQCc6RptR3APDJUJxCxMuO5Hed0h/0sOye
FI1YyaG0YXkY73FBLyVbyA5o4nQ6jI5s7fBfa24xD8xEDWUAJIt5UdNWljNOTK0rCREhiMDKiMrl
InaaEOsYYtEf81BjP54wLclMrE2pRGbkmjNBbCKRi72qAml1WJuYbfJmjqPlTiq9yJ6pPvxZbpOp
JT+1diPuCk1SX3Tnk26Y+XMO2FzEoXZI9TY6jUATT9tHNHR/fFTltcPVd6i/OwWtHBRX3VX2saqW
0StagESd2g1nqFn9uYfPec6h2xMytDgBmTS7Fl3ERzR2mT843XxcUlZXqpBe4eNc8yjBER8OGgOp
NgRUp8/pibgZGWw3GG1SvZvPssP8rJ3tmzlOEOnkRXdjsyDZPqvnfHHtGjChmUkdsx5IEzvZ6BR0
3sTmRg32FgmaXCfmJ0tGSQFC6K5z0Iia5kKylNmWDN3ZPpVsPwetHE+9EOOJHe+Pj9R+Gk+Fw0nM
3pUbLn/t/dBVy73dK18kvdVPGE7m+++PZy2UkdK5bJ9tj8/0m+y4Iw9HX9Bhsd/tnGy+izEJnhSV
+/hsYg/jznbvWBbsfAVNgNDq8JSKgczPRV6IwshAPe/i9dF4ezQi8QljuX7eeAwW8RrBjBuAZj58
vO+Hdlj8QhJAMEujRZjFLId1J14DTQohytJ3lLm0MV6byBSvBmsKusa8rYe8vToy26ASi67Tjfw9
6usS6jxxptqtvHnrVNfH7ZNe/gZyzDjKM3Lsg9DX5f+okGGfzR/qOcqfpUL43MjtN4TLD3UVj8dc
YvTJjjIRtXPGKpoMu+2hBQLLZTv08cd6tEF91/oQuRuOflxTClpGScUaCUemwdnpqx8He/3UdohK
qlN9DPppqc9dXX7t5ax74MwsvJZ0U89cPYtjY5NrlNe3jQ4+nvGAGgxxrSMtIbRdSODPTUwpu86s
sEVzxdzZkSaOHXPqHeOM6k4WJFRlzXDDSvrdqqX6odbIqS+TqL2khMudQMU80utuQUNaoLcKoI9J
K+FI1tgY55FZBA7/w8OiEuCnEwt4dYokpjFHxn1dydq8Q5olmH8odCk1AdWq7pdzSmLdaSFGEoTc
jP4woSG+frQdMJ6wqp21hU6Z9WpLcYHZOjKuttQYV71QtVNRDs9QAZazZFhgvdjE7XFfLmdrSzK1
l5IwelN9qfL8tTax5ESdmtI+DdmCVTpy0gmVdNk2J7kbyr0OltCFQkqabRfS8+psIniIGWHtUsoQ
e2Mc33an1Uiz6trru6x3ox6ja2UIrG7gSjuSFXDBgJqlW2G55TSftJzUv5A8p5uhGsobSU/FjcXc
Utl38b5fpMqL6Dr5odMiNR2H6phYjNXwFGI0T2LS2VF4k97b/Dj0BMbtmPqTlGAs+8kWzXqniLpD
medf9PW9kBhOvuvKqjgQLd3eCgMGhM7KgkZ8hExAJJ+tSX/H3aZ/GHSzh+cwRy91fAwrXo3ZtmZm
M9ny/SDlYSPtjdzeW7wHjkJUCfnE1RojnkJUXcrmvCA4X4zsBrdMb7i6VnBS7IFRpNMnJ44isk7b
6E7QQHdiyThVxhg+MNe/KC0BV4o0GD58zOlmWhMN5nmZXLsnvNte5GNo1QD77WnEIqAXPjTg2p2t
cqaHG2rXNMmPSt7PNDeHd0diM6ZXSUWuHoN6NAgPiiYYXyV6eCoFFk1Qid6U4HpMexL1FF3Ej4QH
MJNYPWBF1IaPqDc+y2lifTZE8aUZBBnYg0NA5BqPo9uDfVFJ7nHridy+KZI/Vp1Tfm0b/VJC+3rL
QtgLoYl/PDO0vYpQgBeYBJU8l7BK/vtQEWZ4TipDplGfmJ4htC+LqVeP+qRrR0Ujzq0knSaAn2Wf
+1iyOKnVh0lBDlvGFgpb/I4H1ptil7bJ/AsNufrXZRoEDpO3lWai7GKl9vMas1SWzubakLP6Bskc
WtlHbRYxrljhFjSCDa1Bq63Vr/1QVLz8S3vDM+sEkVYwC8gy8ZZPjrLzvcZMUMFGdnyMzMgKZKCx
d7kzPys6BnFDKETb462Mbvqsjm6qrLZ+Mcn+G3UacngsBDaYS26Hf9YikMtm2l1PTlmEIOgmatQD
54bsymCYbTwQbtefNSC2e36WLGEHdxhssIKAY/iPynytk+QjMcH9vh6cx7JVP8qg6H61oP8bPxG7
IRz5/KZ0lpQ/+4lKTcySmB3Y2/VVl68a8Fd5Lau+MsN06msor9NLkFJCuTLATLeqhl3b+jkwq4aA
6mvVXGtmldkJ7UF07Zrr0FxnxpbRdWrW+aWkXZhfRvql7y8Jmhycxv1l5uNsrQyeNm92snrmM0yq
ufpRcgXS5oxig0qGVbFBzfnpu2iDy4BJ/3DTbYz0v7Mjeg2FOOtVt9Hma/X5Ad2GFK6ijW4ENRZU
VmC0QWGBdDnI8SGrD/Z0MKfDYqw1RsepouV/VKejvJVTnyzjaHGsT0ZNgCGeXAQ7pxTRxFZJf6Zo
DGbM7y5Sdx7EpRMXs1qrERc4qdVyKbay7Qs0HnN9G6815VfVvgyMT/Nrl1+b/ErAX5Vfy/Fa5Nd0
9GIiO8ZrPF6znBiAa4TkggTA4WoP6BiuDncfcM7wQmL90vJ2v5TZ+GRrFyVCEX1p+ovQ12NHXDgf
Z2spFr/2RbPO43w2eKbnM+4HtD3D74IV1CoUshU0K6hVSJlFtiLCI4KV75qVkeUNIVe/a1aW3wUr
f9Ss/Fuw0o6BRsr7pllBsJJDa9oEKymdi/rfgpXvmhUEKwqZZdUPzYr5d5qVZjnhlEawQklER2ir
bAXBCkPsZJOtMMGuxU+alYXhtn0xtooXWHRXxb5QPU/7HMifW551nnJ4qflmWSfi3fb/c/tvY47+
tO9Eo2axc3fYx6NL+jMhT1/Q8QKvq/Z1HqVkvljqY5GTPh9NlXUmayO5QSRXe20aVeBZJqLwVKzS
/ZrGDRpKv0Wxp5HkV5E4o7FXJuhqgtw6ZbeFw6AObqHw6UAYnHFYyFrDdG7niOCirhQNcnKgNcIh
iBivtX62pImBJWGEV4eOVpWG6BUWMfiyBCZTHsrSNXMpelks3EQZDtRfXG7oWP95D46ih4EAVjwM
Tlwa16//oYGAjqSpk64lkWJwv9dM39N0C+EtLAHeBPfnxgsnT2q8FgP/jPRsLSv1na1o0ozQ5mfu
s36o+7TiLclnW0iFkAjIcCvYCwVxERR9AHmLmpWgocOmBOpWiRNMeCKx6ihB4QQ2PJ6tGgc/WiBY
rDoBpslUDXI1YC25yhw9u0BPHoBVoEQZRFEALSqJAkzfWRTUpr+Ax4HDsPhxtxaSS2WrWvjcYYXs
ZRid6bfJXomjeKuQ+YsNLW+tnBy5di3uyRThyIbELpOVyXoEhU6Rv0mVjgc9HJLskPgdRVOAmNDK
rxL/CVABMWEaixDVVxx/TkHwBmMa9GkwNcGwVdewAwkatNrzWv0ctNsR4apiBAmh7EaQz8FkBOm8
fhD/XmJG2UrCVqDVayl1MCfBUgdARCjyGgbbpzqbVCx/VvyRaVfvl6Wv9b4WrQUNt7Y8KlG8iKq8
sPekcq3klSjPzkG5vFZDaGznknwMJ6KtXWVwGWtRi7kWTHgqbLwELB75rLNHthU1YIvcqmsgDPoA
PyZC13Wf6HVJ9yNjLbTqQjAdCaIiiEWQcLJsVfdBUQTgGvqtmiLA3zMyDFGCuQ8cJZiKQFIIrA8i
NdD7gIBHe6tZZSixs4qAcraSCFPmf8EZslVhopf2K5PIMh914E0i/JE+RO4nnc++rYKGaHqx6aWc
Jf1a8VYI7S3b5Sgx7kJiwXJzJiN2rWlwdXmtjBxo021AY25FEFPceLHmSaMnNMxMXp/4VJswHFqr
Hn1JJZzQd7ACOr6l+rLjT5wkjj9wnnBKNEHPucHZQhgWl4eAGANiYrhSlk2gG0Ez/6hqDijAqaMR
ZJw+nDjzWtFWEsC2OnCmQK3Xkum2J8FcBwPnSIKxPehtn+JKa2NcsX2zx8jhFyX+Vx9aIiVjbeT6
ZHlS7zHOFJXnsK7lNEnWah0XlR4ltWuxFP/FFfsvEh2uUhhNdIuLlIar8E+Ty2TOJ6mZcckATD1Z
mBkvVYRHeZIn4ixM1+zq9LI9HDN++v4R2v+p3SFLfljUst/bLdAzYxQvdVuH10El6C8j/vNNX63v
nRnTqjMkfR9JFsNbu2iOEy/1rFmgULP5IWn08zKJ6GYzuhpRL9g9uAUEqFMrIpo3bWfvDFP6YKdq
f9c7SfGoZWuozfKr0dVfsTW2Yq2RAjTO6ZyySvz5gu00sH4SySJwWY1icnQUbrFaOAamYT7H62fb
QyokSNhWVKqfoug8DKdSP9n5WuSMxupxWDNcsU0fzWwtyzkUWJnVA43OFOK2sZZFRGx0tJiQVcfK
PPrYitWYWPC17OVkLqfFPtHeGbMz1WfnoT/L2lqOuNT1xRKXsl6rdy55fWmdtbLiGk/XpLi28OUr
X0zXcLxK5lppdhNvJdg2DjdhemOnTUQKtSVBEp5U2LVsnlzoz1J1DsVZRGtl+qkfTuNwsvKTk0Ol
O/Z4/qB3xq6WHe3uCELPdAg0WauEuFKvxT7JNtYy+fOiozStVZpHJT7l5jGnA7jVlJ1JRx74A+3T
2J8VFjc9W9u1Krx5Na2Ti75c5PqUgAi65AX4oAsVTVcqLq7SGij6i9nz3wwwcSEDBte5Y9MR/ktY
gDIXY1hlxISzh0TlM0gpi5Rcv43CUXKHstIep1YqMY/BdGAJ9GJidFnseLkLAVY+lIS8aIIE6kyt
2oCdeQdQHmrlSOCQN+Hcuu2FeioMq32iP9A9tRKXLq3tbsyl4IoV4wDBqnUoraV8tevMT3r9vWvi
l9J0xBOk9YZ0mJVCGXYAGeP3Mh+GzwV6oNmEFzKhZF+REPRORK18TrP2aOhc1LpRre8qOOb7ZWgk
5NZ1voulqXBTQ2+eeJuarLvHl9Lqnon4oH2t0oOhtYDJI6pNkHBad7MYRbWPi8X4ZIflTaS9AOwg
Nn7p+1OdiXvVHq3AUsHm9YVm3M25NLqNEr+mRWNdMZDglWlw0FUS80yrPM8wI9CgjvJLE6knAhFM
gtxyUFBzif+iisyPqoSoW8za7SwPyrmP5OluOyQ1iXIVDE3P1kMiR1Lo7X1TnKN5lh/bWnnl+RlP
85AzUIgNJI+tcmE6+TiZs3wqqxaoqmnrO4VLF3KVZpWq9flJG8FniD5uHptvwwwa1wY+dLcdpFmE
J22P03/Z96G+nEFv6q+VeWYFrL+VXVidZmOyEU6J+CMt01e5yrObLppuAexXXFJHfOtIW4jrxqUt
D829vca5iBA2Z5jWnedEYR/tuUuqbXmrjmVxk4dmidAWx0mll+YbnYN3RdKKL1M5n9pEF/Ckjatj
I37dbgb/9WX6b/Fe3n1fqLf/+z98/qWs5iYWUfenT/83eC9vPuXv7f+sP/Xv7/r5Z/73qURCnf/H
b7nGX5qyLb91f/6un/5d/u8/fjv3U/fpp0+8oou7+b5/h8D23vZZt/0O/B3rd/7/fvEf79u/8jRX
7//67QvRDd36rwlA57/9+NIaVOZwU/yvP/7zP762PhH/+i3oP3Xv+afs059/5P1T2/3rN8m2/wma
FLGDhRkf35SDjH98377kqP/cvIYWEA5usPj1f/tHUTZd9K/fFOuf650XhgDBSw5EdH6Htuy3L2n/
tEDW2ZCqbV2RTUjbv/9yP72G//ea/oPE1bsSJE77r99owPzsnDIUxu4YReBjmTL+QS5uP9/Y0jFP
B20pGAHWUwzuWKl3tdwdNDRqkvMtDyFiwFTSD7lU5ruc/i1Wn6OUFM9jVdrHsDZYyfW3ptncxB/J
XEaL7iy3xI1PoXUo5/wipflnsLWPYA/LHXD7D8NtKOxXEqzUXagWuzztXpKiIHebfAiuMsKTwi5i
ljztYZ6JXdSFtmdN2qk0VXOnI7ldpnOYvmRCfSckCm9A6Ed4efKIG085ERw5ZND06iHZN2WVkdU1
sWLRn4VApSH4B50Y5nqjh9HK0GDZi9N9Nu4W5THp2YymPdxgdm7WHnLV16KaDpJ41s3iSzmaH9M4
HF0Z56/S7iQpo5UePtjr2Kjs6MOOefYqC8iZJsPSsMIgoy7r3LH8PMfmbmmRK04wJ2wCCgxS/pi1
6KAT6LfRvY73NALdHrWSp4Bs9m1NgsDZv/dmTyO403C0YIa09a/SmtIKoakhjcJ4ANyzs5T6A4EH
r2FCM7925od+lhFJajdOERm3OrzBEznWYMNgZUeD/E02jLOIHQdwpPyk30gdhK4hjTPCKe2vvear
JBrspiQauYeXpBurOzszp3PfvCijDZ0uVS7cVNpdnWQJGzc2KGKIuS4vWn1XG1m3h8SKLMD6BpfE
z8Btwk1Jg1ZCJaN0erqvzFRx+1qOdrb8AbjJsDNbXeK+Uo4E/JCAnrRF5HeV0iCypc8i2Q5saHKz
dzSTZg1xQTIxlo68MNZa7p2wLEPy5ArHeY7GdnRLeCvkAM/XKVNjt23rt+5psM1p1yrOW6av6U/m
8DoNApPSgn47J/M5byXf8EQzCneEk5ogwTO5+QRhPVVsU6qHWK5uEBwiXYSG/FXHXciMdhq1vcQG
ikDF6CKrjhdWDXYcDJ/o0FpGafvFSj4qmdWS/j5eHAsZXTggJXaYROszA4xJe+yNeEB8wfAhUZqb
qbAZmd8tEoA1ZCVze9uM2qnVkTI3C6DKjLEM3f7FBg015dENedOGu/j1ixHKZHYzzdh1gtCccII+
0iDtDS3OTrlL97HmfM2bLmib6CHskyPxc8oJr3MAo7LxaiX5IIeYB+swvTZleleb8c2jYcaX3miS
Xdfb4KA1Inj0CV8WTD69kvyee6zd7CUGdWHTfRB5fB10BP1yMsqnOj+kRc2PKtItBAVATR3SRkgx
ZlsZfppAQ1a0lDmviLLLkDzEXYKAQIXAyq02PlRJQ6bHErmaqV8lOHeBOne1q1fLK0lQbsTJi6uO
7G+1O5hCGfalXD3kCl1mE3roXmva5L6BBL4fspVAGBvI/lBom6FBK5WsS3T/iYUHGkRKPJqkPEr5
yEnH+8pWiXJVC4tuaLpq8SBgWfYUXq5pN3xSlvKxJbvDkguf8NsvWbWwBSCGTrVYm0/a1yEj+zkr
u92cQhmzNVGcHXayau8QKU9yUpHq8VEZME3piT15KoLTQCgVy5owYRg21yiO5ICQvGoXTmHotg3E
wiQf2GbPt6YQL6HJakTlzUaKchW6YL5Htq+9V0OXYnL0AB2+3Gu9hJtD00/IhmMsURYReTm7Akcj
izgqjUDTYfYlcB8zZEm7wknf58kGJgo80RYicgtEgDs7JS24IfWVd2j/kBjp5E64ON2U3aiuI53P
IeLbS8hFDmQ/lCT5FPMn9qW9XIVGAxzc+9WIlOEmiiUPIcp4X8XlvJuLejj23I/Y8lSIHMMQXzGJ
4x2X8x488YehyVFiwpdjYZpiN6zI8lBs8QitcmE1Wmo7MZkPEmu4lzhduOhK1Xs3TsjiJc4Kpip4
detvDdDFc+OENlRO0sWa5I1R+Xwu04PupNleQq1wlQTju4LrOonLpsZuYwyf6qZxFXhsOcqT9wLW
zUR23a2cgnMSgEp3Biy7V+6TKsRQOT1MTYatoQfLh1CIjToWI3lSgfuynV8qs7nwPB94dzZu0YPh
I1cWBjzAqAehyUNQws00EvDXg9zMvor3a1cxbnUFpJ7Xdsqe2nhy3gF9k5ZbfpxHu3pIGaHQEUp1
ArkMCwyTzsUAgUVoyPElV/NLs6SMIOziKa6+RTZynFJK9ss0ZDuopx3gOPU88FaXsqjA6OF4c9H6
kOHuIcmJnWpyaY2z9BQW7G7z+jTlKST5TMcmM+NjuRZmetTCrtirarIa+OoC3JzGvStyy4bnqO5q
yIGKcRvnzqMYUrDDak5DR3vpZ0TuBMAXp0jK76V5eMB7p7tYAJtdxMaIy5rFicCiuUqNR4Udw3la
DJSICdx/xlraeZYicdCsaLrUBS9EGJJ7b6b2CxR3DBK5zEwZ34JiifmjI7grK+XHMpSXXSsj1yOE
u3dVesXPqj0Xh6nWerfq1Y/6ojkPQ5Q+Iv9bbpZs/ATHDEC0g4xwaZ35MIsM4ZZmY6lGwf2Y2eJF
KfK7gff51ag1gOOp6F3dWZNAm6CNuK1LixSeJmnEaLyIm1gVl1V6eE2YCc3WnBycOZF3VUEIR+ug
BeWeZbm0F5pdSYd8P8Q22oJyIQgUHDlZFce6zF8mSNFeFnGGSOb0oRnolBT9wnWxul10TdyowDIO
ptF+ilIrP5O+vOxsJZb9suHKUov0SXNwVop2aG+yTq12yJeHYycIxaHpwToCmNdZ6rUvUlxNdyzE
+COi4o5Q+ptpib8tpvJqkQF6jG36iAPDFw1mawPlBbUkKVgNKvc9UoJup2v02JwwSu7VTq52xgSG
sZiBjciDRAp8DUlI4a7Cdd54aKSU5BGYhiSCv3TtTBd3VKJ9QSbhJWq54WSNiM+8QZ9477RI5hG9
iqT+yKqRUa9wNMDwylcnQ1CR4uPFGTHTjAnq5IwrvEEASporcGRot4y/rDm6KXT5U1xFN00/onme
0qesAciuZOlOdpI7jLPjTsFU2NR57GWrhCYeuJbnxB8ZAwoBdnapElROxHmCRShCPdtUz7LR3Faa
elIAz/planmFY/iJeGNN0hKexJpq4vceJ+Na1dJ+NuvPZY07zQz3VQZouU+rcbekhC2Hi8PSyL7F
M3Ab45cnqedzrvCukdRK82QU0uogY7pGV4Fit+aSqeaRZzWPfdg+KTwb6WLgNlIOOQKsvTzfsLlw
zYo58GRhrFcS3hVtSXxqWX7IiqTcISkTWNrlp7gv30ejoM+p1XQ/B7K967m/qCOzAKcLX/4fc+fV
3LbSrelfhFPI4RbMUVmWdIOStW1kNHL69fOA+ztjmccUZzw3U7uKmyJpAA10r+5e6w0jUoF75JL3
SF3XpHQfbT/udqcXRyggA726wT5miOL5pw9PbwOhw9A9f/vvvypHrhGhrNWnH/37zfnvhRdyFlUL
0Ze0/zl9++9HeVp3u0///NOnp1+VQ2RtFIKuGIpqW0wvkRNU29Ofp3djBj3212dnPwkDXOvd09dn
vzkdYVRlVmVn/+bXYf+Pvu4UgSxGFVk4ghvptp0SnPEoiLf19Pb0969vTp8FmI6NVCRLzLTgMEsI
b/36xend6bMGntBmEmYwmPNc1clIKRjRx+mIpxehtuHIfMRpzLTjN4RkQa2l79xU96Jp86f+U5R5
AXdQy7Z16wuI9I2fsFZ786nGbdph/M8lNtNVnA7lOea3tmgLVxoYfKJTphQhhP/TOykkFSo835jF
QvNcshfK9vSio6K97Nry2+lUael5GGwioAj6Q2wl0XJTpmuQEr+atxAJmGfLfBvAM2IgWGAeXMMJ
861fmGJ7enf6XgWqm7inD09/W40BZN5m2p1+/OkQp78/HefX96JCQaCKEOMuzJbZqdExHw4Dko9l
t1VHSm2DWduxG083oLaVYJwluWXh3Cwjoz090tKX+P6UuT79fXpXSn47d8aEnOn0m9OLXtQC/epA
maenx6ELW5lrrcNGeVDbdWnOT/fg9BJOd+PXn6fbBHpeTWrkXss4mZ+e1unl9N2vP0//SA9z8e8D
zcdpZjj9ffrm9MNIGRzQ8EePQpTnBx5sy96cAbBfOiV2FSmKU8MYulGnPTh1tTfj9NAVHmy799BR
gPy1+wI0E2YFG4yC0EYf1uwl17LHViaWlgg2zzPm1yE7MIGj8QaLSSj3SlOty0zcIoG1y8JnK5bn
sUwdUhJbSg8bUl7v0Z0sqaBbyZbL9sq0vUVQ1pPYyLLWBYUqc1XK3TJwjSJGC4itRt4uCIOg8Iq5
pf70s58VxNhU9+EqqXOD8onXdcfct1ctTis8yNUQUI6JlaXFei5rIipINyp814TG6guksWYpILio
pui26lzP8ylo+rdDJr3UZfGqO8Zd2794MlhEtrwx6mtaY1HVqVYkGOZwHWamnu4EwG7sTGpM2qvb
umEhCFcllvWNlUY0gh1M9q3z9a2FFUenAcvwwDbj+idATJhws5BiwAFF+QAC/0jm8RUp6/1YvmsN
voKYVSlqfGRCu2lSVOmw52rBjZqptYly3cVug2ISIBTUiJRBXZeiZ6HaL5s63nbYrCYJJgBMJdIM
+/F7uZOo1wnWAda9N9pPbSru7DRZ5AH5fPaPLqamD6yDD3E63kwN0IGXxguks9aj7KACbm1E2v2I
EzRxNA3FYhkxTPlW9XAHi9mBxTV4ufqe7BxABu0fVKU3cuXvkrjh/9lNbjeHHI84s8a81FJuqZfJ
AnxKTT2to0+GBo9pUZOMEQsttVGNHZdYfbRojdRAaiREpSQVvEsx8wpYMA1Ucq3eWnX+7DcYYkGD
Ralsris4NtiuPfTHwox2YaSudehata6QUenvPDU/xvK4VewE1F52cHrOTrbX/mZjrixYBWSmtZWM
b0AKlpGkLnTbO0gYTdU4KmuV9gBEeiPA3aB/7QIz2rHjOQzak9TG6/Dk7ijfFvF401DU632TxoJ1
DJVl9h6EHfVEmMuysaAq6znj3KT41svVjGWj40hr0PHbBmVdw6YGoiVoLakbswkPsW3shPU46MON
10Wu6VtQj0g3VOFLkwTf+si1ZEJNPSSbBoh/rKvbXJTo5GpL7DkySZszBiMEIIvOjSk5QbnZN9Ks
9iwUkqu1pfv3QsVXrXnW++/qAHSvqvcWteSgV5dBTvCpmjl0El/zZkVR3cqZT8wMP0SoIVPJdGeb
m9p7ist0I3c2w4ClJvAnY8rutfW208hQ6Du5s+6jpqEq3G7GyH/r1fZocATSB1uO/GqA9GVH7Wp9
t/fIArJ4mcXBeIcgEajy6Gil9ryO/Lu2kJc5vkB5uWl1FNuh9htKcbTLGjKrvZML6x52yTaClZpT
satJwkt28NAgQDNC4hfFOierYuZEq8xfEaHYlGLxNCDxkHXvVvBzrJVdVIg7RVRbrFC5tWuJzmeO
/l3QtK9FXO1UK5krhTTPa5UjyM+hrr4mag8ACyGNcZyVmEeVirhPZO+pCIY7ERnfnDR7jZKaDb8H
8Wz4JlOgJm05a6Ha57VA46PfoSq+TmQydD0pR3/h2fWNVAo39jvX8j6wmXy2U1yJFHWt5N4qDu1t
puwRntngDYGC9XCAFX2PYQZqhctQL/eZzx6ri5dZom1iqnAO1s9mpD/GUn2LZFwEIrj3uMUwEnM2
BzEZGMcYbyVusVDpSZJya0URaBJ/DUVzPjDeAOOvk9Q5hFJ914TZIm5MV9OieVDEx6o3b8wWhKij
3XqK/dyi6KqD/7P8bC1gS/mUDz2J4nEsPRoxwCGASoXnrHQVxkZD0qNGzQIoSK7JSw/wJ/EtPgze
zLy35ADPuGArpP62CKAFIfwfZP59mNlHMwMyloTzJqhWqUdC0lgHLPnlyJ9hGneM6GehYh8bLzxE
XQzK2Vh1DjxLIzx0XbQbdPNGkrInLcCfJ010QAQ7YcTzTM3nwb1WPAO4n1cmGz3NWMhystThCXrQ
d3FZXGca5dj+VcL/pEvvCm/c5iqWjO3I/CQvT11ci5+hPd8keTkJlc0af0GX3FBRJ8oggNBG4PFB
18jDQaEXIGO8kZF9N6pXzw4eQ0SxKDttSKS7CQqkImw3mpABKUxwmmpTP0QJvN4MuZuRuCnQxfcx
Ll8IdBa76iEFLi0b1n0R6AfTBC/o1OsYmcPck2e1UW3xNNv1bUpF2UeYLtzqiNxHtfcCHe4f3Y9f
QJluvSoDOtjvUiuhT+eE7vR+DMUTfPZ9DGRJtgushSme7oroUUY4ePRcp7uzv1vlU4fCq4fpxMzo
INbuRzAcSv1WANToQDUxjI46snumpgL8ujeShsSuciMa8z52xB1Ey8ew9zeiS9mSqHMlOmodKlg5
hIGAZfyUcW2Dp9wW30TuzZDowhNb3RvhuDVsaacO+IoTTxAoxcwFcgIQboxyrYUlp6tOCpDd1KgP
EhG8ERyNoCdDFASazhVbev5mI7nro8KgJOEK+sAa6zPV7DceqwlvZdRiHxqIimywBF4grpM0MKrM
5l6xLKYllph6C8gzvDH0+5KSLa7laALEiyTWVzqaH52aYBKRoTDSw4c316ZMZcGAuUDmkvK7Wad7
2btNYrio8TbszY1o83tN9V0/TW51+8Ep7R+Rc6PXxo1UyVtdjpd2ac+LfKbm/cJLXobec2VMMBwk
LG3UOaq0R4eY1OFAAB5nnbntvYwpQN1kzQDaVd/iLf2KXNI7u2bwAD2+gkYou/AekAJriimGD4uB
GY3C6xKg9DbIst1QMMUX0ju7yUVo3VGJBvxSgXnMyINjaQPxXMFqJNTJp5OutPuZiMGWgVQz9GiJ
/Wg6+JsmINg1Yg6ReO3AD8qy77afzSOoxCnZcxOXWU2LD7JXrtS0mzs2BonJeAsqzJrXuXFnVvLO
okYjDG+TZVyox8bZF0sf8XurujWCeNcLig9D/4Hfyb0pic2oPEegE4ZAWcUN5ABzArGSmCWPaUYm
En8wKKQYh0mHRICxSfxioY3WslNHaMtTmvnojfper79l0HMszSceoU+HkEuSIiXPFmkgy+1NcAim
xtIipuBJksluVkwmp0iew1gdqeT09Q2U8iUa/EspGLCxGxee7K1CL16pZjpHJX+txQ89Bnu+5G1Q
tDokBYvvoISmKp4a2MeGByywy2/w8hMieBpFfQOy4KVHesPGwr43gyXVvTnARbzH3iq1nbc6YjNs
eArmxRL4lDdsDcxwWxtglsxKmcihKMrGNpSnEjFUGccP6Jqc2FuLF0VtNrrnr1XdWpnaT7J5c01G
QR9XTC0a7oM6xxm233NASik+sFuGSjyPs5jps1tVKSXBEstAKg1ttQyEv+otMe8ckOM9NTMTQFuA
vEwSQ7er5yg7kVMbF2nkzAcbsFcDi7Zfp3Exy0wJtFS/k+1qF9vdsomNuVHjRZOG8zhHghjPtQBm
BJ5FVOGKJ8Fk1I+LEBcVyTdRP8NfECEZLernOUBMzTL3UR/u1JpyVbZqu2QW19WyleWlPFqsXhEy
gaFewibxK4BxoANDkbu6Yt5KTwksxsBWAAbJpK0B2xlUoDTW+NWG8E2y18PGDWRXv62F5NYYEuJa
tchsZCj7Yt7Q8GwEAmqQDBKvsZovtB4/RntnVCFoCXkB03HhGc6KWlgbGAvi8ZZM5bKnvqbH+cLk
AoMk3yodZt82hB/E0B1vqSXKstIUxLkBcNLspNcpPACGkOtt+iMEsOdVNx60HSphKyibuVSsdEzN
Aql9CJTgRQjSrLl8g9vCFrr0WuREcXaNOTJMxaAt4N0tahTeeqVeJAZgkj5ZKgO2ldayQCUprEq3
heXvRRLIZDY4JY1oofhSZGxwDhoKYNTOYSjrjc56USE+A7q4sWQAdTHU+sTCJadaJcajn/XfPW98
jhtnK5fltzy9babtkaw9JCzgm5q8ttNsPXm4Ad2BED7EtV6/ETqmOaF5awbSPCskVwNjL0fRQbT4
2fS4RVSgN5n+dE17k4poY0KkQpRA0TBUHln5RivJQaOwZ5CCdNNaFlEBxBU0lTzbnJPhX0ewCfC5
JaeRzE2JVVJNbCcCwj9BPwrs2xAsWaPsQb4ppVi0RXgwciq+SusOCgpYirkQOEpWDuIdBdK36rpF
SCDXkZet4q0ylKsewRXcSefhBPBM/JWt9mxczHuSKGs9Qw0Fw8SM0IwHwaNe6EtFkZdNgiKWbCyz
CkBe9+ZZ2oT7bWJzsiCjJKAdO8JvhnHKqM+j5A1pjg0qrpux0Ze1OszCrMDmgKyMCjE8AQoAiDHK
yaCWIJh5eGktoe/XzQyEGnKMYR2ObE3pnbYBX0+OVrr1c3WjByB6m3qRNwjggh9VWOl7HdqPp+RP
AmQafQ5KiFjdkoCiIIUva5ZG8uL09vQSTB9mZmbP7RKxvl7EgjJsmvL701dAEabygyeNCzM1QS2F
UKAbXQhKc7jPrQagSqf0x1k25Ndnf8qihG3wXjVciGSrrLwp1iMHWskU5eK3UlXjjYFL8a/USkFe
fhb7BEqjJZWkDPiGyAl6DNVknNpYq38zbHpVTVKIU/bLaYJDJMQkzPDfOZ/T563B5t20snIuo25W
G3lPWclAfjVlXJeVzWYj7V58S1bcxMrHQ9dG5pMPx8qRivYlEI696UTSAp5tccIx6udUeBKJHZZE
Wi5X36J8x7LNQyHQst1GCvHt9AJUvsy2fAlTiY7pZ1g4Tn8GFI/iwFSei6ZPD1UA8pO8FZ9Hjj03
iiTZnH5W+/rKnORrcpHD3EKyvZRv2FgrN2NXvzo6GzYpUeJN5dmIUbCGWvZUoV6sEc3m0t4E7AZv
LK8LnyTNn1s5DiBWpYpFohTWBhLqxsnZW5SapN3HVcJ6xQzntd95+HnJMSrwXojIYbsZyAQ8yFmW
3CZ+/j3MOuo3o8OgSLtgpWGmzRR3NAwRL8k2xiuFLEUSyg2aCYF5pxTpQ9wZGtQqAqEJia3vpUdt
qH9Aj6wOgSLUeWqkq1LxvNfEshEAK6PnDu/mtUiUcdenLfBvJZ77HtvVGheaWvX2DfarjgZ+zaTd
BD6DBGegkBqNP+LhuS37me9Qq9orEyRlK2RwfPtBdsMKVummBcbdrRAKEVOmdNaKhadQPMUKAizC
olYMCtzLodsbWULqyp+BF5p3JD9yUAVCYurRCRiOCl8efQKhPozmsEQEeuvINfVL2o3+tSzG2zjP
SJUNmwFuE4iMBGv3sfDcbILl4NKqN2hfp2JZgz7IDKp++MpO4SpHoiGJ7hKgy7oezfWkQ2Y2m+MO
uDJhLIgWvc2k2SiSToFuBDUcLORyXSFpN6L3NjQsV5S107Ndy7JFQv3fH4NlbCFiWwVraZINs+zF
KJfLlpoKyVpSgcM6RePI+mGyG6e2chTdMxRS1uAV0L3SzUaxsFLUBCjeithZmuEArc6fRzKOkFK4
6eNg1gB3FP6bXqOJVAisTKoSfX8HYSsqwelk48uxszcAk3UJYOFN025JchivqfcaU55XoKmH24FZ
Vd6YhYYB485XyAKG6RzMJaJ/T4qKAuXBc0oe7VYaFj312JDoFCz1lCQbIkrRUn6cMO/BY2lio/vG
bajip955UcFmJpO4XdCRRJNyIJkPdUZkV16icEKwGAvbxwQBr6N6EHB2/6HCOkukYI7QEe+UJ9bS
CfpZ0rHTn1QDFC87Nf+bwbjahiJY52O1G2R7nyEKpwkLdBDeX+o8Rw5kRF0Oaq47TILBuf69twc0
deufbKiwK7Ihn2nOU3LsNHtv6HjV5zcdQnOVUr+wRiK/QoqxqNwKdEXlPdXKTc4cUzuQ48vbAVhQ
bQOLSt/yuHeTtdFBAxYvgps5LfODOOSmapBdVHaBesqA1GZ1qazrCLkeqlcgzUqLswhStRKqdnbU
3MWQxAUZNzN98VWQtB62x9abzFpF4DYHgQ/GmDvkMfRfD4Y6rieh9WgP6ib1UdIc+y1O6HdDFmLO
Z61b/DgxmGgWgqysDROU6ruMyTWI2INjikddaGy4kYQC7p+M8h2U6TUqMEJ3VmMsb0a6f1PEGyd1
sKNQSLr2u7CvD4EY1uVMtes5pPCl07eu1QnXZGeczwkzsb6OWPLB7Q7Wk0sxNfR0ZHcdutX40Dbf
c3U1qhBanluCqX83DW1FRV8eGiWScS04APkRtIcPLDc/WtIRhr07pkdoEyDIwg8znnUPeT+DMaGj
h48aM6qoqKD7c0TtQvvVjl7b+EfE+Khk2KVZukJK7iazGTPDBBf21wPmam7nxEiE5Yg5to9Qg+cR
aOSkedLabhtWDFzZWwLkWra1SpUEb1L/puzHQwP9LzHdnBVGK3nLKgxXU6pB0o2XFG3HWKVwEpvQ
tZuF8WoUroJzBDJVrJhnmoq0qloDZbc3siVunLB433a6/KRY5RtoTOqj1TG3xqMWy3uhyzuyNRmz
RdsA5kUTXuukFduPQ69lUIlZ2yHFUMYGvTk6IiYGcCSFvi7DQVfWVpjD1rhPokOTEsir9lanEt9a
T/mgzmP0wxuz9ucEx3+8oXTubSxlAfi2PSHMkN8RLTIrdFV1CaaRJ6ndPClTY582pJZTc9RZCVjJ
h2PBsA7D705uo405/aBTWD31Qt9JqRnMCcMkWyE9jqb6oUgsXTpHUigVl/7OExCsYkBmLzjobk+/
MAvgOKUDo1n0jBU7l4NZpyfWLm0AY1mqn0MlRSSypkrHFt0zWX171mMB+P2oOcOD2YXHBAm2e6fE
WRHZHzgqXV68AmzeDJFTPpIsTw6+jJx+1mrFa4zw7izNhIL9ueo/WaO8Qn85fw3q4gH/D2hEif2R
hYl/79eGdEfi1lyk2UYMgUyPlpKHMsqShxDNpD4o7k+fGODLF72C+OPpu6SFN5on2FIxo3hY9G4H
q3UOmZqwLZjesVFzUOSVwKhLxjsVqO8Ny/J6meATNkX96RWNC2NXDVa4iuzw0ca4gFxRGXdbe3o5
vfOl+KgZhbNu0MDumc3bnyXsa9B9Ew9XCaqZnqMEIzTxI89Iwg2yBNxUQyl5ejm9G4SnuomfiKVR
CpO9vwEosEadwEI2btuHDpK/eAaZeoseQYc8WzHWbTqzvYpVbpKiZE4SVKr64d5qfH0TU/iftWlX
PmaejwWnL61Y2pWPp49YAG7aqC9vomgH7b56RIs+IWEQIAQ9/alK0ODgg1vEb/7Mw/pfgsz/FTr8
/wX4/Rue/BLM/P9DdLg6sVwvw8Mf38Pu/Tc4+ekf/AsOV1T1v1D1NmRoRbpKnR7o9b/YcEUx/stR
TZBqGr/XZJ2T/Acarpr/pdnYKU3/IbOlTszR/0DDVfm/8BUDx62hF48mCFjz/wto+O+qlWgJ6fCd
AJ9PsgSfmKkp400x8UE8ANVRV5TFynn/nj58ugv/waF/xp3/Lmj+6+BnYPM+JMiELLnA5i4DcNYo
ATV4oTADgYD5+hQA6+H1Dr7IJtT+r1NMn3+6fp3hOnhInB0oNUho/rTXSEAT0+tPB56A9J8OXDqm
pkca1w4oVdJmSYrulwvv0iqXled2wJmz+ddNUC6d6kz6ISlCX8cIKTkkqju5DZOKzlzsNdGJyV1H
B/V65WYpv/ORf92tcx4yEEpcY2gU6KD+sb1Ngeuh7XRTv1U37Vv1/esGXXomZ+Q51SsTvU5pz4CM
s5YdpeIKofpMHO6/r9+eyBqfH0qqRJaq4SRw6H7G4wwhT9JxiEreqxTqw1m5DX40V3Q5fudE/jrT
1KU/Pf7eLjtMojkTNIbR3jRH81V9LFnQvRuvX9+lM4+kX6eYhuSnU8SFxLBmBjz47/1H9hH/1H9W
d9J9aLBHXNkf9UG5cqZLbTkb45LooFkOnCgu3eq5fJTuSdkBpl6JK2KDf37gkFV+b4khFJEFU0sC
0LB1dNfJVwLIxXt0NryR5QFZUInkwIEF9ncskeepYKvmlj/JZ3lzlsneN/9KO37XYvn1RM7GvJDR
HosQoTqM4R5PXCh+5SybHGrG+6+f+XRD/mdQsZ2zka7oktF6YZgcKLvA2Ud5AEVjX94iLlbN/u4U
Z0M8BUbpWdS+DrKvshh8S62FI3l/efCzkY1br4VyHtdv4eXn7asYDk95zQj2Qhy07an/fhoQldyZ
emVy6dkHAA/2RIntJt/UD+vOexnNK03484QHvfP3kwSRJjkTYvowfrSPyvf8p/fi/N1kBAvs92PX
Wt0mjsYauR4QPxva/lsyJFcmpAtjzD4bxHISxjEQXCYJ5yMej6r3+HV/udDnzwlhWtRIkmDdSt3b
19yB/QUYQMdBpiOFRdSny69P8+elwP/wSXeayshsn56DaZfySNCWelbGrsBl5pon+6VTnI3erBgl
qKY8WalGvHyXLeVbJ9vl7/WVJ6BcegRno7fNBXJz0+htDDc9Vu/5rXSP+5n2ps38V3s980iTuF/f
rgshe1r2fR4KNYrPvnUKFD9JbBzNvfEzP1DhWn19+EuD4Gwc17hU/Xv4hsOP6+jZXAZ3Xx/6wk2y
zgaxhzVbYfQM4kLRP/KcqRpTtK8PfaGrWmdDlw3Z0CkG9x9AjmtIj5WeLG0HOdWxvnLbL1382QCG
jlQrg6/Eh6Kq8NXTwRosvr72SzPZSej8U3ALOk8dEjQVDhSNPUQSUszECqd4rarMWRjUgpdZio6o
WdflPNGTetFmZYNHlQp4NqnFVslG79q1/HnBiYDu773LbBqRlCSNDgjUAxx8gmKGIYN01z8RAf6u
i53EwT+1t+jKrAqSztpnPS4eMW5MzlgProatR+zXD1qJE83Xt/ZCZ4Yi+9tYcWpqNyVC7HvqwSuS
bUeM0H4kfbIaHfzCjexKx74QXqbt2+chqSPlWWv51DcAHodu8OI/GSWKwO5wrfdNR/rD6sCaeuWn
W9bwiMcAH4SDPeJKlZSbInoPSAt+fZsuXf9ZeAQaXko51K9Dn4cr0b834K+kn5X9PvaIywDZ//o0
F/YYqMD93ooqGGB1Jqz+cwzRHTdBt5kKILK0H94Laqg98HP7ypO/FBDOoqTlBXmTSQpKVlGgbNIk
XDQxlY6sAEwDwfQvb9xZsMyirtJUMO0H/eAb7mS6E7kxGamFLuZf37MLYcc8i5k6gOC2zThDUz8H
NYnVfv/1gS89jHPXpQyzNAPpSJzr7iBgp1gD/0jzpdq5QP2pG5hTGuvKg7/Qe0+ukZ96r1GRTNQy
PKtGvIAa6x3pxdq+0o5LN2jqAJ+OPaL0UCCYzMKKLO2Y/rSGK/7VF3rQubK3BVGkTOM0PVgwtDEi
VzHT7nXADI9fP4BLx58a9OnCESgbWwwwebLQagtgtSoKkmTx1Wsx49IJzkZ1oLBLNREWP9R9QBSH
RZ1jdCUVydHI1OevG3Fp2z1JF3xuhaYQYHG5iA9qXQ4JMS8Y7hUpa+4tH3WcGu3TGZ6TWNM5AtNM
pha0y+pxFdcYwSo+7nNfX8eFXnAu2likVHj0Mo0OZmjHT20dtPtpq7P5+ugX+q9+trrIQ2z9MkNE
h7FAPMBNkaCd4xUCApaAec2y88K67txwOgNNFY3AYA+RiuYcmGv0E90pS9LPC4wVr9lKXmjLuZKT
EcAi7KbFRq0++ygEUTHWrzyEC4c2zmLVmLS51MGmPvgpqgjOXaf9I5qHrx/BhZn8pNr5abQEiV0P
o56JQ+2RLmxqBbBM3aFvJzmvcmTAQrBK++/C1bmTLo7iad4bqTjI1eB9z+wA8c+09m+MDrXnr5tz
aUN7boAy2ErdDgkdFuodLOOonVWI0iLCA9BG2k7K7sWVOepCvzqZPX26c4YWtaE/cqY2oTazKv+B
ABtNIjVuTxnhx9ftufToz4JZjohDnqpUxMygm4EIS61+bjRXci+XWnAWyGJsfuzCnAa3Pcvw3VVg
zLs2aAAP9Q43uNKES2c5i2SdBQBQaTlL+gwyN4tcuNfAwf1sRoLByq48jUs36mxdkmR1oSdZyfra
OybNba1tW/1aCvTC2t04W414qq4kkV9HByMBclbdJdCmEMjAyi+uXny4o4UGe1pcmXgvtORczDdI
PX9sk3DY62rrhlruTlIG9vDzrzqUfvbMc2wJ1MTSRnin1bHFuqvU1Wers688hgsrXv3sYdtWaeRl
gXOmr2zjbAEQQZdcBZ5MACBy/ndNOHvUZdX5PgnFHvryY109hNbH6F/pq5cu/+xJm3rT+5HEoZ16
lsqzVl0AB83u8SGEy/z11V+YUSfhoc8Te99aNuJX3KE2fkvyTYwA698d+GwyldMei4OMA/diMuR6
qIfHrw98Yb1zUp39FOgao1VSb7opZjKXNQQ35yZ4pP7KZV86+vT5p6NLpmZGcu8Pe6k4xOCre/IL
KwrUX1/7hcGkTZ9/OjpWHb3veNwUT7sDWOs32zL6+LtDn4VmLRu0tu7Nfo/3+UyOB3Au6TpP2yvL
5EtXfjZQ08wTeiNaDt/sJdaYsfTq9C9/d+lno7RVMNYZ46bfK1iakRIs4AB1z3937LPRWbWeLnqN
67ZLFIww8Bls9nDllbF/YbminQ1QC8WVrDd6Rk9nMV3JzlttpSsld26MMV9qsfj2dSsurSPUs2Gq
lSLA2lCm0w8qEskRckCaad74srEzLbFvNXCzYUHG2WvBe5XB7OvzXmifejaIbaspR2hXw14urRlA
CDga89iHkuU9SbF65SSXEmPqdPZPoyIsDbMXDWcJtDhc1XWoz9rBbOcjZLc5khTWAR6qhMxzEB+9
IfD3mdVgMxt6YA3JY86iJu6vdPNT3PtDBuYk0v/pWiz4g8IMmgFuLeaGY1zikWKGff+9QIzr0GUI
jaCJgcmuSapOtsLoNZNHf0EBPZzrpQrUUVGLZVFPwoU2SDoK2P06SFBp6NsRaiL6P6/dROBRg8i4
QRd7RPcvRzRCFwg31E2xGVFP3WKyIeOLkfVLTSCB4xeZ/aqrhTm4SN+k30LN9OchsLy9nZKudAcj
re+HIVWXlqen9xg3iJ9f94A/T0GWcTY2zRbbhyD1VayTHsPoe9WilbJMWqgXZo767/3XZ7mQWLeM
s2FaZ84AL15S9s6DJFAmcSm3zuKZU7rmizwH2nwb3/xdYRc4xu/dLfb6LIoByOy1op1F4cr2Blep
dmlvIYuwU2xj1oGa/7phF8KmehbwNXkw9ATNqL2FBtMov2sDQkHjlZB/aVeunsV8aRxi2YRJui8Q
z9M7faYPTymwvMaxlon8Kg8Fkl0rhbuYpKrb9Fdi6qWckno2GQy9WucS/rz7YrgJocka+kufoDmh
pEib3OXmppX+sSctreHKIlSZpt8/DcuzbpjLTu7kPWekFpses0f7jijk7Z27dubtlS3G5Yv0Rnr0
rq2xp373p/Od9UfJNtS09ziffxyeo1vxrM3ztTbMxvf4Jl993TcutemsH3pMFU4ztMN+oBg5M3Rw
vf6Ako4vYnQnUvXu69Oc+QD+75r2yZf9U0grGgSoGvT39taDfx/lbvTY/dSf+7tibhyR/ypQf1oq
t8M2O4BRTFwgnodre5U/Rw9ASr8PtTGv8z6WOXW/b+6Tpb8x19XttcXUpUlROZs3DM+ssUyK5P2g
5Nuuq+5ilGoTA2OgCd1Y42IeNnfw636kQ/fw9c281KDpWX66l45pFwZmNwgRZ6W6C+vvUQdROC9g
zJmBMe7QRQMpVPXO38UP5Sx++Bk0J1HW475GW1Hy1BstBjEKSevr5lwIT6dw/Kk5ttwgd1HFzHYA
K7L2OJkqetq1cqx+YRSdJvxPh1cU01Gg6Q17zcVifHfTLqX9MIvod/Gh3RjLykVWZNPMxaxbyAs2
Zy5s6NmxmDsr565YPoDd3QyLh3JmH7fJggi2k5Z/1/CzeJJJlsnKJmLsoZeUNe13O/KP1ZD+3Tr/
FDg/Ndy0QtnLEDTf2y2AazX9WXsY+6E+83dXfxY5SifSjXrgvk6GMsEA/++oe82VLnehi5+7dlS9
3QUoi457EThIUeDQUzwARXbD1nFl9SbTX/+qEfJZbKjqSjCBSey0sI3SnLfK7xZOt/n64JeCnnwW
Gxw7TOpmpBX2KtwZKPQdkp2yjnF1msEjXNeL8d3+IC49md/qQ/eg7qv112e+ENXP4ZTofqFcaiCZ
IFcfI1hukWrMvC9ohlwJQZfCnnwWEwZ6bgDaetxXVeQ2qjy39DW0bojlP/3isS02sfcU9Vd229MG
4w8ToXy2xBBArnvbIQC1ozQLPJwu2nfkEExnE0LnzOt/DMimf3fnzlYVYSksYRXluB8tXFEyu4ca
4UXmBGiG0Bhn19wOTsHzT206G/xdRbcb/xdnV7LbOBIlv4gA1yR5TW4SRUm2bMt2XQjbVcV93/n1
E/TMAO5sUQQaBfhQB6Zye/mWeBFRP0Ps7jIUh7SqjLL7ALU3HYCn9zJ/D/mNGgxM6HAXPWjO2aEc
GPcn+a0fcGtwxrPoAwWMmjo8QuL4TnfN97WHthSj3PlP+ku+613QHwJHEh59i9vHG6OueWw8YzFg
kIrc7wu8IyB2tBvZhzZRPKE2G2ccheIbOfQh2uj0pgwcPUr91zLiA6D3y+GyMe9lF/89b5Ut3cgd
KMrzDl53dEIzr6uY6XPpaW5mcPiXPUN+0pGp6sLR3wfPpcEddFPdiNJXbgwkif75aotBjX7FYfH4
7WTHW39UBwxRDrdXNgb4zt/cmhxjbXx0IIk6eFA81MbA/niV7OqCrnQXPGE7tPPsZxuU4g/CgdD2
yh3R2OVEL6PRX3XXp+D0NRITLeNH1an2xdNWeeP2zVVZ+AXJerA6zPhNggYxPPWcFX/HLACz74PY
fJL6jaTTxsW97UWoLPyCx9FSy1YRvAB1LAG1fjX7U6vKxnvE6OP9v/8K9fB/7p6vKnkGLVHBq65q
R6NTd/Kv1TE+JxWFRMwz2ga92Y32NY3+NjsIa7iiHTidCQYch994z9fWkjFN6OpHR0eKn1AAwWMq
dVOClEF8m3NA13QtWLgVjCxGHFmO8fX+hVlm9+8jRdg6Ycol/ChraM0HBexrEhagaO03IoJvz//f
31ZZEHWkI8DNe9igzgh2aLw6DFa5z+3AygyCYDv8EAwgR43aGOjGDVkJVSER+89NbDouAz8UhgQz
3C40wE9JEd47oim5gb3l1a2EieiY+Ocoo5Z2qIbjCZnc4aTbhaFYi3mp8d4L1l/uN9hZ3XzLpi62
89YqMrFAFfCATsYanGcbnTrcR2f3VmaKr+AE3vBi1gwXC6sG92Cr8746eY34PsTPPfkVKwBOtgdR
UKC585iWT/0gb1y0b6HJWxNiLlqu5jonaZB+hYCUqVmLimhvKlQ1VTqbrdmbDSUGR32zpZkB6WhK
9sR0kj2URAyQJBo+bY10IzL5zmHc+jHMlRN1Ms9ZT5AU9Bqr9YZLc1wkt2h+iM18px/JW/UQ73Kr
NDoKxbIr6F9ogDj2/u1bXQvGR9CHHpBY9Dt6mVX94i3t/avZD+ZeoORqZy5ERG00tlLojuxy+sDj
sojmFxRlHdXsPpPP2FB/3/8hy8m9tQyMuxD3HKeOCvYk6z7mYo+WP6NXwBuHQBdErvfHuO2yogXo
n7cmiSsVFILS5BG4AeOfIj8L0bH0//ynr7OY7inX0NipIBXUSiENyPMEzt60eeDmLajDinOjsoDu
QvA1wRfw+7N4dscOAsDgvUK3pU8RPFtKD25kHpCbTKyvoGT/IpDBvT+1lYePRXsrZAZV7HJhUsio
Ui5DEN0X4jsXgtjtv43A2hi913xNF7B4kZeFjyJXGY3ob3x85VVjgd85rzepCpJPz+d7364kvK59
ByHNpoZ6DVq1+/EUqSm4nBRkEPse0oL3J3X7vBEWm5L5CuJXBf7CQhxBp6Lbt00CLv7BBglztDG5
2xeHsIl8UIVnQaLOgkdcFH6M+XE8Fhsh3nfV5d+XEtRS/7wwegSoE1is0PfuBr8Kh7izLYMK2QD9
+c43p3coyx27I3Qu0L+Lei33ONc0pgDYH4hd7DoD2iFbcAZRvGkgCJsD9mMVAtXl8lsmCp3np8lI
z4lLTPUt++hfxTcVAgdmaARHwUh1QwBe1QQ1SqduLDMj+vv/3hlhc8G1ICdaqFSCl530Nyi6JECb
eBjx6puVkR4qz4fQBiQreQjFG1upv7XNXRbjR34lEsoUSRtMOokHCPiCUuY4l0hlapcy3nD51jwW
jXkN60EnSVKg8gFmz6d8/xmbD9NXbwhGbgVbXtHteaga88hFMypXYMASvcGQndbUcVBDE04YBTbT
aOySwmF5uX/p1l40jVkzLhQaNeERD0D/YF/Q0LkKdrDrLBQMjRC1ltDOrJn+EZB6Q2BvaRSs6lZr
voxW6QhGsw/p0/1fsnJk/qWFWlZRXEDXBZHJGcq0FnFkozxXhmBC52LfmIEx7NVHaJQd462+jcXL
/PeFVTXmhRN0vmxBESN4tZldpr/QmN9B9t18IFQwQK5lgl8BbkRg1lsD3s58oq2WOaCVH/Y92vs8
XaDt8/gEGolX7g9ooKAizSGdeX8lV5IJEKn75zBqzY1B3WOYeA9WitFDMsMZbZA/ms0xkmlqtzTU
DUTV++lBsNLRyD43Rl5ZUXU50T9uIASiOAKxSMHrzcQC2bctWoWT2qWdm5oDzlqT0PAy7duDbFZe
a0AbBMGY8jA5v4Dh2zjSK+8X21AhErGDEcZvmKU/UQcOfY8Dp1jnn1XQg027gus2XP2Vd54F/hd6
TUDHiIHK6AX0MuA3P/QQmbi/lGvuCwv6DxKiJqPs46zoH3zzR+sDa1DgckJEUDlm+qeQwfdueAhG
cVtDroQuKmN3Ws5PB3FJxkhn/6U0uw9hN70XIoUql3V/Vt/I9RtXjm0CECehKuYapm22dRvk0i6E
mT34RzQEMSZHnzU8ErJBXDzPMD2QsYf8hJGbpU3cEMdHwzvl08ZEznYHuSq6mMWcDqZgRIZMc/oh
wfNvndTAq3secKNSB0+b51MfCmKOZun71IEE5SG0UK62ttr7Vl5b9Vvm+cexn9OkTuTlyEFpd9d7
ndU5M0xJ4vAoYECc5wgqtAf5DTQ7x9AhjmZE9v31XAttVcaEoWcISYYlnRNci4/hMu+Hv6On7sgT
/1U8o1nEnq/dU/rn/mgrt5ttR/DFouFDGYMhg0716tK1BSQ6bL/4zKTQqLtp6yCuDcQYsIirpLYk
GKgCY6O0B77fFx4hbxGDY6svQSvp1EBF86DJAEn5FFw0BPXSXmj3vLKr4q1tXYuz2c4FkecLvljM
dQOZg9okhn4pr1JmClZ8jDYe+9ter0oYV75Moe8BQh3RU8EmI5TRrwhw5qYANWavv93fthV3gu1l
EPRxDORlGkMGcp8r4Z4gtQRHHnqYWxmJFZtLGK9Iyvxc6RUM0RmKnZ4hh20jaW51L4H1ijDYgQKy
zduC2xy2zqK0tnCssZqaWCNL9ra1wXItO+B7R7QNOjSr3mdWdoGkjhHYIEk2lJ1kA0JqgTR2edvr
D9EsbDDcnpUjSEDtcaSFyW9s53eV+YaBY1siBpH/v9entZGIxJvXODBbz5FRUh5mCllQk7N/hxv2
dG1r2TyALmqzXmMRINuwpOloa215EaunnzUtXTQToVy+rZ8K9SRA6SyujazfQwuWNjIgrZek3Ypo
Vw4Q2z3QcyUYqheXhbiKNx9QHrXi3XxUt5AiK28120GQSb2AkBnf1xzJnM1gp9oRUo2SCyjRGXzd
bmhtpv3X5sI4QbIUzW38v04QqFptgByuUKN0BTp75T7aoXHEkp0O7TJWcwUPJx3/Fp5/7myI6lit
s0M71l40VUe0UcK1hl24D2x146Ku/TTG2kBMtyMiWrk97VEwn0cqn32MsVVbWMvJs90Ggd9MWr08
EIAzIf59vsx4nUd6kfFnNgX7DOrFc2BoIJDLzMa6BiYEgTauwipYjLFBvFQiNbHYoAIFu+yUuIWx
Vx4t0Uytp631+4Zw3rjeCmN1iBb4NVlCs9YEjSmNHdHhH0czAvM5rXeDGRmqBRVrWmHGMjKiifHn
/SUwIUFCmwMBudPuvk1fsX4shF0flRSq6QvHHnlKm1MLHIT/O9KjjcVcuS7f0I2fDs0c59Eo4fNz
LFNR1IyBewEF2cb7vvZ1xrIoY9u0Abwoj1MuWv0LMiAVeHPuL8xKFkZloeuBmqPZv8fHla/oIp6E
PWS3sFH7OKK+lT9LIiXPylE7yzR4QT4QzmSJcOiElAxu3xFc2g7nxhuZwDX37FtO/sc6SlE8z1yH
dRz+go/kiGhMeosfoHA5O2NNy7+SW17qU/hILvdnvxZEszB4Fdo1kTAuG/fFvc3PCkD2qNn8ju3y
A5q38rnMzHCm0156GvbyZ/V6f9jvtM6Na/H9SP+YJ8C46RxpWPRz/1Rc2qUI17yk58HM9vNf3Q2e
wItNKLQRrAStpiiAVufyZSvxthYqScs5+zF6y8WJWn9vuUAzDHMMLqWdHOUn/g3t68L1/iRXTq3E
2BelL1DXgRSMp6qfQpUYifqFtr2NY7v2ccauFDGYzycVHwcsxUqeo42N+f5xtzZG/OfSpBM0ddUJ
3+0g67KcBZHfRSAdPoVo2zlA7/DQOcJBBIcRd4weOFN+rL+aQ/irfMQjhGZ2YiuKzb+B9vtYnyEO
cJC3ygvySrQpMb5LmpMATCj4aTgwXhh78rwLfcA4o2twEB+yX5VMUfQ3hjP/6r+qYIpErHGN9spl
GHbgwZI0OvcU6T1iRMfxr3SFflbpap+lYg6vBFIph/BxC7i1ZvZZRL/SN0MbSxIkj/f6Wwpudwrw
0AwVFajXQpSp3HGIQJFZgdgLVcpLDhe+pME7pFeCzpoOktVUZgVFKfBjmrxqqGZ0lh7uH8s1j5Nt
AoBmVyhXDarQkxXtiDFTyCQbqa04PjLNfySjOS9Qzq2HZwVCpbLgf26KGm0sMZxKIwtKKRYEMGwo
rdrEfCipZPRWTHWTuL0Jc3vcyomu5bRExqmqBr1qxwLDEgesofvIQtqYLpXHGVXH8OPjg9/N1mwt
DlO54cuv3Em2VlCLRaUMKQ5om71DkRr6uaGdbrorKy84Wy2ADEBV+gMy5NDdEGxiQET9dwQB64t+
glbwo2j2x97JzLrdmI2wmJIbpoAtCZQk5IVuQHZc+JJlWpYm9wnCy/qpdaE7kH3xvjEP1mZryoqn
yRYAxqHI0mbCaCBjNqEbsothkdtd/8lZ8v4rviyZ49QRD9xzuxmvr20Ya+xAKzJD4guvrTg9B4F4
LTvpT6UCSNRXT1WYn5ShcQQtPMkgww7S+ZI1MdS+oceaTJdYlTc6Vtd2ljFsBJKERRe1yMnMkhUG
6FxSBArKRihHkI3nYgWsBj2gf9p1GfzkoOrpBE92Jqs5jQfITj1BV8UUXGK3Dqi9p8NWYW7tyrNQ
8UguWnQzYrDeLtxxV58zF5qHJqDHp/7QH1oLMhxnaK5ZoQuiowECWFvTXDmz/0KKtxyJ/QI7igaQ
c/FRucNL8Kha6Yf2Nl/7X8nGM7lycFjI+BwGOViqIYelidDEE+CvF3Dgiy3s7GKjbty8b+/wh38y
9iInVlwJfxf4LsAKufhJ06+66PbxFqvO2oFgIeE9RBkzIcQY9YOERilAWxF6Br/UCxSOXfFL+tBa
6sub0MG1FWOcIQKlCGWswPBbBY8KmJmVNjIlYesmL1+5tWCMN0RmsecIxN69gTtpSN32/RaaZc1B
/q7r/dgLoY7GWFGwToPBnRNki2YTnVh2iirTZJdOZL6rRmCM1lZ+byWV+e2z/hivHOImqjgslE4l
jztFewhuP/iX+2//2scZK6BDrXvwJ0xGQvFOp88trbytFuC1/A+L+JY1aJinPD4OMR1zOoGtncY7
SNXjdb//61dHWKb1Y23kwA+mafn5lYV4gQZObIt7YHkcbWN91hLzLN4bAI+mypbdlh0g7b10Hxqp
CY0CQ4efQoBcQiiGgjzlD+VLuktM/nXLYVmd3PI6/JjcBNc7gabKMjn/MdkthjJCvmk8DhtGa2Xz
+eVq/hgApFAA54wC9keAbFw0pNAfmBB4FarU2D7Jm/OgZMobT2R9t7Fht+uXhM0ky1w/C1PRwwl7
TC7SK2o2tDzyJrwV+vv+ELftCmETyVObqz3fYITlWqJ+sfHLVwJUQhiLIqqVrpU9vivY197GBI7t
c+XEF8jqfALpsi88aGbsMwguIFsdGPFJ2MyKrUAGCJsSbtJKLNIQ/kBSajG09sRT3AYvkiI57Sjb
A+jWeV+CIh8Skw0KKnPt+XiK7q/n6jFkDLUaqQPkeAF4gU6JXjwXDjA8uUJLKG264SHcSHTc3jaV
Z5Z3zKUZGk8YRRpKq6x0tyi1fQnGjvuzWL3H4j/PepWIY+KLuExQKU3p8NjuM1d6HXedmXi1BdGj
3WTWhuKmHzkCAN5Rn7cyfmvhFc94c9C8rrVqucfFdfaSX5LZRqigq8fZ8Z/KlKKiiBD0BC309y1K
zLV8BgvLTyBFGs7LnvXQ+BqmwJzA98zNDRWER7HyiuQS6q9FFhvS/HJ/gW/bEjCO/3N9E05vAnWE
h9dBxyGE9N8gQXEhvghVbvZAFOpQBbk/0u2TQljErz/I/ZAtI3E6NpJrIE3yS0BN7/7XbzsOhEX6
ilkbJ52Pr6vcZ99fY1Xa+PDKMSA6Y87TakgTDbrlXmHNjdW/qWfRTS6QcLST/fwIXNNTe4LmWvlR
2PensgLHJizKdwxGNQ46jDja/LW7dqfAlU7IW5pQzvZilzOlLwIQTn7hzS0u2ZUcOgF1/D/elEKZ
qyoZ4mX9jsKnchzQXRfTYB8+QpigsTVb99BxvYGlWjt0jNGYlB6VJB6DTVYFGksKLV6gVf5s5ULX
zgJjM4pYbTQuTpFSg6JdVPN2qKcbEd7aIWZsAliUk65oAnxagrYO9GD15FUaH+9v/O3ImbC4W58E
I68lHO/1naEjZwcPxS32bWQUD1srv/L7WfCt7leDBvJndGovwt3TdeKALMu2vPfb4Q5hgbeCOPeR
UmN10FfzIj/Ux2ozFF15zgiLrVX1JOK4efm2Bx1yr38tvMLmP4O/W73JKyl7wvIpCwE/hWWF5Z/P
49n/6CGMZqQP5GW4BOgmpoIDpRxQSIJEi3ze3/C19Vp26YcjBy1nma8EzAl1iuFv+tS7fmps6RWs
fZy50XJQQ0QlwcfJY3cKr8jTce/3f/bK9WVRimoQzx3P48vtfvE6XwQn3XWfm1R1K9eXBSb6ilBA
/kTnPTF/8qWvtNiiUF47/MzljTUhDbkSv7uxxs/0EG6GlssH/h21EhZOSMB/B0bESPD4a/gs7Vp4
J6PVgK38mNDNlr3bySXCQginZq7CGmRHQNghhQ/AP1hC/N/8g9rQ2Z1BBPKFVpDmdXAHl2wNurLT
LJ6waEinNmDd82SSQPzSj82kr45zMzxJZXOp/dYgPfgx7h+rtQvIYghJo+tEXbJNCxAVpFyuaoM9
4hAhn90a3Dt/aB9bZ5PyeOV+sGjBtNaFGGp4ghfuZat6UQ/q27hPXLGkpEJ1EFxz4aE6p8NOQxpi
qzdhxcSzyMGwFGcZpDlwgiBvTbrW7uvE6odnn5tp3UKkL1eh9fp8f0HXTgxjAbIc6p7dhNqFXJ66
yO6b95KXaNOP5v3vf+fDb5x7FjaI0pU2oPccziPANmBXd0UnQZLXfy4PnYfaqjFZUMZ1wxPZDbtu
x5mRqZsQlDW2FDNWTAULKsyzQM9ARQQb19ZG34vGJrn+dzHq1twYY1Fkfa0PCT4tuiWQ0Aq6fCK3
fc4f1ANATq7yCGziuQHypqDApaHbidiRGQKOA/TKVTs0Fsg791s1g7V5MukelZMavUwnREFpQTWc
xkTZcGhW+qoIC+1rOZBWFeoIyLCHbmAbTBXFRbUhwWvWh8EeafkMZwdZE/Iw/g3ex4/oDHmq+tps
FLFWbiFLR1xWHdS2m0Hw/MFEUWLSjba7BDFF8/X9Q7qydCyUr+OrVmkzLF3SvrRyQZvx6/6H1345
ExdMHOFqncPCafUXEOy0qp81eTdAgDTd3R9h7X6x2KisDNpZrBUYRFN+mffiC59QyJM/SK8LyQ1K
ROhZnoAtgzYgNsqNl/yF8yuHf7KVwF55Mln01OAj2RQvpVopymhBvDZ95fKt93jldWEJV5OpnwuS
4+Mqp1mQC/wAlZU5pKKTa5pJovow68J/A+ATlni1DwSN40cE8yW6DMD+9pDtxAe0J5ND+7LZbroE
GDdsBouC6nJNCdslWUFy/VGJIHvd1TtVH//wdXJKQ8ivJEEG6dCkPgvT5FRctGiy/bebpCwX4Icz
Caa3eOQHDA6K9fqJV6DnR+XPTt24R2sngYnZIpCUiZwGBiQOOqc9hK9QkOk2+hbWnHuWVWwmsajk
Mj4+xHvFN7OX3pVcwYIrPiJpfv82rbyGCmPQuVxVA1GHW5lNAYSSk9+VKttgjtuPuryFQVpbJMZO
x7nAZ7ycwBGEemySvat1SPlhK6O3LPWN48VSJvh1UylzjIoCIGhWc+mO2fFPS9GbbWq7/hhuXZW1
YZbr+uMgdWMacyrI51H0622VJrTcC7tsH9uLNCfVH1Lj/oasVGSIvFjWHwOJWt2GchEiswI+MgMv
j3zND5oXoYV4ybJBDt6ZrdBKIBbwrm7ELivPAcuCoFbqEDUiUg9QEEfP/klTL/dns7L1LOlBB84u
H0SPPNQtcqvRf3NIEITKxgVZ+9XM3R7EkiNQgEEud3zluLc8fLr/o1egAURezsCPLZgmHvF6jmL9
4I5nzU2OPljaIGKT4ljxr/rDtLE6K34vi1pMm1lXyqUrkTfqJ+L+6d3c7Z3YuT+NtbVnrnYdEi7i
B7zxQU+cLIPysdZ54bBVQ1hdJeZa51XPtTrBrweo3Ck99J8cpFNvAEG+9JXgzb0/jW8EyI0LziIY
wbsr6OqCH8j3otU4ictZgQWO/XfZBMDG4WNaH8S96gRPqRO/qA/cPtTphKBI39//BSs2kkUtZmmq
RxDchtPLp4cW8vTNiKxnpz+pGdkYYq0owgIVIc4rLtW5BZAtu7CSmKRMPUjPAZuvbA2ycmFYWGI9
K4mmjlhJbtdQaM1joMzoXUCvwU0wmcl5CyKx9nSxEETAToBTWKbToWGxMSpj6WkCQaWx9W6t+Jnf
AL8fV7SfZSWc2hlXJ4osQTuNECgXIUIw6FYHZOf9jV+5nxJjB2ZuhkyZiEHaxlriRTqjYB091I/Z
6/0BVq7odxfqj1koRdFzyYQBitRNkXDsqz9h9XL/22v3kwUUhnrWVpOAj1floc3OhQB8GvcVyy8+
IEYkOImFW4rP2bRT0aXXJG/3h12pTREWG6gXQcPDsmFnaiqchQ7C5GjGgPuyq/dAxx1QmbI6OGO7
/Arwrdteayd53kIYrywoC/4rpDGchgDuXloe2/m3XkyUxM/3Z7b2bcYDqGpRjqICE+vFvwr526lA
vI9bV1O87cWweL7Jj4KsHPBx6Jab3KE4iVb06AiOolAAoq3/NgPmRcgjLevVpfJaqlDcBuCMe4A2
0MZlWYlbWAhWCsHAIYwWK4lWh+qEK29Asb7dcItWriKLueJ0IraZhq/3dvchA+W4gNR5b4tldM3r
YpFV3RzOBWiS8esHU1PsaCegM5amPIUE34gshrirY2jQoxqePHDLnky7+3uylt9jwVZFEoeIkDBy
uu/R9Nk4vRc/R4fM0kzF0WwhpdrX5Kkb/v5a4Y4FXzVz8H9Ok5bQUKTDNbe1J2KikxZKIubstob6
jK5gtIpsBexrVTQWizWqHO9PC/lB+5ZdK4DyQBb9RUzJ9PetxR8Se4uAagWZR75/wQ97KuYtHxUi
1nL8Ak1HWpsCitGhIVqBI59TmzPiK7qsMTP9mDwn6HjCs2RtPXorr+u3Hf4xeD6n/JgvkDPoQtJ2
mGlVbuUU1z69WI0fn44bualjsny6+E0CEapdW1n6tUwXC8hKIDs4xjLCp9wTP5Brwtl/bb8kO+Np
6fUP1TF6wcJZkEJ7KDyx3kE/OHWVd9GbNsqeKy/5twvxY25cJZdRp8Eo9YTQbHruVNmA5n2ExhNV
NTcu2WLhbviQLHgrCBHNipDwBswNumd2f5gfG1sySqdxt5r9V7xElqlzAqYmLAiG0M8hqNUaT9q4
siuGlQVtcQqp+rgtZC+cc6MvglOZlkYMkKGYB0dFkTxtvmws0+LY3FomJnsn5nPDx+MMchsZ1b1K
d/JxtjkJ2pcQmwWHZqGMFMqPu0n9k+Npnep5JwfjhqO/toDLu/vjIEB6QAwEFTTIhSTZ4PMxNHRc
jGFL01bYwOUIa342y9Q5DIqK7GGDgDSt/V3qE9BYoiLgFEGfm7oylAC7hiFxxR4xX1dEX6oWqLuq
8Jtd2ga5WXdqbcwj0nGpNCUnEs5eqCnEqqSKp53QVzQXwt4MOi23+khAlx/Xh3ZTJoSWTZIbgRrq
JnLVaJpQQt1Nx7Ay2iQC203KqY5MlM6Jh0Ld1YkEv3aeSjtKBOkRNP7+a9L74j7Edf0Vh/5sAIHh
v4xTVdEhh0WdH2dOj+251sGJGY2BkVVxagZtCgpwkdf2PO/LO66Aymg75IoDtoaJZkMZo6jeKQY/
iYFTxkNt+GGb7Qd/DGyt6OtjVqAmLorN9JKOQ3JAvqJ80rNeotFYF29hObcOfuYI3pqu+dMhjWD5
sZw5NdwBgLxDgGWAJpZ2nJY3EC0YRYvn1BIcWsVgySVeWp4UnOHPdWYNcR3aYo0udiwKSI0TPbP5
vA12Udln0ATQQVMXRMNhTNP+wOWKRlUF/OZjm/DG7HfEKrRAo3qJ35ZOBbTnOWk4QgEttKuki898
KKY7ua3FPZG5wmrHctzFZTc+yyhxG3oVR4Yww8dvwfvgttkA+FkcqxsHb8V3ZAFhbZeOibLU6UW1
NIL6zzSACD7eIghYuzns8zDlOFpLCbdrv+KAUDnfJbrTc18bZmGJ6G+ZBcZv7EtJmKtx+f4FEtlY
d2dEmJ8fceTFjfza2gIxyYREjsFEtoAkOv2Uxu9t/aXH/8l+KiyYq5MLteugVuvJRzQEmfyApIFo
Jv8RGKywEC6ocYG0VcALGnyAVIazemNUaGC8CFvl0dsPgMKiuNRYrYNJxABxdR5lgx+fwRNJQy43
av9E4sf7u3zbw1ZYRJfgd71fj/DSShGKBY2hVOdaLo2kfE8lgUrqIW/7jVBhJT2gsFiuQOPLJoch
9saoowL3Pk37uXkQ61OpRAbPNfYYaKYq/qc8ocKiuPwhi+omHcGiNCSW7nuSsEkRc/vmKTqTIYh4
KarGBCTJ3MF3xb/5M8qCrmpMdnqqd8Jj8Zwn9Cl+ub9Dt71ARWeu+ZxxRGsDzIOUSG7jkLXoBbj/
6dvXT9GZGz7UnK7pSTN7KQGhViebefCYpW/3P76SiVBYCBcXqVXSKqCJ5JEnFEzuIuxyMNX012of
ogbObZQCVibBwriCPE0FqcYwWnvJhvNUBEaKPvSNSazcDxbGNRFJL9JmmcQjceN3zUG28SjsBTNx
+0N6zo4IJjjQgmW/5cOWb7yy4yy8qxcaZUpRbPTkVuDNIVMls47RRXV/SmvrxXh7mqTzeTrhPEWB
9jxleNc13owyeWM71n78MuxPf05N2lmVBqi6SFJ/UqDkYY/+4G/EzWs/nnkw/AFZWTXRi2MySz0d
GvGgSO1vju82UnMrgZHCMtslkGUoG72Cpk9Ry7+lsY6sEsfLbPtFdrHWezuSm9aBnJhGEUOJrhpK
guuDiWcf9gDJVTypqYwauCE0mUC1OQFNnTQkdpQ1aAotZpGibbS1IoWkVlhr+UUeRh5SrRo6azcO
7Yp5YjFpOmhowoJLJS+ThsEIwgUL0gb1Ed4Ityt6eauZ8nYMp7DgNDmDHhDvVxJSjSX3i2jTYKRj
HNhBXrdPTcplTpnpW6/H2s4ztqrTpl6Yo1bySFVluwwMTJRPZJVCr7L6T6GIwqLKOkGMYz7n8iPp
SLcj4HBz4mjgDDGaZKvU+C0hrRWbwiLJ6lYiM1FVxZNjCIurslrtEaFkb3wLsc0+LLScVo2gXMYk
AGioTePf92/+2rjLPv64mnmeD5PaqcCOBSV5UuukOU+RHEPgMyTJY9/owUtU6Y2n6dOEWmfbbpZR
l036tyupsPiySg75KZVE4cDzAzrweUmsjxNUvgIaKUX4IAzQFYN2uI4UtVKDvYSGklz90WYA8Y1K
wAO4kU9caaBWWMwZz81gSIEc4KHF8LQti6eSQMygaKTfet3vuwVzij0pmtwtarDZdRkIzJLgd5Sl
doZAsCv0DP4XnMl8vg4V/yWFfLaL9WYLgnQ7FldYwrshhJkIwko6oGTH+WY363xvNXWgthTEqmQH
ktNYtRol5DX8B4HWZZpILZoi+Lr1iCTzL6iLD48D5An2YYHtpLIqS/uOS9qPLNF9DZK3AWDUROXa
dzmapgTCBim0XYuexFbeac0Wg+6KFWIBcWOtpWIyl5PXzRnp6JjEkyUqY/nkhxF37qR6K5n1XS27
dboYD6kvE+BiITUHsHLonc3M9RcRAfppXptd0lLeAaM6T185A3ix32pN3YE+dWDRi5zICJy/gfEF
l+GIUtIWRG3N9WGp8JIgnzNVH8C6THnjc34dwcq38MY/DhRkCOb96/yN1rgxbxbOFWqc2HBqIHnF
XHJo4svIQY6aBKI0enIpZg5KWSOOUFJJBipCMJxwgjPdLLrKmwvFDHTlF8fHkpmGE/TqWg1EAvHC
c0wS1YyL6kWQlvJ9i0hdqBUXKn7gNOALdFCRBrjvWHzy8/5RUfsWoncR6IyS8JD0yZuexZBxl0wp
mJyxC6zS7/5mqRrRWp8qWLY+MZVoiGiQ1eg9b7MdRyaFSn0QG3OpHyXQ+HDVHB/LmfwN/Uo1qlzc
Qu4I//uS31g1liyw0eRAa1sRjN7Q/TBmNPfsdSXuearOlf6ZKzXJaYCMgUmSPkbxLwy02pBiMb7M
IcQx826Esvs8ZQ9lomu0Qu1DRiomVnq3b8VxdqYo9wFgVTuSWV0Izi1kKELk3HN97I0o7vSWStL/
cPZlu7HjWpa/ksh33pJEjYXK+6AhRkc4PNvnhfAoUgMpkaKmr+8V2beqOxPdqEYDCSQMnwhHSBS5
99prqCG5dD2Db8lkMnaFDafpk7Q9AmwXNmxaU8KtOMJBt3COOAoi54vtK2/Oaw+4ShqR2fOAz+AA
uWfNQnYJ3uoNyX3XoE2evI716mzVGnjbCJmtZYp6QH8HTdkjRchzPkudgJXdYQGgOoCtdC4pdsUN
WafOKXTjzve8RoAkck4g1qzgqT4vdRJtBTf2BRxC3ysqRKjvBnwWknVU2m8cnaQuurUUyNnEjOwF
cQbjzeAjzrsPfH1hxj3ORGGtCTdJ48TUOzV7wa5dZZMG8CUDZ3DyJbyYY9PlPWLgz44bRXelRuAj
kfjgeL69O+4Q3aarq9SN9mSz7Vzf2cIkG/ZyuoHuHkglMj9lj/2wTRA2AgrSptSyve9Uae8XdE42
DSZmzz5pwAaDAROguymQ/KwTH6AVlbNNK+RYvPVNMx9t5ZYFWfoJ+Z6zzacqio8JonvfKGUQSK9R
CGNzFkBV3oGXM2EN+Ug6y7CY3hwGVvqkkh6wHxzP/UVfhPZvEzMj2j5u/HSpfZ2VPr0ZfaS5r3KA
lWMTgpIcVTIjoRendEpOjWJTRsUY3IT15MFWv6rjz6unBMzEiKOPdnRgGhWS1n+LElLCCxShn/eJ
jr78oPslvBa6JamTlBG5ZDOrk7SV/TsxoR4h10E8lpgwA0o6dfETsxznkMsc/iI8Hb0WTKQ+kXsL
EGI3Iy2lT6NRzBs/quKsqsxXLUlyEGGQIB0NVtO05HTr4owpeoh30tmaduvgTr4xW/sXhzjwz3Lr
Ni0ZOIGcnqchAoVnejC9bTISJKduar5MEJ29al4u3HRIQ6tb/zBa503K1cv86/wjENW8W4bga6El
ir+ov3WdETkWyH1LSVC597rnbjZW43UbJL9oGHT7fnGiXIfJnSvw2Jk2qjO7VB9N3V1K0Tv5MlBn
ryZQzmXYmI3fuN3Gv7LQaWjOXY8kcfhGQvlt3M++r2zBFM7LJllOyklenV7NuPfK34/WvUPOyZes
6EE02Oo6vv4E8QQ7H+v+MiL8cjomd6QLn8ExoPt56GFS0wxOupYQSAyaw/o8iuqiwRXDkIo+mxWC
htFwkY+lvZRMnV0iOuyS2E6qjr33U7+k1Gn1JqmcLuMV69HCr29Sz12ekG5XuuMdHaJ4A5wZROLe
H8YtTaZzx/QD4eOzT/05i6f6wsIGJny2qt5h7QbxalJfotB9XiL2UBPxEFZLl02M8qLBzcyWkS7b
Wvj81AVtW5BgjPeNmg8oS2jagU22XzwXBraePiTr4G8aFvj7BT3nLqwVKVZaTlkbw35Tl7P9jMBH
vV1IDRcm14WwtcXR+SLd0cmYV743rO+P0UL5ydbxeyMgI7ecHpC6Xp9VHQUnKQzJ6jKqNwF1+Kbz
gvsoLMXDyDg28q5meS3iI+f2g7PmuVnZa4I4q9wd+CXyDTvPCe+P/jQiCBTX59hX1+Xh9OO2t4GD
bEFd3q5zGb1oaS6DbE+SY0v3BVmekH4FlNklaHs0eQyb7s1jC2bUTPyaYudFtGp9dt21/rCtmHeu
7m4GYjrkgSwxnjB/wFprdEeLKhTQ4sfNvUpKJ1XrGB1m5kB+uk44jQXiX1PqWZ4ua7wZNLKxWlSj
gk7DJZ7iel8Rifh2672URKvjurjBu5BlRFKN9IpUVGB0OlF7rC2NcLbDOcRDdh1f8n6FC6cK38ux
GbM+ggF+tTzYYNhp48Actc5YDypyzTI6u8tGYmCSBizBLhBV64NbMZsbmyyF48Tlpu3nhytvNZOj
f/DX8Vj548abaJVNk+qKJsI69c0TDFSGrYyMzrpEYinKqJgrOEJE06n0y51qnDzo1/IQahN+xs00
gzXsYcvWFeK4WJ+1QtkuVXLA4TSQbTi1Gt9y/pGB0gh4W7tCL8FtFDV3ThhXOGGXvOJhPo19bgyG
ftJkUiwZNcOtWGNMeMIV1owY4Bx8DYptuGZ+Xd02XN2Uw3wj8IRELjqTyJ9ehQWMOJN+V0+ILhCl
D03o1ENIortXTRaGrFCBWdAMX/pOp6rxzmCrm+dxjK6WQuWwM4zRlzomJ69bYI1Iw8LCwnddIFiq
QDFEgPiGq6io2zmdZjyVOIBrXp3wlY+6oYgEolMqmvKMlfGmZgeufazbYV94rAlswyqERNShe1S9
PJLSHMYeG2Ysn6+1XBOWG5b4c8EnR25bh0EeJVxUhhEr9BwpTF7qTQ9kUelxq+mAByv2w0s1T2uB
8uiI60K3TaU3gnSF1yQHMjY7hG0WIKwWsRUXjHAOCgtHGFksYXAISlg8r+VZy+m8CPjKlk7uzIIW
Jbe7SkOAD2vQVAt3yqnjnTo6zTAt5mGqBjKnY2SclJmqhqcD68/dzGAHhVy6DDDSvolBhk3cWw+w
RkrKdTv2An47IWLd+a41sNLuNAIVzJ51cQrr4q3p9Z/Dp008JuclqYe8itimjbEFTY3AJJPPt+VU
moLa9uKH66VHVsmaKlp36TIHz9ABB1lvzcey9vJcjxMUUDbsyrRySJklIJmPaezHN46t+gxFBMdo
Ciop0TQ6tdZdjkE9gMzhEUxn4uVBGqVTPg0JZriBn19J2K/J7MMZl8Y48lVVbZ2Z7YngxRgv/Xae
/DZ3XO8oSb1DSMGSR3Xd4PJQsMMxeL52b33OE4I9Eo98tRq6jfrwzh28+yhheddKuOAE66GPFN/Y
q8aVjfY16pc39OICyZXaZnISpxauy2psCswQxRPOFHjNVfhDpTZr6ndTDfPL8U6U9cNKZI0o7YlF
KXX93RpCCgoShNk4NR7VaEjgVtctqOQQsXZyKku3Y+KaF68Jkw2XCDQQ2A+8Etb7HvMy4taoWqrW
PCGrfX7q13XbsHlTEqd5Iz6x2wC4UsZ7x82Q2AbXoNEHe2PEbkiV7i+1CyZT6QWfxiBXjYbbaBz3
ZpIvzI9OgpQ7vaz4EiME/UFS8R2PMIvEcivazmx6xshBSLlHD+Nu69idz2xwH/jEz1SG4PWrqt93
PmPotys/i4nGkxJhNoJOydND0RjPPVTERl+BB6mc9ajZWbbuRxmjJCt3btte1rka07ZrQR7CMR0u
iBRkA8fuvRQ+D58Vo7dxOLdZAnJpHXfPSxhmc+d/0jb4LCeM+zu+yMy6KAP1JAECxKxKw4jfVXx9
9GWzWbyqQByU2QeDgf6qTEYU1Kh+YiF/rViDtSzJlgcGti7UmYrZM3Ohw6nMA+q2hZpamstFVEXl
RpidvoBG9zmu68kZp7MebS7rdtMkPYghtf10eHVoFnYmrDuujTq5+LKJcQtTzffMRYwQ2oaHgCQi
4wvOhJXjINWZMwQ/i6L9qQz9nHG25EtJB8Qpw+ZjFnuYVpK9w5JmDwTU31OIQGSFdG5jWycvUUGf
qG3KfHD1VzBDaGm9vKqCjapKryAOjBCbcbMqL7c91nakZfegYhNcSNLlLAzOvEN1WAKxh8gEgbtQ
UcgpqxIsUNM08b4eTJ8qiFDgpA2Z6lBEc41qqhepF04o8JSfLxpKSxMeYh08Qnm9pm5V8Wwah3Pl
m5PbYEH2Ae72WvIMl+6FDqjlBwGmXRKVyIUFe8JJwsytq+064I/jztwDPsam4Iwo76YP3cloJzAq
TyPD6CEC9gcGBPR0LbzSziihb33VZVqYI23rO02mm0TSIVOr3K5u8im84WckZhsJLw1sdEAT+hPL
9hvbCuKEq/51Vc2w5Qu5uHP0ZB0w2ctJbZJhzBE8mbeWZrIsMwgq8sAgDjEh2Tq4BR0RPFzyrzJh
JxBis1rWNA3tnLYmguW8Wc8d7z7qtgEuXi1IMQaJIRj1XVwPdVpS3+bMg4tMB3PKuvO/FW+RCQZy
lg6pe0RHvPNp3KaJHe6VaXYwg3kYo+bs8jaLYGkZGJ03pPqsowlNVX/yEv3Lt/1thbZqWdsGpNkI
HwKakjjBBldBQpqETMDcU44XaUY8GJCHbNylp6mmzeO42o8Ykdu3MQ8/6OzNoMGBGBF6QDlUcu9r
5SFmwffzmfNL7aznKA5ObuiepgH+/qUMNz6VQ8Fc9ExJ4B468EMo0V3aNf7Fq0vMLSvUlDj7lPer
C6YTmetTS7u7aZSYqTmZXD40lkQ70Ds+frcU9GsQMSn9NYhPiA7upPsesG/CxjXt0AwlDtl7PcSH
8tuO8a0k7Fnp9qtqOqD6NTLuKnFbhm4DpuACIwyusFM4CGo13v3Y90vudYxhdQToX+MaU9WYLGCm
RTvs25loTJNpVeU+jeDyNfEuU15yhMYTUX3+6h1WiRm/WX16meN1vbUAQu7965Hdt79q9IHS7Yte
usXqOFtOgGc0zh0YM2jUEek0xAi6D90Utew5ar6ATj6LzjnFy5zPVHx5q7kTLTCXzuTDjNGgXr46
Ca6yGopWhJegjjAdmettjS6MJYigXtzhMFHnAJsGMMnbcCdHJ59Zk0dDv8G6yOahLABkA5xF8+bU
t35Pd7Ppt76MYHy7JNuw5uhPUK0JBzsXbepgOy/DBAo0lrg3HdaxSutqTdfYDNmo9VbJ52gC7ae8
n9ZSnqoYz64DyAzL5FY46sTruigdtqFwakqRyJstMZpRBbdRd1Yp6+VWdqhtyBOK093gBnXe0Xv4
5oJt79ZFbZcvl80on8JiDMSvRbP3qUTjO8NchK7boPmK8D9JaBY09A3nFjrTsv1Fmf1qbfCmV/sc
JvQZZPuMEu9RgnedV9oeQgYoSvV38KyZyi7zGb8tq+WiBpaS0DqZO6CK4hxQu8SW0j+HOHoV/dF+
9eTx+MFpeVoNMq+657G8r9rxx9evxj6ZzgNj+GVKLkEl0O29LuNXHQzprJHF6z1qjYjWGBJgkCu6
5c7CcVI8VSVPexVnHdr4hSd4GsFmHew3X+lnKeLTJN9hlXRY0CvH4xfkvGe303mw8FPkNe8KLRoC
6qKbepHnGTIvqM7jjxW6yE05TUcf92taYB/on+vSa/MI3XkPaMfoowijnet7yJn0P0r6s4a7Zhwe
Vf0kpPeqI4WBA4Aur8cbevkQw/bMJHmA1zvOPU3urn1+YG+1W2fYt/fhAEM8BekVdivvm4SHiAYF
UsXB4LIIzlMA091bpTfU3UpnPAsbyv28Lnk5DrQYa5BsYaM48rJQ61kt98Y7TfAO0JCB4yaUHMTi
4YCk9ayHSbf5IexReXeskzmcVfIStrqVOprJ36sRn7EBjcw8RsLPaDsUtfcd1uuunEiK9y+x+HjK
NCqx4HL9lmNyIujMF+cBaab52MQ7rX+iUcO6FSVjjETYYPSzaR5vYzR41huOMRizvHv3q16ncCTe
e3G4L8Mln6JhS2tkSgBgabvP3tRZ4AU/Ogy3sDDficTbBvTFR1gdZwPKzTlf/alADxp0kOhUTdYs
MMmc6rskHg+6DXAqugs4YQCVq73ALLJt1caLsIBD+N5gGwM5Dm1qg5jIAABZRbcmno5Gmwe7mFTz
GYa+M9kxb9h7UfQ+AsbDlrKZp+g8BljOzZoSNGHdjMhLQCuT/+Y2cCmeQG2JXoX4VD4rHBo8Krj6
dPoLLQYe3iljTXgwmr2E0BQPK1TXwOlncsOI++oO6Bz189y+q0icPCST8CXMB/rEOiwjhovvcFTT
Qj30ETJ32gQFJrbPZrgpe+95Ecuvrt5QZK52/QY+iMXgH0ivXivm2Q1FD14ODLBygIUXUJYBK9q2
JSiq7G4cYJXuzLGDY5c/E/D40US3dyK8pXN3P1oLub0fZEuJCXjbnlXVRJkkAQaWbljIccCS4OF4
s+KKHjATwLxrHlO96Nw6Cxx17GHg356FhDko+bPE4mFw4E6TeYDLPUXCReUXQ8yyhn36DrpuB4FL
2D5ik60rSy0wPhAIQkBOY4sbg8FB34CmxBoENbjnqb2mNInCnxpA5n1KDax7hCrk5BeITMw9BFB5
q8pn3G0O+WEcXkIPrEFUvKu9GkdvgjaGWVFMsRjkJsTnmNR0R0gH/cIN4MNKqmJhsJK3LZAMm6oA
RTl1tnUd7WT5jqD5LUq5QgWXqO3wHZzMcb9nWp3CRGx72e0QH/kUyi3iFU+TmAsAy7lf3wTOmDG7
NaV3IgxrRg+ZP35WYXJJmkMtnufgHU0sYAJ5CohGgctlA0FIm4nJ5LxH/ipiKIM27DZVC5OqCFsi
tkUjwL8snX7rMXFS3oHXXx07VdAarFKUOzNckAQH5vq+i0wuxXmBY7vhtwxbgAGHE1bInU3hwpDG
agWHDafZZD4TUX3OcnnC0fAWBShjJTLUlqR/GZW4SXBtqQiywVsz5aBvmlEbVegzSl8CanSe0Cy1
Odg5SFyj7TEC7IfbKWzuuR0w+/It8WkmlH6u/U11BV0q/kWkAAQBVkPVPxN7a6X+Ym6LBTg0ZxCt
TjPoRBkf0OaVe5E0MPX7cgN0p27/3DluMTQkTMuSFANZDqU/4wM77TGxEpMYucWEBTsi1A+4j9yh
5ZYO92GHaeZjTN7dPtojU6YQ/nKuIoW5ij0FgqPLSapjr6sfPeijI8L3bmgTILyK7Vovfh7Fz8jG
V+U5gNuaV2bQO7ngs5GSPMJ180l7cHiw7gOb5MFJ9P08Tf695yRQfVzG/jD6OEZsvI3q/YJWuW8O
DGA7u8Y1AFnsd143Z1H46K0PKx5rxytiKKgJk9tygOlTKZ10mcINlu8TiSOU+rYa9f1VqbQdEIiN
Rt51NnVivNeuWuoAxX2oVF6vaxDsRw9daJYgOxXecELEP21nw+EGtfV425touixiBNEk4kHzEtc9
fxc+AWoi5EBTz9Bkw2rSbeJ18N6S2bn0JSEvEeX0STqLM6RxJJgCxAxcvDTSK/6bgeT/ecr/d/sM
9HhDl2DEezPrx348OfpOxP8NTfH/wir6uzWGM6y1E4SG3pRBeZDD+gjuyfP/36f+Gx/KmrJqkBQK
aQPAFyQnoGFYqzXJWuXI/zmp/bfP+d/LbyghmqVU0vzzP/Dzp+oWLUo+/O3Hfz6qFv/9x/U1//Vv
/vqKf26/1fm9/TZ//0d/eQ3e919/N38f3v/yQyEHMaDQ+tbL/bexzfDn++MTXv/l/+svf/v+810e
l+77j98/lZXD9d1KzER//9ev9l9//H4VSf/b//72//rd9fP/8fv9d2c/GvH5m/r5DWfJb5mSpfr7
y7/fzfDH7278D1iwgnzmA8zyA/eqXJq+//yN+w83Ac3OcQMofqPgqgSWCnL4P36n/4DJpoOMdmBj
cRzg9b//ZpS9/ooE/4B2ljpJ7IHm7uGlwe//+Tn/cqP+1437TQLhU3hEDL4Xase/rOrYiZ0kchPX
p4FPQzBU/kZsc3GrK8E7FI8CpCrXIXdsvIZWToCq5+pJYmT8HWKMmqqO6ke70nkjFlttnIm9UhI4
tx0F4gFtYrRnKiZFP9KNrMHuTbozhuMYJtMzSKXkPFVTfHaKeqnJOUmEl7G4pbsE4hJ76arxsMQU
sQp86S+Jvwb7mEc425z5h9frmK3C/2EY4x2b2AAb92s4/TbDDnP7HHtKiE/iPxkrdpX0a6CUZMpN
JTe89zFDguXmVtdo/8cyXI8mieunHrOcVs/xWx86Ux5Rb9vFPbJQozWHgIe+gumHZr/1502MsjMD
UuMfQNDbT7P66ubSgngi3wzykXdt7GymQNc3CEjRt+FQI5J3pmuGRujBk5dh1s3eROWjsE5z5pN/
ql2DRFkHcZKg42H24TiFlcmawUd2hfdcz7a6S9SmlaTJXWVeBglaTm11t109TGF82/ACk4wtnav5
wMU0bt3Qok/wRpELU33Mo/NCyYC22MaIcp/ZLlka5NPUyOcUvvewxr/4Yusi4BhLq/Kx8gi8cQNQ
e3HWQbwQCXfjQk7nGu5kiuK8C5BgULbmmHiOKXhDngdeDT9e8kjm/oF0PU7FUK8bJaoPf+EBzsUA
ffjUk4MNk0K5012Pujclnf3zwJfHCHLnVDjhhM5C3pAmoh9tC95SOc34gvDqP1oDQYEDTd0yrXeA
HJUH/g4mVesjHISREqkdlgaS1TkgaevE8Wmpw/lJCZ6X/t5KzoGR8faAsyraDgrgK2nLVxP226Rs
vrRcHoi868FXK1AK/Opl+Wse1k0Js65Me7ME3BbAk3XAoLFr9/EI2W9Sow3VQYnqHmKMiDY3hKNO
JSMqyFA55oIJHwpmVCMBwXVF8O4AtGlOYAePVJUICW4DANvQFU7eNRPPHZSqU21KDMG/PPBRgF5L
lGQGF4Cu/EFNnzjbPtHL62ju75hHr4mI5ySUyxE5uggLntTL0iQ5peG3T5YLldNr2cIYxlowMJzm
Fkj4QQ18j5SLh6QHHYo09R0ORfiydqhrp0YWpDV3MOhB29v+kPGNG6SoN/4zC8S91NXTFKw3gQmf
kVmYg2XlONXHQueLO8Zr3jiqScHoO8G797KE7DPS1XvCzV2iOkSgHdYGGHDA3LRLqMpbALroZmBS
WG00hCnz8Da2MGkJ/K0KPCDwfroDNzG1TGMCj7l/RFMoWPdtpLdrM3R5HNa3EfgaYXKaRvGMcexT
E8qvfgjvcK7NuSPeYmMesAdCcES9mziUeuMoPtw3wblhBqO2Uh8AvN6ACGnyaVDf3TzhKprZYLpL
ChQ0z36DkYIXpCwKllQpp9qy0kMdvob73sDWJxLz1lmdi16d52YGYYCDsN4n4Tkk3piaEhrJ0dXL
Bo+MixGdt4N8ci2A0YAqhI0nXUigckImBL/xeb+WlUl94XXA/4cnUS0qaz10hujhCskVmrFxO4GK
geivZM7YFVoSmLHsMTeJ80qaF6NwpQJnwijSnS9JiahtWFW9lCAKpDFPKliFo+ylNH6fKodnHa+A
X7k7g+3RQs1lxU/nrB2ASlVn0p8AJK938wDyf9XVe2MxI2lc2JOW7vA5Lxs7BfRkg+k1RDOVlkhL
ydwOv9bRT9MHP6qpvEK7EUp+yN9D0DjA/jlYUFsxnygxZME00K9zQscPjFQvYYWLtVi05G7nfZVe
hU1M8Q99M2FocJANYOG5MS+++Zzhgv/khvNpmIDh1tZBzyubPJAKYTRe/1EHYKF0pd0hHIsVoacw
w/b7BzwGAUbmzcO6LnaLSBswdaatb6dfsRouo98+RSVhQEZrQNql2U1OjcAZZw+6k9rYGK0CiTyx
k6GN07JSXka5nwtkumS4cN3RkLJYdTBDaLdI4KaaZIJXCAmO+/sgWsY89MWvRvl2EynggXXiXqBV
2y9UY7QGW/ec1A6AbusiiqBTemtbaTEWH38Mc5Dm0ytEyw83sg7cnyZQr7BNAi9mbpLtCtLZg1vr
t3iy2QBaEKYtIsGx3b0DjYLPvlc/0dbkJgzWjcdamKwL7F7jfIDRNcgB3P8e6Dhg8tu+w/RrPoBM
xe9HdoC9yqbpYcoEt2aGATCGqP6dAJMOGC4ppmD4AgBKMuD4/g2ykSloOu1dFOk2q5EWuVrCLuAC
gZ802oOK+JpVkghAYCz3fNJmgFtTEg8PwQQiRDhAnQ2gZTMTcZkixD1FFqcoce3drAHBtiUAj+Da
KzKK0nUGLILbAgg7wqbTxu4haofphBVYcvTqpYB8q9d4W9GvqeyCYqE1YLDusAjMhUALLQhAs6ql
feqsITI7hYWckEeXsA1fXC8BibHlZ5A94O7Rs7NnFvWBbhfAp9QoJQICUmCZ/FxFN+fGlK9zTKZ0
ZkNzsh8tcad7RHNsGajU84AEzWii2QTayxR/2/7Vad/i61jNaYI1GxdzDDhWvnH6fWSDZYdJw2UZ
QOOMyJivblRMQLQ6r8fcPAl/mbmHQcyInyRbCqymIwbORTSGLGO3iYs91fB1TkUcv5fhjIHOMjgF
jemWLiPfDmFFdsOCjDafbRbTuLla0YxjhgymWauek0E1ue+VIxKuxDeG7nVWiTHZgzCF7K3a2yV8
+TAeckYkZjGJjA86Hxf76jEOUwFKp3wdki2RbgCCAQjrBnf0AnXapWrWJO2kDwfWraSGH1fa6X1p
kPWOh3IZbZfZaD14GBdVVQWZBhWpclsM1zCcK+YoeaW9iHbR5B2gEEJaNCYN/TiPu5YNBwCT/RZG
IHvQ2o4QXyIj2rL+ptzFelSp59bJJpzZa2TbsKijNU6Hxv9FF0i/ggQtphBNPpEGYbLMhUH/uB3s
2h376Mo6Fk2cd26JNh1346Qgm51dHHUIp2p3fase8J1PU+fVGfdXJJzzKJcjhLA95sbHeUKGcJAU
89Lc4HwogeXdrrwZ8lCzOa/itilQkBgsE17maLjjVZMLJ4fI99wNccCdDMJVg3UHAa0xQAVEsj40
kMY2jpfV/QppYgnSS+0mCDpcNM3iGs9g3+LSDdihi9gDxa52LfRndNEHb7GPlYjfOR/AbWXwOSUO
x6EfU4wlMSPtOQXYgF1mXJzjvEq745IUvEZyVL02O6DXrFBeT054mju/Oo1VGKHaa4qqtbooF/JL
ByHdgJl3G5N+yDH9BxFmYmTbyWA/xRV2/MKvB/4mlysOZyo0DosGqcjPDa1RZVZAIwIN3MXOGLRy
B+emZPDaDHys0J5dSeH4zqDkpaFzZS+FGgrW2e4GcI7uAavrbBrC5khrqJA7pLSVELeA7l5VWd9K
WJDKAEAWQP+0qYInzHfVwdoh9UEnSn03flnH6+UYkCcI3/fr/MeJILMFfaUED1Owpd6aGYMAHx+Q
eWbaycBW0CFXIxCq4BGScnQZ7EqBhMhfI+XRC8muDf13Pxlfcab02Vri1FML+RYCG9DA5XqMtcqI
rc4gmXXY/iwkUI2bRVg3J9JBXxxzIBYzY2PhcM1z0bDmuDT/g6UzWW4cSYLoF8EMSCS2KwHupHap
1LrAJJWEfU0ktq+fx7I5tKxVM9ZFiWBmhMdzj/wrKGDnNKdblKb245qhUIsWUaSexX60u+E6OdIM
2+NSePQIqol3UhnVubTktr+9612S1GHne3LreQbnhvhrcQZE5S39ra3Sfb/wzGOiO/pamGehk9ce
iOyUUbzks9qDUYnnFtvWkb9n48MERXNQ7I0yXu4asU4bXmwWQQr7QK7rXZFa9jVJp+lJ9zh1FEu7
B2d8KkCJDumcfo5BfBB8CrbZUsubo43N7pk37sU4XZRakiMT0/rCRg/M1Cy/Yyjda/pIsTNGLU7S
JUVu8ek6hh7+WE+shxYZ3WHyvShmalPu600q+xuoXP+aWdfwSW9fHNvBU+4VeTSXNLJzrM9zbzzP
62zdr3nQHnxeocDBwch6fua5fJN5mp/dZn7E+SNofevsZJhJf2y6ogilXA65t+Yvwii8u7S3rus6
75nees//vuT+t+10R0e6/pPRAxdltkls1Lj+WZIyJYxw5Lip4vWy1PAVOcDgknXkPKVcyAgCbJ5g
oMuhpM5xZrHyfgoYxomdyR89JAFvpF8PRZTeupfUPBKNVG9QIJq72LHEpjNvkqpeXqdcP5WeB5Xu
NvGJLUssa3PbaVe29XW0nem+jofnxRfJdb25UYblNMbe/Zg42T3P/2CxETZv/ddGoU9PfnLnVMVR
Ng6zh3a1D0XehH47D6d4hiZPR6Pbp0M9h3IwWMrLVAfpWw77prXm+wWMsMHotOe64sqIu2tbCnFx
cqZF6aCTg5SyvE9ZpRQWnKYbrKFvo20xn17h5qmxeApkyTGasWvO4tqyJZMKYwLrUkv+3PHTnv59
sUt1iHGCnVSW3U1tSpc2cilPjGSGjMHu2Dc7u17Y4VuSrkhYDXb+IaPdFet5HtgkFzhnI522g5e0
V1iE31UZw6Pr9rtG+8QcLwJq0OX91E17RFYG35Cl4ilGjoDzH6NBSf3w78s0V8+l6b9OTfNTBqx+
WelwozbviD0t3fXu35epqsC+NCvO7ZofJrHYx7Cu03Qx1mGCcQCzKH1jPIEBkJbpcn3nDqD1IvPs
YulKR602AgZUpn9ioTdTsALkzqHe8PA/39OTt2ua/wHrYu+S7bd3fmtmf261mMxzOyzLpXoWpwQ9
pl+0ejKlMUT9iHhsamoMZiTZW9Y4J9MJDpbZDp+TZruo6TEJ4B5ojtJhWN2LHOY2HqC5+o45SGqu
2CaqeJMabvxREyZhMT23i7j4bRkkD7lRfQZ90YdpNuu9bXPvNxwOR7tf2IntigIsjziBbCzvOkPJ
x8HhAoGF9UJRNt1J929x6SXvcFm9zNx3AK3suPRvGTxmBJMYvxrwQnvfo0v69610pAHls87bf9/2
A4aAuJjC0aI2lUx9XkWlsj0/drVN21G9qsWpDkzv++jft7mdER+6VisvqaKbHpd7q26bS1fY11bK
XdHxaphIr0wZ1yFMgFjDIOuD19jlGl+LG+tJsmBUaqM9elSilO0+SKRxG2wgLVxjytaoLuHoNL8H
hAGLvtS2hhffX9JIMGlJu0A/z/7R5z4M6VuWR7Wm2cGwfyrVVvuGCKQtbGG5H2P3oQJkZrxcNlGb
IhyZNXqUg3Kl0xw/pz3T/09pg5tjeVUjTac1oULZmgCLoWZ7XTw7CEGNnx+F7mjVVWMc2Sr+Nqds
GzaNWh0bp2K7WrnqcxbLz1mu95kzJ6duO9a6PU/YM+t+dbkoVi43B9oT9r3b1hLk21r65Kji7LkZ
dfFhD8b9UvMIravfRYFkKcmSyn2h0MeWhKFo11v73DTH10wRXTVA1X4M1frYBtadP5isLat4a81Y
cyPI0n9Ju3YCbQORRPd+Rn6c6JOrr66n1JCQyBaTmdEMdr5Dr5cyoby3nf5JWskJZ+8jUZ6IisWP
bB/YqTT+euvw7v4aNhN8cxbh2PXZpTDUwAhaq02Vg9AYNuy5X6cvDkTqb+LB+5m22vtuV5wGb/pr
Aem/LOX8AFS97BgMBSGe62Uv2KywL9P80XZKA7DdD+Bdxz1vI8pmnY13eine4twQF6PvzRBNHJ+F
UdPYckrGpr31kxR//my018Jd9SlWwyGuYFHH1EjDOA6OrMlJryV/0pTMJZUfk46V1fk5hqPaL35w
SZuEOzuoGel7oW95zIwDpzzGg2lEs8g5WIpEXTs5JaGsbCeqZXMgsYzZUPdUWlZ6sWWsjrMz70Zg
5DNjyFMVw/DIqW4ORdfq0GkXdlN7w3jhknTRKGMnaoD2NgWP5cWlbHxJytx/dhzjHp3MvZT+bUUW
UPcU++UucWLBek3MybGcZxYR+tv6rwm39jg65bhNrFVvNTlnhwVHcNT0f2dLj0+pDajLTriDp5Y7
01TJpkKE+26dFJdFtXUr+23pi/RkBVJvDCP9NKnTvkpx8y7V6nOM9XQ1ZbtEQQnEPltc/e2qWhYg
+tecGQmBMQlhG7XjRL4lvwNTJCGCiEE6Sf9Xx+NZQWXwVyF8SUbi5ymLs7N2i4c+tvjAFvcqRq5A
fvidTQ9VabFgVwpjk7YYG/wsTbeWkhfBRfiV5vKtxczuMfBP7dZ5HGUTuguLnXPhPcw1nZyRt0dl
IHShIZ9kmpun1d2KnnhyOldNvRMJJphtD/5ie+QX2rpFUe9c0ima5kRPUoVJNT4z8Dk1bvPNisz6
IU7dAg4KCWj1enPrdJKAFHM+zPhewpg1sjIGDzGK7hz3xGqgwqUHG/Fxs3aAB/Hq/bF7C9wqiMfH
QQl9EVode2i3aLE7flDg2B0BcQ05GYsfNpZjhvmAJFalrb9thjnUGlgtWUH8xirZV4XbRomVpWHn
YrU0Idvb+L+cT8vQYGzMkvJxyHnGrD5d9yqvsq2HXWczjWt58eqRsNgmxMR0bkfffuG36afvWb1O
AH2buV3yCxfLAYMPvyBLG2CKXFWClmnw+v6Qd82mmWQHXbwkob9QfJkCAK8VHrY+9WINMa9bgP0G
a7BLvH59jIdkBwk13/MpZtALzs9U5Q/WXxaXfcbZJHdBNxE2RJQg/Na4dWbvsU75k7JLrrxGzHl9
6u0kfrNNrfFx+rg5ZJGVO52I++xWwMaWH2VW+lH4eb0P5jS0vYJpc75ElTFMx7ZZbrDmyFCWEtFb
6wdo3nTn+QrBrqaSci16Ozcx/8Yr5yyUQYcEWD+mlaDtT5Nqhz0tB2KlRUmyKlprx7yz7WVTK1Nt
mizuD6ljfg/KajCRw9AXFnW/qqEeum4re1wxt7CltBH6XFgkSltir9llG60l5jCHqV7kjrYP1DhW
uzF22KuQDWigi1IRkPLesp07DHXxaR7rq5fq33lWv07bxWEtyLAKAD92GZvE8964xmyN4c00X0D1
4pVJAGo/A3cjZoQfQAiLboyCMfkrDIJfAixahli7DZ9AI7Iqb8fsXu/WVF1GZO09wMa5URn+6NuX
rsn5CAcWU6YR0wW3+N4BED8GHLcLLsZIp7RGqWQZxuxtTMtqDrnA4Jb2lPE6mx/wJZXhwJxsz4sv
NnabfKe1voIwAEtkPdWCj5h1nfuWcEbwc6QnxFgxu0moJzGG6NV0PSWbKeaV3tgr6XMXBwJVVeUf
FKXuQOuZZfl9mhbTo8/spzHxdiqr9zZu7O16MzO3quqsTca2t2gA3ZbVzJlPLSsGYg2K8o/pSyey
dfZaFVRuXdC9Ow3FFuApXj+3yHjj6nlbF+uDOfZqm2jvragRnS0GB5HblN4mWWMfwJzsLWPW8QYP
RYoxpdplE9iFu3Ru2Ey05POizW0lV/bNZ0V8J52birFiQDGK/jtZ+JlTaf8gYyzWJEKNi2vX982l
DkCve5tmybvdI8qPJpMqT5cePEiZvDF8c6W/7fD5hX1as2XR8/2QyVxkFlV7dcRTb9Qtn8z1CzDm
6vtAyjOXXTj53i+7HYbjXOqP5mZr7bi8XaAodlJYDxhUt37lGLt5jttIV8Oj3acVuktuPkxCcBna
58oOvte8+koLrBBrmf43UvNtRQ2qa4qrGpXYTZ6EfXGxt/AJdcMuWKiRyyrblHBDhVP1rxnxATcT
BDRn/Bnb7adaUlR8s2i2cslHDl6AC/aC1KEq5J+eu/6KL/rv2M5AHHXze/tnjVvjaPnfPUNGfgEe
1t/40ceCcDV8fLykVaht3fv9nkUqHd8GeaS8hrdjfa283IkCrwzg07qzQTL1HovTHeEs08swUJQO
z2tuEea2dlGGs+amtd4BPxFBmVISUe3S9cuji2QSq9G5TiV8rgd7CTuTrzYXZYuLoUzdxzJPIb4m
mW4rXUH09g3nWHarFsANlRyPTQyul87eNUCgSaek2zVeYG6DcX3997qMsjvmtx4wXYHXlM3w+Mbg
ZX63Hos5brZzhq2lJa8g74h/Bm1jxFpgG3DiF8q3h2HtnztjfCN+ZtOK1Dz5xIiHxZhGqnCOlqPx
Ceh1N+UjA7xcnI0B4VkZfNdn4tAL/WaTaL1pFrx3jo2g3Tbb3kNyWm6XhIbyc/K3YsGWljUvbkqA
zmxcnRHXj/bnPykejTC7yhrNuA/aB9ZG4PrJ05FDDe/D6ukb8s0G3h6t3tsXpgyimgXSthvs5yD7
C/z3TmbsvhlavdMy+NBlzYcnwA+cgi6XefLbYPTaqzZ+KWKWNXW4LZQCUeP+TB8q2YWzy8M9G86P
SPTzFDjdxurFE+zvm2tATjkD1XLsHQd8zJfG6x7KSo8hcpraLJIL39TDHz/o72LDIfdGjU/alPEm
GBZoqIYqRrbxh22MLveoV24F2VeGAu0KFv9FTVqdecNby2/3cqCoHVYcDkrWzPqqo3fDSCWzi5Cm
IPInb9nNTTJtrISbxjbeHHO4jY9igFd3eTP77FU8NEvJR4moqp0Gh7YkZJ7svFOzTAxE6XrTvNxy
A9T4Nnwn8gzxu9TMHwwuBcdWIP/Vzr4tu5rNDBrfM9YjSQGkgll7Pa4uJxhSqzeuBfWFW58H4RMj
kE27imHilI3v2gpu3iu04RQ4qrz3++y/xl4r7BrD2eIfLyc+zUlq7KkJ/gJXXKaueGhaXIEm8v+s
+72yWEwSj9MazrkVYq9EtKHLG7K1jgQ+yIOtvI9EtCMj+OaIW2ovff9v6twMexaeOcNDeHa/qHHr
vWlDD/qmvpA714UemYo4YiOFBnOW8QCePgJal6iX53JknC87PBrBmu6Tzn3tFqy2mvyUzZL7+S0Y
Nc2Na0XZT5Oogr7cAViCxtaVwbH55luFPtMHB1760llWfEEYpWBfZlx6eN3VxIMlXOyqxmqchMp+
JfxEWIL2nfq18C7/JcF677ojy24kp9xkMWcvBAS677npYfQB5vkhPhiGE+Vt3w9G9TFWTYB3uWd6
PFJF0uWFeLcyZvDx99rwgVnmpcF2nqsTFm6xszVPumugsUqZhsQPhZic/mYl8QIokg9o9qBu5ouZ
UhYnZoYJKvWPS2AuR3cM3oy+hg/uaOxGGd+1lc8WzmU6mSU1fKbvZ0zANyNkxqJYxOM48eLDKJm4
9F+ZVx2KUTUR449j2b7Zw2SgTBg8haMqmYSQeeVKOoq8oHMy6/wCu0b38lgEfAhLfBNTtctxqT05
rXQ3Hu2T0c3vwaje8yX+zrMs3khGz7mrj0WcnLUIfhbD56PazXcKRJxakgyFcMUuFTojaGDK4sGQ
1U+4Ry1G7K60iWG2nteAAU7Agr9w3GyJ0L4n6JdbU8ENLPFV9Cl+xtll4GCzAHoWzbGLgVlVCZdH
qg7nuWNE68J/o0PZlEJrDsN4IlF1OdZ1VYSdDQAxGiYRLj5hUElW43UweIsrns68gaGY7GGrKxQE
X/dPpCdgRG/xCMi+uOUElV3YL9kz1nhw2m9OOeZ7A7pJjV/mLoFdrNbV/rLY87SU2SdBTf9NQDxH
7lK4c9v6qLrAOGhGYVL79tkROChwFWJmjm0HrCCZIE0zjSGV8rFcV+to58tx9ikWyxkaoSnI3fQL
gPl5uGlKnYNhnzSorZC5G9qC+6Xw7HzLnsGQQyoDcm+nbTKuRzAABi1FCeLvrf1pcfMdj5U+kQPS
hK3neJcqp9WpLfGEGsN7YK14cK0U1IQCi7DQfe6sJJyk+RabYkl07Zt0qyfLIv4iKKt7Yrmaoxsj
HLUlcQRBh4ygmYOdLKXvg1vtZdZQrF4zII6tU3b+96Uc5vWEp8NF4YV8AIhhihTGDVrlnKN7VTeR
CWbAyPNT5TWRVTMMI8+G1JyK2Z5TZRamXcJZVTbe7JwcCxPdpedWS+jL4BXyq3zQyjkKpofMTpK/
dC8cawy+jm2Q3VulMW7umsrP/wxJ5dyJ+HXs2tdFu8t9OjiPDfxR5Kz9HKqqpZYWuHsHoNBjIssg
/Pet0GLeD+ZUbf9961ursyGp929Nlu5We/hrp2S+c/3p6zYE4Pov7OMipfE6iz5ne5s7RUY/vUuK
OBu4/ph6wfds6j+LuP2HrBpfaspRYZpvpjWx+tni5zN8KoB4cr2rwP7zpnVx5hO8PNa5NRJgsIsz
9kNT+E/bYp6Ib2+L7KFeqq03wFjw4Ru9ZJ8GAEUe44R9kvZvE2OQrp1eWiW/2yx9STFl4Jycvga7
ui13lF3zol6ZC+zmug0Ywq0/lmU9+L2/UW5xHnEGhiBDyIakGMyorjG21tmmqiQBF37MUfdDX+/m
VMojyXGh6gXGLtylm4JsmjBJyPsgp1Usn3F3srsbVD/jB0l5f1daHiORe6vm5nPRbJN5FjuxjFBk
w3tNyE7fYP7DIIanQxd06fJYVIxaGc9SteFh93Hx9hzm9Eb1QQQYD1rs8xPXFLNrypS84bxYOSGr
4n3NswNGE3aY+dBOWg3bocX5VJjV3hhzdpAV3X83e4FRVOQsEJu8mgziyRGmGcuLw2A0L7nxU9PP
MDgPwImX/ilp5dGfkoObBwCvfhU2Q/JfhuXR0t1W2CVRQRUrEgubmZPwwdOS59kl8woqxQvHtHs3
Rjvbc4xuay9YT2WfP6vcogfE3k5TwPWMfhrWXSo3Q5MZYQk519rypyAxZyPjsti6bE8bRH6kSO7C
KYFCp9AhBk0Mkeias0j8LzFYX6YYUuAWa3tLSNCG3hHD88Jpo7f4xIyOpXwC9FBJ6vRqXpm4liD3
tXvFtd6Futdn5aufdiHca+68nyTHwahFlkfC59cc6PUxb9suMtIEEFBBhtRvXe3cI7ObYWmXGpWe
RHJlQE50Pr1cYKgjhu3/+MXQp6ie5U9WQ/FTr1cat4BsjFND4MPWThjbr7VdXpU13U+rYTNG0+8I
cp8UC7AJ7cYqhjNuz63rcE7g9Fn4VIXKvoWZHBK4t36kY3AW39gFSSfPCKzZJkfyoJ6+s0lM2bUV
JZtf3pgVd9qZUkg+nJg4C5uhbZXZO1O3mHYUlhKvlFt+9VCComDU0A9WJJLltnKEgX23QHE6AByr
j6s1cduPta0/ZtHVzCEMHTnpvXDru2EGS08Nu9oNThc/ulUdTZivD4UzPiyTd5v3pn+SGVc/uR4n
URd32unVXogaK7PBGSrswAYMNH/6oRKh2WA/l1S/ho6P5ujeCayccCKgd+va/B2pNHJjeKKaeGY7
83U1Sib/cbC89JW90+l6rL3Ejpgo1xEMSXfq5/gpb6jCUmS+dpJqkyt717RivENuIDXD5tEfYp5c
/LGGTi3iS1T5FrCjl7A/N8rsCtPDbVD7uOByhmsdP3raQfyU6jM5FBLBBEbTjUQZCrM0cAq6d6tM
tlNuf6UQTaDCCY++rTCsOi+O/1fXrRHpISapw/GenUFeSq/L9yWUF7FZd/Twr8LGuGwG26SHkmTa
lvFfHz4N+h0mr9NT6WMQdO5aM7n0WYWD1aiHnWi9U7pAh9Hfys1+7bFDtl6Nz8agDEHZ3zArK0O3
Sp6MiZdUkovDKNa9m25pI8pkKG0Pz1ZwE4yRdXPmuZvcwM6DFhJOpnueLN6x1C3fOZODMBinDxrR
fialgVGbRxEflFHQmO9xXOqN0A7AQpF80ZXxQXXqUy1JEZgOWeZGvWW/jc20HytRviYFnWj7nAkL
oiN5apowJ+4wcrUjt8l06Mqm3uQVolVSpNlpGimkfAfExPbUJRiyw1JUKS2Q/h4XOGOYF7Tu2vpT
lObE6VWqqK3fHPSLqmBG3hIwiKK7PnjLk5fLF4/YjusyVwAfbXuYUXczb032sGwc8nKaNn7SQTk0
v/wUVPt506Jp8f7a5mWKhUCtq7n3B+tdL+a8XRww1nVGJMBFP08OIRxO8UpEfHcYygH7BV2bU92P
vRFsFd72Zk7BNmMq+CatUXpGa7MW/TvKRcCcPr+3c4cxpJ1EVYlXJ5cVA1coRkchgndAOYnSz2BY
gISww6Lbe8Ms9+RCvLsuREidgcRab2gy3xz/V9ks2T5vyXRq4lcS3jM5YuZWxzRpnuLfPuGnqe3s
1/T1eeXZxcFmvBtVULHI0nspbfe6BrfcFnR0CLvo9rNYAqqXcslOACNpthn1WWhvEJQUXbvUl+au
AaoSHCmbntQnIoo5cYL/sJegNmBgGWfNLFfByhrrQzGSV1WTImMxH0FOax4D+7WCn98EEza4gqlI
yY3TYaYmDu2JHNmbMJuehhHF3J/Le1OQUtwy1ufD/cf2dqoxNQEZGYN5Y3sRLdOJkn06xwGvGSMb
+yH2CSjJGqyoRQ+pndiJ8dTGrDocCvWcG927XVdHV4tvPykn9CTIyI4rzkQKGi3pHNI4fdGjcVM4
sLUSsWI1NvfJYiaRGr2z3ZPgQcLBEHbrLA5pSr0yVydpZARhpWFtgR45QfUOnZVvG1J89BDcqcC+
LwLeGkuQMNHLlhPs9gUWMAmZCpOz5KC2LH586rXSR78PWNsknVMKCBFVIgaBGmV7+veFX8AM8JZl
G4BDSpfcSSJ7as+pnd/f1nDT+xoE7XVuc4pbvrhEqLLOuWmZO6YzhbyudwMP1s4V8XlRQ3Mye5z9
4b9/zZ0CGojctY0LiRMp0xCnAXsdIkc9RKYHaUgl/8wk52nKdHcqdfn/L8vt22rlZbW+T9WSG/Pe
S8q7ArAGq/lUhvbSoYbBpdVH4IYIUXrrmHATlkGabmDhJq19+rHcX/7OwSK2cXobZNf055NeLhlq
5mDT39Z6l7fN2cWwufwAG3TbIZuekyA92QM++grFdM7Uw+qa9zkyyyqbY2aUOzCZswM10heODtHr
KuubzQJXP+2ucNl3K4nYAzZBesvm2MbiLZH9hvC3U8vdF7YQFJuxdi/e9F/qutdkJtBu6L90nP0a
LqNvFhJgt8aenjUHsabN1vhPyuEdbInn2eYgLfySTjPZ4cNHysZiQWxu8DiKhjOdtreJj1VAYkNF
RxvwkLq2/c4jDXPDK3aLQ93mF1bOvPDgESMns9euK1b4reQNPGsvRQOc37LrwEjwaGd5c6Qc6XbT
kEaBDSsWu3Rs69U2ib5z6ZPt6TY1kjwXtw6xH3cB4jAb3KMcHHzmjUfwu9YlGVP55Hz7NNJzSU6S
eedhFuJvMh9UN5wHA+fLROmIi1Ae7DGAqeLAsYsGe6DF3H56LkvzgXBHTL2NdSxj6ijcFB92Mx3s
ltEGVdcRloV2Bmhttl/qGUJeU64ipf2R3Jl4YY5DLZPNJzzTWxLzisnmSUIh/W9zNPe93KNIk2GH
GGe26b2RcsFVPR8AS0yoC3bxkK8vQzU/qJZfPKo5eKrR4h4hU8sNaNk9RsIiIFxNpOWROcx3UNQc
mha8rpkZt/u1Jn5JvRc5hh3iQlJB1yQPRVnyznkX4ezTm8G5r7xDt0CXxNPtL0/RuuVU/gR+koVx
0T8nbfLFo3k/kwYX9/EjABvzS1IdG0QvRLOXoXV/WMn+ZibeCc9ls5mYm6xB+45J5jaGe20qCtmi
P0k7fpkQKm//58pZ7isivoIsOVWti2/lppQqVW4ysjjFdMEjykXuw1AdC7t5LevxWWjvx3Tmt5WI
iHpmFkFHxyOpaQMsVTysS3DJnYZJSVXDNwZREY/PiiOubEm7GNvLMpLiymEtOPYfiJjdrdr/JnXm
PfCQBNKRuYRSLeRcdVQg3W0DxlXYetem3XOgwLHy4VQ0ScflIj8Jcf+uJ4oBIoXYR0JFqpgJVGK+
eGb8Qh8U6Tl7DUCsuPpUKNV8QMy9VPXKx8C4KdPDsSd3IHRbZIfOOS438F6D77WD/CHG/UP4/mPN
n1VZ+aXRauygV2EV8+/LgwaZtanzSS7Plv5vZhgu4z8ivTDMnvK8hGU/t7XPaUp/ZbhTT5Ip0CAZ
ng/pYLy5f8ay/jtjHujK4HExWHaCKND004XmGUY05CC8U02aXFoTc2jNWcBes3XLVmnOd3d49sv+
ouLxyxPZOeM46QR2U4UxxvRoSpn/yYyPu7b1c8ATWJHb3uU+UyuRvaL17ZdZvqEdZRnFHSVuX0HM
z0D7S788J7pIQo8o5ckyHvORDB+bw3DgfZxdjI59wtiWCKCnStmvXe98GQtZA6kg16mFaY9NsiLn
7OYm8k0rWlzis5QZu5s1/vBIP0G2s/g0UgoFDfZgG0zdYc6SD+WRFLEJXLSg3o8yKsEWYojwXzfy
3ADR2Ce9ouw2/tTnWzwIJ7hM6MOlfbUUvXJRvhepx7XMHeGN/BQptIAzsx3NwALTtcQsNOtwZyXN
Y+lDHnfudZKiQIjCyU6aHDvUS/PSWf15iD2KonzBfV8fcTpi3/OJWTF1v6MX+9NU851TWrBNVXNi
eY3ix/5RvfU7rugbklAUurhHVPVntIyjwJulxLLxpvEtK1meSZI++5PejGVk07G10RyLe03RtgHS
ZQ8ZoZ20ty85O3E3wgzRe4ESkhjTiNhVAWtmrepjWT5dMTx0Pbp7LfMda4cPPHJIi2RbIDPPRX4Q
Xn2ofgveNCUnRErXcLbSmUYuNQ4jmDJgNakeRmKW0rG/Y+pPc05ZC5QySEzenkq2HNz8JVyiTuf/
kPP4xxvtkz/zUc1Ma9xOnf6Mi/pdBl1BnNJTkTI+673PxeWvMRb7xAiOS3exmF3TMghJPyBuf/Gc
+o9GP3LPkmSu+QNALkwe8foz8Ik1APcHdxqOlrz0ChqB5MLnILYBc9NPx+DVa2fd1rxlG/KC9IpX
TfEgtQQgtJ9JTsJKEoNZ3QwBhl3cJ17DhCbNEWSIsjF8qNOOY4Ubgt9AlXzUFhY4JHD4Vb9gEr7K
q8mJpIz8NQvMo5w+M82+o4H/zfe45Jt/R46X/XoFZ86c84g03edSzAy/mTdncoIV8661y8k0KDNM
jDlEg+Gxdw6W1T+5HUMrMhYAqq1DZzm72DHOXQ1qTDriW17CZ8smOOVNue9AcIUGUndc96wT2DPt
if+mJH7UDkcEeW1vRjHrO6PKr10A8lg3+q6oFne3TjHT+/6qYv0kDX5ThtORJNE9Fol5SWxEQexG
z4Pvfhe6+rAWJw+V/99Q0a4kRGDE5lfjIhpIH129DUpgXi7JPFngUOH38SFxnJlEp5VVwhar+jRX
wTvzSo84YXPaqOUrTkzjSMjyK6OIexHA0xtxYVLjzD9Tatxlfk5jP3bbZvJ/vcUyw8oycVyV8lDH
1eNiJUlEWf2uYuCyxQz+W3SJvJFAl4p52Ab66lcT6xIS9V4OA46Bn7z9KAV97hr4nxitJxS6ArhE
2luG7UFYEBQhC/ycw/g/6s5rR3Jky7K/0j/ACxrNaCQfx52uQ8uMfCFSRFBrza/vxbwXgxSNLDQw
L4MCAlWVwt3ppNmxc/Ze2zCYd1cWLpcO5gOJC75C9MrsBuU7RS36Z1EO25ROcBA5t/E03ztm/kjK
xrwZAKS5QUYJ0FZ35cDXnSn6d2mMJz8l1iMUF0eIt8xjV0nkkJwgsx9sKhcsBG+i81Z6i9rT+jZ2
TQEQM590t5Ud2oLRDHZeUhxHKcOPcVaHLPVrbbWf51KsS9pzvNTv5th+cjvwACM3SS7NV80t68/9
fOc08JJnbT6ood1zc4ScOu91MEBRSNIPGYUEgU0KUMF0MuoMKw/5qxsl7MdiO3o19hpJ0UEwJyAx
TVSuXXGw0mxprLgU+pPRsPo5qEESu0FSBG8IDe2BlCy/wdtnpNZtVIq9TcIYJqNRIwIN/bFub3WP
OtGYymBXxcNF5Qbbp0IIRdYLVy3ZkzAxb3s9YH/1dpphEI109vB+YKtXqYG4d4Z6WRv3CKd8b2oe
EV2gF7eDq2UYLpNiVw1zFByLips7RmnP9IbuPaSPo+0Z5w7m3VYjK3az59Z+SOz+CyIKcZsMnb0t
vG4fCBVfgoVvO/Kc5RSbD7p0DkUoxGuXnsvEMI+WkJ97rMvHNC6uMVBEW84eKPuYJM3FpK+zLvge
LbuF9cNvYJXzaZiQVBX8bb08O6S9OHizrsas55hcIEg2cKM16UcQl8ZV48hd2/b2vafdu3QmtiBp
wGHFxntgpwU3Li7B2t5WbnljziTAce7b61ZdZ6vxkE3/OkbxM8ZzfG7MbButPocW/S2DQ6g2S1zq
E3FlqqfY7NOPeuo+jFXu3PfeOVUi2bcRvrRGwAAm7ptm/E3JUl9rfG9tNz2a1MbVyBXEX9tlr/Fi
9hd2Gx781eDctPBHF52+Qr7r4WMZEahQ09KpX5jpPok6+taetlnZbXC4drC6Jt3TtDox63S4IvRu
8EkmLCge6bEMFsqtwniUEi4dRvZPOaJ12uh+Y3dfpQOFJ6rQW/Ku6pRyO2JsHwUtY5Vo8csABV0T
5BxWwS2KW4eJzmgVPL0CEqTM9cFU+Y0wb7m+ho9OJNonKG5kg9nGq6KtLfR1ZMZM4iz0+iK78Fzf
qpgFwu5VfrRWxo2qqRmZk+UXyVphmdSE7eC9oSz7FuDhQeX/4FoiexzDKw8PEIowMflthepN2wH9
KdLlolafPNK4DnMwvkeBuuRGCrulEfnWXhLEXdazh4ocEHlIveNOFBLBkQPoQ5gV6VZDlfbT9n4A
5jeLgXhb9ILHPvN2yxxnp9ri3ASHvPKjoKwuAU00c+8GNeemQr6gXNT3pFIh3ULey2P67LkjeiSz
yq7Moq6wt8df8mx+t2GMbyggzqUJhotjLcUrXJh00iWuNaPxzYrnvw/bj1w33oOY2lUh/GWwAkDt
MMI3CEw4HQ/UDwMSLm24MWtoCGyVhgWmIHYdSBk7hRPwQd4lPQAfsisAJIqu2dNTfk4F5wMxtA70
NCNHMKC7Y55E01UyKYIZ0CzBoRtY5HUxIHVw41sX8QctglVkHXEk3rsD73Xy6N8B/RJ+V96XY35v
DsGd68GF+/FjSZwnuxHmUbzHNqtaiwwAqU6ELgk+cCYHdZDokXapOwlauW26k4yHtql0PzLG34ut
2rNecqwtbrpO2Btu5RuXCeYZ8M1Tbge5j4WeTd+9T1Kmf+mEAwqmFqJgmAtUh/Cb6B3c1Oj8jwlD
mJOxFu7tPH2WAkAPB9/TMmJ7p8F2NQFVvw9igJGLw7PGsOtJ1vNrJnPrKosehT1JFq4OaZQsaIai
cOuZSyL7oCcg7r0m13tiOgn1pmVG9JB5CdFbsaX2w6EawASXpqiuMU1Ce4snf1BICnViWkjfUutC
xsfXsV5pZxyHMGYP3tZGKgJyFZZOKHlyKys2NnO+gMjdi8Vrr+ex25pF2lzm9YeuQHGy8UNjaslf
B6zssZRFJ3dqu8uP/+V17gIncolXBuHQ+kM305/DBEMzcbpp5CVYJa8qqN4IwNzPSdgf2LBA12Qd
8ON1lj4L3GSDt1BR2Ei6Ko/1tspLkn1pcXSts+yd/spzdI04ydnNBl27GZ5AaKUr/nm+Jq17OQV6
aq+JR9jYqisZdST9FkfWxcuGLw5iKI43Xnt2y/a2FbQNXQ3ToxERB+Us3jepfI2wo96gFDRpo5Qv
w9DldMbTJ3RpA9jr4gsuSXsT32kaEv5Iv/doLyNtbsfdOn07nTDHLjeelK8TPOq09eYbldPWqNwB
3Z5FF9tANTMGReXLEqFXmEcvZPOltJ/2yFHeRrc1GTAP3n4gtL1BUVWLODu4hfkaFLAUoyY5WKW2
t5wzK4gom6ZEgbgMeCq4x86QptH9jF2xy+RYMwCz9LEeottq7OpLU9Nnm1S6K8zYz2XPUKmqXuCg
Wfi+ESIiO/VrBEsEVhp3XhU+2xUo9qqkT5YWat0+kgVbvJO+YS9+q7RR3UcOfRuCQd+QONoUcQdd
zYyNqG/HuHAP8WTcou+V37QsHhr6aR7Ax1NkgcULOPYtOt7HYNe3SyJnpHJNRtys5H8t89GYUT+6
EZrjfAoxU5e4nkgrSPD/Va+6GXNOFLAAk/xNNc7XOASu0s/FSVjLfC3jBcRimnJDSaxVAbDuguFA
qeObsIUM7XUBJ3Ga2Sbrwid2jJmNNVsOZmvMnxxQaXG3bQUgv6bmjzW1+WjV4lpXzreqNrqXokbE
gP7hFpUNh21FTIludmlUdscqa9Q1zmmOf0Zdv6DrzS7RhBGbNNBqZzuZjYSnzmipOnghQp522fVb
DTT+JN3C8aXN82Lmll/WnBS5BM8cmRh2RoRdhIE8Zl1+q5aFrvhdi/PebwLbvTUk3aVaQCCLlcLJ
Hl/cZvzqqbG/iyZm9KZzbIxlYWgWf2spP9jKsdUnkUPvi4hXZx0qJtGMxJJjcGWMj6lAwsHxBZeU
N12PQffMDochKLHUHkr0LkujdzY987UNHkXPM1tg3N4XHkMVxypbjnd4JrzcCEFawE9ozG9ImZp7
DkJYsWbv0m4tpMfQ4rv4unOLfb2QObN4/YuXB/WjDQUC22q8+JZ1ERxUnweEE2vvdDmixTaJ/boz
2oQmTT+iDS3GU2gYcC5jVFB9EBzbpNy0UrXbskqnvdMgO0jj8TkGkeBquPSTGOKbVr03IW370rWO
rdRbwy0LFBfzVZ2huh+ZE+IjjYL96K8a0P3cNOd6iXisHJOatPuhQ7eHt7zBJrCArfYMxnFhC1Re
NxM+JRxWBuLjPcPAcDdEvXUNzNU9inRAaJFZsBHa7rMd0xDz7PggeloYbRL5gFCQ0kAvjN0lvKSN
vR3MFiJkNnJcxc602OK+ioaS45f43JJJaHXefdomN/1grV8DzQe4KjdtPLn4Muj1uLM9Ut0tT2WQ
QJVg08N6cjIKC9tmhDUxexBzZ10t64+2QzjnWkNxcJInYUGHp73hG06T79nbHaaFh0JFOa4vEOrT
iM5r6OO1C0hLQDV+kk8CTBH9apHgkB6mg7U4HNh7OkZpLb+PtjNtZM6M3kMv1tSuJoDZaoBpOw/W
RHcLnfMlnkEHFIGYdxbUYLeeylNgji8OCLQ2oV4gTHgtRRuxKa302ig7jzAcJBmAO+CEQ9qDOdha
p7CrzlY2OFtnTAyEkBtSxbjl5znYmyaUgsVbNrjkyOYVNoeBmrw39I23wjVvRoO9o9R9cAfHIj1K
t4NxMzYHTbuEaA2tNuza4445sQ0YHFZzXMMJ7eZC02NdfYomRhZ4GojpkzdvxDVeoAPYWLmo2b44
PHDbyUPpyu3kqPKcZ9nKYheX2oYmM+LdN4Yl4XiHhmSoyGK2l/5tHDLxCIDgnlcdHwO87D7qDZpi
7Nn+aluUAX0yLNsrVQBLMe4yKwAcXlBApsNOyIRh9TCiXlb1Ba/lWzxGLWay9KNowFooqE6bibzX
HcP+vZaNiTxmYeVFdtzV/VVrKNDq8wfeHW+r5pnhs9DnjsibTVzbB2XQ7RUJoHFIMBi7O31q01lh
L9HF0euWi0oZfxJ22B8ceAzQoaPTiJfYdz3zRTWNPM6kgdz3pGYjbjKDkzNSoXZpSZ+vNChzI+O7
Dpto16fNhKlncM9GuZoBo2C3hOkHBxj2BlvbV2MLiqILY0Iscvst7x4D20IBIVMaDUH1rhmIHkl5
krfZuHxzcPMgNUSuCyO02/au8d1htuQHAYVnGqwBOl18rntk+4qi5kL/fzgvnf0lkk7CbY1O3ZiG
tRPVorZnFKXLk8wLe99NgeW3XfxEv4B1CTwylRw5yiNXz7O4aH0ME8j2yu99unwO52g/hB40I2Qv
5lxFp6Hu7nlCEeDDEavfWkOLw4w+2096QZe/bpuzsf5Q4UKP/8d/N/WaNSCd4rFdXHeH74QSys4x
pvIjJOErBYSDutia6xuaSNHtaJJXOyzD2aW8OHddfkUtwGK3cjWN7DTNBIWx6JYFSQJJy3F+7kID
e0il9x4CaNq14J2xT4nU3JEV0/hrRhipkMlnZAsI8dcQLVSczPvzbUHKFYqmi2Yinkl1LyHeM9cg
nDlnPm5OqTpTB16agsrIWrLvi4t9ZJnq16FB8UfLJOTbNTituu8lavahEIhjoVNrMmx8GUQRoQHn
CRX9NjHs5noMVzOONxU+puUMJ3jxpTSC5F6Z9TW94CvMHeudmvccKdlpop4m29CSihKZFBSxaGlx
eOolNax9BgEJ3nb5ZIstkyP6DFXDGxiyl8qLTH8BDGS5eX6pIwheBLUc6RmMB3S8Pg1IZhOz+w6S
6JwyrLBKJS+hSwPfjdNd29OqjJGxb5cmYYBM7tTg9JjLzPyjqYJ3zK/dNiiYw1HLPXdF4/AkVuBg
2Z12tRUclNmF140N9qMFGlEma8xeCGYXpcmGWpRxeZRShEWLdz3Mo8+wzmDJ6K4dhOK7Ecz5ubOM
eZuaUFUgBuxhQzICt5YXwxBwuSYUiXWO1XAYYK4tlpdtGsoP7AM9Yqj7TiL5nPEBovLqGbdJNDPs
mMMcmSdTsIkuI4qVpnrWbmuc3RYJtOrPMSoUZpjx93n+nqUhXhwP7FSRxn6T5fYeDc2pSLoNYZVQ
tNcS2FDICrq2n/e2DlE5vPZj713mBwwp5l3QCPeuTsxvWd5EGHvVTgIjuSSNOqM0j59AuWkcmTBr
1ozJpwl2a9PO7Q0uNLDx01U6FN4xbMLyKXXAubb2gNw8shnps6491jKOHmOF2Hq2sIKsKeth5US3
uhx2cTu5B/iDMfb+HQvI59rM79JM3paoU7dMg/ZTZl3MUc6PE8VbhKfz0cJ0/4QE0tdjG1/VVrHz
VNkgKxF+tSTYBCOsTJ6EyKdYg1HdsnOr+Mh4lL2LVE6UWn1EgkZ2NlF9l2Mjzq3VvIcslX6qom47
IfRcJshT9NnFXro0YjsEHJjE4sPkTiau/tLD+hVWxw6l2mbI43zn2VX+3A3JixVGwMVM8qLmunVe
AM5tu1R9oTfQYHlFGzGYO86XJPKBOBq6qnq1P+I+ThkoUZJ3dYPhlKiOM67IsfaWr8pyp29Bgyc8
iPAluvQL90JiCYFvQLnscRPTJd6DhZr3Ikfa2bPf+aZ7JJksQDGgt11hLFdwOV9RwjFRR3HK8YIi
RFZkoKe2eUnm6Juawy91n2TXLg07Px0rfNc02RvWgzZ/8sD6P2CzMS6RRno/mWH6NLcEIFgzrqWU
navNpPNsAYEG3h7vrX7+1OqQB6+CSA7Meu901vigO3ksTD3teyE5NzWFfIJHz8xMAV1Zlf89tByI
VHQtUFFCgkkPLLjJTUPLgylF4JMeyIKj2fAHiyKEZCrAAK8yVC9aTPZxmuO7OqqedO+lr0DN5+O0
lt+BxJxspoTHrIqGTLWPkZ0/THBJGtRyh1lpbytlT+3m5acsGm7zMdGnTEfNdjFd4wY4JHwAkA2q
/JCcDjjHcIRSCvpSPI1MczIOveqHZVc6mCLS+VkRcXgbxGAGIiu/laI2fPY2tBwQB/3cm/bEsnmo
98bryjDOrL4k0i8wgVC/T9ckiPpyxsZgcwLZ2WH/fazI/UoITsEU7FjkKyDimoraJhaaFJcyHeQn
WJXnZPDuR5U514PJgC5P0k+m9zVoOuM4ScY7Xl8Nu4r8CyQzNoSJihAJMb+hkifcGEHLNlti3oF9
CsakfExz7kLYCkIjZVcKVZ1T0cZLSwoTMcecL7PkFkdaD0qPcztiCoQ76SU7wksZboZQbDmQsLuY
FUEo2KMcB8qNVY3iq0zMe4r55bmdghXREe2sum93sefNnyLdPpQ9A33RkyXXlQA4jNEML0yCy31D
2MCzG9igH41611vFsiO9K2TOM3yXbKIot6bbNpQ4nb2seUjmA3ANjNkMDh9mKfm6YK6dAzHoXdA0
Fo9cJ+/yQNGFcLvlOkwATRnVc5rE47tLHgk1diZexqYFq2RN1S22u/kIKYB2dGtjaCaY+zYJMYjR
Bii/JBClcnSe78E4fS5pjL5kJekrHr3jSUzFbdmp4TAPIQmj5ZKfB4v4i74shyvpXmUUR+cxtzw/
Wcb5M86Vs0jj5rlDUrxxq9G+tNKBFu8Qt9n3pDDYtZaHnvwNzsPt9IRWIN5OjNYvRYAPjlYbTReF
zsRIyNmzR0ufKv046rz2kb3Fh6rpqLSNHuDT6Fy35NPdIdsjIz3rh6eWXDnECGX/5qTtW71kL44p
w+daVW8t1fajiPAVrs+btWBZsZqw/5KuSQWR+tJMJdMJdo1zoNX0GHjGJywO0dMPAu7/awbwdfyt
gRjz0f0OAf6FG/z/ESmYMNIfF4r3/x8S8S+o4Oci7t6//9f/ab58/a9dHjdfuvf2Z1Lwjz/+b1Sw
rf8lHc9yHQcesKVtTd7vv1HBtviXLaWwHak4w1uu4Ff+gwq29L/Yt/BZ8CeVa7Is/l9UsGX9CwmV
ZGjpCeV4yrP+N6Rg8WtAuSMd2+XkpR1y75SNHeu3NGJtkSBPz51zTYKnqlD1dVLLDheifQ8MYjgu
cwjYvm8205C/smnnG0G77yHs1unj0IE8ser7rEKj/9P1/A/S+GeEsfg1fPvfb0zZtuYjkn7neb+B
rnlAKXQDDxOJzBDJxPZwFDoN7kS23NaDeDBs99WkPK2Ic7uSdvpg1KG6/P1N/Bo9/p/3wDXhSK88
OLi/vYe6tNAol27lF/leVR01M5lVpgEFYGzir4sREdSU47aFp5ee/vcvTQ8Vkb6UyjLd3/jNfdNq
NeaCl67RE889I2UJpeYwN/ZmWObL0IPjL6v+Hrtq/A8fW/wa571+bs+0lXJswcfWjjKBS/8Uvd5g
AWsx3THPGWigcZxjpMEwzMbY0uTGXrhDhfxuFH7LW9xUA+gPLx76nQdGw2nLzd8vxfocVP+mk6/Q
7n+/HW1JhydifSB+/xqcRcp0nIeKwblwj32kbkjrmE8cIsV1XJQHUkIOeORQPw0r5cFETOG1Nrlu
7vIPd+WfN4SnlCmljQUIvbC5Urd/ujBDkKYjSXho51vqSvLMHWSbTX2zRGpfcHg8LZ1yfFP2z5YO
8n+4Duvd9ttlUK7Ulss/wpXO+q399OJYp4fZca3eb9iU6e7Jr6MGbkpyEZYcJg43f7/sIMx/fznN
PeDYPIXC4lb89eWg5LpVYUa9X4ZqQJdBXFFiV9+gyb1Yw3wVhF59/vsril+h5T++aO24vKjnuY40
rfXy//QJowF/Rj5hGBZyno+Lhee5idDmJLK4DZi3MfRJHwYt090YWleEtIFwL61DzvmP+pdzrQEN
8u/vyfofrjqwds81Xb5x3tRvz0JWRpKmZNJgqbcdwJJGexlrix95QvIEfLwjpdAhJZSEMWl6T8dN
nlK3fRFSxg/5TH6ix4p5V43JCqv0yA7JDOiMOCM2PWNkgObo0rPKbY7DQwJPFPkkTR76xLRQbX77
3z+O/OPR1qYwTenaNq4El5nOr5e4sShn6hqmROX103Z0Uk4vOmUsT4Bygbjfb8T0BRUjM6Vo+exV
b0aRoxBzAdzFHW5tjK+o6ayXDJLrJhb5F7cmZbljSsVp2blFNAKiYGm9s2C32Qyj3Zws037xiG8+
WmC9mOn2yO8NxKXDWIe7CHzptQxGe9fQV/n7h1V/bG6ae4iVQ5semxshU79+WAgvQqkZe1S90OGt
yLlHdkOAzwLFll4set5p/bel7nZg8JbL18aOm/NERwGccfQ4FUTAtNpyznPBiudCo5IW8SNpcW7C
T9ZUiwOG6wcUBeHRpGsc1ghxrdJ6MhhwkkcYV/ss12i2PaiSGrN3JMg2FUgDNyKevW3Utsk+KmD+
zrZO4JSN0R6o1zqS95JnoNPfl7g9O2lZfurN+CbPkAH8/QqROPDrM65NSZqf1BL6h23+uIA/PXA2
AMQlT8MO52877KvJmXc/Po0TWOkOeQret5L343pT+A/PlfxjeeGlJZFtUCyVWH/++t0obCjK0U3n
C8ZHew7G7/Zi3krUEpcqMEjcGqJd54b6kMJ64hhkFFssM4mPkgE0jcOguLNBJxsVJNah0tgs8NEA
4sXxny/TcoOukHgYK298TKogRWrCjynqOnfWNwBJnpFGjETD0Kcz0KXQ766Y8NSpOsVZjiwQa2aF
EQIr25SDNhpnv7Nq9Q836J87m6a2o8PIEyltNrb1+/np+mvP1DGJofD5iDC6TvpH4VQLfuwaAh3Q
aMajZDY4NgZk7fZMq2hf+KBiKpxlOKv+fi+smRW/3QzwonhSLBv5uMNT+eubaV3mDnXK6TOZRLu2
bR6CrKjvsj1Y8nyt8JYoZXzQ58OmKhEJWfQE7Cj8PFioRmPdbLMxM/YWMBhssoP7D1vvH+uwVpYl
KEioVLlf7fXd/3SpZkcB08y8zk9R3uvMYn8Q3KTpClUdPMRKf78a7p8LJRcC9c1aA0lF6fHr6yGz
K6cUxrzv0buqYuPkTQtWfLyd92iMwBpXZBUNMe0kAJYdQfVFvxvAO/ijyBCNei2S9j5lcuq8IJAg
Nwy4wUx74tqhp0kaaURf+rrGpBxxCL+OA1seqOs+FR2kV0JeyJ0a6b4syDPPZENute0yyXHs8Hok
oKCoov7GViB2uYXux3g6BYFKX2SJZlV161BpCpAh6YeO8fRpwDJwGpkEMpcpAcRMFUKDlaybxFqx
kcX4R8r4rSDPj1PCxkAEdJokdgTBbnGgX3VTOzgJ69hKji1dhjcHXQCNqpmIzvEqHqriUZkNoGxs
jTLl3zpR2Dhenx3N+Ml1rP6Rbb8mqMYcHjU8vm3RBP2V6dCDalSYnyIJQjLwmnu2rl0XRuS1OvTD
QXFO//C1WtYfNzk8PUFwiycFFcbvK16uLWMZIzCcVZMae12NuT+AxtulBmlo+CfCPQHhZ8er2kMm
kBshANDbfk3kXuitD5HoCEdAN0G4Cm5yZ16zi0oCQWwVfZPTOSlWrncXDXek1XmHv9+T1p/LtVIs
E0orClAqsvXD/fQMEAPD5AO9CbyMRd1WOQbCPHnoOmXCDQ0dgANuc3Lt9jv9cIg3gyOe2/yrrDKU
XZTQYG1opPcdbIEJIHtYVSi0EHxtw8pGlDnX6amZzfxIeFaBoRc002hs9dSbG4FLYkd7FDBWSf/o
Hz7W//CoKW1D/pGUmmwJv32sbOpIEqlGJPB1citqtyHpYVOnSPomy/kO2wkfUCZPbkebJowW/Knp
e5kH5m3jQJrJmTwTGDxs6bwvW2NMrS0cCBfw1TXogs+gh7LXKJVYFKJi+/d3Lhz551fC6q3h8LKH
cR6w1mPsT19JXgcKHD67UTa0yamJu4IEwMS8c8G9E00JBGSaEHVoVy3HyZ7NrT1jICkiRTQleXft
eEOGDwoko71ZUFNtQyXfNBiAo6AbCw9Tb6rR8zjpWTn15Qgvow8ei4Qc0UIZX5MSVYwKSswqc3hb
lGyN4wTnsJvvwvXRBiBHIkta8S1m2yqe30MNndxog62FEK5OP1wC7eHCB68gp18UYquNS64riIav
Cw1p5q/W9xjGwz4Y5bAjre3DHYlUBO5DuRd074lVHh2a4mg6sHt4Ac79vNyqocbnVGb3cmlvo3oa
dghhsNl6J4TYNupVhiToCuyheAVXCFdDwxkwg/kp91oPNZh5SY1gm+Bz2fXJTC5GVdz3BgZToEUj
xl7bHxWEGGq6j9Co0x0EHyiU8Pb0mF0HbfSULUO8D/rkqiWK2tcVY4Z8pmunbfNU6jUT5w0hVnHT
h091XS83kryDDm4pMi4asBY5hrpZ265pUBBFVy+7ufKM3UJSGUEF5dsSWFj35sYClIhoJs15Krx1
Gp+lRwM5rzvv0HO15wLVKX17XCVKznuLhrZvY5SGa2l/j8b1y067syOITO9EutoccNiPIbuHQWuP
B7Ejb1zAUzLbQ7EgL8oS+CaDrGho9sfFTqib1xlpqBtyVgSOsp5lVJHvM8B6iGvAKW3ijcznEVpl
T+wgOCFcB/eXQRSICV4N4i1wn5Xbl5cP/D1gwCoC6VruOoFg6kj66Pc8wbPgmgjwM5WevUH38NDG
a47/RO2FxkeO5sVuQ3xYOL9TGld0w12/tCkbia8NdyofGLTVRNGZWHz2nSdBLdZXMiQWFG1Dd0T8
HwhUpzGgnCnAzskAM9hh0b6aQqo3nerDynmwRiiQQ4NivHnw5EQOgDV8GPP0CNb1ohLUW9niPiBs
JFVzGJEi6+VL3iTBUWfpS2HH97my5l0UNL0/VcxDo+W+MeHP4B30/NHKz6XXIlzhC1UJOQtgPz+P
M4oL2j/YYeNuZy5leSQDT4ZlfCkTDGLjbM/I5vVRzkm+NbB7bHVbHmB2MluJqsBPNQxEJATo1B2Q
T3i4FsJJV31zelURbKAQ55Q1/W2jrJgJaDzqJK48MmZMyG1P+HX+kmKuo2OTlMB0q3E5enSQfSXA
KUjiqbq8c26a9YcMrcd5MD+RjSh2pCz0t7hSC5sR8Qw+vIvF1wx5ojnoj8qsHHB8ibPJmbKGir43
k6xj3rBDNOVCBTOZW1be+Azwe0tbHC+lQ0hJy4FR5LLdtlbpbQfHRRNbeIgpPSR+FKaDc056+VHG
6atByEDKElOV4Zr5kucbKiV0/iO7k3VfOPkeKdEhYlZ8xITA+F5ABWoaiFzeUL32S6H23EFYeYP6
W5MeM84APHkthjddnchk2RTMfze1HFYTMtfP68VpwXexCckD3zMiwGiBK7xbbXy68wNKCiiXIaI0
1J5DA2a3ZadHCYxPdYi/TLb3PFaMj7MK69oYYqMMcxEeraF/2gPuqRi89IR2TjAd3L67qnX3gtjh
u5O3T91M30nFDAfLGotqT8AqJQNiOwXpHMER9hv3zBBlvZNvrJzo8tSuWgxDmKUVGVgIJ7adYyBt
9WgokMvitwqAUFUvdA4CoN7NXRVFa8ptyMOEINKrcC40w4uBuw5FD6Vo5nEJENaLrZUnZ+Lhtwwz
4ImD1ls10RsmRC8IX3B5gEh2CmIlsxq4fzY7t2NVvnUmAD8j3c+WfeF4lEPcm8ptSaBIP6DzWezi
1S7Jpceyfo+p9gY1tCbDpfBr3t5WKqyoEVtE3VYXNK9vrYvkqSrbZmOlwLft6XMMJh9Dy0xSGe7j
2UxvWPSKA2bER6S7n5sWG4lerZ9B963BPOenQ4q2V087pGLX2IXTrdEhOxD500L64aZI+ahZsFxK
XX3AGWm3cfgaLnhZ4TojoIyBbXQLDO6hYhGPJiIfstV1trhkyB6a2KB1Z2fod9PuPhsW8H5B8m71
wfdKt92eUHg5e/OOwC68dQPvd3L9qIDRPaJ/nCZys2yvRygEgx8Ib7ED36A756UNVqYCxduuadDh
1B3NG5Dogz/Z4DnmrHsGH9Nv0+kz+uWNGxefw5y+QAlIiMA2kjBrgqAOoHspiolzZ71xrg2MNTZK
CRgHASEqXXmDUfFza6aS6dX00I+aiCp7VIyRxXZo9XSQDc+1nb6U+T0jt69VUJJlDjvEQSAm5rmA
HLbFTML0zc7A/+YffQ+CRQpUDWYLgr9CIWeS27qrHZgpRQF/yXyZSVjZKBSsXN20e5ym2PGJrkr4
8amlV8D9TxaagUjA6yHkSEG0rgrcvbI8yObi3U2WfDPJ/slZRt+qrLtqppkH0pyELjQlTcNXhwXq
Nun4iwMvS7e0+MhGP6cdjGJuHDGSRAMEogKolhsLevkCdyLcGuKlvfeMc/20Zsbk4L4xprOBInDZ
2A3UurEqttPk2UiLIB0FNWsnyBQOUMYtazF2XFRgAq1unGNWCZDEbxv7xfKCT7Nj3061+bL+DuLQ
8J/R7cWpY77ZIqasPg98BGeCk2EsNhBluzyU40zYUKchFZQk+CDT2yEwIMR4fEQD8s0OFWPZPrkN
B/Y/8ei0k8WuKbItoV9vCOA89As2uhckwamKH5GavkzIWZxsItysWL41Pe6k2O5fg7PXG6fUVl+n
uM63cEvmTZuKA+LSq8l2C3zbCoxXHsCy/+Am+ex5iOWjxOo2aTjuZyBaxPcmXOOyXwlTxxkekh/3
073q1BHTN47UEYWzGXk+W+I3x8i2YJtatg/2Ha99doqWM2tuIVwyJ+84enBxZOJefvzoXPe5VSI/
/PivNsLlIlVI56bSy1mvQOsW0PdWpKBNx/9m70ya48bWa/tXHB4bZTTnAAcRzx5k3zGZTCYlUROE
SJbQ9z1+/VtIXV9Vyde3wnNPWCUymUSiOc337b22Hx+o/0wHBmcJiRNG36akB7AY7cQ4NVN9ozuj
AXSGF+OPlIKbeSmInsU3Dbn1cZr1EjJVSwjtABVi6YDiW42OfdM5T8jjsBpG7s4eCe4pQZXKHuZ4
zTLH/8Jq6LthEDNApzbdWYi2N2FtduD1ACUDqgdPGxDt4JTk43gswR9oQb9CmuY5ZR+7jiwHV1Fl
TWepdVv2kt4q7Vj8BJlMN7MMC3IDL2iBgAWOA4wA+m1q9toGPY6vhd+Iq3SOlWYBbwX41PiVOlpz
r9otC7kjeILECBaAUMiWxaDBEY5sCLVmKA6TSpwNveZnr026k/o04A5+sNPwuZaj/QzaIwKjnphL
ZtOvhFL7W6fZiciwLlaQibM3s4/LIlw6aRFssExu2p5HarLTU5Ta2QPa0OzBrdh8l/acBowNPDLy
fpuTkh5Gimge8BY+8YinuG/3IuavxfRH8f76OFEbHTJqkqptwUO8YMtAxGO/DHLbBhrFMirWegqq
TmRfMqt8FAE3dwVjHZYvfDatBTKh+U++O/yOJ8Y5te403MyaWK8IfGhWtgnBbDmkmxr1Nk4Rf6kT
BrjJyPRbIthpgHFFT2wjAEqkSf3UpN6Jpt6taOYssLbpb1VNTIrf99/sJEDqBKQ/F+pNVDh+61Df
+l6sPo9oIQZfMk5Oer5Lx8A7o0TIAlSHfYtKcYoq6Itw5cLUy4/gnbM1dQx7aYZBcyLqwu3MQzvm
xIYJA4Y6u6hlPbMyBgZ42KEkzWXVV8PU9BWV5BcTkR+82v7VN6wjXGQYgEX0GmE+AQ6XzTxhBt60
D0h9T3IAqE2xjtvEXAUyFGu7nvZwpRSyTpBfM0hF87tXr06OKmIqamJmP33KKLb4qAj08nsszUVd
JDXJaczMCDTwL4wgFluDhiacxU86+4QYgJKl7yHdGjvDInDGxx1hojvZTZqegAjlZm5IzsUFUqun
jgrlsiZHCwFHLJ/owRJOWHjfattTjzVsY/wPkC2h+bCNM6Wz1I2zlrfdjgrrwPqzaNbQRJpTheId
FRY7fhxbhzIw8PsUzCDIeVDD6ACe0nGyDtzyT6K3jX1tiRh9aVzftAAFMcWj9kOWamMaqISCsmGJ
EXSMjIxT14gV8cYOBoPCvS+PxC/C/YElQjcpDC52YYXrCL331UEhCIoPL8Bg9YQC6EWx0lpnoYyq
QqtnGWvAyCk5fmwDAefN1o7QuJV5ti0cKGOGrIs19pj+mqVkDbDuPxRljkoRoexXi60HaSPf8OY+
VSZRK7WdtDu02s0rYPJFpdzuc54/1nnaHAjjclgvGc2NvSdYTKUdUuk/SrrkSx0n/al064yHkOVQ
55oPY5c/gvUtTtS2xAXhUgdYZalXefQ0Ed+7xqm0KJnAX8CUzsNlfNLsijrtoMNDmeRDWUoLt+CU
bOIhb4Bn0OZt3RqBc7zR6g+KFtVJDOEBJbENrAgMaVRC1LJZpEHUUGId2rJ/ysfoQbVZsi7h1G+G
uDHBHDHRyixxTrTCyDazmnSBA1Nepql+bkd2SqFHRtkEwZYWh7Ms4kqjycTVFFm8M6r4yvkLnjDN
kj5uTu0mMSfx0A76BylNwXWcXHzbeOJf8jYKX4yk/VbYrk85RCewfSKgqhm957Qb3lkyF9cMfcam
x/rjrpXuA4dOndVoivghwsL40KV1vja6mECSpJOQSqoWl7JdrssUHLOHNrWVGruKME7fSah9KP0h
Bf7qzX5d5IB+wBBQ58zFph6xslBQAF2U3xv4rrCNvJoleVHvHam55KoGp5F8JKwJmfWiBRHhBMTr
grLEX9eN6psdsvRWWXqpGzueqw4AR3kvnBoK8NpgiEdiWgQLGjtdl00YneHbnU3NMQ/wltRqCuNo
H5d4P1xBmkZBGpkXzNtjCaeBt7WpuTrWVjGbIqpt2nUf9tdGsN2pLU07jX76jiIFv3LUPY4rrzfj
UxyI5sAm9y1HWQVXuHafC9vp91ia8RoveqG+eaOZXmCb5BtYkDgp0CvELai1mPznnRtiHc5MELCm
YAoUQPIYHxXUscIcdnZmXHOSzF7i0Cq2VuexlxiLRwJI7UMLp/g0Wd9yf8o3IEnpknVKbiwRuUtD
Z32FeHinDcSyYiKoLqy2SJ6AKI7usqqWItMRSbBMOcW+OSxNk/06wwVLkSajVym6hpHUZzrNJa6w
sFj0KYr11IybHX4V5GCt5S2lKOS+YQQ8lprZr9uglCudGWZrO8Yb+/KKKx3YG4WDbENwE0ml6bzu
95ZpWlerMGlvtenk5dLv5BeIbPrGdSeMPSZAaaNpjlkSj/tCdsOpcQamYosnler1rgTNuaxby38k
+oL1Kev0jdUQ3tPlVvLalNNHRZTGYkZQQcJ0+8sIKuQSTq1/BM5/gz7kT6N+dcq22SWyiukxth2F
iLZfu45yL67ZXL2KvGB96MK1O6NSi5no4w4l0DZWgLGMLtPwdWjMFzOGvhUYxVvktPEDvguNrDBM
DVN5ojUI3jiLzmUBf1uG+PsXaYQBdtC7vT2m5aMzh/5Y+NE3MXK9jdFr24zi+6m09Ph0/79cjE8N
uICd703pg00qzXK08CCnChr5JF0I7hV1+ghWybFzvJU1PwON7OuH7HOpYoKZyH8MlMyIQCmtnT9E
eJFYt+EWRR1nuRkIVwr1skAyXXCTM5OHe5K1CgyM/SYfPlMNP1Xt2D9OdVBTPjDxA1ewXlC3aget
ZzQPwfYD3p3UKYd8sLSkQc0Nw4+0FKmYXexTBkWHSfeSrL0RLacigXCdy+AN31F8CqllWED6ly7S
8dcONBkIcvsDqPB2TiqdogwHhfJYYFfKfCgxobmquZGBA0e8DdZ2SW6VCaNpBbcPrkQc1ouYXIOL
FdpPo1LhacLKwi28ylh5HQhrbmnmgwIfbPexhAJP5FuR7yX+1SWTxEApvXUXsHXcnegZmwqnrK76
TMceg+Amuhtotuhi1270NOIGXYC8iV40BBb2ZH0ooWoAtS5+61qkT2oK2GrSr1iFrrI3WROWn0YS
aCPomuCqFVlx4iqY824Bmo4Wz9fahSe6hD5jPErdXUJnIpR1quVz21u7Pi2Dk6MSe6HNTLwupAGK
7XyhRKRtit6EzszYsnEEH9EcXfZsE6srd3Sta9a9DFoTnKK2ebHZK79oJUL02Jj6vW3AbeV7m8bE
C1al5ROdnA821clCq0SAtkngU/Y+Z5Z9SmMxUH3r/Y26t/g6NLFZTMQlhZ5tQ1zYMg/JOCsnF+RG
fcpIc7jluqSKUGfeIUlIJEkMJzjCRQ2PKZtFbh6iWgjU/VyxC+w87ZOTABNN+2Z6zEqStoTfgagZ
UJ5C/lHJ0F08VzQbG8sNPvwuOXaDSI5DUD7qJLZi8xaYwWo8XhgurnFsbbFiGGsjwYsZZkO3iazS
JBSYZu3YecbOayJvRanG3hQ6iCCkU82+C4NPpGnGq4QdLXcHUDVtbEnuGjoNUkRrPbGy/STM+mTG
1IBSz6s3SJourc/Glrf3eWwgUFJG0/YVyaisFLrgIdNWTfM8BsO3ZiSkWFeN3ONhS1l12PZqKOsa
CX8vDnFQqK00tG+9h+1E62R/0bq+2UYqjo6EaV1AqXBXDqb+SBP+wC7Vf5zM/j0A2ndk9Tg+MdFn
T5Bki668gPD8YodeT+VGUMPP9C38DW8PnfC161kjJAKagiNo11rClbsip8UdaGnzWGZUqkTe2ZuZ
Z0ClN0WN48NfNAXAYMrAB3rSIJhT4jS1COA4+zKIXGGD1rqkTILzZ970QkGmAaLp4TpHCco1otFr
mFQkSJXBxE6s1556VwRWwTKu4wB1AvstwrvsYuUfWGWYpyKz3fqV8ajZlnecquAb5Jxk28yZf0Hf
VRiYe5RCKBNov+vVpVH2N1Ki851yk3YrWTSuuyr+1M8TBYQP+sMpjoNAPnvOAwmH7qGT9LEDe3q4
f5nrP5AIZXnIlHjyS93dD2Uf7d3G2g/U/pIF+VCQRecvmErLg+v3BlZ9RNW0KC51O3bfddYitE7C
d/AxJhiprH+2DQI+Kt92jwFuiSMy0pIlm9M9e/S66W7E4bvkNFRl2H/HbXup3Dh/1QlZpZVlNJce
bgi1h4jYhqHvz0OmW5C3hPMpz7Q3OBP8TXo5ypHUe6ivtnRCXgCrZ2sJHvxhMnUACPhFt1bTNE/e
hCmmoBTzNRyj4/2IazvYsmkT38xeERw29O21i0N3w2QVHcmTFifo1GJtShpRIgvw9ECo+qho3t1/
3bK8F/YUwRdljfmKRTfmBXQDu8TwFZaJsX28/+D+EqKnPrXzWaonCsGN1XxQ5a4XTVlNt5Gi1VqJ
QrDh5g9bCs+Q4HG/3g/rfoAygOA+n6Wx9o8U2/uvTorBqVeiebp/xDSsy8P9Ywd5n62nPjdf/JCk
8syePcKzVYs/Pp83dz6Bo2hJ0SmxkKKIGvdJlKY7Wy+by/3kx3AjX+frmsWf2Mrb1Nf94fTjC2Ws
EwMMZDa2/MNpmL844/CRFiymg2reB9xfeP/Bz1+5/58qBXHDA0yP+z/vb/Djve6v/vmGP37MbDGN
6vjzne7/94e/cX8Z/g34fhNQjB9vdf8mCIW/HfCPl+eTRgmicp5/vtnPl/z6cSJH7TxAQYQ38OF+
Par5ez9+gzomAVpI82gS/depKNyIU/Pzve9vAZY9ORhzPOzfD+vncfzx89x/nJhfrczNtr8e1v2D
/Xi1NejGuijhOP34tPfL8/f3/vGan39h1iwlccmSY75sP7//y9E4gQsct5awY//+cf5wcD9/r7Yb
Fin00H9+6/5/91/7cdT3fzcoXFb/FhHlKzJYniudtHIYeVF6LmnDMfiviSEIb6K/ph15BDX98V1c
URVptB781/zPYNLgtQ39rq+/57XDApmC+aLSM3mS7LwXQLrKx6TupgPOL3yenRv8kIf8n93hNha/
/8e/voMLbKrx+rsf5tkf/Qqz5OLf//P//Q9uh3XyL8/fQI185NWvv/TD46Ap5zeERuyg0bPhSDBm
tdQPk4Pm6r8hE0LehvzSAvPjICv7m8vBEL+hZ9H5AVKcWZCD5gv8RxP8x78a1m+GBAdNYVoZ6N/d
/5XJ4W6/+IO2DUk2rQYDKRdvqqN7Vb8Itx0xDaM12XITdd6NdN+3nOLuov6sNHsOsQjZHYE/RqoE
CMTbY8w8pyT/Lr3QYVFPvYgEXjzB5L27OEwX+sD2PkZ9WFMlT4JeX7SYmxddVMB0Dnyk4DY8giog
pLWPSYGq2BBUE1AXN8R7ZDsaZmcTViVUyZn5bhPtEyfyQxrwynTXISrPmzM53BtOvFf2CZMAG1JX
NXuuzrnNH8HKjffMmLPikEXOWto8xhVd8oKCL5TW9+waif7LrO/FLEXdtEbwdv+ZWfovVFf3oVcA
+/foi8UxiUuyp/sAFs1pe4Y5QBX0I7olc8YcNsA7RQUhLpD1keDd1IAgMbLSadNUHGPPMseOMWWB
PW3oWseG3LNTuiXgdthukFIVEAScqZuZx2+RQUvT0VGg6X7xQdTnV92j8TG15MAZPj3dGNAdZH5Q
HwgkRBi/BURK+BPigto1wLlV4D9Jx7LtCnegE7ylBWOIB0HaLLtbysmvdGhJuZzevWw4FQNMNHel
6AWL6lYW/mcbvduiSjqiGNPoqxaK7/fvlG74rs3zIMv33NK/lNwrqd9d/ck8jKWXb9tU7CsNogh1
6PPYUQBtgrNsHaLcsO8um6jcU0luiOIhNw+IOhVH/Qu88mQn3Gsus/PgkIhDrRUDqa/TrnHWpQt/
pqi8j9HTTqQtxmtd9y4OmZ2KCI0qFTc1tV+MtNybSUpsd9S/0KOnPRi9IpIalmkNDICt/5sz79Fa
oEisbKjFUy8rEuIJR3eA39XrS7Y9SXVWnLuFBtkyHHeorLStYfV7SzMHgoeSPQlK09FzkBLJgo52
PlMqx7hKz2PKCfM0cammIxmH+NU02ECh5l977Hy9xJns5fXBHfWOFmLxlsz3fWzbEOdCoTZ53hJ7
FF/tKKI0OQdauvddfeMvSqRZiwCEyBKECM+Y71KWAzQdFd/1yKAzkvsV/Bnx2kms7r5rvBJSC+MP
zf8qSujuFV0nLnltPeu0zKqChmsRTWT4TMZF6sOlGfGVcj0MEjZcSsyKvICaELJS9yGdqydZl3Kd
8oji5CAHzf48NBQSBj0mbeMj0sLhMdDWLu0lPfgw6VivcjFRAY1eIYh6lDS8fciqzqGYvjeEdx1G
9z11kk1XxNzCeBEzx+OKg3j3eIDMqcKSTO1eT4BcF2RKG0H/4HivGEifHFMFrJ/78aEuBHv03i9O
XPdq6dI83ta+L7j7B/rUbsgyqUyPWQd3K8wF8KQwwFNPYZClLTnD9E4ped4yRqKh0L8g3GOXoIAU
el36QaWvY6eWqyM1vFXgu/5LT7+jQk28SoWDGEF2C8MTPQWODDpl09U7iprcZJLMlR7UAXud16Yj
nAYM2w3lRn8gjLJaxhQV5wsiQ9N5znQYLpkjj4VvDZuye7a7vFjpXf+5joHwWtuCHmhoEaLmagy6
NBMAMk/5awZQKhq+jjJ5dUcInCUQznBoaOWPRM6kPbqUCc6gDQkVvqg55ETKeSvXJe0TrcT4YpU1
gWiiA6yUdyupMYipyDconsKo6Io9RruAUi6UGdgpxLuEQi7dYoCWUl0x3iChYG++AAwg+T1311oQ
S3pkZ2vl6cjChhLhSueg1YIzaqYfOpStRWaUt0ahRRE4NQMoaAfhZS9Rh6nbUM2TCi++LhukMS6y
Xws2Sev/Dmc6A+SywZmw7qR1rk3QTakpvmv1RJo2BitBgWoTJ9OeahWZsil/XVGRM/BUCyf7ZAem
d2LHW+MHD1/rTH6tyVNfFXKA0liQxdrkxrhwk/CJiOR0ZQeZC5esayE9UfNvxzS4gKzxFjqCtcUY
tNyczFAbDVHlsNW/xRyOZsbawkR4OBRqXBQBhRZZuPmyRDRNVCf3qE/LfPjk6MI/9GOyNfL5dWZL
+KxtXOhPNSzxAKKqYt7oaQsrsg59CedwskGudjV76ERlB0nTkdDUrtiCZox1MIlifC7L7N1mFWia
M/ap2Gkqsw8A6b11HHqrhLrJWdAGXVRujmpS4Xg23PhRYhmeydztpk77k19kQEAK/xgUY7ax4aXF
8GFNNz8k/UdhXptea1Cvx/pJBaT79PH4nNful2jQ1MpJZwFYO2xiKjDXaewRI3blnNNs51cQtht4
7WrVAtrrkuY86pgJDOoBAer3oZi9zz4hlnZDfm0i630nU/JbBm+NmwkRe0yGevkswhxil+5gfHYw
E40Ep7vUBneVXpF9Qa0OmPdSpsOAYmlKORh3bbLc3ZUINolmXXcDxAZPla9VVB8Rg3ae/iwLbQMl
Cw6fGHa1xiDXtmrbSSZK2w5PtwqUWJ3HlxFerx4Sh2anwWuDMHs9l9BkbxiHNgj3daE9mWG9HTX7
o9ApN94XCTXxCcPULtGOU+fwEILQnUXGdKPeHZH0J0rln4GhzfY7Epw15qJhBEgm1pSgDoZB7YoQ
vVFbieAyZgo7e3WWacPKRYbd2hus50TgKKpdeWp4kFdD6++pWJ+kZ0Dlq0hGhqhMXvumi0J35xbV
ZkJfNuZBcPKCDKaUSRUTm5pY5uJ9qHtjC05eL85dWlxNuyyYjiHShFGzz1HS5jmI2GrTpjVd/xCt
CLrDVd/5R9/uZpfrhCHD/TJVEAqLa1WXTMKk7GI6eMg8GCl+X5Ormbnui4xZxHVMxQqNhtP76wYy
bGmOlCkPSiekK3JIKQ+svCGaoa+WGqWBDdGV5YqmcL90agHiBM0PtIlXs0EgmDS0hoNCjykFA9wf
2zLeDuzSAC5skiZ3vmf6zq5hZ7h9XV5QSuoLj2XjKoxRWFQgzdDH2PpJRjjevRel9cMx1Rlfm/yh
j4J+bzjluIBXZ7bqI4q4TH7LqCLPQzHe/EzQVZHyGHb6dzIUFV1t8juyyDt4yOxIPzXOLfUZHrQr
cb7fo7z7rKXoYQdqJJG8UrapqCpnzjJMzA+wXzOgwFqBRdiHsvpdhd5xwNi6aRNgOjiz4OSmIfOg
DZOLeKomBoLmivFqdkhiNUMDaccCI0zfXAW+MLHCfkvPZh035RFl7WcYlWg6ajaBXqGuVU6xnPDy
Rb2JAUasfM36KpLkvdJvldvtyN/6MBTLdeXBfdd6iEY6EpxRXoIgvUUpPQ8oR0scByQsJpAMfCPd
9eLFzwYYyUR3MgyjyowQ/ULngsQQkhaZVNZ6pH5TgDSgw/S7G3/q8mM+OKvCNqlga9z5JDKBTeEN
PejwEWKYlZ/m/joz6ftpdXLGmfQpTYgR4NUL11ef28eiDV8dLaOnnqhnBB1vQsXk+zg7l9x3f3x0
XCPcB1+lTR6r6h7b1Dl3Ra72lE9fKkUWBCbCREMGVfvtnWidwCT/7njNtdKbXV6wtMprD6FvGaSw
vHQk13Z3hpzQL0hWLw5GQ4srMshfx0PF2rs8mUmLGKu0vxlJkD5wMVetDTon7asb/ZViq9NNXUi7
+OJeMgd5pa8Am8oMIpMRaHST6k9FHdgPwxxHBqlK38bBa+3XtHIE9eaKuK+DRt6OHbRPnWNuNAMu
x8A1XoY1K6widPZJrG6eYBcQRDjnavYdtKhrhMmMbloH74/yb0J/wU2PKeKy+UGLlnBDPufp1pn3
CuiHI3rQ47sAi9N7DDGSqIul8gF6K19/w5bHZUtnbIkdsNTo1Sp28CEAXVh7ngxpNWvdMtWsW+lR
XlKQ4DwfoWzagBfhoXnJLTPbirw5o8efx/icPhjEWDEv/rjh65VA5olMw9lUPUWarhAarXMySEmU
Mdv4DbokiRZ29xjUrctEiwBd64KdEBWhBwn9mgpNzbzhQh4CPTtg6aQ36ha7kB2NUnZLvXSPrFJ/
V2e0l+jbBTWY8tsQfLq/Nh143f1MdGUzLIwMhVL4NnnVa5/3xyII33x/9pkVTOGOdyXsxYJiye90
ZMyy3A8JAZHYN8eUua3EluDHw1mHLh+6hn4oe/leZFdaEMiqDe8gUYIfiCBsVAezWkvGo9FoI6sX
wES2Eb+hX2mX2YhnPOhqY9P0Yjwi0VkCHZyTXfzmSh7huYMbRKIDVrdEaZdkEOk6KYIKqdBDlc5C
6jqGlQXeRGRKPZHnckpdLoJuIjVutG9CS7vHiZwJUzbWC1xQoo1Jpqfr9kCdBKUCekutyQzAWkDc
fO2d/UK5ACb6dt9vtsrZY3lb9K75/e/n3R4VdfY2RmIb7MZG1/eO4J7p2qpZVwb5zY4bPBfVuCoA
7h3qsQQ7lqH2HrZt0A7nUR5CnVS4qM2vkGj6Uc3sr0WQNe5JJtWD1bN1j7KU7Q5IN7h1Zn6gwL6v
Wp6T0SACPikre0UWH5Npb43nvI/ZYwBj3U6279NBXTkGgtcg8r/Yo+4dHPskJw/+UT52xLlNh4Gg
WHLH1N4NOTn++ORJdsgeiQbYMwQwngouVwXzJ0iiN6hRPL3BlTTlde66N9/PH3Kz/uijD6PpCdGd
Syf4/x5l73zNU24ZNm81ArxT0IAopxy1ZN7ulgVsXBRNHILXIzIqbW0VTv6G5LxVmId0+DjVGJEo
kXN/K72lbVd21bLmWsCURi3vx2Ry5M46V8EjS7Sb5fFU+IF2S9h9UHY5T+QM0SwjDrjCNsbi2+ZL
pM5mhE4M/ClZEUaFfjxoLxCScQxpkcVc5d3A3DFzzyNEZPAv03TRv8oN56xdzEULPHJnPMLknj7c
HwfdZBxp6+TNAaltlsyg0GD3YcbQ1A4FBzXyMVgCWakOCJPPNZ9rxWvTwH7XaDj1VeluScaYNiol
WCtRwXsAMbKdYz8cw/ysRy1yTyHO42SAhnfkPs32yRh9Tli4zDfnfF/qJp+08ZsLyZlwzDfzgKhF
uF7B2oN2nDYEDkE3ZxcofWpHsqOyNL+V5zcPGjF3C12P33QWOD8Ox5tstiHzqER5p+i0dTovkhhh
KVhggRnVsEqaTixbCdXWYRcWESm/LOYBocJzlbHqqFBIw9kNl22avI0oRgnEmXaqZM+dIaXIA2AM
ms9YWIxfUgO5z3xuNIuhzhRfyihFGpYw5t4vh5iPOaNY3FrfytmFO1+IsrZviAeWduyvy5ygxtxI
EPMjPG4c58u9ZEZHxV3ez+84V8yme7yiiDdp054HOVwjqNaYEQ4C5XEWfSY45BsKvackHIgGsc1p
l6jBX+Xu5OC+HHSELXTgG8VqRY9JQddpcq4nbTw5AzexPZBJXrvajcSLHwPkfeAe6KdRpnu3HYpB
1YDzrtvMl/8+BQx2UzLJS3jsHCnEC2YwVV9Yju7otTr70fLHleb18UGg/1uibERDKuJyFYsMj/nI
rBUZ1CXnx2SA9CqxEpGJQckM7IRt7UuGWjr/gKyrwb3pXoc+p36JC+ahPxSALz+oE3/Es1izJ+8n
jGIuqFqGIYDa2Lo+l3Dnn79/u4aZX1O9/Te7curCh+eElYu7ZowQ9KVHB5lD7K3BHCztrHkPueHo
15yDiKfrXjRMiLKfj0yDqEe958s8CMzXlmyWDxq9+XiAtQUgT+5LbsKw5a4stPVczoRO3y17nnxU
1OfIMq+mt/jnH+nPbI+/fSKpdMQyYHoc9xfDL0BQ122kLjdzTTjtU9bvVMZk+NY4xnZORbVRwSx7
0/kL0sudavHrqTSl7kCZMcHR/YpkMLMsHNkEcSqrcpN75KspeZ7LwE2krbXGPguG5XkUKSb3bMxT
fkvGIn7iN6lA3hXuq8XyYdSPCMc+BW2zaM30dzEvbiD03wI/3KmK7BYOnN7127xmGEsmGXIj//kJ
tP5s0f5xBulkY5m2FVX7O1bmD/eEBclCD8ZQbnqTXNP5yOdnvI+Hp1pb2yp6K7rqkXt+X4Y8vk7M
EIYP5c0eQwp7LD0EowOxEeeasq4zIJ7LcfFrt5gRuLWo/c6D3Gi8TzMvM89JIBv5Beu/FkL4fhmS
eL/aUs8jqIf59M3XMmDtcv+k/9cm+os2kanzmP/PfaJL+3vV5P9yJRDjj32i+2/9rVFky99w8SOP
gsoh+Y/kHvpbo8h2fgOuY0ubiofu6Fi+fjaK1G+8VArl6DZgIu6un40i5ze6OdJwpePopm3Zzv+q
U/QLgkZKaAzCERC2IOwo5Yhf/LxZ2PldEtUpBmJnEY2I0Bx7NeYaUgl7U5Xl3ojVHjvUc9zma6dC
OR6Mj3xMEqeICKnp/Zjl3kqKnXAgCpNnSEki+h0y86lsr+k4Hk2Cd3qbEAlQWiaaUByZm65rD6hN
VwahrTIlaxm3IL68lVEWW1HplLw2gIZPgU4wjx+sSnIE4vwiCBUNLIHthBWVGNdTwzaJGlLBpFGj
/3SnbAe8deMnycGUZHPZ+cVGzWn3tJ6M4eixHJskOYjSWIwNPI1AnZ1WbPssvxA4cAEEPEPIH9nc
2o06DW166oPopvnJhTzjfcZIn+HeScmlJy89FXJF9vTZTJITyTdHT4m5hrZ1n+xWnut0OJrRZi4n
xYCe4+xCC2YRY53Ik+/uVOwI0n0exuibZjoba2xXmZOc0iFexWZz4OKfshRPt9VvXK1/FNc+QMtQ
pusMxVjmQ87IuwPk67/w21szg+SPI7NCU20yw7kKDJthiV+mhL4QRugZMEcJIcSlsjARaGIzW8at
tRks0IaFv5I6ER4zltRXOB3iZU29Cb9bx7EnVrzR5z4GL0/oI6iAWmb5Yaonz6A8T851iC6zptdj
CvI/NeR7JZyRqf4Lssd8mH/+GMri+G36sIYJb2Qet/8wLsM70Jp0zGC6lyi+fCVXnZeciWj7Ovj2
qUc/P8UsCf/w6P+DFcKvkwF4oT/90V94HS24jJCwKtZqTXFtxReWjYsyovikUvf2z/+U8d+vk8JY
LPQZZicAl/3S3W1aK0SwE1JV0Wl7UU9DtrynqEClOl6UkpVcokXfy+IL9IcfU8GPTvg/+Jjmn+EF
d4wSXW0DQBTDjw0D6s8n16ZWl09Fqq2Upx2m9BQkOiGRa0yVm3l1w8N3nDD3FsDpyFHZxkSvS/qi
XdW+VLWxbt3oscIzmmvlLTXfcsjlQfgUatWJkuLlL87TTHD55UaQrnQFtA3WGcBefjnWvDNwj4Jf
R3l1GhQpV67cRpH5NEl1CyDn4wp7ZlDCIKqODuVwY1TvZXOcl5sgr//i1Bn/8HAUs4AL9do0nV9O
XSgni/ABnGelhq1asBjOy/AtYF+cj9UX4oggbLQbkPePd8BCkn6fV4ONn55kG33v7PL5L84Pa67/
foYg3sEgYAIwdHTQfz5DVjZoYhIegTUN1678hEjunKTs6CxffkYJLezoO6i1W84OURA3NU0ss2Jb
Pt3b7aHDDtjjPsutiC3cZxTGeRR/Elb03QKVXMw7LDztpFvQHq/R3gWpviZSaAmNhXFYJL/3QBiV
Jw6NkbwFkbwZvvME94I2inzLrbURpacylE8u8ivXf5tXN1X7Neu0T3otzlZWLPE9Pw1Y0TjEke1R
HpRvkqz3wTIezIbecwD1wLbJ/kreMi34nkbF3jXKV8oqkCIMeowF6e0L69kwjQ85zw6m1q/KuvoC
OuY0etYTrkmyEKfw2eWzzkuz2LPvn4WtyFObw0Bte/FEM/GltZ+GITn56IwX9eit2pZE4Eye8Uqc
iYJe4GQ6tyL+Ph9635CoPn+y2vCPlJMbl+Gflpzd2nuiRT7q3l0Vg/GEx21vZMxzNPr9vHyb6JDY
uXN2arn9/+yd2XLcSpZlvwhlgGN+jXkOBgcxxBcYKYmYAcc8fH0tD5VVZ2ZZV1q/90tckZeiYgDc
j5+z99rZlH8hUcBnVVFZ2lnwc5iBkfkNQJCGE1AUoOPnuXm01CtYktiPiDFUJSrdunfPG6GD0/yK
iROdU/vVSfxbG0Vf2tTeieKb17wTzOA5t1l16ZFapTqTfX6aahyvJgirhhtqGrRxIRLrbKTh79Jg
xzTS77iCeCPcLTMSjxG99zrM7h6C/K3L7aOQ1TWd6IFobJhpOzDJnXdt335IP30J5vDkqp6VRupb
B8ICxSVm3qFrVZLQh45LnMjHMCOvG685yasFIWLBnEjQ958ETaC1tp1LZVIhzLbzUw+Kllm8vu9G
H5qGeq4enR6sDtu2LYnTahssRrp+yt2foWUftJwmqo3QkkmS4PMZqms4MsEJ30CDc0Kv8i8nQ67S
e5dygsZfudcm+84ll9Ek6C34QO9LrbxpbrSfKv+aJ/yfR2cxJoYcH9je5QoW3BqpSadRjj669ohO
Slj5YEkMfH14l9EOo4PWHG2NULyIC/KudPdi2HzIQz6SrTTsR42Yjtk1b5gQHnfFMPwa6/o3v3FR
Yu7w3eaOPIAJJaKafuioTqbnWKpPsEThguHvY0jJeXG1nbqnArc4JUzGFq4FO0UX/PJAi79VmyxL
UAS1mfKo81o0M/rqxmc/aO6Pfu6j02opJy90YtWfZSql4dEeVTvCc0usdf7B6dNPZlw/ARJkq6nR
/szjS6gZ6dptWALVWjtRyQEC+Zqs8Dv3abJ0XvdsuNqTuseqIvv2YvdxKsyG/GuwOWxJM1q20CxQ
9vyG2o79fHI8Ls+MUAxG/kFxUs9xYnq1MHubmUvxYRXZpjamP3Zi3tguXvuIuHcPIoJHLcfSoVfq
EMc7USXGttCCPQUb7vInP2rv1H1cyXRTBn/8WXp1s3r8dFvGbxYBV2GZ8LRY4qLsGzrfWXO9Z7uw
EZS0zF0eT60Osi+zN6+z0R6DMBgX/gRk1uvc05x1d7WmBDnfnap+5UJHWTApmS3zVlXZt15nJ1Xz
isjdP97wR4ca/xQsICLhWR20EDwOEgfmPLdynD/NHN57WKyGiTlgoNHzs5mL0kVzXFQxxZcG3nSq
prdHQ0yV1MTP72GR0HjK3afKwbmSH3BOw3BmqdfJtPQJ5ulqh35+bxAZ75XA7pPn0M2X6LMbYLpT
tXO5yY3qKUG4rvtduyxaU3Dbqj4GpbQM6aBNwntVHwzC8dOYEJ6qrkjhc8dif/FdBvglPEIQfSu8
ZAa4wMcFrNu0IEmtS8ACrTFYwQ9QrbDOqe5xyS/A3UTiavxt2M2LX7fncrCXkT7/ULuqyW6TEAxe
adaNdIz16KGnGLRM4ghmD4p9QXy0v/Pi8ApFHSiJb9wwD66axLgqWVzc8y5oMIIXlcxPRZt/xVbw
Orvht5J8yfpQuMmRBu79ITZTb1eiZ6QcADqxE5jchFYTo4Qg59UX2SuerTtiM8YKNSGc7hwS5pZ+
P7qV2cyvrjm9D8ZZ/1R/Qqf+ynSCOcM5MS5+kxJRZ7M29VH+q6ouXWvd1Hs3ssCqV+r1tOY6+6Y+
6DgQXAxdC2Lv6EV32Y1HWj1HI2k3BtymxWPZ8JyLKdp7GHBjm4iR8JrTb5nM2+MZCif88kPeosnl
L+hMJfEuQKFgZxTlydLkXdPAzoieu0kgKsDpm5iE0QELXQ6t+bvKJ0jdIXR2ZhVIs6y1m9svfdP9
KJtG8Se5Nae5Y7DmX2ufxBsDbZQWb0q1H7dJfdfD6KswjVuYM25AS7lUL7SOqyc/I0YlyLXXLlmB
PuRkwf+AUvMN2+lDf0tgyDQes07Lfc2H8j53ny5xW2rrVuVWqLK6Qtpxbebt1Uaf5ILUQvuifr5q
7YvthTfJHJA0sufRMY6czKgrnBe29D9GHayTorkPhXVLb0RZs0Py16uS54zviDrSH2nnXfLY/duX
l7pF2A6qDVa4SV16KWSA5aNBWBJjGVIJ547Gwl41S5J9l+XMEzFxXGHL0sB0epaSnDe4IeFpFisC
RbauZILXMxBDb2FI8fFoHnPEX1mD9mI3KmM7HLak2R8aK/rCgbkWakygRYTOC+M+0PNlGJd9qeqc
ififdHaPggTDjp9+LP1YlCYmBtPs/DQKtkxV1uc9F5SNLjvOSVOQDQF1ZGPis8OoPINK5U0gOuCm
wt9Y95dW0y1VQ0AJFnuzu5cD0ebhDfA7cklLhSmrAUSkykd0LibLjnWZQYcUZ9OlD2FQdT72I02y
TtMEHWP/Ndb1b5I0t1lR4Fxgt1EtU6yQt0BukDfcKVNxSSD7hBY2LsAV3iqNTyTIYQEm4Ue1JfZx
oW6SkUgl1zEvbYgdirRORgI022ygiot0Ui+zTn/NhfunaQYIvEpW+pj05GO9c6MMOZ2R+0uv9pB+
kOAaJGx6tdPeelF/6wgh18Ky91JaezReiCfR6KQY7vM4/s784M84Gpti8Ihk54dgIHpZ8i1rigGz
YE2a/GJpuF65tLmOGm/cBbq44bBiyqM72VrQtaiAE9RmCzA3/CJx7CvLrC3Ajy333GfgU5Lpgls5
sCdcEfI2hzAK0fFmlCG+u26CCQ1YJha9ZV9B6z3FLhubDHtmvm62/jtKankimUaEVqZBJIryamMn
N5LL8ikZ15VUSjoQV01vxUuz4metyH4OPe881C6xhV73261RebgFUaG4wcQWS/C3LVt69BOKEKmF
26zWPvMGi5Uen6yUE4Xp5YI0EfsuDIxBLhVsFgAgQy1hIwKq8/oexclXq785TX0Ro6ly7200xKVJ
+0BkKyC76zBXA9egkRszsG92nbHIlBQ5ccW8upzNfWSpAsevEVxyufuTsmCHLW+tH25rxzjg//M2
ThgcxSiYlcWSXDXu2Ngw7KMDcdkpZ2s7S0R1yBFsqB9kubEXxQZto6Q+GAPvRakuOTxzkAgadHcI
Fk17RunruIzt2oRQZvNWTva4qNR2GMTZYuqAZuljUC41W8lpEq4VMVsrht4qz0dXAYcQPLJcR9Vb
PGtlxo0tAA1YtvOCu/zT9w0ytY28WRlB9tqHKBGaXuLzCXDnOZBvPJ3E5zLrVfQqwiBsaWT+tVa6
rKso2hqaN24NmBR6AnqNmcAKrNpPfTSmPe5srFUWZxoaW+ds8L9wR7ZAjoNPH+PpwmB6rbhJT33t
7NBUwETJlo//M1MyGCX8qZLJU6aU1Y9v0w+NlqLeToJE+aq9JgYLQNZwz8V99kal+Zo6xs2suIAz
EGZLFn0wWs91b90cpKDLumPt8sb0gL8YSQZZnivZW+CsbEpoh05em6/iGGFeqmarYR/cSHxj0suB
QQS8QacANPUGXeFdON4fcru7ZQ7WMuhhMwxJ9qWObxXFI6oAKtNqJkIdwz+HYQ60bV1RjwdXevr3
x+mNdtCNC/nCN5BPsIIEY/CTA8qZ9EpeVd5/DzYqGpYyeKYLo/PvaQrjjX8iZ97ht8mXmvukNZVI
G56A39wb6v6e4DQkYPfG5mmo3UBdMQQdvbf6zrWTL1XaakJswbUePHXQbAbCQ9h3aVdMebirB1Zz
4sUWs1oGuiL6Hpv0u9d4FWoHHEJivs1gpJINsXq3TPK0ImH6AEzVqmBT9M4q2slbXkarpqp+Oxha
zegWl/mvWNOQAumEwkomE3Lb0qHtJTkplbaOgJB4vSA2PfilBi5wRQEzFgfSRlDy0oQrdJbE4aOD
hWQ40TppeNVBsiO5bqfDQKprcw9fiiAnjebczKbTjBFHmSbfzvpEu4BUtqTXWWhjdlq04aHvK7k2
71EXc8xpVHWnueznzsLRrFVbDe95RNPR0atnzISrTs/e6AmzOE7vscxXld7JzTQy5tf4pIP8JS/C
U1f0n53h7GwDIm3+zsa6F2n/0lvGO30FNYA8mOZpYPkFzcx4Zky0RdDpv6OejltNdPhDc2NN7M8l
M3MpfxWSS99NKbJS7dUDl7tgJMa/x63ZDeVTHURfWc89kIb5k1u7h1COiv0EVYYNj5g5pL3sk2kd
fydOjM82GHcY3F9kp+8e16Ae8G8VRn2fnPQrJDgRFYFa6qkxhAxuQW8gXvsTgzr5N50j1WH8584a
Q0MKEYdRqMVYVHUJ/6HFSs636RTjHK3hvK/1Dkyl42qvqgFADBVpVCRq2Ba8oqUb17shRkU2x8zK
k5Ezjqb/u6QAtHL/+nww4pDbAE7A0+lO/msfa5xA69FKYdtx+2tSGiukA210iPt6o0X2ekeM61Wb
tavvVYc0kYcyp/Kk8QBDZEHk0HI+eM5XHSO/c8KVSLlgPda30mAlqNYahzKLUj+xoq3d6M8kGG6b
mYU+b9z3dEif1UlNdOGJaL1rm4fLmHE5SpiiqzY6oZRAXmFi2imsiibcEm60ZKchtBolQczt9uFl
yEQ9RE3tVVXFA9avKChWRIz+0uLpghn+RfcTpNT2qk3SpauFe67xwX9t8AsU3Md1qR+7KVx1NiTA
arQPkUbLQuLgEejZ4AkkImOBLjkMOic9DTZCYBPBqRNo0BHU85mqNdnKX11YsazGq2FAc+NwTrDx
tHVkczWqyKVzUKKwpHHnHpP8nlpcuWylbHgMMfuxObij90SKwatyxBAq9DDBDMwSjBSkQUyrzIyD
taRzYifWJWM1VOPQ3rBfCHTdAEdB2gZRcQH7bRNK/9y0Kchbba3neLaBpOgIvdkAeEGH0LRfQnuL
FAHCrJqjVr6PK9764+tyV1lyjyTpjIQoTKqLCRnBEJAenHFX0u1aOCPeVyM8pSp2NDDPHXyC//3+
+B8TCEcXhhBCTdSIdFF2s3+8PUrp0muJPW2FLFJb91lOFoLh7N3oZ2gn74mkTFPL8v/+jzIh/J93
gUChgGpGGNyWDwb9P9yVojOLtgq4mgpVYpTBZC6Y7MUXEXEyezScs4l6DzKcxwl6OfEU2hGVEC07
DjUPnQ29Seh3aPkoK/vAu2gcjqdALB97ij20d9VR6pL+veK3GKob/GhRDHS/1F2Qi/5sOF+TmX6l
GmM6OpxK/5C79b0vvD2u5lUaNXefvTPtqb1yNz/RP9tXkqO6UrZGQC0Hs7p3s3VTnZrRU9sYjahQ
cpZU7RlYRXQ7OYN2alMrg/7ecxJGoHGx0A2ns39VLS0NhY864anXqDGFmymqVaO286u7VfxulHmm
ydg6cliSTd/fCwp0NxjZWPXVNFZ3pRlwSxveTfBK6sad9vtdXdu56d3wxeHu/hJxdUe+fOv5nVlp
cf25rwPDOQvsm5B3jAoXMfD0VadA/fXHmhHW1TaIObu5apA2ioK0vPD7ceRmF0ZtBN0rVXVRmOfT
FpBnskJXA3OdUDDqYl03lg3HwCUIhxtkiFWn6a9sfUzgMv/qGyLfSnBWoU7phpdAX/moCJZxSoWj
TxzkJ0d71wjq7f3wFhTlQbR8hHFS/8gmzsh91qxoeH/VTPKmntIt1P6ojojJK1Wty7CUd7fnrOvQ
sCvpqRZZXuBam2i38kLRLUer8ivxm/eIguTvhO3/qxD+nQpBJRf831UIL/Iz/idzq1A//1d/YP2H
iTnV8j1kfEzsHrla/yU/MLz/MFwmvbplg4FgvMHk/798qpb5Hy7qAlvRBvgPY6H/lh8IjK+6Cqhy
UQ7oJovW/4v8wBLev4wTqSEQVrmUEKxZrhIj/fNKKQkwj9OsZ2ZQ9BtDRME2JkNl2etZ+1z4n90Q
Di8obKa2KN7EtKzpoN0adPK4i2AUSzwaF7iQswEGKv8FhW06TB36wc42RprpUXmJMNkkwC2wRQ3m
JrJeiN00D5V+huwMkzMO0Q/Vo3tGYlq9Kfy0nWnme6cBEXZNNZB3wKGmcaZ/itSh8B2Kn1mvaZum
DMgerjie6R5zMsOW6z6xU+SjXnUmK5wmCykCi3C00tcJOO56xqdRV9NT0NjGNSwvXa6NT3iqfqRI
4g7tzMJVhSAfOEYCDU0EOOKqeK5NqEFTFoDuVBAhTz94pEqvMeKmT3PtmevWTfLVaLlYbrugNQ8t
2XqBnd761JzPRC4G9boMg99QyvyrAw3sGsX0ZzuGCI2y2CEAaY95NcQ7WD7duvXdhEp8wMLV6ODg
SqPfQexKtviazeXj73tF+TuIwPk+nrJM0mMT1eNO40C8003cf50ER6enolwDfrxKBIQo4kKx86eA
PN2p8/dhPJYpRA4L5a3rgnvzJw3ZL3+S6mEUmMoWZtOCvq29ZIVVQCwqHD5rNs7p4shpurSmN130
1rGPULPpN2lUOlX3lLbOJu7i6T7McbZN8pkow6HQn63wDI5NOTZnKDu0PO2XKaZHPXYVRG6zi15y
rCPn3PafsqQ1tk0nuaaAhNU78KvB8fHQJoW9mphWZsNNZySI/S+13r0EkkvZTIxrUM9quXMSnrC2
sbTvQ/zTCgAZ1fmv1hi9xd+naULTrTwLnanulCfdAtUUUeKv7cCPloVfOdtJ0Y1E7HBCi3H9hGi/
144We8vHpwjgybv+fTWen0f7zGgIZKjdce2Q+7Ok8GDY6AbBzq86jZDsOTg+HmTCwebvU7CwSa6q
RLMOyUjdyNShex6sfeGUEClDtuBYkxuA+8bXKNI9MZ7tNRqtc5pY2iGwHH2X2ka0CMXQXGP1QFtl
ISBhwoGyKmM5EuF84HJKVkTNoegsBgyq1TmbIut33WBbalHjDFXy5sBJ3+ZNY67A/iDinvNfgJJl
qTzn9A6P4E6KJ9814Bv3Fqpk2xLR2osaXiDjWr2KT6HZ5cu6cbrD33dEU7EkKlpjLiucB+BXSSFJ
f3IU935ofUjUd+/9AhdDZfP4ClTozgOMBHq+pAqnY30uyo5M+th4S+0a3G1U0f9pQKOv8Qu0a1dg
hNHJ7nkZBuw1Kv5MfeGrb/c69CMt74xTjNC18o1Xo7RfOwN/LCry6ImlWv70OudjbIsSsySDLWUt
79VXHA/oqSbpwDBUvVQvC380Y9dcHw+EFnJAnF4MVA6HIimcW5B1v/1Ec5e5tEhwj92aWELUtvNK
SzVzZ+ZVgVU4sdZzn+Iuqv1kO84MQx4/qWlg+eMQ8a1Iq/LSB84ajsVyct32j1d8RyGEexq10SWq
+uFjGghkaRwjQA7LfetkI6dgQ77zEWVbP+iCle7I8oulxS76ryzCHudWBUFEDjx5USvqX+v+Bsdb
rWM5lUtSUsVblwW/HTAvK8mB+cmF9C00y7/ElVEepwzUHYPA4R2PxCUYoFYCDjjj2LGBxcOJSULY
gQLrWZml/po8bfdqExayDsGydyKU67Eg7VaXgwEYXb2bbe/Hp4b9YYnQkmT7mqhoPSqe3KG+8K7N
RxbKH1oSJi9aCLy1HI1DTR9nFWQzBNyidl7KILuTbJGusXtrZyx92tnpomBe6BKOUmg7O0IqFuw0
HZXYMFHAtigMaDXu7Eg011kSYjgX+lHCvj1kafutq5u8tqFd/l29B6TGO2ucQJTl+VNXRcVrnIS4
ldNrPol4OzEP31hWLN99BthLEBPNTtg0CvHGnx4PAKu8ra+/c1DqLFKf8H6DIrYDGOm9uWUB2VuZ
bK6JT0xFPbKmUt9iCnRo7qUyiGER2Jj7wrG8DF0BS0XV/UMTOi95Ld8wL/YHOWYG3rqpgmvKsw/p
gAP+nsA7RWlsYFkbqr07zrcC9dDSKxFieEUdnVsAx2ZvldfHxedB8ClZko2w+ULaS3i0kAfL1+wl
Avb6VMx1w20dxUvfgguXae2zOehHL61NVkaWxgX0zPyDod7ZsUp4z4S7+Q5OdOxKo4i9lWzA58qa
eVJque2a0aK2qQaJI8ZTbjZPX8LPBCplGqyvHvJ8eHyvQTxPuAG64RwRL7RLjb5cmdy8OHjcA+rC
5mqbgAs1I/w5ylupG93FVJ/ryDB2YQdOvS0Cl3egHMcbPEbo4m5dXib1YM9adppMIoPn1vwxRvGn
IefqDl7qKHHPAMobk0MqXXito8lMeEyTFSa06WWI9AsY+Zk5dDLVv3Vx0KNSV7nPYtuktn3J5wTL
zXpwzejd9srkmAfRuASi4bHMNf3JQ3+OS9M3d+VcFLsA9PPPESLdKRy8XyV9sM9/+gPTqJFPlwat
b2tFwPR6Jeqg3/hRmS8Z6xJuoh56LpGTARItnSaB2zpwtgk86VPN/G3VjmL4jJwP4oePZCg6d3+k
m8f0yHwWCT8ZZ4C3TDq6KB77bEnhGlHAjXTh07r6afv8Sxozed0MNGTTiQnntJaL0Zn2k1aLrdC9
BL0hD+pbhKVUe03WN78u5g1Gt7vXlU8S+0Vkxv0ryV39KxSEq+kH/iUIcFDVmSsPhZ4cXezKL1Y2
t1dCDrBOYG88uFE1LPVIzk8EB7Eqx+2zKKxP7i3fgbBaNnhpC2NHfepT81j6zuoUoJiSYtPADYVL
HliraHDdM14j0mhs+RoKGqmP9S4ixX4VpeH2sTIDO2DPht/YnZMoL941nW7MTF/85ouJ/GTmex7x
mpEv3Le4bY6WFtSfQad4yqZOnLjKxWbGux7DstlRNNWrcTbnp1jXPmbmwyAEA+d3XWGSMz2JCW/M
z6ldOGckMnRvaU2+e0bys7e4IezBNDYjA/yfyagfY5RXRydPJbZN+adye/M9RrazNQZiNoRTWe+G
iVO1CIbs2JCiVDq1t2ZUazxrXmM8SxLrCFhJITWG/TbuJtLt0d1smoqCI7b06GUeOoMwsHTfJfLi
pon9wyvhl1adywyMWJ1npyBxx0pF+hlY5l5GtDrRiXyOY0UUCVocFv56YymRSZsZv3u+DSEvug1B
AmVgrtNDX0y0NMa8ucVBFWzbkECeoTxCqNAJFiiPehxNZyuQ3oYv7Md3exiZajtxsRKsk3EGB9O5
BDAUCRNAWdunyvWGExd+xArfzIsxL/rz2NQl0sfG3I4lbyFW9Z9wCdWO4KTxoQjL02Or0Hr0ZzBZ
nW0ABnuXdm1/VROoVdOLYuUkldhnvo80uZDTLrf8eYvRenwafWTPGgXmxZo66+I60cDkBYFamhv2
bvK97tzaAy8e5trNZUdYZWNXvnUtW0YV1t2xjeiXtwaypmh2Do+i+fEARdrFSlC3m9Hu11mLebZD
U8Nm4OsbuwWa7tum3LSGx8JDUIPchENzmtkNfqs/jF3S3B1be6kt80cQJc7eCrLmaiZJibxXx1uW
4TWc+yQ9tRy0wDonv+em/YaB2L467G1MrvHvkHvqnD16lNvsv/+kPthh9qLj4/v/5yfQblu15+1r
0+ieI2skl74Y5YWiT0Xkgh1lsQRPOOXr1IigHpp6t3vsT7Q5icZNeNPcwqQzIcmXWXSTLCkZ+pBO
O5TaJm5OdlQe/tYJVR+WH9QZSLWr6RdA0OXfspKESizCSf2mJT27tjqFQoH9NmYvj1aRSaWAfHRT
JXP/ylmmfxX6tGViK56sBFYOMtzT46MsvMSDqq0YrtFigP18ejy0vYhOtXr4h++1jtyBX75HEsuf
xaV4GLR67zpVeZ7VOTK2nFPfGOkpm3wgNiMfqCPy8vJ48MIkWqObw9sNpPmxf/3dxNSeFeehudLI
0jLIEGqXkzWGB4D9JllSunmu5tI6P76MuMGwnsFoEr7Y+tKiPon88BUsy68iwqTs8K9uYmAFpcEp
t4Y/SBGUxtsMXvC7b3HMDivjS/caSBQMDWUaxWROgVNFKOWuu6DoX0Acz1db1PB/UbTExive2fw5
x+L3t3BUX7lpiaUsckGrtvbS7rr2qRvD+FTn0wkHPNTqrERpFMk9Int5THrNxZtX78p+LG9p0Me7
wEPF3gmzuaQjSSOPykt9hkXd/v3Wo5uQg7jfagQwHdswM1YmMGIUGvlHP7YffHDDSSOR7QUDeLtz
XNHCVOzql9lw6hcPdnHSMc2lDCqfdV2SK9ZU4DH8FKmAxdNoAeVYDRNO6XYGRwIdYHrfnWCjEL41
Ds22yrT8OUqYHqB0dJazP5I7CCv5WjWQTIfQ1Ladqx2zvgg2+hhXP3PT3AeacF56P2ezttMyfGI6
nBFeFIK21ee+vmQmOK9W2L8QFXMnpG77VhQFa7v2nfj+dO+redsRvb6J4mjce0HxowRueuyMjsu6
aSOoF72M1lGcF3dLKy+WTiqDaborq5jc5aOCZmyA8FEaw+ZRc0eVA0uga3S2iL4iesvRD5PQ/gC4
ybDN98VmMhoOzV2Na3ZIrknfeod6DEDLzGJaNeY8bsJxbJZmMlC3N5HfYrausm1nVt0GWHrshM3N
wElx1ZiToCCTK8J8VnJ6Lpz+0xHJDSY0c12DQtUn/EWX6FuRA3la+dKExhsTQMkwAVmp/e2i7kyi
8D2ykpcc5K+0g6/QE2vTIRpmhgNQ+Xg/45zjvtU8AyVS8pqlUOOPiJR0T4emHtXPTYS31hmmdS/X
ICYubTyjawEGvAZIHsnq0LQ6QeYJ7SUcn7HJtDyfvY+kZyaReG96aT97ta5hOgctFdSvZR+LoxbM
JzQZFQoVNCRuJRC/+TUNoAnxIU1dztDJVjNG9mLemaPfp4gHyuAnI/+VU8zfnCQsrJ1ttET0+IUK
RqzyRlhMgX33PA+cZlvTXQCnE0sz7ONzVv3C+ZGf9dpjRZg+XG0wT44+6wx9T13EzG6WF19EPhIP
8sAnW2wDKMZIyUw8vshwTJyPYL6x0GYBdvBuU+S0o4rcWGrmOFwR4jcrP3SSlQcPaMfk9+IkNsxp
LA47UU3ZLu6ks0gC45m2CldH4LxHGZQh22jaPbxV7QXV0UeMQ53G3vwD1zOrSpFuAuZhh84jWkov
IKURk+iHEvGepn82NglcvnQ2wFPDfTDhPNfLpDt7obZNq3CbNmV08tlQThXttrEy5H7gBpQFksY8
1RcRzbG19Qu2hIfcmbQKgj2sdmouJhLw2iuOnRDr0tWLN3Cn67nzb37e+L+bEmK9Blpucq4FeikU
Rd7M1B7rKtzbUUusfVbQSKnDdpmAflgm5ojozgxXSTuuOLSCSwM/483i2TOiCJkJcudOjnu8IIS8
FIB4TA9+qE9SWVD6SgjTYMvuPZy9GSyGIgWkktvQyefnMqVPCc44WVX13nYjuNpahjNlFO9+ntuv
qTfbG6tG2go+n4CEiPlYNeX+GSc1eshDWDnlYZZA1/0R7JNdgwGgd0UZYhY34ui+OWN8J8kYr2cf
KYOQEwIwa/AWAWuQMXQYmCp5jMLwWCXgi5n/mSEhMCZ2ygXZL5xEpvLiFvahl8aasCvOtDLYUg7H
6J4ODajQva53yI1oPWAOh+g2pCbKGoTt21qSy9qWenmejJPe83lUuWSSa/COzJ0Bpo2xZ+YOu1rY
fKsbYwav2rCckqmEeVhvdc/9JkeOxOrESLauoYPDHZFLeu23eAtmBvSxXj57U7LM7HybDB4K1JR2
R0KjzzV/dAOsDFljgmIpP4w2Ij2HfJSGMehC6OYOGtARetPRb7UVeSQTwguqfNYF+smF8TJiTEHV
0ryQc/MB2IewkcYliIX/917X4Q7F50GEpTh3vbzqof7EnPG3LvHNVlDqJugRZqrsz0X+TNpct4HJ
WBzmkASWXGuiFU03WsgurSw4XAfXHS5hq4TnCM80H1WHIwZAx9EWTiNlkNf/YosiCmQAbjA2L94Q
I31M5NqKCNQp3I+41TlBzqWxfI7xLeuATj7yoeH9BcgwRoAkRIMmq54c99Drw52OfQbGovip6W51
lPbC6P1sYxpQpCuV98zhkDym6NDM4lLW8x1V51uQxt/qPSD4N32fxPRd6Wa0qSKX7JOsvYaT9m2S
znkuzIHZNI2tcx+Km83Rgz6IBllhDRTcv0gWZSi2xYpmJwHlntib6IX47C2xnc2BTZ2g7WfraWqY
LMSxjLZSid/9yb56aZ8sB6bcWwb+pJYZJVmiM6K5cb56jfAPY9S81FLOm8j/ERniUs+cE3I3Wo5I
ytMu/52APDDLpFkUgsugbox6lUkS/7yhwFUNzdfLuDTdBhJzVepL2Gbv0Ty91y2AaReMdGgyBq+T
/HvuLNCHJV3ptqo5D4qZMIa0m+mt9eTaTB7yriHTDuUgd3MeEJU5TN+lEx7pB8bryS2eMlO7JFNg
bMdxSI5evNYpXA8xaxbQ7Go1V7PcDJXuIY6SH2ZtoSDr82fcoDRzA+GxrHA6HbwSS0E13SeoTZFF
oqnpz/F+9MNukUf1U54l03YurFM/ONdO17oDw3+BFHApOqOiLK6R81YWso86/U2/vmHPY7ooZ4+S
yXTkEwaHC7XuV45UhgoNvZB/BURGxDaxGcuqgVKl2wQpzEGPtG8uVmzr5WLWM/rdtY8fmhDoKU5V
WwQhkTH0C7+r4KIzi50lUuxMvPHr3ousqPcGZQ5HwxG+sK4D7yBzD8oF8inREgsFic9fIVP4Ykn5
rKZqS9VVrrzJ7EgDgwUG3OXPbFV/BpeL3SzxRbaJyzXcbgXU6g8I+aeAQ5twobNdszqlm59mG+DE
kI/C9jZnjBpyeFA0XT6YsmGV/U+ezqs5TmaLor+IKkIDzesEJkujHF4o2ZbI0OTw6+9i9NV9mbIs
W2GA7j7n7L12LL7DsQAZEQPsBy9xDWWJLSc2PwC+K3o7jcl/RS2g5fItKT1rV6mXSpX2q67abwSa
rV8H1c4SdXdfkgji8559VzNdnDJ41wfDO/CQvEBrK4+K3Jm15aAz5mAtiSA1V6mTB8clssfqlGCZ
AFGJawExIbi6NahxUIKtHzio11wDSYxl2v8Qe22EZX7jif/bmSMNCFo5aPLjl8Cxjm09S0ifMLq4
bB9Ryfg5DwlGNYf6QvTRc1WN915utT4ihWmzQOBYmv5JUNOI+dPHphzr7UwcYwWsNHRHv54AeRtx
N780YbsblfMwoBI7Z7lGx9VpS5R7Yezn6KmNVdkO9baTmTzacqxW7Bl0MDsVY45gEu6V/WMcfWMU
onKQ+4hshG1c4xIK5AcBKQVeHBp+LMsgCpXqeTaIECiciJRNTT8UbP1922c7arR7Ix0IAY1NIjOi
bkdXIVz1BfQXT03IVpw2uOLs2+HfaXYMuxYMPSe7QE9fBuuq4qQ7FgrTcmQ0DNASss+jkahFt1tP
jiU+hZMjuA6tv4mLE0el+l2cE0acEz/cJME2Z6a4MnT0711efcJFS9azAcDWjfmVla2jMpIg3tQ4
Cj819J3oSvDm7kxxQtNb6OOqzYv7iWEV1MxWw3aGcJY5L/0iyzsvFYRdVtEKt4t2mLvv1IW9U0Zl
se07+xwRUrJy+mFATqDOCKPOY040/TJKopq+JE7wB+phvcrCNn/Q4+wYLYxhZU48R3m/dxraMkxP
1CWwme/EaviY5xYrlwG1JRToFdwq/HITl6UE5TQiyOzcG/hy7CxiCc2jbVa7dPDU3B5VIiq68t4H
REwAUg6uqBpJL+shEzN7J+e8OjpjYK+aMj94euodJhflVFBeg7CHWKqX9xb0yDvhovENiNttJTDF
DIVUWCT/ZAJqLh6VD9gU9KBRg1fSQBxO9hShgAofAWL9NUM93XYFLTZYNYzbKliBWvugRZJeZr6k
RjV1CgvOM/l/qHFMG5l/7ZI7qQaaEO0wvS9npZy8QEK88bwxObsWMixP0G1b5JsQ4nQb1THXcoci
dou/V22UnECLG+KAd4osuUnuQ4jBzlz7TA/o2KbE8sXWnS4YYWmjPXM6AAPVOcmHNUOOSVueWErE
3EKtIakp8Xnp9VEAARrBJB7NKKRyMbNobdeQfmbSnXa4cZgQOm+1biFTIc61Ftc+g7aWBMldFGvM
0OlPKJUzZDEYP9rVUxJwVNTheRq1etM4IK2sIBGbg2NoP9E0YrJsetZCuZDASG83pqrBWBDER70W
W8vTpzNzZJo2Y2CeRqsfz4MJnQihKvQdAKK3lwLxywmi634WaXkotfzt9tdjkopDOvcvce9ZV6ue
Wt8OJDXIkq5y+7tS7hzlEFYY2RwYNL21TzHSsLU+GfiTEvfCrJ/zyhxRt/IReu+UIAyYXNDrysvt
ZU67D50svZ0emmpXyoobuBP6Y+6I5uhUhfr90DXH+Wox4irj4Tpn0nxzZrfY0r+gg6Wj+AYbB95P
Rs4qMzEHtkXM9DmnpuKUeQwkdXauevp0GiuOSJAfZPjATvM8MGiNdBme8mXC0yuAUfiKu4NabFGR
mOuzshODD6XfJdhGDDtqMOVkCikSrtpgmWjXZR+cFIHVv1/Oa1EVpGNcb6d57N9gM7Uhsc69EUG0
TGR+FWlBzpNmmWs5yPBihL2LGhdAQBx858sEOlrmaULMn2Y+uSvonqSCexQXIwbhD9rdGkWPNVws
FGlFKMKPYogf09zrT9XgoFr07OSR9iZCrto6g1xKH+UMt611BzLLRJ9M16zuPtRY20/eHFXwcL4X
eYbTumgMhql+CLW9kziGz54e+O6gYIUS/mCXLo6C6Db46WaOdlazHyczvHKo3hLxRLTipHknR8At
UtRrt5eokyeyNtfN0iMKcUIddcttcWm376EeYkFExq5npngJiBNTowwWDccqHgtx+G2bEr/IdtWE
eLxa95IsL1Ij2KYKUSeOapFoA0qSqS2etEWrMcTBvte6+jwtEzAvFOvMqKAvDnFFaBt34e1LmBks
VqOnBgq5Ie8G9OtcPXy8Q8+ZzvZqmIQBOEtd9jlEPFsO64AzC3JPrzKOZRPCkVxe0hCH/oruVbYB
iWjSmKYVsBG0qM+jhSJiY6RLTCxSBrouDNDLNCn2KPWCuwJaPPpAQMEVxdeSSRycJnDhJ83p/lmx
NviS9kRL9Nk5cwPrznBmLHTjLrcnFvHIHiklCKEm2kp5m9tXvL1otD03Kqg5aFVGFjA09PSzp+Up
twxZJdMGk5V9Ea3Z+aWTW2gB5RKAZdRPSdzO69+v3uLfqWzgemUaGE/g5OgN6C5OCk4emKaVF5xu
P6+nY3f/7S5lAsr97X3Xl/cdUifQ/HUk1KnUG87miy5kpu/ouPqI0Q8RCYUOW1cW+MNUVPeqSWDW
YXCjNZ3ye5sq3kb2Pp6m4akqjKPycBAHntGvkjQUfjsVIGSbHntjjmHXS5hyT7rD0xo23kmM9IQ7
WfXHqs7+hl2t9vbSzx3zpV2MidQv7KZ+6IKQhKPCvjRZgH7y9sZmsQqgChfpSenO++1pSFs73pJN
ZaxDwsJPVioMVkv+pKJx8juvC6FxutElFX9v30VQUV9CkEn/jyqjqEnPZV8//q6WoP/OOW5FflgC
vm4vZNKu0FonJ22a+WRKIBq8tZpjF9i8BiLk5fdPSWgdO+xFt2twu11uF6JEM7HWE2cyNjo00QdC
8Ii6Xm5Hh86U18sZqlYs/dtT2Nr2zH5stOZ9HeU/TqXEnVxe+opDFLCllomZ9aDZ3oCoO8XxbNKl
mk3rTQ4Ci6DViUtOWIyp20TmWHq872CwMdBLtQvn9WglLBpLc+xoOxq503tRF2dpaRmORciXCnoU
ugcMVJnO/AzlzO52c9DNY7p/TChfuqxx7jMkrSDPzAWwDNa21Z29oarRJ81jx0pVfBWubKglMY+h
TFlSsgmdRNqGl0PT9r+NW46j5xYsIvEKLLsUdOnx9xOyHr9TLcp3dh62G0yQaJhQwEZeKa4NG42d
NA99D1sGURweviDN1iE697MynMVgmOh7Iy9M6N4koXhuDn6n5/ZVyN0OvRlHh6qVwBKW8X9c4Ppv
bA0NfaN2GmnvL8guCBZN8r9qBvZxmw31QfU+GIIyzIIc1tx0Fr+bSSOq8GhU3rjuhSnYajpzBadj
XNVI1P4lwVPUBO1+MFJIOrpRHnQsUZAcIogtt84zIH/1Mdrk0EnhRA/loXL07qJNJHN6VTz96thu
WihFVBi4ZPDC+CF4Txnm3EQEytUDsk2XtEdLfsNl195+H3k5FtsoSf4NYTl96k7B3C2gTPmd8nhm
CIhomXFby0yrt6xrGvVnnQtKxoz2Zt4kZPDF/2mu8m1Xzx5NL0TewkfhsACU4JuTrazTPQprP3I8
UN36PNJKHy+2ozk+5kVg9DbZEqI3XwbHvb/tlshY/Nt/UzmJTvpIY3BaFCy3HXNY/lTldGLJWSam
aYSZIEbL/PQcdztLa/f7pg8WJ73bEnF7YAwQ3yupVR1RuJHggM/ucnuBgQnIu2PbcOJ+7kgHULvZ
iIyX0cwfw1T1f0O7fAxHOnHmXDAbA4NotAtUEO/X7evPHmFnloiMldEM6S4QEIZvh6+poQnepg66
ZXP4IxqmGjrSKiPD6NTVon4dXDKpUoaFS2/fxFzv2CH7OJF8gFmNJ9qXv79yFDoDKdfT1+9aZtjT
gc2yWP0uBRkRj7hVVwms2XUgVQZaoH+Yp274S9nsW6IbX26qohGnujq2S4hpHS9O/5SmEVeknw4s
Zd5haPDRDWXwY4RZ+2q7GgeVnKGzXU9ID3uqAHJqG7bhPiIx0kbD2Woc4L0mn1hy+uloWBTHY6XF
z7E17FoK560hjwUD63PXFjPU+/pJMw3kapPO2xX3rL0YGaLdMF8SNqVEg47dWvVRw5rNDI+SjcWf
rEh7QOgUVr6x3F6EAjAwdUmLQHy+7iKYCq0Yyl2QoojBSKhtsUOgorRlcZ9C8F+XeQBts9L1XaOT
Ul2Vf27jJELV+o29mODjktqqCbDN0U5Te9mn7lNtJX8ara6e0kwV/lhb/rDorexBQch3LBLc+ycz
i5kR6339kE7RQsUkzDrX2veqzYZ9Qe+aydR7PrTQVLll9sXyIXkx4OlQ69x+BoIy3lPcSif4Yh+3
QbcwpLpY/cR8vYy/SiGmd70rxm2aBF+3SZ3DGX3TK0kVQR/pSjami+CHJkNcudVdIYN6w6yCeUNo
2Hc9UgPEOpKe+YpUQjrWpf2fhs5gEEkry9xr+fSHStxCg9a1B8saWCfr8SJ7Qq+tVidgwXYGrk/3
x9FCKJ42/a4aRMFWWSLjJWQ4FoRTub0dCWISDH2RkKrRVlGDMISsF9e7+10sIyS+Q0aCDHjkcjml
lsXcML1nfZNDHvmD6su74A8/tXGcmghC7aJ4JNEVlROTnl1Cx4qUCPi4aGJHzGpReO9AfDfofLzR
MyGjZZAae7937DSAmLGpvw5CPhpzl/zT8vBFBU72mhdF5xMyCQbVgDNmmd4et6f67xQkzLa+6tNb
MCTxu82cyFg0gfhbSEaczIPbi6UBNgj/NvZmNfE2rpur7TAYGmKKjOg6FqjbS7y8j3z5Yx2QXGCU
2dVpu/go2oA1P55eoiUTWkd7s+o0XawmRA4+zcfi0emG52bW1Yehsrsm4WAvB7rxt8jgsSO4t0ht
rOJx/CSCmfllhBGeXuR8SqTTrKXrqms9fNxKDcTP3bUwhX6FlIyTCm3KOTUq45xr+l+sS9ROXl7u
2imUF+RwLpwg071ULgdJpzPd9URm53F0u2zbjfcQ/pHQBQzYOSljy8sXXSSEnxWEgfsA/IU7BT9h
aKFq0KR57YIMRQIxteRlMxlBehNA88HoHr02wjD3lNf0hL3uwVrGVS4z+qbWOrSX/Tdjdk2virt+
YRP0ga1jOztYoZtd7fDRMTwas8x2AjlcDaebnwjftbWFXISvunQ1FxANSysiGn+gYbcl3pleBu2X
JC6bXTOlTGUYZQ7CpshmWo7UM4Pn7lR4vQLvC2X0uBo95wT4Xe4dRqKauhRA8ai/DpM3mPSz0ktB
To7tjO+cP3Q/ld6FO83Cro3bjxDtdoW+jtXQKfeioP/iRdcsTnSwDQi4qFG/2tAJNpEwv5uu/qnK
ztuBez2HEGg1lHbgitAVMTn448wg1HvX3SdNT482kh8dx9fDGKcnk0ihAr3oCrGs2hdWv41Cl45k
q4Aeq44AKAedB4OzTRzEuMqiI6fn+4mo6B4toj7HIw29ryaPxRHp9M7IZLMLdEAvLZ1nYqTyc8bR
DPHftwgqiUJ+dtaVp/ptteV3+5aG2QHKN66tN925A7W/LUD6DTHeZGyDtaguzRPkr/HAtfqobCNY
ib5ODlINh663tUfM74s++y23E+1sK2PvFW14j/SZTKV5zUzn4AbdVz7Sau/h2nHSHOoDLlFFq1su
yzRdEDV/h1kNVsAEC0C7as/spd7UFb1raKD+lOrGIXOrdZJbT9OeBb1fF1kTHDSr+Vv3SbhPahJO
g4T+Q2+kALUHkmCWmT5Oo2GwdB+1J6cCbAr+6Gpii44o85Fa81w769DmKZgGc9P1ur0jt2XV0685
9d34NVf6Oq4IN6I/0KwD7u6VLqdTXZOJkUgucKJo+7GO0m1E1pzwvhPX13XbwFLXfq4zLg1mCH25
aWfeoogEEjOpyA73npwCjEbRaVuqIjRL0fzZOvllHAxSxZEimZqzszj4jm51nfQdfSxQ4CvVMmgM
M7SYHlOMO2qOaJ/nlU2z8WXA/ECeFN8Lmg9KZYuRgmydy7uC2EK7p/tEtBLA3XepRGrS/TRHHoog
Oi45N1WwJzOKCZrIHyjTt6LAXdinBWHbkBdY731MoahmHLTvc2y/xhMWnmBRKzBmbZvmXwaGkEFF
gPI8pVWNW/lI1unVa73tCMg8pe22Rib/gyL6oYWRuA7DjmG3xlrAxsYpCO+4Xb2f5t75SPhMJHHs
WW4C6gO27qlrHoS9beGP71VdEI9rA6JxUBEHzI2G7qWf9WqjI8UwZtY7qNBL+BaRWp2wvwdOTBhi
skfbtcPd4MKuGfLurbXFS5dUPGXLtpHmSG1Dp9qjMl1nFbVbJ0kpszqbBpOF7Nl2vmQCxTn3mLYY
w8qwyCiLhtDZ9eXXUM+7NKOzKytpkMaWiVUhpy1PQLoPjGnD9Yddv6ETTBNDZvUuDDWizY1dW9ca
3FD7e55n3yyZK7PozBEkejFPBADZsbUtUScwIs+eYdeEW6HSVwLMS9j3iPvszNpwR78KxfKUliC4
u0LneRDuDuHYXdqmeH3tYPTdCCF9rRNSv3yEHPu+qpiwm8R+sc8LBpgmPXe723PUOBRT86XrzPqK
OeAwbeFrWZWT9Tw3zw4R2VVRSZ/ONIa/1iToe4a05AjPr7N1+mcI20uAiOFkOO3FG+rHsteL40Ob
zfGVMfaTiog200mI5jhTr8Qc/NE7upEGCTiwNPo1soZuNcBy2NRSnK2CClqKfNwOjvkaTSQXzeOA
Dg3Eh00Yehjda036yWiamz0fqk2tjb6XZ58IX1k6m6iCANs9xXNdAy3yrqI2vlUdEoXlxVfub4hd
qnyPIsojpFpHOC9JV1DdfQw4g6s4/+HemdZtTZ8xwT1jQ43YzEV25Hm9Yg13/Lm6L8mz3MYUZCum
ojNTpvZE0LZJpcIIilEWfynOcz0RvRXgmJWddhZxgmCB8mYNrXxeLWbyqQQPwsDvg18r3wAlWujt
xdMU6Hic0VmAz3O3eWKS+8A9c3KKVySa7rZabPtmEvpOpc2bAsTMtiC4mq/TdAg4tXRr9enjqGJt
bZk0chqz8FWg068WLp6GgOlWe5egnl1BrAVAYwUTL0Qs5xpw16h31gnrJpBntRTFLY33OntBiZBw
FAofM/Yl9kh93pQsEQ7Oz7Ja8vUMYkBBplzdEYGER7sOEVi3VjM6lEYjPg4BH4PMBzfMvsZe/7LA
1WwCcbYr7O46kuODS2p7qwOc8tqtJnWaqcB+ae8gd42rsgVvQO5QXcYo46YPJoMrA1HgrunZhWXs
q7HqT7UcmJL+tDaz0BEwDP9UokQnOJg0giNFZrNO4/mfSwrGfVPWbKVwBjDOV6fWi3HQBXelGT6n
dpUyUJd3urlvdfunGaJhOwk85uUMyUEzn5rePS+Ctn1OWZlY6EiKkKgv1U8KnZG1sWomHbKk3rHS
ce1KdCNq5igkrnPfF9s2YeoakGXJYo2lIdC0FWdVi9uEhAqT5vMKjWjjux1dGlK50qLF5qP7RVMf
4JgUh2bo/wJsy3dCbEVu+paZfKfSJNOB/vmatf/O5S0qZL+ax4WRpiGwhcBHmlabHCgDNA5PZrlp
H6fIeA704a3NcQcSTsDQFL3Cqh34F2KmbZE8F1YzHHLoEmlnPjHvMTZNw3kQHdrKGTrkQKCStCl/
xwz3L69JOHIRh3UEukNhQT+IHJA8KRgZwfyWGSUV8qL1ysHJUNfIXd4Fx1alrq/FM8d6YAX1gAwl
P7boMtouAtKTFDyM0GGAjc3xBss4Gdr5a12gWZ8QedWJt5P2SBAFnuiN12ZrvQSKiYi6saYD2ubI
n6qLM9p7rjMCEhWc0QrPnGGN69xI5liYuYemmP8FlCwoQF9Sx2KRbs5lYhOLVsI8aFEWrZzKIGxt
0XcXr02A3ixJ38Ja3Msgt8mYEnvHsl+0iXYTrrjP3lObRos+DGk/uJGlrZWt1l0Xbfosa3lY4p59
mB9DutgepRbvMw+R3Rwi2eb4FCX6Fwt7TRfoxbM8zAHj8OiU1IHcNdPKSTEEDoweSTfKrUdKAYgj
D8YYME4OHlx3G6WgjQAx5CDcMiY+40vjNOFVOtZ91+zb0Y5esdWsM8uUa30x+GdM/f0pZBrWlP86
8zwQ+EnflU/HFdyRgpCetZi1C2Y4OIMJgawmMDI9nM+Nafq5rgMMTsYv1ywZDkp4N5WGzKxM773p
I/PEfWbCiBxMnTweZIE7N64+We2YimpDdqxT/ZPJRbcpa2OdhBXdkIksjDLKtk1RveQYYaXdt+es
Y0Wjsys26A0d3k2aMjJ3HrLeO4/MqE1dfFi6krtwxrpe2YjukNyzKEVYzz2YKrFJ9knZXAKJPsPR
hi8zj060pIlUVlIuQtCthZ8FwCCD1VCbjunUPwxQzzfoqzmK0t6AE8tSlAut2lZM4fXqqjKTb5SS
6TnEPaOLcF4bY2Ve4iX1bjJcHZqSuFMF6XY1E182pTlK0s3olv80yfUuSJvzIaf4Qdo4RxCwyRaF
4LgxGhfGjSq/hB00vG1MEkNlPY569DcIRE2OfTvvY03ktH4OSiCpm+2Ya4rdFjIgwL6yLz+BxC5Q
7tRe65W9Y8nCcytwGYocZKYZEvItFFP+RRc9a3fQR+o9DI1EM99GNXJrD8NKNF5MSWZNmyyPzW0c
B8xNvX0U9Od4rt6Ifje2BCz6XSg4Uy89HiZ3V4tQcAEtCPmLdS9HlfhOPyFCdX9Gr69QD7FazQPc
HnIbg1USGX4/I3eGBM1ZyytxodrJsPcemgpwKkzcdZlYPCD5qstGgj8tVE0mccl+xbgzjHj8BQWb
NzrRSVteBs5JLSdVOz3E/+K5ZVxpjPWm0Z0TchHhT97Emp0js0c2gxwwGXbEBFrrKA9QFckNZ0uO
nlM1blpWPvBn5Hkg+IhbMmq9jINIt8lozyEaOlCvxSuNkXHTCXgY83HQZQ3GumNJZHfIWXCiYvhr
eMmy6ByTtgCNNTMpx9B3lpj8HGqB3nCBJhkEmliQQoJKhPgavR+IaNth5EmV07AmkPlFt8wRSGz8
bE/lc9CIHS3GfdbgoQQROxfhoeq80zjYgHOGefA1pv8WSoh4CO5DJ1+Ndfg5UzF3Kr9UEf8gLhej
S4VyKXhnI4CMqGqaDRppYiVYUifor1OrOAmPMKqwPWy5n3e0rrJNaUpnX7921Diy0HRGQxChs6JH
vIoseVsEBqsRg0fGvp2DSWT4Q0AOp/95claWCrbmIqAPCovQI+3JJQBrPY1Rsh21q0aNCUU21I/w
63E+NnWI7ICb3TE4z7pfBuXZClO6c+q6o7RgeBaJ8157Bq3HCms2KgWmMytr8mAjgbBkgwZJlhSs
hGGcHXInJFZMtp9F2764ubv094ba760e+GX77sZOCwGim7H6BUyXvnrT6VCGMTBz19XEXDCZTFbw
Hte3ojfpF32HIETY0g8stNQm0bKj/DE5OKzKTOSnZS0+jXnEEVM9RUtxDh1tV5nhfDVgupwHXdub
Uwf6BhHr74sazROCI2QVuWmug/wraPB2Uj2eCmeA1YeRfttHhdwD5b/i9fgTWo5cZ2F9Xw+w/HI9
cwjo4vavxx0kpWdpyEdPzBfarRHItzDdGJnAoSundD31+XThTLMt1n3ELtn3qbeZEg4xJVEBK5e4
mjImapGA1WENWIvjZw2ajPrPRBbY0O1s/nopWoGK9t6qMfs9uv2//XKWrqFrBp7STrFbYlT16C4R
DbQ2bZB6Kgs3fUXPk3nn2miajvbUFGxb8rXpdM4X+M4otKhK7bJ5jQEqrz3rKZnEQ5MUL+4kXVCE
+V83NSF6T+NLn2D87Ft92gg7b9aKssRonQ73RfRtFXD+aYkN4KuDB0ZVGd1Ujz6pa10YvEw0Ama+
RdE9N0EIK6Ro7gtv/ANFxN3Jshk3ZdX/ZS4Kn7Pwuy7Wt8Kw6SEYJQqfOD+EOJZWjJKqQxT/M7SI
RIZY3+U5uVdOsU/ZGbZlg67G0tL0EiWbeKK1MXnZQ9wjAIOsidK9fm7aSt571sguREXj1f0WZ+ej
wQAdUYGfM9BNp5YeIc8ZLQFE4605nmwI67uZpwLbf4zSAB61aQjqZfWcjoQUeJnTcangCS1QlsAZ
w/sMFSVHuBoTbpp9A49qdmVCOmRv977TirOn4qdaEZtZKeM5av2iHR605I5hOcAXrXokQP0laa4K
M+VVdVzTJVBCM4r03dZoLQmX03WOE8MDR1VEEH2jOKuIHmVtYes2mJ6X40pMw5s2NbNPyCrXANsT
E54ZoXphbeOIMOlocn7s6KmNL7pGKg7ptYhSK3wU0qavV7/MYUYsnMQ51SUOmG7sXZy220PQyHcs
2ewoSENXTuB3xgDxSt+RKtPgBDU6lEbFlzX3nKwnr7soMlQbxD6r0AWEEczdA3VKXDkzmgK+DGHt
RB/axc+c4eBOYnk2+xKqnYEANdRQCfKPZ5qhHomNXlvimhtC41VRuPowKgmzEeWhzoNPzZp5QFN6
lwW98+CpHwrzOFiMvq11ZU/TfowiZ+1UrJde9whYbd7VdlFsjaSqfHYE3EnfsbOdawMjtsbPBNTD
3HYCuVeP155gjXLbHbLjpJxrrLJX17KrfeoVn1kXzfCu8XumYdxt3Y6oE5oIOjG4O9rzf+Ko26OG
JyR7ZuwaMIqb8gqnK+vdtkwjgWQk/TfXISLQAeeu2fE8MBGFZrgoS6hp9/NYTC95OeK/08cfJ9aM
SyrFQq+WxGyE5ZKZQgk3JrDg7XQ29kbqfY3M5jia0FHVSWIF2oPV16z1++wYlL370I8gDjJUQElH
B7IbvzVlHCM40CDVm24Tuh/x2P1trM+S0W8fD5sxp83PJroblPfRegpzxctgyOk4At/Kc+9+ZGOE
QCsQLrwm3cB429iPDN8M9i93ngiis74yKCbtDPW9YchFdMUuH/HYwQu7gqe5MApdOUh+Oy+lVJ7p
Dkw5qkQo/zUNIcSQf8biyWjM4Ir2cGn4IvVQhQXJUbdPy3SaIXZ0r0x5Cmzxw/1YPUdl2+5si9or
sUhr8bPSGzbkvX3Vdvqa1GuoruPWKqxsD9YRqqGiJp46omKG1kUgRPBkU9E71GtqSt7aV4o3A6t1
vaoqdMCiQRiXCs4uTJevrYlXyCTe0SmKeSHJrxwbu59UgBp6vpC7qzr9eR6zR9bgCqeOE/meFeon
xow/I4JR00UuUDMC10zW2mimVwdBztkmVkz1vHAHBVrgPFg29Lnf9ajxK86yRlcq+uot2rkwOpIb
eqb43RHbBkuSna+sZnutYghQnu22u2ji1+FQe2gFZ5jM04m0G+G9mu4LXgBoqUuwIE7rjk8EPLWL
GPTOxD3nh9dI87yDqRzLn7KSPL2avMaxkfhYyAj0/oCYrHzJPAscKfEzVcnekrvcFL3pVwK7Xw2w
3Z7kuoG3Cj6nyfZ6mEx715lAHcbBRLuGy6lV2RuSzR3lC0m3CbpW4TUczbWhZJQUbXSPRqBntTud
tLStNqmHuPAuWcRZoste9Infu5+fqqTfidkHDMy+kI8v5lRmC7MAKz+AmyGio9A73ImIdzHkdG+o
+BflcvUZM/rA++mKg02QRqU9w2Z410TwChoCJ4jNOlimT1lVGSyppNfmHmZhXI7wAAjwQe3zIALt
q7C0BqKMBHWaA/JN5owMmxT8pr2Y2SvJvl9Zu0bFXz3vFVguVNDZdYnyNqroTrYFCt1g/iQlcZD3
KqsH3FI8zLIMaWotBFMra9aaKZM1/dldxUEKOihUypDMTbscsNRYZbkerOglTKfPAZEx9yh/01KK
NZr8ab+B5cr1aHnvzEE/cEnnFmf/YnY+0QhvpUcLoma33RfpnRbyriDOW+kxoE8P6gs5T8+YaV+Z
BtG6oGXLTTmSzzHsgoa4p0pJrpxCLnGzh7o0oWAtC1L4SnFhG4K/W3VjtE8T97WhVUAbMCCvMRqc
o9G6zSmswcr/Iok09mAYo+mWKOAWZ8bEBO72UjON8LC17dkSqM6HyTlVdqe90j6/sMonD8jiqAxQ
jKMl0bELxwjGF8qCFXn2ccKHoFE1PtkgizEJp3eWbdlsGoO+7Z3A4kajf1oOHC/CSKSHtq8IfV70
GrcPBQMh+iKp9hQm9qozNSwTjZZfjFIfT01OsqJrmyFrNrdSjd77wESSRw9VeW4p8QlkuNvEptFf
mAGHuyTAljebzePcspY7BHYebBmYGxtHOJ0XF71lIJJlyOQXdTc9jE38B1ldfO2Stl57RQ4jP9CZ
2Mu11tbTUYJ0uP8dHQuV3AWcoU6xxbaSzMP02ZntXWMVfkpa8mNEMuhuWbeq27C6tfmOqSIwSqtJ
GL0N4sO4fwXLhMx7ju6tCJsK65HaspbBgwmrVVzYfoOOr8r66bMUSmysOGEOHycgP+acD630h95e
/nw7m5aqMYFYRZJSwu6JbiySjZPPAkEgbSMn/2sGjAP0kDGfV3CzSPuwvEnc3fXhBkiKjoS9pOCQ
sZcXQQXSWeC2X/6klTMJlA3N3jz+wLE6HBk5IRhO5/tABtNngMBr4ww/tpPbZxsV6iHqxv9Rdma7
cStbtv2VwnnnAclgBBlA7XrIvlGqtyT7hXDLvu/59XcwdS7K9rnXuwrYyG3JtiwxyYgVa805Znas
xsC9uK6D07GhU2VXaFpnggrQAFhNd3yHrlDPmhslGAZZoY7uqsWA1cecbGfDLx6nnoeiRoj2OTWp
B53Ym+7n4NQvk3aa5bKPu4vlGUz5FrlpZ3EruyXi1/evbXCapJd4E1n2p66f1L02e3Xyw9ais8sP
8BP07f8VzPRbAJVyhSOkQyqhcoBPuuq3dCFY0zAohP5uaYcVclKnIrQY2+byPMSOOvZz+jEG1lXa
oXiOkexsJXIq4CIBZcm76uaqNsrwwmM9HG9ij/GZ24j4WFVF+MCTTsCtgyTLf8DvMGyh2bubqJPZ
3+VDLpFzP7Fl+UGUp22hpLYU7Lnf47s81bM5FzNaOZIoZFubezurHsPW2JYg67a0sKrjItc3i+DZ
q7pgwYD9GCVl8xQBfaEg5JCJ4CGXlMd+T5EPoYBtTdl3RmScxzAw3smE/99QLPc3/KzianPxTdiz
ZPbBzPuNYjdgZw7CKspJ4Vmkt07mZPukyvJ9k9LPT7AAfaxb++hNhsBRngTHfLYScioa+qRzaeOx
pV2zL1SJjoIq/BS49DtyaT01bnzKFkkMkj/UkJ591ov6+vpSkq2ufIitmQdPmK2vv8U1QFcUPO4q
cekJwJaoCR6e1cZzk6fQnMnHcQgCuqqqnJjZi6lBDbWOedMsL9dfqVZ8EkAuYO84NJ1Ah5GgS3XR
tMW4n3zgVjmF80x/+p6JKq4IGKj7QM7oFxzXe3vPITHCu8o16tdlDQqbsnhqG+PspxF6TUUIBbNf
sJgYwW+JSx4P40gtW5bowdDY8iTaL3S1jTOCnfixV3Z7X1AGJULUf/PM6H97ZjzXE9xsjuB/DrjD
X+mDVIwhXS8DpghbfFRUx7acgydSW+pLVE53GC1WdmiobG8bJZT6miNOaTJkuwLkwEQAofV8+tlO
g+9kLvfDQm1qZY4WiJHg8fphp0rcgeUCczDbx4qItqMRGhhj6Ic+kgyarGPX9vaOV7M1OCQL9pq+
b9Vgr6vG8Kmp5yc1ucmljiTK1pnz6yLRzEbMykIzxIt0Lm+UyhneIQ66LteTO/YbNVvp2QGBs2JS
GZ2JkQu2k6/p+HpNdkaUcUhS033xIOcdai/lts16fEFhatDVJSL4AOOEMPPrx7ISN3HVMRHA9vZU
q6g6zL33Omb64apDvb4gL34Av4Zqx/HdrZ9RavpT2H0oDLTukKTHD21t3fuV4Ng+EiDnODY9mclP
MEiTAL5OcFOQnjXLTUh2ziemOZsy1/Krt6j0+g4GmeqxofWEaRsFznRME6m+zFH+hZI6Ofzrc0Wg
Ln9eWdW/LUh6IWFK7XmU0sTJ/fZ0k5zBgcgCUoM3Ve8aNNYQGVWzMyRd3t4JzUM7I9oJXHIQvaHR
Fy2S7klMLEYTd5hYIXED0diXuG89BH9uZG0sQ3zou6h96IwpvJvlm6tk81jFNOWIsqb6qjn2xNaD
2SxMe3KZf5QDyZHlfEGZaZxlx1F2rJmIlPNgHMtYNNsyRGN9hbHMDUrOwRL7GK7+lmSl6c7DShTV
XvF0fSk6UsIl6qdnu6RmmcbRQ0VKgLcAXbZtl7VgFDW6qTnOjuRlfo/SqPloFCEK7aJ9DQD8wWDI
JA1EM30BCzmtIXk6+z9feGfBJP+yE2iWf21KoTVbGtf+18dTEIwpcValK4LrcJuosiTOMSuygyuA
Qg+fYjOZYemF5jrOC3Xjlz4Ijbz5XDtJfVubKLpiBHYIuArGNmgt6HG6waWR7j254cRjxwQtORnn
WgcoLzqo+oHF1T2BAf54FV9fX/yOpnpkkT432biGVK/tD5CAdgzgzbXZdCMUbSj3ustq1EiIzQZn
mG+sBU8fE1g6haT6CjPb/PnaWEsU7S8XB0ypZL5A7qRlO0p7y570E+y5gUxX+mCIOYES42BMgXkA
REO5TermlTjl4RdUHLlp9blrmZviA+9tk7DnvNcnpVWtfXrvT5mICBolzOU8d6N/I9zhVaqA4QoI
KOt8JQR2rfrOAcqCWtqc7MxqPhi52Z5GTEqQzoJjTLIIudWFACYxZLsCKSPd4+gN51MI6ckmbRU+
z8UePPrnTpFdos6nzznTD9eTDo9NmAc0wb1sa1CfvHDu0BuIQ5vRTIZLn4KvDiqtHpg7oqbhirKK
EjpUDasO/T91Xe/PG4l+dHMllKUSOiVWAWTbOViipLTofPYWqHCKBAG+6y6aMXYnaTXsrOXD6+c8
5j4Ho4pAPGK7CCryMCi25m3X6hVSWOeL6ShSb4oiWI2W3DJ5ClAsjNZ0rhRJKbkXDqcp5lhIrILz
XIv6NiobKJqd+wktyo/cj8sH0+BUUyRIga+QUgMDPNNs2uBqvsdJmTyWiw8K7eM34IzR+fpRUHbR
3zxZllh2tp8fLW4aFjJJmWVL07HN36IxYYHOqQ5JD8XB6OyveNNqcYSh2SRir2w8JkrucC5kx1jD
Kdr8c9I7X4Mi/NRLWRPkSI8PfT2Es2zWG9GilWTjGPd1bXbnse3d0wx881ASyedZ8LkHRexSUVfB
TViJjAnMoqbuvIKp2sfrZ1xW+bPMoFFdP5xgUt8ZhW9+0QkBwjD7d41TDjfRaFknjztxLybZLLUL
cxgLU7WnlAbR0B67MMy/NoN6dEr3lh17Pl9JQr3psq/FGgpjNcwH7fegew1IjEkRopXoTgyhSsK9
aHSR5xC84IQuVpE53+Gz8G+cXj+/+2AMNIvvN91gIaEjZM8Awpcn02agxU0cW5U/mcr6EnZkH81Q
e6Jp3DMwnN4Y1eRb0VjqwIxvkzYuk9fQJEMr5TfWBJmbjOAnAItjE4N3qTCsplDNGAsa3u37Dh0V
qDkr16ruNErRxR8yoAgjawDcyvXOvy7/A1kIZw5MC7ZlvGdO0awJmXN21w/7BTuMUOOBzJ2bq9JX
LHJfc1PACLyIHBh7hwPqUEWaOIKmmTZYWosXLS0meZA6cRJzrlcknF+PnU2l1lNqTGCv0k0fj1xR
20B3wDb/GtPU3qBL9PfQMlk6u9hs9szfZhKxhvljmo53SgzOD5hba4s97m+qcsv5LSdXeZbjsjc7
pnapVZX8rbybg9HK3MriFBAnCazBKt3EPFIvIyDPle9OwTegNRicOzdYuaAimaWTUezb1YOtrLvR
tuIP3XTXAvG7K834kM8hEBKGtLSeAyX2SYFOo4W9AAwaCAkDXcSREjorEwuiMdzUtM9tHBNiaWIP
dN0eikwUUWkyrIjtRt730u0+lEWxahYiX2ppeWkHbjuBOijOn0tGs4/uaL0/EW04tvfvp4VaG+sg
GnBMm8I5dZUIn5SF9HPMlxiilqQfFZGcmn90CfS8XF+uHE7ZUiXxSJl0zfAymCRA5l35OtFT32Uu
9xAxpuVr0qpnpbGDhQ68vh5hxoqcinChzyFwW0xCfF/lRgoD+8milL++DIF0KYES8f65wBoTpPJI
7yT8uhNTm5TMRKEvDZJVVDpeckIEH66uZgKdNiir6h4Oj2TmumCA3Raf+ZT37i0RGMyLwIcxj314
b09YU3/JjM+jI6eDNBMPRb/t39WZctepV4UQMNBDFJaV7j0QlXAO4gV4iujUzZ+ibjDBL4liP1Bt
U8sy0GiWkTcLcn2iWHcegZRsEKbZH2zhBre1QgCX1O/OT6Rzb944pmffh41mTubHCJTcbb/oPaPJ
gnqaD7o7eFnC2UyxY6GnZrYnq33n27O1t2ne9yjc0djdIgg3Dn+uCuxfgydc21Q2M0nlLEu76QCs
+bUoCAdrmkjUQlmEAyS15cFNUB0U82PInlOCaj2U9IbpbmKRHb2j5RTxoQ3uhViSzMKXEOV0DE9t
svKzO3Ti2Sc6kaTv7ftWaaG3shroDCMWUzAF4PFKas6OHu5Rtfnuzz+M/pUNzw/DU6sk+5MgopiL
tfywP1U4M1NV2kiEFujIQDKK9uTVKRmMXW0gdslyGSwwsEhUM6SKbu8MFYaW5dBklhWixmY4WYx8
cRhwwg4yjSbhalzDpxsdZ+C2SAyn196FnZCGmK6F+oZbgelzXH16/5Oqbw0GfAY5w1a3Sy2/hkBS
2ZAN+3l7dRtMI09Ox1YSLXKnKLJIhU2RhF1tjS5qx3Mtrb0kv+WmiSDwlj4qLjuCIRkw7Xymo+Ju
W7Jxb7zxKZ0Y5sQ5d47RyifsLMPFukK1CQHFtYmfayDkbj1WODB41CkdpvmEiqa4NYZ9H5JDNxSw
K6xg09g6uUwN2gDOmyQEDdLehg5t8db/FiY+g+Fy6A+GlscZ9Pd6jEvxqkHRrVFz56eBTIdrfRJ/
CKQ/HEaPyeoVkl6lRNLEmT5jHoqgnCb3V6NcbdMxj+tAHq4flvDT/ubG9n49qbt4pEio9jyLAbFA
ByWWavine0GGCja+ar8VCxtzmhcHvH29NqVYSNMsL6vSDIz7eKFD+Z59cbFZPzrIjAmO6imSl8ff
mOjiLtS13B2RgXcYNUZh+Gtcn8lFhMC0SRreV/QDd3FOKYFJwV+ncd2jiXemFcyO/n7qFpEqUymL
4upIuQdex+/EiaQz5/2WQDz23za8Ok+DfT/hW7A9p/y4CPUka5w9mMOWB2w+2Tqjo80nIfkDdDVd
hVDCtqvFhHSDmDrnqC82eTk2+3TMmod4BqaczBWc46thWpV3itEy/NIKKHQ0ANqJ/YYUgQd/mtaF
L8zVtVeDVn+6iezsecD9cjL6gpnn8qtgUM5GdV3xOHtsOfmNrRoPvFMA+SWYzy0pRV4E6yO1foSN
7CjrYprxqLy0/zlK6+c/P/Pi10Dy6/vsmRSlLmBlS3reb3UpqDU3lUX6bbRfBuH27ycZDt/lhj21
P0RpWN9lMweLLglfXJtwwKU/bfVwFdr4/v2WGCK8JXHbUztOtKUcxXXoCSCufNoEWVrjkZnc8iPS
SNjyD3Xmpp/R33ydlZc8GWmfnMpRii2MjHXAIvUlCIZxnQhORpzsynWfb4xZBJfri7dssEDH/3wV
OIBxO/93eb5cBg80viUQFlsw89zlcfjpdqflF3E0pn851BmqOYvKMe7t+bNMobH7wac8N+ddFqev
U817gxnM2blEuaDfpq+DWrKAXUDpYgpUYRGz8M9VTgykdRFeU3+UIbsTuZFAScPyrQzZkKcsmu6v
Lx5K0JMTzoC5/DcrI9l4+YVJrGLTqoAMG/9t/r+fpdprsEy/DnmdoKsBc4V7kiTRpSCJlvpEOQaJ
hLSrQJVkTOhmRFv0C3dzQOSiw8jwCkPOkVOi9gGmFcYdikWowsXnKUNgggeyvgRKr5xljNP20Vs3
ygTjR/l1qPLuzhXGI8P65CYf/bd+JhYk5f29OJHR7dOWnR3TaLO6dqeiTBfnJhHfhD0DOVEYt1FT
0ouPiwP2W+e18gWkPIVjqa5rKPd+Jz/0oQP4L4aKjsP0YKtXGg7f6oUKUYq2ZA8hioh0M5hKqAtP
vcAcwkOuCfJc+mR9K5z99bF3ptY+pEvLjsH/+x+S+MFPQbeYwuL8vp3+hUcmXgLhEtzOg0VAcjUO
RIa22aEhuGlV1+A2cEU3Z7G8cDpvzjhw5GAmZ1qv9uH9hEJWubvPcjV9iFS28eN+9+63DYirfbx6
OudR3ulR3PpRkl/6OvAvpIjQh0wZUr9/jWR078wsrmHiv5Zo3V/Ry1yQCxo7BKblFopG+AXiRakb
msxThSIqyCnAumebfu2HLCSquui8Q+ngVdYi7+/LQk1A3FLnVCrVHW1nYM6y+NvNOd3nXRisjdp9
zoupeBAibXcF8/lDVthPhNYbD7J1ERtV5Bkzo4L+m+iTIUwmN6NobwsXSeI8kxEPitTZyAk+K5Sf
dNPWnYv2OypOBMtQECqXaLbFwGtIw7yUeWW+gKcYDrJ3068qR0J+nYz55tcOuCaMxKQ9ZNV8sIWc
Lv48+bfBAP/TkYHY5w0pT45prOagL762LFsYE6YXh/r4toFtdkDuQnbUhPmIbPfXFJb5tmoq5poK
YsbEqcIaX6fJryEsUn+I3ohBEtKBqkT9Y4lPxNwHHCQQDjzHYoe+9Eswx7dgcNubRprtPsGzu/O7
YDg0Mm4P/WSi+6maY6CS8TJEsGlaK30UEP7Ac7mPteMOmyuwNZYkM7/Tjh3PZGHwhkvum49BHOl/
0Y5tma6xkxbPhQ9vMhnSbTDo+aUZEIHUM1xDiwMTjhY/HWGGASB8Mnunfbgugv+ruKdL9LUumuJH
+5/LX/talFMd4e38r//85aPnIuO/P/6R/9kX2n8vbj9n35vfv9Qv/3jzX9ffDr4Xm8/t518+2OYw
4aeH7ns9PeJiTN+/0X/9yf/pb/7H9+tXeZ7K73/942vR5cx2H78jyf0l5IkB3097yvKd/OvvLT/A
X/+4/d6G3+v0M0lmZEFdv+Dx21//uP6t92go958ELiGBV6Yke8nTJl9v+N60f/1D/HNpChGlaNN0
pbO6xMzlRd2Gf/1Din8yYDQpzIUD3kBYlGFN0V1/y/ynS6PW1pbgBCJok/9vkqF+3wBNJmkOKVMk
VymTL2cudcJPGyB1ekPFC9+v68UIJSInHzE1H40u4TnS6SW3On3IJ2IT52Qm0q8gmqVQRFEPZiwp
9r/3WQdgCXrHTeMB06gi1PHK7PeoFPU+QN21KwLUtJNreOuq3sX0Re+IS9hbcV8fh7rS+8ZhP2nq
9N6C/2BZ/iXpu+KM17lC7rKc5RcDh2UZe4MUbWU00b1jWuMlSIsdK3C1Jth4Il/Ha2/qZRtWtXme
UwjTbhAlG46X9bOSw9pQS2yITN3TGGMAGtiXDgWoYV2atFAlY7J07v9m7rUEgv1cXixXV/IeSfrr
Sgjb/q3KInPIq4SH1XUKyvs0s4xtXkjIYqy6jyXnAUejw6oq8AnQBJw2frMxc22mhgoD93B9aGLx
WVvpxS6Gl9HFrP/TvXr/Xuf8R96xukd52/z1D7U09n8qf96/PyS/SlJE05z87Rg7OVAJ64Hj0KBf
ZcVJB2njHYQI59zBKm+DIF95HAoPrHwOnTKiOJOkJJxZBU+dV95opjCbhvzfk4st4yzfjIgd22G8
lHopAZKdeZPo6m2KAjYJd3m/l4qR6cInVWJP8xN1d70DOCvcQMlEvNqO/X62qd9D8zjSKdlObZWd
5u6etCSyKtP5MA4hsiS3ms59bR1awWmtIQ3x1o4xvBZZvwt6lT5JxUYUMiwq5QQR0pnNlVlGPxzO
mbeEsQygDMXFd137LhtMUHqkkQeaKtgn1j2cgZQyCUT8CezkdL1B8gxq5p8vvvvrYMFdLr5irkDV
KR0Bn2V5c3569CAvmr2bLIJw3BYgsZ/KxIPzF1j3BUXZubc01M1G6QNok53rh8YuqKbnDNGPAOy3
0yVsgCbOICupONpLp0annGE0EHH+ql2G0U0RWbtpPobFPN4Ono4RtntBv8td5jq4ppBfG/W27pN+
axqWYJLZfgtca94X3cw27g1ItKLIXUO022ct5KOFPGZK76ho4Rw1pODbFoHn0Wd7RFCCvRVdGzRG
B/DSNGCEvLKJ6sCu9rruvodMsy6F7USXZA4+Oh0BXEbRfg103uxLBNTsjrzQaYhXTjVCt18wZnWA
PZth8VHDgD7UZM/umiyztmnqfoDHpw9KjxCyJSC8zgrYKnMsPH9+o65vxM9PCTMhTgbC8RyHMRmx
W7++UaXCOsZji6amShnwovuCeUdHAOzFumvQ9OUtWZ1zlZ3bpCCheBrIx3T1xcDXQkqb4o6ugkvl
R9bJccyHNKeeBLidaZg3WCXW/Nx7Vqb+nHQdyjO/tHdjn3jnVASfpG7G25hVb8PqzbkCmNLaDoAd
qsCRpzbt5amsgiOMTfvRzbZ64d8XDofea6HWL+trO1YHzu2LfZlUifZ7J8FF//kScT3+bSVRntKW
0tLjlEX34NdrNAinT62WMr0pQvCc+ErcBo2j5LAISKVGxiXunb5/1STyQQB0V2KYs5Ube4RT4CGd
cLqsuob5gjlM085pv8BS21PMlrc+lPpVaffk6zHqWBsxoPzAEKTpxVjdpoaOxJw22RHF67ymY1sf
e9SwYDmLat9o03gDCY00ZxRnLVTNkN4vwYrip4kSDb4qITDaaXJ+AVJwQJZfVciSDJ3Wh8hqtzHW
XrQjMM7GZYSQoFrfeMVzhPPSsVzkSf62KQOGHXLY5llSL06J4oysFJREvs8KjP9u8pboscN6gXlp
pjfcOt4Po0TjW8I4gJU7jjQKVbQrcuvrBBd+47j9l0KC7qnJn8HdT9Gb+7dNBjmgLJ2vAnUpmtqh
X8sY9p2eiBjF7XITm9M5QyU+pHLcdIt9JWmAZQcFrh3dd9bWki1CyGHSOIMNjrskjB2apqXFYTTG
urEbvcXdBWwjbcf7GeEMP/xOgsgGqucgrxOPRSG+BKHxnIRLfgAZp66j3B3/QoilJUsPCajUjWMS
ca4ZCR57E9ljOCYfo0aEZwkhXmMd2yYGZrW6sLDhBfybuV03J+nbHxPb9zE4j9/xewM/MRZqnL9V
MkbsvnybujK8myT7ONtIJafW+26WSX/oanffMaI92RXzYdKOAMVab5TOaBftKlxDkRlQm69aDnCX
KST+GwP9eoYHko7DExOWO1KMDh1c8yf6nDui1sC4fKwBVhOsbKDyjs2VyNLzUHZ0/Apd7jNE3WZb
5tg+Ww3HroW6bhLL3UqxR/QIi7hXAi9Pb95OLPEkyprHwbVOFYClrVPBIogh7qNtRo9cRP63tAMT
xHh971XFIWnJA2jxcZVh8qZN69ahk+ZjnICmCiOpP1IX2k+dxLDRaIDYDKY+x5O4BzuDShrre0uC
0zpUdnfO/YNNGMZd2T9bHVaJJqSpoLDm+na0A6E25ugVx1EGm7I/pq2ltoi4QN+C6RUYT7sBCYk3
J2dfFyHpxMSB6ByfDCGbqCmWpPkqP0c/MsiyR8Q0L2g7dk7qJYcxT78i/X9NMMwEGsaOJKBg+hxj
s1n72ns2miUyA0ztn1ch67emlslCrYRypKVQijnmdZH6eUcl+d11C4QIfshyovlhRAknz7J4kCHZ
YL+q2ZUYk48HfCFD6NBryIp5F3Cv7proZkERkeLxGZ3LrU281xoxM1Hnmf03ShfrV6WLe/1GaaUg
BtFaob77re6iGVpQZdjQLR/82q22iZ0bz5bN8pkWOIm6PB5uHDCFjZHTYsxQbhf931ys30Ksl++B
qhRdJsUyK5VtL9/jTxfLtFQA7XUwVnBNjrTG+3PpO/tC0/GgTRreusUDkqEPeV/n+/N79VDx9Gzk
4k0HoIvjMDLkVi0kTAPlxOoa29nX2M6uRd1EOsbBEsFd7gcNKcuDv2YGrPdFrjEIhaFxypeX66/Y
d5lY+snFzKR5IlPBPPXtYNIgRIdV9SZJkDQW81U83vUo1uDnMu1zXAAJVJR0fKt2S7xm4mjqh9K9
S7mAJ9lAndWeWgHH0qCR+zuFW/LaXp8xN3aT4e3/5v7zzN8LaguxyFLuM04xEdP83k8EmeXlkUHq
IVrcL1kL7QfYym4eRgwxRf6IEZ/MME4jrTB2bdeDF1RZvams5BUrAgqXEDdulV3c4YSaEM5mxt5o
gJ21ElzD3hg+jH56GOP+xXW0iQg2/FwBhEJv++zLtWtF+oMTSmag2cR4OwUr0Lr0m3GwJRPA9mZI
kaNuwjQZ1oAg3COdqrtkdqyV6uRnVZN+mPYBI8LI/kpOHpRQZFrYdOPTNGi0ZRj4duw7qFmYUrdK
nwojAje5j8ceRA6aMYUNcK2HhcTdJKAJQN2rjEWz6+OdEYcvRMeRAxed+ky8iZKplp1ubQOTrBOT
WoR90O3yneeT6okVjDGnUX8N+07snQRxklFba4fT1ErZI0c5MKQz78BWuayNhWZREo0NFUjsp0Ce
gmTIIYGxBzC25pqXoj9B06td0zijzv/RqA5aaIenW+ERBP4Aw1oy76mthV+dEqXWShlt8ONMa7vq
w31nhm/joDlC4MulcQ0BvDNXtmnEOCrcdKMSznY1I2bYSWR0NNjh/L7b1jmSA7kYJcvsFl7cKlQ+
Vic5A1FP3trZ+0as7FfkxhXzJtc5gVc/j/4LxLpxVTq9vQn8exhb68ye1L5Odb/vrHmVFcVHvknk
Ro5t3OmvDaRzlUuiK6glCL+TfAe8fX5EXgjsqUPnuslJAeakK6obGr/o61d94z4YajGsROIBd7+1
AAT1ifnM0cbpfR+9GJP41AWpczCc8RKK8dMA95WNoqWjaT3yNnyhNk7XjtbbGYn9vVvP0L3TPNsu
sH0/iHBV9aBRFc3WFUOQ8sHxUqj/RCvBgef9y/xhY8HF8t18Tz27X1rQbP3AXmbekMLJyguQ7ktq
mDhss9KgtiY6L7PmQ58Fd3Mn4XOnDcdnOHvjrJ5MD2NF6tSvXT2/Jn6J41yqlTd5wXMVEyuYklob
AXfHpQUwIbHROqaZdzE6qDxh3cgtFYen5+JUdI90/dUuofm01mOm1uIGMJl/ydLbytgOWn7vNXos
4UV66/Tep5b+w2pm8ruKSTkU2XRMR5p3Uwo3LChfJAfBVZvGr207iq0EyY0l0HTWYO8RRmjnTNjD
apZTcwlAFXLOqFd+B081Rl14zoeeOBl1D6HDeyQ6l/gX1wbVZniPgWffzhzlNnb0TUD7P+cACbaB
HSDvpY8NrdWeOPviVuw3OclQIvDICu1BpZrRcCPzeQMrfFgJWFt2rLDJMOKiA9RX5q4b3B7jk3s3
DAWYjIW0UYqBLmTYAkzHfcJTuFY4H1clyI3YsjdJbCCF81FCZuUP06BboGek0LNuy4cF6pomsjzS
nMW3ZffPJft/mrlv5BY+j4VJ1CPCEe5zzqWVfZrhM+ykEWQbx4tO89A8hTFlXlqeDeImdihyv+Sl
VywBrDlQzC/9jGfGpDhbdUmKbOpTiByoI94F8VvGbDLA2T2mEGZz0ndYildx0HyuUoaGJWdt+N5v
ljFVN8h1k1PYFQv8fWUmgjibgdOLwxaEjrOttvUApiZpyBDqCliDWVWOZzsDq2zlgGZMV447Ixmc
TVCTSmpjvE9HQ60HTj+h3b0I095m5oAjOPUvXSsv/hS0FJZgG+j0wXxHz8DSFzWb3IHN67q0Juo4
Pzi34w5IcrV24nViixTrUhUfphoVl+p45Jt+l5CIBDMeK41uvTvD7f0VFSWX2pvIF+/h0POurulT
kqoHRqUZ58+Olmc2Cv4aqTiboc7NFe854igLBafMiMomcJKHJphPvVbrMeLMkBsawFuRzMwRKIuV
01Lz67Nnlhepu0+jN/DTNpDE5nFhAuoXawK50gf1zTNHDmyM3rPbhHc9exCDZVtuowK1SzQGD3M7
cI3xoW9cGUBKIPd3JoQHSNeNpCsUcP228Floa8QeBbZHnm8jn7Mo/oq/mWVeTmJXA930YHes4taD
VoPntG0CD5cxmaAZhPlTNCc/1ODOlwrq9YqRQrYfToOuAhKgsCWLCv59lxF6HNNVmDN8h1mbWfuu
wTre18XR67M9Irxz0JhvbPYb2ZA7iB7vyarUU0+/HmJPyeHACPZSgmVq6qHa+l5IuRu2HFHLp8Qm
yCOA0ou4K8gOiSpezIpjDnBY23qVjLpWacUxsu4/EwSMXkLXNH5yCh4YQ9aWptetGSRbnwT0nc3p
Jxrog3YGgHm/7Q0KXpQDuY0hu1PPlmAOzsmQEO5uJ/y82BSp7DZ1QtNsyCdCLaLqI9KtfA968EGM
+sOAI5zNivXwGIbTDRwiFzVhOuAaJl1lqAu4UCNQrmYPNuzs5+g8a2d2j3OfntzQuFNY8WhIzM2p
r5V3qGSz+Bamc2s3sJyMEtTM+I3pObvS4B/DsR8xYDnoh8Np2zXQLvKw/JSZylkjDrgfjDTed579
saZPECTprQ9udo1KH3ZgMJECOJMDLmoPM75iNlaETK9M/01/HXvvOwsAM7t++u4CO5ht79AR/hm3
IL1sL4E9GinCIhJwROGsz7aPFCplE06jHZQHezMgO96PfV1vUxyIwLbUF78n2IobwNu0ynPIQBU5
jD+smIGffM6i7iug5vbiKXMFZe9eqyLdAppkGwcPQ0sX2j4lw7qWe06+38nTALekGDkaYdvjLWXA
GUcBNwEGQFbcs84iupfWkj/md8nC17oj8BtoCGJ3yiVOkJbx4NXTTTWSHGCQ0EVHiFBOP37xzJex
SwURc6x1okaYogxoR3NlnZEWemcVM98Mx2uaD5ii9oC5DXdn0YBLm83haaS9x5YB4aYsIrryLNAY
kYCfBs2OFDYkuHTRTUuWNxkRSDwDOYIWT6DEds3hg9Hk/WHhUBwAquDTnJ6q2q+X09hxpjgnB5tu
q8e5eB3a48VqskvMCfchFNVrZ8T6Lkfc3zX385x9sULgyHODBw1SEYf67EzP8Z6EQpyXcVnwJBJC
NjhrrVIi1RgzhtOOylQHJLI2FZFcGEvXDQgs5MqWBqqsdpFVjxs7YLbguS0Fawp50iMQschSi7ZT
8MJQdCTGFCuEMRU/YjuuT47Ys66b/I35dS6MVakAjInSw3oT0mMpPHuVjZiIw5kmTgokYRBwMiqe
HCs0NkXTRGtEO/fhMJSnPiK7k1Q/fHJWT4S0fpF1eLCi2b9huUnOI8FBeC39Gxxb/s0IhhyyX0p9
NRb9uXHAHuRGaa93pk8ecIH9blYwvQMJfomt5IulaoswWaTCYVpGh6IUSNHL+tM4uPGZ/N4ZFnMz
nQSjEYr38iZuGq6JAcpEZiY3FkwUm9HTsxaNcUBpD+PY22AY0WtfxQFtFte54G8tXdfAWqnfiC6V
l6TajRLM8/9h78yWG8eyLPsr+QGFaMzAfeU8i9TseoG55HLM08WMr+8FKDoz3Kssw/K1rM3CaCCl
cIogcIdz9l47QgNWK/0bAastTD7/Fvc33zHwnCt7qinhJlKAC9M8tYjuAcTNciPGeLCEMoF0t3Yt
nFDmNzse9rjACgBnFZAMzXxU4+yHOgYjg1/y3bAD2s5TS4WCLE7J4ZL74bIBN3APzTjctHFu3bJB
YBRiRdZ1Xral2cDGpi8V7MNWve/W/A/6g8bGi8yeeN9nFxy3A4RLhEYihikX4BltM1R3jUUlK6za
aO+pxCBFE7I87ynhMY9+mhFqYcU++zCiWNv11Tn1hw3iiBdUaPohVN1b4dvZ1XVQN+lJcZj/BGuw
nusssPcmNRh6MiiUCX/TuuAuzrhkeiPMjyS972pBHbwxgdxozbPfDHRCIMt1g7npNe0nQUtP+JGA
bGdABu068k9WXMX+ItWT9zlRIK5wGoWeibWviBHSy+rMvAxmxjKiKf/QvlMCKqRDOHV2KkTctn7J
Ou/eNtt0pwdogL7+QTH2qLcqp6ElRI0gc9JN05RiRw1JHu1W1belUd5qV8dIY8tHImHUReqXztGf
IinR/CnbuW8wNOciSZILdNJVFQQtVJKh2JLGauyHKH/xElwxhdp8hGqA+uazrIa3DNfEToh4F0vP
P3hTWEWtMPD6zO2D5t9VU5LvoMb2Ms9Jm89SxT7OD7FOnueA3Xoz092tWnlKCtvB75Q8lsGgnDMn
AxXG7nqh4W3ZlG42XIJkqrNVFAr7Hsyt5WvZfYBq1xvS7Kj19Db52MoWDfY7DvHsgBxAu6qBgtLG
MVZeAT5UF3Zz9eqKWqNHHJyHgOXS0LLfdgERRLjYbZaemEgoxtEdm0wkVYJEyOzrPcu48lGvyS7U
tDtTsOWecLlfXOYCz7wyUFfFHzDRR3DoK6l2DHJWl74CrzmlY6bb91kcgAYE5wxPxl1Ji2L2QAOs
EWujGyhkjnjqGSl/EqR+qnWtWeFl7u86hxUo8oNKZ5avYJUoY9iRe5+fIMw3j9InpcuuwqOC+P1Y
UbMC4h2SFhYQ94uh5whcAopgXRjEzSjxtkxN7Tn32H2i/e0PcUS0dxxWzUVP5LMwuuSaVGX13I84
24z0ZfoQmY5UHtvIqm7Rpoz4rfdD0d+XU/E7gQC7NEACbnrHgupjuzpx3/UJ0GiNfs/3UaSU6SKN
gmZd+Qxavpp+qsZzFzj9Cd8IFGPonKVYzwVkvQL9GuadWLi2Rqh1wNMR41c/wps0JwtLGFCjrgPE
r4rjbceBIAc0/dXaTeEtaV6ydcCArUbN2xWx2VFcsAqKoc4aTgUhFY2trit9JbvmnvsMiEcekBzp
D4VYxzWb/y7TzhUVwdUsLGSKRqDdH0ABLOoCt5vMO6D2bXZmO1uEJsMqYVTros76R6Dln9JWxcnE
0LAkpo4byEBdj3MP5rFTnh1LEdfMxBonXCxFeAJIHRvUc+ROIBrfJdTXKZtzIHT2003LMreuWSV2
yktpimhPlBTNOaqmQx2ld4ZpJncegxfFKmKQY8M8pDmFodZsO0T40CxIgwkMQhya8IKV8GdHrObS
rhsXzHXwE6eNvWs9/aIlgiHc90CgOUQ3W1nJJk22/apNzeLUGZ2/4s7Yj2FhPBl1fTIGaDLlyL+f
I59+FewPIkvDEd4S9ywcwDyOoVNGw367UQJnh3zP2wIEw0tK8gsXC1lepjl8B2HGHhC6J19ICrKA
WlBcB9kzrbAGpZb7SowCy/GgbPaawM+SRKW6Kk1T7tQx2hT12L8kEgR5DQBupQxFusuKJL4SUsAW
qQVV65NqURUuDL2hf0RUdOgtDJllGbkoj/Vqgg4WTEUHU+rKI3p8tm1o2NXBBB8kY9wrtJfaQmXn
7Xc3NBPPtGe0dcfpZTB33pWwOxAIG26x2lnEXrL4KGQdbkVbf/N9r1sW5HNCrE35V5ySuVB01aZl
kCdYNqeXPYCgMqN6r6q8hePTalJ18L00W07ga/LjqD5hdlr4VjewmdNeAI3fx3wAEWgGRUFgt6Hl
7MMoV5YQ3sTScQifMzVzo+RZsSfJETVCirUhpi1GTMwypDIGQomuOvOxFP0266EF1UF5UOvmMF/x
tfASuhIQcjJk+lS82xeTYPIT9u0Ja9JSMlVcmJAO7UOZwleXPXUukv2giQGkc9sO5S4lgNoCz9ih
B9kQSV9s6rwwKZqXZFsm5V1Xut2xNMsPF0xHEENbGZkFVUfK3XwT9gPqcb4TfHwIL0U/wkYxMIrE
zms3fQ5bzdT9eIC6el/ZPGdoa6+ak783g3jyCzp6XaADrpH6KdAScLI0d6O+7HYqeZ1z9Bk7xlH1
3FPQrVRHJR2wQRjcN/kH2jdcdFkYHLGrdnEXbhH3dSs3slZmqpyKGN5Ca+GdY6RBfdjUN50gg0Ux
cNoUK4P4l5IcltMbstuRfrlwTy6mqrVl+A2Js1741UvrXXqQvtS3VL/yo9Fjugoy0jC8lGQl7MYL
xIzFzqyoylKiTqCATWfM60C+IyfwWsmvem65ouYDUwJ6vkahiMIjem2IV1kewHXJNDCfOtmvpsO3
U2SvRaNqd5UIbm1u4l22q71C1Oze7xVIqw21krIfIKRYZ0UrnLNmaN+oxHlM7ROauCzUeJmjTDx3
k7uDLlsJZ4rQi+nqG53XzDbkXe34JaChJyJ8Dayx3sUeuIPqvFpnFJ2O3c7QyG7oLHZKw9Qc7Lo3
ZbrQpZKR7JjJzWgQPVc64uobAAqRM06RQqK/Z20ZbzLsC6fUPzMjs78dMfNbpMruU3U8R2Pf0gRO
QG2UrbkBE8e6yrwpRkx8GAod12jCbdNrzdpyh3FrqnTkiFEOpLiPVP6AEC6aaufaIS5xhoyy9ZeE
AEUHtwnxIBGUC3v1ByUGZ+/V9WGQ7INxWlOSSYgMgo1PIYjigqGcKTzl3KsgkULIs+XUsO3N7DkM
PNhupWTxhLl/0xSJtapjy1uNVZZBKKXhh//o0HRScHkF1O4nh1mQDj+aHCFWCrowJvJ2xQYevabH
4OElNXqgQnyYdTOigD1Dm9b3Rat81JlNi7x+GvB+39uq94REqbyICHVmr4KZGiK8ZeRaAQ0vrU3A
JgvLWkTRxYqyW40AcgHYA2UjA67i2Zs26HW0KMFTFYIOrVr6/s2gvZrxuBVuGe89LAbHIu/JdRDl
E8sN2x8oClOKWVv9N6Ma8nPL+1QxCJlYzbe56l7Jpab+1MGbt2CmbGai3fzgq1iDqS0SCdxixQHL
daT9/VrRiDvLPSW3Y+TFd5oYm43U0Q11A6rsjhhp2wV0bkbWx0j5YpF3xC82OosIWnZIZRNrJxQF
Ah4qUSojPYsZV2eTqb+ZDS7VBlAgXMKH0LP13YAlCtwLLqhui7+NvZVlYCcXGOqpA7P/d7hWuDGQ
3uj5sFF758wM+YDZt+KaaXARdcZwsdTyOxmlwwretUutQjumXt+hrq52nsp21Cr0elEPQXr0cNxs
rVq/OL7NO4whaXdBHa2zUQWvUBVLyyMP2ov1m/TIX8xSeVRru746nvw0ZRV8g8wu14YhxQ5l0Adq
3IF9bvSuq/kepoUBDbgWF+KanGQCzMnyW6wkz+xJMYbEgjQjmPdamh0KVxzD2JYr0ZkeuRWoIMpI
VBtyWVxsi7J6NQzGdtNQyGsYHwdE4pg3+uGkgYXZZrwbKjrt8aEr/GLl9dXekD6Zfb2SrbJxWhBD
TZZUT88o+FHQJMiZW/BCrV3hGPnpySh9GvXxR5KHGDA0yhSuS4/Vdze4I/2FCxhZi1uuS4Sl6ENQ
axrroQvaQ4Zl99A2pGBkriAfV/wYhIuKgZXQqi766OybekG6VvlYjuR9wr3g2rG6Fw0w8iY1CacY
I3DKYVqtFMV7GJAing2Nojrxu9aDaZHiB/NCrEo88V1sk4AXvta+4W98NyPukfO+gkJCrCT7EUCR
rHQ9d08eULxzY+ZASXKUNAjM64PqSWZeuw1y+JyjgdeO9YLtymZL1Jt/xEm9ZITjXtNp2k7tsnUZ
GiDSEU9eSxib7DX7l8bS77B4PPtVv9Zclr5B/dzo4aUeLcqDTr92uvg+xCC2kGaSLUfKcQuXKDUz
RiIYQPnrvuNphU+vMY/YHbLMOrsvqGSt2k4ktBRFuiR6jzJ8nL3VE47Dq9i0mQblGKf31qR7flD4
W2qZdefh524d5zh41nvGxbGc/piIxR3oMmZfI+WvLNyFYQg89d6DrO1VTMnK6COA+41BileTvaSJ
c9ePZr9FXtqT5iSKnd6MhCRDSlsQCf40mKF80I3m0qA5tKZVbnVu8ga/ul1IBKKAVz0lJtyA0RHd
EKogEtx/JvgKN+mk0JckgYLhOrGHQ7Euazx7lPC7jiA5rR4/ihSPUFZTYKwC/9KGlHsCVbtKv3rL
J4l9YR/V2Pleh9ZrRihcF7vboEf/VZftcC5t9RJLWKSR7oz7avggBYL6Q5o/mS0bqjJrb6Lz/X3i
toRF0h1izbEJMwONDFiekUS3Guk/q6ZnyTlpLJZ8HYoT2TsPqfRe7QpwdgWJaaV24YdS+w8OxaFF
GQMQrcORZTZJAiohTHpjkKmeo45PKBthmCb4V2VepoIcbCrCb1ase92FT7jJIvcy50b9dild46qU
zAWsJnFITNTV0SVl2c8xolTAqCfX5qBTieEDei7VG8V9xJlawpoLc/8YIOn6Lw7gsLG/wjOTfUMk
eDWBFyx8HLdYTjGV9qTpwbSsLsTMnKv7rWt0CHmGa5b1B/gQ4BkP/SlRJpYuW+qxHb7rsfYS5uaz
SUZm4TanOtX36vjTDKptrESPxhg/lr7aLf9LNamQlqnN1tp3aORRMy4K+0EY+aFLoseIRqGeWJfG
G7MvreF/JMZHY89/v2vjf1Hi/6+T2WOo/YvW4r/J7B++I2D+xzX8lPLzH4jt/3GG6v6Z/CrVn/+N
L9G9Ytl/qMg1wQ2B4kKDNunav1T3049Mojhs1bCQKeooOP4U3ZvOHxpqGAyweMEMlfLlP0X3po3o
XsUrZ7uqjbLI1v8T0T3y6l/UkhZKcNT+Kop79FuT9H+SBv9Fe2Mq5L2GGaqCiP3UmoU+KUfhC++7
KcEJYJeCpWXQt5UWeSF5gP4xaM4prIZlQQGZsUhFvNCXZ7UAamfaydHWhsdRobynFHWLU4lfatRy
bWbIuPSQLOOQPrE2VRTz5C1NVJUicXvukaVgwVv5faauWlVM2brRD/RR+06Yz26A6MgwqXvpLrtm
djimzO9EMD4LrRBLWgkPpMhEPkn2VcRtb/b+e10UWxGoYm0x4cL0w5nmAms1nHfe/TONBRl6I32c
qM+WFUHLnqUrKz2e0q2JF0CodOPUXAwze4v7fOXpPySKmAUo+nPkeQhJLKQhyEmXaNY/eqN6SLIx
Xymdoa4hmJACNIwj5XUgThM61dZhWnpOfQ314jltfuQuo3wznqHWIFch2Ie08zfR75VEThPkoW4I
p+oi70BzYkPpvl+n9ZT6nfzwHP8Gyvgz9Qx/3cUEgoThkuBwz+aXgLn8RAnaWp+upy6TNitgwftP
QrnrC4M+hotnz83fQCxeOqdfgkX7WdXhj8BzH0ujsbd24xzcGlygykfObHQtHUFgwALWiA/0ZWKa
CqEM9H5LD98yiKJlT/LTQneaVaFZJyAzrIpYEeXxO5UQJrjaQVBqhyg8knRPqvK7Y1o3tz1UtEIW
rMR6htTgvZvadm5ULDHkLdW4SFahBmmoC39Wno23Kl1L0o6pynjLNEuuiqD5QQV5qVtcFk5RUnpm
m9rc2ipajaW6jlVaF9HAp/e6IF6kVXcBJsUJKdLPokcnmZc1AeIt+xNXqTcK1Up0S91KIo2Og2zd
qRNrLmZqkPQBnY6Oj5agbTLy8L1G0Lc26eiRX0O5fDRuhQ5Hog9Ev5ZV+UYlG/ayTDnz+IfN8dNy
8o1U0QqFmmIcuBIpL2U/6oTld+Qq8uLZ7d6MAOZnPUnbyNV1m2arN5xrCp8rpyLCISbunpBu6gcZ
VvIkjR600d5idOX3M/7UJpRXi8DThc5Cjc2Utkqhcq5Qu5EOwTnOShb3Jx+t6xIY5L0t0ltlE4ag
HjPTOyR+/K6jfvJ7EPmRvOSA8FtBuzdKgLDjp8NAdxOBf5UqK53axDrfUeoNEL8hPkJPV2Bm/DQi
wiq5DkwtexuLlhwMWlyG7h2CTOzqQV1gqr46KsvBMu6e+8FhZxa//WUk/p9MJL+PZS7eJtUEc2Pp
mo328texzGaBbvqN42/dhIvCyQnBiuydFcZE45jJ6d+/2W/KSUbO6d0M10bYxLtSnPv13aYymaLA
qt06LjEXqrhapng0OK1maV+a8GPs2nOlxncR8sUwrl7/5u1/9Wz8+fbCIVKMWCgsG78N3LQ04MLC
Jt3mcfyekSSy9OsTqNXlVmF4Xn59F3BgKHad3Cw9KaOz+fd/wq9C+6+/AL6FpU7zBu7l38wIAClM
stU0H2Niezb19OTTSyoB5g0s13Iv/psTPhvB/2V+mN8PcSizn6ajXuEz/3rCM0OtZMv4tzXomJOw
mG5lfFcXjCSyQ+GjZnJpBeMehR5KaKt7dirtlsE6K/Xg0LhvwBHYg2bH/Lkp6Z671lvaHIELP7u5
u2n0eGcU5UVRQGkSh7osk3rlDMVaY6uzyBqDRh5El7Fz9rS83ystPPgF+Ff/HVxZv5hKU0twcmss
gm99Au28MLTTUBLiEw7jJSvSp0YkJ+QXtLOD7jtYlMfUp34HXJ4Ya77CdQggdUmjEd2RdyX5xCnl
a1S5GWOIgSul0W4pvVopk7OpEaUlJI1EvyCqfRif9dJ9RH/1HA/uIyONqK3HoQQ6DfntolMNWmqx
s6/ggyhMYUkjl0RnUZ5GvTNfEf9/zfh31sxpcPg/s0f1T+vnL9bMffYjzz6r8Psvxszp//laI7KY
+OP/GS8n/Om0EvxaIgrrD50BTXUNx8T6wyryn2tE6w9WgGDyXDhHGvfapKr+05ipaOofMPRMlkma
LlDgmfZ/skic3/+v5jyYDJNz1NYsZNqaA0z0tzuvrbWCJk2PgbL0tupQJ1tAne4572mzfR2lAQuc
SiGelV31lb00AWXdeD8/o3lv7BI5glEwPQDupXA4iodrYPGgiN4+RoZ6EZaSsXDSvpcRIQa+Pgx0
AoJ2aXqafIWU9B7xr/5QYx3hqMt0rPhAUfyq/MGC7aeh0e3WvPi9ytQbwYztzWBxRAiVxL+mEhvr
OS0kx9Tob7ofY1qJCvvV8oPnBPHFerBzT651T+2PiQ1QVRqVdhyQ2zzUcXtPQXx4o8eWrnyq/exf
bfVBDep7axiJ1axdgK9FAercoMQQ0gDfzIgjN3Qk4w+vFbn+UxiBehRDcJkRSzMswKduzzjhozNj
BRKslQiOfhabwXk+UkwZfh3967WvIx+JTlnA6abVM2ziVtCgjj4iJsZXC3XGbn650v3TCMLXPlBH
Ya1lJmc42erWn46g0v55NL9GoQutCo7IU2JdRdTGD5XRpI/S01qUaaV/nJ9WqSqJ9THzNYai5VD7
7XMWEtvXEXX3Nh8p6K2//eUo7p+d+luoo1Xwp4eZFVOXSoc8MXMQh/Ja4uZ/M1E400Twr4mCGZnL
1dRovXHRMjk6xq+Xa1PUCp29yNuARKD7jFg7nb7Byhz8jdn53s4m0+Wl7IlXn17PIlI05tczgn7X
RW61W9vW6fTovrGf6UKpneqnyAheqBmk+XL+aUPRZksP9GAZ9viK3HBrDDL96PQepVvCV5TLyjva
INCAXw3hB8SwVZr65k8Q36cc0+Fb2fgVWmvP2Caiz+gCRGetzdtryWT7ZHUJGdl/fdZ7fgZ/ETDW
JqOaTW5QplHPy/L7+QjNVX6PzFpbZZ0yxblzFNYUkRJqZvBTYaSP0LoXkT5Y+3Iq/IUNazMzhnXU
V8YuGJPySo2NAIhMO/RO1T7ODykyJU8V6q2dXoKFhnq/CrMjKtPyb5wgfEG/f3UYZ3TXYk9ss2vW
1N+sIK3iUuas7WibQpbzNgDD2tOMfIqLYesFSfeaoVZh06V5BEvK8pgJZVMWJe7RAN1yWifKg+mT
vp6TzfPDKg5NVXificcK3+JuuItM66NXIM4PFmJvdqiAr3Lvswv7ewRd+SsmypoQwOw2hGp/R6bB
+/ylFpn1EkjTe5zag1vLtXLi6N30MWixx3k29XNLpDsPGccdgD25hRFoQRDpBfzpSiOAp7M65I+2
u8VPG6zSoJg666QzuEb5OGN7x9iA4+T4w9vE9M1Daz0wyJ2H6ZynVgylIwj1w/w0qNDZJSB+sLJP
XxJDESJlHztUBtlJHV0GFCWAKtt15Ukxw09IqRDxAX49wO3fkc5OQDJlh3Up4D9u6kCLLkXqVlvd
IHazVjJlw3413s2cCNkkFpZJcjPnpy7w78ws5AP6uO+ZmvTf/3mQleG7Eg3qRsV1t+REB+i+w4RI
CsYTBO4wXQsNQGLaXUFqlk9aPEJIsVNaB2E9vpaxtdJS8pbieohPNoHSbGfD8EBfXTzpXr2b4YOd
3sHXsMR9FVh0kC3fPhZsY9coJqoncnj9BUKm+jPkWvBbg3ClGm8HNuv+VthZgkEvD/cVWv/1X+bz
/2Hn4Uxgsl+GHAYdh23AVMaxdKbrX4ecWsrKUFRaP1j61d0Meh4Sh6htNSB+ZOI+VxObbRKefhOl
3uyrpjSXtQ7RRuaAmRo6OVOG8A+I08FaTFNHyLRxDbVdKtT8kE2Kql7pq1tF6MxSDBQTgYdmZ1uh
AMKmhxMrCK2ukvIVwzX6ODs4B65hnbFfIMHzKv3m945YQYrSb3lY3WyJ9JyufPU96j8bSgJvWuO2
hKGNmf3oDOlCFqJ/bSi0UI2oT36Sdo9aj42mN7oe3zX8nCDpL6odMV/lxKEbg/d9pl52HdE8kT1F
lOQhyjgtyHb1BOMy0RmQiqBuC7QhVlraa/zy+pOiqHg7p6eZa5XHgRCXFTHEdyHrm1tVp7dwMORp
fiActtnkaEEX81MCppS/+SYhjP3yVTosdsBc6LplTigKAyj9r1+lKkNZE0MKHzc0w12qEcsGc/3b
yL26lkZPOavwDXKIi6dYrbC5ToguFWUy/iKqJrJRQPSUenWsp6OCFu6SgQeW8fTURQSEHpCemTqf
7LZK39M4lK/F48x89/ui3Kpt6m1DK0YcJti+ML1q3zpp72hQYUjwfI8T0sFlEVV47zU6bB5T3Ptx
q0MnAksWWBST56P5tRlVBgFGpwlOt5xcdaITyjK80OZgP1HG8mVI65fOiolecsoTjQQv/mDAi1eN
9Dvo9ISeeQlK62Yk1OH+tx+rLfCzhrwerpfC2mWeW+0jkkUuTPPQJIqxe0w0Ulq1rJTvBLduSQG6
shsfvjWOte1HYX63I5pxrm2I+1SN202VEK1G92NNr7m6V2KMUaQPVpv56fxQaKA6ouFgzuj9GB7o
aYY3UmcK+7GgENh6+yKN2sMQhAIP83vtdGZ8jllzki9mFo9e9GaIggDEMNCvRvShR2H3GZraZ5PF
6UvfQ1GSbkBqVxxhBZIW7Bu9UneVouaol1kzjFpNVU+0xS2rqZ1YlYF11nTuXAzVLUTtV1kl/obL
awEVy913edvuSRzyEFUZ7V4xK44mAYFu0eKmfmA92EJ5RU4fvqspcjsyg8SV1Oh2Z5OHPWXTnn0x
VncMbCyjwHjfuW6uHKbX52fz63mBWwkDmNMWLKT9mIWbVvWPlEUHgpbS+o56BU31KNo5k4Zl/juR
DXIzcU+Qgw3TwktQUHql8aITmY2niGrs/NTFu+C1IMVk48PGKosuWKsNhKymITVn/tNopHbrWmlI
e62d9DJYAX3HQ25pjCnTwigrMPcOsfooBW0vtrsB6nJvMvGO8jQ/JIWQOCzwbfz70Vn/zY3rurTG
TQOqjDBh3+CG/PWWdpjVS79AikI5nUQ1HeJp4VXvtGi/DqZX1K6pl11Z9pd//lyG1UtPC3MRkdNH
O6yJW4avtD+PXY5vAbCjQ4RKJZDcdp91V6YfrZY86TBvn4agf5adZrf3GrKsmVhH35kUMIsqxL//
dHNkwb/mHgYsjYIIcw5AcM1A+vTb7gznHuDTlmDvDqzLLvUArRLj9UBKeXc0A/uni9iyw9ZPam/4
ro2Z+tT5WDboiA4UYtfzXkQjLI3kquBu3p6gi/w5zsTF2M5u0rSDh4m0fnNFv7Bx/zwYirnSiZO7
GKGaoBwKUK5YFXOW3ulXCp/9VSe0+8pXUV1r9ei5qUZaHjqtfMC27Rjm2KBsR0WbNIAPetr/a7QM
ILgnrofzAwyucvd1nAjjb8pW2tTQ+ctk7ZA0wjsIzcIha6gOmLRfLwfmuhH7OwwMYAGInQu65YlA
GOlIp17GCjFu59xQnmqhJJdESQLqxfrwFhQ+JVvZqNch7rbcNjmnMG0wAVDlSUlx/vAkfWNg63C4
3N0w8fXaUTB3S/GmyXq4GtNDVZvaDjEy0E82x7Sea1K+0uzFb2tcDqLQ9lbanOOmNQ+eXifDQrra
StryR0SLk3ZHcQj7Or9VbqkuuMOVXSC1bhvhbeztXOBLGUgbHwy6+qm873PFuTi90eB6FsW3eIhD
fGd+h0keinZRls22V4cA62HyYoIRQPHo/cw0aR0F88Za7VFcaC7VdDJ/7UU6KHDpJhYeOLPijBr1
LggqvES2+uQOVnZQCc5bz4rE6XVUNJZUzA8ZFBcYLPWPOMsILKrFg+twKisZsI2NDX0bjQ0+GuRW
YMU1SO2AVVcxlbF3PHAL+DvKN8dEZhkbareH/1At/YQNfU0c1BK2BNLHYhz3XxtpQIfFHjJsRMdZ
lVTHgjrdqOpHPe/bSr39kVdhv/r3d+DM1PrLFcXwwnbQxkNvTnVnQT3n1ytKChZM3Jj2XjHslNoC
o+1KrbFfKaXqLNUMJ68UVnCi/mhewg4fldInKFxFb16SLo4vhOYFRtFd/SR5sVCivxhaBBEDyBWA
jKS6OBQ/1w4oxrUVqdzbI3biZKi8d3Z0K8tiV5mr96LorCNpr5AS4NWMnG7QGTwgvZQbs6yffYN+
ttOL7iMtrlBh7R8dGjQsMJQd+yT39vqExm/rnSuj4q4wdHE3v+KLnpVQlze4l51r6Y8X7NsDfGQc
iCim/Ds0x8YuzyN1GbYms5rXRduZTj77FJQoN0/YoY8RUOjXvCPxovLaP48KWmFQEcarFqsGmMi6
OhhxmNwl1HKRiN2RJOnfEQ1v3pl6tq9ZvQBCeUpFXd9qkZY318+faXJoBxuUFXtuH+185QBVqNnl
47tEu2SrCbUqWQ3Eb7HreEY3V9y1WeqdsjA6zQNXjGSODqMZngafWAnIDQ+y0c07J2XuR9an2kg5
pm25qGNxoYX/PD9Lg2TvOaCnYvKgn8ccms60FMdoyTqhEOMlbJt4Y44WnoiWXY2exBA4NRKp5udW
XUJRnyZ4xdQoPkNbQhrjlmR+UcAtzZ06hPGaJVr5LRDVe2Nqwc1WlfDq18za+qgEoD1CglhbLdhY
Zd2eCl2Jj1WW+ts2Mf373KKrVmMi2QaTlS/kno77lq9dwbjRe94jNqlHr0EZQuYFxu1ArUipzsAE
1BXaLoWoQWGNR0fri3vL7D9NxZPfTaqOC4rX2p0x+h/hmJ7VWrSn3s86mLFlv/d0H/Vy150wLiPg
TeBwNYv5dxrcepZRfStD1j/E7zw50uwOYcxF7OFdXnyt6P7m7pwnwH9NkNydDtVTR6VR4lIRwn//
290ZaapUaOHv+6oeMUWnlWV/sKruzz1st3PRF/aCnBlKCGOUuGT1xI9fvGHwRchPO+eBqB/46yOE
K63Wsk0mWz48O2rGF2N4JRXaXYOOhFIw+s8pOiyWRdY7zCtpoConvGJ+TYTuu1MoP7V5h/5VtMgG
LMFelHOu0m0yUSPmhxi3yJlpEYaR5tw3Xvlq9o52Mdq2PNQBIBEEnz16PuvRUJQBygkfI6mVYG2x
51s3mevRNS6QKOupu9Un9z+6xBugXeeHClGELX76GmjphC8iwlip4MBIIwwe0pjwNA178ZoCW4HO
fZPNyXts3kQb16gAvWehFMluTCvzoDfGF+liZmYNBXGbmuJb5q6xSXh1OJWep7zbTidXMbLWzEYC
TmTWQBM6gVgfTAu/+cFwomjzVUgNvJDWZmNDWiJfG8zrPx8C/KucWjAChU20ALbs70YPuGceZ3x2
1qeknxJFGPrCGZ2t49pYVuAxpjnEau9RWuFLaN99SvA3r5Dc4gg7F3XtHtpcSS9xWYlNUOAhQY9L
b9Sv9nICoSpJVR3Uig7bzEWViodLsg58+sVByETcEaFELjB7kOipMx3MFV8ZfBDCningya3OJnQx
L2fmBzAL2ZXdG9bd6gHFBiLTQU+v88/w1km8HpNHumv9Mxakv/wQUdYxaoPoNP+qxdz3NwvlqZ3w
6zxGgV/Q1NR0U+C5/p3BmMV6bBsoaPdCMdul7RTjktFakDgfZfiMiLu7eFWy1YVvPPViFDe8CFvW
mOPTuDPIAtz6rh89+kGUfsHVvaHCg52Mt4Y/A8l+Yu4bPQLORLjFlXKQvyLNrHo1S/mU4jP/qRK/
4I13IVPRfN+gl88v85HdjetB6B3BICCgheYU37z4Vmbl35wC59e+6rRT0FSB+FFlGhfAe3/b/vtG
FJCn6vX7Ahi7aDXrOWf4O8gSj0lJbfjZLkw4U1IS6zT9NGElubLUpt3PP1V7F828lPY51ANSpS0z
2VuD/uZUuv3DNgLs1In41vaWXLXN/yXsvHbkxrIs+kUE6M1reJ+RkVb5Qsi06L3n18+6N2pGpeyB
hAYCJFOlVgbJa87Ze21UuOOM6510nfwqvWluBa4Co763lqcpeXj39yKIFDb6df6WzJrxpUC0KE6a
vm++iQOjtPiO52iVtV51MEj6eCC03iGoKG2+WlazgmTOfos+w0Yuxo1+AllQ6zbljHjesbDC7RU+
mszhi6qbsjfCUB1zl0wTyqDEyZ7neuw3pESm61CcJl5kn6pMJViYRkEZQm7uaksR9fAWwrz/kji+
cZEfqg1yVx4B/979eWw3Ppf6adNaju5hjYAWbwBo+31od6jLp3mRBAeDmvdK90Bz+4r5oWYR4ncj
A1PLsn1Dncg7GXyDBzW0aGBBxmah+8hoTUvU1OjQiAqd/Eg7xEG+si2Vzm/3WjeQk6wah9Gr2o/7
7AT7E29f6v6IZggk9ZJKTrLK2z5eVepIdkvd0gpKVHUXZQYyiKw0/rLc/O8NH3g706XhbrPxs3Bi
/P5Lt07ZJKZvWNsCgPyCJBtAzQ1hLMY4R9+D9T8Va+I4zTGZz01jdmdfJdt1otXG9Ke3inGWBZOw
LX6YUzjt7kPqffDK3f6UV5O6AkVc3uRRDgL/pgwUA+QROVBf7x0zp+6sRaTnOIPmnlW7Ef8n1LNx
pbKpfDTS6dBqxIim1pDt6zyJ3zO7PMKG9m+p6SjXQjdeiLSK3hsGvG3EFn7dqXr0Hg0INdPEjf9S
23NF4+fXQoCdMqwpz9GA3eJ/hDj/uUqroFvTNPKL76GNeYhanN1x96KV6jH2qulaWlb34hXlEw2S
7KHuIk+08CiEZCHGWbVbg24jJkUQl+VR7QFFrrnvh7F7n1Szfu4bfis3eFcCpQLPpmCJnpHVOwFm
BLVN39V5LvbZbDELN1l6MnTSrnx/RWwkPUZ7MtZ7/IL61rBa44XVuU01p3mSwRNqHB47pKcPSmzZ
+7jvEBQ3RXULFMVZNJU5f2+QmuVxiv+tzPuVWxbt/e/tZ/uhNL3keTBJFZ5zXz8Ok+U9FngoW+hU
z4SGRc+VU33vwlpnjTPj27Mm39hQn+q2IB2UtSwDlSZKOTUe9BN4dOQQSVLtHTKdNzFOkpVda5QA
Uk1f+1SXEbI57cFB4L2Qg4QyuvWNZAaoQAwgYaA1f9nYu2Jo/v326hZbMdMy6FGDERO3/19aRg3j
JrSMINlGWlOdsnwaT46N+VIe5bDND5Nlrn5dKvUcHGSMUE1S58m6a5byPsxm8DN1DfvBJjxDlCQs
rEO7QY9g84hTL2a4r83+q20WztnPA/vc0ySZnDNGR/Yb4irZCsz8gUr0d+s0D1RfPDt5kGlNclNk
2Y9KVFr7Jijbw2R7hrqUh1lZYMui570C0XJK59H4WvjwA9LZ+wEiEm9Lmk7PoRMZG5dX6VB5uXLx
UkVBu6zYH1Fgrls99n7M4fTD0fFx5wzwq9TV7OPIg7oFkXDLMvzJifgQuXlgrKC2A/nDw+Qk6bRz
VYw5WL5qUu69GrSDN96vqe01pHaPvN4N+ANu+B4Bq1y2tCqewrlCLZN7AbN3a26zKqqPYQ5Hap5A
rf152Lf/q6DnoGqgKAmNCjQhWTG/32nySALQn0hgNL1TtjLty+px9ZgqtppMs6ejKWukBSHHahw7
K3mqzBUSBOqS66I1ymvZPMtGS5V1zPb6PMQIRy1nU3fUWPtx5ncgWMZXnGPnVv6GuD28irgwJ7H3
bRPjZ1wr9sIs/eHBKxjqgVU0r2mEx30IxumHCtIdryzeTQAEB30vK4e1YK/Lj3iw3/PZ7Mh0ALRc
YZxdDa49XTx6MReYOaW+KFSVIFYSnqZiAkhnE0cJIpE9md4Om3yeWnRHDjNOZ3jdMmVTcszm7xFx
RD+1ZLhO+Oi+FnqA0ye1oteiLCE2JOXwaKLb2hhx05+xr3jkBbXRX6Zl57/fRIM7ZDEvmzai588D
Lc0hhQ5in2zJy9KxldTACmINs07nfI3noHmQH/J63ICVe3Vd76ZgvHmD9hzsR7c3V+x6jLeC13xR
eeAkxfgY9dmysnHneAG9hkAdk41smYrrc+leIi9JgL8ApmFq1y4OxJ5LVhUe/CR4cfIH8pr8qZWP
+jmdbnU/q3tHLZ+bIAB4aubcCCstL44+isJ1cbAG3b9RAvyRa274zbDRZIHr1B67WHuGXZMDmqL6
kE7/VFtkyWWY851fOvpzMvXeNvdmdyOLwJZ2HEwCyYea/E1VNDhM7NJLN1cwN4tT+qbTniztSAR1
7Tsrir6VHW3dipigS9Xo5aVOGvLTu2D6y0ulyczi38dP3mxeKs3WmWtt69P46fhdOA2wnbahSW5k
L8JuRyO3T2Zmf4ziLK599GO5pi3MMIm4MS3ybTKoJ0ITeFW6idpj7c7DRifUt5IJs3T5iVuAwXS2
sBmdm1pMiJTQFqMb4maJkNEUBfCvURzN4ppsU+XtlB25Yc5liEgfN/r8arhFTditN90rjEb13WrC
dzkzIisirQHOVBL5AY8EmwYzZuERN6mKdxGWs/zwvGJY1W01EiSt4JlDXfAFT0+5bcpuAkrWlSvc
2AaJlz55IaViPlaqJ0qXdLKtsUZsERCFPnseaB2cYXNbO6IzM21Kp3IvhFe7lyk/s4n6GmMed6qm
PAk79/G+HRwjIHGNeBWyjnogytJgozYde3Yt1eBSkZlSgX+5L03AcmJSh0FLGjdSpyImcxh89SrV
KYSJs9nlIYZk54AFE4Gn4WBqFy9xV1roPsXNNBHTSAuvYjBD4w5pdoZPtYpNpjB9JjVTjuxyjLfG
JvvLQgvy/+eZGL8DxgVka/CqmZB/H59rCuu1XmjIOMjYuMh0GK8OjE2KYgCCshhqYzX6CHLsPFKD
U3vl9w4Sm5h0ZCxrxbqZCJ7e2Bgt0F7dNM8sfYaDb5JZpVgxCnxfB0KkFfoiplb86DZau/dJah5U
7vw4zMVb4hUQwvKp3MvQOxRTH0Ndqg/WQEscJ5sJ2EWNbx44vUWSBy1oGE7lx4TvASRXf3UysHsF
D+z613M0UXc/b6GSH902iS4ybGYmMmBVhb5FRnCX3gYWd1vHqfQtXff0pW6bV+jR+ULRHXZmBKps
bNQNW7TJ5hs4inwBX6W52CKG9P4kGOq1zgttL8/k9dggfDJv044kEs++2m6wlioeqewZivwDAUu2
u2/XGyPD1KDNt6Syv7I6zS8YwoyX0gDiP9NxCQPrXf1Gkcn86tVDt6aUiFWpckZqyH8NZfwUUecK
tDxaYAhf7KZ5nz5XFdpOS6nCeP0hRFyYHQc7pkfCfLCBw45qpif3D6oCz0QxREBcxBRZmuRbKVpw
aEAhrIwJ6atZt+QOQ9umhXp07QGtQpaZJyX38mObO2+/nugQeevRn7039CHTPocCiTRG8fdd733v
RBjmWLPUn8UHkUXrRk/tc2H2BClG0UPRYKRQ+jo6VTzCZzu27VWoXvRhTlmEMfPHeTIuTaVXj33j
2qs4rFVyKGzgWyHJyP8c/eee3onht3rC//5hIdp5tj1XXfk14o+4sl4juHOw5/gL2T7vu4IZXVMJ
t6YKIu+VOBs5k8WWJIUUpHLbjuTaHK2mbB6ziv59rLoC/eF5G8a1Yp86nnbrfeUWNyTfkN4E0kU0
LBs4oWhT/CJfkYmwstjdkeaOQ10UDkFTjWcsHdEBp+qN3Mxkb8E8XYNytjZuUFdrwB0k6Q7KeDG0
YTxFmKijts0vRJDP+zl0zKUZ6t6eRlF/SIJyWI+GcSrHvD0m7vi1U+eKiDruIyPiDhJffeiBzJw9
eyInTyhikD5T+LbL8exmfnlyScGKCPld27g3H5zE2njVPD/Aiw7OQTd+6OmkL51MLY+yhe18qbKm
+stsiMb2tzGMp5ZdhEjMdUydLSMUlk9jmD4YHVmK2qEsoZ03xnSUbUAtKu1VX5bqwcAuc60A+QQo
1TKlrI7yPa0NLSdatSmTNe0W59yXgJOn1vkx2qSi8/Skz+ShqhEZGjRMhqs8SjS6HTMJk0vNDKKn
Okv1FZWiduOHswu9MPLIiOjCRaLmzZMzDebWTaBCo4JyNFJewS8VlONIG8etrcbVrmD+W6ugKFfG
LNamuJHe7u3E0piata87ESrGhRsl3UU2pWQrSh7ha7nRAhy2pt9fYWWsJqxqN+SrOh1RH8tMo97k
MynOTFCpgCO2yB+No97b+ovahqwRgMBR8jm6BabhSFTAKxFamAg3zjw7WLWNZBGjFTiZg8sX5aJM
2Mpi32QN77z35m6MLlTn6FnWI0AB3jE8kvoLX5O5sccEWrZSnGqz/CH/Yb05eGdxpjP9LXqtQwJn
Rw1wjSR2t56XR6Qkhd7V6YFKjqHrL0y76k61BoGBNVG8k3+LPE0gt1FBieZXnDzTZkANrLKBgzuN
+Xmh1jpTTIjplM+I8bYBi96LWCtGE7DmdE3vKVcz/pHNfRCw2jlBltYNRHHr0z4bwRKNZnJHt1hI
+Fl0WMe7+mqMZ3NRTWP4lgb5XqX++y2KKyqP5GZfYhJtdkOskaZmDO51ROGykP2mePDfgalZT6VJ
KIOH/kV5Ypmy6LtW2+CpTYi/YaCpWu3J8BHc+aj/VqSJqDslHu2dUhfhNfCgg9q+4X4piyWO/30r
lJMx+tZy9rIPf8Qhy7qwvPLYv+MIyQ7+EBxTse4zPLW5KPbwmmfme0rq+hEuE+AIP3d3ViaUqtSy
9/JdJXF4Y1eQgbPWuMo5qc1UFDqxeaPUYLwEKfte3YhWs1GSqJV3g5CGmEu5eC4L752yxXSb1WQ4
GZ1poiNGManqynvO9vraaV+npKOD3GTVDoljxcKf08RJhQYTOdPSJEUIxUMIR4T9BA77H6VNTsCf
t6f3fu+vlTRjB//DnonYhNokDN1PZcmYdc1kFlZKib+rXlRLoSmsJcGrPCrMSrlfk0cB+GwWvl81
8fZ0VdgcnRpkkjwdxGk2myYQRPeky7oM32MMDhUdZByyvpCaaimx7sYW5YcRPRH8YBKim5gXgnjN
C6tefwtcmIewJ3otdWG1+rB4T53H8n3yChz1QovhiQ+Us5qLEZ3H8RBODrgSVuEvNSbHwMlQKhH+
FUbaF/a6NuIlJ6QfEE43jb20vE4gp8gtjLp9wmz3YoKES2CeT804PvX0MR+HJrxVoqsyOXO87yLt
Uac/RcZdOb1HJm5Ig/782cU/vh5McKqP/Et4mY0I5XG5C+ZBwWEwNA/jMEC+jpVqNzj5pWYdeFIG
pXvN6yepTawB9J+iojcX6PM2eW/insusCb/14Fr11k407wAk6cLE1QAeZ0sqE2O0qklWma4BqwyR
+KgQLTYwaE/ACXJ2hGJ5RkLxqoKvuPAaXGa+yHor1MgF8Nb1G9kwMgOAW6lOtbQKIUwIwYRUTfTu
BFaViNa7HC1VnQ/H6Ypr4Y5wmnKtWjXDGPHCR8uMHeCTErVXQyEqoprBSALfCL+hTtwWRmS8lRbI
PMimH0PksSe0SeShoYXYvCOcUqyliLiJl+rUI343+vY6GyTR6b7j8VLBizRtU1vqRkO04p+ffUNM
i58efbHoB+qPiNs0P8P8XVwLikoKzrHN3PE7VsAlJk5COTSOTNKKH3V7yCFyG6+0a4H6h6mxtbFz
7uqagJ/73Qb5Y51Kmq/u5Nk8cRyVDasZeXS/Jn6ay2u//7kgEnAwJWFXnjco1cWkEZdlchJpX3/+
VT+FjfOWU3+i/qAiKFNpG3mfyskhPD27MNz+qNKB3mfOtHH1DntA1qjk6gH2hLiRMBWb0ztFng2h
SsYz8o3hpGKcuXQWrWbdi0+zHLKwajwklTMfuqF7qiJk+JG4FAXFlfeelzHukYObQMTv0fI9zXkF
MQscZOPqa9CWG9yOJ0I+hhMIh3I91bXKoti5uuxL4Z1M7wrfcu4m+c/JbXe5nUfPf/5CrN+3feIL
QftMTY7uoaXbuAJ/XzJhcs98Br7xWIJgWuheDY4vmLLvvjPuR7yrb7XnfjTj8FENYNZaNyZiJL1N
WkzIrVVrB6f0fjqiiGzkVrSHebuRQQq/dl7yKMvJW1e1NsK24xBdbSH03hmTQ+tlaNhPzNaIwhTN
o6v36radIX3IazQx5mOdq9Z+rEr9heeyp4spDndBDi8/JluE8BPnH58KpMt91ETGUQ6u6Kr6BUuz
+TBYzglqhQ0IlPZtpsZvUNEGZDrNzz9/ne7/83UiV9DZ1CAtp9PzaRft+7VihIamgGoVb7TZqj5b
IY2w4QTGjiJGHi023iMidK8zMJAVxC0DF7dppbtJGdxVA+yCfp/w8WJWfQiTAhbSVD7F4iPviEB3
7TfAL+WpNKCw1rXpElESK+Ap0WIlQtns5/MhJYwPGnwHP43IWSqejNX8eX8e1bckj+iv6eNB2p3q
3rJW0ZdSwRcm9eNR2NzGKPcfwVP/6Ksi2TAdWNuB9NYTekr7flSLI1Nnd2AlBHjBJqzuWyNaitxf
DHAIixERp3Ner33Ne/W8MT11atreTHhcKNyiY9X7wXkYu3DpGABOWPcVbw4cnbVWqTWNGE4rE+WR
rTUBeuY2Xzi+O611CJJqnbPyCNLgSZzJajK3JLg0gYcmHazWSi5z8k5zj/fB9c83WvuUgSxeHNHK
01zNYHHjOJ/r2ePE+lnRu/DIHyr2DITzjRSeteqAh2Yb0mzg0ckVC/2mFzWe8zdsEWv8HtNbM7Tf
ywJomNH4F1mla4KE+K0UnYriMt9PgzYvpdWq0lW8J5OOLE5uT0zN2yuz3a7kxsa2tAfGZ+KiJ7U4
wqa6lar/9EmT4tdEnd//67bVC2jdkbLRe+pZsuw5CrlZkFjH+7K+z5DgQVdtlveeJK4MxYtqsJmm
DjqCFx2kNmxDIpv9ak42blh+DaY5PdQYU9jBm/6R7ep+ShtzB1xa298X1Go+RI9StspOlDzyAYrV
aH0je9dfg9r1qQ8JJ2EEaO2s5elGvv2daVw72xxPo4g5UhF/j6bC70jR8hEJO4FPpMEWmn24T0E6
cZQHKSahWqbAMqLQaRkmLL0+DDaJIgIUU7zznXILCxwZQZVfirbon53Qg8ykq+MKlKT/VpDN5Lv+
9FHjH0E1NQP9xjZ4gvuaH0gzKhe9eIzlB/pcA8UA6Fj6FJj2yy3Giq0GbA9TY/mYRNNlajXldc68
6WiDtkT7EgVvmqLG2wA1CNz1LrzFXvmVmL1NaBrTR0vA0QpcL5wFX30FPLmJhsFm3SUGFMXzeYjE
aiqvXRHUQT00yEsTDbH5NosixBwDffzzw25+FlgwW9pQqpgr4Ls5LBR+nySIKHDxTiExrUcvfY5w
mkRdSZck1qpzmpn6x9jym2ldlTwVqF02FT2Zk9tE4WYYXWedSGNR2xM0MGbzFymdsJW9Ubr9gy90
NLJD1yQKhU5VLPdMMjSEsLyVe2UbZc8/HjqSvTH8PSuI7r/Lg6Kle1ulRFlYFKkpX14NPbRwyNX6
Tu6GxNanp+BD35UCTDghdfzzl2N8kibToTYtB92JygxK9eHzQKAHmqJbMDnxuF9SNEIfc89M6sX1
cImldjFVWUt5BINclaKaF+ZolmdAHOGxagdjkxVj9QRNkgR4uyFZsdLGVe0Q5LjIVHSgigFiD42Z
XnjRsGgiXmA/p6WMGjVoLpFw7uZKXm1KtRyXjWZHJ+ZoMJU4A+HE6sZb67QC3RTT7o5L1vBtfIy8
L3/+DqxP34GnY4sASWOp6C0tdDifllUUnEzYznp3MCist0+xovVPauNaR0t4L7sZ5gdak3WMzHcV
y+K3PO+JkKLTbF96NLgEwXbOWo+xugGj3tRa4x4JFKGQ3wfNyvfzb2ERFs/5OH5IA+BEyM1YquN3
R7dN8hXciYDuZN3MnUF4UNk/oa2nKBXP2XdWlQpQuw/KLPnKtnKeJ9XQ6ZQkN8X2lRe7h7Im4uJ9
Mhgp/bgFdHW1SrdlFBvspCAr94wfe2tE81wbHiMbXswQuRyRZezL5WlapspD9fbnb1Z+c7/W5gjf
cRiyWUXM7yAeoRb7+6tnsamGa97rh3v5NKktHRJllL4Ffv/uFYHynwbUeB/r3cd9KZEgAAtKx0Hi
P9mPv47M0npEqfdW+gyHsBKMhDIKNDLF+umCRj9YYlfV0Rplo58pBIaLLG5mtEUwqP8chVyjYkrI
qVrYybkbobKFVhGt2Z6qH9ZIaIhwVKQAVRhc0cS2feocNbNetonrLRSbRclyLuatrwI0GC0D9aoJ
k1R8hGZonlCh4roiDnuV4krcBgMsRcVOnzM7H0+VEPwY46SedRvXLRSbG5CWVZFF6bVS6Kxord8f
xyAsT8RLlAIPI+ApTvKIo8nd6Xoe7hqRwl3QbV5BfMiu8qPs05+WCRKZBkBBCy8rydWI2a62jr/k
l3+tlSI4hSnKt7Jsu40a9P2maEHNBLDBj05SvqpjMawzrzFes0TZDZCK6SZ40HhZDKAs46mxkKs8
KLiJTh0ytFWbht7XPz8pn5QyWKhtdjb02NHBUbv3Pluo63A0VN8muvg+1xdugDxa3NREhftSwONf
FlhGz0EpAlGSoT0XbvS/RwWBFcXLr5//OpJ/Mhitm+Gm+ms/lqtECd0vWoeFouxIovG7sT9hDbLu
QozU1941BDorIijrUxNER01YpEoTzzIyzPFCdrNyLgpgRjo5pmpvqUylZgB5JghPWhkXpzHuXAyV
yrBLMiNbyYq3nNe1wHW3No9nu7dEdm87OeM71SpCVNLkte2BECet9nWEVbumzu2e8bG5eyTv4c7N
/fqaewkwfbyk58mtqF2o4VOS0NmA8Z3uzCrHXyu9/eFM2Vf+uMiyfarrAQIezVkNekHpDdXFYrZK
7TEN/Pw4jFD+QEtF30wiQ2tq+4qZTy+YePd50ebvf77LnyK3ucvwyHSbIrfHfMOq9NNIm2Up2ChP
JWbXbWgk1hldZzHEBVF3a0ynPtzrJjMa+lZt3Q2xy9VeG/UZhhDSf5tekQf1dm/pMw1TuypN6GEE
JbVRq9NoIDZNd4Nbhdz0qeBRFm5laVmux/TFKYv4Is+y4IAsaHisWCLBzXN+6vR9b/lkP+d2Yx3y
oA/Ztk5LZfA5I/pi/+kIS4i6zzOPDZpbo9MShcSm0tSFZufGNkuyixxTUXWSbFqSSoUvCMNdxZih
6jjQCkwTdv7gW31z+PM3bNjiK/w15IqvWNhILQtfFuoz9XM5hCiQsgwbaNEeKvzLqHqQAylRvOpJ
RS0pLa0VwFYYoZ1aXCIyO1UyPwh4U9OlrnfaQnXHci9Njy3cp4cA/sD4kgyqsmuIMX+eC2VtBDV2
Q7Kp9vlAYJfHsqYR22sz9AW7KyXVy+0A1hMrJ5rPeqRaZHGCqyemmeiLnGG0cjrLIRys2ulq2eGK
pHQYNDXK9Ijq7UjaFs6kiFg78c2ODBswQEuiN9WpWPcTrtfUn32wtXzIo18fdMgog5iluh7swV95
AbOrzmTSLHAhJad/HWaoYHhVw+VY46oMgiJZB5bKklbgNZxJpPiy525oJ7sJRv2xJBkDV6d3oqsP
+LOguw3v0nkk4Q92txglzNz/D2YLC9HZ2OCaKvB/FCXK5Lm1zd3UxMWuH4HihEkGMF1MzvJUiTmN
tcZfMOpVO6k96NLJXmIX9NZ4tvKrT5DFqfcyNhlwmNKtn6bzg2+nN1nXSBt7eoDQfQucnhC6sSML
KPOIJ7D1mn8B8l8/YuAD7ovWAW2mVmXJ0kF0gGQY1ycC+WRB5Of0gRE2WARxu/30Q0mz+PVfCfqm
Hc32YwoNHeOufzGLMD4y29SrIIn1XZH0hGD868jKV7O0991/h3QmN62NIg2CW6eeGMix59H8NNZ3
Ob/WpYja49626LbSTNCrItyb5Fk9zXX86t3te2r1FAtnbDnEX62pAEWBx+w0j7q6rHOverjfyKLD
oj+CTzvPWtpsERGO58JuGkK1in+OCjXdh1a+70ej2VpBTINS95utIY5Gca0xhhNo7X4jH0fkqjoq
jGo8NuPEI4OPJkg8dRXgp0K1Q6czGApMT8Jw1xAfc1RMB5R715rqKXatYUfh5sEMICahA7qxS4o3
xjjkxyA2kgso1HrlZzgpwDl72xMgd4pXbgWNriZMQszs8iN27I+ya1sswdTh/Ny7NAVYJtEziw19
3hCE8JCVevcICnInnUPFb2cx3ajHOnGItx/JLBmCF9Nxm2Pkw6WV81LTQwNVPlzFy3dZ3rPoisFk
IF7lfKr0ryAtMpagPsCbwvyp+somFOi71I2Lo7Q6MG2BK6+GeU9Ls13fb1oNKgN6HDe+ER/1SE5J
XjeoEcRpwYiz5Tlk89DOL71lxk/S5xCGPzsdmYwcTmqLJtndwamG+CJgAa9j4OUffhxuK8rpr0bi
m3t5vdXdnkED2rAUnqievcoQtVzkWdC5JBp4ecumDKdupLjxOQfU4Vhzpz9A+rNIbF/encaT721w
2wOULAtX26SFOR7iDrRu0xvLpnKSJ32e13Pgzos7DoMnaDwQcN7B9kiDQ9RFlGQjpMvl0O/usmdC
HdGQKcETqjKY5ZmLI0V4RAAFP983jEpP31YJajIFUFOfFUh4/lTkDwVZDkt63+pG7qDkx6gpCekd
2aax7ekEAaNayKfh3vIyoxn0R/dgid681DtUauCu+1o3F4PflVsnwOAvvxapaoB68FCNeXPqBy9A
Y1/VECDY6lLtN5dNXhMVLRwE0hbCt3WK7JLoW8bLl76wPgw9cwAOKkwGg/+l87/AaRTxn3zhGP4Y
0a0UVa+hFXTwXUYcNSLw767nHvT5JaggCyI+ocTkPknfkbQbgcRLVpEJRLGJS+1B7Ta/XCzyH5Ig
Y/3zbOr9LivEm4EYDqU/1VCIqaxaPu1faq0slK6ssv19ZTVYJjzSHNFGYJHXnv/fEf7H8H4NuczK
w2f0ItJPvCD2X9QwzKmqg6vyQit7nILMJuMjG0GVuv5xdqoZzPJYL3Q7IfNQXiSIVttPRrCNmI6v
Sl9d1QGJaU6Cjb/oRj1Yq2ZlrlwTCoKKS3h+1YbrKOgvEgHTp8m8jwPtm+TDyOv4KowzDekPl/9n
iMcaJsFerU564RfME4a7ibU8u2l6eiuS6NW0PB+HrQO3Whwxz+VLrMfxGVx/CjBlF1RG9iw/wM0w
Z9QOlnpxDaSVvULvCY+vasnTYVsaqnzII6QkrxXlknOvYoRXB+tCqgpdfs4GssQWdMqyJezhp1Kb
HbLQ1J5kEqt9rAcve26HIFzazVuBjQgDZ2MKqqt58dPIvEAu4zd2kmewJu+5rDU6cFk2ak0QaaQm
1BTqOfX/ojo1Pys2XMvFtUPTiVQ+QLtSH/4v/XdXKWEWkZOxt2jMXPQ4G8Jl7W6NzAivZqc3+oOp
TcKvJLSLkRGVKE/jd7lXRbRFj4lw2VXKK7a8P19VGbPZmgqqBlkwxsd7ZfA+kVkjDrVOq75rWCx3
lugMEmJNjJklqFJMKTU1lcOEkdMikJwqlHjlrE4r1gNK0ySeb1I2RngJMCx0l7u4Ta2nnPpzMhBs
NaYgO5PMLt7KMbCXeRAVh0icakN6cxq6//ZIzuOf3y/N+L02JwwSvGKMu5quu7aDiv73AkGs04Ac
/KTY6mnYbfxKDwg/cRA+9lN5kx91O/9U2OKIf1K0aBX1h1yqREEuiNl6do4tx3icM20RBOEhODqA
TC6lWN32lKkI51WRMDU9Uom2/TpXYXlJ0m5P8bc6SW28k1vk/yktIYol+a/3ebtoJ6p9A3sIpsV4
3bnj9N4lwmQmpYS1kS+1rGJdlmv5VR7pBVhf1sTmouiiE6EsSMCGAOOUOIqnzvgSVvCKWWue5L0b
tUnZjXX0LpvLodea56px93o+1Hffb9aK8gFTVJKnKM/mMfQ3fpy8y8kc5yC2xKEnaZhL2oCRme1L
upH7TCmvCjT76jppRORMkF8IEYoExhhWsKgciCzu0+jTfAHqay4ldauGEnvxnerO4JKX1PGkKdX4
FKQ2y+dM87fK0MLpbYr0KR86cgRl+4cV/WMzW/2Btqt3jjLfWWmWS6x3MeLYpq0/G4TjztH44GG7
f8fZkgEMGIsHAJfNvteDaoXV51vk1tkZyo2KMYejXB/U7VDsIqNPd3ckSKg+q7PhXp3ZV54mBmBo
P9kC/0VxMeYhOkXM/HiqI4LLclXbxAFid3kaq80OxcEZw43zrVF8iIDF32ih/0V5cEF+qKYg+CDF
EGVE0V3712hgRuwhWhaoOyfrkC05dXNC3byInNY5G4pB+ov4kEfy2kjM/RKov9w8Kb71padxfpEr
epYVX+qiio+pF++GJiAhIc5ot0GZQ7WUW09VrjUgE2aAySb5TfcdRgiiZTW37ponD93EyFHcDTnD
80hEURP875GbTcewJkeBahEU3qL70rM+gUYxR8cpaR5nyzWPhWXNKPUcLNLAXwbVZ9EqjsDMzIvE
zR5zFXN32WbWVrGb4g1YD3NYB0e4Zv/2VhG9ZbdhxoLAQTWbYjLtWnc5+W5wgecVntGlNqs5bfud
aWjzOnCzF7XvrW/igFWwt5v90tzCfXmgJtrfyjkor3E5fxfEtVOitmgNUKLs7JTZQO4DCM0qpiH6
EqdGumu0Dq5PNqx9PFJPrpCFyFXJaIFJiy33+b4k8eLs2CiEwA50cpf2WBrHenBe+soInwjVJelc
sxH5imWZRW1xKiL9jS7RPpqd8SXU4+oQRszGqUGR7M9Do/37yCg85JA08do5FgJ5W9M+lUq0vnFK
Xov8YPtDcSor/FKjGS1co22uutwf3fdSxag5R6cNwzMW4fBMyG0GIcA45SmxQXdXeZd21sJW2JlM
TcAUBQ1ugufWqqumsNZa5tFfNoCsjAAvVoRsiEYHHCgd4fq2bjU0wfUoEv7oz8jTVpxS8sSKqBCT
olYurvN6im7yKNCy6Aavr1li8LyWJdHb8gt0CRK8kmVJJnA6re8r3LrrCUuJyub0P4Sd13LcypZt
vwgRMAn3Wt6y6ERSekGIMvA+Yb++B7J0t87d3dH9UgGgKIpkAWnWmnPMwQvFQ+mU/D8poLVqJC0r
m9ufgaX5L5mLNovMQmPPBlwQqOaIjRRm9BCV3biSy+hMdq/Grzf9n6C1//Y54N/H9AMl0EdTbP+7
eyRLaGFGAjGtLV5iGCz7v9bNmKR7HunkMeZ+fBYaPBUSfKJ1oEPSLetoD2lBO6sVXZ5RqlBH6prl
F/PuDvlpIq+nWheUcDnaCGpp+VvNXqpeo66rIzEml8arEIdi7iOFb4aROdb+qc8swa5xldl5+lo2
pVjlboa02opBJ06lt60ArG67vEfrHofTyU58C4w870pZP2qjfZptZ7jW5kyaiif3gY3TcFFD7Vn/
R/OwKuJGo96MvltxVlpBcbHCH9J2rXFI/FCwcV/aJCQefilQJLotYD9f2YZgoD/cP2fyDLNVz+aF
WGRypDQ7XHhwtGPdsB/2//uTg+jrv39mnsXKQsdXQl/HVWXI/xiJ255Ej7GIg+O9mEwRBgFaPCdP
ss/lqYxp7YnWTVZjgRYozPMUjaH7UwHR9DbOdvocmnt1Sl4AUhaZLpo2fft3w0GmLEPn3DUbejif
JPoNJ7V7qgwSjnLSOpCWEx/LeNhvhk5GFwcY7V1tb8RPo9Pn19QDdcTUuFY9dNH5+UvTbtuQIEIn
r/uj6tDKPmqenPbermV5hVwtBctIRQK9vQWHUQoaqX1QEkFPE/FQMEZs4tDsLrrMk42vN5AmorE8
hDatzTVUMCLfZAVNksLWRgtguhbkch6pQJfrYSE2VnpevwzpJuuzZnNfgCalQRBlMuLCtkyHPlgg
tu2yJDfxBRBZwiTsepG5K41crO/t0rgV3z1dfJgz5SCUrNOHUbp74hyn5x5SqWEB0DGNoTo0XREu
0JhkowOL+YiG+Y21sPMcaNGHUXvNRb0Ebtbej7B5tdt7s5+OMtbDMRnWnuYOW7cWPBjI7uFtSCxN
LqYcVnnI5sJ4YapVxbYShCItS7aiNuJVV1Een5b1kBNXzdYxYmNNc4JoLXeoj4j0r7Mmy2ugTU23
MWot3Jp1TAtXGY+buO4vpvmx0AXgN0htVdYdJLVVX6XGVm28RNQFp65Kn9TZ3xfH6kH0GVZd3mg9
nZOOfOYMDXfLmCZebW2mEzt4V8MJ4ueZFtqziSJHMXpaEwe2LW+DpPKDVhVVst34d25OURNe6Vk4
O0Vyuy9TIZqS6j1ZzzQOMtzRs/FCMuLeJEro3Yczs6tm091QI6GWruTYqSuQBFb0cDUUIaDHCsIK
DGhuq9AQ7Za1HCtRTCI0g7g7oFa4/YskYWDfDmTeGXKFBVnsFNij0LCtFoGzKQpxSWiwkk+GC9ce
f3S2xiZWiSw91Pd7va3kg1nU35TemkT0+5mqj6r3MvHFYD7T/Nee7LSfTmKeTVl4HyFmwE3u6hH4
ndx4iI2AvF+UQoXfeAc3oBugNWSvLlqbCUHdLhl7C/kNp0ETszxcTvE7LFI5+1nzNJYkpfuFj6U9
ZLWeoYMooo/BAZJePSh2UWB3v9ysT78kWLR2QD20VTEJf+33g/VQdFq8EV5mfWOjwzMi9W2VteFe
ic0c4iMLjTXINA0H5QhRL9Jqmj0zBrFFizekG0Fr3mEtyZK1qPSx6kXJZXMvbxlH8Gatme+D99Ay
rHPkkqqFha+4OnLJW13cwnVJ3vJIxN1So8l6L9joNvmYVprV27yKu3Pel87Npc8zdcljWEzNp4G4
ryjH4FdbtK+1kXmkEvePU4mDrnKb/CR7hywlNzI22J7wESy2Kd2Z2sc7oqBZjVOIHd+w5deyBU/z
2aK3ycJxj5+4vtJJGoFuceQv10oPf7EIACfqgRgWwxIZrv98sYa4Z+8b//H1f7/AdsrPewdt7DZa
Tp8UGimd2nypw/veW7mQixqZkkxSRO6BCahfy9L1TxYaMLyV+Q+RaOYKhpdGGiJbFuDZOM2jWruY
SJ9X48Cyg/3+9BAMNAezkN65skSSnkEcu+ns04rg0VK2H4iOgl8TroYO/sIPOmjeKg8A3KS031mj
M/jEY/VzKhEI4i5xg1n+MvVPYCPpzyAqcCxYUfvCaptu9hg8ibpNvubte7ZUtMG2GbsmLMHHTtHJ
7olAk4bD8K1DZ8n1OroXMGWiSSbVbDxUwvzhNj0R3kuR7n4PJAYQZbAGyajpNzMtk2NTt+0h0Wvj
0Y/5vWSHZX+wBFrnpTWUNNkTFpXp2JY58o0a0veFPtAqyGubvGjs5iNQnpFqVZg6l3FsLEbXLOEx
EvZjSR7pA43tnRLl2XrfPNlurV1Tiahj35CiWol39Q0Q8A5LrlVrHnPTec8I+b1/oN40eGskJ6si
0/rznahmksfMAgQCsqDCSLRVAu98KaUGGX0b1oLmJTUWJEqUkDJgJS/FAiZlX0CeC5tSdVTks/40
VelayzrzREIjGuqmCqez3lfT+X6eo/DcunZFKvry3X+PpT18BA2L0bs5MvLp+AcFpUqliet7jC9S
GPiqBY9Bmw0nrD0/wwydscMe84V7p/nlIxNl5581D/fpaggdZTgDxgATh5B6DBLpUC+Th/hTFZxz
7dAU87hiWaC/SHiPu9HzyzPIpYgA0YzERLP85tVZ/BTaVNHw/T/bcKOfsxnVaOQMXzSlrhnivmeM
zFZKsunyWcISz31KjLV4l5MF3s9tzsgkqYsVaGuP1dB8NrqILiJsi0sgEMNjAvBfQ9Z9q6DIyI/r
45Y4aDo8rpWlp3ExptUkLM0VwAFN5NXrkOXvsZnJT2DL7xpb7u/COiAm/Z0yWrxMdWMgmADuIP3i
y9xgY6zryUfbmeZHwPoYBvUYILUU8YesHJS2xfAaztp08+Pot7pMFq62m0d3xKHJV1EiPFKnNtfD
DN1BzGRljjZEzM7bV3bcf0S+AFhdIuuJ2ip6ArX1G9DhynNTBipRFbeuipubNRLVnpDy9OjFzXio
qzQ4eFERnu912sxyN3nria2fCH1luU2K+80oMJZWercmtC/ajHoSnKUjUbnOrLmrbnx3dBKVTPN2
3zLVOSscPNz3zoDQXDqNvsPuaSCJ1p0c40veuePVyHI8wJE1b4SDivS+6p8KwgptJBvhYNBf8H/n
rDAfafqUBy1yimMs/O7mZYvTlj3pxnd79xRaOLigAybXZjJLom/81Rjba623dGdvYStewczpH9GG
0ovCqnFAaOveHNKO1wLk+L2q1mO+CM1S/6ghSR4cvSbgkb3QITSADFl6N+G0zwMAOGwK1WniN8wz
yymxIriZql1rECiezai4GgHzIcyFdu0EvjpAdaehtH7o0+Q9VZA8roUTDnc2PkCwRwf7wRmBcJNv
+r6rT/fnRw8YB/CkjV/iON6FC14SIcq01xpaqlZQ6Y8uZA12jo18nvSEYFYPmLW+eNzVtfbQZ0H5
rC6UKVIIN2bXjhzVv2pFq+CYzJZLt9VDoUwipnTWccHOuaZHdyHVvjkl0gPftQCImrSuaDjq9zOt
7+D5L74yZ4LevDjXHV3vd7lda1TLqbM28ZCc5DTu8PeL9WTI7qaHMju5pePvbM/0LlPJr+dl0sWZ
7mTfGYVXMUyINXUz7VY1qBb9OvBfTVRDKIyH4lK03NozHSdUHvk+DGM8pctRlLZ/jhIDhFRTsDmr
yuhrVmkEVC9IQTr7X8Pe0s7haB3CEaplkofBywjtcU2Opv+irqGaIataFR/13sIxa91VbiUBokPZ
PPHSI2FL8JPGAITHFnGNk8B5Ds2dZUEG0ZoMsJ+ooDC4ev4Fhf6t7b35u2OPxMqSEbCN+rFmql8W
mHHeUI7oYnNbhoH2BnGNqC8xvzbMWs8d0dT8hNqbg7/kAhCMfC8ZtzuzNZhdYamsGf2zx6me0oV4
PbA+8YavVpTc0UT/+gph8YvB7sBOkX+LMxf7W2x8SgjFa5xG7lW9yABJpnrDoWQ0ODjSRJbp28Yh
0LjroFpYpSeJ3+4ud/efKL1mGwdzy5o9pbPujOe7jGKyw6uMmgh/P49ebEfOXt1lqrHPr1FSrmtx
2TnJIa7T9jjoY3WbYvBKAUScj6xtbl2dfB/HJQ1Zizu+T2W8Vl03kRU0F9eWQfDUZXQJh+At0x5U
gbiX1SOCN48JO7jWOXWhSUtfDbxWS2MFCw/RlnTpzqg3an5Om1xNkC5XdJBrmKWeh5cCFdJ9LWpp
iHt1ewQTb6XzQekyM214y10X4Cwf9YoYDpM8oZyY9ca2Hou2JZt2OQqXa+pIXQubebiFI5ljeUdS
78J6Ue1Gf+7To7qmFpZRjeGMKK/igOORibsmidwnFeSUaK21szWpf+lAmKeGJLGvyh5pywlC7aR5
VngVSdxHQrH+Fjc0q1rLRjwqvGes4vMb62piPicXMy205Js9wlBkdHJ/FK+4xt117gXzUaE1ZD5T
DdFdiAtKY55An6cV5hpMF0u7OdVLZNmkNR2CgHBCTKjuDqpVSFoASr6LcZOjaC7AQodLsLy4CbyH
VSINQVQ8iaVuGp8SYIfP7Hu9pyb3H5RLTUtmRhzdyNZuTWfbGTrjq58SUY929zkccucqBgb0qg+N
r1rBdqxHi3o1fZpDQWr0G62xtLerem0Mo3y0MuN1gEby3g6dOE3Z1K2rzMUG4Yv84GXA1th0/jbo
37dNaf+msr7LlivLW6lHJ0j683BJFkJu5LBAIC/dQLAIxBXbXvSZF+NTrr1YgwsoNOi85w6leOq0
yQeA+uzY6DOW8UKLP+YlfzZ2vfDiiwGmpG7ingEAtJq7onz1DcwDUV5aZy1op4uJpnSra49TFccX
TzOspyYcvsxj+MKmy9jJpi6vpJuUV3X096XpvOKY9ZAb4vx4X7pBGs/fbNO9ufCxfrUigIMQNd/R
Z5HYV91cN0i3JirMC4v38kqjzt3oCFofq7I6GYI9hK6NpNko1W8VRIdqpKLg9uSQQ/lZQ5vBZeIj
oerToYClEokDgjRnP+du/6BVbJoA1H9oZZ5hywMzYDuOg6N+hsLqZqu/pURLai5qgCbdo92fHzQ9
2s2Zp19o6hDrtbx4Y8KoGdRYq9vuOZ/N4IYS1AB1PVJ0yVKIrTCXuFnxBQwDKzZWNtpWm4QDttZ7
E7Fdf22XnRHCDPdAE4Y4lrw/0Ljex2navhmBLY6J7ChBLU7VeqD7/M91I8l+DZnzqjs5OKA7jdzE
nJwl1bUq61+4Iap9jop/35nux1/7lBfrK7v063fKWxszM9L3Is/Rl7H22OYjChOXMgqukYXWLTNE
QNLqf0HZHVbSNc6hJt4Q9ViPWjH9eRmhduRRd0MsJO6Xw8Emes8y5drpZIeykkJ2G6QEluRBuYWW
kpVrmWyacpyeqRBFL4kdWPc3NVl0mzD0hzWVUnquIf46yp4dH/DSXq3cxLgGzkEubmumoPQ65gNg
Ss7cDLpDRRyoWAQVCrSkjW10TV1yR7migEvqsqPnP4y0DPeaMBGh5VMOYhSnOlKV+XGMrHQHCTRf
tYErVtJO6q3SCTlKEbWohoLZPCtzSrU4VNSRerHQL50N8GDBS7hwlQmfHFauyHzsGI21T+uIXEAV
V8CKydzaFCLXmt4G3xoHftUQBb9iv36g6d4jJmOdppwMIX2aNbu3eXd3OUTy5mQefUrNKA82aQ7H
Pu+G2+DQNa7LKXiKdDB6yjW4vPgsbnbCtTq8OYspernWOJU839e886T9jKL6bUpQ8nOzzgdDsmFW
pxJAO4raaVeMkXYZq55yeNvNhzsVkV0q/2toQIHM/c+xsO4H/f87WN5Cyr3SMht/6v/4dVFcBV8N
4qKhFTxQ+nF+zo39NALieRd112yRJrYXLQPb2HZBCF8jLz6QoT0MEQ+VGOP01ktt3NhJUp5yXfQf
WXbIlqfOgIFzyHNcbxrcDtGV70neVxvZ0jiSXVWhbMjxp/k2NTMd6nzjVvtBvJl5ar3HQ2xfRJ/a
K3WasKxbhZ3O0hr7SJ+G/dkxXvLl5A+61s/wr4XpuCjjk+ey24zREIfkRpkrRZVWL51ZhadAYhhW
TuBp7rxzAQN6JWOX5RaosJeeNvcdmIr5psfr5YnWe8wXbz1aL3MHSgy+QDsRvqo350BrideYETO1
3SCeNXTXjtPQSHKL4K0Ox+asnHsjgP8TjB7uw5T+pY9MjoYFcOoehrbXFcXF70CGoKanYqcvCqCl
ICMtsCxxj8KuLrWNiMLXeNnGNa7320qRAOPuLzaGHmTneWr7DTJpUnntUgfnHIVrH+nDEZFr/oya
smRld6M6QbPz/z+KZEjK+nItUUeUPDdITNoDD9tZ3X+ib7VjbM4sTZa70wgTMkSLb06Nt4n/gkU1
1R4yTG8xKh3mNudQdJm1LiI7PCQAkd6HpitXLDv96yyN8t3CNAOFKHwtupfSgTOiYFTzmNmnQJdQ
xz009kaABHa4gj1B+POvDpGMwPE7hNqRMoXmT4R7OBeoPVQcB/KETV74yXZOG3JlfSIY7529v+eJ
3ZZroYlub8wvso/rR/UZRYZe7e9b23Y0117Qn0LHHojvJSM3tkd1MIQuBnST9HQiSbFN5QVz1nKk
XuZ5iZOvwou6ntKpoJfQXtVclga2syWKzNuolhi5oBloRhIbeo22EQi47lfQpouEqf2Rw1lfx3rl
PvVTCMjVZmKwqia4DUVrradUD/dDb+g7Gly/Z1238PG6v4cq/3MQFxZ3YvMI7DLfRCV9HVX8dYpf
gy2Dtz6Z54sMi2StLvttYK2aAiaKl4UbRSmQCrqlDj2St3x9VwU1y1Cyuy6NpacXAPaM2BFg4k0C
kXJbRISosLYLVkpUl/1zGkxZ/zR1wVaV/ezJm8/FDKNH4bjzzipWspubI9LJu1QckWv7os4WvSaJ
usTBK/TA0JsFwRc+wsDCGB/1yqqPVWWZW8yX7FRxJ/rLizqSoueuSYxpOGaqyub5/W/pdk+z58WX
uxbJ3KdWuFEK+9ghg1SkcfjoFuP5zkWKQWKth75tmW2tYterepAWw0pr7MA4VpM2rSfT9660SOcH
3yLoWgXGmLk893nFuiQsT/UyL+EHA0FDRXdtapF2/wHVG375ZNcBCzVkBnfQ1FDhw3Hgmm0jx8/0
fWI5Z5IZpu5Xk+glgYf9A81Ydy9SYZz/vszoBmtCCOFG+lBmYH3QUGW7FZzVkXoBMp0cAj97aGg1
o+os+q2yUitiRbjYDk3ZfSkqdp73PxkhjPReCw0rYhShtMGrcceh+1ZfrWNTDzuAu9ZLUaT2Nm9a
fIxt2rzi0H3pPDl/Z9OV0GAxrIfA9FuIJGZBHgEBO7KvxQOsg09H65LnOXS9Szk7+LA8WlH07nB1
LjOkqJIzyBkP1QVn0TJfSit0T3nkPBkxupgp8ovyhipqpoydOGcbN9/WSPBRU+T22131cb9xCHYE
WbJUIxOw6VtMAHh5F5e7utaCoN2WiL7InluuUWOQWiOOckz7c2fK/twuL+pIXRtdk2uxR+05zA+1
K29dE4jTf6Cs/AiniGa2B9W44C/IalGYNV4U/pisarqN+p8Nr5JXJpy9WqMTtlTh7Qum+wr+77pd
reV9108Jt2rPOCSOsFba632SMe1kr8OcREb5Q6+Cn3PiuYxoxvt9GJOI6z8t8NThbEHbGhy5srrY
eqX6MG1lOmeHhafrzwE7mM4hSlIvtlMkmtfAcbKDAcRoH8JEf7Ub60M9KbR8v4t2CqjZZ+BJ6mU1
pekWubrkyawbPTkgIS5vUQwTKTFEscXU+uLT7/kSdFW3H/3AOMQZVWADLs4qMLv0G7y83UTKgfr+
MgcY0dr1+FjpVOv8ILGIrrfir8tX6NP8s4CJ+syfyd+UxtSd8Bm1X6xpPFlRasGib3G6sH4zdkiA
yDQPh5eqDEltE3rx4TCr+lE+fyt1r9jx8B87AKW7iV32s4XvbuUm9nD7U9SmTb3ClXZQPxWeBIMC
qpwujVmTILIUxwfATVrpV8fYzjZJ0hxkExGlECIkqelOnDC0DAgdDl0frNOx1j7nevjVt1n0NsV+
s20bAR179iyq6DI+qr15MpoEAE46NoVsQp6UELzOUw41Veh6va/rAPOdgzrA7NrmXOd1tSPQtFiD
IbTedc2sUTTZbFyhXILJ34yU25QvO1rcUB7e8bUX2m+aFozbkcXdK1Pr91bz5VPW6R9KeNfa2acW
9e0BBBfIoIr6R5X738vScn4msdx3Uzi+Y89bKREQRvXxOFeuBYUxcw4WS9z7Cr1d5Px2T+KMGQTH
DG3qXmCa3fdTkIGFqKwvdS3F2rCHJ/XfKp4LDhQeDENP97UYmte4wzsqzFvnogBFL4zzc7GEwePd
s1slCiib43Vly5TlEmU7bO3pVZ1OdR6fCZXGw2bV4dYO9PqkjA/KUR2ZZbKXoWVuhhxwY+5qgNOy
y59FeJQ2Vxvp9a0WvncrYqguVhHYKyEGmEUWbolWDwLuIuCc67q26q3bUjQoZmtHjC2+0RJIg9VQ
mFx0aH6ShKf7dx4Fct0y9L8lsWd+Xw7aTt4PUPomH4iXTw5ACHPBDs1dnj8vZwoLnjTpSi+jCJ+L
JIKibsN76o9azqprCIWqXdLnW/VBo0IMHsHdr71JC/b3PQIlcfcBO7wzT+6DsYynahMSGG1zSEeS
QzErGLdskHP3S0Bg3AtFpC8h721zTGlwGoqncA5LoIz+H6TyX7iyUYp0m8BkWcvF09SEhnW4033s
blf7NoO8AUO/IcZ345KT+KyuEbSDQyPtiMITU/xI3eUZiZ+zrpWLlbCDaZeLdK1n9rhNU9HdBp9g
K4kf5n7ULEe4GZgwZS/exmZ8yOlYf2Fo6w5TNSV76G5sQlVLgSbedxfwl0JPOnbl4m0sKlqagCnz
cdIQ4OFEM4UJSGPSwrVuF94D/Y3V6FrWIzht8aiOkhnCQDHTH1quW7MoD+6Ym/WnPgElduhRsCd9
Vk3+RFTntu6Lra7h9FY+eG2mAW2XUrs2UOkcx4BiyJrTX2csQPauY7fPMivSVYnUCrcMq4a6GH4U
/YJLagx717DSw9/bjYTKBqCGMyYP/n2HPQaPGEphYhJl6vJbVqgW3u+fgUXez/5v1YGR2t1MkyzX
vv6awJMCXFVQ8jK0nlVHBfxBa+gWLcXIJC3NbZRBdVBHxAoWj8igDsmwJJPmsHxoa0x7qxLZ+q52
JV/HuKoxJ6NnIX18K9Bzj6pIoGoD0o3RKNjGMe39eU8+O8up5Z4RmM9PsE5+uIuvzNPIo7Kbnyzv
yWQmwInkhDTZhkjCXyyD5pDn9O6BmqX9MtlWsLr/opRSaK4U897Uc++i9TMxViUY7pVb+xN7L4AC
1iT3ahhp4EHd74y7IL4RVrOyaJbcN5tBblXwL2ZS3ZextYjqYgWrbHWPtRo0ujhKCxYu6HlLeMPh
z2Nu8G3IdKmvnt+4MNepAqaOs/W9GPkOMrw9W9JD08bzGtIhLr8Wh//Rjut3HxshwDdo2KoT3BKh
urNjQZ3in5JJ6xohpHcC8CSr5iZrPZKBlug7PwJ120T2UbH9Ohk3x1Ert35uftQU+x4r8AvPIUCS
Um/7KyNvyN5l0bXwaK1QqpJAvURfOdIKtsyvxS5MimlfZSWytqUMbdr0ilAzGdSLPfaKyWjd1NGg
ZdPR1IW7wlP2W9kV9Ck1r+yOftMsjQHZLHnabf1K0ak/JPRcniYQ3kvXzv659Vr5+/5308uvs9E5
P0Xesx3QB8oYlGTgtAxbR5Dlq1w87Ebywwg0kIwDGlFkUe7uLXQdtfVYwQJXHy1RwjxVGAwuYymX
o0WXM8yTt/YVD6r1tbXezr/TWgfW4BTNZWDvvy67avrGqPPujzjs0ybpNmmOqJ6R2z3xN5V4P+qR
mGMyN2ppPtw7hk6BL5kN0SUKI4N+e41Rq9fGc1J9AusgCtrqiZ9g96uFKIkpciw1T0p5d+SHtBEp
iiimbxrEQ3NCM7KvihaUWs5zeW8vjQERjm1dHkarbC/qKKym9hIt1+blWhgiHby/m/rB+t5xMWYH
RdvyO/mpsSuhCKyqicRRUYrq0Fmm+TDQstxmVe0yTwGIDlrN+YpW91UUow7m9BXFv/aS0UVfS43m
aWdm71YeMv7cfdQh+nd1E8HKhSqWOuwbAs968PQp2EfYSlZiiVezS6iw1CzJhnMQl9RZy5Ci9g6n
Ionae5Bs9c9R2Zv6sQtAyFTPitAwRw6ZmcZzuww37SjViXrH6wdymOeyPmgo9vfC4vRv+mZUkhl7
byrbYkifnEwr9tFUj1sk4d1bDZRsaxuRtU+6qH+LdaiOkUtYi3pX+sCBq3Bur3NRdG+JkA9jFnmP
gWxspIS+ubbp+K8TjeWClnnjkwzS33oY22/csdxt+Fx3hjTZ6/X9vNWH3H+r6u61wLd60ZnLQUsA
J5OI8TgY9F5LVuyhhpp4VCeRhPyxxHoeTMq0rqxv6qwd9OFQhuRHjfnnXyGJFtC4iJvoM1vwUJDV
UKDoJpipKX5viX95x30pNo5hxw9NUIF6zcD7zg3ZwEnfPqddgLoOUvBnFQ/rBrPJLzyV+9FEurBI
/3Ijpds15/XFwmiwww7xswzscjE546xf6pA45BeZb21tq2Q2jsSU/lT/UjkpJrP9ftevxFOJJk/Z
A7Wsjzehw/JPuZ7Ui7eIs6c6yVbOGCQncL/mo2kbuz9Op3y+OUMkHrTa+cJ6gRyTRW1TFRur6YMH
NV7GeY2zKuj0tZWTp4F9N8GAYYsX5evJoK9kMxWxLhX5rRxHbeMPbBKUKQvS0HRyaRuuCOtBxdni
SkSM7QT9vPZMR+7SJsVaXBvIfwB6hqvOYbgwA8C66oa/39jGFhaD8TAxyMNBXEIrvTSvVrKQZJPg
dmCzncRfBF4d9J1R+xOFxMorwvAyaLW7cat63vRpToNmmW/g5TzWseyffDmQCyQjFMQuy4mkD+VG
KY3xatzyvElf1fVsuZ5reK2KEEFz5sczK/8+OtqGFK9WVb4olCFxfAI1tXuWUMtUJzQOSnqoJYT+
ZQ2dF9rLqDbV901QyYNzMQyrI8OuePOYas5/X8gM+89T9cZUApK1c3SSBVBrTMypArSUEUriqZpR
Rd6r7s5g+oBNEmp9yAYPU+HH6xh1JDNjSSHU5JZeRvj7MD/a635ALKoGVzXMDi/YUHumwmhxtLTR
rl8MGOrZX6STBypNxQogk3fICNimfQBZzigg15uO2V/V4PH3VL2LTvXPu+ZUZCuzj+jvGpIqB0Sn
Lqjyh6YSycoI+vA9xlV07CsMGurdPitwrg3nu5oaULxxkHWnxLah2LvWxI/ihzy60r7Ypd3esE3+
ni0EM12iiR0FbMway4r8b5nDZrJYWa05HLzasXcUgfw1Zi4d+uayKUdFos4GzpSNVZ1Rzjv4NC6M
pLv4Gq4fjH7RsW5yUHrpBA7YB0mnJgRhU18NtfFFXafVlm2qUnfPJslY1LCK+ond/015g2Jc3Kch
muBNL86hheC/Tdx2I6SD1qkwdXc1LM7KiR94tgL5wBO0UBKhB/RGEO4z31+5S5kbpW+LfomRBNZL
8+gJeBBjJrSV12iNI7cDMR6MCqymUivVdnXd5asaYc6wwbIhLlXxQoZpfxzd0F6FC1szn7riWFJM
5TEPXuNqCi6Mb9GLsVj+hFU8CwxEJw+F+EkdhcABnGq6IUSh0bwICckgFKuAEfDBACpzkwBgVhm/
2Csw4nOxPIZ4hL5i50oeKzP3UFGFm5D781xFuVx3CaZOy8idlWLbxfXo7eKSRZvqcmglGRhh3tPF
NAtweUnc7r3I4rdDbkD6dp+s1F4N6XFPF62mxS2YWVSpsvNieWR3G/CBVMHZWYyw6lS9ANZduW8p
tXHbvhIQ9+cpsYc22zUTCw32zd/LStNZs1fiBI3B3mpytFb3mSlIvexBBbunRW0TmIhyMWdxbPvx
VY/lybHFj3yZSqy2j1dN3FYbkYwf7QL/YaP/HfILQVfKQ/pnCdNQMAyWfY1SVgq3Lg5aGvWrtLN/
/O/eBaH/27oAGEU3hQEyUHd8W/w7X0xvSgLxHKs5aey496jXkNoHiThDbpuv8VATzVvM8wricozh
VkfaNfvGUeFGvJx6TzMV8ECdU90aT/VShsD6lz2kVfepzvpCpA+aN3wWSfCKXq78Cslk7mOefA7S
upl+lJ373oK5egzRAJxj1gi0jEW0Rm4c75ykAZRoei82wpHTXI/f4b3hOJChfqojCy7ISLVUM3fI
abzd2KfjMQYXsl3ofhP5JBfdGvbq+W4Nl41P29oH3TOq25TPyJhRW7TATY5KQiUlYcCFX9XroLLc
02jbbJdnrPJDWT4ZyVC8wuKJ16YT6kdhJsWrkdrpujct+dRrTrgF69Gz9kEDmyKuvwIdIjnLIfUg
l57+apQzPuXvAfbvZ4r6FpRD/BrDZDwvGhbacKhIeHLYGvTRD+K4qhfUtzq6Ord5Aelv7hrCus6V
h0GPvDnj0tuBcyoM80XZQdvJsq5glLHpI74Bk7dQzYpS26EDK2mJM0g2buKfRRShgJtpLgwAKhPT
aS7U6JeyW6udTGGZ69iw8d0vT0E+kpWXErFGhSKK18gOluVvVF6ZjXgofB/EgA2yacbHgQ+MABqW
3eau02aN0Hh/R6TveDSRpm7j3l3Mejml+q7vKN87VnAenOC/CDuv5baVres+EaqQwy0B5iSJsmTp
BiUn5Jzx9N9Acx/Lx3/9+1wYBYC0bJEAunutOcdMWCrxKcBG/8d/ed+TFxlarqJ+duIi2TmVU28z
3cF72CbY/TL73cmb+izPaUNcN6rK8/3YafNjpqaeOCU26v0t41kqa/0kemJ1NG7HqoenkE2/FjrA
0YLH9bgg18XXkhedsSlM6D/BMECtCkGfFTJLrtE2vt3rBlnksCBriI8G5kR2SUDZoNOln34Zv4R2
pb8RGyatkiQI9yalcEgg7YuFYPSHVKLD6dCirtRiVZIBGq0acuZT1ex/+ipDiD1VSEUaZOZO3L/W
koQNmVikXVLZ71MSR0cjbhbPJHtqlFMy963dvKg1NJiWp2lRcNiFFSCtX+j8Ven0GJ3NNyMy510I
0h3fXGfoW2Y0lEFzA0lFr1eBi2U/WxPEATMvUIyRpV1Lvi7Grh3upMETMxlxqPdm7/WEM18iQ3/T
Kye8FZ09rQZtciBH4X/UkWSuAXzJ5wj7vqi/iI2a+ySMyJFDMzX7Egdx9n1qDyWgpG/WzCirxUdW
buGtBLl3GMmIWkECov6tNvK7lZqaJ4zVskVxssyzN0OTW2rl2CanutU9pe92naHVKIWi76IB11gU
8EwCimWpKh4ghrrTKDk8Y4zs1E4B06YSJU1vVV+ggNUbI4ZA3FkEC6CaUbhRqe/TNjmPclZuRygR
iHdix5XqoDkIP0vWdPvCD+LbUDOAQwIOu72tFntEljG6zfpZmFcV89qHSD9F7IvYZFL4Vkfw3Yak
f2A4Q8PatkjHl72gIzW8k1rrEprtk25qw1UR9hG7fxoKucc0gzg7w6gF7C1xDmE6aicKevaafzl8
Li115vtEKnUv3kjJCFKM2mpeTum3qOaJR7HSgNlAD16ZkyfFZO3pT8RAiglcO3D7i8NhiFXvvtKD
VlquxGLijjVIZ2rT1G3coMEXM1DA2uljmZ7sbtjnxGUh+eIiLHNpPl1IpZZPZI1DpRfKEDVIiU9a
BgmzYChU2qm6e88tGrerTk8RjGU5oRgl408Y/BRQWrlppK19XwNOzfJRkhyBq9A8BFy0XUokfOJX
1LYR0pegM7ejAbUSf7hxtJvhXbfdhpyZHyXcXReiCjpSGJy7mGfPfbTV2iF9o3scutPS7+drwYi0
yHHEBg0aq3yio1H7DMOqK1L52sZtcqVhhHVA9EAmpJZLflO4PDlLujyHIKjecKK3+1CyvyHlKi5i
ZSfmkB2cMt6vNpvYLwPPCHJnG2c08mCg4X6SWLjmAbrSfx/oTee/E+Ug8KqWZkDydnTSUmxHZEj/
4VE0DRUAoY11ILK06DAW/SaspksQDY/BFHPT8HmGGbeERo/WbPP5wUQ2vc9K2dioTuc/FImEc6Zj
KYby+03sFZE83ffC3+fEqyMf+R/vg+bxfTYa5Wg5cHxH1ajcejHO8InCrzDy4jxIsn0k2wriRFas
hfSW2FnqgMTLgKZAidsT/7EzFV/1xGGnDY4nR9GPtua2FIXTdmA+HMYqQHqBuhKH3OAIEn6kgmRS
SouLu4rzO+dEwE6SxkrclBocz7AZQ84y9RbWOUE2qRrUq0kSIbJeXnCAp1CXU4lFVZMAoSFqDOFT
JAMs2Md10d5ti7muvxHeV4yPOWrivxyFUBKaU42jf83DapBocIwHtcm7M+kzIgxpoIqBYL/rXG0p
VIIHVJHqZbOH0CfZy2JghKNqr9LM7G9VCHldhdzIUNX1N+if7SMi+1XMfK90fW24EbYKvbgJ4vvP
E7rAjNxGF+w6MZgKCmbASZRN0O4lx5ACGG4kq/QshyimPg/VdZM1/rqrgKQKvawu4LBO+s85GvgA
wLSg2Vhc6mfk0n9uWgpCrd8WB3E+piq8ykfAPOHcWNsuWDS8eVdizJENl9JHeRiWBkLV4u7Oui3j
j8vkx3HN0K+PUq4ZL46Rsg5AjZ9GZgHlXZLWHQPrKqtwzIoeAsCb+BgP9rMkRXq7jpdriLv8KtsR
Uy50Rp6YgHxORcTMRJ3b+cgSOzBYxNyxHDr4vqtSpC9tLyOk+c1dJwVyWBOoU3rFbKWeqhZYMJdX
544ppz1F+zugGfKdeuISfjBRCM/z+BFa5UhSud1imGu0J8uvfyWoy09RS/Ts2PiPlTk0Xwu4B15l
EyOT0YLcq9JAcvvUfG1SViTNcnFrdUPCIek72J+TEfTeQg0rbGZ6uF0uEA+TV5A4QuCrs5pcUaDN
XGgC2hmSKYYPLa7e+jI69JR3NkgkdSa5qIdNWr8nsSc2sjJCdTBjKqmNeizaoeY2jL1wGKq30aRp
JkHs2YRNoxxkqSRxKbQ2FjFjr3UyIjgc5nqbohf5qjcR7KBY/uhISvKoycnHqeUZDVH2n9ZyOqAt
uZtIJ0BfJ5WFHarXbOazQLXEfI28gTR/Sch0AUH0W6Ra+LlHlVW5RUNjesz1nZ1IVVSL+cZAhMtB
0I/uBWuUVsHBjhtcLAmk96WhKsSPWZ41rhqDl24WRYM/JlTl62Zc45kJ96QBdqvPF8YqG9dDZunX
GN4NHr7kastMbptZLt+iKc48qyuZSpT18KoQfUNxjZiamlhEn6n7o56kB3lpSE4GkRZozZCgyqAp
laVUvxY1/B6hFo9Bl/Kq9mrXcA1CX0alsAj4WJOjSPOrE2o4stLGgWTuxQIqayY2OWSZjUHJPG42
naovDMT6aFUwK+lCUChO+5r6rV/t7qMxTrn5aGuEGLU425JzIc0Z7a/OPKJuVXeBhVBmqMZs50hr
0YdwrIk6ZmKAR2II9ycslol18gtjPqhpTvdWnm84aUpP+28qc9pZOv7Iul+rSiq/NTyqtHLRNlZN
tykCDIykSztAAyZGwXqRzLZhVl7DigsMt5dL36t9prhRLi3ztiaYELWofHYac303f4eDA4U9VIqV
HhKqaPfTSiw+0dHbR82AiZ/ZyJcBPtokLRZn4ckNHEU6+rL60iDJv8uXSMrOrhOLnqxsKKsV5U3Y
VyiJulpkFzeqrWADjQ6Nl9Dvhs2EZK0L3/tG5Z7U26+DyS1WSDehh6+YgcrqUN+C0p5vBPeuu0UY
72g5HaPOwRYod87NHEgzZqZ09stiPAaWyv1lWWcKi0xECoxCx7oKWQpRDXxNl2YIAiH5hMKXG2GS
bLImmdWjdcCavMgpLb9vT+D2T8wQ4Vso3Y+4yu470C42S6RVmqjpg8iDihrzImPEfEBwFGHQdEDF
ItyFQof1liBQ1OGsMF97JljbZkbADx0x3lqOPsLKMH0vYcZ+nuiVnNIm7NYZrbONFKndbjRVqqLg
2Yns4ENIjRk5Om/juYmHxUHjgHPvPJjdeJ46sz2akg43YFE6i00Buumo2DMJCIWEFGDCx1I21R2Z
G2YK4Y6q/BNPUFpa3GOW9JAGpkSZ1IfYmBGfxMX2BrS+dascU7tUQcoom8ULIE8xMpNXFQ7lEjWp
vVLNk1Y4EEiyFG1JbnbJaHq377UamhYeajtr6zexp6TWP3vi3IAokWH2nTGtf+xZ5IFatipAJfze
MFZ+WUxQ6c4E9R6bkn2NDBWMZ6aWb0LZm2kkr6pDMF7u89A8swhBTVGVAEWD7m1bV1g6D+gPizsQ
poSwddYGSqnakmqjR3iqZ+67NaUP5WFI2m49jAZNVVsiZHOxxPaqrz4YKik6k3/QjeCHEFQEsjKs
40KygH9b+o3+YLz9Z70Y01WPunRe3QUDMOhpodOScvGoN5RApu9MnjFAyv7sSRWRos3SaBZ8sYpl
yQknurK/rxMCtcVTV7Mg+V1IDqx8o9rqIbdS6wedNpJsnO8ItmLXnsG/pMDPEKDZxsNU6290Vaav
8xxXLiPidpq1dlcGxuSK/3OSArduAq5Qy9ozjZ49HN7ZhvJkdcUZMHn3Juk4Z++hb6F9ruiyL90X
sWlkCrjZUsoyyaaLNZqa03RKfStfSw2RvLjzHiiWMupoGUEa4N6Q3uoXJaBywapxgxoXKOswrPto
0rnlAzLOARAOKPWMqq92dxdTvaxAcmv+5k96cjLICr5vTDVNTuKcrY3be2+A9L/vvm/bO/GcNR0d
lo2YmxWd9kCrC6rQ/+dnABZwu8mYLhUZoSvhOA96/VRbxZMAK+dN/DElmfqx7NDGUtyRK3svXFBN
4Vlq4DxQEKcABOgapjfWX4yrPFiOUqE2j/cKZ2L4GasyHsVTDWCRduoD5gMSDXAVkvYU/mon+5sq
VcNBresS3yAFazkIpY2NStgVh6RzMX1eXhh0sJLJMuHWspoQYn/czmnmnMXMUh5riVKYpayZJ36I
iWE/Btk+sEFkk1hSvlKtVLwuKdAqxLjIZMM3Lnqdf238oXpQyBt8RgDhCXi/6jMiYTzxnESrjkGp
QpEN502PmOuoR910FHufG0IpVA8V0v9IuTH/TrnBWqipumXzPzMtchaXEuyfKy/6MWVgOuOGKQd5
LIv5vXQymlZJl287+p8bigbYUdPoNs1O9aAWlfFiDjscAsGLgc3skU78Me+Z+xZDpp66xiZjdjlU
1WzaBdkMv65M9kXjwDVcNA9GoP+ibXXRqEu+WZPF7BNd/SPmv3Y7yxPKFx8RmZCICecJSbutq3+b
KsO8mpn6UC9zzN9Hok/8+2ismrc+CNqHLAbIg/+0XovsPfL/+F6V7FegZcNxxKgF9l0zTwh9ZuJp
w4xamFqdCcfEu1CB0DNG2XaxFZjoiagnqrS7vxlZj2SFu/HfV78iSOhPSDVfAVwaVTcXFDjFrb/g
Vv6Qm1CTkT9RLvgp4FViY+d1eBZ7k6ptHMXeRblpUR0hLcdXyIlP5P6pT3GbDhJr40whxxwu3fvE
HMMLW7M9530kn1Jicb0AQxO4/iQmnCvu29VoTDXYAjM4DjQonWXRl+Rq4ZkqI6WoqOmJ/0JL0boI
tR1UoZcFtYRHxqGcMpCDtYA69HAyw5VNkW4AimcCJCiqRHmqlo2q9sRWYBTfBLhbMhLRXlrD6B7J
GafGXFcxIUlTDT91aN1//0C5cLlo//xEDXRRFm5EIkSxcSv2Xxc1c9zZzIIKAVVxzW0VjUfou9Zk
5If7AnVqCmkbT07laajP902HM0Vz/LfQRulSoBJ4yWxvsrPMNUwEzADcwUEuPaQMHb7fps1Lb5j6
/vN82Eqbqav3YW3Kt97G6huoZDRFfT5Amh/TfYNyqTPLW7ewp2CPoFXNjeEUqlb/nAwEd1dZVm3N
lExrkzCbc5SSD6tgjYImAfyeX4KaX489HcyL4oV6nG5rAydJUZgEg+PyflDzmsWSUrhSWxO5vECt
+spcEHbqVfyr2B8SF22Yur8fmshOFCqtI4XiJ2sm4KlYxj6k0CFcquPglJn3iRoSdQJRHciQQSJJ
ap2HEHMsjUqnfhrL8eRU1aGxp5C+um6F8OKLeTfMBtcieXQ7IXTkwQrEFKneCk4QQSJtYng5FgPX
1LA8rZi/RyeNgcloyKHOgnAljUDu79X2pHfLSAVDEvnfxUjUp86D343NPmus7+KaFa//PopT3WZg
8LVtYwbqFX0+JbIymt79GuXIoEzRtRngEhi1A7reoaYQ2KW5Gpo82Q7TYH2RwmjjhKXyZuJh3ug1
aB/MIPLbGBLg3QVfFyLndeCyOJoB9ngpZdnv+JW8Chu1ukyTqe0SW4FPUzYP2uI4NGDREsINFFG8
N8L9GhlT8FTH5h640nTwM7AFolk5ZulxrMrsCyXhp2ZOmeVoWfLWDC8CulE4+Mr9cUh2Emmcy+lM
J2XVYZG5Nu1S21W6VWJCpuyo9AUSNaJNLrGmVc++rWyZ5vWv/+OeM/7Gv+JMN8m/4wmkwAHkUfbf
A0mY0kNiOWcf+oanAzGBsGaXQvpSBqoTpTl0Odi0uqQYIOmOtpOREd2quiQTTd7TNeraZ7scDFzL
L+M8tlcafTc9BDqYyU9+qajPqU+fCQMqInA9jK+lT+KSXQwf3Et5lQw/4g5o/DhX2q7rFpBYGj+n
vRGdRfgDejQsDVH3rciZacv53G56PQZi7qcNAhEfYe+CPzRt/MhEMFTUCFzTaSDlkpLuAfAwbhBQ
iO6FILoRh0alsCCcnefP6K0ZOFxh5vOSGImOxrCUcgM2CWrOsniA8s9iqsRodM/RGtNEWdFhByxS
qpNLUKF93wuXczPxKC5KrxVTDISmNMJRiqOHbpzpV5SaQGBE1VoZutYVfMEkn8MzkS4xGkiHQMo7
ir0mrbbNvPu/yBJxJaQ0ed9Vnk1Yr9f39kYP6/hDl6Foxw1VxmVviCrzrUtUGjhLmfzTeKtJXeiR
O5Pv0ZcPaCsNyxX6Ty253RVyuqodc5R0a0xu7aPeBhGymaZdwQbsvXFkfrMK6WVtA8JuML2lPYuf
wnENuOFuQyrLSjwpiFdPjTD5oklt9qUmJjjErwAMU6zuQ3odTnjpizZ+Hf1Wcq1UJtOLb/w2h9MX
DS6P66eWei0DQDytb7/FeT64uWE1j5JC4ccvCZau5vgManqttD0j4mdhqbDJq7EL9V1cG5Acu/PU
84HWtskdZfnXfIqsNbOievXv95Dx/7S7FcuCvUQF3FKwBtpLNNMfczFYsYFPs0s6OHZIZAPOxsbM
5e/LjsaaUuwYcZ296l35YesdJiylv6SqOu+7oCQGXAnTk5GTi7JM46q8rPdxCNSO0vvJ1kmANhc/
8FSW9KNM5+e9EVOH/VosyOoAMjV5tJD1AbsxVNc38VVIJBKjfKlvtZWhl4sLHFLl9DKo8fit/s9O
IvUvYSWDA4jJGfr0GDXJvEmtoTmJU2IjMh4rzoOdaU7UnYL1//gcbfmv8Z/JkMmkio6OReoH+//9
QdIC9FPKP+kxrseNKFvHQQNhP6ZlXVnF5V4hCdIKjkhnlJiK/DnajFqt4HNz1GMbwlRAyzyFrArr
iOdZ7eTSY2g19pmA1T00Q/8Ryq7/mM/of+wlDECcE5uAEFZq9cWhlqaZ/qqpHaFHGuuKfDCebVQy
qbYobVteRSHImuLneTkqJRbohW45K0VkdBhqbB98NVsiCZKT3WrRiQ6BUACL2jvJCG9371pSGvJj
NqHOMXPLeOwdpdtFZVlt85QOQUFZIQuy6jKPZenVgZPAa2h5rd9w7UwHaaFcio1JqNoqRvx+xzDi
ufUU2Qgf+wXiQnR87FmLizXfC3XDOEN97Kzky2yT5tsm6T6dKwKmKnV6t+Xyg3Jf/tS2CKcgSn/R
ljZ/3ibJhdmm25qSm4S47xEhSG6rxewlauDVYm95Vcusb3YRQrbg9P0Ny1t1vdGx32jVtSzUDfOX
7qO2mtrN0xx3XexLW6sd9sT2dA8VZEHxCfd+lq8KXHFQQLILxonux7Izh8yiJNnMt3Nf8D2j3dyK
9iwpDlfbpD/hR/bZ0mA1dtLUrc38l3qQaj6deDJ6F/r+GZ1PxaSib3d1ae9Bb3TEDcKzGhPtaMxY
lnqIoGFuuAb9K9eHnBhrR12ef6KDa7ysSH6NY7i3Bul7rlY6xUTa3Yb1PndVvtbyzsaH4azJwlin
ZfYxR2jiDdmT1BLLQK2+qHjwCPeiLEJEj7F4UKXvATD4TT4wA83M8EcXt6uyAgSt9JNz4NaVGNAQ
OWvRJqo0gvRGfiIAomlQo23N3BBPlF6v9Trht5cDWJrd1tIzc120Zgc0ST4Mk+EzJmWJZ+Hcajel
qQLyqtIvQ+vcorw67JIA1Qb+ejJHj2TpEQY6QZu0rXKDul1Tqm0LDaIMgs20ZEBg3ySWZfgCRkT2
kq7OWUHWXAcOsDZbbbZVSlo8TyCfYv0pdYJmlTRN8IQOC2xeNq2jeaIvWz75eRZshrk5NcyawGAX
6t4wYCvUzskihmxlF7HOcENf2kZe0SX5eJCy/Nk0VZxeAbAtfTBnNyL5NOj6tRnnoweeZ6VkDNLd
UOwR53ytDIZGNZkBEGNFSiC+VvqPWY+G9Sy/68oDWtBkpQJp6+GGZVaDMGkatlNr/ehycgSRmLc7
23fcuF564dZ8A2hdMrRJu7xX9D1SDQTTAbCfvog60oWMw5RXzExMlSBN6UetKMCuwtUE1esKb5q8
RsrhcTujJzRPJND2zDaMmOVgzucH3rbt2qNDydNV6piZsNZtocwaq4UIybiLHnV0EtcebQ+wubxk
aJwnEzHToBJGmT02+S9qUTTpkNP06ts8JeaaZIa+CvNnR89BFTOX27EGyp61dpnrd+HJlutXQVwX
7HUcpIhhUZ1ptbRTys7aiOCxJpkuWT18j+rJeUhsOd2wXpO3TJr6W5wPB0JN4TN2SbtWlnHMjvt4
XUxMGa2+/TIp+NdCvygf26F9cfLhktIIOnz6XeYKjGgzt24ip+UlXJ7xA/aRLVx1yCOXvM9yr50h
Q6U03nwAU9p7psEcoLAIsRdl7iuTVQ+3o8dK1e1ZFvl8ZSMfVzZV3PmoCfkz9TdoX6uQXuY4dU9Q
FS8+blzffIm7dNVOMw/t1Mt5VtjyQxS9lyQNIqyFKXJqYB6E5U+C8gYoR3p+lc1dY+8CFvI9IKBM
3owjetNolQaAYkzSSM5Qn3V/lUZfh852K8g5ujwCJQIgubYTOHgz2lKLK+8wyZusPiisIllqYTWS
EMy/mIRzuYFMNTn8lvPgudrJk5Dvdl2uuJXuIwUvpScHefLR74yT4ssPMVEkrhSb6VHJF1mQdtLo
DY3k8cyw/Y/5yHxq0LOfQWc4Hgjc8KrArMiVd22ApEyHYojTva/6wyrEF+jCP6VZpyfIhijmzJbq
P/W+74Y2wPQApeoh6d9sA2VhZ/vPdUNFT5KN10mRUXIU1QZ58pd+SEgo7SR8z7Z15O6T91GIS7J2
FG6JuWCQkKm+oVfb+bhkjx1sInnmMTKVTbofTenY5lWHH23kSmdlF4R1cTYn/aqSQvZYoQLuku9E
6k5kHjskz1n61NJaisdVWmfhpoOsNNX7IAF4DgfwI3FeW7+QYUW037EtocFY1qNiGVqF/ba1GYdZ
sg5dhK5tyVa2SxJGgmrcmWYSnmTf+ircfti+aYxSeXchdJnoMft8NycO0zecG+t4UPOnrCjxOc2N
vOozhWZzFzgbW0MEBJhRw1hd47ssLO2isajeYAJYzNacE6+i3Cu8e01+0OLnURpOEuWeo2Pm1eVe
QG1KEB9ps4Q1RM3wiuER8WilbFkUlW/3v0oeYrdTlMqxIUsxMkC7w4AUrB0wZmiW8Q3Ni0pZL6ne
FXy5S1AEQjfazXkXAzFHLLhmFiWDx4GSCDBFe20badqg+dA30aKZ5CvTNiK5Y+qUAKiUMW+EUQzo
ZQhUKkaNJyxwJtwj8tmMrTFGO1Iw2rtIp8CQjzSFwwLRhKvhb1zPhjkAiEJTWxcqiq2cOGkhPfv3
6aYiCnR/lpscZRGqyqbhmLZBWvgSnPPHvF1lFmzKXGXH1mDBxlxvPNt2a3oJuXpuEVjh8e6hEXN3
RLu7hsf9S93Kb2ifwN0607wZMCGcB2fwUpyjt15ub/lsSTvDMCsGUKz4nT0gmxzC+M1oDK+L+/xl
LJXzfbmqFT+U8ElMXmiAE2MMv4pEBNk5QtZJVlEGSwV0s3/LVHiyZak6+7FxjJ1FrzkeJ9ZkSC6o
1urScztyExHR9xEadJBmAA7PWizPG4tkNi/DEshzCd5o2eTOTqwnuJQnL7Cc78OMJUtL+/k2ykrk
FQ0j3JB5AOaqV8miR0pnOjmHna69zgVFpsq6pFHfPEwUHkW2a1rFsZv0Np9Pnz8moyVvjKozvWGZ
fg6+ZpNscW7g8FuVTkcXbIJzrudpG+T5ll5BdRZpYHVaEchFj1qsS0tGlY0DcdbDh0O/hlLZuQta
DGS9Tb56FXXHKWIhLKx7XX0uLWT1qcxEKmYqi28XDF14Eo0/uwuSq9V9sUatufQYD4DFAsU9JwiK
ruMUHYX3xIaj8JQZ/b6lBvl9qpoMQ82oP6Vpsb53fv798lPp2P/3coeIQ0eXFcOyHZk/mv1XprNG
oz/AVGyeoWCzqorBh9tReUASUR76ZSMOPzfinI1AxZ2yoXaDCe0X0/6yOCg5oOi+08w/T+odZIuZ
bboSu3+8XxyLTVUY184Ypo34OZ/nUeTlhzkeCe/6fGWum//8i/cflndmTNc1W6lqWR2qTi/vmzYK
q0OA/TFdiZP9cixOisO5GJgVcIfkqZ0fomnOD+nvvZHRwVWrluiE3+fEWwYdI9fq891//eW/DsX7
xLnPHxNA19o2U0lPyqwOIPn+2YwGFAEYstGaSJp8EWlnh7mvrYSCO7t4lkzCCaQq/2f3jze0Uqxv
ZT/edtRl+KyWNxnMied1svxas/Lq0EXJTPXkWJTN/dD+yeWQroweIwFLWpZLe71Or0ZUVytq/Nc0
piQPJefnZNMRL41pm2EEJjjDsFEG5dE1Iy5g1cQdT8sgOoGj+MlsnR6Do4NmsE9Z1a110z82rZ1t
YF/TOkMTwSSWer3U0BdNpmffSjJXxh+itQb4cCtH+qGvexzLCDSLbZXjTrNUOi9TYazsGaoD8sik
oC4/ML0p5xd7LDVGDLTbZabcirSlUi/B+kRTsFYr1QPsdRoXwxQc6ZDeZnxqlOmYWt+Yskcb1sbr
VO+/5W3+XrNkoar8GCQ0OYfZObB4fmyc/rGliIY2cKXK5DRUY/BeBmG0JiR45ch9svL7XllhiX3O
cgUfzFEHp+RNtU8bau+8mkZdUb+uAOz1e9/Rthlhodj+krb4SeAzcsWTZXFfkLj6PDRokbrwucbp
t5rCPPf6Iabrp5zKlFnEqKnHWHGlSPqpB5mrkX/m9Vn4JU8fVbI3STpnwD512S3Ri/oAUfnWhHA3
hkAeeAr/NKvpqUjtg9IFDzrrQEsOqSwrGEkDa1shh2RlXKxbGZ63X18aPlb4XTjiDTcOzYttNcN+
SAlGGpbFbAXXQO+f9JDmTzHP75FrKOVbF1WnnEhCp4am5TPix9CFM79+bxm1PTljddwVp6FWKreF
9AiiKlyZLTUCXWl2dSVZhHIal6R2HrgvQd31lrJKclQ9MfKrZujHldwqW0eNL+oHXqILzqCHbqQs
C3kVc1D6TfdjTH2xBSpWRuUO+sXuTmYXMpdnsr+Sh+r7zIrE7JMnP45udhisdc15HIN+pB/+jCvk
h14qV73+UBNnlyRHuaag77fmi42VJc+rfacPlpuyelnNqvJiFbKXQb/YZFr5ghTtWz/jJtG10fUD
45aZz9HQr1gbQcXsi41GLpDLfe0xTdLcUGOej9BthK4Z7aO+eybK+2c2PBtc1vSN38xGVdfVFNxq
Y3yKc+UjqNQ3clkeJJJ/8kF+0yFlrrRWtYl2TibP76cXOyuqFV5l8ryjgtaYykqQ/C/N0d+KnJgt
MpG8icpnqpmHzJlyeinRJSz9rZq1b0VESwUvNXxKr6BsuWob52cu1T90FOuoJCcCWianpHWLjtAq
A3wMQ5aXB7iqxYGE6Z00StMWX1F1IM+2PEzlWKS0Q/5z7PTRI1zebiOeTWIjno3i+ST2Pl8Qz0tx
qBER6TEuwwNbHoniuYg8lEeieA6Kk2IjnoUK7TZqG8s7/9iNKQ37maztItOZqFDxv8gPYgOx1eRS
Ti0X76dDx0zJ+JvLkCP2xHv+Pvz9lvury6HYy+4/AS4xknI/A3PFI/jzF8mzgX/g81e8jwufJwHI
INsWr1eBxG8hPhdx/PkxtRiQVtkYwNSLZD4DDGX5wY787D5WiL3Pc+LQ4r+ANOf3e8TL97/9+fYu
N77pSkoEVdOpzZElQnGgSYsyT+yKQZgKcpjvoojwQrgXOwM7+H20BHvQ+6VL8dnn8Q/LVIK3sgqX
+UDYT+CtxGgujoM2eQ2rmYQDx8Cl0Gh7HUOq/qjIZb+Sszb0VF+fPNG8JyeYVGsKQLFL4Y4uqrLv
7Go+l0scXRfgP3KyiCfdFPD4q1vST2ae6cwExs1cNjOT0al3BQICzqfy5EwLtNZArybpNzr2Gk8T
2OvinFm9y3ZRXwwcHJSq57MIswtVIFeRCqKMegECsIU2iftx3aNp3MuixEqmobmVQNBSVUL+j3Rg
9pIhTQ+aXuR7IfeL2spaocGp9mK2m/XIm5RQuZnGZEGcDmhYLGuf9hhF7fglNdr8SzC6kDXzauRS
/gKOyLj4ikoCmJ36RwKz/iRXinOOUoxetHxcldbwwJkD5Q7dNBapf2A2OoI59HWW1myMHCw7opMs
M/sbcV/+wem0JfkhQlBtR8qxCpHmjrGWnvUpBregUoZCm/3I8EAFUAZcz6eUfDA6Wqj4vklW3Hj2
PE4n7C/dFQoL6zOorlqeOM9Z18iXUndu4kiWsug2oDIUR/cNmSZDLzmPsjU4z3YSfyDMMU+xfpWN
yXhOHZveQYOgmuWe8dyiBiGDUCo3AAaNZ0WhUYkwCb/vcijZuXIKuzxaEYuwIXc6o8SOfY0Q4o3e
txkVV+o0jh7rT+KnmXb9huTeOIt/Cm7AjzoMZc+Zwsc7XrRcyuYi6LqAFE04cRoQkte/B2NjfCw7
c2oZH5CR3oESmh8zOyML9Ld86U+T+bVKIf1eKxJ+LigYoWf0zvSuL41q8UKzvKB3cIoK6dCa1uLv
9s21SHIW0t1R7+BEFP1xwg/0UMQPA2mMLxF20gd1Vl4Ei6afcm0/yVLswf1YdTNBJUIlbtnjjBYb
6tkni6ZXS+sQmf6LeEdHHUtSguKZUMWLokTSI9MN60kb2wOpP/lTVEF1wox36fpQPcAWP6WWr13E
KYtA990QMoOA7/rOGnN8BQ9d4UiHAkPPQEZgGxZ7ixEeLHN3qtIk3g6dTH1I1eeTDRt9nZq5c8uW
S1WvDOvK7/bsOOAevTZUUIdYfGs+k7aLaVQZLfEoDfmfmNRd7P8j7Lx2JEeyJPpFDlCL19BapKrK
eiGyFLXW/Po99KjtrG0MZoEBh86I7M6OZNDd7zU7hppSDt3ODC59qx9MGB9nEEtiXaqovYO2IYC9
LdQvRt3Odm5XbPsmcW55hjCJIlL1MREfunBzw7+3RMadykn14PnxQqGGx7Qt3FfbyLJdRe2S3gyC
icg0XzTRkmQQ6coCU6v5AiSL+z3tyQ+pzZessdWXEYEor9Spm+27MW+XJjBElSXppYmt9qVwAev2
wo731pR2L27UepshoH46DmWwwybjr6SF92/3rhvuHZ0Jerb2om7HpJhZd7MLrDPRxsny0c33ymjB
Sghq9FRZZwvt/HKw+eo9eryDw3ZzdpO1kxvve8qRIAmGYePGJMgPPOrP8tBiFapA32zrmQj9eb2O
wLtPPrioqnIoMLaxboPCKMBkzrJ6THPfIBk0O1qN6LAd0ahYa79IwpDREP1UO+1z56L26Yl6PHdD
Nz3VpvsCfRx+iDW6qwoNw4Fg3/FLSxGJx6f93ih1s+V+RGLuN0+569YL6OLFs+YIKrF51u2dyjYO
luXj8QAck+CXn6XWJIHjciKMTIbk1Gr2Jy5HnpGsMGw/r5lJn64fFmrsOyjwCuqXadOND9e7mnvn
xoqnKzbnjdfEeb2KPVxSeYXV3NASsfKVkOABCs2bf52BY0pWeop4t3JLf9UGynCTh9EsmrOjT5sG
0+utg66660NLZ0WZ8slpbfYSwr1ZV41nQD+GlcPsq+wmRxeXNMnN1cheIwfkv9f4arw4pN2tatyY
GzksoRjuHewXy6xVubtiRVk86lWuN2LbnT9XM3LeWyex7kVtlZeyc/583gHNHgI4vPGc6qH25AU1
a1feH1nwJQ1T4K0LzBOlTbgFYVJji6AWZKAIWqCeLI4k8FXQoUEvNoqDaTLEuD5bA6YhLN8RzxAu
24bdXimTZ20M0w3h5uHXrOrLRQ8C/GLBLH1r2OMQ/xZ+1emJHWHyzcm6RfkkxPQxTMmTNBG4nnbu
s6n8OnWaWFkNWxt0hGsjqgkS79zsh2HV/baa4eCSgySHoZn/lpfkYYLxvXtIDaIaOxi/KOhl6yAg
9dzDeaCPTX/CVXqXL7khj8bAdcatkll0Qy3tR+GEw0kqp4h2K5SUiLc57K3/FUF2mkmH7klibFW3
wgTtly9G3FjsLPMzxZ38SU8to/zuOG2x98f2YlmG/ttF1oEaavgh2GmR6OPW7APz79D3kdyRlYKV
7RcabtpLZd6+jOYQM5Mb9hEeMZtcfVpiMinNA7mF115Exb5M3wIlt+Jz2wfQNaRDLFFJWQmMOeLT
zEZoGXmM/4ciddW99KNdvDuh0NfQ8sed3Rfle+xWCxpM5Zdh6He1GbHHDbD5mnF8c/KyuFXOzSFp
8vwAEk2aIFFEMZX2V+yBWPCnkGzCtK3u0tzqt/r3lrYKIScEpillKJYVi6SDdLRUU3Cw6Z7GBRFN
CLDrRzrqoE/hNVKR8AzJ2jbNeC31biBhtRUpZfRgZpVaGA/OzpkIYZKv9lVtrMFwsHaitb8UzpB/
NBW2oFnGbPliLvMOkMwGXd9orI0OQTrGVz+D5mALZ2PN3IouaZuV2hIJY8xDlD0feImGaxy3CvZV
9z3SgoOhB9XZn/GKNm2x+3zJVquKAiXGuQfeTBfuuNSpEJw+ZTBBTXkHNdxHWvD0729WkBq3ie7a
DX+HcdP6DLJ2NB0+r5e6Sz7XiBXw4akjO+kuI9SEH8LC06Z3u+yQyc2Oes+HlB11XrUcE8X7Pua/
kVrbX1mWr2WHXh/4XsFOM1dymDBLo4bK/urhp8wSiwGZ6nrsCWSUcD3qGdp2aCheyPt67Kn8pJZl
niSeeXZYjUqVvBCO7GyKEntkkhKowb5AP8GQgn0ZBNXGtyluRHbYLjQiS0ytUHFMFNlLkXTAgXLo
K/UcgzjjZndCn11xQ7OpVJF+AY+HGAzb+pPShWRD4hZeQ1xK3kQl9tLFYhLheVIHvX94Y1JNP2F8
Bz1fmyQB5gXIPD9O6KurE66G1BtZxGm03+azab72eeb39fTt832UOCg/Rrt/vSG3ehpSQ3Zwe8i6
tV2GK01Jq1VkN2SezAd5NmoRbhfxLScD7wjMFgikorvszjtWgfyV+RhB0e/CYfyoKCud45hYP+y/
/rrsBmUjh4OepAsracu9GfXGVR543nwohq78dUmlcHd1UKTOb7IH5lvfK5ytl7opiC+C09Q5vAe2
RfM094ki4e8DV7jL2oePAQCnRE9baRcLP/HaAi7xXIZ+sAy93nov1eGldH3lt6u9tq5y9Qorvneg
8W+5UInLYPvyz0g3G/3Vrgd74xsUEjTNXCgyNsCzbeLZI3Xc8OcMnmOX6M75VbkrkjslpG1/3iGv
yXdkNftzAUjfpje+l3uGQvFPGnvgm9wzaLoFlrFo8CnMO44Y3+tyErju5aszU3hT+uit2JLW26yv
FZfi59R8862xP/mVorLAU8VbXVTWtjCMYi2HaZJVNKBo/ClF45xN0glwVAc7+vDZO9anYM2foT3l
HgIdxe1ZGhAT/82okLNaocNWiMlaiZOBplOTP7lpSplZjNaWBY763PazV6b2wp9uHe5gWULu81gK
5CG9MX4v/YlvmljHiAzOWm9re4iz2i6iYnThWr5uMcusRRgRq2Rn4mzHJQjNdtqPaqd12zkwZUVH
AmvR/GqT/C5rmNEYR/BRONl4wVQAxCvLc0IxwpJ6X+sOl2xyqw3fTTYhTRnuefxvpplaW8/hbvKg
6z5hb1mkD8emNK+hkmZH3w0cLJX96U9DZR5mcXOadGD3pa8ua1bPS5p8LWWxRrPPj1ORXJRFtWir
sDlVTRkM6EmYHOWBxQ5xJBNgBvSOyjLs/CWAYXGl2Nc8UdpS1+YUB2vJONMbxVpaFYuYaqqMe5ep
W9kT9VPduI8QTSP1wwDO1+SxfZSsw6RTrU1T2+2m04InwUL7KrXAihE9pbU1XqdZpD5r13tF3OXr
siU78G53fncUCDRBrfliiXNtCAV5PwmjbEyJve8n7W4anblmk/OlzUF9SpkVbRywRKrWqYcHKJu8
zWtC/JzyT5pWPoBtgp1B42W+BrNn5YqkeWoTjyDd1j5XVlKQmzKEq4HtGAXnUn97MLdC4SPANJCV
za4GcrXYKEZw4MSOgCvlrqoieW4BUJlhbHwJ0a0eaGW/+5P2KnCa+Tk7UsoHG1oF6UYme8nfQOUW
SZOiuVkZsZh2Ttyi64m1blnVRgJnUnjmj2FQfYuVIruDtRnvfn2UPy8PZdnjhTfrMl47KYklNG9B
qOUDlmkH8YR0VkmPVabzJAvq/Gtu+g2K6LPCJIU7CtFVMqjIeu3+LoiZmkwWgcvSrtbyEnxW9aVG
hbOgttlS70fJC5hKbKseLH6CqA3buK246wQ6HmLBdD1WZQooZXTObZ6DR+eR+VFm0Al8DBCOT5Bk
W5t4t9JQ22Q5O3JzVCh5afBiJATBqsYbLIgzDln/rwNUkI4MrJK6bNlcedLEP//PCQWB5HGlT50N
uqgOczE3klbq6Frmxye7K7FUSyF2Ebi7U56Vv4FPjRd5aBUkhRZgOUV+X+W1RnfGS1GhHlNzcVVt
IyKWmj2F1asjFH+9OSIQuz8udXG2fziuHp54AGRyf9shitKMY+BM8VeQRFKT1wSomNnwk6vE+nMD
16zcDmHQsQEAySKdRyk9pbY38xcop3NkijB3KBK6dT6E1jKD8GnSb3DDjeamLVa8TD+ZNcgwxzbC
7wZKktzp/XddG/314w7GOLUrQPEtpXNViStnL4cl8KVLrbEzmMFBU0oimN1U1sOl/3nNUfVzq8d3
w8mPUkr90Bm0VQlKLNJoPUVHH2HfIhiD/FJJg4GMFlCiIcAWo/0IJV4ybodxX8zwYddyrYstBsKN
YA/LS1OmMIEGAOoj00BpaFvKUTI+h2L87gizf4zivMnRzeHRkmwxI3OUg1bAGMmsOIWZU3UH2Qn2
2F0fg6F4glKe3f4UOYeS5b0aITQpHaJyZse9PAgjHnFn+LfcIQuhDrvdQ3irDiqg6czNV2UtWmzf
PdIj33+flatXJDvDW0f0K4+F3agSEiyn/6Atf4V5lR3lqEvS6ApGYCOeupnAX2mNtkrGoDsaVRQ9
dUUfLOQLeR0Dgi864wbasmO71VTrT4XWp2DLnXQ2qOzKN7pdlMfWrHY9yoZ3gEbLYHbdjoJUAs0V
3SnsquRSQ8LhQ6GRYNEtMRBLPc4+r/VFgx9ktFZVYgdPuLaRdUzEZXhKEx+1Xs+3deOLWwoAi2zZ
dDoUCiJ6wxbLvIVlqtmRB+Q8DvZq5Yb3IDF2RAvGi2qM7JuVT8QUgzrla4vkNM1nFhL4PccwkpWs
wD2Sg5QUgGdnZmI3GeXJUDz1azhHWxVzyBVbi5DqKZwGF1jNJiUN9sUBzEGETNj9Al3LTOxtTFOv
iZn3zGNYqn8On8PSbrsDM4cYe5jC/cYwICWpcfRDngBN/euEZLkX8oh2hB6GV0/7o8eXDFhyUADz
dLCf9dYNTi4VgE3fxcre0sx0//jum2HmXyjQ9Ujx8n6NGKW4NLNCLKcqThvpYJRpdZUENFAGAgN+
/wbBaVhKcGDR+2C5hdY+JoFsHga+EWys5Gyb1I9UvboMVE5+jY2/g0Lmkd8sJhw4sGAMxb75wsp2
sWZme83Pu2srHHBndRKyIY+ztS/gFI9zCVWeCd8Y3tmSZsBwOctmbNVcQ1rGoRruWjeDtGAiT5cO
PasttGU+9eWxmQPSo3tKytmT243W2swU/TUMimIRd5p6EgbhU5XH9nFOumnVEkNy58L7y/UCCfLs
Mw/q0KTBMT23SnWlWEk5EfY8/eycgEHMGOLua0v5zridb0hNvaZhoe8f+ozH1zNF5hy02NwfziWh
GscBLapL4sJRmddMSuN2pzRKkOPJcdqIZp0ItlaDn/15ufDtF1M3ur2EVfpzXk2+oYJWXEVSIF4V
nr2PhbeiWWj9xLDGRmaaqFS2AbWxGTM1s9gIEnA3Sc+mSZodIdu5m75HpYq1e5mGzEY4AKA72zNN
IfFQ02gGG2aX1S+A9595OxhQ9aNgL3p04QjQx1tT81WdwGSvTdEOazkfRmoYnHED+GfVNCmPzJCu
1jTIpMMeAi7eW/pD418VfB8HV+jfWEVpy1oJiIUaHW/zn87yRPv71fwjMFpClAnjRSZV9uEhoCfL
NgWIMqaIfDVM2NTTxH4kc9LDfFX0MLkmYcW3NezzdajSu5zaRLs2oROCh0SBynyt3nK//e5U2pNv
h/GrU6BOlGeZWfXLghb3eeoaYijZ7Pd2yMeXjtNSbvtlAUBe0wQtqPBHOTMeCP2uj6BjsDKkYFXV
CC7i5Fr1lri8Cb6en9yoA7TLGsfluplgC5e2RxlJEAxKJckQjfk8JIP7p4C3+0x3rNgI7pymQBWL
nvBeGGV3fvBc0OJ7qL/D3/wbia+c8QOOphY7pdBVHAcQfozQSpdGVSskS/PAfKA4FXQPo9cf0kbJ
zvLfXlXjuCLuQrAGwh2YwOI8FY1FL4jfSh6CpIEQn7b7UjTi1JSOtevsOltzN5dfrUfqixE9492J
T1J8Rq2j3pk+1o+kD2iekTy0JW/Iei6VLl90PaJFZyQLvMVQvzChsJ5Y9Xa4JPuF0lI689JXkI3W
NRb8tGOHKd5yw3qmDbHqCv3FCX0iyMC3sxHMvpuqMS7TJEiWGZWihciZJ7NcL7/IMxz8aIy7Ael4
BBKMqQYd4jzZuvzshZywlWMK+L1qXZvnjkhf2o94bTAypc2K/FAWMdzUkeeq7z1qMOy+0KbUkVgh
ippEfTeBte4r/UnP6HTgJw7WQhP213H+SgLqQ2en/3DC0n9VJ8PeOGUs9gCCs1tra8WyBZL4wwZU
V4zGRtfVaU2/qF8EatJ8lWe9Vm1iwrSIC2flYMahs2moFC3HKQb9ZkXjwuYfiX4rian6EZWVE29y
JGLzSWltgIlGAstasa7oicXeBMO5MUwVToWDi0CK4qx5GJQRUT0ILoSjNEuqb9V7295krwH8p7kB
gujv5GXV/I+XexKgKRrdMyV/6ZIqfMI911CfSpaENKEgsMhft+C0DpMI7i5kX0pnIJLI1hZvlUrU
dMqSciuHRcaqC79Zd4QmBkPADW6tB+2c/p71M0GBESMO+zAALCypRZMs55TNIat7fRPZjvLy+V4N
tAaTdf7hJhrNZmq1RyDoZLSZXk1cU6+tcMDB+wxp+rhpUOLcB7zkwnFYo0sDmtHAS5IOpGCMBhiB
x2nuf0isUPnojEzAkaqsu8iFY2BoOgzLIFhMxDpgvx3Kaj2koIsofCLq7d2RXWNvu8VRYBJfZW1a
Ld3e6Y7+yJxZosM5yIm4AojE7YfeYvCjhWIL61tslk+5cNxXlNPFNql6e5dofkE/jfbnYA7eKiXC
BBuq2t4obSzkIvaxkmUO2bdRSbF9XuuapjlnsvrKJpAyTmRcKUEy1IBioFfvASlpFCSG56JHFdTZ
yMZtcqLfk0wrVi0bvIMLAfCrfXMjMzlkLVsgJdX6J5N0LmERqbp02eiq8ajcUYLSM9Manylwsk/1
3LLtohgoH6XhpZ1Hv+VnKw/yozbRx7ujElweewoCZr6VuiZYPmgHqA8QPT9nrZkKFEE0WpigimD+
190LxWU8SkqKtGcehnN3ONSc33LkE/NZkQF8qcG8rioc4uvHt77UcSFraf0tGmCSjSmaqLLIbTAS
nn3DAw5/72YOk/04NJb5WtgW5Mp/LqVwtmIzJStMiX9WPNdnrk821QiIE6tbN4PPdikM4DakJu5O
df4mFIlDl0if+9rzVkdYqXYkBu4dIDlFxmTqz3KTWDuevwCy3521ucjGcu/Pq5/vk2+pE3Lw5Fvk
C9AZcpgUqGUdnbqM07XDRq5dgPbE9wwhhBzlxUSmkmRn0kADf2R+GfKmoZuel8tpjKrfQBYJkaXl
HRU5W3O7Ur40QHuWkzpYzyNpfCtyROqbk0XSm5djtQ4N8t9J5Hz0oYZGITprLrGsCns816bVHQab
GHndKtsTbUCyniCIrORaEzw5jEsSUhrFTJ/JDVnK1QsRFNmzFmMJqE0Wlz2r9yZrMAYHtraWpEfq
zPofJmM/eXejjH2c31RHNBsOoFsSuS3/STZBy4+hp4rmGXLp0v3nkvwB+Y7Pn/eDjMera6sbNwN/
Qoc/3XK/vEZ5ikVaXtMA220B2CDJJyzgiTX3aznDAEta+Ou+qbSHczuhsakPsKrNpv2AvY242rXj
Z5/A610DbW+XV7b+nBR4gXgQWj+KrjrWhh98JaLJWA8I9Y+CSNnOcvqtpRXKjZge6wFIcZR2Uyeu
+Br49EFCkFebB1Kf6alldnKyi6Ri+OQLLxqSJfN+qPGJ9gfpKS/rKIFaHXuHXFObL6Fg8S196WhA
6FBG3S4RNo68BMDlzNeLDgi0umdfV2YCh3H3GtTZCPbivdpb8+YnI7PAQi3wKHO0QPgTZqMHh9yf
h2FnbHNqMmtzNpc2ea1c4sA9yJE8kCIALLAQhB3JfyVA527hJGrxxTbHmTatAzuamKBxsp1h6P2S
WFE9DnT60M4vBRz50dTH77KK+R+LmvIVMyDpiAwWPvS52cxXXJ8P2IpZ+DUGfoF59M+zgM3NymrV
4iIvKQQ6LMspRvnXR8429HGXuDb6jpJbGzl83X8No2yfDr+JnRBvejl0ByOPoTTPw1KkxaY1HG0j
hyzYiiXSDXOHlpt4HfwIoidHUap5AliBC1MFYZpmLa3xuHjp/Gg4ESNUP6lapZ7taps3Lgog3JGH
aqjMZ5GU2i7u3QYAauCdfLt/kzDm2AjHRR371i4wI55D4Tw29IIQJQcjQjaOR7iG1VH6KuTBCLT6
mnr9X9cNTZyJPA8OUpORd7Wxw5Xx9qnQoKuQ/K+Ao9lSRYBgPgs75DvC0jFWrU3npHSxkhcxMRlh
qs+ZWUJVT1atAMH439DipsVOG5NgmdhDu8zVNn9FYtouXSahx5m81kT1Hn1ogTiypC40ZEB4+O87
WAYFdb8mya4zHfXFctxmEQNX/KGBkLSxy/xubf1qQ297RyVITEVsA0LUMn0ZGeArUXmh7JsRV1YB
sS/szeqoEsb1Vo/uwtg8wmKMOE0QR1ohHvEqeNYdJbv5mrkiZjFYkWOnrXlWjFCxlAKI2EjgYphP
B3lNHrAuVRcvhFFkVBs9owKeqBar0ZhF3sUjenkEHngL/GxcOn4wHPTR+DHim3hu4iY50PXU1z5u
vY++3kf8SRchCZJbpk6T5wdIokU6KeZRjtumTze+wMVZsHG4pDF5PzB2Mejl/rSVw88XQpOiM3+I
H0E9jcD7xuwmF6DyULQokTVWZAkIQrncJ7zSP1dDWxwLVcc6Bu291/321NfqXo7chmkwiYDqyBnP
L729QcrdmUId96EwBeVgzHRkSgeAXzKMK59bTHnmEHS+KjVM63IYIDRvROodKsQV3qTONk7gXY/q
ct9Oq1B0MK9RoBFyW4bfaX/MwdHZGyU9ANQRFC7TzAosaX5COkvQ7SqEiMw9KtU+3W3KXdoM3iWx
0z+HOo2TmTwB2kc+lOpO39RBCMqYRsvqP53lJVl2IhzUHc1U0Chu6CrbpsxeKVTMdW7iJhxx810H
LQ8nkQ78daEqt3rwafz6lr0fDRE9JUP/JdAIIZYjO0NaEk5UTebXBlv75bbE6IVhaZyc2FZwE9Ph
HG37W21XxZNOoMepom2Bnp96y2OPXqa2t1ElxMAthH2oVO1BMwCgsCdIfHiGHxxtSA6ydzYBL19q
t8axO1fM5uvqfB0itpqYGMfmT73TrXpVAO5ayXp+YFER/tP5KK1yLz9EXIPfq0FYfz5n+enCftTX
mVI1S5oEv31H0659ZEaQp1nbywlZ58/1GJaR5a0xrmhblSoc9k4veZDw5TAZoJCb7qgvi8jrvhp9
RyGrYuGSIVJL0MyeIOrZt3r2S5b0Xj66Vv9pMnU9mbWukxbAhyN/wFTnXXz4mmLITaqK8B0oNfuY
muFrEQzXCovvh+22dNuJ5SDjfAgwfpNBZpq0uEMYn5esj899auk/5xNhlI+Tcb7SG+E5Uwrj58iJ
8E2Tpmj8HrTkiBCZ7B9NqT2IgzNKUfs+WW3+Eo0k1s+RyKXnYY4zARLI3A0tTamEFvQ65A+FwdCw
vu1S4JxDt235s+6txAj2DQGp51JtSgqDXXG30iZZgZy2XruMrSMSGO9bnmv3kTj53w27kwKFEao/
gXkEV3pluNMxIoH01ipQCzNYRN/jqrq6kea8DiLxtkZZmtsE1bupTPWraSpXTdPzu9Yp6WuMda+j
oPPFr0L/Yjlx9hh20eW/O5pUbTbM/W2oMynR8j/DNrDV2da/QRieb1QGqWZim6ShtxzV4qOt+/bZ
Tzx33yiwUHuQKd+m4ZmEQoN7f34GWKO10cqh3xadr8LoUZaYU9w3DwL7YSIuY2X1rfoejaAPCWJe
IKMjy3s027NDsdfVFI9so2GgzeXhTYnTKd+NPDHEqDQ7MScCSAxvb7ZTuBqNZEvsLWXouVaU22Vy
Gx3kTPMCSB7CrohXQ060ZS+qW9grON3GGR8yDephKNxwa8iUQr2YyrVFpNJaKwZjZ9K2fY/9Xxmr
oy9OUZuHNGNdKBBsyba8aubYpJn8KMHTdCLq4e7PN6ofwk0ty1K9PdbppJOuqONV+qogaOkQ1+L8
oHvrQQPaXZgXCiKzLikLn22NplVvhvCkBjN+U73sriVRjm61BGBOmheRdXV+JaKmAWLVRrt8cPAB
pOm3R21FS5CL4P39Gk+a/iWfc8SdkKKYHKJAL/nmt/wJk+ALis6VEofNa0LK2Lk6D8thivo5mHH9
GRjYo486PFTjj/+YCSjQTOFBB9KijUmz+BtQSFbuc0O5VrT2jgJNtpOrSNSHCeLIjqgH6tA8IWQf
k12+hXat4PYNemv3329WczbX/X2vYh3RHV0lBAy1g6a5Oq//Zf7EFIpahcTnQxRj/iK6ETIKSxFD
OyQ5QBdU3/m5VbT4g7Au1BIOOHjHttN13ZXDxTNJi8m9aOmGKD+Gwlm1c/U79bOJnnjhnFENpVfL
g8w207adIf6WJWmweyjk6A3vrcKiKq1VTLkj6suGRdVX0FkoeFs8K7ZmDt/m6zQt2SfyRCW2lux2
j7IySEk6b3HwW+6m/hkJL7aXFkqLQ9VPznHqeBTLMoY8dGWzIdOj+38I8Mjd//UxuoapuwqfIl81
3VAkJO+vj7Fv1KQnfIyNg+yADAS6nggb+Gk7ho3evnFXIlZxpo0jjVa3qkhYJuQ2YI1ZyQ61Nfmr
DovcFpxo8WgZlG74Zyg7kyNN5j+tOsUH7TAY9vjQ7ieKpe4MQZSePYR3EOzkYc4UKKujTRGc6YDl
H1lC6mHiWdq1FsI5Ff0c9AKx4SkdZsJB4sf7ikjHlzrwX5RQCb6DoCWfrs2H6+S9wMKN1hIEn9t9
tSX/ihSgtHwXaCZoPQJ7rlJ21WHhhUspG3cFHv4H+lgzk43sOiLLTG8+bqfN6EXtcurBqpFBArdg
5qWlGN8Oadz89n2tvNJfo59mt88VTLNlrM4Mk3nYjeF46lLr22PkZd2zHoxv7UQiPaXdfGtMKJuN
FFAMFU9jK4XO5DjmuwqA7VK+qikViKEsiRZFTyg6Rh3rSsKuvS+LIdkGle/taiUOFq1udafMpqoj
N4+tiyyTiZ4m6fz0Khp911VkEckFYNGzayvMgfZrUGoHKxUbuXl08HmC4h2vISkhwPJnYqaq5k+9
6g+vGGP3sqiJ0N9fa7pTkuum7f/7F5wKyb9uTdPVTVdRNdVW6EIo5r/IZgXVTkRYcbDzrVLbFJ7m
X4fKfVU7S3v9ZySbVApLq4MWwuCmxbru7cTYl64xvoz5rQsJgqooIZ3lO8s0CjBoKT2tq5T9gei0
n3Y+WufMJE3bSKljqi5qYGxc7B+NS0gg0wuZfzui+OiO8f1dtA8HMsDaBcAhnvisiZ7kWYzr/3Hm
pOrdLxJlB7YFWO5wt+Lwh2yDyL6HkhWrTAj7EtlFsXNddvF2kX2DHdJc5BRTWsU3FNfNRRKZ55E5
S8My1MArYY/TulJ8920YuGU05JlD7x4Tw8R6nyUUf/TZK+FlrnKicnxvg67Y9X2XrkjRiqiXecjN
rbln1YyoZKtSDXbSopBNwNOQwQlqV36nreXv2wGdXIbRqzM7272YTZ3EoZkCiz3Tl3bUoE4uZiG4
t8kDukzyUA+T9qbYOPxAoVRklULOTo2NPecQObP2VR5iIDSLzKHeIkvuycBjqGysNcLp/gyXHZZs
HP+IyyTF9MsXS2/rZq9jtNKuEPcwQ4XJl3gsg9ekM4jeRd+86200ZlqbgGGnpOE9dpOG4VMoT1A9
0xKMdl1o0PIiuHrRdgZ4vmSsXuiybsmyj57rzuC/P+rERZram6Gtr+0wM35J9KByAIQOKWVWF+7+
cQYZfjMi4fbtetro7TgSPduX75rvrbGDTK9odLJToQAu4iMr36tYYAQK0g3GinghGVkyU0TP2VU/
bq1G/gq1k/XPQaLsvalrvzlZrC4DzDO3lEyoHXJobwcf9gaZN9+PDZzEbEzSi+hdF8Fov+0Ntlz/
DyeN7cG/ZwtLVRSmCc1k7egCX/gXKY10BoF8N8ZXAadrrtTg2Ckz5CCd7x7lAawNe+HPsWH0q9Bu
PoY4+S4jOETsJBcCpL+HgWVfVRbW77FjxHS5rO8Z6pYnUmLEydRpUBu1AY/DSdh/O6V6nPIuXjVt
axJYRe2sVcpnfDMj1W2HBwN/NexG3qmFcXulQOgsVD8Ov+uhd+v92L6nKKfd0CbqRSnJ1k23IW0E
6pKmYW0wD9C78JVXkVlvFHLyR50tC8d2pc3DRxXOgjeM/pBuWqrt0U9ypyLMe4UUmix8eMi/xu/M
BnSR1Fq7V6q9UXWt+jAbv14akZvcTTy1OxN1uJWBu5d9SLmNNzQCaXpT7zbyGhkJ7bIXBjGNcHKK
AROexHz8M5K/zTyylBn4Ohe1/3lN1oCzkDyNOOLJN5jawheqd81HxJwTUcur3KmbpwHSJhgYw7vg
w/XPkwb0E6AoeUUPZEYjse8yyd0oNOsrORjkQtA5YnJ6s/SsO7SUhVdyNpKp9SVs7MSsug9+8isx
YqB6ogSA4tz7zLIuORGE+Ds3Pedujf5pCMZ4+dlcSZWcNBO1gwgmWz4KLS7LD6j0qIF9Ns3I3OdW
A4tgJo7bM7HwodfQ3JbQ1YQ10zi77uXMlSLPXzzWyC3pUmSJuItHVdpXEQ917TpEcnF+IOD0iOI+
CRm+hk87Bwn+0ooWfZXQv5jAao+B3rTLuKzYCju05QV0pjIF5eIYF8LpKLkMlvGOEFO9kQGfrVt9
oAKTpuGbnQTgMOHCPH7QD2e2oXz6TULs0VDv6Fj5Z7/4/vjOMwWBanSbbjt09viq2ui7GyE2A3Wd
FUt9l6qcbXXHSstUILeoS/kmzGR+Z5vjXAbxs8jRVWN04/8zJ/tdW8i20zEXC3DbJOq4o+ttuwEQ
mWy/a9aXx7/YxBaCiQhkjp8WzFe1bz1bWRGRRaLriypvV3Wl9gesvv3GDrLfZACzxxpTQugf/wAN
ncNiHJPhFheC+iis9MDxhp0WduGazUC1hauJDaEjwdznm7gy51ti9NroLqJyFVFzBZOK5Co25mKZ
MR14cvmXyKEQvWhK7w3XfLlnGRifhtDfyl8QjmNHKMQwq5Uz83nSDW+v4G5jhYRwAK67jL+TB6a3
l8zPIVwEebXvSE1GRRJXm8kNwheyqfjUafbdH1KAnoCAKk/vKs3gg0mZd9MXNKIn738IO68dWZVt
234REt68pvflK6vqBU2Lh8Cbrz+NoPZe++yjqystpYDMuSoNEBFj9N56Ye9CodhQeIbsTjahjVrL
8qjm6p8y0ksJm4CJE3xbS1qrSFgP13h4NYQ3g3mTsd84VIlpnh+E3h9hsvZtXJ/xX8FcnUcZ+eBa
3bkTOX3WrirPXhmqO7VxtVvOijRhYooznJTTP3JinRaas9GcTN97pZLfFQMXpOXn2AlVNLDyQU2n
3yP9xjNDZ7UefFDftsk6m+M1zIOuey1Z0W8yX832ctdB/HlAwjmuG0s466o1872cspRfy1fkDswF
SjW7JGkfXezCQnBtFQYu/LxY4R1wD0JpCQ8r2qB6q+5y/Qxd94XwtmCLM1TczYBhLRk/NHqUa3n/
r5iOyctBqy3WX9Fgb+WuwJq3XwJgFhPuIACqxU0ruHW1czrriPAbUrGf9PAfqrje2lQG9nKcGSYA
fQgW23PqFi5pUIOxlWhv4bjGxea3VOFuto04Lx9sHI0HmeiSlojuQCgue2HSbGgfT+9FW+5JIjJP
tUzeMFDpr+UcSz6482yryTT19A2ocaK1nJrFL346jL9NWtdI9ht0X9Ce6094CCnavLC6FLG1o6zt
7x0H4W4KFAp6Q2IDZZ31YoapbeUcMHToS1PO/JMmnPYWpySZCpwYhRcS8jG2/XvX+H9Lt4/I3iDr
aNdB6pHfc4G729In5zUYg+QswOIONelQBGg0h6DM1Y+UEMU67cYvu2r+LNZAUPqwNwOWGtJ8y0j6
Uln6QxqE5oMde93ZaROxTRPmhl2qUtAJjKOkWCtCvatFWb1b5gN2jhofEYVUX8nftap8A9lXr8nB
Gj+SvL53Hm0Gbtx4sBkw117I/rZrswjRLGw21S7KPSwL5y2itEtUoPpKnIF1q+wOH1T92VPmvxSz
7CyJxl9JMrONdHMvV3uOoIY7KQDdet5i3RLEhozCnoNEv2bg/bN8gNFk4KABr/LJDRrzDRRv6UjT
y0i8UIeVtyoV+yZaprZFRkt8tuGw3lxViXWtRxiS8kRV5nt5C9L8MmRPjV5n17BgaiRTmUo7yq4B
l/kKKn6wSlPDWgfIy6mlISL3EvK5U1u79wnngaHbYpPMerDcQSktH7wm+Wm2eX1q9JiWt9cMiyNF
mxXvrliJAcVHCv98CQq1ckc8xGm+FrPMyZpDufTInTbLadchwFq1uF2IAR4/MKl3x0JTzY2ZzjOd
CCUWmqp67xnMdLw+z1/xE0a3JtJepKUG/gMhGa45njyGg3CO6CLLVMBcjJyVOScxqL5r7xL8mrvY
cC5MwEhXtGiqFQHuNbkV9LCpPMEN1q9zbZMK1jUI6K0XNVSKi6F0f/IEMuXQZu+aWcPlyhL7kmQt
sLy09Hby+7bjrlw5IZoeOaYKQSSn1gJxReT/pGLD3f6zpVaGdliGqonO88pJ7FcpuZPrX/kQeNWH
GqcV9aKRwkOY/3I1LEat3f4AIUPI1Uh5M4qz6ORwCd/irJs2fkQZqc4BUoaM0Bq2y0dZGTHb0dvZ
iGi/VTEUbTeRN/aPmhlEL/ShiUAdxy+t1+BWNgMBmXkptvLy8zNjr0zM0BzF6PYwBsybztxnlc4V
vgHj6Z5FVogJFBnOvEY4hUFWnEasjIzxrfEUhL+9oCpf7fZTLiLlTlR9WZP6u2DRfJEBrr3X2hfY
/UDvS/26zPYm7S/XPxyfWSEr/QUl65jlzltOM9EQH+rSaPYapbyGhvar1OrhVzk99DNnszcImEQJ
Y62X3ggwVHGeGSFuaUZPMoMoc2iwOJoxLJFEbTc4h+VO1ZurfzBlcgJh98dGz1z6vUULVG8D3hdp
wpCWF8Wu7GfLLO/yGxtbgzEqdMWlM/DgZ02xHPdy1+E9Dx+61hLvMH9/JampvW7nb0URWg947X4S
S8DI4RT1Yxtgxa7JnHBVLdj6tapdK7UlRqA/DgPqLwcP1nOFzWiFX2X4BTEO5TJ2Ujuys9VoRf0D
U8FibWWj+4VjdC5ibXuYMq/kjauPRpG8V05n3EmvZIJlm28+s7hdRf7PknsZIfg/oEFDygRAivet
RAfJUKtYniiN/ixGwi1JM7jKXnKOMIUZbWsu3L4IO/zab0byt1MqyrDf76EaaXsTSPN+SAPjvRXV
aehwVasDq3FZtGLd5NLGGqqNJdVrleOvq7Hxj+2QdOehHqiMlEFN+pzTnilBc59p9GZ+hn1zVK5B
1t69we3P3GGClTy35ekf6BHWf0rHJ6kRo0I7nI35JfJZEaTtI3dRJtLVGzyR+rEhT/JNDPd6yMXd
phh5Gwsk/2kYZmQjWX9a8mb3iNynnbRZOG7w6Yc5EQiBh884y18ke48x6L9fZY6qf42niLgNdBTk
oMFKmP69VfTq97F/toIwZHTO2+/XFX4irsZsAjaMfO+IoT51VJpvk8a6R2Sw9Sytw3lPXoTKoHFF
PteeFLtGBtLU+cfilM4V8aTRAzMhut5Vl5OR5pJ+HMZfHG2vUlaCfuce9I6No61gApzyYcij9KHq
zqKmKGWOU+Og3stdeVenxaCtVPEWA4Y8u4mouK9kr/KKKP0GqKNv5ytPCJOoIXRt2bxIDqw2XydC
zJd8SRhvRnptIBpEa2qWPg0drQO5JY+F87FpPia3YjcA2+lrK8isLIwIZNwEg5ud5G6jl5gzEmMD
IRIf5yy1hstZP6CegRSWhrRJkqE+0xA++cOAo0sl48MdYUQToIuBirSwlzbl7rTco0cUcMgUuxcJ
WkHw8VWp9ngJw7Z7UU2wrPQd7bV8cjQyunoK3cqyZ3YF6Tn+bU8fRuJ3P4U5OgSv6PqtoVt57tqO
9KDCA/UsNG3fmhPstEqtH7O0TMkzG01O5NGkAUKgqekP6UPnUNq0ICG/qp5WMWyDMlb16Mlwev0s
+tjYkHEQ/VTSDzP1ok87f5C0xKZNxh0uMT5iYpkvOolSZztV31Wz2/ZKOP4HMFcPOzKJWq06TFZF
Y1idk0bZiqPEwLalL977saJDzu28XOk0QS9Th1Q9Mu0fZUEi87wgxwYCQrVUodjVPsuUuMbGVjb9
Rt7t5UNrkZeR+pSSxma3rFuF6N3vBRyuYHqSTvTlMtidyDDNl6Tvnnz6DZTljdS8hF3DHcOZqk0r
tXfxvA89jR68yxglS+96NPL3LfcO3pBLhuT7g4lk9xQk2rQKAmBwU1xUH2GP2z+wXOctgZyVlm2w
MbQhO/d4jFAYmytThnawMDpMceQSQ64G66U1ZSB9O1ZK/SiRj3GTEg8x+c+qYg6XSvsR65CHKGWU
q8gLgoMEEcljqVkBpzb0/MHAi7VOzLqZby82Su1Zbj8h2F7zZ5JNnKbWmYCG7qWhvNQLp3tPg+GB
q+pZpnpYWiH2yNL7nZXQWhiSIj0RL7KxBrTKGKCMXQ9e4KAiDH7Ls1nXxa+zBKk0xIUVsfIKyoup
DXdtOHpFTYCoqzwwM2d4muOEyiuTMsGQ2RScQuW2xrz4czIxHDdKnF710a0fhEsgllFZxiYJLOZi
k0LSiIqGlyszemboenPmjiZVD412F7UggqCidT9P+dpw3GuhV70Ku1E2akTCaN5nr3K+0E8OsT3s
NZYenOraU7fE7fKjVU3wg7TPp9jt9b8t9DSuQ/KHysTcKPro//aA2DWp3n7yFfrYLe3isVc5Aefb
QBraLrV2AwmvryMe1+AGduhzdigeWIPNka1KxHJzdMrwkmD7fkPUtaVGFB1begM7rWO1l1Wd8lQh
rEVbbMRnBS/hRQHhukuNsNi6yF73LHwu3Zwy45i2SZphDSTQoOvLeZauYo0hu4Bt8gHthImK0bV3
evC1T90g6R31YuNtuEDxpMoyVsSQmNZVK5iAVOiEYNNgE6tDm/VXSZkMJYlxqbPhAENlA6n0GFiN
/ud/b4QhGZh9Em0Ia2c1qWXNnEZPilkQR6fUir5s/sRZKtF8cnBvIs+PtFG6vW4wG/Qj8ApC5/Mh
36s/yHI/MLVIf2UeM+lQ4aYWBuE2ZsBBzt+216BXWxwSbIXzMbklj4FghL+Ken7Tkk2w8fFyfdrg
s5zZ9mJZ11Lx+YjYVVvkas8E6OGu0KDrFxDj5XCjGepN9eL+Mhru9JhZd4By3TbQwfS5JQxuC+Lg
F7qVB9dL6bmW5Sp18eitWHi+UHLwNy6SyqOXEu/VxdClpayuTwr3RuWUEoIFR4cbO+zh9FxVRrcm
GdK467QouCVUwS7ujGfPyKKLLDnwi3vbNrTcVzSSGX6WSBxzQ7PXGFUnCpn9f6yM6gLho20KUjqR
n9CErn+ZDQi72WRlteZnQxLHeyicP62loQnLh3HREWg53r5So1qXpsurCZP6OeAKeYeylGy5btqr
ORtjpZKA8PVNkjnTMSrQmcvLqHHH6VjZ2oT4snuFljO+YECK5wTJ7JnFLwhBdyy2UAaDL926G8Zb
H+jJJ2Li5OCMob6TS2YOI41JP0tTJIeCFQhIAT862r8XPzZ6kIvhTCclBLZR9XjCDCx0VAqV9NNT
xK0n2vxaC7ghvar+7SKtf8Lij0ApoD7NzWZO40woys5bk9zC1Ltfahdz42S1wKDozfzNhyY6o0gq
np3OVo6ycIrgFtMFmrWTkwC3s1JB4TIovJ3p5dOy9HQbXSCHg90oZ63aWLrHZYgPNdc4sFiAfkx1
DfdZ2TLfABQds8TmtvbiRT3FaHqVhYeXREvEH2lPr2mhH4YKJ5I+twD9+Kt2K5JDfNDjRek+S+x9
qNM2Cp1UrIuoD4+kbbagd9gqdLs5NNa0xedvvKnhQXD1v5LY4o4grByqp3mVhNbqu7yTxs0pqCHK
lfpoHkHXBbu696NdpvbeKibl7LFvQvecRRgaE1+kPwFH+qmi/SR3sGPINPqLVw/Fg9dD6V6eUB1O
SLM8h3ULmtEYg2sCKBPxdYNqc64gxDk9vTQkOZfuFJq+9iMY6gNN1uIvpLT/2sBccog9ZXb8ZN5K
gpHMqkQn6drJxlNVmpsZw8q1A9Bg58Fa0wlIamadWTU/aL4hzlVsnQPTzcnaRLso1xyTE/Y7vSNE
Q+4Sgh68BC5yVwtBq0ST52gtYFjZzkDZnJRw+UsZsVmf5S5rZe2k9RCC5LG4rch/wL3ypudhcy5N
fB19zpTwSSU3BZb0lzw9hJUyOLidmZ9rpussgJfkVzEhmVk5ET86bOdnzCfUpSbLuMkHH3M+zFVU
fSz6oUnFw8YgkpbIueZ7mtJx0py+RT9JY0BpwLU611b+qbJYPukKvqm1Ryems2r32Ghk7aOKzP4c
2Q3+xxkvQh3tJxoi56JsB8X3XtRcC14TzmP8YA11vzEMX4GtFPtprp7IZ2lgRw9polwcw+0egrB+
anxNO5b1lB8KnOGPQyIiANlF8THm8XsYFMoN7jUurDz90GvVe5lKghLxvOOQZR35ZWnJipKlQPlt
uvuAVf2ppA67mJRlRaik372xE3zHpJ92OLmS/o6p+FwzUr4vkdelliAfF8VZ3gxBW5DUnKRflJ1w
r2shbu4me5BnitAya2vo6bhcw1LFDGCOzAtLJ0UBFT1T5engh2RyLFFXQjFuuoK5wJ9bbZE+7KIu
a3fy+u3QqK9ineQqVyEmdmgaainVkM88AfHV6P4u0wN3s/xaCyPfg8wxi8QyBtysv0/9NSowZCwT
KoHrYvHxVkLEWxU580pUZD044UGGubm5nm+H1leOTFPC9/l4N5HqXSjOXWBs2Vpdww1NV5bnkL5U
ayaF0d7iZsEXSyblHNGDCd3eZHXPUjAyH22jN//6LXzbUI9/j2lT01VWnDk9Qd8s71pzDLIWaENK
HyAeNyqJ6Wx/EElBu1nBVMO0otCpxkuTgDnYu6iPxBskgxaJi6hB/Vt3JQ68ZwW9hYJ5/ifKoP/e
KIszxutVNNnOH5wVAAFjmtQV0zI0URCnhvxn0RfGB7EMBe21sXkBelRuwdq259wn/STDzBsktU3s
oYK0jk99BYf9vRXMx6L52f9+HfDVA3q7t5iZ187HKv4oIh9vQ9mHb3ZOm8QIa/WzwMAeAtz4nZHc
WlQD8Td+fbZ8TDur3gwucaZ0O8tmIjV4ZHz7JWtOJ6qaA7ML6xDSl3rsfTqhdu+ZP0j0YM0Zt3+Y
hX+V1UgatcBsw1zZf+hJepUxsFjkhuM0tvmSChuXkKcjUa6pTg7PtUFL2C+H+FdEHlxD+sIfRREf
8w7pKOLazBCl0qctWlvCPugYmV7ros0OdsJSCRATQg9N/6ErFEHmmFsRJk94E6zPssDog3ShegZW
KHYpqxoRvJZa+9bOcIDJNhQgTHn4ILWuUvUq9a+1Pz50bRGtnSyjkce6f3HJfdu2wl+Kbye3HtHt
IpUuC0g8zPTCs2VAPOlm8pgymM2qg39582u3fFp81F2QvUgBHl0B7ypgk8o9SSlhGnhNS+XcFuhq
1xRY3zqybi8aWNbnAnDOY5ABHjJ1+hJB+NenOf5gJFGyliHC6GY3ulsrn4YBVYT+TXM2/OI1NSMa
qx4BjI7QiDrRtDe1TatXp43LY5eTTk9J51b2nWDxzvBeRbl+duc2rdw1unrt1Ja5ll5tjKy4BVNR
P8S1zrImL7ztmJS7vKmRQ//zREJdkl5p+jFMXX9TagSGtV24S8iv2gyE+FHnOGvdUfggUq2eZYDT
uspFNs+NeTeanqlUiDPch+wVJXO/Resf7eRu6rb12bHQUE12fq2YH4Bw8Kcz3EViuOcoBaOfAD6R
Mri3UiA5RnWJoVVlpBeF8dEa2yMLN/usNSra7AwRvfQ5yQcCw+2z3OLnL1ZKnqlbxfdJ95w6A5Bs
V/9rU+WyWdnIOYbOh12f6XiWGdG2YeQrr2NIuPOU+kRQoEXT2+537zjmu9MGz6MTTp84oOp1GTfZ
s1aqWNc6Lb6g4+qQi5TddpizHTIj086OAKskk8ZmK81qLFuIg3NzgUr2mnQx5UGeOZi4FMzL9N8U
ctylzCDKGCD1wmB31iBETkrGL2ZGwprDNfOY5sWOYv+IhNjdkgFpfBkIyCK+u8ZQoORlR9mwlw82
SRHrTs+9vdz1rCx4qLoUmRk2yCAvnqHHq8+1h9xsnksA/VKfhads5K+pqH62qzIIVhAyYBFG44cx
hNW+7Hv6XDYzjryu1WseaXSqUx2h5sCyNgfe/qEEdK+VPjIOWupZW4A0X4YSdn/jcQ/egcu81bLn
COPGpz7QzYImqh31blK2brEgD8y5fpV4sxJvOEr5hnxQlaJfZyKI9k1lHL57mBMyl45i4bGqg/kO
OnjXpFP1LYBk/9myvXJttY31EUbl1wj/8E+jIaeacRwDNYKtVrUP3MiMpWhsGXaxEbpBKMBAyanT
LNTzU8O0eJyhIaJ4yvlRLmNMVUAKAP69ywLKP6Qt0ZeV19iXsCMrt9QH5a3we5Su4UoZwvhVSlXn
PexP8SvJusdlbMuhW3ZUKo9FVHkbyYyooBhT6Le1laAWtklnf5WbjtkZz/4fSXuxEkIyOoB2Kozn
LTj9YBtJ+YRT+Du8yOk6NcZoJ18rH/gxjn0Vi5tVUVSEMUhlVnWHx9rSjibFRoRt7CUzjrGu7Qqa
/BzXkpS3ar6Lq5k93sKyfxTa5NTrPiee3SUVlvH01wJdlPKzqqXA1QQtWVTJ8q7l3x6dqZkXYjEL
nKq/LvfUIDW0R0/T4AA4Xs2Kiz8T6IjGMAMXGzQR0UsgPaCW7311ZvggzwKp7sEFA8l3AAOMaGiO
PY3mKhUkTEUPqFZRpr8lKHVkVmnXqGCEHBvBbMXMUA+M/JMGH0VMhitEEofOqcurIZjf8rPFpDxU
PeRlPXtMKSg/RiHBBDpo503NEvZb75lztxU6vH95rdCN1I+iLwg5ZiUfMyejcu3NNTo+TMqY/Age
Sl+3NVo4z633+DbjLfhYsZOok0hVo2thax+Ug51vbkc/6coyD6OFF55YQOOBK8zuUYn7geiff22N
ddw/BtA4tyNWOY8w0JtEROVJeEOdpJ7jtBiplpYTiAHLRbU596RhTa1ssy0eWZl3N0pyHZqwMrRZ
FKjFroS0sc8dP9kmGQzkUm2zrwDUjjeTqRSTyq3ids7zlKHUr1xgRPVUv3TwP84us8612Y0g7SwY
zRnp6EQ6ULx3lY+0N35ZBZNhKwP3+S+KVdp7E6dKvMojAqH73AvOua41x3HeUkxGlCBB2Cl35RPy
JWPXNEdmUOG5n7f+eXYuay7/g+V17fQOj9yjThAQkIMoHZpkyLqVot7aivgpYnAPPilcBBlZOAFX
DTWHA/VIbyWV5CZGDDWagmfcVf3Ld2FzoOXsObPrur39xxDKIUU861XS/ImCknkMRkuzw3I51Jgv
wwzBkOKX5g567ou8IUOEsJ5UeKl1WO7kVR/1RXDUvDTedl3RH4yki+EzMulPO/XFo1yFaa6h9tEH
9V+JtjHbR4uQot+aZ/Yr5v7ftddmLO4kcQNometpHc2Tu9XEP6w5rh5wnjkGztXX0KIkhCNtAYG1
e2ndgR/ZryLqtVdp3aESwLICznkdO9PeblWiMeaSXWd06Zvutu8yFiic3F89smaAHTWu9rnUnXXV
rqUftq70jqWmPKjm+Vartf6azC/xqEdz2WfRNR67s+dHxK9lw5krPEPR35wTfrRFj4bGdVM5oblA
pcqqfO+UNn/E/hO/l2DVZ2PSIIZ3p6syhCLBs/zhXGwD0Nv8J7q4+samO3iKhZVjNmGAaEYqk2Fk
ZVvLS5wPrUHENNeJUy41JmrZWYlD8aIAo4PPSo89T1LQHQEqrPyaREEO8LUDgzP/ZTWmRO3SB1O8
aHg3RmbPSfxMlRWvr0q8x1wz9lMWyMzN4mvg5mRr9NpRm4RG8p/2OsC1grxfsIKax2BBmtvJ7Zlk
yBsL4chPIOnp9Mk7O9y+jCu414/2THlFj1ruY2BQmxe/9fR7qEf21UX8tWpmxVgGbmJTkQ/jmQkW
ijnNvbCGv3LWOU8xs8YZ3tDQdPuRDg3wZB3x9Tzyhkobn6cagTHtFm1jRUO+H0lDfApNwt/nSo/c
sxm/Wn3Sr47fEWzujHCVLCqNiZv8VFUt+eum19ZHW4Z91nisYt+9mWWGhxiC9sbymDa6jRrdjJ5+
czhYWBTw3FZ6/TOiTrS8YMjKiMU7jef/+wLInTS0B/P4Xy9StF2Sps3/+//yrxfI91EbWXBt3PDM
cju+9FSKVyXUrs/B1MHuaOEs91anF7NF7Tkfj20t3WYGoHt85ea9JVFTvt6J6c7U4Jv2NIWb9YBj
fTs6GoEuU7qXZ2QUTfX3wFfQcOmRvbF0nNeJQ2FT98eZP6lYEFzEEpfEqaAyjLZ2NqOIabfvphcK
s/JnV6yuWxFrESy7uB1+KhahNnY5ZA9JigCsmvsbg17dwtwx3roCKJZhdOBvA3+Z3DmuNu5zkX3v
Zphp9lXT/Bgjn9jdQI3QqLjBGtZW94nP5R614fDHNIp16VMqJdYx2SQlk6loHL6MVjHO9QyMGS0G
yVIrcPqQ5sFqGF1obmXevVOtqygteDOtc1fT2HvzGpJdkRlSJuFifEgiOqcJDiuSzqPoVMJ1Wpet
mz9bntXv8sFJLiFCxXPo1/WeL8N6bJPkUuUFGibZW6j47p3pS8Ms63vNEtC8rPkcm+vZIZxZhfZh
CbN5N9qBRK4Y5iKr4PrWkPNLrg4tJaM0oG97U3BGb5hs27kX6TqroLRMaGua2Ha5M8D343+UeC3L
/SiKN0jtM7T8afgut1jqB99brLhfWhOGS8XqXZmQ8YZIfCe50J16sW50s/6td0hw4UDk71NP8uAo
vpZQZBTX3VUFcqgUW6Ab+GZpRsLWu4Bcch/lQ+25Gzl/cI2+eMi06RQMebOqB6pzcnwBGaGwJnJ/
YpAkakg+a7NYwDOX2A3J7l5iLOfKRBlVaRTzHhGGMCqcJiyQ6lPkZumDSbjcOolJ6cYYu5FwL0Av
0coxY/U1MBJzB9xrnblBQSrF7Jg2Bz5JqnTF2mM5u8uIx14cs43tqUe5C48CGnZr4O0exEsTJdkv
FdDwCvBnsxnnHJIOYNbJt5xquRHatohOU2t871pOibxqpstFqvJDiZPkSbV4w8pY0b8qmDq3BkV/
tGQ2gtjiGs08wqlQ/BM4GQAO8527qOmRJla0/IHQ03+5tO8WVolfTp8FTAX6XE9t5mvEj4w5Winm
TgLX3woVa7uq8sk6ChZZx2hSq506UK1d3pSP2CQZqIzKm7hKLNM5+t+7aUGBUSnqbSDC6CsPEDwo
8RR+bxXelVGoe9J1Zg9Z4HcPlhdrB+zc+bHJdQq1c13MREEQl0r4mOhCoVYwfXgzd0HOtwsS9NZc
aYiF8QoYnfP/iSU3XH12Cv0vr6BJRcIzVFs3PM1V3f8KiqwpB+AbgNxc24q11YbSe819z90Bu0y2
amp4r5FTe8dKoxgkn0U6PKJx8X/IJx1iz5/KNln+pXxBDexoGrFxWGiyNvLQVKAZLG3jtvwbLzeY
t9beST5JQ6znF3T1vXz2n78un20EpiOz00jfcDGXTX3rsYRL+ucUjdSg5VBieKjspN0w+DucLOzG
g06RJBAHbqPF8gq9dZHV6873vxL6OF2Syv/45//Rd7S1Ir3KSBRpihcn6ONTRVL5Sr5kaONrRWno
5rT2S6SXyVXKdkzkOsdSTZzVQnoCpPxCnom9oelqbrtM0Q5W7DngynP9YMxbw3yM4tlcmEd+h+vm
iLjHt0+a4aWPsVrbe3DvSMjneI2wZf3Q+a44aJUKLaVUWaH4KpcnIgcEe0qlQwDJ6qeSMarr4hbw
VztcPd7bigJDvOvnXR9If0fXD6n+D8vx+x9uXBubgGI/pcJqPFE3fkdVA2iX9v1TlZvVU63Xp0x9
CEwD4uVQ+iu1dq0zNPxDaSNNRHWk3WulJ/uYpqFq4J3qihHfCnzvFCvkqvBDY63AGeS0TVl10/kp
wDxWYuUKr4AwQ4pQ1tQpw4DmX0aP5sy8zJhS79QqqvVFMl6+dlI/YcreebtqRGuWZrmy7dwTsLbY
3Vc+tufaD+2N6dTv+QxPz9V2owQ5SKN/tnAW/Z9j/zyb1zl83qJ5HZs8f4syXtrn4Mm6eMCgAYWp
tutkU8yy3JTBZL7JYBgsLe9WO72ZXFlPWHRuh8NCatPinlO5ILMQ9QP3QaqyT1Mfdlfu/eVaqpB0
kaJ0te2PwnGzjZRoYXc6KmrPj5oT6eQPll8h0lSIubaytdBYghUgpO4G3aZZHK4qwY84LF4rMiN2
baxrmyhRm2cxm48L1//g+/XP8hDAkVEJtSNxKQ1CIDG3U0flOOGY5XzQjbd8EMoxpxVKiHT1u0i0
Rmd17iNV1DN/GwSR9fDPViDo5zWl2p3UuccIVy1hCjEaJ/Tti9xbGSf1UjB92nUpAVBS/S2POWG9
qzP1R039bs8o5X2WE8QUSOlZ7OGfD4biJv1eMRlcSFURUbmsd6sIXIzc+udBrZzhqLjN8op/jttr
LhDlolehvmlqi7rprEiWD17jqJtuimcM3+jcGk9spPhXCsaQqKqbgEomZvNc3FcBUeV3An7FQ1MU
v5LMLu5eC6gyjNRhU46APVFtu5zUqthbpVuzEh3LT5fERU6TwWdi4Db3RM+X46Lw3S2T4o10Zqr+
XfOc+lXupAOi3yAldkxQDeiQkCjDuC+ijPjKf1+GRkfzUR5LGqc7ILcodzJloccIsjL6krL3fIXD
gftcXJux1mSrQijJvqY29+6AqJ00kX4KBF4W87CdVXE5TlU5PkqUM1GGLh3DYbXszcBnMRbWWvGC
X0jDUN0pvsh3bTCaq+WcZzXR7Z1g1J6xhP2dqE79TEamPziAlSdZ8M5CSlk6cQvLuRwr06HsyvZc
Op1xZy2NK7ockdlE9aPm+3ckgu3N4timpemSpAn6HHDAeyNWLLQRfL1CV0+UqvLXoVbFNVFe+iye
A8Zs8HZK9YqifHpWYtV66ZOeT2IGGy4bleoqp3wRRt+XgbwC0sG+J0iQC9lVlYLehHW905U29gW6
v5ap7JpCOLR2arHLXSTMzBO+P8pIxrzCxMwLs+lLaTt/M1n4wC3Nyw99avcrG0Q4cyXSTwNTYIlL
SueI3HSfYFD/O2+Ekb1sIE9YNuRTYa9sdK1ckUFvdl51kVEz9mywh8/v0AER+sqvsmrL1xevdZV+
7KpuyWY29A57Te40ZFQl/VH6s3C3PbRofwkPJdW8qZiKx8O2KW335s1liDHJxIlZVbAy4e89RgWh
GAb5epNTFTcpovBKSIHLCWVGxSNGEgLuvBwkIB1yMCC0KmyUUC+ZMqdswugGPcYqEr8ocnbbPQ6d
R+hKti4r6xEbTvJ9f+w0cJ108gqoIQysGhqeY1yRm8lgWcObaj6BZ3OJyWctVYcHn83BNlSryGOe
73J2lboQGzG+y/udfPDbMlgjO4Rv4Qw/BDkfD7pVeQ8U74GcZ+Vl2fv3ca8nID5VCDQxKp0gdxxt
auKGO+YsFR0Ldj3dJDjVTy0w/ER0e2Ge7lvqJ62Yedi4lorUpP4td4uC4TynDSqfzdwpBi1h0ye1
kr38bANOwMdhCrf+EEw7lDJoJnRCxGx0I3+cegsgxP/TEwiyKjW7fstz4yONK+MY1dFanpG2OaXH
Dm7Rwle0b/h8/SdpEcybwjyR2sVYY4V0rfCzM3ZUikaBHe9a2/428zQ8GoWF6tRjTBkAoZ5jUHsq
zliKcvxXObsoG1re3ixBNfA5D26I1mNY1ZXf7C3WT0tnoZ13yZ4Lt2FH6yPu3Af5CnlIzpGd1Pj+
B3bUTpe6Rw/5nDd6ukVKONcmyuqGkHk6jAgu5DyDaEtgXb3dbOU9kFy28EQ0uoYzU59es0Jl0oXY
uPKKzt/phq4e5NSh1A3ITj55VySAN9IUnPwPV+fV2zi2RtlfRICZPK+kqCxbzuGFcLlczORhDr9+
FuXGncFc4BbK1d0uSyJ5vrD32jo8Izwg8hzO5A8zL62/4NN45IZ6ZU2uWT61Fc/herCpTK0XCC3m
HZaCEv6hEdF4RQInhzxg9p+2uttYZ1iTXqtJ5ZN4onBTT3N/rGWtNMEvjbkMzbcW4xzDtvrhpvRY
vzKm3PVyo7YOjcWoyHZRGlidRewNwdyByHKeqGwaG+RALAXK1A6GNNcObgzwEFPv+03UOFjN4E0r
TyjSyvGgKQmpYnUOYFsVb3Uy3d8MRU5VXDVW+3dO2PxDMlhvtaVpDn1VyOfJBXK/dr5QX8kZYfd/
nSaj3yzgN/EBaT5vRHxXrJNxQn6wAJVIyuRi8TNZ7a9faTTZVjmp+ofIvYHSuc6ugyPeYlYyuwQ/
4a9qMksZdpQt265QxM5mbCuO+gTPpV2pw181yv32tiwqBvNYuUtL6tEMxG+pdQCguRlkSjfR0AM4
uj3ytLFC+7TS/jbjxCTLRdLn31S9Du3pTZx3+/MJr8KxjBOHg5kYAzNr3YMQhf2gLjCBah4zfTs9
317a7RfMI+sOQFwGBbt0bIZoZTLM1MkKbnXU1HiYXYhhvc24fIJGbQrY3C35byHz2JUdONUvv5FX
ZtEux9Xm7FVZnD0OLWsnq9PSRzAAKGt6NCbmEtyK8jhLq3sivphbo5XQVbfbmbghvd+i3Ey0g2FA
drzMMZfeaKYh6OzO8WZmCCHxquJyg/nYK8Nn7mRL5KdDkuKEWmJBdnlzYClNN2xqY81CXCnP8bz2
kFLfwxi6lysnVEnLwM4VBWaCprC/r0KO2uS61P0cTOt0foUyHiIScH5/B1O15LG9anWE/HO7rEti
Su5qSHWNgpo2IarzvnGU5R5wKfmQt1cs6SouadRFTw2v30qkclepfHwoKEoWTJO8//9+F0WVX9ja
mkLYGSc7LDHn3ojzRSQIs5Q6Lo110930YXqRZnovQuP1JtNV9dje9iM0jkwfBFmm7NB1dUexOv5b
f8OYDNJXhqOW/x3YrzZBvWJANQP/we319EZ05+q56WvoQg8m5ITHzmJiiA24vf7Ca9owE/QVCMmx
HEzfneZLqaUIDEk+CgGcXKHb5DwN3Hlbl5CqdF17bRsqe3T/7vDopKQnD6q2PNjrpDg25neO1ngX
aSOGIej2+7IpSveguzXjquJ50ZL5Lkm7/35ZRmO+Q8MKkTklQ3798+h//3BG/AQD+KsBIHmrYE1p
dGezHWCaRPXdTaQLIYAeXDfGxx6cs9fYDRS9tU3sGQfvTGJIfv3+3eJeopSfKWKbfpnK+L9fVBZd
fp/26UZm7dcvRwSr6N2s9180SZnCkqxy5+5Yr7SpsgfKAyv1exBlyeyZyeHSoPvUHYM8mFVabdXE
aUPCrL1pabWtaZfmC93EGuE3v9MVqnBajEfd6L9vKL/bL3Gj1ndOrni39d2oOZ2XOoiEIYsAmwO0
t4oKq/FexyBxUmImfUjPWr+PwtyXS5xtHdO19vDf4nOTF6tUSmkPapLfJf97rQVjn80Ik3Jrrxg/
Te9J41Eb9ZQpIIv1Yv4v8C7i0ac1Tx3Ak2+r1zU/y53hThTVvFUlysxef+rQMCNIkdq1X7TyYRbR
5Xa1YoZxd23aIowzm8iPrCQFOGP8jTLe+mbWxCap0cvY5fuk4Z6orQz8ShSqDyk7g0EhtasZEJAa
q4ggVNH+/r4HYQRlgBrt/wF8yZIkd9GGu8p2p8NtOOHm2WsRCuusagMPjVhBSBIzGRkmERKMGOrb
XhoEX5mOP2YZKLBK9epSEXuUCpxaFLReOdr3ZvZH9B177MiCfCJIQFiqR3dM9zalQFdWT4kmzl01
P0zoJXxG/zY22gV0YOPbQwXjrahPbUXSghkh/dCQ9SiDPQcGRO+pnxZPG8+I+BVw+kxYRwmOjN16
3sFJaHpyBUL0TZaR1V4qdBtaldhqIT9xhv7F1ztubzPsnyAbTrgYNPx+3f2iC2fjpE22VdEVAoTe
z4lmYRVhe9v1eFkS1sX95E4bIKv9ecr4e90i2wp3eWLIimWxFoDAwPqHqrnPx97ys0550yrxkOVl
thmmzEEMKW1Pjcq/laViU8YkWscChzdL0KJJIy9KSHW1YTmoJeLqNp6fLNG5O1F058Qe9S0txnEk
2P1gNTYi7JLRfUnIqioMkvjGwusqfPDE4UT+BCnN42Z+LpaEbUbV/ql6BObZZ69/Vo0PkSDb6uXk
S9M5L/2QbOrQSL2I5S6WAp1rJKxQgzifABn2TqG+re+Xyl3vlbFIvFid6buYtlgUZpQ2FEktc4yD
E/Kfov59sBpym9V+2OYW2CBHlYGomicOHnyOWbwxkOXZ5TfiNgAFLHpDDgoMjKg43ebILuvTbey7
toVvzxWgjYQlGUoBmUyBhrqMX4zNPJmiX2oLp9nO1kKhNusTJ1Ukj8nsXJkGfI9d+VYlzrVeTfAu
R5Wh5XqQ6Q0Ta2cYPWGpV9Eox7wVykUOM0RQBSQzi35m8cPbQKMMStc5qrL4sSS3+mgYG802//Sl
fEri0tpovbYlW+RZWQrJSHb9oQwcQ+HKCJlKZWvmyVMpNX/mQa9oRgTSFDxaHTLYleifLB3p6qWt
OcvSZYahncJ/pdAsJyF8B2+RR/y35rkmkRWK2zzhVE/ueh5pLUbKvmNLxIIV6I4SGniYLmE70w0Z
oTdq5ks5NIbvNqzXJlfN0MsB/nboLqBoxx8WLJQzDlBQgI5H0gxc7Djk3tWSb1mx18/YxoYyKYJc
i4963D65eosmti/MgMfxGzy1D9SjLE0a5gNQGQMzyVzIE+inXL7nJlH7TyMn6jBmRDAkxFAazXCP
oqahLkoeS2MuL26bvmNj3+LsAeSa1DOy9XWK+M3mKPYXkLQeaLJdumjvU2Ke+6X5oZIZdo0TPZj2
wAtxmH3pRvzdyhrDFtm0XlgBQ0bt2R+70jqp7iwDp+mO/czwUWdxFi95vEaSCbZb526kqJpm5Uer
F/gHs7xagD/vEru/cwUTvtiqHmrVwZc2pNgwxuVv16l/u5qPemDDTHDecohq/UtZJErKsbvOtpJA
foAwUfXVsVOzVx7M99rczwgmGXUUboDPhgqmCj9F0QLGxbji5VGzcC3n0abLSlhbakIrYpM/RKml
dulbyvQCEYVBQWvtUtncO07+oGj6h2IvIe1g8gr6DvhN3AsCKzpnmxYz7NzZeIFtkYL1TXd271Jy
tQqKSwXhLZ7dKFkyDAsbGJvY8DRh7ZZGvpaS3kSJkIIq0d8iHlMaWXS07mEsYJfx/77BZxTq5fts
V/ckoKS+zb0xEAsQxFm/zXUJ0iFcdrJrs7MRvXchiBz0IiS0VORtDZZXCAZNyAYlMsD8VBHVxu5E
ST2LwHvXmZoAlOO96Np3eO7tplEycEVc/dkz6oTlZYU9xvWP0S/DDldvvsnidgQ4MP24kZFslvYa
x9YX72yTyeqVXKNzbdm+Y5KvrCoZB0v3RIDyE59lfwRfjbYgWiaOm+Kr03TeJyKdO2brecziHW/4
pD3gQtIewoT4RSOcg7aLP0qpjt6kGh8m8W2IbsL3LnLkTqLN8hWDcV+bkblsDeqlRs9lmyrPHhiS
ZOkgcc6kjdmCdgekDFMEBfvtRkmM0Z9V19wlhP0saupj59nOq2HeHQA1hDYg/wYPkC3Gp8y8NGM6
bEWovRpS7wnHG+cNoTZQ8mZlq9pJhrG3H9AuEMuUlTGwDtUbFXKgkSqzCamv0gxRyEXAvHOIbF5h
TFx+zb8lzR6WnEH+MMAgBUiNA3tj2fbFbvuHKrP2qTYzHyVkgc3cwAj2SwNdE8ixrzZxl7CpMWOs
b8qznurvqozxn+DRaTUMjaIRmZ+GzrO21IOHMSOlIBiP/UA1PoOZGup5ODu8b57Rjx8x2MPZwqFI
Y8kCVWcQVYXyCRJ36M76NmF26MksO4bCFGd7zH+A/zyWqjkGbCRML1dxX46tsWxqUIq+adSP2TgE
fWZfXfoVHkB8Wln7QDy4unG7Kr+woSforY1ObQu6BdsBYVap8m1by2Ox6NdRRVzFjuy1R1h6vGOk
+k2W3DV02GhJPj8ikr8wTXHtENrZzqdYU6LXBJCzPrMut0J+MBu5oQfQ2b6k1kekq6em7vPAxnbv
TTrq7aE+u5gMFrLD0pJebrRUDsFJgqop71StxgSqz3veS56v3ERg1c5uxf0uwwxIEx66jWO5H2Wa
Oht42etT0X22s/DBUZlck8vnDQaNIOK5wm+ja9azB8tSpBINAzLUBWEw0KxRIkc+58me8snZI+Z6
4B4kqQRYm0/98s9pk6c+CUvM02XrjYsCbRYBKBC16RqRLFCOFc6+TDvakzrgG7BOMJsAy8PmCJpI
cp/24xxEYP3zpOBkxcjmCZNcqlRfLoUsPooeCpXFlKlo3Qeklo32Qd5Osxl1isQa10/SjUE2XEZ9
pOJx6eRT2IOG0gz7tNdgTqkZ9cf4bowpAD2C0S7Z1F7rqXc3Qu9fGV4Nm2VKGWyUkbufW5jZQqe0
j4bI9ebGNTbM3I8ZWAXWclFCGMQoAsaBGU7RJN9idwoUBDmBC2zSVx2NC1sWOVYfFpZ1WWEv72LC
JQsQfGLkJNDyPx0jObYcyCFtpfqMeIM1RT6biSJ5tlu9Z68lThiSAGZatJJGbARZXHnhAhq4HYz3
pHW+zYJL30Co8IxBuSVGzFHijCdXhLtTUgtI419SCJe5m8UJx0SSOJFwQzj7MWdSSS3OXN4imKKt
eAtrA3rsiNRBTbFxcQZz+bTjYYyDzEmvZpm0h2GUSHHSiqIZU+9EBJ29vuHSREhrKv3GkdRqepmw
mppnLNPLK+FCsPxzDq+Zu33Q7c/BjY4KU/dzKpIf2proHC/EnmFmI4ilN5+q3HoW8VT65p+pwqlb
2kq6MYW4uitdjJEb7j50I10FCj0GDZ0QsOG3i5F47aBXgHQUwT2O55RqPNfVfKu1eeQ7Lq6N5DUv
cdQ2ZLttJhN5R92RLBITwjShD4UajIcsMg/IRC+mzb6J4DTNm/AeM6yvYYBx0GpS73jsljUZMpTE
OV4UUxkp9pfBg7613phtaiR+Kk0EfnV8TdCpv9nEPOG27dEMMIWrsNANl/VuGXh5HXp1tYV2rkQv
MEbe0znbVnysqd7x/UJt58TulhQbieB6ynZaF19h9b6Zlk65sLCRUwciJtSwvqN9qC3jpABko1+a
XW9xzVMmi79uyoZKz9u/DDDc04oRV9DCO2SSbZisnSio4EuaJTOBTeNFQL3WysPaShNLRKnd0RQT
aqe22m5k5TUaduK5qPh8weIHCR6P+MibRwd6P9nzPNCVu2iK/9qiuCiGw1YuUR8UIOZdo8gLYevb
RSVDELJruWED/6d3sK8VM1dpCLqpLg8tt0IuYJxYFbewrV/Y6z2V+SNHAcsAykJhJNVxYJmOpRrK
e5E/GSpMyKFPPNgfqOoFeYDMLkgP7u09ROY/JI4jTmWoTqiY6VwW8ay35LPXOjcrezfmGeq1tyEE
EOO86QIrcV5slaSyHt136yxiR/qChfDe2vD84mpcb2TVHf/OI7GgGl3a2A1kaib62enVsyIjFkTE
HPn5w4okBcf4iSXs6KSLQ5iDSzgluBhvjO5qSATXoWFPvqYNsosNGptEoajq7ENGh/5oV1EwDyiU
FxqrBRoc14yiIW5yqGHL7rsL4V+3YXoa6fkIs0LY2fF3k9rlZXX5VkfKk6iF7QP+ddes9MK3m5m7
PIOqY7rdqY+Vt5ntJtk7jP0ISBmpnRHxgGo31mGSczTaqtgSBvRhj4ygbKFfBbLd1UEkg05bwbZQ
iiQRCGEUvgjT/WjL7l1pSUqVstoVVvIS4oHxB4PXVVrRpy3dR4QENXCIltgjSaoIQrRzB7vag0Z5
kTaJEKNC4YtILSXFhs1nR4wbTxN3ixYJQV57h9ifa1TdZzPRmZ0x4l2JyVWXLhJ9wXQ1aMo23mYh
bTi+772ahy7dIihKQcmFBJrFjmqU/pBZva+FQveyyaAt5eElLJNitavfW2L7vMQZ2QuzztoP5XSt
knD2wChM7079lwcph2zBA6tdkzncSeHOdkecevHoRSCTzDpmlztkBBRODY9zd3zu+u5qWbqJY875
wF1Y5IMbdLl6zWKloB762ywDe3XIhKhKcelC7/DCtJiewLDhuE0bmCccn32yqTSn9hOoOxc1fnUn
kHuLIVkMI/czC9go1irYCwecidOynLpsbl87uNGEB7eIqsB/1WpgmnqASYdiqsjpLR3xhEZvOkQr
YiIr3O8pG0k9muLuAQ6db4aIHyOkDKZZUeR20QGEYaCheyV2jLn5ii4oyEHnqsvpNTysyl6/nuPF
HH44yXrRqpYKBaHHik9wOYNxj7BBIpRXhLtepiuEiQ1kh6unsmGHKNmDqDhprWxrFbXmG3jf+B5U
FrYyeEZr1BuRV/DOo14cmMF0R0Sp/zBRHmXff2GMZ21K2+uXN437om3VprT9NAIPP5E6czBBI3r4
h5xVluA1ovmHe+pbg4eyKTXzqjZpfmRtcB5rm4XtUDuBIP/IZydtYrVWgqhdIIxEpL30ov1HYCoN
pnuIQwKJ8vSxUeI2SE15xRm1seNJvyZ1rXtaZZVkxzTf2PEZamkqDhBitY26IwK+Hf+0LNOGpsI2
m8ZBycSHcfE/guKcDWV8BKut/hYoSJ3Yfoh6TqK1DbYaMwqI+XmDuspKPgrFps8tItHUl2V0vNQA
AxoBNGSURwlcKM/EM75MSeX4qj6/6xhkV7g2YcJVfhJFbTOnXR7KOTkNFmUdIRz/JEPWE4I2j4yW
glpQbY99mKD1iaMpAHYJCBIUExIG5U7XCJR3bXSJ+ljsqnH0HN04l8h7thNUJFu38V/V0bwL9fA0
TfIhV2ITjYT6PExkgbpc6Z6lTDnrV9aFUSYxt1o/ylgeCQUEvyQ28OFDv4MP5QJh9KH0lRtySOBO
sHbwxlF9Gtra2MIQQgOabjp1PK7f3Zos0uKtI4/7jCEUeV7ZgE2jxwdUKpZntRy2VreNpsEI6rr7
dNV/wEuYBmEk8Pp5jeMdqVizGKYYhk+v7qefamhJkKui8tjGfcQk1GkONuGZ3jrt3rQGRSR6I3Mz
tzkVysoswPlNSyPmRwB0FAoL/JUlNZka9tMLAvHvhKEp2n6yNTpp7DktQMqdw4IJZNpHR9ogJyia
MfHFFH0BdNd9vW+4nIdlh96PfK7xnjul4fSUBCVZ2jMwOQzgys7W2he8+hgNNG4iUzFfYMIaNGrq
I0Fof+LVqWsXya5MOx7V+gQCZp3HEHkFG1Ph81eIhcGh5+GOjhGCMgYTdJ2Oan+ZnZg30oFKPgoW
1V3KySPsEaDb9DwyxqUN+RYDUaCTaEk4aXC9tYzShfhGJ93RgD8w32GLHWk7kNnTnhT51gsNjR/c
rh3Wi1yQ/BtrdhSSTI68YmQmwHZCsJxfhAewjvY98gVBlEdVq06sshfKEW6MEHaIOgDFKrQ6yK2o
Bg0V9V4EhwzaRPOEdHYj0/SOqcWySZdlwQBhHwpcYaJYrimBg4EUxn1tMRqbcIEuuqozexOGp0/x
IxqAUwUNGTCSzeRQfNlO/9Q69TUX4QZALc7ctFJ9cySPcKKEiDWel0OlfqON7xHUOBKHG++yUsaf
AG0CJgFMhZcK5RswE6hcZAcpACNIwvbIlcaTNgxPiGvZH9Y9cWLU0iifkEYbbbrDav+O1aKgHbGI
nQ37r7Ttmwez35kNls+ZPLmSQR1TE30IbJedgF2gT8jHA9q/1vdtwdRMoUoca3lvlHQD4IoZZDty
G7qE3RSNLcmaEg+LsWg+o97EExl9fCb+xilGnYmjFcy/x1zle3AlSNXkJU2WQClXTRp5AYgDSaiZ
ZbwXoeXVDUWXVdZlEIoJBp8fZhERpjafTiKSZ00DjZxMjDLU6YE9+spBpKqPy/5lIOP+2EfRiMaQ
VEjM92owOf4A2gyoLi33Kk9aODsF0K0dffCYlN3L4hg7Tdb1GdQ6CQQqBpip+WMpCb6fGsKbmEJJ
bqLiaRhKgirNP4dW+VIn8dLmMsHlBXY9J7gACRRYDBHiRVes5ERK8R6T87uVAR+uoIHAodpZix3f
RRp9HcFrCT4XbwKoBaW7Ycw1Hoeqz7cVcmPf0OlZcbBOvkZl6pFCt9HrrgyMWVBba+ZD52Av0RDP
b4sx+cyb8KN2uocUaFebVHrgpK9ztvpyMoqleYm30u2j+6Gsz4D0fIUbN2CmUhImtZn0ih2sqmUX
5K6+2iYvouGidnFbBEUbjj7jlF1imtsm6uuN5io/xVJcY4mjJDF49ulWdnDDhXmyAMrjqK25lcUU
b9Q5puCq7B+8dmuw8PhuxehYjEhdNbUlGSU8c9BA/StWvTxVP5zzzah1yjEN5y3DyB8L9qTfhs19
OM31iTzxDDSTmzEI24Fgwrck1N6bXGc+cYK1lsiDMUNYP8XZDtkctYT+ljW5tVKn7Q3LPaywpdwb
NZrXBv/qbFM99LzUTuWFmQRq5sZrK8oDRKnXBPwAVRfJtE7Jjj+zkBKJ8L1cjI+aN8sbenedU79k
uWv5amymPo5Ua9902nVcprtysjnQBkvb5fWPCqK9HOs9plLlMcTwuyvNNljAo3lrMlgSFYGRd9OR
KuAjmifLLyLkF2QkIxniMywXZl1SgRZDmnDZ2l/8uCcbyxnw4WwTC+XEMRFRS8FQlqu/Jfrslp7u
S7j/VBz0DZrOstf/dpO717PomCOWNaGDHHGp3tsNQahuaqZbXTvHM7WpW5IpbXBRMyP7bnTBxQ+i
x2sKnvPgSTdOxr4qSyTeMb3cNF3/02+ghgwgYuH8u5W2Fkz2uSKhrHfHLxVJF66U/NSX4QdWw4jc
DuDTS2leTQ1paGximg6dKZAtCykGG39wi0kfZSOdnoSt6E7hZckGnohY7N1aSdjoXsPOQNspYfsv
KczRjHXGECPrWIANWm70xnEcT/W/AZcssAhGCIQS+HllapQ8FVOOcHmsM6YYpJTa28mmStctNFO2
wAsfcZY1zWBeGzv8dlmDIgkZGJ/QyYLalF5rx/UBM6iDepDtyGioNaHUOWroOf52x2LYEH6l8JRr
kWmZ81cWy27X8bJGfEIGAg4nAxmIa4kZ2i5Rx36H0NNC6YngmEBvcurQrFGLnxNML0Rw6Whf2Jo1
ikV0rM0mdqTyG8NyK09lzkS7R5SYsqN7LlhG4VPmmqX33cWcV33LVUwmc4VetftDKCK9gHA/+pZL
RauifTIMkV+1a4RumF0d9FqwSTu6o4Hq2wlA60MHVBwjCGvtwlOt3Kbg0maSeVgRxi+dTZES5eqO
i3a9J4UIkmR4QIc6+JjyQBHO6Tt4H/DxRovPTtstwL8OepmdCD0+zQhi1F1T0ZYbvYnqu8qe7HRb
TECOTRUQHMegvRhsx6LujFPJPBA7vwd+4O4Y9zNcJb3Pq8d6Kxz91ZLRS6r6KcCRnZkaP2bBiSfn
/dBNuE3GmA0A/gdpaJggkKSZul4HiO4fS4nwAPrq/eywUFKyZC+ZnvvS0cNN5JDJ3JY5FwfwhNCy
ScAhm8+vDEDehZ566Hx8zF1M0jv6joE57NSO7T50B5YqEyJHfSSUxkD2lcw81fXKBcRXv87a/CPf
6ngI9/BSabIy3fH0WpRI1UsiHp3muDSqE3RrSUhqhdYywV2ivKSQRTS14MlEkYgKlbZXzmHQCwtV
whqV2jlHTU7vpB8QI4AGWjXdb6fDvZ30m9Stv8xJ/0YWsoXYTQCQlDt3Kmyil0M2uJMVQPMqQKnZ
O90On7V23oedam6BUxeMDC79ssZlYEf1tCE8NKr+qQhaf9c9N32yMKgaNYCZ1ktWNMuJPu97QqEp
kxwk8TySnmUW8FD40ekbeWdycw5i+5+eiO+05wln6pT3xCLfGTUj1dIqP+suoq1Ae7xNZH/AOFtV
j2GGNFiNtozAaXrupx7bPlAucq47QC3R/K+vWVqlolM3sz2cTUE5Y8kRx12KBLOQL40I4w2jlc+6
YlGKHpohqZUtWCi+YD0+2WB8N6lK6AXwVQa97VPDjUTloFMpGXkBKPLHckHZwhXEm+J3VUaEgDO/
mTUqy27gijQmxhUa888hBkoWwfzbDKn5kiFIiRv9nR3DV9XUDYMTJUDoYDqkLRAUDV6PhuXS5OWL
DWQHELsZoKFGnpp8VmXyndXNbuUJ+YhZF8QszP+nqZo3un0tbRCEcfEwlvQuo2LEWw3Xv1GR6tJL
9GGAaU4hMym/IP82a9wdkvZiV9jqbrCxB4cNS3NGVezueQyZLOxAJPp1ucIyRJ4FlJteQqS6b1bc
danNyxMFgnRDPw0dw2M952HcsbdOGOEz2GzkqvDfKkqy3AtjASDVxadkJBQd0ug2qeK/LVtiT6Tr
Ix5MLXnaSDAzAB0q4hyDrInTxLIDGNtKDNRJZpS9Xwj72FXDGJSs6pTM/ipGSU+xmO9Kw+WkuVw0
KA8BEakUPICVIl3/VgbNXY9qkArsMNDWEV2h1+medvcwtWAMS+QaJnXjhuSeD21mgFgQPnF1J6iP
1XrmJLLbOobypTvkruvGv9L8MkCc+/pI3DvNxZONTEYBWMj537MUh8HesMjxOtY/u95unkKh1oda
UQMjLIZ9E516mWcHNEKMOZXGYoLvEhyhhn+TbGJPQAZIo95NytTvQjIVkM4OfD68EZbdt9u56J47
IJtbSIjcWmGQF/ZXyB0JmsV8XFJ82hQ0JExqkR+37rOz/AHI9odttX0B3kO4cYQ1o3+0U6PYSlT5
WswTRivwo5KkYAz3ebgRtsP5VzdeWrg67SIOThpMyUxTn3dmYu+cNSvQlS1ebIrBbOnybWpVRwbP
D3XnpCgqwKz2yo9cN6U1aHpOZYbcYcH2BiWBs1EU5dygdAd0DAuCMfVBn5pPfbWbVo5ZP9VgFRPr
1DhQnS2ttQM8dubOInJ1Zb8YvjrF5YcbJg8losN/VWqCILetO5bLeFlaHkjbtZXjsBv/ODUcq7jS
DvFkHDJGq5cxq6OLXPNdhcvNZNQpSxHHBvavoSikwKjwqc7uux5NNVpLOjWLxUafosxubgr/Jpu2
Zb2mI5V5/qi13Qa5UEUaMB0rmfN1UDhKCU9rjUDP+71jW+1jH6HHE+Td+79frrkQskATPZZZzxNA
UfeVDJU1AVM//9/fuWH+YastWojVnlUOS3TH7OhOZaK8Sk9RTESiJMS31edLTuqYiEM0EI4D3RhO
QDB06+2iT8bbPJUpYoI6OkN9MN5cPfPxKSbIj1crCrl8+xrHCtWQrl9uLuFf7/ikG3tzTtVLgeqw
h619KV2stizMTFaDKEBvXK3MvmcoZqAvclhhZF1X7mo53jdSTPSdaCMd3S23g2E2B+j2cuPgp+eK
h9ZN317dzyZCsBuD//YPdBvvX4Zn4DoVMzr4EH5RZi13mYU8AVkyMeS3v4fAJfui0IoFo9YY9/OC
vPcXEcLmTYfth8KdSxbPWJI81w4ZfutXjLl4get/mbKwUVI32fdhOAahq+RbZxV0gIgEltq+/Pf+
krt7KEm5vzBv/LnRdTCx/X51E6HfNOnhkL8mNf7jeLWkl6nh0YdYnzJWXn+/zUgYwldhEHOpacsf
mVqGZ3BEPfVILXC7uOQV9G15QkgYzLlzyumaWD3iv9UlpZaNw25n9O0lN1Xr3UA3krUNPhhHw5MW
j8650QvjHlU0PS/MyqBOI4TZWvS3IfX0oZzMlAd6O2B1AmGz/nmfGVeCvN4waorgZs63hpFELYLY
Arba+ovRUAOPRvZR9pp2r5j5egRH+j13Lohhhpt7i3ylVfuenRdJmg17U74uQkmnaURcmIM1nDvG
dndDOzdXJwTeZwncuQOzy8SVVXBLTkECT/6TMpI52J+jSf9Usfp8Luak+WFMYESP5dq/wakiURSB
HJryF3+ymGpBv6q/SXv8+I0KUydYkJmIl1NUK6uUFikoNHwNHbd5LFWc+tiL222ZkZTyq/BvhFiu
C5VEQgzn39lgq6cbTv7SINBFjp2oFyMtsiNHYAJa0j3Oq2OluAWD4Kfjrf+PwLFAWA5Yo9p79orz
e5emu5hM31aJMVGKpmLpuqZ3pvaqFVkoLRTyl7adQlIvw1P1gliXbJtZWq+uTk1VzPPZSFaQ9qqV
B+48hOk1naXrorlS1lk/R2FoRfMhjczNjW/DsOakqqI76aSk77ISIkgyTsq1srjTlRb1J0u5aKOy
qGIIDaVtVNU9QZEwiyBr/nKJhhotFkWwDFIHD4UxOOWG0BwXBqIb3VmxjC8oXqAwAPzy2LyEGwm8
ep9V8deNBePg/N/RcKBNyJXiaimkUTuEfi/rV7c/KmbjpxwMUP3Mm34ZJRiPXxXdwHmFl+kom9ze
amIZnkGysGIO7f5Z3ByK3bhipNAUsu3SwVTEMHm7OCQFc/0SNT1R0zj+d9m4rI06yNLISO/1RE2v
N1CGViOni22ALtqcD1vZoiv6fcYZ//sa1QyvWFV7rAlZ8H8IO68dx5Fli34RASY9X+VtedNVL0Rb
epf0/Pq7mBpMz/QB5r4IMm1UKiozI2LvtdXyJRyjPDoupquqkfXl9tEP0h+hbTFuWyS6iVZRpTDC
v3ZwexnLyCdP+S7S1itAhTa/1IripoicXZ9vGR5ofZUVMHP+gUBqh747DU2/i4DWoRbsrIMtEj7x
uWtfgv6tx5lxf/sopph/su+Y94SsxdgEuJe4/lpigT+0rCP3crmpgJ2szQHNzu05jG4b3qW/L0e4
PnnjS4I8Q3PrljV99JEDjAKzoH9Ys8ZPn6b+xaXib5NBX5V2m/zwrR/KPORE83diJuq31J+K7QD4
hWETQxkl3DZH+8OIZX+nvt5d5H3YRt6sW9+hklJYfSeIkyMB6cTvLt9QzSsex6bKnnIO0Q9uXX5t
/bcmNMWDygrDMrJBmqgdb4v+MMTTI331ITfRJhJHYeBYFy0qAynyO8CfzpqWY/59yk5TrC8iknY6
KltTW3jOqXLmB9Zy9H+R5mnH1qEqxGkzH/3QRbxTxf0z191BXWLeYgMsy9qi78ollulosaaAuhss
cPjNz8T81ZTVsxH0zQv6BhubqA23bHk+vkuqqv2aYEzYapkxHcuJYQ0kAHm0l9Let0ITYMvUMAMU
ekafaLj8EUmPJM5ZQcIb6DGI/cLH3oKNm25rIdVd96R7H3B47OcsnKpjH04ZR9iXoh/Nrx4dCVBd
wXgZQo+OMAehg/K7KjOTRLSL/m1cJSBGd4meYi1EJAFMi9g0Za/wWmEib0/knUZnObKERQOi/26E
k3+sp0rfI+hyHgtZk/422dm3MvIXuE33OICWWyXEq6wrdpFLS/zBG8a/VdJ34/ttW7BjtrEgSxJ6
LVWzlzlmi5EckN9wp6bvYYM5ONIU72mi4kBR1ZE0idRl21ieeOyxqRPMRt7YchMAlORgULinpmf2
DGhprTh5N3Sen1zahO1bPRqpAS8JvaKifpktcfHTOv42RWj4O0TedyZoPugzPY385YV0TvaVGZvv
OnO6PTjb/BBrWvq2/E31B9TfLHykYFE7rGDZxU+9q12V8VRrLP2Y5Awztdo332Gmsyfiu9Bw3W1a
alpg8As01+iQXsZxtcztO+tOGDF6W85shzkyrt3iqTJT6hw3XvSNk+yv+N1tIkJ8563IqCdEdilZ
O57wXMqnKpsvakF0ZeYeB6nlG492wLbueO+RRD7IDC0g7NTQniE0HOyqmqhHJTmWOijCcrGO+Bqr
mE1C0tWzvNVQR8VL3TKfz7pcXqTZFi8ZeKRtwYW7M309fyn4BKDzUvNZ3icDRvuZDqf9XE2c9mfw
wopoGOmc6paeqDWTEEucI6Dd8KqPcf1RpE3Kex3qrcrrFLr+UdQZse40e+60wj8pZ1FtBa9GL/W3
sYM+NbNIB3bwNaorxH+L31CFtpWgB6Rmyh3KoureLjOylIqyevct9ysELetX/VZYdv/LNosXg1n3
e05dv9FNf7iW1N5nW8/NrVgQNDeX3+3wNkXOQ6hBHZL0Shc5+vwSJB64EBhG33JbkpUYASyasmob
G5H87nrGTg9s5uzAfrC6Wbu5rWZCYlhGegDmq8jR9CszlpL5PuQD04i6rYlIAIhaZb7ay0NScjT6
2/S+UDqEJ58OBj4Ri3g2K52/5JltkJ0AaTD3E9c6OJW4eOgjr/Bk8yaVtwfqmSKloXj7OQyX4iB1
kuaeVFmQdcRub9RDdaPbmjjhFRwOSRmOZ7yykANT6KMDRzwvmdABdn68m9Xpw9QHTqQJFCRmnV/I
QvAYxlXZVVZVdqHx9xEkzuf4t+3bndL0YBaRjg6AovP3C7gS04Y5d9URYYSRGNXIsjoPxChSvcDW
Hxvv/rbqmlmN0ryck7uwIVjAoax6r9voPW2t4KfEOwVazT1BQ7DpLcPuF0HpHy2ZZ2+dL/YKw6Ke
XzKTsxkfDVMeEKh9wlQvpP2mTpkKjeMAzZmZ6c5x+XVitVxbRhA/kHsBggsQ6b6EnLueukWBN9td
uDcrYHlUlC++yyQbgpcOaN/qH/3W+dWZDqd4B1sBCqZiOAOXj/hPNfvkzQGzu+WhV1l4FaZuwJRL
T4vOYa9juDYXP7afW8Xmv/OcTcv4g8KCrdn3fcPTTcfRceG7vP6PqPGulmaOZdA8aaWwtgPxYhtr
enWbKiGsbjHhC+dXZifTRplmLfx4LBbZOSJA/HMS6M/jaNopWlA1N8kjOU40+J5s98kFWm2v2k47
zM0kQB/584tIxXWerF9uUw9o5UzEHgiu6rNt+s0W+07wxbe2TiMOWRGVX/jugREpi/qUyvStaLxy
q74UnkkYEa29GUmBRFuHmO7cOyT7agvJeRxr9n2nvc41AeFpF3wfuZP4ga/uhOm+oxmBqgZrXWwD
6aLnyxhbHamJnUBbmNJcYf2y1tMwNOeENsNmSjjPBnYmtxFVG8CGpkTO24izSsbSgPzTrPFe+DCb
Vao3S9qhTzCV6PqXPqrvWp0g1MkhU6TxsnpPavm98lamlrHLQQ7CKaWVzgnaWxvJTMghfWUV8Dia
IzlFpov6csGIGug5V0M/d2eBZed1CsDZaGaHO0HFjpZGRGCQlzOkaA33ubSktg5PUlhyP4oed6uX
AyVS6Y5z4IJ0S/12V+pACNS9MAUUWiLDQM/tI+DngHp0SAZ+aGvvzrFzfAS2e4mXspaialVO4rVM
4Z+PHK9XZVPxFbOZbrADqwRg0w0vllNi+I3hagascyeyuAWamFk+kNSG8kFrmnfDbH60M2CHUJTN
YQgxZzhI9LmDr6Z6HgzLX/PAq2oXJw5613/+kayzaW5XHUgx9QtUZtthrkzeD7/am13aYzq1nM7r
sf0qOeu+uJH9Tjp78owYGKcSMbB3Axqoh5mUSTQcVgFIltAYm+nzYcwEHYkl9CkHYnZwkbjT+y35
4gapvjLCwTnaKF7XucXwKEGWf280CCrLIeHg7sFcR07QbzMvuFO5UkJiivPALYilflTEg5wz0hyC
x2yC8OcUywe0icRt9EF1FDFeAEdy7Mg1HdOi3SDw1JMdMhz5qG6gZhIVr2HTrxd4Tkkw/CpuC38V
VDJ67nERrdEVWLfI7ZwIkfuyqg6qhUTTZdskdDnVZjRnZNYIzX6y9Sx80nR51wlmcJhqKR+XNojL
4WHNMQ5TqQtuu8bZFese3q6ChnUPUjrpntQ6UPSRtnbl7KxsK/8h4KQ1G1GTrHmLtcN9TjthJIac
0OXotvIGxpCTj1ie6wIc2GS57lpBWf2g7A6JuUxeyqi+DMFUH/js6wsaiWjrxvYudQPzLnQQO7i1
I3etylE3/Q6lpaDcpboq0DcgWWBamms5MsEZ7WTUh9facJi3ora53LiYeqj1T7RAxWHsNNBLCWEs
y6bdL8l+uCEmgt7YtKOfgemIQ8JBlU+Dy2JoXQMrrmkiKIQp6wzjZ0ZZfIpggpI5GPgvJpON2HDt
Y0M04TYZ4RzWEEcPObbsc6SXVCChb9Imh4xZLJtAL+YedV+DXqYof6omjEas3XV5VBkhgXJTb+L0
SC/k3bs/oi59QeeivQHGuB8QBDJsIKRHvV1RIe1LwEJc9bIKXxquB3+ETaCJ3ICfRz6q//dNNo7v
SKKsC0GjyaplMnbV+2rYGKHlHoaZK3QGJXmriPqp+VY3hnXPpPZHPnrtUV8u6CpwEapIPmMCYb57
8IBwOxJu8t+7Fh62/9m1LN20bVfXXRsjgvUHO6wFs9jgNoJYFyOx6KLhTN73vFaHVlNG+jpLzS8B
rp+tWIhBpQkmCz92fqaUIfhBsd2NuIhOFeTpu7EEON5naBR9kX6VeYkwYcq/C5Mo6dS6v+2DllMD
dGuI+/ydUanutV3xZgrtEAlX5GeGJCNUFLZrtWdjqgRIbk75FrEE0TyAsq5kVkSAwtuzosVPsuM3
IQCdU7DtGMUt8JqoOXuAOd9mLPHqYBxgs+AwFpP55g89bsZu3jsNHrlVF8fiwnmKpZtywbCNep13
Y3uLGu5zpsAhUrCjj/Ts3gv6UynQ3+vMWZ9+3wszf+9JtFl25Qdn3FfBmaoEKbR6XDh835afDYfk
mBbFAxOV4qEesvIQzVa3Ug9VzapwyVNsPFXUtqc5MfytHsbuvqG1vSKnKv4Mhwh5RnWXzFxdqjYI
vbilwozCHfim/LnOEUPwz6ce+QKe7h/V/xiUVnLqPVLOF3wXidWnHlPVyfGzeON45XxgafBhPxHA
2/q6fVF7HA64eT+HBQLJTnrngLX7Tr2QMkQqGLjn4kIYXce8yKo+Sn9CpBMnINPRtO1DrREIK+3g
bm64IBSIyzZZXUlFOozw7DbJkGh7BV1F0yE2WN20fdQ4d3WWMJNvDPNVorpZW3phH+u5rh7LJn2A
PkABMZLwZbrXsQKbrE4tOK25DGsjWUdSs7Y5MpvbC0vFHCTuThG8HHLD2yL9bKwI7IBZZXsVBMzT
8+SZ2BqwchCR5xysaiges3ziWpVa/93PVj2SWwds0H0dLAw3vBCULMmTifL0qI78eajJtceoBi0M
tWdgT+/OoBdHVZiqm4YhNoqBsSKXty+PaoOpXdxUrSG4opInvdCwYC0jDlgfhGi7zndsZM2TKVMD
qzQ5pFky+tusr4O9FUqqzbSH94vCvRA4fQLLr04qMsdFvrIyc23Yd5E+PkxLnUA0SoOzDjwZfWtM
I+NJ9+1xI1NnlYy988PTJtw7pmM96x3+OCsEpmVQH+8BT2hrvZ2J9dCK9I4BXd/ox9Yayr3W1dFi
aTEvdmVYb0YACsIdvlVFkF4tVBSn2w4O7ZH5SY8zusLXdVT7Ls6S7ng7XkTDT3UmgqEPN27KPm0/
esRwwtBsrOxHEkVMcHnmm9uikvdSx3qxwYWpX2g94PlG1ID8nRitzS2WvmJpXhnLsqUOeergJw0A
c71hFMxmAGEkeXBu8cEPkM765nh7m8KAbm+o7bZBJY8ONZe7Ztnqxr63N8SxV8iFSdkJe5e9lzJe
zbDqCtaVb8tpq4Yic5I7O3d5yAJ8mMPGv9Kqi84BpoONmswURrREO9Tb0kAnxQm74rDl8QWa0OqF
afCT7PlpOXnzvMGkFdVKDXrTcrZaMJlI6DI6k0iXq7qdtuoEBBy/3RqtBwjzpCgSARoCVHFptA45
K20yKu4fc5sCjlZNqT6O2OPG+aw+xMYrXuMG+DpTjBaJRtU8KjqFAf5nncp2XjFp/lT/Ub2s9pgm
drhsK+L8sIQu8XqKzVGk8YsGtjMf9Wan/rQ6ohUoZG/hN6GHYGNZ2GXhDVcR3dNsMi4x4vhbPDfH
1uKpw+vskbPiLZP1pKj8nZt5eNdsjSIClQGVn9ndq4NmksSsqSO/dDSMLDsTsRA7jhzVKSNwfC/s
AbMpiWW0VP1pxGPkow/Q3DIlT93G+j4GINiqPD95/VTedTa2FEfStALLnawbt3sMojq+qKt1aoV/
HfAADnry0vkFPu/leGgUurnPMYuqFU+9CbcwE4aZ/qEmYQ5JZTdsiKHSdymd8XPmFgwo207f9bKi
AYZJHS03c0WDsLNt2/jDpTE661Kwy26rUSDmZJDPjfFSggz7Vk7OS0l2xTOynfA0h2FwLD39FDoL
o8ZEGU0NwThc9NElIyV2reaTYpzH7TiwZjRi/HojqMuMC8eUl983wFq6A8iLO7T15M9NySs8vv7b
GFI7G7n7w01cxFqaZWwgIIXIM9k0PbV/9hR5W6xhHNVDP6PJp2NUuuWgOXW8HXWCuctc1xdCxq/Y
0iPyMyTVXOVND+nw07cq7ZsReSyektFjSwZA64IAleHy7YHLUlTyfMuKKSjSVp7pXNQGV6oQLX7f
LDoUT+nWc3V/k0ixQQcI9c2MCZbUvqgDim8ycy8ZRZ1LSlAvTuVL7eEOc22+58SavdEK/QV9Jr+v
6AOmwjUWv014dS+D33sXzhTjyR/000QZtPI9dKWZLa60Ux2aIRpMfTxplY4rh36SCZ9rXYjhXaOc
3HvOSEQLxhTcvvZh8FGpS6t1NzV2WAUJd6KyPBtyabbV5HWmdklOQYwybgpq3gXfqjX9B/pipIht
rOXLqc+M1ueoKU4LsQaluJH8P3BZz/nzeGhZ5nIqtIRpCcNz/H83NbJctkyvAx95Y+ZtK9wsbjKW
P6XNIKkOGkzEmZS7wtJScpNd51rqQsDl88YvmJ7u/OXPOm1zZSnAr4iQbhNzVrxzXWAu4VAi4jJR
ny5jeJOh4kOCbk7hHp0eH/QUSgCWusk6m9r5/i9KETsmEJKhN46JnTBkSzNeBvRUerXgPBCs+2rB
Acj6aHQuzDWtk5ffN0JIC6qPN64htmf3pcwNbPy4C/pBZPdhYwukd8SvnK2Gv7Y8x1QtP3pmD9vD
neQ9Svyf6tc1CeA9s+iMLSkB1jvgaNJMEkzmU0WYLpoQBAEL/kT3OL78628WdU4ZaSOxmmlA79E7
kWjnmBnzbXNT+rm8qyLEIm4v5EoR4ox6GI+5SPuVM2fpk3ouIuoeOReiJJtIt8N/lwWm9+evfelj
+boFL9/Wfc83//1rrzynmeFS+2eW8AJuWWY/A4U2T2aOcEYdNtVzbiuIXzgiyEhvrWLVL275aA+p
bv3VQ65s+0XUHtNVFwvrGX2yuGTS1C+j/epVnnF7pmrdL10AK0K1c2riM8MZu3U7ZNp2GklI8thg
jlWsI7EcvOaprkGlThXAgRlGwr6no3eA8i6Qlvz3Z+EvFdA/6cr09Hxb+J5DX4+Fw1sqqH/09dLJ
tkHsuMGZ9IrHqQB9qXtVe1TnWOHOwH9E+xrkmnUtI52p3gKaHRk0YXSY2mNeFi71rAf6ziYiUs/s
+dAQAwrKB/zkSNYQx9TqiyvH+eCGuN3wmGDnie3xPpnceCdo4t6DyE3wUfJcmIsY8S6mQteFM2ga
+6kp8mcvyH3mFPqh6arqXXiZc56BbOFfTykh5hZqTJqX7VlBzKLZIAwbRfgCsLoCfCTa3vsVLR0X
CCcMOhMI7OxDyb7APvjQx05yZ08xJqo0elBPqRsLwubWtYclH4Y/pm7UH8mAoiEYLS/qKb3SV+bg
d1fY5MNKpO74maaeYATapvcoNfR7BlqwDxETtgwPvoOsoWzOi3e9saddi1lZRwNw67Df2uzLYCIx
csIeRv1IqmZ25NFnalogYmP3Z9/kFt4V3yCzM9W9VYXBeksHSrtqcX3674vD8Jau7r+vDlvowjYF
5zzWNu+PBbLHM5HKKcXnEMAVVZgwzpS/bLtcfCpYEgpyFLeFL9/dmrMGCjF/BUvcUgxVKzPpbcZl
A9JFJ1l9uTcwxluXls4QoZfPFoFyt+d//4nf90jOxLwZAppnNF2ygl/KVL+0aCm2qdUNj/Lve9aM
Y009F9oVfM1kPqmaaW4H84TMPMdC1ZYfqMaqPepncfVcpwL3wj2bqd5SqzjZY1HHwYeRted2CexJ
suZUzX7+SSOaw0FCE29J3Ryj4OyD51+yRmGxShNL4W3tZhnHGL+g2/sg2NhDl77nLXPWwOlZZBi8
8YPrvtiQlFLuo6gwr7M7l0wGPONaGikAe107B03wpBmCer1tLf2SmlV9hiO9G6pi3DZ42D66Kd0O
dgnqDLPEGppes7cYstxa3nNqNXvIxhoUKZ9cOlh50VbK9LkzYmYKU44DLJ3etaEa72vbmx+NuP4S
5j6n8jHttmE/aOTVlgCmbkqxObcOeS52GdrpJ1WrZhzygiQkd13XNPSezQm7svtkzFbwWE7M8Jft
wvEQQ7hjXUQbLzcy5IP/mlGVcWk+lQYkvCFwHvgAJJZJ6l11r2wEvzLaeze0YEJOSajTlmsG4zIu
K6IhRb+plgVS3VBTfU1ZX84Z4b5bP9cxCePPwvLVFQ8kaE53tkN4oOz4kanhUCcsZ7qWERk8CmOd
aFT3U7x4KoRJJeM3WnKwfJQas5bV22DhIs789NgERxuHnVOcIhp/4IxSk+awbFH56LRNKhTLaTxK
RINOcipSmpe23stHg2/INqwqby0WxV+DBXJbtzFsylx8wPPTd66RkMBkdkD2+n5+BApNTl9H9JXg
ABDU1YdXieqqa4hqhxpHPWPRr1kjXlVLwSGJYW22HUktrlZ9xLrV71RchEYf//mPewU2JlOM+oXP
/0H1dnEAABU2CsBCHEQSixaBJ2L62guaOvUmuZk9GOy4VJgKaI2cDjOyedMMntK2tF/dKpN7/lWk
gBEf5hg+imL+KKIuYuBBz7MgO2w1aVp5mBmAn5IyOPbT0FzjBSzi4jZflkSQ9292Aoa1i+mGr4uh
1w6I5pXSwx+LHOIAgoqoKM9hXFwFFPjXzs6xH9J68yXMf4N4iuXtl07LAHp55zViHlpkPvr9ZT9W
Nxh1/7rnDLsydbTL7aeaOWFc1Q0V+Lw33eqnk/s4YRY3wTQj6VzpWlteb3eRfiOfYQuI6J9sIgPR
6DFzH2xflxvc0Q2eJUo0szSuRhohR2DXCZcbJ3nUamQJSqAS5cB3CFxOVvj+CTHCwf7fC7fqa/5r
3bZ1KDGOa7tC54z757SOAaIeJ645nDmxj2UR4MufvHdP7tT0Xnf7Bqs7F4MrUwy1y0cGpTe1subi
+j0epVTMbPVmiTDbS5/hK6BsbsrsOVQa5+VeSae09DAeSJvOGJAjoHcund0Cy9VqICzsFiLb1gac
gg6il/o2yMHLUZYn2qYuG/g/1KWrqUmfjdrSDgyYQib/Wsu4JCVXJnHxp02CoEPHOoYNIc7V639/
TrbxP0dB27YRGdsWeAsqX395/R/Hn1q2UUtjpT7nkRgxZA6cInJh5Gd9QEjtSiEfyYxiAy/57NDD
th0LQD0L8eoE3XaQ3z2zbn8tfVFs1JvbRoDc+KENGxJQOKrcRkpYZhT0e7xwYjZeu7KfXr2TWhbx
PL/hUiK6gHpsC1e0vHSkhl38cIrAuxEco3cljsItiZrlY6w7YMV7RJj7WxeohOFxVJudxagaTAvY
G/iKG0YiEX1PW39n8IoeOXE+jKaEOdomb2ZIMmXjpe59C2/JYVfdQeCynpoGBFZFAAixS5jMF6pr
Xe7GCKlIZiE8cjWjPhB5FGzTRhI10qIRrNJ42PQNgsjKQh1iwEE6GyOB7GonFFpwTZwyP94ChmNQ
wWq85daD5BswfEPpVd65y416PnP6X7cuVexu/4h6DkCwHm77qEmq9sr02nBDk8L/5GCxVeBdNEC/
ol0RVN5ZtXbUPE7GzmNjMcvAu+FcwojkPCQg+oO6lyz3QD59gWwRHRO9OSoYb75gh33XZoqNOdCh
R0Eueiy2I7VWtLUM+5clwTnkAy4obekP+22GCddFMbptVe7CXInpppSg29Ds/Ti11zEDEipacIbY
+PCmp7b1nOqDthunALbMUocAf7G3nRnToC0dTrjQo79XDk4un2FupXUBezreVkJpQM8OQi8Omhag
kIlSnNlIYKu1NwSEvYf8QggXGy+1yfucdKe/JmQ0q0Uzx1CzyrLoEzn8iIDZQuKR5L9cpuT7W7NJ
FgsiuhfObhjZGN2cw/fe615iwGSXYghQGgTQxVa3hhaboIM40RyudYycrfTJ90Pn3p5coz/8/gXH
oS23MgCRki3DOBwhFp4Fvb4WfNPUU8KprLXvtQ6BjvxrCb3UdV37sA9lHe8h5TSo7APg5MMEsyo3
/rrXZJq2ayyE98uGy8CWLwQVAGUGJPmhiohMyy2OQqzzvUMUAWqRj2AqL0Pkdg9yYNoDEh0Ex/I5
qIdjNOxhJBKdVU6fsQ1pyUYUeUbbUj3X/fBCAhwrYTgdIm1qIgi6+kdPF+4A/32rMtcZ6FZPMnsv
Au85XrSFfRWFmLWS8rkh1rURAUh0UL79kkc/x0zEb4fUQJvIgxV/MW7NiBmUjQa7+KHQuBZU1G3r
1eCeFnx/LWLeYpS+eaPxljbNLtXc9rV7zrhcr2PoeCu0gMwmlod23n/xsmG8I5lEbKgD9WMVJuVb
T9fmt/xTFSBJGRl7n/RlTgKLMsPHwYYmVBAhtIx3UxBkOyIHibpaDsEBJll1zhscEV8Uu1/dGAES
mQ6aBmwUcQ+3N91lJLNt7Dk3L51vJRtnjA9qAYQC2Z1uixlRgVizOa9x7S5ZCU3oMNjX8JGVxqNd
tniLElkfXC73HXF+HtOnqr3osbvI+G3taVjQP0Ca5YuWEPuHM2bYeQYerhbt7gaBIFyDZf3tl4dt
bQtc/N0GeClTlDxDLTlbZ3+yo10gB7GPiwrF3USUZyTkdFHDDbuy7yKtqTa3wMF5SvV1bjb5Lus6
tkwWyGsKu4SymXA1pFjGg8gIqXVxSn3rg36RkxOphuCyQOuv7mgQGgu9Nx9FDn5UTVkdwbkLcd5p
oFfMR5glGmefhHHe0u2Piym7FLpGi7VP5CqjRHud8X5mLt4Q0GQJXGamaLyi7vz9EgxNO2teRN51
L/VgiS08w+YIrzh8L+EZgInSaXoCKaEhp+1x9Ho3cV/R1xwbfA41TDpUYzMfW+eMWUtaD61GCNuy
70dTVN6xL+L4t8YEjwnXSiPLHGOBdwnY0xMQMZgjG3TqjLvuehHh+2/rewD50X5QEqJB3HHAN+tv
iVd4d2pqXiWD/ZABexsKLHy5Q/rGsnjQn49MnHOsbQZKHs6g9tNNNtBNobFTItcu83AgBw3c00W1
NeJ5Xzk1+GF79tHJEA+6+T2htfzz7RK0M2Nfg/JfJ8tPoJZZEq+ae+wP1daT46s0sOQhaLtXN1ZV
eAdQgZw0/34ucZvsqhcGPAWtL974KpKODH5zq0bf6tO6GQJ+v6K6t8wsjHNYQrnCMbEvusL/616s
P+C0cU6I94YrjiWOuvRbFk4/YXTpc2hFhKGGfnJSIva2hUGiHna2X2wykPk7Mebdfd2/+bM9PgRW
Oj2oeyb9aCzbNV34snmN+h4/GHvxE13EVJT4VGdbDojPx56xJafvNc6aU6D1/Z36s8QfDjvpwJYc
w3qj5HKOFz1WwvGeG2fuz7+fj5gS/H6+bt1qw7dzbSZyxL6bFbtAq1Nk/IjwreWhj/pvp6wzgS7G
bTs8BhRge1w15WfyU/1XBumIezBa455+yvJsVgnq3l4zL1ns69sUyeDJQqnz32dGARn9j66I57nE
cOHc8xBx2f+jKkhdq3ZMVNhHJorxCbxp8zTOydbBPoECT1a70mwiWB7cGCP0kZvJDClTuB26YjrN
Zp5skoUsXhhoZyBDG3s6suxYNgtW5uSSchwj/3IKhqKC+8l3+0vQGemDX7dYP7LQ+eKJe4i643mY
ofHVhQTS4XFrgNQ5qxveeLk3zOCHWpD1uUPBhq4Hm2DzOI8kntzalqO1OLBuXbTImQjRHf1Lsggk
oc0dWXHmTzNouIIlgwy0f+4uC6qHFvD7ehBaH207nNs79Xjhd++CpoHyNBQlaN4ailHXJhVtgFTT
AAMjAYSS9NwkjIgbAsgu6iE7QLifNfBdVeXTWZRWfYKqil8+GOF4RiG0dh3rxKzTp8lh5MxtYF+K
YE6Ogeo9egF1vS66+CtAz1ujrQinDtsp3wkttK1DP9oz+GoGcrk7lru0A6Lye0gHh8kZNgEBILMj
pge1h0c0p1hhZXK8ybgivb26GtjzqaKTwt7xr1ex41ztwkGaqknvoXQInDQ1x0M4JaozvU0jvRok
UG9zKyqOMwd45G+N/1RnANIYcBpvtx8kmcfPaGzzw8xI7UIZlh/K1LK2s2xwbafD2Y1meR6WyZFq
Zqob9XyZEQq49DfVTUAO5S0JJPPgJwFBZvs2XWYsqpJvSQbZuNYU773Z/SWrLHiJBZB5mv4kR7iJ
f8eE4vpXNdOS/er7WJSYje2WNKydunQNbXqmGewdYzUEUye2PCz+uth1zKR6VdpPnk96hgoDsa37
KcnG711WAiicRmYsWGpObZYSSuCJ7tFa+qgl6z84MbrH6gUQI9HJrK3xAf25e/GZhO/B4AAMo91g
49lmae69Kcecou/kss4nHfGuhN7pG7ozLPspDq/YsvcygUF8uxhy24R76sCZEX1DmvkYuN7Ksgf7
XnOxnYQvOj2W/imKVjNanjAFA8PoesI2RXavH3YHWR3GSsTPKtGi9WzwlFXkHdTFnDOF3UQxQqF0
aPaoacwDUuruuXdhctvglvchhcsICCbAwDQVO8v1g3cTx0c3O/n3SLf2YS+vVTZqP3ysrss3sYcV
BXy0nV914v62ejWFuzK3vqgiR3a5dgqM6lM9IjXSOCQ11UZpSjS1dZvt08gG7aLVj2HFEK+u8/ms
d6l/RFvUrW3sCY8TErnfSkPEAujs/Z+VaA+3N2tSuB+Dnv97HJ32o0Oflo6avISNEY+vho6FWzV8
1FtQNWondKANKcpSyGNo+JaJnnoBT2J7VIVZ1pBcCTgw29vVNAFfLqY7aHjtJqePtkGbN5KZiiBl
o7stc3RH0ggMQVm5M7h3UHurIO6tmzm1lW8137w3Z3AcRtw/q5KNEhrxRd3of98zqRwuEB+GZQ6V
8POjzgnhFLqWzawS7OCZbw6mIyCryznRYOt/Wh4pBYR6hJtu01u98Sr8UlevDawFa6Rawf73IM5o
ezBfyGa9M0DB2JlWvUN2m4hplRVhyWG42DdGYp8n3/pUhbbqdsIsRkLUMUdO2pdZm631aBrNixJQ
zMu9cXlOvUpL8Vda4YftJ6MmXbJaG8vhkKSp+tnARmGHw1rTeu9BrV6dDvFE1w1yDSukwbWamYST
iwDJy3inutPJvSjiL7kzQdYc9AzBGHOpfTAZ+QOFl30m9uaqauNCNN3VCg2U3iyn6gZULVaoOtC2
FFHxEQnC0++1SJ8y0hUm9x/L0xP5GgW5coTqZX7Y7GljAffz5VcjMZrbx3j7BNUnOg2WvLj8rmbN
H9G7c2nVR/XNpwuRnG+7a0tw0Vouiljp88WMg+SxpUn2rBNypZ52KS5WaRKQbGuGGiGAtJ7CWR/v
J2KXtkpC42b6TwOL5dWv5muSJRkaiQi97VCCCVAmgxpTF0jrBYiFzLQ16nfXBaDE6mjODWyoAIIc
qXbRBnPl9MVpkbUQK1RffOxA7HBYEXOq0m3AvPloaGn0f4Sdx3LcSrZFvygj4M20vCWLViInCMrB
e4+vfwsJvaZaN+L2BAJAo6oikMg8Z++1rzUx1CpY4dUQWgQm9kx9+oqcY7+shstoB9rWATTxsGRq
sNS/1W4o7qDJtzuza8SdQ/VqlWXKvYzzCR3TP/sBTuEBWQh8SfAA07xH16Jf9uQ5HzTe8tWhtf2t
VF98frPcG8LUAQnTzdk9yBsdJfjaDIlxCKM82cmFMdqbNdNKe7cUPGAtCPzbWzkEyMGABpF/T5t3
7bUHRSuVqxxhZIRbkNqUa8nQJcl3zhpVwK3+Z2+YKoSzlMj2NlLsLVQHpxxR0szLDFWrxW55ViZB
Wh5kjUiKl2B3U9A3gVDABGRpmYY/+WDrx9CmLJ2LH1lQIpHRi8za1yOdeIKoaNIz6d/ksdg3wt98
innka/R5hvYlsqLWoiIN08G67308k7blTm/VMCyTpNKn1mZR+aDs2xaZuNdt695zPfLVLGEhrvWx
VeZdTmUFv5Y8lJsB3di2s8f6aqIbn/Tka+RoOv0fCPa1p7T7eJqcRYcVq2FwbQq8uxZjoHzHGFVW
vZy45RMQLr/CNaiQjX0fC1VQKVyFRhT+UVcLq/bgpzX4jphUh34snnjgYEDBysU0jPCI+QmrxPpT
Y+kEQVOCe1W4zU+kHAI6laE2i/Ssi3rwS7PHWG4olJ98bSgIL+dU5plnxzL7B9YFe1lq4pNmBS1K
4oQK8SE/4NDpwfUJxO8mRsA785tm5Nq5GHSLsYm/EARX5ax044f867F0ax4rDOubkTuW53rbXJUI
3OX8Pnst0e6NCbErgmkMA1IcJ2ZBjPyfnLS6oq6OTkEPSY7m+nAwItu+pMZJyGmQgwHD0oNiE05h
95WH9CpoBpKEZ5G2vIwzb5YtWCRXVuq2zLzsqEB32xlNP74mfnRf4qo+JL2vLsZkD2yFUgK7z+k7
3mWIQmT9Ls3rD4CHZBxqurrD1b9gBaK8UZ9QaKzq+VETBoH6hKliFSAdOsYuAWj1ZBtPY1Q/ekEN
zmr2LfoUzRiPQmXra8aj3mq1dh96CPPKISQaz2oERjpzm9Ghey5SmFs5aCeuJ1EflyuxBAuvuNQj
x/A9dcnB4JnwzvwUNW2mTmcBnRe3OwDbYt44LYb/5RBi0xcHkcRK95jHDNLU6kN03ehFOgK+rbS3
TE3v08zQf9UJRa5x0L8HBUWLbhrzB1Uh1yIDJdw7Tejsp4aApzBLx23cgaupMqoJDe4EejLVdChQ
iFCewWMjBdLl/JwhYtpyHOMqS19WnqzxXzWXT4uqTGjVAeBvlkjPpk/9rQO1cRUqgQpMz3fzDRnt
1RZyCwuCUhTfmOSZF7DwPmQcFmN5xarUIY7sVGMDnopAPQ+yMciCD5uc7l3j1IvXvm6Y1y5TbrLV
Q43TP6WGvytbZuahjrSlNIickhYHZo53ixMtYtGGwNplza57EEUWr+BoghiNceP+ttOneit2lWID
X1cVvBw4QXNhY4CZrxATGeEhD6f3tojbNUIC99CM9gAbWd+1WC+eda7Gtd+EsBaHNNnT9bCvBhnA
yx5GW/CTkrOAr8hDrDgvxAgLvGJGeqXAl1QwL8drGayW5i88UOPWBiEB9X1unA0kT/euqB6WrwJl
aE9OUNOp9kZCdWXhKmqZMxslnBhyy8dzR/f1HOhdt+eF3uTR5/nPQ2K6MLdPir9t1AkxeSW3Ul3u
OzoBBtm6GanWVDWznEVvLr9IUQrk61j+VqLDoUt3YcewXo+kk6G0S1jZ3skN1QgeioE/16FUrdkv
x1GTHL2EfJgmByDTCPNMbEH1IAtPfpw/Wf5oncWYWrc4PyhpYRzH3Kq5ZN3xPQg9jFhe/SrPGwEJ
w0VpvpeOKU5jIsZnO9Wg8piPCEtrrD/oQeV1LNX+TTwwixOEVxVOfD+GXXck0sInkGhKH5wKKIgK
KPqjIvds8U5OmX8LRlz8W/sH9O/yjxqOT91wNYij1XbTTlbhZDFJ7smCkxWRryi/iozZOypFHVhf
cxXeiwYVZNLLHoBy7jwBQ1/yVGsvPyvE5tx5mXfB8MZyV6hcekFsld9yKIAUzZWDfDejDENMfaxk
dlkVm2HgT05CFzfsH1+CW1SQWsBJpZp4XBYuad+2nV9FnWAg8Tr9hRBIvE5V5i0VxiQ2jwYdoTv4
7Yx1teoubopO3o9TaejA0YZpGyDvgarbYYW3DYI926Plgokv3dG+psJ8EFVUPIQsagfaNS9hbz4t
VcJo0AEQDRS3alBZi4lINmulnejzC5/nqLQ9tniiSHN07avqtqcJHe/JTjrqvvX8/5mk1l2R2PSr
cSwficNrNp+VNt/xlQspbSdZd0u8DqU6i9GLHjX3yA72FlW4ezlmeD7VINtojfU0wKNej4G9J62q
vOcBGK4VcN+HaiQtcJpNrwKRyGNexurj2ANeyCNTPclzGrTwO6S5RIHzRTNM3TNSr++aYVdrW4/q
4zjm6nOPRmoXqpqylYeOXUVkCWX+Wh5qZPjeO6p2TwlfZW4KRDbtWWsOpvmr0zX9FM0pr3JTeT+x
4Qy3YD7j9KZ/xct3p/cOUcCqsCy4cqWy2ywmVXklIF2mlEpWDFYr3EWehbzYASa8eEQTEGREEIBY
XsbRwukecgDMvz+hqb4t90VK4Bj2cB8ABFl8S/mwt9+L2nomLDuYEL6nXvla2+kqbDXla41PYvnJ
LmjcrSwwOiUeYrQw7V7+vDxkkt7uQY+2Z1y//sE3OpysvrjS4WnwKWjZxRrGV6k/Ie6t3yF5gyr6
efGrwWs1TmQgQb/YyOdBSf/5GmbVvbA8/ZKG1f1yLX+WoAVBHU4lvqqq3h3kz6haOZ2nsf2lCGfc
a4vbNysJcrNiIzoWnhnsw8gtX0tGhBwp5ur3sy+xrbOsRyOdto+DIt5SO1EJNZ1r1BWFoHXbI5Nj
fQ9hJ6iCY0IAX0Q/fvYGAn7DFHKR+/JskXbkBZ7G+Tsyvdl6ekJuVOqwBKZca6mNc8rrHkKsr4nX
cEieqcRZP1xYnlGlTC8wkjdTwSStU2zvoE+h/qUpdRK4tPE9VnJ/N5WZT6thHl0IM7GA2o6QhueC
gdwrA6gwVYMYGyX7nZGncDfHKv0O2HfjGC0p0B3+QDnCImZ1kBdA+5PXGMKkitZLOp4Vu273KE6q
nXzSzw//wkRi2taUzils8ljutDA6WX76pequWiX6L8Xkp7SLXXKB5tmBV3VbEmmKEzntm7+GWDnY
BnWLjJ4IT5Dv1bYwxnw7zKvAtj5XQziBlR3ii5U7d57VPLDa4faFJQ2TuHeZ6Hc66GSWKKugFyFr
f57C86frI4XC52UCKcuw7p0cZ3ioQMpfll9AiY05re8+UzM2rkUDwtKIPTrrJOBC8zIfAHfJS2mg
/noQfmkAUjtkwN8IPeGEUcPmz/qDyCvrZ+CXfwgRW3PigSyDi0VmNgd5ocqZUGx4IA1jWHYaXKT9
UkBmwZ2deg/xx7+X28m8+Ge1nfKLBjbH0hAKa/PX/5Bo+K5ZOGFv6Mcpidxv5NmSblOPbXM3hNyH
HTbFnQ5MaQWffp/CmgNL2eVbnan+1WdKPGsLAK4QD9xEFKTQYIVVxUCaWeMhd7lsYztJj4pfXLUu
727yFLXAYqea5Vs9uuNJ9Ilz6zoAvlY0ut90bALytxJu4AP1oDll5u2JlAsCOucajGWRZUlI1HbA
jUPVoyk3cU8fQuWeQdTQOOCQcIWSXFjA4mMKXdkzlld/adQ5WKZQQHBn5nSLveKjKx31QQ11/MF9
8kM41ixS8FFHTWN6I9LsQIJ29IuHCjvAzqlKO1t+uDllNBf3ImO1JstLQW68icwqj3IVree0JB06
EzFI2ifT1Rmg9QC6pEJqTRak4zPpvM/O3LQUXk5px8gsbrN0ZBzHhWzYPinjRdztkoIchKGf8i85
4i7csx7p6nZNlC0rbyPrittIGpCoRoFsIMXhqmgvRhs/tsId79154C1jOgoko3fEYPNIoUJpPDUN
HtJ8HH86Y/wuX3AvCnsnCK1ZF7n9PoLwPzeks8iVsU5de+9FRK6ZwKHDjJ69MJxw26fKtrI1B3Xs
3NlHq8asKt5JzVmWKB8iHGx8CxljaG602ynNMQtFTnojPllZZ/JKGqASPzokT0S5ml+hq3+VsoVy
rF0WTDTInFnFYJc6iVwzqF9+VWoZDA/RpyaSixbBIiVjBdjEPKRNiHN2XgC7H/bam9XylGCFCRm+
6V17m3cKkQqz+EHdk8P1M51tvjlT5QfFDPcoQhAaVAZVZQq0FURDiKne97DPMXbG4k41bX4bsVYz
KQiyR565xfwyCcZQqmOpJv0XO+rJFUHi+dgQxL7vMJesc4c/LGmZDRAqBwTs3HZK0jZaRbFinyDj
weKN9GRDoln7nkRwtilgX1QFcUABRTnfCEWQ1uI09xKYA51AoZY6wGTo6MW6DVlE3dyxiFVLvXjI
b+Qky8iBiA7M0dwYF7QV476XfVoaf3s198qDVeM5F5aSPcdBU2Ot1rWbMxtda8RU4PCyd9+JIeFF
MDaoF0w3X3PXEW0JSvn69CzBK6pehnfTOJVHCAPcZeXo7ZjMQAk3eYSDkSUBABBNpIRPvguiVOQG
cBn6xnkPBnRNLnh8t3SDispZAQhf+aZmv7jZ+OgzFt7FcU9Oa2UfbUH6md/jVif3F+TSPNmVm5FK
UF2d/31Q1JW/x0T6NDTxVAWrtmLYxl+q/dT30KFZnXnMbPPNLRz/OHUhkWnAAKkxTSspeZUFxpzK
1AZqqnpgnXlSFd8ifgkIRkEC67QnFIaUu0iZIH3avzAF/hLa8E3Osroxdk7zUQHDQTIKhTN8E1pg
HAybh5LuWM6cq0r8cZmFT//+BlVX++c7dE0Ge0gkiuMuPdg/Rn1HA6AwwiQ5LkN6oVlPZPmhbvDV
/g2TMpS8ZPTurEj9/bei3kDDTgXGvLf1y6CoxQN5atM1h4wRkYW6rxucFF7RayyPdRiDVUmWb51M
CDPVpzBswi9KNtdLFSCpKKj39MxgE09jEp7B7zIThR927wNeWeXzl0OTwAvhA8BBTjcClH1oodiu
8ElFD1OActZNaspbQ23tJq97C5FGbXxDH98bU6euEIcvbVutxzhRmKMwVb1U47lCo/SsJF9yK1Hv
4UFDUAbB9qa5JVFolExOJtIM4gWRIkhlwpBUj76JCyzvbecSDYqNpJq94D97wMjiNTyfR1mgk9X8
OqJZDx+KWDxVQ6/NLKO3q/owMsKYTvujksADQsXF1kVTuNEFBZu4q4xt7P6CmswCD78sJL/EqQnr
Y6wKcrK5ReRdiK6w9wADYSLOD0ImxNNFcT9c6urKfAIMgb5TCGbHP2xt/YB8KbknPNVDJGRaW10r
voBUS0/dfBQIziP1j2GDOLtxTv+W/yGFd39D5TPb+f2wk0U2LQUujw+vbBV4i/ZvmuoyIpro17B4
iezkKUznYnCy4LUp4M9uaieGzMaLu5EFBXvCSrKrxxWpnsk248JvXfclor++DqpMATFsO99UAgAp
rNgz8EILt8TGoFWUj4vISPWrLphTcvmG38foOxRTY9WX0y9aq+ZxaFqiJTQXUTAQJhyHY/KwvMTY
LEmGk6vbMi67nZxpiJ4mQOa9ij5KnwdDw8eVjcV6pHx/EFE+3lM+2n6WwMygprwWOyR47uTZKNM+
Cjxk52EGkfQhSdF6Yqwc7O5S84Q0hPevIh/0272sx3xuZKEm1xAYBHWnnjT5aBkQJVIQ6cX/GM9M
YzaS/ClY5hZ3XdViLFPB1Ojq33ihziMHtkmCkznaCJBNCynTNMNqlSRrt6Bqhq2PO+lWOxOZS21N
hi56I+l3TIOu2NPQLnYTOTnUd6iWL59kFVjxOjFjaLvk4BIyaLTZWR533Mxraa8kq0nd2dgsQEGY
lHZNQlpVcHRP2POd9ZTCFEnb4ks303flxrS+FUkfPpg17G49grFVOyXBrnpsHAcAdoRtPFOtIrAx
98VPs7yKJtMvapcYFIgwM1SJj7R/vut0u8npSLnOS0wQNmiDGM9AB9dIs37Ygf7dTpX6xRq198zU
ppMx2+2lBq0IjepgQiaDVUQSSxnPdhZW45nDhM5oSwK4m+EjykiQywfvp5t0NzIPM3I2vY6W7Uxb
M0xC3QO1T87pRNgZH15wboJYh1iHbkN+y6QK+PIFEr6yx70RjemByCiHBFvSPLsZW5BmycFy9SNx
B92XvFF+kq7YQWPiXipmdu78Y2NTaRcrjoqV3YKXwSAVLopEqWUq0teRReyN5Xb14ChWs5tMtK0A
xtfSeOxUcQ0uDO2qYbJEy07kGjp3WRpmJAjEgAFU403eKTwmzbVFeAEjRs1Q1NUPSLtfCqMdzv85
rUVpD8xMAZkM0ttXjdfANK2dgmt6a/bZMZyHMX/eZKU5dwDmKYBh5t4fZWjdrPfCEOUGAE3AfwTE
vP/2+9FD/28sxqcFUjt7gTIgedLYEpGWMlRYUSIjJjzFYbYLh4CgIOLCCXDsJkJNOm2+7UOyUwH4
b/pZqCr9bIikcw8JpkqEwcmRMuNudMiYlnckHEKeR/NSOsL2nSbCfQqw2181RFO+HiobozQ72jtu
8DTVaEC8/CVtkme5TnFKrbhPsuiZuV+3kqurLnd0VhoiZ6Fq9zhQIrw2cIG6dhclJBI0sf1Nr7Lh
JRudfOcSMnJKI7UFY0X7q2xrMo3CEhONba8yx4QC0uaPadwK1g2K/q1n1eNqaHcjQZaMGPUUJJoo
jhEtU8zks2Ueo/KV9q77TXV301SXJ1kdnH+fofrEyvvdEdmQsV0ezimUhJ1lTUiFaFo7Nj2gwLA3
4GQiOMOm+81x0/zY0sF8avLgvg3I7MBxj2Pj/wXIPmUpp2ZUo35UAbHonmVDW76YjLD2FazLEmxP
fNdOpnuSypsoy8QZiuhTUlkU2BKs1AZPtpWNNpzprtse8Jmpx1w45H9w9PltgonYytTy7iSgqd86
17+YkDKjvgt+5sSAo/tHpDiBMB/qNl7Lp42bZ85VAgksu7r1RdxcMvAiGqWFm1xmxZOwDwprCIRT
Q/JtbE4GwXlbrpcIRmnrQALNmTQYdXpER2Jv1Cz6XtDmeK6owaKIGfEjOb+78a3Pao3qytlup5DY
wZExJPApQtYAWcjJqNCEMPxSDvHRImLd8MK7jqEAjcxIaLNV7vJySI995B1QehcptFVH3xeYTNd1
lMeXWvCqbZUEA4W2zDcEsvtlCdQVUGLk60joydI0H9JdZnnl3bzSkmoRKyXMuxm5JRWdlBBCWO3X
5WejyPuYLLCn9Vy+gk+Tn8q2fIsLt7nWcMGJhSb4dHbqQE1Kj1B0QyjeZgPXsf4m8vboE4HwOhI7
//u0/IZepyoC+mT59n4onwpsu1aU3snpsdwoGcFWlVeunVrPIeM05oFrwFnZtb+3W0pl4Ft/tBHc
96TNVxrX8qPiv8lljqQGMj4RS0a/HhgAyyFZjkTxoa1zO8/2xK7ih5IdGBg62KcqpAPDpBWPCfrP
KnexwRU+5rx5kehTYEUbmx7l4ioHMLMeErvd1vr9pM69hMh8V8eme9YE3GPDcme1IbmrXaNQQcUd
UXeRuevjvtouJQICqKFA43nQ4+mweDLGBPGuloxr8FfmVjYUg9chKgXRXCC5kyg9h44S8PcC30sB
vLqV2diikhz6fRZglZN2Nj/4ocyPv4b1/KoZs/EyCu+8WAlKpRr2hpoNu1HRmCFm+nAY526VWbSY
kk0jWEuRlRReJYj+A4cXGVQXszHyM5kTT7437MrOx4k9TxASyypAznQGaPRcv6r9Lhu6exuN2FHy
dAK7Hs4g3F9bJVNxPNDYIVoSnbCBul8C/+XGqjvvsnwGhnSTWuhlUMaLjKDwwjj7BhZZCPKUQGwS
cixKMi1YsZOcXONA4o9M5jYIAXUv+8pyY+ikr8pzUi1ht+FdUmBGkJ8r9n1ur9mYWmGbPvZ2itxy
aMujNI1Yo6iOFUs71sIE/LCQfTOi4KBWVfVr3tFV5i6D0+tnSMvKXs9hbXYNElVlKuxNS1YNC1mm
0/s8eklQba6y+QmipqjvPTEdUjdWXl1P3zuhb/0o7OJjpLqD9ZWa7r0QiK4zxUo3+EuKJ7mXlf5X
2BePjOvT2TDUdIt6PH8XATkq2nMxlSMQGbdYkUq+RyjQHRy8eie1o/FhS6IG3Z+LbQbuzvEC5v4g
E++t3EXK0XnqWaiqSQgPJePGNl9od7ZXIBEEOEBcosE9MzE6w8nOdcULX//7QtSZWQB/TkxdoInA
AjRDn6eogCL4+h/rUEVQPNBFZ59IwHFWQUycaONbaNRmC0aUwVKAonenV6N/aULG4KWsHfgvYeil
T+Z8HgPS7/OMpS+KHoXHgufh0t93y4wkI5cVj2zw07JBpZDCg/Lq5Mko4o+anXVHAtNuIYHE9IIv
gJAOneGiHU2m9BF3GQiucYzeegNHgK975bM+oLKbj2ot/n0+sQtCaQ0PzGGYYf1QnWPfmMRxz4eZ
K9K95g13YefqN5GN+q3M0W24zApX8hxtT86JpLhTCWQosNh7lCGJYimUjgAkj1iZMaaj6EcgiglN
QytQ0XWFgEsQICzkpLK/kf58Rfs1/XAwufz3ztROyxmVHVuv7dXohGLTt7zVzG/yizCaihK28r8q
zKwy/v4bG5oFdlhDvGwY/6ym6H1g1EPqIQtxxv4IR804JzwIaSAN19AZiMUuW4P2BUsANFzxxtH9
34cQvcQJmHa2wo5hR00NToZCLgdphU81fUWuVF9B+bFobsc1WLevtPbKfYWqU905BHEPRlM+6nF+
c5juP2h6lRLwEBxFPMRwJXIqMK5x4Pow7xT0DxuvC/oXBev5il5p/53eAe1UK3zK25QkCc2ZDszj
gDkYHtjdGa5gmgGzyaxWn/R5bxCknFcW0Ouyt14lJRkG1IlUwoyg5XR2tSNGMFrlotqOe3QznQ4p
RvR23niK92WcvRzVbN6Mx8m/ddOPhEn0fc/keSUot62W8kE2SybcVt0VZjnng/X1PcFTp2Tyu0UH
+KlhbgfvpOkdbowcU+ibZjVXDaP7JvOJbVnGqn7+S3wu/2Ovom8F3C22cO0YgUZtcdZZyY0fzm84
sLEiM4TKn5Q1g+XHpXeNQE8WE0kQ7HoRwEmOq+tgiOiR6qe/87j+NrHmMf8ym5ZgzSSdjp1I9oPu
90/2LDMkCz1h4uYkX1moaFj0zujps8voK9wRaWNe06xRMFHkz5ZbGG/+IMItUk39mPuQ0O1wGNZS
wCA3pM8RK26Scvh5ro1R6y8OElYNgqIOHTFaEerOACm+BiFq7iqtCTdyFjH05rUfqOXIiUVNWXCN
8HPVq318DVMwtIJElasg9qFOEpRCRfzCTOBnnuvWj6yykafSvPz3YVP/BzjC0FyoyDN4EY4e/oT/
HjbBk1LXAMFyKruUxS+1H1OfdWa4j6BAcYu0ViF2QvN/H/qsiwKVlF69sc+564DlnL0F/zksS/3g
WxqYzlSrNhHFsGswb+Qe9hv7WpcMKfjK5ekJYDdhi8SgzEiZAEfuhYbQg2TLyA2ZZvrODCgwyENR
ROL67x+BZfw9qrgqTw06VrbNv5b515OjNR0mFpXNUkF1kb81X2nGUMkaJoWorb6FbyOPsxpakMCP
cAx94r6ttnlt0qA9x2ForORH5ZMSdEZdS0zs/MmBWm2XQ9XZUyFW31nnsYZH+XBTdPxwQ9sldEYj
5cPElR1HRvXFm0N7qdCVe7/vw8MigydGwSKulAI+ti8mlLNsCQFpdzNuHZ98tbXIfv4ZZigM4jT7
ms5o9CiwcV9Raj1GGL/Xra5+7zRDeRAd6WMFaMOPhIy8Yui9nzE/GBSei6NOjXeZeFpihKrCupRO
Y6ysROhfSIkPdkTEVXs3r//HRahp/3h4Y7pWdF3hkcjwzgD/31dhVFDdbypkFqPBy0uiHjgefS9E
LQqa2DihWjSH4vD5vgqnICIHS+VW2mVkD600lJ/ySNovfWZnzEOVs/wrQAc4OnmcPVQWIRFR6HkA
l72NJMZnbnwpNHDVnpF/FAJyDipbxn/9QqGz+IC5oOMssdvnDj7FFruwuDBvXlOy1rdFyWSuceHk
z3yDyaUI44hiuAnR2iciLoBppLXYkAaIm+A/EHuJs9faBHN92JwsqpQrvHV8szeEYlU1vXoI9DIj
gUs5MhupHwQxDzucOcpaetwn+DypXgYPGe4Gz9OHB8tERaosZGI55SUhkk8z2RXELr7YSBqD2LN+
RJO275FJ4jvSYNGbEbFihaUlZ48BPQlN97HH28eSIkzWQdsnRyZ+AIHnFaQwcYbYsfGgdcVSUIKS
tY+HxniQpSOW8vskLdZoV1darxePtjIaJzfKy63sTB5VPazf+swnL2CMbOdQlRVaWzPBFyJ6bJN2
EFHBptaSxAORQn19Suq6WS1ucyY4e78k6ZLprLuqG2J4pQa8ctrjAKx9w6oqRiapZkd7bMFoaar3
aFV2t2pMfmBhAYs5Zl4fXAe7JD2YkqjS22gb8Vrp8VRNUHpuDg4twQc1kPYNU4xviJ3HSKV6tepi
b1greW5skO89Jvyllrm/fKC5AShUNOXNoaBps5lsQGyEwe1sg8KfSdSFkeXxh4tlH4i3XT9WVnYI
h6nYxlFLnTcwmycSywOoA9xqciHRJP2tMqkfowehWQEJdl+EznRU/UncYVtD6NyFN9pKMMtIkC1c
kidkw0C2DrJRpWVJDZxUjDbe+UrY0u77/z3HqR5drbqrM4huna3Uj3HvtUcSZwykgCZmm2rbwhrb
S2yKr/s/rCke70tQLi8O8iBTT55pbC4GxnlBt1dBwW7VkRDWNKOZ7iWIMhFBap1ZrJU0Y5FgdDQU
TKJmqcJgnA1MrGdJfpWbTihEr1mVtvo8J/eMqi3P+GaPKlSSK4kM477J4EktaQf//gT4JzMfrjXz
SoJsFNNRVW3Gz/2xdmgLwul1ihinIRu+jKOPx6zXDWOTJfiFqUOvpcHZomf5kBREXM8K38X4XCof
of2AtdXeKfGgoL/zjLu0iwaPYE0vOsvplex+yz2ijMztZBBRzgdNvlccZm/wv++0PvB+WmZ0qNvA
fe+V/nlS/Yi6IiOAGzjuKXaHd3kUtO+uVJmYQXawAW4v6QdqvrN7chH//YNhEP772Yj5VeP575IH
wtrq74GZIkZf+Z0WnnrDT4aHkNhEZKRKfm1hceKaru8XxpLt3Lfp0K1ouIU/CnPrt639owsceiUl
7TuCNIaj1GKYaikO5hAd8krfyvrvb/2SjobHUm5lUl/1wH+G32LfaUmUX1S3suj3U0BYqIsmvii0
vZN3oxW49lFhPxXA5NemHP2ENfXrMfHIKyuq+ALgLabLVpKc7HkHIw6sEwr6on5bygOjHqJ7Lok/
l+VkuZDQCMdeOQHzH7M2SfaimuUo12X52pTHqokx1hOmibIhj6xzm0/1WpKpTM9u7sIef5/aqa+L
7kefUBU1HvVAlu2GWNcO1H+70Qb00XNb0qkNiKEwJuRn6VdmxbzDCneSWSU3zvvy0fM7J3qe0Q4G
Wvh1yBEOx42oD3A9rJepj+6AZFFRBVbdBMR2Lv6gvHBx5Bi2u1oCBXThXeAdo7iFqfu7kjt3wBdf
ZdtQMbAVIG0+WntPyv3mjTNvVKbVu07iWo0uRyhTUTWUtp95/rZFR3DSW+dpodj2cw5j6ZHPWJcB
9uoEz+tmkhpUQ0vETv4nVnyWv9nuVRBPWrgvOX3TRPWTOal6jkZT2Sk69XlkL9lRKiySQbkuyFQ4
3O9FnKIe8UxIhRqfAEIdgo0JSG3XU0uNfkkQKHq6fEvxIizRnyUzDFtuUH9Szpq1yfLQDAdAIVXi
7WMduV09kEUvCz6yqinPJWXTHpvGfiexzDuqg2rce7Za0QtD1D0fKcRY3su9STMRIBNmsJGHnidI
YZC+Bw2Xw/rT0jqVXbMPC5aaDpjLFTfcrY1Maz82OAhB2RQwp0L0UTJkTQdxv7WKNNnI4DWl9gF9
2k1Bvwa9VAQZlbpT/hzl2zzWs4t00Uln3USj+uKLHlk17XQqRBpOpsGPbwKrAwMWEmd8cslpuS3q
hnsKEHitaCDrxXT892FFdf4yZts4aE16AbrisownMucvXF0dBllYtkJDFtPxpn2FxZrVkru3osrV
3Bk+imvyG/NtSjsAjDIJq004pDc9Q0Mfp/Mz2c+SHUZibAMlszirKeOLbU8Q9JlQSIZbO7TjHRFf
/dFyWJppdp0/NH7IxcCFdbaToSX8i8VoM89GGnzBmxbK0TZjkXItiNGSf/aW+g7RB1szsf1rlrc3
mYRRcc0BTOvrs0mkxJZpB8bJLqE345v+UU7UHOnkMdOJOJP8AQ2K9j3348+dvLaBOedIs4IIIIDb
2Noa1Kb5GhUNrJcsq3YlttxXK43tte9nznHUQuu1ZIhaiRFBk1ISkKc3qnkivRDOcKCm5Ic4PxDp
m5hgwa4rdtLsfd/urnk5E7TnZpEZ0gdP9Ga/VHYjl6JS5TV7WQAtdf2Donx+aNLypzpE1E5SF7EV
+RAI0HrYqlplXT43eWKERLMwT/w8J/cadbyvoVRtdM3G0uEgGZdtRE243p6sA2SUjmJsrElpvpS6
8ypjfrxgXOuQG0+oc9SDaTAmzqDfaArKFansylOS1m+FsJmLkuX8VW/R4/VD+K3NCDfua8O95A4A
IwuNwNnv0/5aB8zv0JWv+mGqD7VKKsw017Pr2oClNh8uys0aiHCaTRZ8y/an7MQmLLzNrvnRBmRc
l03zhl6Sdvws1ZIbb97LjBwR4KiKnaliDavAgx5VxYke8yqPHymrrIuiim7yFICH2Ypel/HWK9SP
hDzu185qf3FXJr8Sa4240PjVt+H7ZJNJAugYY6Asas1NTvRADB31eCSx7ZDh9AtI4eXda5ZDPHZQ
HJklAA+kDb6RbygUpMpp1JI38u06NMa2/+MGNv7CcXED6zZLNYuSuInoU/9rzVwOZtNgi7TPbYpR
eil4jqILN9RoJzqG0SGz2jDA+G2RwxKYtn9wpfyCZ9rz8kBz9eFnpBjhQfNVSvFWqTyHpf5Mc5/a
dkjLaqgxH9TDTjKe5Nw2LFU0UnH4jngHycdsZZNftAFXg9cPV8HUVr8fOR3rxCMKkvS5zOGYw2fp
zxLeFzGj2Y1BPW2rVPmed74NW8VMNphhMSL9H2Nnths3lmbrV2nkPas5D42uuuAQjElSaJZ8Q0iy
zHnanPn052NkdldlHqDOAQzBsmVZUpCbe69/rW9dYTkm5ISA40LlC2yMF2FG1qXo3caEx3H9E3Ne
rYuytK8qT8njP/8oS+VXYiizF1cwYkoaQJrb3+8Nput4F44UJxw4ddb+P2cW199JskFmzoIFDq3V
TzYZLp6L+k7Ak7G2tJqlfv4e32yN5L3cHuuJvv7xBi9/vVtnrBg81dug3C78a6yXkjXOWJo8PWam
ivUM1lJadU3saYJqtN7gSdkKE7bkkL8lRfS9CCF9LHNKZJHyzWpef+H1COPtNwt/Ik11f1suFr6i
LW1s4DAtO6W5LTYIV14Xrf/7Do2Q8h0Mpj/6xQrURipaJ/eff2Ss1X2qmdr9WKOGlpE13ApVSW4r
k46fay9edKuv7UNFfON81X1aPbXv8HmRq0jQZvRMi/bINlBllI/fd1rDmqd7cHqOe80GWU4LOfk6
mIsV1QhEBhma5XVex+kW2xaOrVXVXs2eCrB/f3MYf3m4meyTHbysDhRW2ZZp2f3zacLa4L21LLbu
N+2UE371ejNRn6+/s3Fy3640NRBEVIynvjVUEGHUU2jk5p+KPlnCtU4XX9nehR9fnZaJGZBcD+YT
jg/1rujLm+s/BYDde3Wu9Ord78FqTM5ZKPfDccKj/tYOC2YSiFJXytR19eXYXYQTCzr6T78rRojQ
TCXn02oMEY1MlvxeGuDamjU17rhJlItAfOC81ijvRRoL2oESFVVhKwCO7HZ8nZSNdI42KVmYITBw
do9aXS3/jzPI/61QqoYu4yuXYeXpuvrXvQJTV4IPzVIfm0S7ZMlC2tFQ1NdYDKobtxTB1quVeszd
AAizTO6vFNrrm6vYMhUx/MStE09wmV2dGtc3V+MGgir9VoMwD2LScckqpgQ0Y1yOZqk/QOxbbwUY
UOvqS06sUhxAMG+ZRJxZl4onUJiskuRf84X/fPfa79OtNIr9+wtL+euqy5WFt950dIfTKpt2+S9X
lhbLzPClCJQrgcRDPmrLwzJw+t5kWxL2094wACOoPU8tdm4vWc+Po81LPzLL9j1u0vc4797npY4/
t9/ETV/y2ECmveruVV9WvlSyDypnbatEo4TrukGqAUWdmQw9SIyLT3Of23e4VjKv4ZsPxhYvo1Yh
Hcisnw9GpDX7VpHXfT/MM6sNZ55CqYKroTJV4V1VM/zlmv8rJCHVvDYDFbRofSYNAXb9mhjg8mMN
xOqUMFpuhj0MKOellr6vZobVNi41XniPYET8CK9idK+jkc547YqY+qsI8V6g+iPcmgjRcpu+5QWV
pfT4no3N7j8uyXA7zNkPBI75oGmtvauqsveGurXCK837yvV25g8MH8ahpgUQmAMeQ2CYLvnnGhkT
sUZ6AA7tJqkiv6l22+9lRt/O8vy7XlSrXKQZ7pxgFsODhBP2gXPx7A+AHc4DI2pu+W3bu9oUnK9m
tF5kKf6IGWG+JQT1XaNSHmqcky9WY993W9PZjNs0K76zaJUvqWFiV5UqGHgbw3gZ9dJVaWVzmiG9
w0vwP4XMHQVep8zs/iiPJB86gYFP2MvW2FIkSJMXaTHepa3BdHTseh8lfRPI81qFs2lPnkmdB0ik
/z1Ky+2n00XG4apRSVv5fFRKO8h7+W1KYPNffjetY+EtFkbJa65xseABcLSTf5eN//Nr/q/4u77U
xRLXVfeP/+b9r7pZBEj2/i/v/uOpLvn139u/+d+P+fO/+MdN+sWYq/7V/9uPCr/r24/yu/vrB/3p
M/O///HV+R/9x5/eCao+7Zf74VssD9/dUPTXr4LvY/vI/9+//I/v62d5Wprvv//2VQ9Vv302eNvV
b3/81eHn33/b4N7/+a+f/o+/277+v/8WJh/Vx18//Puj6//+m/I3LNo6hHBLI6rISsKTa/re/kbS
/kaeR1ccB9Io8w5gWb/9R0UBRcK/Uv6mWBquT+aIOrFIhX/V1cP2V/rfLN3c+ibB5jM8UDX9t//5
uv708v3z5fyPaiDuklZ99/ff6HH4c8+DgftRVg2bLwURDnupvclR/yLEoY6gFkofFQbtJ1mJj23k
2OfRjqswaUFUkUO/yQY7PcS47sKE/0haDrQV1rCFlyhstQaKGqLDkMORVNTKORd2E0qipLbcyDhW
FRR2NJskVBOCmCigvHU6+i1LCAXxFvSsG5SftDuPPOlYf9UQbePG3KA3mUqU3YrIx0pI3K4gjuqP
kbydvMewGegl3UquLJqZytxuz0O2L1Ssscz3MOFIZVDoSnck1uCm3df1K6OELb5nZY09W0VxNpsx
PaUlm4XG3lv13PnQNglqra26G5kkeKWgutiZ4TiKZJHo+ihutCXOj21VdQcQVp+1ORDD2ByCUW13
P+tZw3Gt9KWrtGlBgmpl0KzmsztgkttZ27ezWM24sTOBv6uKEeZqZ/gbHVFO+YjU7N4xma5UAFlU
+5o0C54se5D4sIWgRNazpRqNe4DCbqtAGlgzecS8p/VHhuBMnvP6CMSlvE0EfKdMPJZxSwIBM9qt
tmj5vEvVVeGoVxaneXTyExHvd820JG+ioeuqroEbfKCFfEVvXcwe1ZQQl+hB+w5Zg8mvyt+qeLzX
YLaOdVIytYZkhQsYBWhzdQ3ZpLMkBcgzWLCxmXaZSQeVpDs7TZWdg5GKF6kpM/RJssy6cKw7fmLv
SSpuecCp/jRq6z5hO6RWmnNr0iXmRhMoZR5JUNOWOKVgncqgAosbupNRgTmQV39K1fpmUuFdGpTd
a4oaXi8U6ArNi+iY9hWH0uH14qQxO/F6ti1cwMA7Ry/vJ+pUSaaZK7xipa4M/3oCpHOXlG8nYzmF
CHqU5vJZgh8QSo4AJblM5vn6pkjkAL05OUapCPOogHUPHOpR7pXmKJHPcZNaupOVVTqiChh3/Oen
qazaw7W+bR0qnNAjOAy01XPfOrdrTkeKDZIiUE0Fpo6AHoNPhgSUYr/KBSwWZmHdT1oabRU7I1UO
98ZqtZ6QpJtczp9LReveTKtBnq18Cq+Hm3IqGqrfEpzPtKbcaHRtJsv8obcNlQyYqL2uQHh0wOPU
P6XKzsLrrV+p4JD6cSjPkkaMzOkWz1Ja45J3VL9Hk0qDl5nSaghUaemznZ6N8JK3H4rWmOZ5oJnF
GnVt8MiVqpBQQbmd0jnVML+uqnv10EdNmRwSe95d35tyaXVHTeckbZb7IeEIWWxnrXg7a9USAxru
Y9UlzDx6ZTyD7NTmEdq8XD/rVPogc8iYoio0Ortjcxz14sT0/PpCFtJknCg2DXSliO6NUrzYBTYu
kS7tk4CThCOnDLFe2Pu5ViqPm2LxUt0hbN9rlR8TG2rccsGbF4tZvRuKCbAgnN3OyvOTRorBd5aB
iUFJRfWUL6EEejnI7Sh+AQBBm2ohFG8s6ccp5074EF3oIbVw62YAop5PcZO8GS1d54zhztA7CH6w
pfMRZOFbRg3KDyfZx7LSDvHS3kfWuAS14XwjdGzDMcpHqvhnhkJhSdayt2hbcyTb8SunxNjRUWlU
W+XM7/ok4PrEcd4puo9ToCLxArWuUwa0MLl7Kdr0qRjzL2b1+a41ebUXanLwQmorn5u5aNDRdYlu
bdBaD68h6Cku0NXevG87czlJNT2zdifPR/ZIFAu0kEVarSBK0Kjyvugod5qtm4Xi9k/XkXilkXOr
y7BYR3YyuGlMrT7CmRX+snKEJ7rs4faYOanpc9jm/bfcGh51o+CoQCgEwzA73mzZkWfXUuU5Y/7Z
pHnsYUH5SCDpAFIdytAgkAmSQL+U80BrYH2iHuBgZ6dWJlotb+zyZoFGaOB2D7Z5ZRPPZZjkJSZH
QT6sK4nJ5iXk9gQt1aW83NDps57MPg+7piW+x6pHrbEd0Mznz3K/YddgMaXPI55RA72pkuj+SH5Z
Ot3ZccZ9tZqmh2um3nF5uvM0V25bx/eZwXm64TYEoAyegDeYDtiKywjG0WNSwfZILHbuXPoe6VaN
gXX9TC7vtaCWMFBjDfEu9zjBdKCDOZN0nH9XMRj7Tovpl+SrInFsWGVAx8PoGmgUXjoPJyGWJ6nR
mFcA39npIqextXvrx3XyG3C6rupIKPYlQcO3ikqOoWc/7aQsiCty4PqAX+zBmedQrovI4+OeW7MN
pxYmAAmIG6MpPu1ljPaceDfEXFo5J4QfFZN75bcRD3y5+SGp9LOt05texJjBWjzUcqLVO71tdb7M
tfdaVV2xjOk/hsL8lublzC0n7bN0DAlRgdtfWsqJ6XfWer33rTHeV8wZ3R7jbjhEiQsbrHJXMnxe
VThyCPTMnTLxA4R/4RZx9aFpwkG9legMzjVQuQn0lw76EwHkLgsSfbY9wvK7tUjueAE+M7F0vjrN
D12fR+c57R9n/JeuYqjEY1XIVQW1YYGkc5VapGQ4w55FzTO0lSLKu2Ze2565jaq0jjfCGznkDXqy
A1iNF9XZDaLtD0pLKEQY9kh9qqCBITGOFDcbDHKzYFAWHi32bBzpvV78zARaScoQ0FDeqfupWT8q
s8cmFU2/qMXJ0F+dLKhqg5+gTMSZHMW5nFG4bNHEQXOyJnu9wQXzpRWZyaos4NxlHpWBAKiHUQm6
cfAHqz53jcrKzwmJr6vswHDlD3TcjG6aNh9gOBCQuZtmsTHV6nsJ3Rsfb6h+yzKdhXm8al4a5T/Q
0XhvtCGXtFyGPHkFhaKuHPGcqi0qsdt49UzJ/pqb6ZlSkpnWNNO+NWxmIzI9gNDMOfnJhumDWRVQ
rGDhVczL5yL5lFsosAuENsw9vt0qJobp9dI2QDCjofHaIV5gKqe7pVQxoSyUEdkMkUM7L5vjgqe0
iIBmqGYl8wWk7Ab7bSAe3ejWSCNOtX5Q8/WEt/fZslfQdCQ+favjZUexDtjF8BiqGvBfUulKxXwq
0pH2OU37ciKSSqT0nmKFPV6tsqABbTbVGlO4xUQAjoDTzgNgATMLrNKR9oM0vNEcw2M9Um/GSXwg
sHiVBJ6cQtbOw0YJQFnLiSZ3in2bd45zs4gLTY/FDSuD307YQVWQoWEODhKrm3wmlnPEhfJgOK1+
QBp/hofys1U6wxOAdEaixmHZWBavbrPB6suwmNZfBqDtvSFTey0J7UKEdqC8Sq9cIsc6sytC1rHX
S+PrXE2uRBRzqgvkqNLypkZnfpex1YioUo+6LPfxxwNwkO5pcDvU8Pg8x4DHopF6ob30lNQ9u2GR
gTZdV7Kqc3py+MnCTCy5qzJT9qd+bF0A8G4EmsYzRZEGlAK51uOYW7SLb51wJotimhbtYdH1+6Hc
XrPe8MaJS1Vedabi/Xph4H9s8vnNlphnTLwGNPRxK7ftQtWAkT4hAB5UI3pJpBm02njCSKyfO615
W3SJSYXBot7qi+x3LvBW9tzocpuWcGNOGbvdJXuReuGWVtwHkmNjgJa4h1YlOhDUT4gjdpQ/LLkb
O9Zwl8bZx8LSZEiwgftp9AudNhorIcWDMeO2y9sicB40qs4YXq2P0HhSb2hntknNuxU599Fd16wG
3VzauY4HgA75S13HMRh3/KVoiYzhfjp1D4GvSD7mpgdd3wMtsgBHIv9scSWR/kB/q3i51g02przY
OpBS0eSHpbbe17L86HmIeIIfSGBJPZDBuufwI9R9mpdwEyr1QLf96re27eEUoZS3dWRmDxSA5GX7
lvC4aJ3sc+zjwvO1dDhFdXeMMp+PuoN4zwPQmjoX0x/dq7X2FMP+LKk2JCaMcc7cwnrs5drJOhcc
p+QVJUtpt3xup3xKMnvYIZI9sWY9O4WR3Jp9caR7NoJcoIv10mr5a8qVv/BAZaXF4SRtW/2pbMgn
W2uQafZZoxfTjDpQAePCrKg1GbBVj9asBxyMlXBNoEDSCJVVInGjtfyhCPWRoMIjyWIlfY45ga5O
8cJW1lvJP+7wmq8u5lC6MMeQaOSNUt7gSzgzEO+DadF+FhPV2GbzTudojGlcwF+WbF/QHOoWE8+t
euDbk5YUWOJkukQKE1r9nMircV9pNT3WYk1hXKTrmXUhGps1zHhQpDweC2Xd9dqLPJsPVTJxBFLZ
1gHR02/ZQnrFZLzIfd4Gk6SczMIf9JRZBAmnQSM53Fhs0iSK6fUhTOOxpbd0JiICpL3T5R0Sn7W3
h4QHgwTNy4wtvkGpI50wHtuZO7smdURduUsJ4IUuo+lxgBZhYDmeExw8jrJQ7LywOEY0si1r86sm
sbPDVsgZglA3mxhXmaecLThLvSUbcFfFeu7H6a6xDPafeRZGSaOF7NygzLewY6P8DTu9n7fUNZtF
c3asefF6SoJczpx7EOL0OTfWz9wuU7eXFuxwZv6Mqv02DjADRX5TqYIPWexwgCDq8u07ZXaKNYn4
Ra1Sfqzd1TmdBeaBWBHHHVvIkJxqXyOybUK0G4yaHb9pvOrUu6QCAO4a+6rMao9tlOemVe1lAGfu
hFXcjUaZfY/EvVtF5l5uFFpFpP44prJKhrCnz77alZA9XMyCYmevznOqTE/q4LAXI0ybWwSfCenw
dBCkTyr2IBaeJXcR008iKpFbOvZNVQyXodY+0T071+hIhnXyY2JDc57yYy/VaZAPwNS7dpWJTJIt
Ua0vp9TeDNn8XFSJI0kfX+Y+qr1i1fiUZKl0Yk61sMnZTuajAoLHK9LsounciKOhPy/jczbKjFY4
undK+SPKxx+yoV1IMWDakgZ4b5QhqcpFjoSxp8MOld4Oy2i8T6Loc9xY1IUDkEhveXrTjHqJRfzK
GWwvy/HzKAOOMOz+xwLMWh3WY2FHcthP+rOooH2uXXIpc7TlNgfr3G390VHuU/YpNobJp1M4cPwk
aOAJFRUoVD5kmpPE9ZhKzlc6zhcl5RmWqAZ9X+1XXJbsp9TombqMd2LOd2v+bq32W7w5Rod4/M56
heYWx1ttcWfVPIKbpI4Rq+QfOh6rSGOwvjwmg9QHTZ+8KEnRcUNnlJgtT3Tk2KCVNAJGqLDxuL5l
avKayga2Hjs+ml3dHgqp2EMY/ak05iXr1Uddj58keQYGUh6WER6AiV4slNRTbPZkiZwFmoK1WXGe
NaUkobrYUmAlXMOSxt0mHONWqe4J21/qfjH3U71WTEvic0VxxVmePmeNvRaEEynHGLhk62crtq0S
PRhRgrBg22xgzIyMXHVTs4Hh0kOWaxLqjcy4OTbQknYgOwPDYPNhKkrkVzPriU5kEnSYESh7U5kX
qmRqYlb562DKj8pccqzXFZfToLozZDqe2oVrOmk/VUk/EfV4KBbDh29C6K16wPFn79R2oIo4ZfSx
Pa91ufspdZA24xV/nwZd2JxT5MUlLqHpU9mFLHqX80Clry1ZV2hdujYG1UVdGpNY6fBacGt5emFb
AT7MM4ksstxz7dqA0b3BHPyFSTNuNR3PMx6wUfXbfPSXCl1FyqmjQxeigFw94lpZcPxU9w0qZ6LN
Kgzm9CtuU5Y2iBOr1ZDz7VyznpDAOvWhmCR/Jo+6G9NB23fSuIsweqQ6h3D22HfaxI6GOUbnDXk9
e/2s+oCLGBTfV69ZwgWMQuMN/LgG6pSyWASoH/cyDWjbrQGvrgkAJO0kqX9jB7l3csnPbSNUJwIn
+tTsdWX5QX5tL1aBc6PhRJU4yaudtJ3Lme1O5yJzq9i2tqsAz07y2mtjeR713FfEoLmEAM+VtaS+
XajeNEFahaNWte3ACavd87kHpA30ssWbKvl5ELCxu0T7KZXSh9RThzTBGfA66VcUJQGhnrAYlbtG
T26NTIR1sqLRwB7h/y7uaP15LydgMor9uGYgE+WYbJ5Cm7HeI13NT82AtYQYs+Q1VflFo/K+VvU3
uZ6QaEsYsxUlShp9TQW3euK8ZJX1tk6G4c5inUORc2dGA6QSs0BUzW90dUwP2GI/dTo8UlaWHWzi
wQakBseo5aGLuFwscHzNsbnrqmjb8WTtA2nSH3pED/FIWRcFSEaQqCAytZrd7rYqVzHfgUOEQhWZ
RK56PrQGNQFO3MIxZSdX8xnHTBt8VZo/4YWn9FGr3xJTQHeVqjclkzbKhsZ0qzAPFbAc6hzEwI4T
umXb18/USxOu3xVT8ziaueJLPVGman6UB4MDCAFWNtSTyiufzjwhVYat0eRxmR/LWXnrHPV5kTls
0n33hnL8Wsnzd21xNeOo9+lY2Ekr12k2l3uFdpyOoke7iAnajfwYy7h5qAkf7CDO3VEjk0fOiCjX
PlgV2JDG/rLSOKzGzb9XNQH2cKABE8UGyHmeNBPNM6Wx2NnYBEmHSzmPZA5Z2FxfaEQmzGBFjzGg
LLO+9I7zosl0Lm8tubSDnMdqXPbsdjzAtPox2t6IsnEVq6Ixp24z6hlYyRV59Guo6X4KnIpzpE0q
y06PPfsipErKUIbJwhcmhdZC5m6aiYZ2GsDBtZiOxeZdTVlYdQtYlt1kD+nEk4/8m05jTO8BVPhV
yUoQ2dm9VQ6ap8zNCWfy7DmS+ZZqNg0muviZNhXpAKM8KqJ7pIpcdZ0RNL056JBHZLL52pIRxU2f
lCpPQup22m1Qj31QYt3NYR7C9uL8tjyg4SfovwqLawFTfmIW6DYY+xm2YkEIkcbORoLhoLY/0Mof
t1rlxuD4JLqfWIHQEBgE+obCAR5aDM6D8TjgkNiLXAmEtt5aGVpnvmhYnYqaee+E7UNob5otHied
GkO1D5aJxXm25J1eTIeqbJ514AlSZ1DvZp7lsg+J+n109SqFMe1pgDKIBOg6m0eS+JgkOO2x/eSU
q7wkYniX5qh0W0FDVhKdk7a43XLo5xZrzE0foacOFH0uSHUgtJX7nB/UWHR2kLXLjoPuFKj1m6nY
EiXcx57kts5zDaNeaZKwTL6sVqxh71g1RCXOrN28BCPj4F2BTLfqTukbFmcJpc1aP+HCQC15H1pS
+NiQLCv1RY0ZTGuUH0rC4qEbKKb5fOmLXgtKdRu8iipsBQY+HJEGKm39I6kXMGNp/NJav3QK4Xwm
KDUUNSRhSs+mk4TxNlrbL21YypPKgRGYYhx5gFVDQsm3g2Tv9ULFM0hTVNEc4UTE6EQkgG2WYrtb
D4OCvJ0l/Py72grWpKcRk8BCnaChaWi4SLec4QJ1ED/ywn5qczVoi4V1p5t/qHQFyjJLclEoQT2d
Blu7rJrBE1Ed72waN6Tm1XRWz+ozMjttr3nVnGwngzh2k6Rg9xJ3u7lYadJb+AEqjbgbq2OmiPlY
qHtq9kxmQsZrDHvdqzstxBmjU7pEUyWhfBqi57wKtaE5rl12VPPpgY2ZepRl7b4WyTcbLWAYrHQ2
CJZSdxTCHtS1UnN+NwtT3k/ArxVAfXgNocDm00wNlql4xlDae6h4/lgj5RRT1gap3Rq4jaZ4r5jv
mmMMITiQo8WQ4zR01fcwofoT20cmsGpawbppORDVYATe17+Y9R1tU6Y4nBOIC1MwDQrradFi4zDI
0oHA7Fk1SrCVFnulsoqeG73qd1SQDseB4+2RNnZcjA38QL5md8HZJNflEhodCnaRsEFLCsyU96ln
OaYUpGP8rcqTAH1SOVC0x/YsmfBqELt/dBp6y5IDrbWY6gFyHSKWGOurm0YjcGIjd1vLeFW46Py8
Nm6EjmcNHb491lZ3Vy3LyxIDfJ89DaMR+WV5wf85fHY1dQpt4eCjHKunru9+LiqAaRjlZNppUZx1
K/FH0C2+WIz+kun6BUqI5VImRsMGtWIW9/4hKZrXkqvEbcnC+iMGhxaLCgVDyC5JhATULByLB8Fn
NqTyreiqGLNO0R5tw26OacyoUzYUOmZFPh21zqXvaTxVQK+9PGGlY3ihg3g+Zk5lg0ma7CNE5XNv
xvdDAmMrKcybPOunYxdh5NXVcvDhpNbH+Hz907nR6NpZuv3Yk5PtqwvUjsxVCmcKmDiElMiyx3Ni
Nxuc1zGqB6Zx4mMkppoyt/W1vHhKk5ldcaJ6onFGDj6TTJledCEetO60EZMSC6bwZcEM1myok5BR
G8F/MkplCusrlhwFc2K9DA3EjJFpAeNr5Xh9YxRhZ0VjUAjMEml9ot/jtWfIvoubODT67rbKkj6k
cQkZw5TnIDPYOiSx2EFHfc6iTmNGHNtJ2BriEkelFnJ+uqsdaN7EyJChY79adcyVVS72TtrtmPIy
JweU7E6bDWXVW7pLM/AhVZpQ/XJa1oHlv9xR1/oB217jrJB8J7V8pi/htbcoWUn67HEwusiHyGO6
7MU4zFXJ81gWla9n7XspyncdkBKOrEQ+qqMaQNzyHAwLvqbkhI4o3uMQ8MT4EKlXyR4c5MwFCcFb
Yw1vnV17OOaY0dU8H2tVoxFopd1oztJdNj0UQ94HtUA7GhjNhEMtGF5k6i8lG3barDV3ljBwwpTF
MTPz8uAo+Yeu0d48cE5plIGHgCydOYK89hmH7ZmOIFvbhKzE/qrLqHLJZrxn08JgJm7e7Bzjiznq
nPWTKJhkkuoU7QBJNme6PfeSKPaFnb+s2D1dSyCLGuzNQW++CT3n/J5HCgtGB19rbUxI4BzQ4uiJ
8Ul3XIQZNEJ9LwfhcGhoVCZY+M0Xhr6MaJrOL2AEOQ2b+8n5VbGlpaV2RD2mNNQD6A3ORoJ83Ejj
Zc5qsn4jdMlkkpc9wIvPfpHT0LS0Jw7Zje+o5ZmQ1s+odIy9njEZGVBg64XzYNH3ZNck2tPJvZnq
p2ouqyvsKcCTa3Lh7ydtXH1usddUX5Jb0nWZW9J5fSyqx2iQHqux3xv2IkNC49nWmPs1grY12Zq9
J1SoBPyIv2Map8/GMI0EJbqdbFaWv1C0VDDo9BK7Ldx1vulkLQWlkTAdseyHkatqlYyfLRyDZdwO
kWTaVrryYHji961nJ8yaZSfZA60zShuW3fSeWj2abW3edIgE/TTjFy60Wxy7qQfWt6fSUoIJ1ZAT
ZriJwSEiaFmwFwT8krqgFZRnWtc8I38ZcrM4MHDnELkK4za1h51SEUpc5eYGRsrIvGm96dnT6pup
TDHH28TUPtOoeDHs+kMbLTUY5OTVWui1n5y9XFj2LmHjNxtzWPbIMsUmEYjhMzd0skcM812FNM4+
HZGAJ03xZiPh4nooZHm5HZtTagEFySVTuD0mkMpOaX1I4aLIRWK6mYZ5vVTSp4kGaT+y8MqYFldQ
ra6nAalCxBVgpBYagGbt50wxPEurfrayHodq1YPSGpNnC6H5UkJGdmsHN3ust+wU++41iibFb4g+
ohqU1qEXKEWDcjQFD31nJv4zYo+Rothh38f2JLU55uoamHwNsqmidz9FSifnqHCoWGedypI0Oqz9
eNPI5t4a+hacYkXoYli9OcEtRMrxW8J2FhjSiyiN6F5mnSQJtZ6yCYcBLZsU1eTcw9jTuFR15jsU
71U2Y4/SmMLoq8wZ5s4CebHngatzy0F8hMLTpi3LtqUA0h53WYbUbI9D7jfMofyh022PITzUD+nN
shekZTo8KnImomBMnSot0kyzc1jFvY6597Yt4sV5aSWoIIQIJ38LxIfjSChoHWne5JTuCYc5ihml
3NcQMEuda0YnrFQIVWP4gCK4NPOeBTS7sVu/ZLKnMu2HIGAFZqteNtVcWYTNRNQZUVX4fFOHApKi
TdA56ZoyJCxoMhAk7RDQfIXjMNMYAKC0RvBaEG0fdEpqvAnSIpodFqZiTI7F2HCqZbnAW+2hLv4E
dNEHsAUwIXBellqOARzTJ2YP+HKUndHKP+YkObINfR9V/Qv2EApMptPqruf2Tla6tyyLVx4izUk1
rR/W2GcnOaUY0BmQNjQ5o21Cg8c0m9mB9lXtSNM4IuEM8b1PHHdRo72x5pe0tGQPweyBbIYDLmJ+
ltkReWU1Ac/o5dKtpZvImkqeT823JGB5xi29qzY1qsuI6C0/Thp3vImC7JpV/ZXGBf3KSfw1ysld
P1OD3CIy6VU2+sBjOYl3StXsAFYQUipOaQJeBVO042NnC+vOgAlCm+qSNmK3mIg92oh9qtdFHFSb
GJSniITbm6rprJu6S14qDrQxO5tCSKcsrejP0EbbN9tsL7cUqon1qHBAvVlke8FQhsFaDPNhZcN2
M89rvOunWsGQylhe1ma3t6Q8ANgUrCDYzjQuD7shznzNbH4lbbQe46jw4Mg6AMpjC0YTYxsYFvcm
nUK+mtkPRR/D2V2Hi+SoRKi77hRhZGVPhV1MqR6EBR2FkxSlYkZVv+T1HaEigmMeAl0akBS/05te
DTTKXE1+uIowcSL3lGPQPYPXuoAbPX3JmU0rhP1t6uTR1GEx/Sz7iQifuaPJeKKiPrhgzbrkih6q
oE506M4UUyIQd+1dVCZp0Ocm46QGYe7/sHcmy40jadZ9lX4BpGFyDFsSnAeJIkUptIFJoRAAxzwP
T98HyrKuzPj/zrbe9yatMioVEinQ/RvuPTd+IyfzGcmzzyqOVZ4iYTn6jXyUCdXhVJRrxEmKh4Gh
1ldmXPfAf7MDYmI+ufM+GFH7hNmobJ/GecRcuxXD/MkvD6Sw9NsKS/yYALjSK/WNDU62JOmLfkRD
nmfV5bqPApXGbKJPVV3OLwLm6sTNCS0bcjjwlP9u5S90w/G3HboUT1bFLxGFtyziAHd9NgJ2NO1p
y8mzydm6p+aRz0a8GHNq86AJHyq2aBP21o0S8eB1Y/vi1rG4lG215/WnxFZBzAY7cBl9m5sP4SOz
OLzvfh8Z9A5TwlsVMVFwO+M2xOR7GYiVbVO8d06iHOq8Uwh/4X8Js2M5p5rph2Ob/g4pV9FSp+nj
FRuXu7Grrw6txV5X2BcMdsNytmX9r6o00LoaOzsnKl5F3YWLilwbaMWyPE6aKI7x4BZb2U9ntbVZ
3Tb0KTFcgD7kV8KmCCdGb8MWsGG71WxqAnP4RWBk/K7kXO+uoT0xGQCZ1AeCct4yr12dPHLERPsJ
/gCYBbkitds8hnHJVp2CHHW6u1b1enggn5QJ5bBJGpt9QhPuxwZFleEX7QvpFtVKyXEdYbgJtypp
BADVGNXkX75q/5xApB9wmDwi2AgPowJ7QBSR8UrROa64nkjoGlT9NbTHjTPk3U3EtUAhZv9MQpav
RRrvaHyKHcnlW7zPSKfya9oK9RrP2zFz/rnI5OoIPY3yuzIwQSjNfDvU9h0kGZfgpB11gxGVsnYt
y9jEbdet9cS3D84VpzAGXfK4B7uQC7spAbWoaM1zJZ2WJOIcyziE/Jw/9mp6qnPr4rI1WgUwmr1e
Og+00sGhJWbtINNOX8QIcFfalJYA8VpYynCwHkJiGx6iZkofdIdRFmKnazz/2/cfaVPmI8Gx6CwH
c6F0FrN/YVbLusDgMwfqdSJfjV38yTqaaRsgH89UQcBO5WjtQ5V6yHBUdWVWZrakqdujJ0IhAh6H
osUaaZ9QNhmZzmxXv/Sj1j7Lhjau6yN37UdJyHYztu59HjwkRVTMnNWWwT3S057ZwMlijbxwhzZd
CfKoBgS9NGZIkkQeaafAj5stwUHsU8hfl+h2Hn2V61AzGzImR2tdi3ZcTZ2db4Svn21Oy9Eckg0S
SQl8oHnP4i6/GRwCUQPgPlbKbB/WX2kFPCSUpz5n9IjuOvR484eDHteIgCLyvCbSgQFhVftUqE9Y
bRmpOMbdKLd+yzlamjreIGjOlcOwFtdAtZLs0GHLasHOjKvkNARacqpda1Ej6eb0m+BCGUx37L5b
I+O9NvEB9lHkGSFHE+abp17WxtLmqOtcCaE2Nn4kItgCA9+hqV7EPfKHmHXQPitOdeG8aG70IrEU
OznP05BBdqG4Vz3SjAAYxvGwtw0snihYjHXRNbiEVLZxww9mwcuihPFXj3xOQ64CZjHk8yV031oM
CcXqy31GNv2idIpVkCjvcb5zB9oRpazyVaUO9RYbwXvWtx8oHgvag/BY6cGrCmVth0y93yvJ3JuL
9oR/tT0pg1OtKQzJYJ7hqDWiwSDE/1TapCJGgSlWDDaDTH8djDDeGGPkrtgwfFUIXEZ0sAtsmShy
erLe7B7lDBJevyPol6ENvS5ole4NV421KkuEuHbB60zo10J/ilcWiTRaiN8Y+sZuQJmD2GeYUh72
MXp2VSD9rD0PvhZ76pBR2bf8vtqSQliYsHSqehU1KbJl24OQ13tmbBwsn/FfP+iPfsDzYNdmteii
/hqEHM4ExsyAKfKjNjLwT0qUDx5oj8dcgWgeuJ5l0HnHwkep5hCK0tn3pk12Vdcoq7haBUHNWvpk
hu0FVtaLg17Tq3i43KdIMF9QlYihXIulsOoOhakfv/tKlHPXgZWfoYZPsjdOZtYCFjYZnxkIVoCV
OGN2Ql4JybcfSfesXPRoFWvNRkN9qHtanutLrQyfSiLqFio6X4aeXpQ7p1x33kcmckCuaJyzloB1
+SqGhxouf2pVywA19762kg+7i8jkRmxQUqxhrQBzKJlcKUlJYcpnSZ1TTnOdAXTxq3F9hlVMBiwx
wLZPkjtLiWBTopzAuKUw5JqOrlteE0mv1/oN0EgfDo1NjMrAcdnpKHXFvBgnCSNgm45HCrlapRgr
2BDuitV+CZSmIklhtCyMqKAf3UBup6B/7UroujmO9UUmsNxIQofcXqkpBxFMT82mbDc97tUHlKoc
SqXGHS7DiemXcBDR9keZwUqN06E5f//DFn64yw3jLrhQ//wjshxItm4mojDmjCpIwcPBDXTv+9/+
nV31nWz1/Wemi8YOMTIznXGOCCpysrWkYtpeGmfLVnfsYzwjdBMgb0XR8Xxa+nROQwtupxGyCp//
9d//iEq895Ee7Il6UDGzt+OfQWWmU7MrLIps1bfCOH3/o0P9bieMtDE32itRCfvia5N8FJzpVjQ9
KRyKF243fTvpPnHv2jrk6uFIkjNElYFbCtnVoy80T7LpmADKl296Wg2IUbQhDFwH3p0b/vQnbL7I
hldRHK4E7K3TN20jbONbOY3NGXIVHhHFMnadnZ2/g8As3dx+e2j+5eb5m1nlv3xE/+c1wqOjk+Lz
35uNbmhjos/3z/94zz7/45Z/vAf5X61H31/9p/dIsdQ/GK/bhm1YwtZ1S+D9+Zf5yNL+cFmvgf9S
TcfR0a3/1XxkCFeYrgAa5rpYbv7LfKSpf6jA6xzcTCRmUTdp/xvz0Wyd/NNhNluqhKC24OdyXThw
jqoL67fwIi3gElHRaSwtx++8qkR1K4iJMaJ7kqZvas4ep6vNrW4zdP/LO/avJ+uvtift7wi+P7+1
hWMYvz56UuzB/Gh/MT1VVlQPCoA67jas/8o1smEcaAODtqG8QjS9ZfMiHRDVPTFzhBF0HzRKHIk+
LAtmvN0uTSttkbaP//yD2drfyXgC6JEBPdK0HJP4RltXf3tTqlLaSekiUajhQ3lSGS8BWvG1C8dk
65Lao0UVCGSY0XFh1otKsV9Fq79PQXHVYOR72MkwzXMVzBFKTK1q5nBG99XHDKwaixtZ2sinysBf
bOG4B0wZiWeSZr0O9bTCen/KjZ1Mg6dKA6tnJszAkGlmhR8hBk0eMB1SKrW7Ov/ZiKHE+WU92nAZ
4HxXCxnVbDqJ0OX4nBeVKuz1PlglsExibkrRuCem7WcjF1tD9/d+KT/gn1xJH+Q/RNiKCH0Y1Lvt
6hc/LmgTsdy0K1dLpqWqxh8Uigpzb/NZT2zSNwru0ml8cEpU/whrWTi00C2U7OekAw3rs+ZUFtbF
tKJPgkYzhJMsOexgPxloLLAKOJ6h+vg0CMTJnGGn6NWWRdexJ4t26TQDo4w+2xKasscaz25XS97o
r38W2sS6hVBE19AvoTQvnYAN5wco6Sr+evi8bKmZ8uUHe77o0kIoYGDtTRMwpFITdN/0a2e3MQ6N
jCwKvwT1clkvJaJQiPTIflkhaqlo+VLa9Dr4YmqaLfQPQuw+Mao9+Ky3ltNEPeoXvHDLb9Q5nUhf
hQE2OwB1+jbFJdeGGnQMtUVNzpfHRH/YIkgXMmWqV1juzfZH/ta8TdYsj1NpzYc8S/SWRyuM7XjV
DAdRGfXGhOqHMgIJeKCs9LqKz8EdmRl25YDeu9apYLkxaHeMwt+0qkV0mArwmllDH4aIU7FbLmI2
KYCZBzpK5iClYl6app5NKO91mHy5EZ1amXdey2Yeru9cJeaq19XcLXlb79u6w0xGopNOrAKCTv8E
t4PIFc68RSNVnm7Belc0+CoUUOE91MaSfddVNDn0feZpLMMp6KGZzOXXtrfGOzYJ3ANO+CX47bdV
AjwIt46fA2LCxAWgUZluCVNl9sGmF5uj2JDpZEMP66hCEN7YeRFccIybSKUCvjeOtgPVI3ZF1EiW
WzNGgkqMwn1EwIA0AmXKMkiuCDZo0nlXkqivkSAkb9AftGb4OQziyCL+qQh4zYmV4ABnxZGx6wUt
1V7dLMPF4RQ0ZOMPikMYGjVtlwqp8DzO/2h050w0XLo1PAUPFA29y4Z5lC6mQoNRlvJAXMza1pOf
zXSWoCT5keORzyUSG5Bni7Dji/QwfZsfaEKU93NQHSkBPHTiUoNRxDNh/Io0tJtS5LCyzF3g41hO
Ioh61HKIMuAoNp14rtPqtYnseiETe6YWHDq38fA+IFXQtNxLa1jAoWW/Bi0lXFIy9g5kxwQKIxmq
neKxipE4M5X5JG1u0aT6JZcQeXF1yFlvetSgcFiSALhY41HROJJzBai5Oc/rGqZD/nCHfucxOyOQ
8Nt1ys/uMCHvZHOYpu6U5qPKm8JPDHHn2qsxwq52h2vXWRQ6oprEaT1c5cpCVR8D5OskTT9iJkJR
3oI/0wgLxnmYKc2tEsZZs7WLOsG9Vo0vbFW3xoyYxXZ80Etc6HIu3hUaaCNzboj3UYGVjHsrY8Gx
dFNYFOo9/4kzP5th1p/LSa712rjgHHure87OPuoercxHvpxjR/NXHZsGvFcoFDJOjjQJHoUbrTva
HTrRpFhqkgYfCUVhDvexsM44tCDBjBwM3BXIOT8x3hhg2fe9zBF+CO67wf6RqcUhr3kRqPQ/pKnv
8RneGZyqHmrG56ZO7QVEVZBirXiaiuCgKr+AXXWYJXidkfoTZM0e3varH/NLdqwnIZHlQ7Kv2UUY
D2k0HrlbVhGNd2+U6GBZ2vgPuRa9ZCkPacRAl422dYbfch70C6DyYuk75obRDZu5pnp1nGlfG9lD
FGe40ibxaOv9GqKusqhV+6YoyoLjlu+jqouYZ6GIwzdblx/jzEWpK3Ts/E5cjtWSHJnm2ccmt4jb
8NPxuQmDIfwoIDzBmjuOGH9Y+kLayxCJJGF2RJU1LnGaMQot5VvgIwLP3r6/s5VnLbA49nDym/Me
etFg1FuZukvbrLpFX8k3TeAHaPP6wQ2s3HP0u2Capg8Egmn28DRC3kK8OVOM2bK0xplsCyZhYs91
1SzSOXfFTx8HYfUrod+4VcJFFBQJgQTR82BzpXdNvilLUt67ciQh3E8+IhSTDuNDL/K5nqYyffu+
7Qvw+pgUvUwJv7qQt6sb/JuOh3PSzVnRsnRM95nFymkakh2lzi0u+GxNgt2LOfF7bmJE+bApvbhY
xpX8lLx5fj85C06PNeP5Yin16KNE5VBG4sLA6zxKSgTVAACHOuCAhW/blaexoVSJzsEgHyz65izP
HyGYBqu+H75QkqK9bV0HWYly6+zwM3bzxy6noXXLd5mwjwTnLBdTR+reaAZfqehqL5TnumzwDM9f
2Idkn2n5Y91xSqL73lMkXyP3kpkM9XXyPBZ40TZagSxBn0JjlTvuDyMacjb8rRck3ZEtoceU8kSl
DF3LYEBfO9WxbvW1NPJHRUuO0cTqASnaNU81fRmFdFx2pWP9bQ8FJ/RqjHt3+SNPGOd00DKWJbEt
qB6h9KNYW2pKeuxZNzSOohEoFX5iy/wqLCy6HUpPaOexoRCHNX+wg9rFVeV84AdcpPoKYS0zJEqj
HgnVfApylkbjbQisE1bsUzTxlFojZ5ydYWVFcMbjxzti18mbj9HSENr9uwYos4tZbO1Mewis+t30
GXj59abKi7OuZE+FxY0zoSxGNsAKGp/dQLsvR/Klk0IZ16P70DfYzPUafmsrj1OdXfOZKln103Kc
+sELY84gZKRLJwzn/wHxRhYg1pRPOcQeiSmMx7AGLSNE/4R9kkgEkgkNtLHq+uQpSLJnRzd5K/qT
XmZv2Aylj1p/ImGOwUS/rOMjGYeEt0OEBeGWlx5b55tTTLuyikD1j7iCnGjccDLsI+mzZjTWYa/s
qUDvsY6FpVQBMiNUWIQCn1eV2t22UKOfeARPaNNxf/vdOUiLGjziYiCYjBBFHu52VgxoivveBi7Y
AuYwQx1d98BOPsSoXRJdZ0FAMZYI/zPdQRBvPYexzWaqjDUbLSZzbGLZ7TEpawS1YJvCs+4f3RbP
qGTm0pn5Lo0S6h0f81Icog3s0QMVnfmBzYvf7ECplFb2m2WUt3/uNH5vgeY4MaELw7ZZhcCAMH9r
NHS/tkE9VaRT8lIJ87LOTcLVbRl81irxoE9xs5itPRxRWpk82gP1UV0Vm1g0+wsSYsls2L6FPhPH
f/7J9L+DzmiBvn8yeh/EkyhAtd9AZ4zgKyZErcJj9FLl/Us1gcS1R+aLmLByoOwxJfvCjW8oHL5k
3L4CmA683grex65f6nmOCbNnWxVzjBc2Hg+nrbdTwz0eUUW0rXxj+cRody5M6hyKsuuoS70vJAio
4X8ACP1/X4ypAs8EJKSB3/it01RalQ1VQuuik/I89RQCherstJmuDm7Xs/jMT764WgCgNDN9zFCT
gMzcc3QcKjYZuCPQYKXHuOSqjAduKVGDFEQ9xyCQF+Tkr4N/RgwCRMrFGKJiF59I/sUZ/z+8Eu3v
XNo/fy1Ihh3bYSjATPS3V9J3Y6SS70ya/WCoi8ZV75PGRd9ZDI6ti60UqqdN/LguvjfXUH7881Px
//TFPBQ05IY2k5iYaswPzV86dgQUTem2obIclOZk0pgVinH+528xP/F/mUd8P3e2Qcmi2/Now/2d
y98WI76TQFmSgLpJKvOMlGFfd5yp//x99N/4Wt9vJd8CeguQF97Ob1bnX17MmGoph6H0l2h5uV+J
S9fEcz4OqMy6E5jRfUb0mdlyT9uo3Ba9jvQ3KWsHX3y/jEuX+XjC85A0RM6xhkCKFlhLVBh3K/Sv
yVhu+ARRzlbhp5KYl0LjQc9zcQhZC8/fwaL6DUeq/tJPkVOGS6PuVbRw8VdSP+C2JareOtuNmnt+
Lx+ImjrkfAO4BYwBrIrMzpa+hgvpNbIjF7pKr7O8qBeZ7cTo8MuditguVMQWJZe1gEQCvMzQvpSr
Tyz2XN3MrT+Z9nctOxVNfrX8EKc26RuzohlfcJc+1K1D85AdDbW8st36CoLwKxvZUyT+EVnVK/zN
Xfyrd7rT96DGENO9oTDiwvBvtlHwVBoJRd34jLpEi9rXEOMjUAnkWqO9drgkyhA4XVsSiURbECt7
pvyb1CBD1SgCEJHo+Pxsia163q4iR2hntmdfvtVOwbTVgSgCHqO3zoXJW9sQrVS3NJVzk4KQfL6w
48eJcFvHhHHQaFO8YHJyzqfy6sJtXIQOpq7W6VZG2+zZ+KAo9Xq4b0qcr3oDtlTcObeY1ct8YYSM
LaqHenh1W8tfqsbSse+9jG/zZwDHO9YFa0TvFB9cttz4cniRWYTOq6PHDH/JMjtOJb8gP0Xq3hO2
FJOyJl1G/bl5Gc1kRRzjl496ImxB+7l++RqU7SkslF9srxBRBOOziRAR1epJN+WhgxorTGvXyOkO
te4zVAyspjY4e+cMjuPDp4zvImuHbwSrjlN1rMi+aOTfk0Vk+i9py4NWGi0kcoWCr5gdAvUxKGAZ
RrQAUh4DQTcST666DEHamGwjNwyxb+wCXyepXYxOfmQRlaBWUhqEc0MV5awRwxJpKTd2FiSPpMx+
xbV/yxxrmzQMvkgr/bRwy6ga9irLviF0phBI+GTpKSeqKuggaV3TburYPDAxqcroEz9S4GRvrdq8
RZBDKgjkC6MqNzA7djHJ6gyt7PMYyA+dBC9n0Oh/8vizUguGBuFZiY3nxHQXxAhOfx4f/zcX/x8Y
XJrJjfTfz8WP700X/Y3C9f0Ff47CdecPSOq2UJFRO6ZlcXv8OQjX1T9cy1Z1VwDgYh6sUmz8C8Il
nD9UR4eXzOjcRbzu/hvCJcQf/B2OsAGxmpZO4u3/Zg5uGPMr+cvVA4jN1IEzC8PR4Kzwo/xGw1fR
O4+ahU6hM6dNmLXFoVJmgS42p5ViNDTeIg4O+KAXI/SCyb2MZI6HzsTIYoNEYuk3u6pF/lA8wVxn
SC1WbPHKdVY7CgM8EjVzEByyzhw0v0TDu6hGgqklCBEg9BI9N94jV7H2anhLi/QxwVZwT/HZkfS2
nLT4lXofZiZFxTpue7mIWmLpViG8JfbUan0YW+OFaRCLasxcuM8aj5AnxnDuJgHQFeKLHOEfH0pp
nOB4YBK0XhIdV1hXIa/SY4FeVMUAFNcokUGDW0SIIsakwcG2Z5Ue9j0TMZ/xalsK0OcRFaGltqsG
tR2zAaKRXI6E/H1K3ydpfDIPIgkItwcmUNOI1jALnq2q2Jn9GC310BDLXonXapBcItM4I1KFC5v8
SrUfQwJ3oXAnMjHI4hxzJlN14r8HYQGx/CNkpd0q/rnXk0tOI22E066pE68uXiiG17pac3vpXoxu
tDSNTVZRdmrjxmoQ7k/EnJj5KojoK/rUONbYJLlXBI0wHGdC8SgHNq71rJRs68rRsVC6SsZl1kYi
H2Ei+lEH6wRpMgbJtRphNpoB5q6a3susucujI9Vfs3hrfpOrkDG4O340rvBAm+5bv1hnEEe7jGYS
mbBm00Ea1gdCu21pJwiFDvCaTuYcJwbJgDRz+4Wk1J0wcOFGw7YzjGVj6rvKNi6dRH0STgYBOmyO
U3uj8NSZ1K/O1o+YLxvWxASJ/8hpG2gYWcPd1x1Rosx5dOIpfnGz55K1/dTyfeQjfO9l4KTgdoXX
6fxFiaXsmPTs3BTOYzZscvM1kCYdWD+Nq24k3NiGFxBl74k9IZ2EpyRH92Yh0TwUhrJOqbW8qGGI
k1faoWNVgMJzj206Ls5pjIGzbn4CivVsaLpj9R6r6i4eus/qOciDQ1MPt0KVGNwduSce0VMKpjWd
oRI8MMkHobZfvpIjZyMRcM5LxsOG26xm2wKdYmOEzoUWLqG5V5kgBIhUyRDBR61C+R3Ymlea+VYL
TawUyGt89tRjN5ThxmQDtoxEVCxTxy5Q+ZPUV+jAQTZdAZAqy7w83avQTPqqw80BBaF7N8QbmqDO
Z+bTb9C9y10X2tFZFekxZeO3AzcL26ftxgv2vArHJIhJ9BGJ56NN3WlZulYH/aTWMVJPK3S9mhHa
2U6iZ6Ro5i0NGvPa5ucGse/BDbvLHGWnouDsUDKgRSm0J3eV0NOHrKuT+A3pVG3lhxDM1YBwWIS0
ZThKQzxbXf4Uqqd575yNYFAgzsWmtTVtPFGoXTL8mdrwjLBk/iKYPVjKmq/SZkJL4WNJYNPog6zu
WXAhM1ekeEnISCXSpNfPbJ8wIxiLaYbAvfaau8KyixSXcmWDNPXadYOX+GgZxLuvVusWW6se/8yy
fOeUM7UB1YSer3zTx7cAwAUVhUQoCxf0sauBD/arKo82TgnX3uooaZVlm161ctoMGeg7G3qrLVe1
fhmyVwsza8V2KN/q7GLsqSSG7tZMB1wEy4QHRqpnP1AfoS/Xl5qMKQTge4E91NSeFdF5OnNIdmJC
W3eA6HwN4yKgg1RTDhF+vdx4IAYWckq1MOof4YCVyh8v/JqWURN7CH+ZCwKWx3Q+Ib2IikuoOo8z
envSlmGULsQ0+wuCtOYoyF5IeL3llrpk9rtGabSuGjYGsyVFo+VhDmrAEPca17xjDlmj0EP7O09f
vCjBsBSM91Rjljd4k/VVm6T0kqk8oVGg6iK7HW7GgEo3ewW5sBqrl8g6OZSukv9jIN9KrhHLo7FJ
zkjcVoNDGMsY3An0fUStuEvqFWyKKP5ZOqsGdRGGW1A/9AojOy12HZA0lnUEPQn8Avciok8kebW5
inBlk0mAZ2YHXCFGd1fAhy/Tl96Jrg3WRsKWvEkPsGtgiqFcTPWdZRE/7mgwiLCaGeYxcF8BUJEn
261hMKxU7Y1WA0DMchq/6kb+BElBg2ZtSDWPmHcQMoZ5m8U0W8qqI2oFBWWna/BXeNhAF3KezJCC
2DbBFknPTL8mY+IGEAznxhJxbnvW6/qEg8tzVLkrCUiQs3Mc/Q+a3MRGZj3mTGfdLymSH99/ho+P
4IFx3cry0QKna54Bg0QLqeL9VkefWaMP2SY1HbksDdCVUMGZZiBAV8J7Nxn7yq22Y5VwBsXOthmb
pRrEV0HmhpLG554p22C9+doPX3sYYMfp2UfTlF7EHTxNuBcAfTq4zaJ7RrM50aSgGli0ArS4Rfnc
stFJFPx1OFJ6YIby2mUtuHiBtOwphVGQJndLvvIJWqECpEGaAAeuo2GnIcQJevZvWv4RhwXMtmad
umixyKPooruPgiuPhhVwx8WAYmx0/GMnfoC0W6Yqb22EcJa8CGeVdS4foHlBAFuGGpxMr4WC/YAG
Od6OdrqvBmNf6N89AO7b7UQ/0WLLSa3mgcgszybf3LEOtfLpcrqGmCga8SvjyMsjQfi1sR4qXEjV
+JqikK70inVxvnT5TBOXi4MYu/ewMgF152q55XqHgZlvxqGAfGet8zymZBMMLYtdqncnzZ/3H1X8
QXoswqYfAld3NiMcQY9ug859ygftWFrcQSkXI71Iye0pQYU2qfsVmCPhY1eJwDMXqmel+tNJ6VM4
y6Z1rX33PRz7m5XJj77lAQ+1cj2DUkJDd+lv3U1vKyUJKNfE4UFN84B9VJbGyxSyBXUMhaQvg5Dp
JsJQo2sfjRClZp5zRPdmuyT8gTDZINjbZQdN+nOSw2fimuwsWPqVgfnou6U3zAAwnEwwqQjZ8QXe
Baz2GUL8TOueYDkvNVq50eWKDI6JXeHHLJxXwgVpLmnUKmcC6xFgnGJMqkXX1mHeGITjZ9LVwZJB
JdUcZm/XfdZlyXSy3AYZGB81PCKWvg4aXJOhx8TRr+NIHnCKlFN3LlXyB/SvwHA+m6xb2cDs24q1
bI8PAwv/hNKsYITV5CXHQXvIiwGVvPNq9j0lDgbWPRtTUVgrK8wzGPf5ppY/BWIqlyAUGxGw5pQv
FtrbztgapbVsyCzTa2gzDogLbF9TO6y+TVsJimSckuhyO1YV2Kc5ih6G8UPBTTyGF1a9G+z0h9ZM
jgXgn1YpHoCRM51MucpZNGnoFTUVC0wqfvjuF2bmY5FU2x79f6OehdrsUrhWMuTZsDWORLSC0z0K
9QNreM5rjqyi2HJI0wnDsgL74cbQ4XxkZQZ54rwAZw5ULzYleRZlftVdYwvF7m5TH7IzW0eZhxOC
pSk2p16eQizl7b0kHapzP6Mk30gghSBAt1Op4kV8w867Mskes5Wb7sTboUx2vjauYZTgaoKo6RBt
33XcxMnN4twYeeYi8Z5n5jXMd5PJ6QqDxqP2ZglORsQ0HFL7SgS67dwg/vLuEi+NdSlk2yBGkwWC
sqyi/BaZcs8XrhNE2Ag24oVvVuue/UiB9XZmCJVm8doLxfODn3xM90pGNtSEl6xXtwplfGg0F7el
fvDNXaYVYlemxYOutkgK9fhX3BuedIan1ADr1nOZRGwLZk7cQowDtCCAYQrybIpMO74Q4ddB843B
6kwcl1KY5p5Ix9euMH84dpjiG1Iey9G4SiK4fV+Aq2LyXJTJs8M8gjC2xfQT9Q3kx4cgRrLRUXrB
UzEBGLgstgm1Y893N1pKUWrrPPy0kMnmdHEUOe5A5Hqrgj5MPI7O5Whc0C0uA2ZA2I+y+LmxGxzf
eEhLuZ7icMc4GhjWMp7Bu4KwczV4J2+JSsPkTmJ9mG718okpVdMZK1jX7AuYwJvjSZhHnGVcGAc3
R4FQPpZqvFOAjglBMOGUP6H3ANLkoy2ndIl3Q+8uYjQpPO2rHPwT7foSsBLkSx2QKqE/00Fv0OOA
cyH29rkcuvXk9l4s7SUmtaUOdTOcsgekxMuoU9dT1JzIZWgeuCy5WLiH/GiLKuIwYHi15uJ320/N
e8yYCGTfLhqHp0BoR1F8BZJANX/fUW0A6lg2HBZd9pW8T3w2I17gJG+DH2wNEW7gD0C7xx6UOee6
8E/ogWOFllPvtonWbDVmqGgqDzXAFc1SGLzheMehTrh4ot8jK9rG9otGs5T4HylorybutlounlWV
RxVrgp5/yQTuc54QCh2s7OxJc95r+GNOmS8L42eVgfZz3zPtQMzQJl1Akej89cS68OYwppUpLiS5
U6OYfvOx7e4FNZgQLAsYOGL488VrF4Tg7rmxcQdMDe8qDsrWJN/LwRJqLR32EUNz6yibVYl0hKOi
Vq5ozaDA0AcX+lob42XHaDap0ZMkLxNqnx4ejwZ/Mhh+KJjV/O5h5PcjwTVMBBOYvrtuCgtuQE+3
FKyrEFi3mqKJPpEU8kEq9iwPwTw7scfZonzC8XIqgLha2k3AOzSNU5t9WDGsfu3TYFrMVpMB9TaC
/2hH0W7M+vVkM7d0g1NFdonTMHjNn6K+PSQWoP12PwkXmOIMims2fDDAO7/blPB6glNogBxIgcW2
dBvO8BSnWDYNXU/NVoVJIUqHZCR87UlEypY4LxjhkGncx6qyvRLvjIYKWSjJ2Q3dHy3K6cGPuZJZ
h1N2jAqRN4N+xlOwjvkdtnm7m1rszcldN7+qZDqN8A0NrNSkaniRmVNsRceu7dG+t2gyiLbb6W71
IHMQLVXpe0anfAgZXRKl2Az+bNlQhOcLE/OvovirKHWuBGd5eqhsBrJBbMFZUPIOJjZHhpxKUH/9
pbIJMtMlnACchQ9j261VtfyZ2s9RZivbxnFXuZZe4sA/OKjito367Ccjqiqx0ehe8HbsfeOr6nOo
F+O6ttuLdJvHioLTlRBSZbxRqhGkAyK9On8YLGz6LLQIxyIjjwu73gQoGkTvcrUo29Jq57HBhSh0
BHnmpompv8fswrxsMf6sm93E3MWgu6rJkGcWr5iczrn20xEtt1SyN0aKw6z4T/bOZDdyZM3Sr9Lo
PROkcW5098IH+qx53hBSSEHSOBhnGvn0/XncW1VZBRQKva+NcDPzKkJyd5r9wznfwUucEmqp3yfO
VpFggqBHCN0TUmgWAL/sItgubnl04pK781Pz2QA0F9fViUH9Brzapq70qrXtG9MoXzkTVu18EGlA
6HO3m5xm44ZMr+QYWVBbUR2s6648Yd3nQRnWiNO3vZBg5pbjXKSEgL55o0LDtLgwf9/MvqDnAePS
oTpyZJT45DLa89NSBoeU1GAigjaB+4TQaIfOEcjHe+j8zMX3DPQ5nvN95yK5GtiiXEMHBzRNYj3i
sIeEv/an5s5nGpRUQJuQ+mfG8Al7YisYcuFSgzmI+diHUr0S05aU6HU2faJZW7XWQ2D5zdHo3X3O
qneFPTOaphD/oBpRplXb2Jh+V2x4Nqwu4A+bmPhdazjOjmWeLhjk5G+kR4lhHp685ln63+bcAB2h
7MQ+QrC5F28LReOaiqU8pABovMSYV8pmZR80P7bzY0sLcA5ZcbTamqQ1Zc8YSPDoDfT9VxxsmPt3
3gz6CDxJKaePTBkvrkSUhPY05/HW3A6tCQnM2g3TQRXdUTdMs5o68qZDPd5QYWxNDcMPQAcL1+Ni
MKP0xt9pggOjdQ6DOCokTWScUOaxgC/vssZ5hBnJi/e4VAq8yLfM3R30Ojf0dkZAWgj+lmB894hR
uxI7w/C+6LIHj+dAO1zytd6gXh5XxADdDFXFz1GsWPs9xaKOioSStgiDj7lBXxsfCZBhFaOOrEy+
addXpH1szCl8auF3dBhhxMYbzkbzWnPtx8Zvr4LXG78JI41osf/clGYjX41O7jLAatos9m6FdcKh
gnC/xHUXUsyRP/1kVxljB3cxMNU665ZocH5rln2GD0UJU3hGwgy1/Y1urwNZWjR/eYvpnkfKfEuU
m6pTB9qhleoeRDGTr70d+YP4NNz1dc5MLdWfeBSeEwMvtcj4uwLDf27z9sWW3Sf8j5+m7dmQ0Jkt
Bc6FE8q3tVt+iGU7GQhkISDHoNKcGhcyAdcZ3jB+345RBlEN+VIeJ3c+VcO4EhQejGHXtdu+VnV4
cWbs9El5MmX+MtEymgLsY7j3wvMs+7M/M6LuL7p0d7MlKGgh4rZXlWJ278SPpZudXGrgtH/NtxiV
KaeBrbAlKy7t9OIAMe2+m7a7GdunErOnS09bOpTLPnpi7TySaCdotuw0PomMhRYOOvSIYsTh5LZw
HlKC1MZ0H8DR6kzgLCWr0xYcUM47XgCkrNyvcA7hj4PvatTTqIvvmokPjrXHKmS7RaJ2d2nkr2FK
dhbTszD1I0sxRmICUB3SztyOo78LiaLghdgMYj45Lpms3I0d+hxLUMB6Nr0siht57+QvQPEhdaYb
0byo1N/HVfOk1cSz8at0PzqhburinZfj1JN1Wb2AdsxdnlTpMHj4LPGIwmCkUvBQg6L1wDYo0vGS
IJecQn2gS46n4XHKOScUtH6c3kUORLUQIabf8CaIfU7OD+ndl6w4g/aXZOghl4IjHAaA1fy4pUUI
z3GOYbIIvN9dGHVtcAauurZ4i0T40LXDNjOmZ3skawF3V5FseoqTnJSoxAPfQ2eV1ZsZOR7wDnqO
1P1g6bkaA+s+NgDQyZ+KhYIslqhwKzzYbESC9DGsze9syg4e+uYDPFy9rSy33eQeNKoSFGnn73CX
M7POX9JCH+daXKjR7zrR5ihfQecSQXLdC3vHjtUzy/jFiAryw7hceKmsrrCiiviK4yzYaFjgpQID
rHXwlF7jqGjEefpK57Ytro5xQIsjGme7wyU0GEl9ICHj1ZK9uskkJ0NWvZV+9oKhauJ8qe7ws+k5
SxlkzJ9TmkHPrY5cmvN9R672OpDZK9gIZ7v4RJ9YoX0oC9/mNtM7W1A1l2lvbVkRvyKSv5aTDWMh
VsrKusOIu7LhsWXzYYJqUrQK4mi2Y7F6/e6tiWGwggEJZ2XcsbfaIV8/4o5alWZyLJk4GZUFgMCm
AfVfmbZ27YJyrZ8iqK2rhJmeL99mYRycXsCrqtA3ee3yWpeIN1IjJQmVL0xT41UhzbOMQ4LpWE7j
jnPbNt8n9rgJvWyHvWid+KA/4+UCPH+fj2nU2L9wmQasaVJoHPUOBZAbEXCD9bh+8jhV8M/5DcLg
KvjycJRVtQZdju6c+JDfZKcwAjrVZfXWZsavvJ/hYFH7MMEVjEQTgxVGmUKhqKV+1jp4DdJBrcVI
CTgL5Lx1TbwCQyc8I0PgRjDjkeDr6uA2AxUpF6udbjp9bAeuObLvUo8jiNwsArLOvPDnGSRvlr1V
bNxC6a5TBb88hbIzVNuG4bPg09KYA0kiejWOOeogCF0phGXDpfkpgEZmMw8EI55L62fQGYIBSWmz
cWqaZTvPk/2s05PrVUBC3PEedd53bIAyqgfuLwMS69mP1bYx+/AcO2aBKXm67Y122ccW8Bcrv5Qz
dB887RtXY0Fk3O9uavdSOEH7lKNYB0HOVNgiDgG/N0Uw3sxpNJhRa5SsAU6E1VRM3t4o7QeZoEYV
pbdXMwPDhRgCFJNmGiVnYrT11s0HvcPpc81qfMDxBvbX/2VbV+UdG6ab/NA3MfCuuDrPmqDPdD7r
YlM2DcrhJX4nS6OLmpbbvAH+ObXO6c8XEyz2AQjDfjKL/sHMzPDkLeWzkz8ntV88AgJrCNbZoMO9
t1NH7izwBuBz4HKO+zQYf/dXFXiPt6W0Chu9s+/C+XBW9TRM+964UjRCJkaeW3BRhmML+iwUUZ+x
qphZbIxNfkQgFW+7oNpayMKPuaohifrEnCW9PR/zftiMwcRpL1IAijG3AGZEvXYcXsKcTzv28mc3
9ZsDMMFzbicxjnTB0+s7O0M37o4f7WXoB7E1oVHWdoD62LfOoRHLFR9oHuuCrhZOkkuGBMMC/IxJ
Tmx9Oy/MDjIw5HMzIvsdc3lS5XAofF1Eof07UBryjYLsFtceU0etPn22m+R1AGJbYCmin7918ZQc
48K4JnrLXyFepPXQ8UKoUfPn8rE/BbXzVoZOdQ6vQyiMoDh/HcqriSmDxR3iUSvlVJtqHJa7Bdn+
IWV4Hgfa3/qT+VIoO9y0oOs32mc1XTl8rsmD2is/5Z0T4S6s2er51zwb7/qUAv/1nOFYywo/pQ04
LUTkusOVfTGAlMhqWU53pJWnN7KEmn1dd2VJ9uXp0EZ7ZH+P4pO3InzJA31dSsO/TKrq7CTfRWKE
j8iRp76k/C7bqIqLt9EWF9/lBsjrl2A0HPCG8j0jlhuLlgcAwuEHyuXY83LygzaZfZe1nLO4uvN9
HrC5HHSV7fJLSut5jQ4Jpf+SEf+8MvrTSKQkkktr3IVd8TIovi82QVN3RGJtu7w9gYla9iiEN3mV
fquufKTSR4WaUIMlfnyXhOknmUgG3RA6k8BgMNfwKWwcdHiOnd4WFYuzMBV3YUlGu6sRB2gF9Mse
xrU3uBc2LTEoThiALVg3zNAUAOnCwi1JECJ2Pi7QpIOkgxI7I4nqo8OsVbs1W2qyA/a9MN5snyxi
5VJSeiI/azm8Vn4eiWGkdO9SnrrFe8wD965Iawk8dYl0IoaDrKYOXRPL97YEUFynHgyBwWcOZobw
Kuf5N8ZW0lk1zOR62ZjkC+3Twf7tsCKnEp3uAHirqMZQsm1UTzvDOOLPFzv1TV7whhmuczdZEIz6
66xzyKpfRtL91mjF7ce5YzWVpfGxbRvK0gO9Q7q3U03rjuGLe5vpRC8QTvQLp5cuN8D27ieAfhiE
GN/qpr+M3gYhabAluKded2V1J4Ogg/JCcAYS39KKwb0VE20s1ofS6JO1VAnUwRx3eu/429irDARl
7bbg98lhpJ3sErWybuK94akfIAY+QzkoNcEAZFw2xnExEz5rIORhcdX5Ks37F7vFZg328thi0l+a
AfA1u1ZYJDRlrpo2cLz1VMMqnk0cAOjFQLyUyS6QkA/GoVhDogff7cmdMpZn5Y63topD7pOGtCXD
PI3tqQCJHHG2odQHuMnEqzyOQ7OXrXpHyzddwdZfbJaoOQifFGWJfNzxI3Qin2XdxFEcNHcxIdlb
ojxYqC0tZAZXUS7RSIOsL9A0BLjK2VFhEfU3egEkwh3S7+KuA1YKLlSWAy90TSp5203uKi/ccmMn
2ZvR19itjfbQtsGrZtS0ygVxigM3WRkP8a2FSkUwhtjkvf+YTN1D4mDPKOvpkJTlegGnRf+A2i6Z
PC8KlW2yCRFtVLSSbpHIrDU5xdbeFxGvc3YT5P3BTGcANVnnbr0WQ4HR29aTZ8fblkisg5OMTYQF
/BHc9I8x5sOD8t2Z5RLJCYgLBK8LyTBlYFSPIoutB5cGBk4S64FJDN6+UTBTK9c91U1InoVv7Gby
dwrumZs06J4NGfT7qi3niYbC3sN8LPea0xa5Tuke/QX+JCS/AvqSH97LkQAmlxk6IwfrqUUVRR+Y
3zbCdLZGt7hvlRtJFet3QQzfvrRR6oy1+hWPcfK+yPLDUN8+4W6XGYLIU9GAxc0H3sE8c1/6sfWf
7JkzOx5ThDXXf6xhStB/DlBYiBnISpsTppSURllX70fLhW2LwfO27tI3nibICHMdRNL0KoKn4x1F
MSs0q6uPXp7zq+dEA1hm09zVulbrHJdylNhWc0eFvMl87llY0Nkl1Zm8uGU8b2Ijhd06Vw2zFwYa
oZFaxz9f/Ov/yrzSOATpjesq/2i2V8aRNTIWjFM7skrzqxQKwvGESBxQ0N6Yg4EEZEJWcyc+cqlk
d74Ue83c+ZiUnAQtm60tcdjuCVDVeEKhgxdi8qvLAkrkYl2/lB0AJlua2T6W3LaDnI0br8v6pymN
o9QJ56fJQV7jep+2IdOn2LnyPGLD32a1rbZlBYhSWejuLU9ZRxQJcoX9UO8mt11OlWruRsvwb1zW
JrqPYtwHx7plLDC3tI7ZUuT3Vip2TV99kxzbXvJcHmtwmo9oiDe9Z8hz1iPFlRiJ22Ecbxy6u53d
5O+EEa8hXpR35TVUmkKtultq/bus0xp3jOCezqoKWqICUJpMPo+FiwUwDQbYuRGkQSZ9fuJsBQzr
p6px3idb0bhVbnXouUZeXA8csid78FQpG2uzVA+tIeUp7JkOBV71EORj9cBSFj4tXq3WMdu9BNDw
BDaa6ekARpVcRoaPOEIOKvM2dSsCqJ9w6lFsDRGpDPbeYwobqbrutrbnWUciyH4vjkyhTu0z06lu
OwHIBYHnJdPzHOHexI02x/flNIlId9w+tVmzalPYc4PrF2+0PxYt8M+xlupaI75d6sa4ta5fcq0w
a1gOqQjkemtKqLsuNfWdILqGurB+Rcc+3f3594E/07ziEo6qeTC2dUecIdgGZl5m7pBukYcBLb5b
XlCtnXgv9L3njfreDZLpJAznBcBuuLVNLpG8DtG9V8T61ZZAE1WW2U563Rrf77wH5cY0pFbh2cwH
UiGoXbYicDsAfAP63JFCmzQRTIshXiFmxLGIvMpkb9/P4qW145D5WLmvaunf2bPx47Mw5dYqxK2r
Qw+ZHn5Qe1QfMyPoZmjpDeV8TnXYn62moh9g6smSrVR7M4d+5ZndcGNl/IexSF7ZMHTRJGbjvaeb
lUuHZppSFrwxKra2Y3OPPqCJk2Fb+0Z5xOGQPA2ti4hohstJ9XoxQequUB4wVJtduSGVcJUHnThY
NWW2N9RkbJj2W6+H7lYFzLmSMveokKrpXLnsNPCh4rVAAOmDBmmWG9TH+8GBNZN1ciJVJxNrdG/Z
LahRXG4QvdKlXD7TRW05uOPXJTHR4+RoDnl+v5K0p0yb1G0ee9OLv3CNcAPtpQ3Ji8PYv5vD3r8L
YwbViTQY8El4ZxBDyqcE3t2jKK7x4d0qtiBBAy8Knirp7HNwoXllXtyupypDILb2upHedygoJpQD
gd7U2DmMgOBkjwoeKrYnmAn3zR2Gl+ZgxCOaptRiOcQA6GhPbf12tRcGIetujZBywYh55+dMMfgj
p50OZvtSZnrXdV1yzMyW5Gm7/Uhj274YbOgIqmoZcIeyfI4zv72nJH9KMoiBPbq1qI6JrbGqtthp
NGSreGBsPcfxbTZRkhbMTHRTZVvPluV+Almfi/g+CVq5czFooQHPnbcsEztZMYOfXRgKTl0w6hFx
y0J0/PabAn9wOF262LsNPBiB6ciOI9FZvu/1bMEtdzMSKySN4xaSynwJRgTXmrDOtA9+2sJ5KF1i
KZul8NAjjpuSK32ltHs3hctrWdO6EmpTb6cxBgFAdOMG1yFAFRQU+MkVp/Q0v5l6yp75xlWrzNs6
y5xbx/JfRaw+q9h8x836wguUEdMQm4zjbVKHEIbAqM9BfU83eGrDZ6/sN2k4OWRFW9crh0tTV0zL
k3II7z0T4LdNBsCg8NY7pM+YwqoPIljO1CMpuZgZq+1xfMeivxzb2MGxVrhPqT+StFpOFqsy7yL5
GQ1oe1ebE3YVI2Hxap2DPKeQaky0ZN3k0RcxvCg5Dcwhxs050X7UlbOs+9ZE1ybM8uS6RbGrrsqv
PCUTNxxgRXa2Ks/Q6fpdTT3rsEKLE4P9CohoevcWQq5dbnReT0jqvcNcTjddgPOqzoP8kMevYdi7
92nyiZT2pfPneF8POGxNNT4CmUTvwM3ZJibqFswMEF9bKSFE52h0Bq3TOy0eoQSVe0DNEXhY/4IE
aYIsq/pDHYDzJ3Lb3mp7nYcMEW3qcbR4hKYwKk8w227z/hyUnBVB/OrTnq5NP7ejWYjk9CfhrzCZ
cJfjaJ8Jf3IZHYIQTxQUBBEz83Wb5mQruWxqSPdmFcPYo3dENPxAkobFNJNmfaiKaSuJ/AHy5lyl
IHbLwcLKIEif2jZWF41cgP0RASkQwVGUpYOJ5gUNZ+3b+cot+DjPVnZb4h24HYKbvuENcBgNr/Tg
xhTkdbgiObg6ZOwrcZOEZ9eZb+olCLZ68U/sKbAKt/Y5sz5nZVc3eW18gl4AET37WEgmv90S3RlE
RZp96aI3jyW5rUWod5CnkXVWZ3+CUJokgAZmM6l3yqzgLSfj0R7vR13OLLgdb2M1B6Xrz8VDBRro
D3WVzeSN9SOkcNEdMcOUEg1kn/WC/+Otif3zZMRsEQK7KNeCndjZb8LrhK+XUKV0eyRK7GyOpM0q
86c3DQJNZhb5PQNLPYfQktDyuQS6MAcjErmFw8AE28GLavJgOjA1SgzpMuAcjIHhqZGRSN731RXW
YW+DzOJFs2bjkdHTCoaTD8UKesmSqavmIO9OzM96dMBMcyfDWvjsUX4zGXH8jM0a2VvkIJEf3VXU
o/TsN123NGx7iB00Q4sgyEruDW17EQGpz62efzfDoM8hSZFn4/olFEZU1168J86QVoTyPqol0YSp
c7VYW94+AyyxKT37aSTUgXK53Tkz/cxU1lyfQyNuFkssly5/I8pgi1FGRtrMH9gZkIk6zvNtO/XM
CWTn7FQX9sSZkcCiGNLJSlwSqz7FSdzttTNgC5RkzdbODNjZ8O8XtwnuDTW5kTWRajka+mbosuQw
+XiF2HGRfVaYwY5BxgGuhnXwa3OtGW4eCWgzF5IEi2GrnOH9igNHEWqtJDBNpFlRE3QoeVz9KQNW
67K2v13vOSU8ZcVuc7ldgoPs39JpIPaNaK5N1lGQtJm1LWbspd6Y5cgjQ0l1VyFLpD3WJrIKvwqZ
iHOFN3V3w3G+QvqrDzAHSSOhPlniX0Gh1KG2LIgsVo5p1TKBGTYdY3367TpOX2zn1XQRTYiRTdrg
RaLHbuAwwstIoJNDc0O4Kw1grulZIVSiFaSwdx06q8mQB2lbM2mYVxV+G+O8XdxIK/SGGVGisdGU
p8nBfd84Vk4groyZb9LgAKRmsNuRUdiAnkEqIG84u6ZNVrLujo1zSDbl0Sq9R1HpYNfXPe9tEUQh
QE5CEery3JTdI+vPeDs7sMjchPbPBr5NwuNT7ZkNUnh+kQANlkcdaaSpiaXNlXf9r8GJGKWLS4Hc
haEtzjBf7wjZJY7GUy8BI6XdJFBo2iR14pwLeTWulzSFe7WgpFTAjld94epzJcrnsXcehMz6W2ca
T7YGXkYKhuiWr8xcskNMXacLSfI17gSrY5ibX3fcuTIsHpg1r2okkyCDCfCN7MnYNhjJCVjy6j1N
PYBVMg1GCparJR6Lrr0wTtrgGYBIJ+BrcmVftTjyhFi73ANaJsvWQn1g5kQz4ZA1g+q7Rd63QOu3
S6QsTsb1bo2ATPthN9TeeHCL5KGYWi4vq2T+33XZNqRSjGl1Vtas2OBnakcmoF5S/dsf36vBojOW
ZX8Jk59EQUD225lKLzVX4SLyaIJBhd6G2KKQ+vPaZM68Zej6YUic5tBtNl1wn5ZFRiWdPrdw6ndt
zeN6/TaOSLNT3TkccSEXdvyTiZJUkSnidicaq5VRPQG+Mxdbb/q4+56SFMWGsLB7ktREymFm7Lry
QBbFLugzlEoW0HggK3JT9YpYUJ9dY8reiahmWHdj11xaaqqTdNE/9M42xsuwduQTCG0ykn1Q3za9
MyF2vPn4H8HVG9KPpm58IlUN/bk/pzt3qT9gA6K9VD2pfKF+wGrKeKhuczwtg9rIJfkZcToUDESO
Dik5woOamIR1e+naxyngA89QO43Art6anldsJ0C1sJ0bCmcP/UUAfiNGlUrxBRtyVDsczcyZJq6N
4Hu0fTCYDhEl8/irzo1uKwH/rdl00HtnoXU2gQGutJVdRaWvTTkEfw6BoJImHcC1n2VYnMptHaQq
Mo9qQlOTLfNTphYwRQEjZcQXV54CoqccXXxXw7HkKF6RkAamqZnJWVteY1DIUciUgP7t3UjtGm7T
T+clLSlicHLcIoAmaY4HkY1fveWRedhKcz8/CAXsdSAJbJ32jHuDgu2iSwOesHuCGqqOwwRzvegU
JWFqfpii7KF/EgUWx/dN35BdJZKBQQRvdwh9hr3eUN7EQQ8yIu/2JEp/QtfFVlQb4ZqEPJ78WT05
UJdR/Nu8QGNn3fiI9Rz3FzqElyws2ndlZxen9N0fPzYOof0YStXd6S72nxjcfU0cVOcE14Ceinvf
SJw9QT8kuQC51NmUP6bNdAdQttj4Q+rtdKf9PVOxBJdO9VXk4mnQ2Xzfu9RAcBvafH7yYrYOIbvb
dSvdBz9r1bkahg3jFPXlVCCcJYEHFtTnhHe/u27Qg57orZhWEKaXy2KY55K3hLFdSMhvZHsGCQ7a
s/aiLV7yuA5Olke0DubwdC3aBeWlxUvyxy/438bK/8JYKXzshv+5sfJRDX36Px6H78/q34EGr9/1
D3el7f6FHNm3MFHaoe94V5zeP+2Vzl+W6/tXCqFnQpsI8VD+015pib/gC7q430Osl67viX/FDNp/
OYGDXMYEmGD5dgBU4f/+71/6fyU/6p9wv39wIv/tn/8O+3P+0Pz+zdjv2/y1rgNn0A8IVuBn4W/6
OzsgSavMFjMwVGHG9iOGjCK+rXWOiSCHA2pj8EjCsDh0gsHkQubDsNivCze6CaEoG3misBq+yzGd
402ZYmf71bkizLYIkcduX9udVBHwvTa9gJLPi40Za+Z6c03UOKEzHAfYCTLDbfrfHeWw8V61CD9w
sLTFwCEQGiVJXWwFKr93PxZjYpQGe1thsRJMIZqO5TeJCJRJ46ghmEuHUIk8mNGzVZU9NVE80AUy
omidcxYCXXxqmYU37/0YhBWRDQ1qjInEKnyeTUEkg+occ7pXXgsHilGQUWOuacTkmjtDzBgUjKSP
201PqKm3c5XIjC87cOgwqbOtg4PUd+clmSoPDgqlAVdXbRA4PFooKUZViOkGVO5EGFtB+cBSPyYV
JXtwWtfr0crMLtIeaRG1Y9J2dCzQs4FF+tyGyU3RCfYlbdFXEh+6ZaLgK4J6BBImhINef0iUsSO4
I0Q5LPtYvBhFYA5nhUxuOQ8qGJKjcAHvbgPQyc0DkVhtcrbzBKFSPU6Fd5tZpiguyHrCL13F2NC6
iov3gYN8pqYDQ2R+5d0CZkQHo5fsAaeEjN1REKW3yM0LdUkzjyQH0BZTvR5nPOlen20F4ybEGkLN
zzNBrijMFpZ6R8QK0KHGmKndOo+L/FkFIxacLm1Tgj3lteix89kZVialGkpdP116xhpdVrI1kP4U
ZaLC5JihbsXMlrDcQ1biDBenmcL6rqDT0re98M36LKzUR35vsJSBDzY1aMJpKzLcpq73NIkmazEK
x727apKr0qEf/YLdQ1h2LMgZdTo3CWs+n2jvrHVXaMBa7zLQ2Y6PQLxr9sKBMyXqIZSVNd/BzZrt
LyMHQbRrwTmTx9hUo3kXtCzG75mJOT475jgMk7WDrrUixCWoJ8aMVT+N9iZWgV9d1Zs5ceAA1yoW
2KUIsdCUU2plOBwtpA33VgwYGsh9XvkyKts8rOTOTmQJJigwyy98mRgRMtU1c7+f+WEcarAs16g+
ryhUbC69xdyvBIZo/G5LnQlygqYFudm6T8Eiw9EypEVtbnlzWkyrYTIm8axYKbXxjoj7qYUs7/VJ
yLaa3zpitSzSc5ekIsPY3DpjVgOrLPkdraw38nhXieUqzvGshvyeoMDFoTeGqq2bCdPQvKqClJwx
pyLU4VC7i2/YDI2W0Dj3g0eUa4pRXHr7mSkvPk1dz9pA5+7zW537uCjFKUXLxv5DemhPvw2wlRrx
a554fNakx5riAxV0Vt5btu2Pv8YxbtS92Vcpi3yi6J0DLi9MBkNswJu3vMbpd6ZtaOTWNtqHa+6C
RgLdxmLF4IFVjmuaR1fxKG86e5rMjaLe6w5JPyA0CGeHmq2SVv8QdkOCBlulhto0XUAvO6iwm2+g
OgEhw5iCsDrrZv05jDkbqbQwyl/0QPaDOzhusQ+cdOSMLXIp3oQ1TNZtWgFHJshOl8auV6Lr3zsP
YxvjxNmp+Ve07Q6nUhfY+8QQTBsC77q1QVigvZeq0y0/gk+2AE+Ua9Qfsadl/9laSeNtsUezSCJV
ka3+YJMpc2cOGu83SFpw+qNsWs6gmLT5tp7cMGp6bEdHiqjgJ7ACwwI2qeLlOUl4m3BEtJiFhliM
2CJqZENbjd/P3TFCbq3veRBdeJOPBEegDE66j1ix6joE0pr9veyaykL3UGmLxZXyGZPklTYjFlmh
2pqxXweHpXI8nKVZE4iPZNasM+uKXzGanaTuEIGT+rJSJudEZKZ8yNGu66ll+zrIbNMtFcgoNaOf
OjZYmK7j2J7p8UgyFNEWPmc9kN1wmc6o7SEJIBsk1ygA89zdNjIch5Vvt0JGo9d73i3itNg46cUj
5tMKrwrcwZjtmhQ6X437ZLrq2eJxcNpDLwoH2UrXlw4BGXQGmc6u+sFyGbHL+e2bPznjG+HJDL5B
RRPYjSUZfFQ2gYDcFksSKySMOT+jjb6y2WuPu3mbxFLRDI8Y61l16fy7iN2eVFmmSizTS02A+mAR
Loou0cDAUQaL6W7568X45Xl8Fiyj+epHBlXfPieAs1n8iqiWcCY++oJTVGZPOb9tvpOGOcutwiME
Dm1uHCeaTGk9wCXNoNW7afmaa5dxuFUZtXWYqVaIbo1TrAvkHqfNmoxHxOhtnVjzwRypsm+8Mrfr
yPAd1M2T7bPOVjIom22VixJzYCCvDvyMY3/Dy2Rku1GhNri0hjeLk+ksefzBSNo3Px1EBMlB+8oj
phHphrfSRYOkR7pDL6J5MsBvkls5oM9pcRZfN+QLrd5CrBM2sIYcOS8vShce74yPKCPxGCn7kqYs
zckEZscWjJxxpmE2bHRSdNPraglKfZxUbja0Pr6a9jOeSp94UasnDS3wyaOcWBoYyNxCzAYjlit8
DxVRhD9NQjondsbZXLZpu4RA930ey72VOM23W81MJtxlrArEGeT2RTPXv7ObU24YUsgSUn3/VqL+
swj8e9H3p6b7e83H7CoQXIAIMCBZ29fq8u81n9Fn4xxU/lcY87zVr7IICgKOvJnT5z6LXQWQ1fDd
/jCWccxv4i8dxZX9p9IyGrHE8a7UE0rwXcJ4qDr+d6dRMeud/4tOwwe59Z83Guvl51f67xEu12/4
R49hBX8FdARhiC/CCUznClL7R49BI4EoyAJKFoAH4/0G7vIvCBfrLxPSZuCTW+sFoeNCd+mu7cz/
+Z9O8JfriNCiNeDbXNfx/396DJsh4n9AuAgLjhc/HozIK1jc/Q8fuEVpfjQZVOsmhV4Lp3Rt9VV1
mriasF/CKOwkfoWS/GLDlPeqey07dCYkoizb2mabBM0FA5YiXo96G5kKWv9+jl+YCiGI7ENgw+Vj
//9IOq/luJkziD4RqhAG6Xax2MgkppV4g6JIcZAxCIP09D74fWGVLZckcglM6K/7tMGEYKWLYL8M
z7lZRIlr1r+LZzecvlyMvRdrNn7xB65mlZ99XuGd24JewJ18lQOBuFZsdn9itJ4B2wnfLBOLBeod
rALoDo7GHtAEJrRDXNuO2FNe4cU4NxMiqwVI19YlTgIve6ed7HHsUveZumQUvA3ry3RybyS0bS1z
fQDDFQVKjY/+yuwGe9Ol5mK2AzrwvAJ6pvCjupZFRw2R16dHr9dAXZMhpG+1f/AVUneZXSvBuY2l
7soE2zsMpSS0EIYJtyvALPh/4SpSg77jWvJbFsFeuv7FC9wf5vw0uKrylljNtxdOnEf79Kfvq9+D
su3jtKxI0jnO5Trk1F49+iOdcK0b3odzDXAQKFcydDbBmx1pmiYu3ZBciuPHJBQJMVnr37w0bk7V
c6YM+oOVz5feXGIuCCyEcvrNnO6UiENR/0tzEk6cM1XEjrxPe3KbTlgRLMZGyrmSug7rDF7tkoWb
+6jWbz0WXgT/D+Gel9D75FFjPkVZ69J15bXCMIT1tycp2cERDfHpk3/m7BD84awO3q0ovNMgAQhP
2OG66oPdjaPCr7KwXrKMDCmyDb0mZf1XB5A2vNqieQRp1AZYOsNA3HUhTsR6LftDSEKq9jCfehyZ
doIkVERLzWOVGxWen+2CkvFNz+Evd8MQjCXHitXJT0mIh31563r7ZNQE2GkOIkTR5HRzE07lEx6v
lcN9uPJgNVILfJxazOJuy+0TuC0RIp5KYfxrPII/9qUbppu0QU6HY07Ia/2g3+Ji9qTb6NeDGif/
1nV6txpBfdbTcsbevGByBkniz/KPKpk75GJliK34tItxpmKjxac933NRewgllR2+yyhIKQtA9Hif
ev3P6sgHwnWnKTgUpkzO2EJr6We4qmlt5939rSjDivJyTvYDb3nliGih3mUnuoxYOuls0roB22kp
L40nY8th9ruNkzh5Y/Q2RLPjtntq+Q+q9pYS0ud2yMM7TYai1WVFRSA5voVRlMjtd7kAPJDunWa0
X82Bfyg5pWicBHFDLgtAGnUi9eiaQFrJIq/48A1fW5E9eBhVuquc1D09QJFse/pu6D4BzeFuEUjg
wG7GAlBt6RuH4pDYtrYwZYq4nAYGdics6UZ2NWSSHdbv0uW44PRupMiTQiUq7qXMKXINVj4TTCWK
6qz7RAx0oZHTSi9YwigdmVNFg1p4V9djTcGyEpFx53GwBwB8J01l3ee5vvQ2VM6+LC6eM1exYVYJ
sTZYLL3zkkzCOWXZ68CaF5uOp86tVfyZ1iRmjkpUcHaHaKF/e4TceoTLhvdzM64aTq0YeNTqklPg
DGWdyjQXPX9cQ1KS9RG4fn61atLgq08OvXPLC8ZSjIJdGdDCuTxWOLx2lGwDeKgOo5iZ7dj1yban
U8JgyxfOZ52ZgO4bCe1kfeQtXhkHBGdn9ucd97pw1wuLMKhMs236Q0AFvwMZJ/2+ho2IGOHXPjgJ
vwq+RlNNOyMcYCLiKgvH06DID20/FJ8yDC7d5VfuLG9zMj1bfgY5QzZ0lBkJuF09zBcYIKQbEmE9
KTd8cJz5i/YA0MP2ZMZcDIxXU26+o9duoUPaIkL4VDJ3MgeX8qrRfpjTrjkKR9MpwJh6BEl0XZYS
JuGMjFsxayMVU3soYaxT4zi9eW6wz5kzxn4ByaN1CPKxDOYR1306GF8hiKNjWaYRsersjcDXhFi9
h2T1iLdamoaN8Zedck+psYrZ6FRFroPYd1MQHMZv5rDEYmE5xmMNuCO0y28E8/W8kmCV0hoPSF67
CvTH1ettdr3NPCrUgJ8/pCC5xEZlTf6yF/xKu7IkhzF5xilcg3+5pkUhz+nCJYxATOwPzwVkffql
Hkc7PcmUwluS/4/djOJVIRoFo8W8wHfAtwtSl8Wa7/3H2a3I+kA+jhEI3jLWRF1wLsynvD0PrGiz
ti6z4ZZxmiUnfyK+uBV/Ggxjpr7ipTDTdMstiS1MDjtVT/uh6ZcN0sh73DVwNTMcFpRcEgldf8x+
+jQ01Y+2b8XW1sQxiUcjqLZCweCcDGkQq5a0FiZ8eOD8FBfuwpaj78CyFycdXsNMrkdjvOal+wDg
i9QgHlsoQudKjB+58YMJ/qlkjBmh9Ndx31gvnjec6d1jpN+7F50xpZMieMekX+yoF8MqnCYkJNNn
X02kqiqedcM61akN5KIBsDNtfEi3yAsg2cvJs+X04iv3lSp4bFhj1+x9gMynDlvErl/9qKiW7iRI
ezqAMQ9rMDKJTQZxZWU+WjUSYNCSty3WYXpMXF6F3F0BLxQuE0M/9nLtfy6ecQysnJrBWn/ag0G3
b4GEWQSv+dKDY1E57BrUEqxFkLlrp10OwegS/V3hWVd9tq/miioIh69hnnLyr/xKPu9jHrBy6EwY
W9FkyiaN3xBI9LmZiGQCydtRLzWQni/yw7Q6NJE2yQOywXIeTSONioUFvifQNzNHpz/pkzlGczZK
196Jpr8fM+h2Uun64EBV89dpvFssbvN1nrG6TpKADaM0PecJDitXc/MNPpWTlSf8oEThC0/vpxJ4
3bLZ1Jagva68Aia69TkTC0RAc0G/7ulA5Z9rYUjbDQqXiRcpUimslSxtcFuwPeDgIchlYDU7iLwn
qJc6DLlT8zkshx8xy/JBhc5HALrkOM44+ecOBZZN1TzZDKQYFW0xB9xnedEfunQx7pV0j7gl8ls3
UlSRNqKNjZXEIvE/qNecD8fEWx7r2jwmJADplguRUwWJz6I8TxZeoKCcmQgSV7TSHN/EwCiwCEm1
5qEI//9PVFrQuoEWlM3edELeE8+wVONVtOnJSyZ4U4BKDNRCIpUVlq/lDTkEwd28lHhqdzbyLxI0
eUxZp7TdLDjs5kD0p3BaIqugwzocSRMm1RTir1uZxSf9xrwuTsrgbTWq5KqadYI/0kpMMN9e04bR
6il54V6LAN24Rxjl58Zax4vpBP2lEM0D+ucdHZj11glZPBFaifxa+3cMHw5my/6fJ7kGPYH1YSpa
rslq0xLW+ZPbxXofTtZ9m9aXYhX1qQG+NvhAM4RjIjGoZzMpAtL6HWUhXn6t3LLZ7xEA9NXNLDJ9
PqbUhOKfRyOT91lRDYemzPorM1l56lZBqxjlrgdTtGjVzGwO6HN8Jh0tkmRMkUc/+UKpZ+78s1v1
NcED+x827SAO62V7pZb+mgtg+Jbj1bGCk3BMLP3VT4ij4MtAaZTBqUbl2Zv4hSBGie5uUBTKNwhV
iP5d3GGhzbshf1iXBjO/u8dEfYE+8s+Er7YC7wqbeQc88A4oAxFEC/HFJApIEHJjhRjvqmd+2q/b
NQI/xZjS5YMzATK40xF/W84zHcU1DmkQFuZHg0FpR/BvPDhIWHM1M4evGpRyOR9FF+KyJMu4Gz1O
S2MaSZXdAeuGqjMmu7DMCP4trB7WcmK+1B0SpsAUPbI74ursACFna+DGWDR1tBgEvMt5PTjdESOW
on6CObM2+sd85R7TGJgWWBj+6RbK8dj+4zxK/IHvLx1x4pCVurQePkiqM06jMXA0yDJsZeDwOyJX
l6x8bwAV4SSt/2J1SvftZvmGoTnA6dFJRAMl/QwaY6boyMlTl7B8lo+5Sc8plmiuTOQ1NasTGu9e
WnTzBopm3EXy4uXMkJDHceNSA/K3FGSnJ3f5BeTlUclZo/pN70ln4dsblrewV9gLqiXYGzMGRzsI
kM4K7ywW4wmrDh0cDuQNUpvYsZaKeXE3sBCo7oUg0cK9zDFI9/RKM6mfqEXI1vVxcYP2OOOG4OsA
ETAyMvLT8QXLVeS0KEppBxALiuaXDwEdrVFxH6rFRevTGATWFQDaK8gAuV0irzqhQz1cMOUpkkLE
x1xOyRhJaLM14D8T+pH9aO2thUM1XYEf6Lf/BXgwTFvDoUiS61I5L8QyigejHIh+5j/iTXBGxAfR
CAJGTKBTRTuHI++REKkZNPvYOlZ5XcEFy980bVkRGW4wHB1nT8JS0fYVzCuh7bZuMMSYTLmdJTzO
JQTinh9AjOGVwdzKJX32Pre8phwDEOsekaxpEv8S5o7v4DWKXT/xPeiihaQI+KimeREDz9KexWoe
Zev/CUcjcqwKYt6UvCsKs0qXc9O6Xf3Tf1nJf5cTYAhcfuvAzg5UWl3TqX6UognP/txfTHZWQNoM
ADPskF71a/FYiiFUNejfwALbT9cQH8R9Di7RDeozYiDPhxD5PgLxumxGta9+cX4M3VxVupGt5pGd
xvSAHGIW45oKicfnFWIggRXH4Iv6i8xSRv1A9Vuq7Xf6wXdriyjZyxXYaIHLXk6P4DWcMzMgnhfK
eWKKUPeowITO/BDmH44xUoRHx2ue2mKrBR/HDdXl0NWl8uMGtgKayhkL+/OBiRCQ0YCye6IlAfmS
vY+h7EiJaxuHSf44m+JYZCXcxhZvXYogYWY4t1f1qMigkyD6DFvjT+cXM6tR8T265O2qlkAKAjtT
yv6O3rJXJp4nxtAP/aDGk/Y3cXEaYsvojoDIj24vP33RdudAFL/nNSTgIOY/+N+5yQUj2C71SahN
RiNjvV1jG/kVkZq6n+ZtSK1vGXKcd6Q1kF6jxFgyEeJtbV5TaJPwvJBnWgN1BGU9IiSANXZRLe8f
oZe5083BAL4OzsKMhV0DbyvRULLGC3e661eAnPZt7sSjm6dmHLTqafFHLhTdZ50usB6qhgJU3DeA
NTpOsBBPQBUVXmmfAofU/modTZf4KabOMnaECyOAKjN/IAYREsMfwH0wQI+GPCdRQQu66McKQgnj
F696b7LKPI5unoD/a3/o4u4YlHNQzE2wkS91bTu8mEzmQc5HuUUfvcXJ+ugjNBmSiWzvjt9ovP2l
58wauXQAkYbOjy0IhYSg/QmHUBrpg0jWKTYShxlJzSlgxXqdtNvRPqv/2Fb56Lsgjlam7wa6HQWq
/N/esqucWsRhBjl9zT3nwjxnV0Psug4QzGrhYH82RwgessRHijGIlAABMxbcMoZEFBi/qE0e9x6l
3l1PyVl7yFO+mLWcX+bC+9uZ2opdIp6smgYFcf0fucq9cEpwvfLbyQYS7Bkyx+p/EDphP7F+bNOl
W8QFN4yPt47Dns1SBd117Jt3t83guPnLFSnpeQoQb+p8IWfMD0z0kKyq0Ac0SyD3yBwg7pgQbzZG
EMz91puKw8qWVrsnoQPUhSQpDdyUdydxOnXMpq2ESfzMC0Te/C3QKCwjez6n7S29Zcv7dm0Wwmv9
89qv+q2ElQyJcmjjCuezbvzh1bHi1cZI6fTtdBkbfc1CfNcSxx9eUPDUix3QDpR3USfkRyfcw5R3
735RfBWr/dCnSaTGz7LcSuTxoGGrw0kU1g+cKFhBCM1s7SBvpI4sYgUFdxXxwZgZWFWdPwRiy/Mm
1O+tjfu3Ney/ycr7X1JM3PM7UWn96duPArD7KDE9dT1w2RBHt8sCva9Ldz1WlXwi6UD4CoBUbaVH
WHgOp432VZZoRF4rn4bNvIn5s+K7HHdOPh3GkqR62ddzrGwgrbQhMxoCegr9eBmz58ZCjKEuZ75L
BeSiTqT+foAIQsQjY0zU8KMEIDPy++SGlv0Ao+nkWVjt2ccYaRKmsOmIhpF0Y6EFk+bKe4zMT25g
p9dJ446iHBnm6jr/zJlBp7qc8PjOBCy7ILbBZpo9ZEED8WbXMr/eraUP4mBNn7AIRsnWS73OGezk
XL14Gid3xiXnzLkDOcX8KlqHzjhLpAe/VQgRDuPjMaB73EOfEZy0loG1HNcag7fWO7alqi49YbzM
B3hNaTfED9TrjnUe0wNTdeVs4M1l7yyYSvE/zkcrwIQCSmunjPKmrfTEDnbKTcHJar45QZPuAVuZ
W76Ju5torkNRntKWU53nOhb8D4ZmALPVNOZPTT6zsPIX8y+zQXQD8EbkLqGH5W50g5tYSf3obFqP
BeACQvTImuyjXpoSVDCx9Xmiv+VFV93XcJgSN1dHvyPqPnvFldvuL0VOORrW+qNul/TOMuX7NA7/
cBcOcJqiokzvE3+oH4wwuZ8YIbtlcYcGb8UtxiwSCMZnM0m6UzQHsbw6KLhVxIL7my5GQLszAvtQ
POSoPoch7D7cBhDY2nPErTYO30zXhYeUjCmuOnA4LyitmMI9U0TiVT7fN9wrrIfoSgGCwjb0j7qB
n1a+zD9w0AmtFeZmaLywSTzYNeGPJOv3bUg2LDVKtZ8s5C2/ai4mdeWQ8fJDamJvHLOZzXlVT+jb
L5Br2MYUuO/CBW7hh3OGb35GOSubi79U4xu3EbAeED4pOiYF7uc/A8++LJZn3U8ca838h0dERTYk
kchKpgPrD/BSLiyMQLCgmJTb4XyAGk60a2B7OwUL07wUiQyYV5lxx2ybvZ4xkOIWfaqTDLLs9r/m
VHyYRgOJSv0qtD9HQUavUF8Y3wy2n2iB2uKnKB/BOqKZVgcgmASKuKn4tJS6df06l3YXCZuizsW9
YsZKHkqXyQOFp/v6xag1AnuAsZTN0QFbaxMmLhD/zGoAR14sGwhYDscgsfcynbKTwFm8l0gMO5Nm
EbNbyns5fvptAC48m+lgza+8fZgBfAemZT6OEXgSHBh0uM+ftubYFrby6APdP81OCgp+NXbzvIIt
5L2siHRcqHrGh6noXsEHjb0NRqXfw7EcyBJgw6nucZ8W97kG7GjppjtKdPPECMPDgj7YdCOnlBwI
Y2hDvJC6UEcDmrC7FtYBs8u9ckDzdLONlyoB1hc0tCHy6Ar55aS4tlAANxdYYh99o3ytNfcYy+bI
YM45vQQly8pEwV82U9RS8Y8SdacurwpoXWwHcUkzExRFDwkpQFAa6pBDetokOyP1vlHK7aglf9R7
67ke8Zfl/WqfHS72nrV8qH6cDjCpoAwWE2L7dMd5AIOPhQarcUTscyt55hPuDpVj+xH253t2ACtu
rOZ5aoEucAv7kHZWHwLKxvASYcs2rIvvvnO3uIcJ9siGxxmx865Sku0LZGgdWbmx7gblrQ4kpAun
AgyXfZViEtBUMCBj735MRgbnGhN3NI6I6hbaa7kLE7SYnsTLcR2qK7oEVfdl0USDM6+/7NJ5geN/
qpqDP2gocq2qzkU4fdievIWqnZmu36ywIM1VSkhNPX/aVr8W6d1AgTG1UlvezAdXmXEO9UyuGZzl
o7En8AgCAKgS9i819C8AHfMI53IatwOIajvVGUSCkGy6fypLxiaWwR9egS+miWS1DXgHCkhrDCq5
ZuXYGA4y4JZWw5DZW0P7nP41hUSVoRsdHVySvNSkIk2X5lt23Na65lPtx2PBMzK1LYGGinqUPFUw
16ZDs9ZvgqYf5LPxoOzyhh2svZ5HvNQ7Im1bbq7ee2sHkOTOUiYFeqhLa8+Q0tM8XIbRcxhIYjzC
y36dPH0YtYw1P3u2ueyY1Yw8Ztt5r4ZHx2X0id1f5ssNm1OCtmZSymr7z9MA1YHlACzyygpW5eET
GZSS8GY4MMIyp1JfsTNUMEQWJ6KHACs3RaRgBi4Z3i9CBwH/uOpAFJjdWwBX01psLwK+hC6moBib
ibGgS9lHFhJqeyfnYR1RBbmJp3O8YMBwkGf21F5wR+KygU5FYr27KTdwdoS0ADdMF8UJfW7g1wfj
cph4Fiev+swz8dV6bY3szuuGc/MjULhtaqOHacOSObY8Kh0ZsmjwalpyfReQYlI0+9Gg+y5nkMTB
Xb346dzGs5ye0OfvfGnfWxZnSRcKX5Mk6KApRFSsmnGtso/UUPdF83cFWNSONTY9/5ZWw4O5km2y
Bb0AKbWoLRtTS6APIyxgE2d8XhhqnrCd/JTdfAXqdHVr/7fD/DJJul/lrO9CB4WPkpHnesnvDAo0
SFqSgtPdtcBIVSUQRWoXqq0OCYnI3rmZCTczF7JEs21Xm25bN+D8a78lBSRAYHutCeM4tR9Si/ho
BluaM7qnjoRY/J21glUyVo8AruS+1aWxMWUElECaNbV99ToyFsqCu6zHI/En2KkOaCbPmO+FYlah
eqgDk5nceqG5QZnOLZMu2zDxS0VpBNEP7lsL1U/8BTuYBsO14jwyLOs3nh+UAJuhGYPC22K2ctdp
vItFC24tUFtXb3+ZljLBaqN/ysEA+TZxKAn94s30W/tcJy91ZhCDdP9VbthchJ3hp9tV46mwmj6a
YEy7C3OtiY2PYxoGv70BQckZCtDYuVXGVSZ+j42wYs/q0W5ZNKA545g6TzXPK1Hrr26g8DBL198q
Lagir4HLqjQAuuTCPVsd85c0aSDwKUXdFQn1KDmIhd3qUdrZJIgH5eu2wSGKK/YnT4gji8Ie75w/
/KlFG2LWQvLMSc5W6fTidFhKCyAWyvfvkORwOKjswgLz1deQONMuPAJoQv+vSKt5ZF3tDadvCA7o
1vTelYaH4OQ9qpSeS61veKR7lpF2OoqGdkPd00uyNXqVwrjHkX7uJt7GIU9I+KZnL4MwnFINyxio
IX3jvsyzVe3Byu874tqkbbPpbPfVO3RCOjhD+1aU5Y+RO1e1alA+ze9J0/ztlNygMKXe9xyyGmBf
HQHgnY0pDEjYEiAZfJt1YaLgn/NFf4HJyfdYoyaOPG7HTdPr7AeLjFluqAbabfWl/OFuCMlYE+w0
D4sLL3lcuEVlgJZ4yvsm1oN5YNnT5xFAQR0E7ynHKlcbv7skXOMSl0pEqPyrrrLfjivDY0ERSyLI
6deb8/iMG3SOTOLBexyKWIBBaDp+9uhTooTXLL/A98QP0pBNoiHN6pcDXc46DomZ7SYuEOEEYXqc
aHdregbiZ22CvmFzR6jZt6lh8RdCuLGQl3SGg3SFHi5sG8yF/+NX7OXOavEjrEpoHzS2V2Rywi3L
WzLGYMpMXz0dOLm9pZw4zM59eZ7T4MvX3mV2mc5NYZDGBTd9+AjM4qH9tVdrGqFNI9s2VcDQzTWv
fiLPi7S4kDh8HwTGom7mdNHbBRBErgSYB5kfGvn35APXtVaPDudy+D3z7BxswedMIBPTowCj45vr
Z6HMIcLwB2/H57rnAdfce5TmoZNsJ86gPdCZUNdBA2iugZwDlqgvuLirUKwn2/1SBCHADdhFXKFI
xZ4rwXvp4tZj642KLK3jOVNPuh7Zd1h86FxfES5qoK7Z/4s41Jlzz7JTJZ1jBughBxoEVxqOsOXf
zsAIPkvw7u7WJZ9jEo98V73bM/6eiaSlYGXi+3fWPbWyL6QRaVOYmomJFN5oCnfIcwfJH/tQ+uq2
DMhA4cAhbObTt5bBvpul87yaFjQ/CZGhpkJpL7flWbKBxwQKsPYHL8S6xH7GT8CQkDNZ0Ob7xGtd
ZNHHofcJRAK17PqUByuF8eMVFNDU+ILIl2FusXw8rduXZcKi2zUWVfYrnBFK2VDKhZ+8eIwsVePX
e+TAW2XUSEGYx3X3PImp3xLsHHfq4cdXLbWFQMw11lgkxRVkEanAxc/lHYjq2pZrhKsCNJNVU0Wx
ehfPsB6sGWY3MTFsQclhMcYvfrIkjkgi2d32ucl9N+rPhHLAaYx1aOzHQohd4DdAs/OP1rIe6gXW
qxGSuGAkT76a7bKaLg0TtAGrT0y4/jejnWc8AyRotfUyJa8obUW0hN+WffbvvdQ4m4tjvJSJOhWG
eq/V9E2eILZ1f9A2t0m7ZezeDpiJsH9VsZ/fUpdHTwR8jjwZHI6IQM4zHVMOA3ebySsI+oCgM5Do
lkqsg6mLJyhC9xQvcP5s6HDS3rfZM9hswvofY8HkHo7BUG/XKdL64HPf2pBqEu3jcOIl5J4eT/jN
EWPTem/jmAImv/WyQvilv+bbYG3EjlHfGlAgtWDCsM64dmAf8VhyCU7X71EOe7eqMMhRXcZtHwZk
OzBCd96GRLaH3rDuAXz8a1mF9+tABiDN4FdKbfxKsvQnXz1CiH5wqZPhAHbtlZuU21NM7+IO8KgA
HBjXGH3z4JtIm/bkO68THTqDlzIWs++qloBm0vaf1tiBCw8wwo+iuipAfnPl5YeS9MaejpKUsmiD
7yzCc0PqRlgUoPlbrsFFUg1nTrZgjJnl2Rb30LCXe5Bd+sg8Lh1LdfCZXRFxCz8KS36T1n6fMFVZ
YXNzsfJI73stYEuTptultnHJVemd3Ua9Qf37wihCWdcK9iV0xJfhiBfsgpdEbUj3tX4uRxcyWCY4
/KQpIUaL6pltjXFtcK6kqgcFbCdN7T5amawJy6leinD+Rk81joZw7ksX8Ds76ffSCIPAhGhx6mD9
Xsb5kkvoYIbUf2cDVRyp+b7bfkAsflQQjYSJA01I33PgFdgNprACZ2O2LUJdAErfDIbmZDQcStX4
rOkdpeUKIbu16DOpqy4iVBNeZp1f7RUVH/Mjxyeshoy3jnBf650JFwGWvsQqx/vdlCsebtmfg61s
TU3rq7NOeHGnc8bbw5vsFYBgx20lRFK0xPA9/XF73BtLSlTZwDpNFUs7ELLagSLjnPGwzKtJ3Ria
d23TRWS52Ms5Mv7yC9b8ie3WMi2OjPlCtKXn3uiOwxsZbYpS8KbvgqLHT49WmFS1QdslqaKS96Tr
gFA0CmJyDsM89aSFqUcTeJH+GS1NRgy0HhMhr6VilhYSkCXyKh3ubmGU+AS5qJ9ux9+zzbikxg22
w8RB35EuJ87sBQ2ZFasidn0y4OGXKzASFvX6WJWr4MI+AYoqKzPymj/miAHEXPvjxq060MAXmbrO
o4EDB6JtSMQVNqNn8oGQPKKAbce00cX77+YRUM9ozbz0pDz1BUeIm8kADCX3cE4NPstr2IsHRpeH
tJmRHIjdRFXirA+AUmkdn9v7Il/f/K45tzl1gFX/Mo453MVx50FRucOFsq9C8AKZ5PjiuFyYBLW0
GHNulW8/TFmXMsby4HSQzeLDB/sG3w50DbGaIWSXCYESsGCAAgAWuJVj8D5e5uxmpRWKQI0a4Eti
3uN4IMwEktKdeu5I/jUbuzea6ttdl54KHzGumptTyn4FUTdVOL0DyN7M/Xmys9hvQhrn2vBvuUwQ
olAJW9DySPdv7lbYEvgU39pr8zt1trGkdM9Ny5W/RjAWG0CinObbgg/gzBTHs5hPaX5Av4Zlqzp9
VcstmdLfGCDwDqCz0v2Hsjy0R6PqY2aa6d2U/UlofzurBTUCS1luhM+QZWW6+Rk0z13OYY/YFNKp
icdMLHTYkjxa41HXapclWYx9kAJXm4ZSdwZ1mT4pE/L7gicGPwsHB8gQ1zxhetIq7tM+8QpctBLC
VFZfAqt9HS266Bzd465K/ViJzWuig50cqj0uXU5YCe5doC84DZnqkh4B8rage0l7uLSGDlDI5KEt
aatIFihDaZ388wrvmSsDZ/q+P1usTGXtPpcr5jsMSBzykrqGuXEepuZXFb4h5DHOX0wGMGwftAfZ
jyiFHOZmKLk49v51dvrVTThnsUXsvAmFGaKqjuat/azPv6XBxBmgKp6tChAtv43eOWlGQ/bHYk1c
GcRNmPQbl/N75YsqMjQcm9TGwlCEAN7ww5ILNbiE82m7hCyMGWJpB8QAEZcLWWNufCdRActF14YI
KdKJEo2GwizYIEbsewYjzM6DV+LwuJX2wZwo7YHYwPx7Wi8KkCtxMWwf3Vpi/aVRB3PS2aaJ885c
Sng2r5NpDrHj6/WZw+9KwApVCjTOjpkJqXV/0cCb+Jmk6B4SEPfBdqf7WTsJaLWSv8AILe4E3HBR
a4mfAQSMtB7P5LD+Vl3CW4KVb5pCfGaQLdEzsHN3eCYlJQ9VoJvjbOQUq/0OdX/nWyrgtp7eJoU3
ta/KP5bXXZkxvpcCb0ldLH/90b8OTQlQgeQK25uDK3aZ5yPb4TlJNIcl/VH6TBqTBKhn4YclWiR3
ExKUb0Muf401RNpqq/jRpfdNPV8PFCJljh18tNOI87BSjPQQMCcc66rL20tXm3tqzp9pdzqsw3An
Cv8gkBcSuN2oQ1VxBEB9z1I5c4E6Y+HGj82MhgW1T0+4GfdhnlVxDngOSqeLQLA2f7daq6XH0NyK
4NV35fMq4Isncxfu2eV/k8JJ72qDRJjd0a9aONtGtI08Oiy37jeRtCVOFHVQaTGZx9Swb2HLt2Uk
eGAdKM4q659sbXu0Qy6gMhS3Zph9jCz6L1tP9x5+I0x5GA8K27/YWa8PvUmqpuC4yr2g3jsWkrgs
76cSEKCnfRF3AdehdpI3o9lGTBuNPBUQkXlpSQyxQXnevrC6md6q5ifJnQQEPMpPrgwnXpl1Rg7F
SHAiliYeF72nfJtlxdNHZKMLb/wvu2Vo3FasOy3TtVQZqIyBawLEptstgZ6wCMc9IqVyuxWl/48e
UKgtASgE1fNLO3cJ19j0NkziwprxqE3H2TH8+ifK7CPJZv/QjeJCeO4sQ3wiqSewzHLLQb5HtRL9
JTxTabZeJbbdvTNi7pqfwpSnsahR7JaQDIDpw4gsead2Iw5KlNYCrpuHRbdOxl+ypahgziugrjoL
jmCAOuGu0agCdskKz0AvMEVbCay1BGOYRs5g1FJKhvBdegyLOb2Vy1Zckm/f0X/D1BIrHuj/aC7B
+RqWTycAO7RSxfPic/iql4GPRqYHAglbdfklczVmLtz6gfADpqOblhovM5wzUzwPfXcmRMe8wbGJ
LiRmTvlG1ZJiTT9QT4CVGXeyCS95DsjVyi3OFgQCmMHKsztOTQRxAyL/3A+fMsuejbI3zxWu6HWb
nTRpN0es1n1EgyQsLc2ZuVuKM2ezFyqMhpPsXuYwO25aKWCizQDNhH4puKvKWQocHxuCamujU9mD
Z/yPvTNbrltJr/SrOHzdqEACmRgi7L7Y8zyQFCnqBiFREuZ5xtP3h61jl+pUddm+6pu2I1giNRxy
byCR+a+1vuVBinSDDwL6SF/bxLSA+HAVkSj8QToqWpdOwJAx+aoTuKePiaNUOC6hgoOOIgO/MI2a
JpyBrnfDdw/4yE6lRIHOzXSbTvYTHSfbwYBD5eXTq00zxsqh5T102ctnglXKnS0+hvFSTpO/T/xt
5RNQfvUEzgfP8ChOyRP94IWoLgkPpbHkLUGtrrZ5Qm1GEKKrwYRPBZvwhI0FA/KWHYbOJEWK/eDZ
JVdpiRexO2Dao2/STMNVUdhMz2PjHLsM5MLp1aAuxE4ZXTjYBckLE8uUGNNG+2SHKr1QgvCZ3Rlr
FJvAA7ul/g4DAN46/QbIjrQFk/jecmZeY5L+XheJgGgfH/2JTXgQfsIxmXHTKg6+GXIQFlIOSlO5
ZWU8BLbadiDLFkXKRJnr5acOQZtSKBO0+lRwOv4e9Dx6zAyLjJ5zxE3y4qPWdB5pJg0zVM+fgklA
U3aYWI88Gbw2hAM8U0xs0WH6TBdNY37XMnNfufYajD8o+Sbb5s2ARGeVW7uD1xixV26nvQvua1HP
YxKySrvaoPLMspNs4UVDsLYCgItaWJ+aQVsbUJfwnAaghfStJWKJwBJSKMI23W/U5z4JrfXk/oTX
q4hWMoGq8HIQpRbbguKg4LVNA5KrwMkGkFGtNn0jQvgcWMH3Yh6vp23CtH0pOrq7prJ+Jd/BlDTf
wDz4UjhO+v8yo3cOPyoGcj+bf5tpJB95MVZsw5r//befQrX4A1ay+tp8/ZtP1o943b39UY1PP+o2
4a/+AmLMf/K/+5v/8uO/E9KTJNf+7yG95yr8l9PXLP6bpvX5r/yK6TniL47tuLplkNz7lc+z3b9Y
xPUcHeIoY17k9//M57l/cUzLtnVsXpbtGIZBqO6PfB5IEcNQlEvQia7Ah7j/o3yeQdDv94J1qiFN
QoK6DubYNKQzF8D/HgdN0kopfdA4zeT6se6Damd0hONrRelX24X0RzlEx706eHGAd64gbdCJ0uOz
izuYguwB6FTDtlfHlC+26iiLa5kHPHnjn6ioxrIKjOpQC1Yarbj99vL+gyQrQcS/+9YFqqRF/btJ
JE/Kv/3WY0sbDXy7zLlcpksMM/dx1179tp/BXiUppdSXbAuxkEy1PEZlS4ej8F/Z6dOw1hYlkZgE
JgjjX8NlSm9ZebvTC0qCi5aved6PIuiGW8hZYNtPDmI1P7/RYi/zsNkUWVqu8pqSrSpmt4QyS5fG
1M8pccNahLQcbKzE5iV99iYGRKlqKBqD3L1KteELrplno4nfwTNFKzG/3qaCMZH2N1EzYnYjtqL/
/MUyYND8+X0WJlFPXZiCq9DiWvv9fa5ryAqRAVi7bmtz0cX2s4nTeo+D6aW39AHocH/UlOtsGz83
qBEJL7BpvZU3fyt9npsL4/GSBvYn3xp/goJJefC0xlIxACXQqf3MnXdfSGJi8+oTY5PqUoGPcOA4
/V/8KARa/+5HYe0ivgpmgFKF+br4+PoUZn797/8q/hf+UgjnjQlsEiv9cbIPdqWap05P3e2UarxR
hoN6ThhpBR9ip8MG2GZF2t2rBJoYVr+bmaGH0hY2se6S/NckyYAMSbeo78BlsjSI9kUyGrsU/U0n
Lq4HNUquRmffULvrzra7Y9B6wX/xc4l/8BYhPAhHSAKz5AhZKH7/uYy4diyAE/3amtvISETOT83H
VReA+hc17pReGqCFx/iEaYnCz7DIeXbqO9DQtCnMb0fTRd0Ww+Tmn7/mghXmz6+6ZRm2KyRLFguW
4f7pbhNRBA7aiCgHz8i3qZSgWgZAEwX54HG+q3s/eR3sacemV6wi5r5BDBnDSdJy75uJ+JZ1It6V
IfStAIuvTa5mW1UITJURnTPpHuoS3EIdKYweOX63lkkTNL/XqmbWrYqWroM4eEohS2+sfi7buRW+
313awgQD2tf3JNMXyvBRsVEeygLrf0Oty8roRncTOJZP9+RbkfbfqO+Byjfj7BUbd3rl8LT0YtR2
fh+STnbC8GI6Q0vtT4p+iKwlAHnv2qn7DHYDoQjjY2nnFwv3RyLSbx3o8AXOAXGYxM+qtc29j82w
8el9DNRQUzEJsTYZ2GYHpuxXbC/NDVkXsIMDUbGmaNZpg6xjOzCHrKQgJhRiUyi1yWYa53/zofz3
sCm2OdXmfUVTAoykdNXAI19OQ8bZpUQVEe3XxDZuNUUkO61IiXe51KWHDlm96o6vkmqeDIdLNjCd
tlxwBjqeHQowy2VJoZrfCgN0SArcjJjSICsan2zFgkDHpeJPE3s5Wm3hXk23+/UGSIzr4CeABddP
Sqt4KiT9tXf4XkEwYBGcA4Jax9LIpRQc+Ee0hRHTUFIMBh4U/rxnWafQap7Q0Cg7HKkOiSf3mg3e
Nmgdbzc1Tr4pKyQvWIokY6Wm71wQQxstYdzgmUN4FkX/lCu1Hm0pT8QunIO0wFL1A+TEovvcq6q7
pI0QeBa5fvzy0vuf29aFodNlZ9U73nHYP24t1jyS6eh3q9SLaEfzxGFUPawjt8PPIF+mMEXhwqSy
sUr+ZWO49WHrbqVOh2tasEA0Pc7HwGzf6ZD4amXM2yeQ5hjr+Tm18vz407TuXFpLMv6zmWEsQhoU
ih4Uoa9597iYfQGWfYKOUf663W327xo+DR4oTbGri4ofo7K0VThq01HDMJ2kI0YfbdLWlW3/YGo7
bceZXR0r5tS5p3+rTbFTSZmfdKeqDraEfgeKFynbGPBSux/ouT1Tt7qBGtlBrZ76niDqgHRJinWr
+1X1XCv9p4wxLNGFNba2u6cbjggVXWFzuoNpXRuvlZVkF1iji6T3RjzTGjPZZhrOTJYZRSddtQHN
tQh1Szu3RQ3comJ+G2Ky2bYtPp6e0p1t3NE6jl40MnTWtVPpcJiSaeRvx9w68cbixEv9L0UqpqPw
ICeOVH7JVKojOI6X0Q/fx8oH5sM+Ho9y3B5yA6QTyZNjhGZ8IktIWUZW0hxjotpEwcjlr7q3IdL6
jcMVAFzYya7T8F02WEk5fu5D3Z6T8OPH43rln3txcUSuHlcL9cWsP/N1XM/XVa4zC4NBsPSoEet4
brJGcFcIhhCtMxQbSO+BJfYAgJi32POFODGb1qv6JYz4pv3e+Yh6b/7f/GpHLk6nirD5kHGac/TR
v/Wgm5BweaB7+65J78yfpm1eFS96Z4pjM4Cn1ytQX15A6q16QW4k59tlACJ9PV0/vmNqpLRNl89u
obYDuFg3hz7IX2XrltfQLa6C0e/CSglNjs3wSbdUcLbsW8KVtGdn9MF3Zi0tlYsV+UyqM4dM7kE4
lCuK6J8LNjwbwUFpqfSoO/YMq+h+tkmNtxuQmcWWDylxwU09RuoqHRL4XVqR1NbFp57cj1n2xhem
J5tY6WjUyjD3cRaTpMBWNSU9uy2C6Jt+frBH/bjtGVQcHq97Am4Ytd/lclP0iuoDR0NRM0Gat12c
uhSqt3V+vAVFqSBfpt6laanF5JzvbjtRg88SPIM6hwiQd4lpRl21kfuGOVTsfJv5mu16cp0CX98O
ylzg3v1MO4bci7q648nFZdG7Gtls8/54kckKfiCd0ShsshdMBrZ54xTYJ56i7qLjWMC53GcLanf7
Jintm1GLJwir8Jm93J2TM7NUTD/5kDeXPKdSfYLbCQNAFucRdB431kA5K7Hb5SRsnGVmZexk7mES
gBRLZGiVQo/YeICOdlOuOythIgvGyUCuPPvWJEj+rZFmX73wuxIMfYnfpxgpkDaRJxhkxokOLG+K
nwI/vopGhp9zM9m3lirXUe1rGzW208VIW9Ycb5bek/F5Aq75DPB+E1AgJnoa51N97E4EvZjTIUDw
nrVPSWMXB1V2T7EWUIMj5VWgSzKoSMtt4tbEyiaF1uqX32HSYayacK06AbiZDsPSfJNBDewXoRNq
r5nRn+0o3lfg/F6SBvuZGEwGnxObetHz6UQn3ckcO2Tf0HrHMXDW8SspEiXfmfEwak3Q+RjlvNVE
581k6l/6Bn+jq5VfbSHDV95HEwU9fPEdSqkU4/prXREsGqrJuXTK0peJ9YW2hugjCxm9u7jQ+57S
hqwuWH2wzm0pZ6B1aMB6bjbyHR9w+sHA7YzYRhK6S19kPM3UTi/b4pL8akyxOlZg/tCiLPd1wrg/
cO+nMRWOlgIdPeUpEVJNHCFo+CC1INCKotkGWRYjQTK1qFngOKrIk2wKd5YKqTnLuMpSXNpgXwgP
pIqKgU4hrdUI3LzN9t4LqS2x0iqnha95appU23nUUcIQDAGul8wfJRQD3Vr2XVpctOndd1tx9OoM
17vPDzlQHAjUA+SwRRx+I2V3Y/p+IBhFw0F6etyrg9F+bdAb1pbbmLuuiVjgSCUh0O2HsG1mAK22
1FTGclhld8MZm33uDLgWW+fOg2uDRYjfglpN4IFpehNyHLWzK6omKxUEVjJAA5VAoXajQRw8rFbj
qme1TQyKCOOgeMWpxP5FtVByi5ULtGspqT/bwmn6UgJQBVwcXHqNCS0or7dG9uYeEjhSLrj9x2YL
tuFTXuXZvmxlyl1ZFk9tN+6ZcMeyse9Z1ad7xavJmXLek1OXpGKTBlBVf9Pc/FS4KnoCmIQiXKnn
BKXHOtq5Pd2J9+bUh4CVGqY+ZEIP+Ji1/Z6lAtN7mfzMMW9f5tXcL9Sm5eZ9xlqIxTZhAqp32eqx
vqlRV3imCptQdPxuZROu/oDvzUWQuTtldc3mfzwaC4t3VJQXzeK/CnUR20/ufCJUY6xi5XjLzGO+
5tpjdwUUufWawkbBawWp1epqdVO2gcQGEB5PJPBkw4GPGVIqnlHSlaP4LCjNJTZj7jNRqaOVDwfL
C/tdMk+sGXc3Twly0Uqjva7ATmLaJc1kJSVnxNpiLSXhAHkhn5CNbe+11YnbxTidx8a6+DoTAytB
XYztnMIxmeEpGevvbD8Yv02sLbij3ojIihdiND963X2q1CDx6cfgOmw/3Bauzsor3hMhTQJ8DtsT
g2IJbiEPMV5BZBP+yoeStxyNWOwbnO/3PITCKH0SnRSGB7L9rBPhR4d3tBtPHXCZ9KbCK/UPGOeJ
HOZFtlXpKHcG3T86oX2aYHmyeIKJXgw5ENSH1OEC+eF6aIgta3ryKSUK4hMaKnX/PNChCqMONI2c
8H9MtSIMmPGXgblNG9sinbEE36q4EPRzDb15SU3ZIpJcu5UGpiODI0fT3r5MKAqhcYe3YQap9brD
nnypK06zj5vADwF2VtAb6KrhFJFowlyaIcqsW7X+1XKzvfTi6jnKk12GT2Pr00W60E183mmGb1s0
RreVhLUyoohH6XxDSd511IE/m413HmM9vTVQ1kMonOV89pEIxLoLu0dJIgo1sTCLmqY1uelvoZGE
qOU+dPAeqyoBN7qTL72eSxKUjrPVoJpUhNec+aFMs+0nWFcObVF5QkJ6E2Ku2JJdKfaBSJ/Sxn7T
65oq0jK6eAH+qiT8wX5BrY20ewkTT6dqN/xcTcFPmiWSsygp+/M0ifNv/icU9EgkyllOsRFNO5Pu
MDuhLzeyvA+tm2xnIetrBdDu1LtzEaRYVjmtkHlrOvskoxdK6i3tEeXKcQMP/uusL/QA3x5Tn8cR
Ep7nMjOAYHdgkrYY3diRGJlz5t7a4tPLKfj7XCYYJaeQqNHcC62EW3zrcMR5OqZmL/KsZ9iZd18m
cp10bJY76QanNsalG+oflSAc2YVaADpEQO9LXQDdSmlrlhJQ6y7c0hiDGKsGm56ewoolJkosBGnx
5THHCSPKcaVTn90kX9dBEVyRzFlcG3YqwjBPgifk6TEUqX2OPGKgqaGeMFFxEfPIKVm1CfxMTrbD
LPcOpUfHjqteiZfQG1NKfRebNchrEPobDqPYPpjIgOaxNnmD9B017l1P5JPC8XhtrTUIjHhFTKpZ
d6Wgx6IcEWKwK15ayX0wSD+hdMXAeyDMcC3jUGRsYTwut8a8G2NZ7WQVE2Om90zAiLmNRkR8b5Ir
Jy7YSIdpuLQe5/qS7UWC4FF7qXWoOVbyoJTQRLzauyfNFK/FFNJZN7CrRxHeSIMZRa9IewonKQ5G
Gbzzj21yxksbY2DPQZ9OQzVKfAMWTBckYhFNXhLsD1TSSYdQrjWQwqVBvm/ezeZR2C9gxlJI4ZXF
uzf/+YT2r6yh7CKeSMqlmbGPkYoXymmeq6q6YY92D4+tkOH1eNQa/8krSdWbetivBotMWa6IV89n
DTt+B+pkUQ/LmBJvagks+R54UCrjfI5lWuweyXZgaLdAHuvMcxbCYkVnX09rbRv9HDTv+DitFpZ4
sxhPXllHXtMYc/dj70uuilVFSBxQcCBmJypvWqSrZ5KGE9GheELnGL/qtkv4gyr3JMRnGDbqVOht
saFzeZM2Hf2mFfKRKQFA8fOLXTNEJ+G78WEy5LcC5tjG1ZOZDdsdH4yq0q/sYxd0P0r31/4danGC
jzB2p11PzmmdDe7HYETZtmyfsZTjUEiNcgVYG+TVYx215mf/o2JQq8mpYLtuL0kZUWnQ1Jswqd6m
Nh6eEFn7pzi1yxWFUfQo19oRKAh7f5M2jG0TckBKAjIBYEm6pdv248XKqo7TAQZ23snoZuYi3dLX
7eHAbjERCJsjSj8Chpo/YBYAJMDCsW4DFR37Gv5oFDfUWhkam1cfBN6vMqvJqKEFVaZ+CqBLnmye
+rFl6jToFdVNVyS9ZJNvsz4vQcuU3sUB3X0JSMquSI9BrcRduGG+Q5LSMapd5Vkv6ZAR7DYKHOaa
Ze4HwAjHpp7WeW0423A+Nj3eoE5iA6g9lZwVyc21lVu3rp5+9G3i3dhaoIUbPjb7MnVZK7qdgBF5
6knFaUF4QTvjxGMAsYFcGv7qhsygsqHj4V+YB8fDkBnL5R6vw9UbeJh7Do05+U/T4C/WzNvxigUl
7I1ZHna8Xz+a7ClZVenPxDR3hdllN3rPmcG4IaUfnIWJzSd4ZmoiH74nsUcx3c0Sy8UlXKSgOWVy
ioZl6TfdSkkWsKEOC9jNaucUwgY9Ss+P8lzt5uSFf+d8uSqzs6Mz0ND8wbwzgw+2bFAucc93N9Zz
/0vPgNXXjBtayoDNmgd+NqJqZzouBcm+UpVjBhiHq13WdFX6Y/IDPMoxafE9cC7qnVK8yBYbZaQ0
vHKGuWPLST+IhG04xpKOYlsr3hPr0g96do6D6gmTRkrkgGIS0WCV6CC9bh7/gQHA3tp0yuFkat39
14PHa4mKse9/lHWSMaI/pYPQhZd9EQiGLICpfiK3BhupFXdVqIyIIK+LT+8NvvDB4ojf/CAB4cNg
0SKQ12Z8GLGZhIrIPT0WnOMZQKziCcqLJjCAtvaFJR7JABvV1ql3IEQx8uCdiEQ2vjGDVB2u8HmH
s1GDcTHLoDj6DuGCIW6DHdgNuS0ZzwO+MP1V4U/dmkR9fjHs98c5nUPLzaii73rPwDhyE282tBMf
a2sayuYhchAyY6vshoOPZ1dXpixHvFH0BM3Pjtiz32nmCVZ6xIPBo8dz6UdASCZcc2whcUS5zAke
Y/L/X5TwX+BLhdB/0xNm5fUPRfXyNf3x7/+6//iRfM2+/16S8Pgbv5RR9px/oZ7CMHRMeqie/P9/
KKSaIf/C1McwZrkHjqk+y5d/IEwtC06pzm+hgJqoJQ6K1h8SqcU/iM4FE9WydYk91fqfIEwNfpbf
9CYlpY4jWheu1JFdpWX+SZeJJAt/qOpqHRQF1TbSOcP7jk9ONR04VoEaUO0TvpfviRXbR28k0VxN
hr5pHG75IKS6LsMS1ySJfVJ6CrgnLp9LwPDAmouKfQK2+d9e3Nsvlu/fIH5nKeaviF++YSGgDOuz
PEyo3Tb+JNW4WAytcIDLFqOSHRRP1eVohcdA6q+ixN/iGEs6E/wVQy4MjeDwN7ZrXWJ/JJ0RKbmz
hbb+59/Sn2Tm+VsyJHMMwcSL1gnd/pNmN0A9jHscZ2utExTfTA1ZUGdfOuKqJo72VtS9a529B3W+
oIq5+0QCltzB6Lxys2+HyLlNI1w+o313rfZYaNW47vqCjHyQHOvUkismMwgFlYk6/58S/j94KQ30
+j+9lDbfMHs0i/+bqbj8/m9ao5tqcYsuqCFkGtvJorGX+hfCm0NYvss+pW49oXGma9YA56Olz6Cd
B1OKVyfPtlY/YQahmo8Ua/uCPTd9aY2fuL0ZtQPLgFN97Kv688gu4fjPv23p/P0LbhBG4srl7nAs
Xvs/X7Rt6RYM7K1Vw+W7YJk2T3/94Gey2Y+dBfD6P74+2qEkAsIHy8CoyJidX5Z0xa8Cixz5X/8g
taXy5FiKCIFZmqsEy+QxjczhWBT++OtXj689PsV1P67cALDa4488fqOdyXjhdC01M7wVQLyuoj5o
XhhRD8qHx5fNRKd+sMu/DZ3+jh1sutedr9+bvs7WuFTvtcb5OTG7Ru1cKkXMqqqPKiWdiCTj3imm
Ars40QCQEaRyHR5OQSk+jxP5CmZXAuhpGh5CqPFbx+0+i3AyTrHTAMHlILIEzgmQhYKJPz5nq1zf
wQ38LJsUVcXWWiLEkwsU3LNWtU9b4mrg3GTpsX0YKq041RFXiGximyLEvDw9vuaTkChgmx9GEXQn
z9Jnyh2/YrHrTvngUTJE0tDVM5MEm4McOjSWsXBcMay4wesj3j3KNDqYXallGId4/mBQi25DK0ks
CCbzF7oqyzYycd7KGuGySBFrRWrn+SKai9QfH9h44Jb0NJ+ZQ2AcaR0Vv33omHAc/fH60GLjBk+r
pqVvZgiOnrBF9UU3XsJAQKZkxLQz2c1vHl8G/4d00pXENU2dztcfURPPs9mGcmRh6xs/6TQ6y6zs
laRlsp5UNG6n+VOXcehS1B3kdWWJm0d7Y+IjwVeGWwIc0upnn/X9XNTRE8JB8/z4UpoiDHoxWLfH
p6KvsDHYxLJrvPURWI8nj0K5pz6aK9Qx+REqnL+Wpurq98Q1588IsQxPETxqgIXz7mD+CxVuADhq
+OqgcX6qZNKeOj1pnoZykmeY578+a8igH8zRe6scHbt87E/5kVDSTHYaqWcMWkJg/IdV2zY3huDy
zOmeLZNUF09ihU7blnDe/KmvM+x6/ErT+MeD2VvtluFai/wEGial6gmWNtrX5l8yQN0a3ujvoIuy
IxRUdxxiamEwDg6cR4RPwRplOd3RnT94dFocMQ8A77BhSadBoB26iPJuJtTBAcdpw+73qHchVk+a
IK5G65PnGkstoxlBkQYqK1hpSCm1G4pT3cSwoosmPk6cFDMNdEnot+qJdO3Jt/z6LpxqKfo8O0Su
hgYZav5qdHuPtMEsi0WZOg/itRehfTHZ5F78qtP3YJM+GqeJtrBifU6qkf9JZYG+xN/arBOrcY7a
jiJBptmKJqyQ+DqwkTY7jpHh5vCQ+aUYKQmyhyAlbl8b57SDZUhJXEhD+gXuBD10aRxDpqZhPLNB
nY5tCUK4t8FSDt26V+KTpmrGE/X4PjoY6MEALhNHA1alSnWqCqYAOkdQ0K1RdKl44i8D1/QuALvx
vvuOfSy87poyDz1FGFojIWsO8La2g8uL+uK56tktLONaku1PYpldQGkMa70JGQn2Tn9GulwWtgeB
1Tefit4RTyCGabHUOLzqZsg5TcBfLmDCKvcp4l57je2YkXXXXXyoibeIFZWhCyjEW23M/agiwFFP
YJBj4MKbbETJgMlLIoAcICqsjBrjfIPhgJKdHRSycDXkQbceje5El0exCvuU8CYO3S2+Bqi58kce
4SU1w4IjBoRIo2cmhiF8ncqAl83D1pxS7HMjAb/SGyaQXpcGawxtxVoP83jvTsOHC1PpVvbFu5tb
9c6oU1JHVtPtQSr0O9+HR7qApdkfFRnMLIjCkVJDQCC5ZmV3O5zbPVL5os8fuAmWXKrQX2dUOGQS
7w09Dg1kUi8VK1KZ1Ei5gX4FazS+6mP8VmqcYkHKAV4P5suD8RPlQ2IuNa/PRZfWZ6JLXM9zqaUm
4TDgop6BUe7OSwi9uFH3TWp9e7Es88atEb48PmS+sUP6XNJkfdJgsxfh2ShI6NhNnUB66kHV1IZ8
KwlVvUQO0xgiJUrU/XMyDGfQ1lC+hpHQpyKUi/Ay3FBr4IKP2pM2gRjJ5Hi3+i1YW3HyMubYUmt3
Ac/3nll0w/sddP45h/OEmnt2o1JcPKo4VkTjnHPKiXZNTAkKrdepXe7V2ln0+g6z/jfkuoExF11N
OeW9YVT1WADw3ph6fBKZ915ZpuT0DTcQxFJBQ8kt78fqTqfUoiT5eAgstBe7n5lQ0zhSdkikeSGT
Hm7PsCrnuNbEjAlHc71KFGCgliJMumL5MJKRJ4wbUtApx+uY2xYr5XCZQl3bl3bfbSITtEPu6iXz
/mTcefAKF4kMgpeRbIznVxttaO27604B473B08DQBxGXLLO7KiHPwc+Ex6dd4HhlvF9U4ynJmw/o
su8AxWgbs+i7XdSEgjgCyh10Amg65g10frQqZEFiKQaPoJG8fXIUCT+jmNjJmONx3GYl1Ev2rdUx
d551sojnqLa/9jU+ISMqiaQZAOr7Blo3lHoJ24bscWC3t6adYU5mzPgj579C4tWZEXcYt6ZXb6CO
a0Br2U69F6+zjtQrU7ll28TfY6qezp2jVoBr51wEO+YjVvpFQZj62IrmrihOQLxClSTgJ0/kV3+G
1DPdvOEEVDlsw/FzgDmNoHBATDrCqeFvRjjQBgU2A48XMY7HuKf3fhqog0wpT2eKHbGtpYwJXN+0
HoPOJhKXlEsScR8Ak9NNUL3JgHL4CHiSMJngctw6EYjTocosA5+AOgMp/whL8hRkBndWUdlr1/Wz
ta5nO8ZwVMOZDByx9MhTww2RpWggEZeZW+YFxInAODVSvY5Ooh3BC34qmZ1AkiM1XlJo5iNyZ4JU
MpUL5dpTM1+BJizY+osmqFkqsNpDdqrdjVPX114PKvIanb/Bd0iPzegcENLz5QidZDs5JvPuwfvp
U/KFY9WGixmItwzKwaxwP4UF+4pCiguHk4xyqTmo6fgUnyvLXyR2h+Enh+m1akH7LLVM1YSSCCuY
bmuu0dnqtVd+IwJBbq74QsWROpoRJcvtSBQ6SOGteEY788ns7MX13ANkE4Ik8/TNsKefvtbFR5Sd
GKCuPSIkdO6KPabJU9xbKrpy9n5g96A5iqfycc8GzkYMebtvOugo6L8Z8E5ugs7PjDWXtyIhc9So
psd6UX5Y1ZTxqA6pyLBWCRuGRalrxiGb94xtd8ywuR/SCJQUfqbjfKxFynXZPxZcfznYp6Y5gGWm
8JVFkUp5zzmRqGeWZ8UULbOtaOYPodw4CS1ZJ4C72WbovfBAMdidXbhzGThWL4pSc67+tLY9TNRD
EHxztmnpqmtBF9HWdjE/FWOUHYqgrdey9Cll1lV36sRY78ywfRmrcuQB650St6t2OG/LIwITfGsN
g9ZjrRTkUddlzlrp9JM42g5Ro7xKxNrR2vT81w8iAg2Y4QBCRdX3ysfSowuCjEGDk8LwBNOqhoIF
q+MGil1z2vkx6MKiCmhS0Pqv9diTIgjUC7jncGdSaEsX0XgbtEy7V/Xate0Z0oIsmBlEnDAJAPOZ
uhcvh3dBr94XBKVhKXBeXKBt6+sE/CJsQtO89bb8EnrOrqTwalvM62/fEkczA4C7Gzcdz76cqlMY
n5ndmTi74mbDpCsBmL7g2W1eNTaKEiQGnmaF0xk1E4Xjo86FwnGQkUfCOoWZrv5c4HpYRyNhxUwj
bCALfhQOpxb8vFzT+xXO3ZqueW81RCK4z14qx+DCD5sa45ZWvRdVEzL6JGTbVhcRaOkew+rb43EE
D8Y8D2VK//BQmgckzKtehe65J722nOrIIkPMQyVMyV6mdIcNmXVriSAaZvPpj3sML9wdqnyEBcCa
NiXWOyoQaf/G3XIeq6leJxnw5cY2Dmn6Tj+jj/tOfiV8CuG9bQ7IEvJCID3i2FGy9Zn8+qrZ/pd2
TMOt7sblkfJIj7febFY9nFcNHCuXTGO2/U7lMX3CgfQ3up7mT6UoPo+G7xx172lqi4HdJ2nhLi5J
JyWURgV1n1/VSHH8D0h40xcVkVAy/NPUKp3kahxumpqi2rLRJGpBQFMuVb63EIomNKS0fqut5iPH
MfBhO/HA6FK2p9qL5+pG1AHSyRWLfUTQmmdGfkYVKkukeGoevapL9o89gt2Ub3CTJDWAlXPyvICK
jaFDQ/KeS3sGxziqY1pR1DTjaZRUhfNBUBus4Kgc66fjgKjE8ojcNTk1N0xP7TQYKCjsNfh0A9+0
x6i1tjYWFRivWgixcvBZcMvCO9EmOdwwyJK8zDttm5PxXjpjBzK0t7aNbTl7mTfPnHlD5jfJi4MK
V9pVyoJMfLvl7L420CpOjgfTE38KBN/QOYd2Y5/rCbEs0/sGfz0tKH5Zm8tJsSbjqmUSgfa9jCoG
SIzF1auGSQrmiHXDS2KdfUifMO9azpxOMgKazGhWN8DFdaZvHMk3f/Vjkb34qsIaBVp+yMPhVOvO
sKIVfjvF0rxRnqNWRqmYZNP50nVWhUCX5EccVBQfEhdfW9j3V51NW1/YHFiWxBNpCfbUdJf3pRlQ
ytJ7916zCfOj0+zzrgxOASyZsO4rrsB+WuW5ZWNyrMtFVlTxySQSOj9e4GtYN2xhEuZzQL10XQXI
0KE4lL5AuGldBfT+Uw0/f93myc+2knS+z/dik1DaE0hsIVNFVjAKnx4rIIA8+jZyWCuWQRZKiqlE
bK9SEAnOK3w60K0INMfG8XemZtrnKfRIZs8lLHpljFTSO19yoztgUTTPXq2bZ1MLDp2W+Rc3w8do
1u2hoAv0XLe6d9W4LEpfLQiaoRw1hX4o/w9R57UrN7Il0S9KIMmkfS3vzTFSSy+ELL1Len79LJYG
Mw+3IDT6tqQ6ZJrYESuq38VYeM9gAV843V8d6erNDMmI6pHcWo075xBTIrdXAiQsPbT0HUDphwhO
tz1Dz50aUIFkA06gXs6DAgMaJDTv/PowohhEe1ASWS/19JYEHlGKOvZ2uQWLP24dIpFj2p5J6Mld
Ag9n9RJyNF9uYBUnM80+siKcSfU780CMIdcbS4/ZVSZZflVSXHks3uMsbA7AC1KIJIuSkA96p8s+
OFMFV26slOU5h1xPTHngeTTB56U9v3loxufCLcQ1bEbcV/CmIthYEyVF8LaZY0/Fl75+hwMT7NoF
zzMTE+cHBein8SlYm4bw3ak0JQsFGAQzDJ95A8DUgEa8y2vzx2y0v0xBLasxk/K20+KJd/hZji51
FKFIGGMH1Xtd06rZhs7aFWUOi7iIPrClc8ie8/PrQBC4fsUuwKpClwVxguxqL3//SUOzpxzW2nMJ
ASQdtvfXZoUPpz9BPHmYvWN+Bur3GOCanPyx+qbq/BRPSl9khric9O1Zt1N2KSvn61Q1P8gkuvy3
ifQFdh8cotKCs+uCxsGSYe2qoHtbOuU3BUHd7eCl01nP9QeoifooqomgrWLUHsnOOz1eb8tMwwJY
tLE80heEO5o4oCTZuB0CfI6vpZK6yz9Nad+qLOfCklof+KryDxvMJ7TH4yQ4Sf57MykEqkNM2sFH
atCyVOQjFmpsupKa0z0cQvM5MDs2BCsxx+n4VNFO/sThtwZMvibmLe+tHZ3M0EQ1g1PIJuzwXzbg
NYmKBQamAhd/FpGcrFRgthzEp+JHh9TF/g9tKqyE9Z6JajhplhpGiQ8ZX0RtJldHgALAEFTsoaab
u46OMmpxkaD9npjW9NnWNKr2m0zNeKvMaDonMeAMK0IrgY4a8GcT3Ezc5h5Ch8Blih+SPAFfJl1x
NJAFsfEfqaVNAjv5o6NxoJc6OxdT2F2q2NjEse9ey6oGDzi5RKbb6Owz2aPsQF9pPcvP0sw3SBYj
PuPSfLj6y2vvb2m+mGP4aqb0d0Xtw0bPxB8OylwkgweQAuZuDcdmIfELzQ7QdclEnqM6hyUzb+WN
uyn32fT9dbhznAgGhR0CxwLDwgBp09JdcGtd7RxznUJXcpnRDz7VbN6Qj2uRUfsl0Zt7DuvkgWMR
OM8BChRtVUF8s2dMKSbMZN35D2fyz2XZjTsgLNitsLzTB0I/8LxIb6n2lhzRGW39eyBwsOZS0B8g
iK+ahvyVq+obU2T/4mvdEkgG7F9iAeXlC3eY+qcPF86TaUPCSiJMBkndnKj6tc9pIxCuZgxKfr+U
jMb9ZVCSZ5PdLbYzhePZVMygLf2MJFthGva7zsu5ApQkdyPR37T0AInE1L5kdKVytuXOfUzt7qJa
bDkU29Z7bqzT/fVhx+1EYuMr35dc+V0JWsOIpou5XJBft+SOKse1QRY34Qvqeel6HrQhoF7IBx1G
XlmeFVaKI5GGXd0M7gGap9qLKH23YI/dgprcF02eeN5LmNGrRjn5rhYTzl0rpLctMsm2Tp51T5ko
r8xsNk9BRxdEIINHsuzyXU4SQhc2hxSa5zjmqVuue+MWWgytJ+ZWVSXLI2u7dwyxXa9jN6z3/w53
nvPpmircWt2Qrj2zCR/Sxcox6OEqUD6jzKjf/LTflLqAJj3mX5oSGtNr3Zqi6VaZlHzWPO081W54
VlH2xUiseI8qF146zvkN9T6+DeoaBhkkxf8/NElAZJsKXFnLMYJD7DR8lXp+V/0tKzrz2VmxvyNF
TTGoYXTEnjpjNdpOAc8pQKijpOJUlxolsyNEhbij4OJ1VtgvWEn3XMe/gHQ/uFdbD9fN9S5i5rQe
W5MXg+dS2/swypPfXtZ+FVXw9IyxucwTnlwvhyDTtZa85AOXF5xXCRIQX4TjLuTeKQARZmrnQmii
2RslZkUb9kRrNfINltrfmea/k5jrAhEBQwLz9QRHUTqifIUIpDVkIy+K36n2qzA94ORtHNs+Iatu
GTVQ7iFdZvKFtRAVGxgKUt+sQOd4JFvmFHEf7B0F77dSJNtDLPyEm4CUTIxgTlA1MxLVWCvVsEZv
F9fZKqv9bGqKv5EbjMF7ylbLA/xUmpjY7DrZviu34vYR/i2C5k1wi9nxX8H01kZ5hEpCLbVyiMNY
mOvCXSw3iQt8bXY6qtUzRJA4a/TVzU5tV1Vfqyj4yZ/TOziOvuA37KldSo1bLGs8dY51T0Yt/7mJ
7QGN0S/oCxhyf0sXcbIPqA2Hth7+yDFtnmQov88BFj+yW8eo+Jhl3Vz8AVd7HFiXjmZmJEW6eRuB
RpaOi0PRLm+zyDlYjsHBdLXHRGliJzYiHqI4DXZZ8XidNTqKPdCxgvkBBOUQD8O4TbNSbkzpJW9D
fx9ellRhFX8gpHg5N00sRaJb5mDttMU+/2PqIjCdjviCxd45VvZSeySzc5DiAKZft9uPXKz2Tub9
1HH+qES8w6wrjwW17Vv6raHklkbN4ZpqXjToBv1/XsIyTnMeVNkDgwSMI1Oa440qbQ8zs+14wNOS
MFXfx1aVbqy2E/t+DRG3P02DAUcMaS0zO5z4yXxXM4GxXnjJicp3NJIeEm4Y5xGZjfKuJmsXGtp6
GiFNyA6ko1KqbdNQNzzA3IhohGYUQsjXrDHuq6EuD4mPCRlQZw5+bpTklQ25jaeR3ZcF6dB5VG9y
KD86k06PdFB88SkTfAMKTol15l2a6Udndh9QcYHLaqCUYyqhymSxPkQ57HldTutYUR4TVfF/0lcp
PWUO7tRlEqSssYMagPplCBC0dCpz+wuz85DaGE9cAYuI2xaHK3v/R5eggKkmNjY9y+4u6pE0B0UQ
uV+OhHFFShmqZLsOHWaHAzf0c2jpN4JS3tGQpuRrTn8QZmy2ZQ8xEe2wXInCMa4OMsxG5y7aZ+K/
USlSra0BVGFlg37JkrZeD5lvXUYwTJtoUfUdqhNWtUeZRSJaKnDmMbn7KWp4YYcZJS0FnW5McJM+
8Z7wMEHCAfpp9adN4SpBmQjCzDIAw5Y5bDWBT73q2wbvOXnOEL40HB4Qf2k2I7rVQGlTPNz7vpbc
Jac5eIzlvxPlWN6MOSE2Vhn6rP34KKVJT6Y2jGdFLYjAvIm0Dy2Xc/8FsiGD3/jScOuFvDSyogGp
6CcAMDHc7Srss13iop7G6dEGzZf1pn8A/fRtMLigAU15thyL3y3VsyJ43oc5UutWVQsEz1tDWv5t
Ftninmug/UH+2aAFjSe/+uyINWJXTeXOcYZ4n+LvuCcNKLrE/iNVZp9mmKNRGSretNDdjVWITA1l
c8tt1gdR5o87F7vZOqs6RHQOoZC8C9BtTmMcDWX/rkK6fnCsrYAVJackqv/IUf3py+hpVnF2Kgvv
reWSCPajnS9laALHt4dbSF/EuWn1vi+n6gyWQuy7ynqQCpRGf/Or7EuNhMVNJR5O4OfnDV/ocBpl
Ko/iZrXN70gWxqnv4ZtHYgjflrZBG1/rTjuQXOwibg8xxX5gpDYv1cHomMFheGOVtodzGWt51Ka7
wlHrY3qg7sgNxwy4j43ZRetwJ7R1NCHXr+K6Bk6klYv0T28aQzAY2B7kVsz93zX+up2yzXEDi5co
Ln02NCpO4VN3pCxCfAaARJv2rYPCo3CZbWdljJfR4iREyix0bfmDaMViwtbPCjV41SDdb802yw85
c/STkS0ULVJBFCS1UDOCfnqQswXMQ//2oSoiF0k6wuutyRjovFeKeEv5HahmcA57GIsudN0cjN6N
W8mAIX+ct4gh6RWT/Eq96r9axFinNvtFp6LBy2r3ZAH0gXEmsoVE4ev7e8Ek8SQGEDyCXV1Yfsj0
j+wO7FOT8w0Ox9ZP3WfsnQYMdnf8RPCuInI9dtuIrWOTgZEVuDyr4o+aFd8ol8uvdYxHQ+Zs96xC
FzlM8d00i7urKvNtSP2/lY1puJ5iZsMp2J0Oo/YmrUw8tr4fc4IrS1QQsjRh6PZXetX/A53kXywt
vvqjVW8cKFuY+lgBRdCcirIab4mON2GSB8fKKv8QGWMWnreLBNxYx9dZBOLu4hpcbh7J6CDEN/KU
fEp/uiO6Gd8cPYh1ZwYj34x/0fTEXfj23a2LCoUr0K4X7f+rnRkcPGdAyXNv16c576ytvUCtB20Q
T0AIzIEBXKhSkHsxDO/8JvWm7SbAY40pTzMj1ZUDe5HYYLpTLtf+POJkH2rCu4s2o7EErrGJR/uq
gDTIokkFRUbtHW0CuZfqYynjAOEEnEwwih4vYTgzFcCPqcNBswW8w+SvvkVOibEQTQtecKnoX3S4
3KZg4+LgytblXsKsom04EXAUq+QNUKR7ir1aHOYB1O6UJdETjOLJaoz5WQRy97oz6WQqISgN7M4A
QXCk9/YtnuSXIi+Lzzk3dtaEYMuMvce9B93AzdVBQ7ug78x2Hq/4RzaCZB1j55ya5F59Ki0OsYT+
Bk0dp4VKSWoyv8dZge3fdI+5rYL3NO/2U/okn/q103q4pS2NMBa9efcIcndFYgwslRndIlDC7PDk
L6PId4594FaXYFSQdoCRWUT8qOgtzV0YW09aLuQWn8WCC9L9OuTStlddqPhBAPkrR/8eGWSLKRoG
SGcSE4zTb32I45pa0p9mEiab2WybU246Jcm+De0Sb7bs9TNtj45dVac0i+dNJBwT+0MWcEVy/wN8
6j/WdkU2Cao6PFhmcoxqyvbh19surz5ecUQvstWpgTUH9J3GCCSk7mpZYloNlQf4dy6yuwrIAUFX
x0LXefOJ5tfkkLkaKSNgmUEi1278Xpg94sBYwZTkfAmBi7CC7Mr8nsVTsSIhCBu8oRKuKimg0E1t
3EOKJIHt62OT9dN3hMmLKL86qs+PQRI+AP7PB5nuAm8ajiKJvpMamL43LduFMn6bZSxIuUbm1WDt
vMJqOPVBz91iaZ0kl1qv/KgDvph49he/7g0cuHo3M6Xd58iKn73gslmH3bjni0mYcmLJoXvc2lp9
IQloSASGlHbkucUP09Iwd8/HfMsoIWJVLPCNOPN1tEueJzCSxPQbZzVWULGorEzOs0Y157aby9Tc
VLqaNnk1XXRtdjc5uJuxCazr6MP/9ObkMFsieROt16w1Hs5dWsnkEjV2cSJp9reX6fDWKf8QR1lx
TDsTvJ/r//JwWL2H0QyGnG4AKyILUaT+B82adCHY7kzYHe6dopvu1/4lyFEhBnW7FVBKFiOVcMpu
W1M6unqNlxoJzIO+HFRHA7iCYRSs6Q5Zvx4VJ60FnW6kknZ0TJAXnolhmwLOp9V5muUbzCUz2uGY
FxTPDW5Z8OeBs+Yvc/22f3rxRzUaHv1x3e8pmIz3wne5F6X9G4M+/y4smrtEAnJ1yB1xThUl0G7e
35wR76CBFgUDbOrPXmbiThl9195m9PGscHIPt1FK9ABVP0t+2oHW4u6y/3GiVkDHR0d/e6Xy4kwe
q24UD7bRRx0wp6R/Ml0ny6GPxYW6iS7HnMSE6DZRhfPPJjY8Ozh/J+V0xgbShQGCq0JfMrjUx31n
7kkTT2dbkVrLcOIDs3aLPS5cvfMQnna6y0ayZnjYXyOdhgT4rosZ4rZWC7Qjq+84U7BNdbMCqOX9
jkAr3Bou2/QYs7EWTr7/p4Vj2Ps7LmLvvHxgZEwPyVBeXw8XPVCLc2lchhqmutS6LOlNYhRtLbtw
XcbLjoWTviZddXTMvLypoSct5oudNU9Ef9AR4dUzKhhVSwFtycWCwXl5bDWUnsli9uioLnoP+zS/
+R0KhTtj5RxN2zvBI53WLi2F65424gv4iexcNoi/btMz5KDpqrZtxApcWQwMxZWUtr/3BvCJ2Tj0
72nTYIbhlFIkPqMjA3nWdOnpXCY8dsE/0io/ZIYm07bIH2IgYcQzAvzXpLZ48rG4OSUAWp8dksad
YTO1OA5rRooXmpQRnoSALQlXgzo7KrGEpGcJ5N/GzAbnyi3k2CYxUCLL+Kky4A9jxk0xIOmaRw0u
j6Ehf9FZJ19Q5RsFc3YYfe8y1KKh+bgZj1YRgy+Z8SiOkuYpIK3OV+2G77Pd5TuJpLLPYslZFQ5r
6dufQ0EPQ0QilGyq+TtE2ICMChL7pSdrFYLVS6XcDZ5LsaOSOQUlarrlTl9CZw1b+D71w2tGUlXu
0BxaFtN11g3+qcmbi2cl85Vs/8eS9iQXYp0RZJZxes7NBgCCSINnNRv9BUH8nLGYnIelzduT9VLi
Zc/XZoLG1+XpM1DeucArucuTbjck6mmM3tcB58bXCDjCycG+wbjfYRGBJb7SiUnsORlz9DBFMMTF
cpm3xZtZyALgMN1QoIeyB6OLdu9no7W3ePrPWBX4U3QWWNyGc0vTJXsSPEtuGMCK5dct3xWAEoeL
ktvayXYk8KeWLg7LPhWomVd7xFzCsL88Gu5EjaaDjaX6KkZK3OIlM5HU77If07fBHQ8zQukOYxqN
pC5hDpPlaG8wUOencLaCwac7Ck4PhUkLbtccNq9n0V+K4n2b4GC3HLBpD642Ko3NU9sO+0EY0T/J
nAlZvq0J3awNfnNirhjOKLqpKaG4GM5s3QBTPDqafS/BzOk7r4sUTxLhVou/STSyJ9TO1V32jDCw
1WacaRw13OxsLa46MHndXhS1uZsifoZguf2bk+ovuLxpgVyun6oj8kY0l7cf58e/P5KPyH+ozYFZ
2YEHP7qUTb9PQhePdc8WxsC82RYHRJolFN3DM/TC8iwTHA6vI6BtoxvlHeEhf15iW8btpcEqI+g3
jHUc7Cuzc5yXpy3JMEIk1bPV87h1/ntdARuLv6vTp8PFgNa88jWjRDesvo4QOksVRY+pWQzgDCw5
wdnvNE1VHyHyJ81ZePKgnx9GId9SN1C32Nj6i1JsJYxns4mpXQw8pHbhEirRGc+OK2TChG+beDTU
FFY5scMWNZlsXgHNMWGvYrafCZwx3djtppL1X83jtBYQh65TFVJgUKYHHu3pAq4Uw0mSPiqk7Hsf
iXZVchYEAwGLwaCXZflgruFtKWzPozUFXy6hS09csUvVF8oNCoq+cR/Y7xy8dnYz+Y+hNPamUffb
lKT+5mWTcOwgPjdFKB5lKMFg4s7bS1HgYl5GqgnP8zmUVJVMFR6oaTkOONRHrJOs592oFrsfnkW6
EJ6jP6+dgFi/kWUY2NhnvyMrY+ODr+lWwaMuzd92w1kdhItY10itK68J6hs1VXxBVv/DJkTLJFzZ
J6yEwdlvNLRUZk8Ejy9zWhSw/4OvIlLmlZMvLR9e/SvAq7sLTRr1Jtmhi7D8r21Z4Vd6gRIMg3mG
rfCWp4t2vNSB8fWfstw19mpGJJtDfeZfL/bQC37NkrnbuHzUZsZRruzwWcIP1XaHuUb6R9vI4xVj
CPjpURIcukiOD7PE2+ylgF3HZzBbwRmhaaRYyiQiKFzrwFQQsFDM2/jSnEizd0eSWZT01Io8Z/U7
RGncelgutlFnOOA5aLt9hU9xvLYnOy7fG9OF7j6p8Xe31Dfi20E7m1rmDrnnWrB7oFZx/wjP8/IR
L14vUVdvBldMDPizRNGKw685OoHXFzf8ecOGKxNXDK+jFgXZ9ehlw/x0EwCX1KCHluV9nSwKIEgF
NLv/ssa1r1Xw2wDHe7U0i4O5fHTKWro//egjofb3QEuq3APtTqAO8J6/PkTqYsSW8h5WbnSPoPVy
IiuGw8u4GCONriwLjjDOEb1TvUT+WNbRWBuISjWDlIyCQbDgck44oPANetawNmMa4UUx4Q+0yqfy
UMiq6D2yOZrHYovN1rrZDtG1tiv6TYzYYJAV/OKgXkCOVtHZ0h1FP4by92rSLdD/GPJqNWCdAFDQ
zW6+DyXD9lHbaDte+cn0bNxPhn0AXNJuq6w2v2ctfQYaCNboVPnBFewxYV+7X7vpK0a7n6KObRw5
pvX0F2gN9B93K6N+umYtzuVppFM1Trgks81/NgqHRsFIZssE2tn3lrk3MXZh6bOtZ04CH8l43Nu5
yIGqgnUgKDoBEEX7Nqqc4IhfM5oH0bPqWR0fqc3hMy1wjY4DCJIR/fwwozawEPnFhUQAcolPXfNs
O8O1N+xnF2bv2QyVsV3AdCzF5T7BMIexJZpWZTsYdzkYS7m28zm79t2xc8WMqh2BcTTxSmuNIaz3
TJKTKjzF3x1LESxEx1tl9QenTAMscZ3uuzhX+LXwMnQzzezARWfeWWNeuUswtqsHbDo6is/2ZH2z
eDw/kXSj3QTBUQbSPkfBmF5mYB7bcfKjbTcmw6+KLopLz+q+XuYy28rt/5CL/j7UNlUiyhm5+6Uj
UdF6kyQt8kZnb1/3bsohg2s9TeMpa+wfVQocLAos59tczBHaZY3Lyg4esCb32l7K5DlSGk4pjkNs
3pl2TlDgaQcvi/LQdOzDgRUP721o/52Fq94tjEg4Cay/efpJh1F7KanS25am894yJUr6RV1KPPPu
X7PMibYhV7hdtizPWeQEZHr+eFSexVJueYD8e5BwyZ09Tja0lI/4fZxwL7VUxwmde8tauWpj4Xx4
s6hp1TYtvORtdiJJ0++QetydKbSNFX36yfBgxlABQnEccWwY/ugdCGN/vAbCVp0dek4OJg2yFJws
BVUC6Z2D+zGB7bhOxzHedwHTQz0yz2APH0n2KrDadTAdm3B+jKY13h3sSxRUoc9x9xm3NH4YbwIj
G3V1fcR1w8S8+62rF/em71p3OmDEMy67D5WDM+dcL/ZRWJD4zfYlF21QS8X0CS1e86jO82mOKgRW
j2KuRH+mFDpulFnmG19kztuQo7BwZ/oYOU2cI1NB0pmCLdQHeXM821y/LDgZPqpbFBXWJ5NC+1wA
TY3pirzxP+483kDdwriY6kR/fBnXp1af7ZmTdz618dbnxt7+u4z2TgOG7aO3ynypvtWXnla6dThC
gSY2YFzU2NfbMCZE/1r4DWp6R0bZl47m6NvolbfY82dauz0Ie/2E5cDLnI3Pd0hZ7fKgNjPZEaaz
J6DJ5gq+TMmlXAa7PCTrUDLvPv+7e3ksGWlMzwgTzICYuuBnOhrW3R+wIfB7LE2lFkSIor8HevAu
uZE2ezFphzaQbNhaMuR2bqfT43UTjtN6habyyU+oPEM7PGhrsDkAJFR3dezCoGbcLV2DiLNp598d
JQ75RKGfLkhJZAmCexaJcaVT7kqAM6+vDyx77s6pHHRimF3jSrVjfMZ0hs1mHE41l6PZ8g9DH9V3
/AURrZL+99qKBYT28KOY5uEk+qY5CI+1YGjxokXS/MRH3oL7rn9IdJJtYnrig3G8PPo56DiLHHmS
WV4OsXHcToD+joVqftoUnr9ZTaeAAkDid2e3Z8VwxUkvH0Xo1Zs+mqsjSLw1h/Dw/d/2m99fBuTM
41n4J5IaDK7omOnfId4ig8KpQNznYB0KakybBkPwYEtBNQOXdzmHN6VlcCqIlJ9xkx/jtqWIUUAD
w/1kn1rqcE5Tl3YHM9xGob+3Fk9ai0Psda0EnbePYyzpofIggS2/KuoUmMcAQKarzKWhrEZPKbrq
a8BpHhI/jfZqOdfO/dHXvr74TvxlktBWBSgiLBeiXVc2Woquu/baLh+Kh+y8yG60rvyZQtwZauow
FfzfRwjX4JyGKt65cYWJZ9EZdDoDKnj98vWBVYLGGRU/QWxkNBMzMIqNUN9TwiyVV0BhaKsNtzj7
kA/Nd0f+pCYm/jE42gIfUYKAgHG4Uk7NzT8YvlbUcA5BVzFJZ55czun5340t7evinFf8taqR1ZTV
B1uNxhVt9i4VWEXrnvpWMZv1+mbT644Iq2/nUNNLTBrC5q7PquVu3KEaD14W9dfQn4PVULcpExIa
SROFsyXuss8McOcjSxY4FyOJ/828cEwIvk7+B34Up3aCg91P+8js1TlZPkji0MzjDTZsF50cikWf
pQGpPE6LGTW2PLXDjPfbEIgTfkD7SkCVAtf5b1WCbB4x2gRhQU6vqC5xwnnm5apY5DHpdOrc+8bO
n6Luk8PFJuc48h/pp1WS6w+Xju9LRJfVY4rz5q4szGzDBqt4eqvyQD6GpjIefWJs7AkDc+NRH+tZ
Y3JTJPwpFudXIqWsxRmA5njd1QUBBY4kna6WE4BRDXl1UWpcftb4ZIV96pTLKMIr2XGFz3yGjOWl
EcIg68mHHQ7sP5KmBcEyU1l2ehpdwz7ykrLJAkITXJhuXMkFL7CN+AS6hRk0CE0V6WsxNJ8hF74J
hi0vPjK4wBAiwjb92brhlenerofL8uhIMJ9j1f2CjsgvzIrhfGDcQQJhWe4Nf8fzF926rI5A+LuX
rArf+k7ExwzN4n3Iwvg8CGpexoRSgBokBNIvmdgmw9hXSSfcqmUVVS1HOu1T1+7hCIyW06s1O/kJ
dPGtCubwmubou/+8a7IgSeX4brhmm6h+ugwvvLwK4ehTFx0vS4Hyo5+awq19nOPWT/sCRKvssM03
b4R+oqMRg4oqbYWXYNxTuWc/Y6ZkVKYyBqgyuobx3Y4HQsT+I7PMdj1huNlMS2uRAeHYSezigs17
v5jZ32MveQrX855GSuT6pbHSUkXrEDxS6l5Srg9CB1s3UvDoFxEUKN/wwF3MK7GygYoy4xTNW1tE
+WnIJc1ONfVthujr9et6AkWEwwJ1COTwIvuaVSK8RIqHgtPGFXIq+8vIEYFTF5Byx/y0EUxWTp2H
+F4drDhQy65DHv6ZiMdw5fbyB/Nnsf23qdk+Ax6KVQj0oa2+h9XdwgdEobPq1Ep6vNFYzGKwJg+C
wdtxSXxldafeG+owuonshOP06tIqfLy0x+PS/UxJouyNNPcultd7xEPPqtfizAzEuMiaFZ7M18F1
uZX3MG4mcyCJKaydYLxL3mS62p6T3lOmoQcuTD+rzGQC7sMhcccl0hUbhDDBtxPbt4ePJmmY+p+5
MFRc51FWXvGuygORFQqWOQS7TRIM1NUQbuT/xv23NjQNsMHiqenfiVXhpI7H66wrQpGgrBOmsucE
U8K5t6qQtd/3YajQj7lOHbM9d9z7iFMap5AwIkN5egXCLA/PTUN9Qo+TwKpbkK+sBGqLd3SADFO1
V6+a22uwfOgKd7OdUj6IqAXkJWptbM9NlW5prdxYdumeXh/m8qsUAC0bCVOmlV3Gn27v4CzuLOBx
UbaZ7LA9RNH0p0TIhMEQM1X1ob2+2AtkGGGn5NF/cW67D9fKnC2HPEhnBgA5UYYfVmOWJ669XFEw
vG2d16O6aM1eDihnNpsV7N5u00bLwS+kgSzzrHkTNIbcYYQW1zZx7K2azX1tx9V2MtxPux5yQrHy
HVF6XE8uTh6enEB4E8cJcWxyPTIxzCPMeCi4PjjR59iw3PjTMB/a2KPxZDL6tYzVtqyrhnk4xB9l
cuNbfCN+UHy2Sdpt7XCWT/TES2hSUbK86mRD51XKkH09zAxJeAL417tSfKfKgwSdORMFYFVLMkpq
Shiu5W6O+urRztFhhtl5pjaL/VKvJQfjdV5aCdzK4lPaTXtEmqSI3iun81jjNCW/+WaDnxEDM76X
17TQrXPE/DC8aTUchALGS0gFHyI967gEd//WouhXadntg3jCr2auojOiHHWyVg8ZLyJynsXNt6AS
T5P56JdUuj/YeNwbN847Xbb05lXy2MeufEMfyCn1I/HSkd0bMDWxSLTTLuMAd41ncs3sH/MxT5Pl
cIOoiKL+a9TmLhLNMaobsccBRMdG7KWH0greXNY1g7iVOWmSraNc9ftedgFJaJpUX3ayl+7WJqrc
e3bZMTCz/6N1LseOAIU5JeS+RRghYIqH9RAO4H0Tmzji6/T/+qmlaa83KYVw+5aevLdpYZhGPiEO
R2QIF/1HNpZEPLv0gRWZaFxJjYJtFuoQsOSteevmb1SeXoAFiy98FdCvl2dnbs9y9gIkX2qGPYYA
oy7+4tmtdq1y8ZfWiHmz01/mWBwoeZvPKHu/YpWVh8qeOGKnTXCbeotS6AG7icya+MhhEsY2PbU4
Ettd2OTes8PjPXLGHJCguWxrik1VGb13kUNaGu9M6pf20hoHjWgofycBHu92xGqVmxvHKPoPZ0pB
1TMCJHXm0HCluTNanWOvgBm3j2lZgf+5gjCa/8oKhUmTdvVVKF007sj9a3RNtqXiXa/7AaBURJCX
kEv1jcFCQQdpXm4tM412xRiBfSPwu1adNZ3kkP4UIgNEGUUtJjZ/eHTEV6FHlTcLNzv13hbcRk36
j5pYVt3BhxwZwMJouhLbmM6Nja/wRjkp+leeEUKtPTb3uqd6C/hi7fJia6ehK5vy5irK2os78WaL
kcBRyiBrH/aDODQLalRXieAQUUQnWTGUIvfoIeF8wFA2b0xF/kvx4dJEFMNkrzAPLsyFF31hDtkg
8CDeQjppHtydV68NnG5lHJUilwSpK/KfDqlYYhJXZaTjqknabkMlaLyxw4POTsVgFm8En+1t7DbR
qV5W3M4bzknujURGGCv5Y5xcp4cXaEYQIk7OvpPEhzEezh7M6itxJr2NoTvQ+MXtMcNKsTY9n5XC
xa4QRKleZDFOpS0Vx5JKdJorEalfHyZ9SuQxqbN1wj/1UFlv/uSrt6JJP/+HujNZjltpk+y79B6/
BWZg0RvkPHMWyQ1MFCXMQGAMAE9fB6lb1dVVZm1Wy96kkaKuLskEAhH+uR+3oE7LyWGU3w1PRqxu
QueBANA32/8NNdltxr2kWS+2LSgSqlHAaFPvxrWNVG41hvZShEn7MjGXnqniVYWVMDqn9NRk23bO
dCzfUkzRLpngkbS5eBNea++UOxA9QxW/aq6PtlZpzx51Y8e7eioMrVxr5litEv13n+QbhmLqXcPs
uzbDJpDNMjJhkdhE5BsRZzph7DJdXIVLWE+nmweLOTBPbLHYjobHIdcIDuH4EJSFiJ/l8KgIHNGv
6xQ3VVD5EgwMNnlcbNIe521fUP5l03lf8nMyK5YZNWV04haX+0vl+P98pNvcrET6z3COBfl63sOW
kqT7Z7rdDduxwHyTWn13QpNCG07F8Ky1GbzEpvogIsJj7ZvWIjillnjQU7ZMZmyQgnMm44wReKtV
5A6An8+rPgfSKlpXnPHatk9Sa0WgN99T3UaXkqfTJZXY0zmgBEYbdk824y46E6GQcAuToVwWGJM0
4wSw+667ilkYN5cR39SgEnRZSkfK4FQ/Cp6pc0U6iCAi233HwYlbYOc/318Qgf/5CJWMIBE3krXo
vPe9ccIMfWVkLp5pDuQH/CGvtgQ3G075931SYxvdd2EW1vY+nx2WIS1VTdiGUuZnCIOPMTCeg6ka
Yq/LUWLOW2fVUEO96+sQXOXEEdVz8y/p1O+ZRnGjtbA7kgksfsVduF/i+zdDY1Gg27DfKf9y/7nv
TrD7i9e4Ok8pvre5068+5r+oMAoawRCr7I5Ari0RKERISeio3B9+2uxDC7XYrDrrpGwCEF0TYChn
TRzd4VpNytxWgEtWf5dNl29nwUPSjqEYMUbAarqJ37nfuQ8UIv2KGdBsct3GSORI9gESaAhC8DWH
rL5uycmy71smr4X1dPdk4kf89xV58Geil1jDbcOQkJolg6jCOfeR6+6lkD9nP1+39Rg+0ghy9jlv
Q3cT6QFK4oflt2JnZ1jCyJHxwERe8C3SUQxvGdn0yZPrvcyjrn8QcWeEDZ8g6+t+11jRr7BN6cfC
/7OOWqN+btjXbSIGuwAeUlxs1LCxkWYW9ffHb61+h+kIR0XX/SoYDUh2smY4q2eoSpgQdN99JM2f
Hen3brb/mAeWYb4YDgSvXu/RRc9ioxJ5U791utIims7ecnJolJBRxdYXuPM9bwuMYj8pPyREyuLb
TvHJybXHaRkPaYnscTni3nVy5j19FA9b0B4ZA4ISMhgWKBaQECpjlWbLFn7gxFhiwDHE6T7uvk9p
l+m6nXE4c5lSLy/DtMZ7KY8JqQAsLuEjYcvhbPr5BeceWSz8m0FtqWw7S+KqpipgNPfJ1tNz52Wu
8nLHZUNuZQlDE1zS9wUeseXIPLLBatLFQa3ii6y/7n/DY/J1wlcaCIGE2ECtpZiE5Zxv6WAyWDoO
foUzqB3Qwi33Nnna9X5TV9CagimDkpvOOuPlMZ/poP20NfiAWWdEu3oYLUAqgwYiwlM3Cjr+eeFi
KTeqm7AKAn9wRQ3WJPenwGJ7soHT4p/vaXKqCsWAiYjPeQCuqoSqMyVhcxPs+xiKun4TBuYyFImd
jbOSJJTlXPsFKKOWl957Do2m+Ius6LAoLGfNGO+/u9HJQNFJhSvEFG8Aw1Z5hY0TUeJVk/Yb35C3
Z+1BjuUfON0/cl18L0aVUYWxjFXvL+7yEadg+IMevbAdba0L10s/K9atOk2MHXKdc7y/iNjEYGJO
T4DrELyXrDicup+qb1E9NDbOga5balumBOiWyKTe5qtiEh0V6kaMdYEJ+DCFLx2+xvPk1+nRJZT+
9zNUzW0qLWQMkB6vNsTetV7hbnXb0tiWBN6WDnnzIkDWHixHPxoacoFy/G/Hn0k2ZH25Ty3zk4Gy
+SPUjHqVtQCxMDf+vo9E67K71l47HTq9iDYU9AC/X0almfNIiI0AExKQ0zMVyDWQSbbp3Wy/8zfO
PGH7UdR1YunO1yDUog3oz49YAssjkcb4OYz8rW7l15F379yHB6shnpb4UN61mlmFzZqxS/Dcg3Gn
/9WlZIABQ46oBL0anGv5nPbYS404/3IX13UoKuatrHCtFW4zrlXKMuoXWkYUlTysBlXdcXkLoP89
PVFwzqx6EWLU0/2r/Hv69T4u7ScPAppVtcAlhpmoHOZdlpS1yzxvQzUm+h7D34sCOb21dYIpkT2r
x8GsXmwMPzK15CWDabnx2gRTQusatyo7K++LbDcRT9d+J4d2EyMOyWzwp89+zx1J3MPE2WCY42HI
uGG82KzXYrzl+IAvTgY4TAqRQ91pnOPdQYXxg/32ItUDkXBRcNg+OHlMQst2jLW9PKo8sbNsIiej
2/N1eYgSfyIiN4X7xpnRB6yReZsYBJyUXFw8nclmS6SAuloEeEqMo9B5zxFmgtYjVU18cbG40/g+
Kj2/2bhDjlHrPXUOkkboO0NgmQLo6RLra8fp0+1b/+ipsd12mWnstVbfWW0xHTJV6OS7Gnub2ojD
vU2DLdNg1dnt21RweIBTLPcypLXRm+MVMmlEs4jE4L9El7CgUded8R4UKiSk6hbFEvXsz/NC3eq8
MV5Dvx/gjjC2zQc8A35UKe4f7FPM3OCvmfovYVvNCVGp3+YaA1Ctkr/RZP21K7jp0iTMdkCfPtGP
6KNqeWpiOFGbGV8lcIiVSieO1xWBqHZmcx+CBKrHeT261lvr/0Cx6zAzt/tGVS6WyNE9TcvL/VMz
Y983WqjEHjmugw9BA85Qqj+CSdAfm8bqNy52ulSzBUpD5D/7SCzs4uxzr+ybGyf+Y2bAyK446fkh
xyQf+GkQz5r5WHgSP7KJ5YISHmMTVRywW075+K2MBm4OV5EdkZGZpszd5Vj/CQIV+V5MiJfTDK9p
55ag1PuBTb+YTXgQS+htKnmHyoL6kFEPJ+4p6h6SJfWNM+/HODHQqvEcBGIaT27vDyu76bfTsjY0
xQyBFSIbBU8UpAsK0Det1PJzeE7LacRS6NaUyC7e6rtdrtPpG5+z4nj3y0vXwsCI8SexnISZ8cQv
rRfnu318jNhkxo6P1T/Ot/ejJKbidIWGhObVWU8kdvN1lgDcYqqVnsXYnAnCrB0pp3dRpS9C2OaJ
dM1KSAzIWByxVkDUC33mGvqYbqE361etnYqtLxl796bcTSkwcDrem8cwLFiWCNUl3RPT1xUpU/8J
UtAmqQkvxQ/3eL1sxbTF//gR4cEnIsALqu2yKC/bxkJR09Ak9BFa4kkzyBnQpQtvS1BhxXWN0hAy
NtRRWiVOL57hyjiVCFCru3ObwmJ95U66cf27o0Ere497saRiLJIP6a6LXO/d0LLNmLFug9+55OFv
RgxMgcKZ2KKIX0phBW4zqZOBnQMZxoPLNELbcmvSQ6wApz4z1Y2oYoawWoVMhNz8PPjxeNOq9NDY
jDzvVlF+v0/RHEc7malrp3tGUBckr++bb9+Gj+KWEnLckiCPaX6uqkY/WkPkcjQsjUeLebhUZg3j
RBmM6zUSQYxQtrZrWvswYUVkndM2/WXIbXr3omgiLhk7L2N2c+aKXJ9RtK9CE91hZBCKB3VuXz1c
wkcbt2Lg+Hbzqsvy0xU89Uy6He/29xXlmWDFJh7ZWRufs6IKTIz62MDbZh35mB0sgubr0Ue4tG1F
bwtBo1U/tOUe3BoYVMxFKC+MC33IeJEQ586j4L4le1UsOS9LCiyZVIDwAE8e/CaKd5TAMe4aOxvH
afqEtRrilYxN5q+0IXFMY8bYUp7gS/tUsD/DBmE4eD9ieb0Dsts8Sx8msySSYJiLB1nbsUdAZSX+
Cfpolep5AW2SVgmQ8fB7Og2OgFGR8skpo+VCeBi5GR5HBwwp/Mh+c1cYCDDiJTRq4gBVsk9b5i2t
u6yHWRjTeE6bFpMILMbOT6ZMhE0K/M31vnL1E5GN8uDrGbqER4Wdg0N7PS5rxf2F7y86s2FFCJex
xn5rPk/MR+nYbW8loxgOept2WZULL4XvnHoSxXFWXOadFW7KHry0wbA2KoghdNIJHILAJ5p7/KPy
f1RLwd79JW7FBwQFQqLcyCdTJdquARGaTbZzGRbagpFy/q0TTq0GdDNEBNRHUfBgy8tqsRXoU/OA
Hn+tiqa+tov268WAZT3fXhY4pquzwvCH6D9cw8/Z9qpHS9j9gYd9ACDm0wg9fesZuBtMJxvPKee3
s+6n4O/iCqCTmeo3Uz6OBTjwHGLtGwLRusrbd8hgyOpkgKPA6KkFduuFfxQmr5hDekYjfQ/83vwd
TbJnC1RURF94AYSYpWy07ru9+4upiXHfjAMHZqxKC56gvg/FnZQ7tqYtw6eG9HFU+W22m+qs89Hj
/Y8SN/xlGIv9wIjeZJl1uzv9swZedoo0trpDER3+z+iCS+IofRxY+ZT+ABUBfA7p/pq06e6+eRYL
SGP0MXCa4Ho8A1cgliJqOjARkdAfn3xz1XEu+hrcfB/GUv/ITPObSpk/ZVZee6lHl3bEiIeJdXrP
wYGQLGTPoqkLlr98DSCdXSCNWfwyRsYtUVGtbDhV70WbMZbt6JBn879m15De9FHsIrMxn3Jhmk+E
oPy1xoYUKWf0wfKhBbboXKJ0FgwRM5xyUUrtem4ORi2yXTcX41qIuN+rhAgDF4j/TIRbPZr2tJJ/
Pyv858wiQ20WpLJFs3ya0eoE6o620OWvzKXvXdUkL/cvxjqTn0LUP9O8DkEC4p71ixjXeFd5CzJs
XMhGcwEmJzduc9b9HKU+DJgdGBz982HoQTnzUSTvfwivvNgZifwIs9A7phURAnpK/CNMCPrn/Uzs
dBJEu7pgKzjhFgL8z4xMEEdTTNUCx5wTAAaxuUfrt5TKrhoe1WvXuo3BaZPdhOY20IZSIRB4//3L
odDf7T7RKaTxasYJcZ5fy4SzVCUw0N3/hfuf0Sgz0b6w4PMKz+jXPNSoIdOBZpDcGnHC1hVIKXyZ
5/vn95c0lzcztvp9JuTXdAfSJUaDzNvscadZTz3bOaQo2H73q14tJ+N+eWk87x1iRYRtrsv3OOsv
9xOJLX2OJeH8z8vfU0qud3852v8jmvvud7UwzNv/u4/63jH96z/Kql+gZFTF//Ov/P/Uc81y959w
0/+N5n5Not9NAkj79700+/BN6e7yX/yluevWvxxPCMdncGoJKrUgZv+tuzb+RRrZMnzP1qm69r0F
S/4Pyx0CvOcbQviuaevCtQww3G3Vd/H//l/Wv9DqhAk1zUa7Nz3vf1R3bZs2MPn/RPQmRsCDxXc8
lvilQFtY/wWOPtGN1EDVCyyePaiAjMorZqBuvU8KQh1GlpW7vqQGu6ys9gEyKQcsDBDFg/c6iZyQ
vnCn7NCPcTruxmzhJbVSrLmAm/V93sJ5Ml1rlR2txSzDdtv6MGG6gfhUkFbljyRSNSp/nXzpofHw
15RMLxZIX0TuQCUdgbjlpVvUgKzjDNel86Ff3F8OE9o16wA+qdFQu5QINpGpMIIxkVjaxh6YTvjc
C6f7i8dklExpUr5M8ycCS/tq1tb4EEXz90gR/WX2GJmvh7tRJnPis9C66qKTDTsS1VcIbAXg0Ep/
nGoKyqQ3PES9GZ0Gz4QqkoXRxVDGOqH8A/edDQirlByicCKGB8rv4HqgOWu0jbyMzCibjrPBtsIz
DrgpOUYGVwVLpJNswwq6Wb+Ie3Cp5dlpizNR9Mpv5gcafKn4XV4W9w91N+HRwQqYaj52YeFfOvSh
y/3TrNkaKK8XHcjIwXXHKxuk9lL+xwtmmeQiYeI2WnuBP/pqmq2dsd2s3hM7JTpcAD5wN1PqmEct
Vd9cmIkXmDZBcZFXPlPwsPmpE1ER8dIOaRTZDtr8b4dnxBHnsInO18MyZcr9oDVJvB58095EtbYr
5rZn2OKw8+0HXAD5h425OcBI28Fjou+HHEC2GvwCJBR4xwrFXXiI82l1vX80TR22SSgyKzLDv4Ex
DAz4epzGHCicuOBhXffnLmHMoDJv0/R2t53deXnX1c+mbcddiW+0oyma4kMEryZlfjPVZ9gN8bq2
LC5LzpxvttGPsBw4sYZx3TwPnPp89iSH1rQeh0apY1kTxp+Z0wfl5F91WEQ7jqr7eV5w2fSQBFR8
01jJ3iiYQkIqol0R3qo5rwJ+UBXHhQUsSApFY67XpZtKIWPDbl2Vo/BPaUMxzkTDOGiiwcI2mGIG
ibsWIIH5M0kzwWkgEsEXdXxl4JLcxepHq1MyY8Vf6C/+vOjeHgcDySEaJ2gEsxFAFLrJ84DFEMd/
uZ1G50ys5monCv6uelVtFKTSTfC1mW+Nz8yuA16Mhv84QrUC4ciAaZkIWal4BuJybpzqkyqqWyg+
o1YeypoGSOvuKa/mcxd2R4x7MQBYy9phuj4b5fdQzQ8D90hg4zj1ZiL/RoUVw6TbBoNVSJXbn9Ac
FiBQntHilq0d6HJNa4CXYQWi8bWLoav274CsmagWj2bXHPuYUkjghlTX8eDG5Fl3+UOb6lxbHvSn
RDMPiSZ/IOE98T1hShbhnw6ZkrkqcVAT6gOi2wm+Om11zpRsWGvB6WU5LaoT2OE0x9XttgRkHBOk
Hq62/Ty0LyL2swdOLdFt1F6NIvevvYJGQ3sQJK3hvZ/dNzesx03jar/K6Nc0FViGbc6hemre8gzc
PO6SeXWLMRiCRGppntT8t0/0I/w/bkwepPiRmFV9bHoM0eRHHOZG06ZzZU+9RrTITYa1F6Su/Hx+
FOQSV90QZYt5+HVwIxfwE1R3xADkmxmPwZJIBsQCq0y4W24VAGd9voPZ6h9qIuXAOsLnBrzDSnb8
mIOHwzbUl654jIHQePID/YtQbm3Kkiv3I+58sQ/Z3lpp+CuaqOvMVbaPbcxobnarR+fT13HPZU6D
nXckEaDAnAYxCRsXzu4U47pVHMxpGH1NGAtq3msSLipFDCJV2DIQEfKlPdWv5pQ85V+kbHDvQAZ3
1OisZkrEdgWT2b4QZ9XSZTM6OJv8kIG7IaenKqczUaORcGcAQcJYXbN8OCFhLCI1AubHLjHnnwWc
vq0d+/UaoZ9uQSP+XTXhz5pOcjkY1a00B33d2RjrKYjkwvKNDfVd/oPBaW4tbII5LoTYlUiX2rA5
e9UY6z0YGAdXbUmiG4MdYEudvIjWkQgy2mPd2OlR2imMMEenYiqeIt54HfBeLpPA4+h5YQ7srehh
zHdJtI0iTP+zTIAEuyahSPXVmG13axTR5d5z0Xgj48gcb4z5RisX4XpoOQJnRr2LK8PCDCFpVUyo
bg3h5PozjkBV10Tni/VQ0oTLEaN501qKCXJiH4zYAhj6r25jv2UR6ImopnH4rOO9j+m/CBpKEaPe
fWv0HJIu0lfjxz+IK+xYsi+T9Cgvc+WHbf3MM0jTSoEVBFCfVdUeSywtrlZDvHje9ImLRuNxAJzD
DABxPG1gJ1B6gRnfLjtUKVrqgE3vykZvHzPUTp1K3EDDir/xRlM+DIlP4zchisDEbFCbzXsak5X8
qVr3jUIv7Pc4Lv1QwC7L/d/oWkHvmd/kBdDNo/ypoeHDKn7gx2s3dR4/5Py7E6kUJlA6Y6gWIyZh
AJZnHHfDCGCG6RltoG17tlwcI/7guSdTh1441Mkf5i1/vKFCd0m+rcqlk1d5D5xs9w6N5GuhJ9Em
HctdMVFA4Pfbmeg+beIk32PrhU7uHePImeIyxvrTvAHPgD5J3J722Vcqalecwa+tTgjW7961bpF3
5+xlMkwZOJ7LVDBMqNL6xXqEWgouZYVNe/Gyr2TRbXtnMVxAftBB60JjmpYh4pOQCfuK2NvkLdPy
mLZ3hoMs0PSWkfyw1tW4TtFJurGLLqg841pLINMrnrxL8dyAQlR+2yOp8HFyfvT2knznXzWa6kt6
HEMMeJLtnqTOO9D/zyEnL6ZPgt6EFifXWBJJiG0NqK85nl8uEOPjLeEiHpEJKSTT48wsfWwpZZwt
Nw45HfRu6FqE7CLB5dQSAWv1Arxkoz+MbEq4kyk68zqFRTH+0iJSMNMxEfZWYxAZW3JPcmtTGiNc
8ZTg8/gw2dx0AuN1M750I79GCFMH5CmaFbg3sctpZ1HB1RsBQanG0zYV5sig9HEVEAJpV/OwNJgO
WrXO6/JBT8z3aNSg/PhWC6kLBndrZS6Ec+pjM9fcdrY3Pzlj85zMn50q52/N4kYooz5I8C6sbK9N
D7XvERpGUQ/psgHHxfA4oR0Vu5+nrWWlAbnIjOeYZwK5t59aSfigM5yEkHZGTjHRLWCepscQi8uY
wMBqNvnisrxy9RRfoJf73Wz36IFz9S0H5KXCIeg1zc2x1O2fYWs8KGNGznePonJu/Fhr6mQPrVeL
1YQuGv6C6JUHjma+ptpbrmD2iaIFi6uezfiQUeu6QU96U2P5YPmq2hR2QwdJmr52LoYQl54VoWcf
9FMuzghM/qZSLdokIbR+gU7qzklZbQ3HgrZWV9BqkQuAUFH5w+mKW5V0BvAt4v0YVVoe3HeoNihd
7Fhj+aeqfhmiNk4W4/+1aejTvrVSLCyKVrasmS8GNqUVayxuXUjQSRx/xn6KAId/C1wJ1eIzDmbd
M9fY2JNtAx7J0+zmQCaFiQ0xyvFUDURZypxfgJU6QGPIWfMo8OHjD/7VbkJUB3SDDSTKnWfRQVs1
CQ2JIVf82NYHqyZ9ylCUyyxc17mX79Mou+BfY/zZd4/gG+q9hu4Thpy66pkbQzFmdzPxxzZSOt69
x9blIZsxe24brH4pDryFWMjjxQGHy2O0Ici9l76vbvOEfBI3h7DLGClHw0nT57WTedt+NJgQppV3
6TKaS0vrTebRH/xkb4lhIOSPJd0JLLv4o2hPwdxTYGPMiXttDI/B9tBRbOACL5RJ8uUnHmRN+lBV
BnC5pJUTrhkNFVEWvw4tYBAhyaBr87OVkUi0++6PTXnssjosNx/gXi92wUbZXz3cUzXjdZs9VKp0
hODw2uCbZKsbf+Xk67ih9Rce4NRW8+sPtG5+jtByA7sZkmep3FdDV+45ltNtyk2WDSgfWMc7KoI4
g2S426c+eVXdAlex8m0BNEQbh09hYT2SWkz8DKZjYA3DhlzOEzWMLj9SvvULpMYK1bgfa0aWxiMU
ThVoszc8C/raOXWsFyC8QYuyx1a1Ow9x+ehK501XB47UsBxCB3HfI14Q9RgH85J5REHN61aLm5U9
mfuuhlYt9dq6qpom3C4Z3YDKTGZAOT5qX1roUi5TwHqPpvYGdexgu+UDRmYSQ/270RHXsJlpu2Bh
tk0I3axtU4wQBTsQ14KowrT9jT0cmqjDhMtS0R+iETEzeeLxOWt8VT3z7LL3ORPGnvzpVhsubmXO
2zavyfuQEOSqPE153yNJTiFb57o8lm1SHhPdbok2I1pDUxH4KbIdv7IqoCQDYMXUfftldWNh4iJm
OBFYZUPwadyhWw4ro2+p8Z5iPdCLGz31MZ0sjTwpsPs5EdumuPDez+tah3RQjd267CFwTh6gtrEn
DeGAq1h7VsGRKH1NW5ZCVTCehw7j1YxlPQp2aPlVTg0jjXK39RjNz27f1RiNBg4JKW2Gc+R/A/X7
9OlrXpFzr4OGrHscTdQr9j45meMgvEvcW7jDG5OAUdmQEuI/zsMTU38C7w1jSY5nmpM9ayrUTklH
syZlt8eOsAXhrQFNPX+bU/UElMwNLI8O9LE413P0WoWOf0h9aBARWAqdK8fReZ4h3X3rafTdOJin
QDA5q9Iz1KrquRsHj2V06cGZygbPDG9oIiHP0HC6wWdJuVE0v+ThchC3KfJKeod5C8VaQVqzv9Pz
8bTsqz0tFxxXvkhlb7N+QtkZGrDtBShq077q5Amov6gHllv5jiLDGAdnaSDkNSxsuW7wt0WmHbOV
ojTb6nMQh8ujgHjyO/iXF550Bk1M6carSMPID05In1kaJsFQmZSspv1TbVff5A/SE70wdgAD/qzS
8BA5mreRodXuGBanctrQ20FjS3kA/PPeOYhCYaIdZQg4e5g5Cc1kWaOcepxJoeUonjGW6b71/LAS
9YSOZhrCY/JHGyL/lJsRYamyuTxmvTylk7fXK//TkPSdxga7ijEnkwoEKF5xDry1uXesfJ1HWhJv
6Fn4MursJwEcTtEg5HYd+KzK3lS9uY1sOa/ToWOrlD3HPec3T5As5rZqkiGQHTvBgb3TBPShwUky
xVKRPK++Ve59yBIwPIsCE4Gp4+EIOIikjMmOahDlNgPnUsvmszXtcAFi+0Frvkx2vcls6wvnLFHO
aVlsh/IddG8sj8RQhue4TrU1XKd+0wHqRiAUuxnLI63CVX1qsIncLet1Q+nukORfc8xzL0LPYF0y
841K/V9YJWZMa+5D1+j9iUMcWw6uoEO/3JJePb0haG3L2COujxmdzpU022V1Qc3uHKZBWxNnjyzN
3RFjLTcj+TiKamfoxrIH30yuilX/ezGTrBz8jrU05BFBbjgqmyFHl7I5ssLlwJp/AjwtX2qGf/1U
/1Fa8tx2oVpzYmN1nfPdTPNsoDpJhc1svpUJW8p6mgWShAedAjPMXrgtfQXS2HqwBjXdjg+cEQ+M
BovT/aVyG0l/r6pgJmIupx8Gv/fRTdSr08HtTHuMXxKwJsm+juiQDsxM9Jt4wolpgx8nvYce2BAl
wifnY54z7cCcZ4kbqSfKFt2gp4SbxmSeyK4hQNZZp4nJVzAGrKuQmHqjUms1NurWT64k6lsatKoT
niB09UA9grWep15dBLP6WLYMUjRrB7KcBV4aB0Zp0CXm9GRU6s9kOWRINJhVMaxcrP4rqG5/6uUk
Kk3/DUMIXtv+mKJKs39UH/xULDwh++q5Il3hCJ4VRky8biSi7drF02BgkuI6XZVhgjdgZbrjHICu
ZjLZ5z/Gyv4jOtzZEdPfXvOge7vTsC5oHa5s0CR2OK6HKWZBxZe9JtjDaiMQUqT8aI0IUTPP07Ur
XQgFtb4ZTG+PH4KbdSC5KGpwQ7I3fvv01W7hZ4P2xiZ16IS41DD5r00yYpCKFgBOle5r0MD1dBvx
H4WJn+20FGXY1eMDYpV2wDgxY4ZmqlP2piLDbpx0h2O71hxonwB3n+Ilqttr7ZjcAWqCoAtClofi
Y5NjQOshyvbIB7hEz4ZIf3s0wqySibqZTtdaNp3gNgREo4qgl9XXJFuQCEHqHFHMcWaRiwRVNlOL
At4w49Ks4+ZdhNXVhj8ewCnAw8oaim1CshQCuaA4rSQbb2P1nEq62AXZFLL3yBRPUZj5m8gMSe2I
n7qhzNXWxJqSysyG8wJATY/BtrguqzDlvkbK6DVSG3xzX6U/UxL3TKHaU19zkE2XeJtSBPI6Hl2x
Jnjcmi8AvRA9GUKtE6n5q6it9g1tC6uqzfGWR/NXy2+ybXKIaIIWsdnQf5FCNx6oZJCrrjU2jTJq
/n9s3jkHUy4Kp4nnCDM8l8KU0s+IT1SfrPCQywwbBhMK08IEDroWdKY0uBe4c8JBENWJWeGNRLBp
7LqV21oELYoCQnwHI66py6uK3iNyfUELpDeIp+EVG/u71sSbRtOrVUiLIRtP5v+T4AAFEJ9HHY4Z
Py4vrmfjli+IQOhElVAdN36pwayJCBVk9dpPveqS9vpPBXzCoZl8oyb8qalVMx2Xn42LFDfz7sAT
XBuz+ByaKNzgXbsqoMa0HLhfZYf/Tu+cZ9lxFkzMWG5mr3ka/LzfW6i/sk9J5phwG5jDZocGe9dM
HZ87mz7AUx7kXi3n63J0rET/o60fJCcQCgLY0tt9Ae47/G1g+E08tQEOaoDq5E1JMWO7LqRFvV0t
Ns8ip8Sl5/hsEL2HswmQLExf6ximGHSZn2huAJj9AyE2Ei+ucW4NXeJp9bbSBD2Q14APFauQYeDi
sswZL3F+U3hQelwyWX5rugKB3pu6VeHAmkvMIjAkqILxmQHWvDWU/JNkfwjIJFtlex9FVBfbxq0Q
GjEgAOV2luJ10lyVpL26rl/BgOzKiXnhENs7SnsW/K3B3mYaAi/vvsnhU64V0SyhVwecbf6mcH0w
N7SkkWONbtZoAB9LErXtXe8hgbXAd5n88asKpllccD6XBBC5wbd9+zWHWMzShNvTtbiHLJOMndez
d+lRFiOIik3HU0WE/kYT/gu5IMz9DPBRw5kh5Xe2kHZymVNxNFQpbHL6+FrV0uQHCDYCvSOxzG19
EDJ9ZGvUdORfmeTEg7rLctVIDpKQE+FRr6d5OEFWXSDM/e+e9JQLZQjxkMIIunZcPXyei+Y7mqg5
rZwnv6ShyzbTzzatbMR/TNRlbrG4h892N45cUvJ5tsZg8sP3WWnhquLEiF+x3fdO+uXDsl3Dvp+D
YaTsapS3yc3clbGgc/j1HJUHGLR/0McCkI1Qn5btvJXT8CUq9bB0lzgtuUW0GIEvhe74Uv/U2FbN
WvmE+jod8vxWp+zJpY+NLjUpGpDOwaDqFosHdu3EAMyUc7UFlICGsHpw3cKqRMip1rE75fuuWR5L
rRWvC9IMQVfAhGsreXaxrifu02gTih76kINc7FBQaHSB21OcmEApnEB+oGqZA8umxZLZAulw3OJ7
Po2F/UPy/pLtGF8hK6xU0j646QuTSWZ49WGigjXouDdYAWgf3lZMaFdALmV0AWI5bdwsPNUJuErq
PB4m0pzolLKFza1zg1NWsHFTtWlYlB0N4nRj2m/toL2FET6zqrtUr7nyu4NfYbwdHIWEUl2mqnvy
+5wThmwekVZGXetXbTOkD+VksD+gZAPlrov2fsmWUOdcve0YfdZELgI/93Qa/SbOjzE2jSSoslE/
eAU4ab1R9g7czDVX9VUflxiS/lH0aX6gyp15gPd7GHImG4QMmrpVp7Hq11bRP3Xz5K2mJEIrNzI3
iFNvSbFhy+3ZflUqSf6NozNbbhvXougXsYoDSIKvmiVLtuQhdvzCip2YBGeAM7++l/rhuvp2Oh5k
CjjD3mtzTdO0sSl6UIaAwhpxzCrqkHqrIaSGdT5GmC1stWFwh7yOgSfKMzowV/YcTMXz0jr8Z20O
/zsiycj3Z9ye2tomSEsOLSxr0ALM/PnrU1bamyhm7aLcflWX01XD/DmLrjl1I4krk+YK6Ho9kmqq
kk07IkUaFh4XKyFxqp2u4HWarc4tCL2ebHDwhssW83y6ZZ+9HqBsb1wnlWvNoK73Y8YyoxfsZDO/
jzZBGZU1fJU1MP4qRi7W4z4O2g9cU2wd8OiKNl57YA5qpw9oj7puN+X1a8Ts9BIArovktXb9D08m
X4nI/rUDeSSlXTzHugXJzVnd9DEgQ9QBmlBA1jeQMKwGvqQFcJBhCW45L4vulUHC35Po1v18PTIo
Osxd+Fax5KtcBtZs5i8pJvBVYay7GOxdad6S/QTyKWyaceWX0z335DuoE7YkKtrUDJ9XXcQ+gP0C
KZ1T355r9mCe3g0yuyj/t5MVaPJ/8ce43Cv5oHVkWAMobAYlfisSKk7siTB2OZ+xxDcRWtGD4Bk9
eaY7hk1XbvKRAIqBrRqJGM7ZhSeCuOZKNOrzPC+nPkEfHYbmQI5TF9+TYhU9vMvqUqIzF1W5ZyZ/
CO8Dc05QDNnh4uMqz34XTGfcChRQNjYvduekpzRHlnn/D5O5e4t8JM64/38NQ/J7IQFzhfHro9DT
AzVouZNAAQeuxayqCbnhUcaeyFIjvLodbOLZwRYqGrgNwQfxCX/nrPywiELsYCqd7jcpE3a2AYMF
r0T4f6Y4PSODf1qW8avpxqcpCpBGTcNVQByhSFq+8BV+GoerZpjHv7Uqq/0E5FaaA+3MsGWpCyww
FccILvZTgzO2Qz+xju6B0oVFJ3CfT0YMHQbrm2FS+JyilFASOnvv6J50nDvFR536Ht2djpIOvkhN
7dRU+wGhF9QrfZ3vT80YJb+INp2xm3TwXXIMH532+dHv4mET8p6mhzRy/qkAeTLzqN7ZlFcXoRsP
0w7BfQ7CQ1sH+0x6n5Pfg8kjm2tbGmKzbE4CPJoTMugq4gih8QF3/yrcjGREEK7bKerP0VzQRXHJ
n/usB1ju2EfGgQ0La0pkrFvhifjhNh4U8VVk+vh2urakVptyVNFKLPMujAhaBBqKp6r9ELad3VGQ
xZqEtzWcG4b58xwegyw8oJq+urMe7uFHy85XPMR2O/60PlvzucRsV1kLB3PBCCQbGUOFBCSsSnS9
i885IH0UIYxgy7Vzz8xC4w+DpPMxW3QxRqEMdQrj/epeUouHyTXv3Wye8/wlMaM65BqoYlOGX77k
onQr58Mkvd6HDinNuj4ntOEgVa6DzyKi654s5g5AVn0csExAnIy0YZydYg30fhWkP8q3f+pA1LRG
7ryh32id7MeX0btVHYdyQkznzN2hDsa3zHj1qdEIFuIB4aeA2xYHENOUXcfwXOkA+IeCKpFkw8VU
D7Vj7ZMYiW6ZlYpqySESO6vPhtd9Du9bPvW4BCxCqKUvdVY++Lnr7O2luy7oiVdLlYRbWXnHng0d
Ctzmq2YEOfny3PoCkCvRsgoGkIYj3KNc4mZ2r7N4tcf0E58gdns301gouhNeE3K2J+8ANUKuek+h
xch3QTL+ZEX62wGMIKvN2AyfPK+Aw7z5TTOFZdaQHIhImNfskGmRz0q2eKbg6RfI9cMZByNg/tGq
+P0Wcu0MJOnKJsPkFv31M8ZCVfTjDFG8LgWpr/fCX1rMXiU5dKukU99dRFMLt5lRNgJCiAIZ7qw1
N+mahJpHp/Oh1yTWW0qS1Sz0U5nMT6zUm6N+nu3AImLVtcEK3bD4b3FjvFPNZB9wWubgwVu8D+nE
HcO4ilJnEVjeuw18C7UVjN9YsRPTWTJE0QOC7bI7DKEDzp6tPM8SMnJqjTJ2wd+EH8BqMB9mB8FN
NBn5klnaYfZSv/XR+JxH4zFVvFSL1WyES3wQovrU7T7zWT5EiBMOvkfLjrhlP/bfZEOcwi7D8gac
RMkefXfQv/Gk3wrLc1GCkqiApvtNOBBamv69mW0SvmJOd5awHV93DWjQXqWd+2G8+ObGnOqTPT4N
nnrMk+akw/aZtvJZtVXK/UwJbKrlDQEY6qYe7vEw1YSCtNWxzRmYRR+WbTFZwTI+ZW8trrDQs+Dq
86wKFXJOU6q0d6lnJcGfDU+pIR6WjS5LYcvdchdj546mB+L8GoefjmGllqeq9G+BRCGVReMlt/yf
xHHYg6XqOKuKHPp4Txjey31jc/esJRbjU5uENya9w1/CpTpJmzpDEF67GdSqNl5uY9C+mhHFgY6o
15LZ+YvUFkYxz32KzBKKp/M1etkNPgGq2WCMfiUABHvJZl0RVSnj7CEs9mMxnGqXLhLxA0aP6j0r
22OBq2ybtx4r96CD4hpZR6K5D8RNvfluEYBDZX1dia+W6CLknkxMmJ1uzIT404/mv4ofTwoeaI//
wYDaeMheOkb463Rcoi0sJmgkhcd7ItCbeLR+QHBTV7sdwrfeQkT0LXwkqm45noI6+mI+c/YG+WGr
/LsbWBJChqm67iGrWH613QWQ4Lqr6pObDhtHWdciCT+k+0gc1Tk2sPDMgkrPxSa96qy7BgHnis01
PooRbFrjfHIYF4dQljc1dm8VIRFVj3dsMW+ppZ+9mCNgQdLX/lBK2iv85Q7WFL0uB0QgQ8M5nvQ2
9+FknZRF+oVXIztCsEPNW94Ws0SXumyiS5Za8hI1GzeBVUv4wlseyW8IQvNGjwW/9IngMxprMoN0
8RwY5ykIY7jzzYLWSc7eJe0kTjKPNM/WAXPkfjAbcOEWFvs85wK1HQmq28re1V0BroNTpo1ZtyHv
9LwX12VG+lWKuXhsADLu+ma4SBm8Du18bUL2rqkrmY3ePyQZEgCMlptq6rY898UBpSDzFFFveDFp
UslTupTOuMEcgtSIUBhMjiSLAGUoSeOFZCxU/p4hScBon3p7tIR/oVe/GCBeYVEYfvbmt8lzF+l6
GlN31PtE8V1igPmn7ftAlDicNfBKjnOHJZMmw+ipxe6yyk9BYB1iFnbcjzth5dVG48Qbk1ZsC1uO
JzJJkwNxgXehEHMCi74jUA5wzcn+tsKye5myWm9RVlXQVJRa8UKHEZk46KEvGXF9DMKsNXnk0ILd
d7QkMLZjciUDeS5hVO88+ONpF06w9FXzntgYZ4g2/KMUmiMAuBuXrxfbE7qahZwTWzd3pzyJenPM
hTVFzSNxhuQYW+Ed7f+Bu/Cs2+BXMLE3DHr4ictcH73ChOd4DmgbFhsLQFV8KVqAQNGlWAshYj5I
9N734PjN75PJua0VKLg6aL+aUZrjXPrpyrMeGjtXCHHIA8BeXIfRr7DSX7CiK0Qjz3EgYqLM+mk9
Nt4nBMhXzDTfi2U+aatInOuaPw0OclC1m65Zclwa7lN8roqFijR88qSiycUTyqgVBg9OjZoGTqud
J4pPQQLRELMeqhl8JCXYsJmR+B0kSmIscozuTQSRvYrVXSra6ne8Gys7J0q+VDOrH/Os8vE1vj9V
Zbvr4RqMIG9Yx0AYlGx3EhP/DKS/DynOJDI03oLAfGlMVMyseGKT+Rm+It911hzT4gXsi17af8MU
fXmLHlYY1IlMi9AkkAg2LjYxNcvB9KhDAjv4zdK+ZlmTKuLHPY3zzK62FQpiaBad/W0zQDdD+ArG
cD06A6JYhaXZ0dchh0AzNWw+ZnMDdM7AlQFKTL5yHl8r0b3mdnmJCncGUkX4YzXTv1XGXXMVMVXr
nxkunAZv3DcN8Xxd776FjfvTuurH50RtjfWGVZ3vZXzQo3+eg25g8APOQ4qrnfmvmUAOHJKgxZuN
gyvkwSsH9EWOg5Er/It5h94tnbj2ser5lX/N5g7OLsx/4IkNTYeXRw/FWJ3bJdkDCoAIqerHIiPR
I75k+Cm5H6pHzL+XjMBrZHbVaP3LsCdJ2DuEqUjK24lSNNBolHT2r9fBuRYEcUqRfGQRmzeUepsl
DpESENcaMevnSVgBTET4w9DOFu+m9K8eehKhU4EittvHTnd00u65xszvO81taHNiNwTM8jjboMdU
AVZzb7bNthnKz2CG05VGbDWK+DxN5St0cy5iG+eK7Q94X7EizVW5kl68dplrBVDfyXfe3uvFEE/z
YALCeO5zIZ8YjtYONnE9HofGPAVjeMoIVyiSnIdN8X+s+ITn4Tmrh/eZyeAeOc3oWRftNN5LLQJ0
svrWb5yEW3/ILzEg6cF1fwdIRTMRUNGxxSpw6GaahCKik33r6ktWYhSauOYoEfNxQkkhqJf5Fa2A
e7ibMmn/CGt5VmNIHSSjg4/pbdP24iIiM20jG++THtKDaeQre3Rig+Y1oPdxLxiVRF50aJrwXC3l
0dLi6qX1LdXNT9JbF1tkjybIqfruoVD00Mz6krVKl09H+LtKLVudiM+Ih3lkrhsSxIriqGwJ4VCN
ORQUCXZjheswNT8DRuqOsB+Ayus6dbcDRZ2ooaBgiCVb/lsbiuHaUzdayb9Umh6jdLBUznS4Z7uI
TYZ0a1qcz6whf6nuts6Eal9Nu4SGdxNaJOQ2NZ90STY1a4M2r97SiGgm23mq7fwxt/2H4jeLmGdb
VWQ4ZcexjR8YvL5bff8k8QNuPVrPVd+iTxunl5hHthmpde4bZKDUZyLdHoirY/hIN07swJUBwN7N
OL3dwV0HJZ08UUUnwHeIlPWyI1Pe2ddekq0wRpwn3RzxxD70LPxXMXPI+h5FFo1o7+qYlUERxoR7
cFAHDF9KUONV0e1bad59ezpCjJxXDYrGde/kZ6cN0AVM71qOX8sIC4SpAJ/F15cwMP45bs0JYclD
k6H2RVUJmOFXX+PasSb3Sfrq1vEWFVl+ybPpCZwGjlwc66nNXs777BP3CMPnc0B0MsB33lVlQAlX
G1gKjFSahgLfWpqLrO4Rs9h4qXkp7RB7+np6nswbPQfQteXaxei9PVJ+s3g4kdXIkqDziZ0sTgJS
4KYvhqsup50aIrLuGIcqtjsuynQY7nXvyo01EnIVJb4AAFehxrBenKTfgydeL01/9au6Wy+qwj4o
/rSFj+xEbXqoXmuv9r5QkJwchNxNKp4ZL/sgoKd9M1KKe6nv7obFOrltm7LRZkRHH8w5QAU7hAyM
W2bfLdhN2+W306fbhb39OgeIC9GNRdNtqknGWfQX6pZXK8//OFW3HXjKV5grzcZPkT0YKGza805h
xEACwzlNf/wJcm5HCCrjRT085ZGF1I6zGiHzrchRfXnQKQHh70Lhv9klA12sztyfxYYm/Nj1X1jN
d/cj2Rrix84Vp0VB+NtWc/Me6PRbFzlyb5ybiacTDjhuPmJ3Ph1WfkjOiQJCP8F2riJbw/y22IgP
xDRyXNIpdP1TFC7vXA9n+FzBNqOlXA2MuKPuENjFz0hT6dTLWwUYYuqdbbKA0OK2R+kagwWr1G9S
LSFuVP3TULJztaODnr0HsywPqvwiIuYxC7ofbItfDH0PsJ1OhPSg00cY0MSQd0bjvLX9jWUusx1S
HBPY9qPHy1mVJa0Acz/d2Q/AmM9i3iTB8Mfo5f+rKw4jZsPzSxtb1yFheplG6sfONz46d6TghDTW
4fzPi71fIk2heBMAiJ2iCEh9scblhCoh5+2Vr2vyMUMzPYIzuZRafplBwqli/EPX6tvFjZhgGhD2
CKPfncakP4AvH3YccPzCoOLSPiZ/KKTUlDz3gJmo+/1tXoMscCyE0dsahTXGOVRS/SdZjXMx7FpT
0f+StTSEvHJeHxAz7LzHgcXXeo3VQk9ivVgpA9MxdlcjMiRjS1RStTjDTjfsqaGbUOTIMTbnjOrB
ie2X4S647JH8ktoHsXoL9ZumBQgdgsP+R0bIRlFYnHLDTzN7ub1tFd9ju9TDd0UWARmNzTW0zI8t
wgfHdacN5oyQTk2wE06WN35Vx7n9E0+tva5gnxlCwdxm7Omy+XBX1sFiw+9O+4BPE0a2dR/AQjRT
ueQaz35V9woO/jf4Qce6ik6kqyX1frrG+gOa7X324uSYEzR7KFPIjaUN0dSVeEdj75Zx0hBCRk0U
O846MSxChxbkwNhP9Dx5DsaRClT28dsyMBrI10Uhhl2H0YzUTzkAdMVfj45AMiKUTyQXNDvFDtrp
b+UQn1SUuWf0zH9ZJX8sUeCuZ/edjSxbeApNCQ2n9aZDphZBoYBya2ElfTEeXWmRQIn2QvKkxNyT
4pTmHiaGyl73zILWdhyKe0h2hgqWKUpG76msxKcUZJr0/4cqbPE5wCpvqh+i46IpIU0Xs2N1/0uh
ZffcGxWR4Ja/L+PqzDua4CTpqG1shwNBynwwffMaUB5YkNRX0m9/iLZJ9pljX8Uo3vjc7OO63f9f
rYdFl0MEhRs1MQ4hsNNyBekjhEXOholiA19ixYZrj2JcUnDFl7bWKepp69Ma83eXgG6iZAImbkVK
G7pY80FnaL75dA/w+djPhTYDIKv58chIXDlD85pW0Dju6qE0sxz6wJH8cfYLHLJNuY29iS7Jix7b
siX9Kgvel9C+5st8R3mMLMM6+VxTTB7Ad12mug359QMKnNTyBbkT2tGwq/PUXoeB37KgsMVWGn48
arCrV5PB21sh1vCEU1zbsJlFVm3yoX0mJlvsQ3RsMEyh1LbEdtAYAfegEWXgIIqHNqn8TcTuBPIS
YjI6u+PoTwjJNLTepb6N/IE7AVpW6PVlUR9DBRKVfQ34mMFRDxKnzZocXAKkCbaeBjd4cRQimWnR
wCX4EWzB0s9oHG11EL+E6fxUKTaI5KKQPap7hWJ3hl1Favw1Cfp93XXHjgXZPiVmkO+g2yeOCNb3
QE9tkmNs50+dNBHmoubUM9PtvQxgSMsaJcB2ZFX22SepXTgBwVxz+EP1GLJ8EKC4CxXqR/4QDUvE
HMIrWudX3lbvZVi+MeFVkKHHcG86/QSudq0wTBPR6u2HsP9Hs42Lxq1eUMn/ay3Gym3L3CcfQVem
POWjCYYNJSjoxK48zilbcRWztCMjSgIe2NpyeJ6arr2YUhD8wrjKL+zzbMZkwyQ92rgTisAgDs1L
JNJkwzamesUbdqg04p6afBhIJeq+N07xBod/G1VOr5Xv0SnVYo2Nudsybbp0TLSxdgJcHslY2lI3
jeuwS/iK0YmqGBkCrx4brPEsO9D2TbaghZT+TccSSTEUOxu9aDs0n3aTEG3lNye7DdqLYwoufY9m
KmWobRl0zYNmMNV7Ub6NXAb8lr0f0Z8chKev2B9/EnYLfNs9iJQi9FHeY1RAuTWukx7WL3JAdkTW
UxoSJKK53lcZ5w14McRcWfOuI0S2yIl89JrBmt8qbob6B7SytwHu1xPj0r119Uz6coCyiM1PMGK3
bngPhyj4g/oWJvkRST36GuEdiuVe+efLBwq4Z28RB1JwINtbuMJUJ2l/8o4IEc5YbhHrFKkW8Lvf
vNWKNGafu5lXeZ1O1aFVSMprDISL7tSqz8b7BhP9uxwVG2gzneOSgxyFYbrNRgASfWM4ozsXo2qg
TnRpHAZk/ZDxyMvH0gmh41TtwrJlnnlHgleWc5j64YMpLEpt7iHY3f3FWCxBPGNxpTBuZdzzxxDS
7iHro5Xtj2x03cdS+TsBnQSZ7PAr9eCv5xbKlaW5pQn+S29+toaGEECOMWPBZWHSB8XcBYJkS4U8
N7l6efiRLQOrppILFBIzbIoJY2o2KQb5jrMll7FYqdmQHePE1d628+ewWx7msmM1b93/xcxKWHIt
lXXUbTj/GPkIHGO1U5xhc/3O7rfrMHFHdzkIRoftwA7qyY2Q+HrrOeNNuQjzooIo2nQy7akzHSg5
RgHG05/JJ890yejc1ojZuwdSrb1VFv5xiDJHY1UHq2wmMeE+NZrj6tIgVnz00AUzUm6QyGK66lX2
VkQ7vfTxemTutK4J8do4TcslhTgkVtcUFvRO2Pc8T82LFiYd4xIBgnuALnrifb6a0pJY90Wf5oyA
CN2Q7Jo5ZHKkoZL7hDGBCdK9Rc9vz6w3LKijROtRuURAfIsRQC77/v2EdInkFvGABo72KcFYOTRb
0Lv1CaPcNUJHQvOWrNMScnZcL/xoJd+EmDCztm5xuu9aZ78cgSCgU7DIf6HDjsc3rbnznVk9tk17
kI7tbC0Lh5ff7JsM9SoW4WCd1TxQ1cCTZxNqvutt4+w4+v52zT7Lmt8lORbbOpOHyJ3xBPD7h8uH
fC4Kxv1YtW/a967C8GXcirSOu40PL5uoOVtDbizCCnsAa9Eb0aX+czKimJK8cxZgbrQL52kOXwtV
MIJOT+V9QAlZmL0Wiy96psMcFzipbMwbtV6OLsXXZkTVt8tVZX10Q/QkUN9mGTKpIWn2k6hZqROs
3lzSEjtwHOf5NviWYcdeonfXoF65GNJdM1G1k06SAfI5SJqvNUXxsbEkYJnSuiUt5indRzc9oQfB
UMJerzVPY2WNj25tY39Hug3TcmMJG69JSgujl8cyXfxNOAixGuMO9hyYPY3UgfHHv1jmL3R6OnTZ
GYGKPjj5KURSecVb+lL3MfL64DCbAcab20PBE+hAVWsONH0QQnpod0RzsDmcYUGCu0nOdn9zgq5/
KPzg3zQ2d9vDB1hmzTE4/+4Ji19nVKfgc9JKngZrON09rzsPcy7WI5TUUWk9Tvn8lHMvsU6Q2f5+
xG6lX5qHrEs/RmDiLP2zzWSpv5radzNoNE1RMheX0cUTzNhu49BqR5rpns4MBWYjmrU7h/uR6NBN
lbMOTlR9MtFgHQN5Gb0UF45gHsUi0ZwCyNd7bCYnSL79WqZE+ljQtXBJW8za9XAIrVYzp8djYqHX
YNccE5rJu6cxyj7LJDmlZox+vH7YBqkTfPWISVfz4GevLTlJ/DD7aQz/1yK/G+21rLXFQ++ai3Ge
yaj3riZbxC1kWdG7M/tUz3kliPwaOT7bLCdiyK4m3iMZM/fGsv5Omhygxh7UHgP/T8tQbhNqqz+O
LA7MhMTLNreyiz9j4nO2baFehOobphQEZ5u5QIo28eB7fPdlnrrXOn9k9u5vY221124O2m0TDfkt
uhPoQkK213OeIVPmPGnjGjPjSEjGSJTixRMIv6y5bB/GXshjhlHo2HkGEYVGv1OGYXuAzhqdF5Yt
UJiyZSfHzF4pl5R2Od6zddqmOhbB5xymvwWyA3qH7hUm63TpHN2sMvxDv2KPvFULf9haL/BmWz1Y
B3dJkaEtr4nFWp0SDYUL+98mxJ1U1lid0P62bv9JZjYtgxTHhcACVBD1S1RTfQ0AvbYO85JNPd/h
iwbr/J9aJN5pEcQrSfe1LyWy5PAzkgazd5emmyYk6UFm8XSuSRJPo0W/RTDhxzKsnyZmzasUkc0x
7HHEpuFptlPUtN7wfwBIAs36CbkgOkp6KfTZCeZiYbrb/x94S0GJ8DDd2XqkFe3zmzHViSP8kkae
d5zqkyaa8PaMB7O5ATyqr1l+a9WvOO7iq61JlsS+dQX1jYtkBmwWoQWtoyW8Nk0bXRXRWYvo5At0
GPmSJsgjawmxyzZQ9NHqXpI8uuA2yg6tD4IqtuJ9xB72JSDS+Lr001ZGgmSjcmQizXxhneBV2qL8
4zJj9TY14XAoqhgXgMfP4wXfPZGbLQME4klOWVjcoxnkrs7u/0oksURQQPMeieyksrG71uV6IJx4
g4c9/x0q+7GtfFIUJsDZMUfD6MkzRGxkOrw2pPmhC3ED+zdMnob3o0YBn3tnDOrzycf1qgg/2aX1
dwZYaUgEIkQHTTGpYdpPgl2oJ8AHaUCqgGJ8NVdVQutX8WaboHOAqh+54wjNEyjQz+VHfMd15BUU
28bTJxfbbC8I9G2JEt+q/hIAI924pr97kEvxQBlLPW4e7vmSm6AiDOEuLbV4A3th9+2Z5TB2/ZbD
CDiUTWFckTKaJhhawJkw3lJF+gj+InlkzH1AhgV+Q5e/jJzco1uKZxgil6pCqvK99POhQInxaPfe
ScYBa5sYiJXtByVIs6W7mF5PQMbKnOVTtSGd5LWKGQoEVbpz80qucsEnn3BcY54xm7bBrivobYiq
gozuhR/3Rc5j1zAdsIme2kVOuLWd7DGbomqLi8esKj51Pzs9Hpe7fiLo/yUE0p8yDJL4DtH3CYck
MiBkZCTH9ivxIulPhpkKQKP3NaBpNGGZrDpdur9SHxjE2Ewn/BvBnMF27L6iJS+OfB2qWy6LWI7e
U4P1ZdM6ffioXfmvrRkl2e3w11Qd5i2LpsQuh0uw/NHkqzHv3oXUS2hoIR9nOqUHoxfP7H3dErBO
ZTIGtbsvveRQ+pAs6oFuEWP/dFpQtZ7Sgvz6juU/A76sY7QrufNtlKhU/5wVM9tc9sfPZTvVu3TG
49O4ioyu1FxgTPuHoCamhPKRJbKwN+x4cMr6r3FZhfRS7rBuSqYKQVObjWLivamT7J0HGx0gfOnR
Kg2mnEUg2MaNKtHNb++fdMcP8bpI1b9WoQZJFlK1KajvW8uL5H5pva2cpnkr/L/dMgrOcSSQobP8
BdvIebOYr8TiFs4N9FbPisNtURYHr7EeBefUbyCqKAlir8VMILbOUvUImpLuwODoNXJa84wlaIdS
tYcRy8iN9On1UEXB+p5CsWtdEX7MxiUmDdbBlBj0FfVvWSOUC5hyZbkwVwjVHUHw3zPK962bIyAU
ytNPpLRtw8px/7lW/MKMC8EQs5pL3TcZiz/sLZ2mFMoG8cL1k5H+28D8ROZWI2iJfUudcDUdTSZ/
x3BuGXA2V7sOsit/zBItZb2F5bUIeIhT6EU7MeAGDIp7IAXrG8cmkoN2jn/K03Fb1RMZTn39q4Hn
bLB5ktnIO79Jx51L4YHPJHoUpZ0dGpX5B5ReDyBwnJN1/1DId1/547YIWD518VQ9xJ79tihaMZjC
rCbd6QgK7APMO2ZOqdmL08p6VLCsvUafojK1uBvw+6hWNht7ssyVAguojG3rvU0cePtWGt9+dCOV
H4aAIXlQN8ltrtMfw5YEi5BEFwPVIK+jbx83hNnEkc9avB+htp00HlT05wq7uRdy50h3ecDpuxwW
lYGi7WmBopEJPCJodUsAj2zLPFQnJ0Owxlpxic3jHFtAUtrledrnifU0+i5R7LLy8SeXz52f/SMN
F4OeBvlL0GJEzPJvcijza+JJa93WwXvtFWCL72ITlY6blOwV0/d4q+sz2hymZB3YZe2EzkZGDoP3
1n4mSIBzJVI3D0gOODrItWxQJuxDUU8tVUKefnTzqd6qaeSN2kTs2eIKrxFov3VF1biK576Xm8iO
qey9+xYWFTzsXACak3hcjFj2Okb0ArWJ/TFXENdN+8m1SbJJ0ps36TYYOAiQCSTCrzKz2nU32+3W
sbigpc2O1xCJaJEj/qIixsCZa2Xf3RivLf/a+tb8VyJM6lg/vsAhOCTIiDdpazuXqHrGoFXvmmW5
cpedkTkIZJdggYr0SDRUsyV3BAFJCj2CGDggI82zQwwDY6OY2IvJfIQJlIgwGimFsvnCnvzdLoFS
K2g+IWQsVmPf6Eoj8tXyIxMpcnmXkJwOrNRjWs74xVkHqWVBy4NT1elJQakHC7gBpMa2LeYTcmbS
f4vTlAODA765Fzn8ZD1gYLCVOYGSvsLa/ldOfrvxREoJSi5zma/d2Ceeqh/lMaqqb3rfAuAEr/JU
PqpJyW1CnusuHBAksSxCAhB48cHjws1CpbYhVtOtl/OHiVSQHIi2jZeFkVBenumqHsgyeitHSACy
ZzJqsto7YbtKPES0QWy+4qUza88N0NGEf6dyoQxJN7jb7JuM30CxQgsXxcwhUJ/azHZvtJtsco5l
8GP69CJyRpmK6SEypi197ib14jOTKpwROJJWeVQFN/gP9cbcY+N01r1CSyNRk67eMv/7fwRD8GRc
Oyhg8NsjgIk7ah0y0bbo9enOtPvE5PU6lOqqRdndtBgIly2Xo6ApQ7CJutcKEKs31tbt2CQVD9XS
qwNUgDNKgR0VriYkxm74zia0rIjDMLVcmhGTRZwK6+rRneISSNzcfQbQ4j4zGPgiWOrogPDfkxyN
BNWtgEaY5YxRmaaEWdrRs4OcKQiqlqSTjxUq6NfSJRtsQISLAJ5Bb4wr2a+TfSQwwzOufJlz++Rl
VUdStfc4UGj2QyIhcyC1l4veFHb5qcbROXjADl3GaQVTGprqT9puG+07SbvxeNNS38I744mq6aC6
/KEbuedb9EY7EbFGWJxkj2eEmIjaxbEsCI+zc0TGnNSCzXpd98melexXmfAPY9q/OP38y+sQSZNu
JBkzlDduCmcD+CPbJbn/eyydGNN+8zZ741eQDGAfJ5A5VUsXjyxUlHLY+/Sczli8EiYEWMrB4mcJ
fy0dBJc++0viq5hhDaTd5A3CJATC+8EC2145TM1NOmfI+GZoCGSP2NVTbpniCLwMYAyDnX0RNNg9
kK/0BfCR0ea18OMlY/BmikNNMD1vPPnYMPAkRUjtdP4fe2e25LayZudXcZxrYxtDJoaOaF9wADgW
WRMl1Q2iVJIwzzOe3h+ofbbOlrvD7vCtbxAkAc5kIvP/1/pW/T01BSOhHEqvygTcOz26xvH3Oeqq
Lcq8cp01/EVYUbER3SeNNNxtU6uvXaFZrqMrk6un9bWcyTDGc+1Oevxo6GCSuhK5/VhRqghs2MTz
wg/wFzYSlTHXAJezhWl3opL4PilnK+VspnQBMw7MFwbEe9PAJDsH5r7ytQ9dKLpbvneS/Nks1Men
kD+hnxnRlrRN5kQ/ghJJpo+BMapLPEzNR68hi0QEnOwSIzwZfkhYECouD+QWdoeizd3gI61n+zFK
xTYi7PUCYp91HxWTDUX3BwKBAtqWl86KiLQKspva0hpgWLWQ3UDXilB6Bg0OJWVRCmvoYcWce6JC
dQULjzZxYgCuqiEJ5TYGlD6nXdSOsHjr+BtmBH4wrWdKPfk0GFSogw5ogJy7F6tuGkYobKTGWFJZ
lRTjzS5/MsL4NACSP7eF5sGoPWsOchWj4Xusa+PkqGnv+aRI0ZX/mElMF+2obajpf4MYRkZoO65w
S9dANRV3HIpgX+FGF7Xj46ik2G5TZmX6ypwJdOaT3rYskqPySABQtTbya9MiQrQIy9lYDUScwNfd
QYndOMMAJLqRDdyRxbkiNiq2QhInVjkw8U0NCYgOWP5K+NB2oqIPxrrYKzqCMSTeu7YGg+Zo/lby
5VRM42KLk0NsdUepVClPmDz1IbrbWS0vyxKKCdHaVGA+SDN4yjEtwU+LnpocVfI4viNQU/C+AA7r
IoQJJtltK7WWXh5q6jPR0G4vsgNZpfMzDDK4EbZ1E6yuUWAz9yd1JS3oRiwz7twAlWcO836QeLxp
um+mqvYZcLPNCHdPt8cfz7IYHrtYTHs/SHZ5bjOL96l6I0tf5/jS2ha3zmzi8nSgNAc+lsJaDd96
DQ0XzEOXiQxls4lKMMVEymJJKtwwGy9CGqukCIhjEHq0ccLoc5shco8pcnc6+m4gaMyqxIzuE0ea
GvBxoemmB646W5nkuOO66cHA8LjMFfSwhLdx7oq6wLyWPQ8VulMQOemKUCd6A6ZKLyHJgq9px28+
TrC16Qia6Ih5M3I8qmLzdSYvIcXat9Xs8nMgwfhHQ455kgDZvNxTpIx3Y6ueiolUsnjS1woNNiLN
1AyJOGo+egJ0p6V0g6nE1szEhlMAFlMIAvbghEuvSXhdYX2WwrfXAz/ITayZP9TMcXazlmzxviO9
siiQyQwtQlr7tG9KAllguO2hzuQ7gxgUJHGcLzWr8KyRchl4fcflh7bCz4nwtwx7DF+skeIMM6hC
eK22WEzmmGf0WQk0cb74mLK3WMNZ2gvtydHzLxgwceIvcNCo6q8q8u1VixR1pSQcZM44/OiNUjlQ
srWOGm3TVDmkNjK8xpqacWcwfZ3Sg15/KVV/DQNFd2scRuWcvmjg6xrIYL2FK5ZpkrZB+N9dAksq
i+Jx3T/1JFOewCXg4Mr4toqqRgolwENWknpkwmqRFdCqqeZ5pVShySQ6fozjWG7KelEkoRKksY5/
F1vxqdOovjFTnj1N0rWgvbutRvFChmq31tTUp5WSfq5KcRN6iLt4BhuUUikYFltJBazMLy3WeuY3
1N2DF8GFYuDCblvmNnASAzWxbmM6tiYdZepYqwd6QoyhMjxXcHx7ThMboYIYGeNAPWIwqCu12odF
PmzUvHrNSsFaC4GlFRqvINH4dU4bR5nWJrLMdRobSLusUPInQRcLS6Yy52Vm3tkHcPU/YKMeiEUA
jjGhRDcFP4TFYg+Jul6PZj2jzYHiFHwVNbiDcHY+WJn4LiFst5RzI62ChiWZkkf0MpCjIojuUA+M
T3M4xEcWdWys4PPAOOvK7iPVbZYVQc4EOsguBibKdXMccxVNytIO0TDS0g5yvsxDL8/3jdZLt5Sj
siMC8Ui+MOgQH0oZKTCUlxqcIOyml3VZzqcrZmLeYgdOovo8puEZDpDhVRF/0imo3C7QnkNFYUaW
o32zHznZRV4+JmfZVjupoK5QfdCNes2SdLa+VXayd1LqGjmt/bXdDy8z1XFqM93BQXBNrYH/p7VI
Kg0K46PWZccGiLScQdTJOUE90Fp7axTOfkaXrlYBdrcR37k/U4OqEyfb0p6DbuWzPJ/CnrlF/jHm
VKxyRsW4Mn/gqPvIoUrWkmWSNlWgrhFXEUEDqcY5kUlvbnJbxG4xBbuwin90tIT5pvhNOyypUIt9
dQyVSbYBMLW2fWBxeYhIoP+osKd5RbRhKlsdwCR9l5Z0npvU7YBpjr4fsO5KG1czOxpMhYJQk/wc
Dl66kGG4J5zzE0g154BiDvxan1wro2zdtj+VDSlshMGjU+v1pz6ZDwlWJTi7mDFF5sY7DJIkQ+Bi
NsUQHUL9DYQ9mRN1QTyMg04tH8ZHnSx4VuIWmaalma1FQVYaS1lBTvuUofAmk2qOfHG8b5jMkZyn
TMwAiSpYDT28pfuOcrqaTUA0Q/iW23Phbw1qjQfMHaWxu1/Uzb7eBbN0kRLwOqX61kmzQZ0Rgupf
NnIh5N8v4T/581IdU+BeBVaueqq9NAJxRtCo0VqrOc7LRizJSPerhENOzvp+/b7HJ7RlhTAu2kC8
0g5FluqHdqRKjqOVi/cbGaf0g24Y086pKVLrBK/dN6BMaB+bcabTqqWbvEi6XUfVP6YMmz7WqzvE
/r4ZR2SXiALs4Wx0+yoY7JOxYO6TeKLvpZEFUiecze6bUnBpcjwiketDi67lTLeK1Q1WW2LOoL39
elhiST6DaSa77S9m/n2n3t2KOk0f6RjURvvEEDDRaAmA3ZKavRLKFJ6kkQ03Vgi3soQ3lmCYGTHL
XPoxmbODTJLwrFfB0XIUBZ8hmTbqOJ7IkGaxoaPqAIMRfMemgbmzDxlflbjZgMu0LrzDYEdJE8wU
6dGnvrtgXEtAUkblPhXqfNFzXF4Al+WXti5IZHCM72ZCy4konS/II0Kc23N3STTk+gEQWIwJIjzm
ttrsoziMjoHe/Hnpfluw3Ha/hCDr2hQSmzDKzhu8E7eQvBMieioiRQvl0Juotak7Ga/3qwacWjok
uv4qc5wq9733q13bmvshfZwtI9wWohfXMSYvUfoo/9Dwjm7Zy+kQaBAq9EbwaWaR6mp8sNeYQb4b
yV8CCPK5M6bkohk2S2oZ4oW1xrVvq86n2ul+xHmafGuluj1SguAzB3PyyGgEUUZBwFKgLys1rd7b
Aw6XtlNeiohYRUkG6DFwbOPI2mPtqAlEksqsWOBqT9B/tKtSN9r15yVQh7VZkfmn+83GiSbx5Ecj
mbft9O1+bZ5x1DJtMXGN2DdNiuKhJo7oRasK/jaxsA92WBF7V0lINziOzjXnrsCv2+t9Y2D0BuRt
Noc5xZITIzKnXZe9pHb7nhtNxOFcY2IQbEUvVRfkmuc7c/niTCNwNEOpH6okq55nKc91oidfFFtj
DuFotyHJSczC2vClXbhFzE8/SVbRByoH9maCtP3FiYvXBHXNU9TO+hk6VIoWdrBm/23ogx0Tdp2V
kuK79pxAawj6r/RJoP8ao81SeVA9Y9It/p0g28AWtJsGh/jnSOHrblF0FxM83Wmmt2HLOiCcq00Q
s00RLSzWnenkBSRPbLPMrLxGn61ziM/TLqXTrFU8yxHn9QSUszsUufNgwLBGcpEIj7PvHPHYT7wf
zAfTphFWtbuj6f9LDP+X/wc8/8f4b784//9ZGMDyav46qvmf9yCA4HuxkPP/dmV7B+Y/dt/r6ek7
f7X2niPw55H/tzv/xO6/TOX3f//Hx4JJWx6NpnL+NyK/Dvf+f/zr4/95vyXN4N//AT7r2/v/foef
CH/D+YP5mbTAUurSQT/HQ/1E+BviD8fULNVWAehz2l32/InwN4w/hC5VwzKgcBkGvom/EP6684dm
S9uyLcnJm1Hb+cc/X9i1SCcSFvnM+Aj5IP68/t/yjri+KG8bsgV06zeEvw4hU9U0arXEUjq6bRIx
UH68P0V5sBz/3xO7RVlodKyvktLcFHU2HtuSXK/GSaqvFNQg9/nvhd9n2yLrIuQCcngslrLL/QAB
t6idpvilIEARXiDmjJT4xs/1KBmr9fKrgKOyFrYN2VMBQFGYhArd7ykJ8FGpBX1K+yHzBFrxnTPn
aKMSIheX5xZyAP6nWN0V0phzbAY1RRPA2pXM1AfE381lCqmopEik3hsTr0Fkl9ZjbWj5aTIEaZ0E
br9Pan8ktlh7Dca633cEgBFuwh1G88kONOuLZKLj4fIMdglK+s8VNsH7/bAvx0zbaXVpkIhfCsd/
6pbHMzs5APWbuzP1gozZPc7jQRlxOeaJTj+sjx1PaNGHnwXGGd0QO35eDBv93CozgtgG+aaTZFRa
ft7lfr9lo1r+A/y7DoUfB//aeX+ApmVGEzNHvd/+8/6/jhvMAPVUj9H9193ul+73vV9qbYnnBOy+
K4syAR44IIWOmie7q6zXkV/BheD5W0lN9nXMkvbBtpL3+z5NOEzI4+LHfV8AnmHB/Car+06V5JBT
KuBV3a82sl8yF6j73a/KWYLZ10e+JaOf17EEnDdXGlnnUP02tpYXtwL4ElGuaevmWJNvvYlQpAxS
NDXL3nDAGJjHTghzabmK1GIF6T4/3ff6mf/ui1F9uN/V1qZjIIry8b5PgZCcdAhOsgX+vWRTPYxw
1tzMR346illzFYfuNVUw1Q21UCcRELGDH+jGwxhjN8wCTT4QzkmGtuZbD3CNgR9zlnogQbNzfTGh
fsnsxs1gVBImb9UuhwC1j9XKHdM8vWRBW7pjnOeXcWgKFzd1eSlwWLok8NUXv4cxOoq8vYy1SNxs
cDoQEiSp+bDXLiHlVTezfQzmPVojXyjqZewUZZuZgXGB8utvcXhKns3E2NsK80JAmg0OOHEuZKla
W6W1/Euhl4AR4yK8+j2WhjFQous4U6zLKD1fRy2gXRuL7BraFuTuHs06I4G6QIWr66gDl84WdclY
ddPybP01TPURNI0crvijBo7L5+sYRv02sysNYQD9AB/rFs8WtNuRGcY1w1S4xXpqXUf84luFMti1
4GXxbLZy9eMZRATwg8fR13LeWxs/okhGzayM6WNYcxYk/wfzlOR0NunSeFCGur1YWtjvIceipOYa
VWeMHMslHCfhfoggJv/99pm/3S7R6mj12w4auJQ/iClb/XqQ+yGtAe/CZDn9+w5a453nGyzU7vcQ
fz03WRMhWMNY/n4POlmUXWHCEbKQaazsl9c29TFpI0LPME9w9dfGB6lE34P8wF+33S8Zga9tLQWE
2q8d95dAW4JWTNk5v+9wUjXcUsjJ8P788znu91CVAEgbfOffd2hJ0m/QcRo/d/z6TEh3xpAki3B7
f6hfOyqTrHGtD2lt//0jz2zoOiHG+d935KLp1kLv6Jwsn92vD9DwWe8VrV65vx7+/qBW4yyJ0kSH
/bajzxeButGF3m87khD0TZPjfqo7RCxaFh0MTbNeGVQ2UrGmT5k2o64G6euiPNTezAqqvQqToKEP
/FBmnAUjYYfnoR7UkyXnckMjAY+x3nypHcXNZsv8YN6L0wttBH9wsamjQm4yMzF3alvMHqXF4SUT
zgdmcvFBv+/iCM3Za0YjgDrh/qeG0+/6OKxeraB/NCZRfF2UI7zNsL4OMcJ0PzQ+ZUGun2hmnzIl
yB/vmxqn90MHX/R+zcQbvVUkNQHdqtJLAuHF6ytC+OI8SC8jOBXm2VAcD52Vne+33Tf3g9uGrMtK
diYNu7l6bNKrqNT6WheE/RJxjTwLcOXlvu++sahKqxkJjIlfJT83kzMPD2kNp0ertnNVsIyYywlj
X3SG4Js86rqdPKpAQi9E8lDX/OdNnZImj0G4xyneXe83YyhLHivyC1pmFz/vfD/IGMPXumza4/2o
+01ZR1u8TAl6vD/8/TbCYuDQlqL2ft1WSRYlWhcaeGd48PsztPpgbrFtYolebrvfV4eviwUgRiP4
121DlbV7khUZF5a3cD/OJKPuyCn0OekjGJqa0itn0+mxB/mfrK42NoaNChDqwvTaUExwq8mNKkxz
isjmV2uQk1cKgn4psE99k96cytFc0Tg2wCmZ3mSr0FmIm9LDDJ/cWPNC2CYtYtMX5lszBfktsSiA
VNpkHLrlKufPGvZjhBNynLPb4mysOQszmjLxcZZTJVoW2gN18HS/lo3PalyGr8Pcvs165p8CzB4i
J3YoFn2zQ147X1AX3KgsTTchINyYELNRodKrC8sazXhINkEa0L6uo+GSkee0NZQs9kaWKDcNxgHt
x7A4dEsITuZTttGHKjqFlrqmI6bdlKHwFMUxnmTUZa9p/y7rVL9VmoyvwWg+o1sguTKhyxd2vn4s
qUzQyG2MW1/mikdvgUqYprz6g1QRF8XtNu4bfusoyLeAnEyP7vi8psBObnkWDDe4CDmemaY536/q
SgYfVEWCV47vA3PbhyE+xTZfTG9q4qmkun5/32lG12pui2+wtOuXruc1ZMg1mJwUsNl5n4MGWoSl
MM2hvJxvWEPphau140EYKY6T8AGjLRt97MujCof9Rkf8c1AZjADAsuh6RoQq6/VLOwIgJjN1cGtk
D6Wh6Dej9seHqBu/39+3PfbVwYkRz9x3VnlzMduQuWlahC4ReeJWpShvRBOSr7hctX25ePoN/WyV
YfBojdmlqiIUKaX/NJhK/yJ5bseIrVs9C6YzE5DOQTdvw5DZnlOWrplgjxdtbd/45moMA+Pktplv
3bAVbZW+QjkYdsopEpX53APKjyGriEoqT8GIU1bFUVSmZXjOh0g9diJM3Mk3j04eGXs1u7T5XD+0
TkBUrTo8B8h8dBkjZLRIcZFU3oP2bJvD3mwsl/BK8WwqyOhQCh5KzjzwU2tvNqMdTDdyiiNzz/iN
+zgnUvV+6b4pxCj35GNuAxWLV9QRzRBbgat2CJ2w5np1qH74ChWGMSt0ZPrk7U5DEBwXmIbMKAlF
4rnPcfsj0lQPFkx4056hUMaBfR1aRP1qjB3BsK3uoYVIBtjkzWksDN02NXkAESSO5P1TrJqXpHQ+
dzQzXvKxSPd1mDyXTgLPOAyRJirhVaAmYXrZAvuaosXbibI4mlaQ6tzazCE8kWu8rvUQdDp4K5Qf
NVBte3qsabFijXHAvlHqCBX9LaAPSdtPRQWU618G6pteMfWIouf2IXQAtRdm9oWBcF+VT0BTpxwt
Y9c6x9xBWA3MADI5FoGKOMfOJzjbDh4mpYDw3Ng/Slh4bdyOXgVfzAiRFInUhEDkF+70moRkM5Fo
i5okq77OjenmFBYdK3+mAPne5q0ENG//GBborwk0nxAc5i/pNhDO2+Br3+R0bi3xaEt0qn5lvQ/w
OsYEjLCSm2JTSfu9rpKDPjmZG1Qjru9KRQVVHTW4x6lekjEEBofaqQqUTd92gGlk/RRWKJbKZoF+
NzcjQ9+gMdXVgvCUSwy7ZFDmsEtjfgCVc0njRVRcwxULbHQPdYmAfDpiZ+3dquvgDsJW83Q1RMgR
kTUj+Rnienf2VNf3eo2rTuL+WJ+o+EIDtSo4WTgwxsErHLPZxI4en9N+/hZjsKjy57ICUF5YnCVD
gGNJr19LPbtEjaWtdMRwYToaRxpPBxKBQX2zeM5qukSy0tw2jr4hTMjXyVC9oqXeRA4WPNXS+YBi
eJl8TLAJZ6QUKGsNpIf6i1HQLI+moQFrUz/MxdKR31ZEXCdNvBuGxKsKehuaSmJQpz8x0u7Sqaeu
3SH/DCTGdKtOMIPO705fgx9ihlE0RAN3Inp4QOL6BXkF+Sj8zmmda9i4OkZx9ZPdkSaMuvAJtOWz
JOY7E0A6nOQT0X7IDSn9ia5VCPmA9SdL/Qj0cjW38pCkvroiNwkhT06h1g56XsToTtq86GrqaoMa
B4IrhePOTCOvfChqFMV4WOBAMdTyK87nbQ/8czumu1IVC2kkUffPgR105+mFqNjSUzIdOKKljaus
ppEW5DlKzPaTHsRvmpMnC1voInrw7pLXCJYuNb2gDFAEJlOzgWOvbBnJoWCyxMvAVWNZmJ5mJ99M
tq16Jq09jDDfw34hSDZqxr8G22MRmsGqGfMDOImIUAMBHav2cKpX+7mfIUBTHL1VsF5lBN3RNJn7
RIvHfqy0twonKeFN5uAaQ9m4pcqfXMicSgyQA5zVDLXxjJ8Qoz4TTnU8BUQcPbRwPYJpeJinudhX
CYolYlxcFhoOg1XsmTC73qSmxAjDVSZLzCGtqSK4C/3adZwKZgSm88rKhp8iI+vjEkZlq/GjZBXY
aMYhUfOIqOUvSjvOlHlK4l5oissCOsJgT5SJZM9wZOjHwnrK/ao84+yhf44kajSrHwbUzwcRFPaq
pWu57yb5IoldWJE8Ilczva7Ud3RvSajYJOi1dyQb7GxZHUHDNsT5Usi19bWtoHZCPqGtdq3M0SiH
u5KEaz5n23ilPogyOU3zg0q+GdmX57A+DRqBaXUR8c3beX+cc+PcCVijemU8Vpb8MqeHUL2oYtDe
oXiQfgMdt5KqOPNYai6SU4isQkPL76pLxpnS850Inx9gOGGxcdCOnA0gcFPqKlkB4XW25a6xlLMW
Oz4pGQaqYWRxN7+ui80Y1ePGFM6Dk+vm3umf2nQuToXxjQhogYGVDCBn4NcoA7Bl/dASWtnnZyWb
j0lqE00QWfEWkOFrnzpXqTrBC0QOOLmhdcSmbaxLQnrPshQgEdpR3VFP2ZmIfFeiTKYNgqroFEjY
y+rwuUva2gNbCv60WTVl9qFkEqF109UUFuoeACEdri4Y+WOIqIIm2b/PwzA/xbr3MJWtCWsYJ2Vp
F24BIH8rDdrKfpwgY/ApbjtJ8FYpFrF+JOLQHZIUq+2Qb7y4VGNaepJEPq/Pq5c8T0mewStYz5O2
L7QIJwUpdWc/AI5k1OrFrmZ8pQ0xlXagXjCaDubKH5WvKCbCJ8uOkGiOWF4dABHHURHAFJxZv2lC
fx2sBIXF1CmrUdelx//1e9XxV56j6lpRJDv7XbI2sJSjYdED5RBwsluHpcg8LVSsLWPb5C0kTbQb
4RWleeOVDbWAYAR214wEUNEb+YjpCKCx672hFsrF7iI2Kn6OZd7NN4tis6vJN7ARMZeZM1OcRBFa
pcidsFE8Bfn00AZteHXy72VS2wTPw2NMyz51W5Upvza++0YJ1WdC1NMRe7DKHO0zKKVj0+TWBjuV
SZQDw3KEOEIrCFaQWnpV7XlcCoCsViGwrGSlvg/OXi8dhL0I4vylTEft553CA5QUZbG4wuCPOqSL
EC1YbDk1zIegkK92r7101zS3cCai51pNIsU3QajBCg4BepRVUDRkCjk8FhrOmHifkg8FAtj8LjLH
7RvzFVHWrZ9Mfy/R2OSzMR3B/pd0GNHq3i8xg/nzEo1pGKNADTY/d1CYgVe9HH3fJDIt0HD7cOz+
2vEvF3WMkPyB9M79eReSWn7e7371/nyjPiqe6M3Pv57zP3odcQFPp5kbCrA89390rMyTehsgqiNq
hqcpTQOJ4G9Pq5P6IgP/9NvNrNbM7f/vx9y7Ov+HfoxOj+I/b8esvqfvVHb+tYGz3OHPdoz+h2Wx
9LIsHRmsrtn2P9sxuvGHZtnoKkEkWpYhDPb82Y6RJrs0y1BVodGVcVR6KM3PRGWp/aFLE08CkxtD
E0Ia/5V2jKUZ2t8TlSGCSMOWugNTiJ2aUP/ejsGePoToCvCawErKRohZz8jcLcas6WJbDmaEQQQ7
CGAQcBWSpFL9Y44GZ0V3EsemRJ6rs0gdeyaWnVYjmZmRnUThm2/UxiqTY+siW+nt8RkxtIXQQdnZ
tvJMxOk1nUxshs6TbtiwHACyrzIE6oyaRxATKLcboSFpUr52Ro3cMv+qd9phnKHtFkrrOZNPEGdT
FGt1tJ5JENaB7hnZZiijdoXMH7pWOcRrYaBiiRmzTB0SErFUFAgZqSyt+aQ7ceimjDW+Zt0Km2UD
iU1AHqocvgNGHmC/4mIEbyToMm8I+m1q9d+qR8ZoGkoNcx490vF+xB6hgL7Xgq6JmcySGZ111WYy
229ov16nurkO+dfBxAYmDLzhsl0ZUm8owyyxc6CQQ0PbtoWD25V40qYf43U3GLu5a5hxYilySAY0
iDKI++zWmqQu241xKiprC1TNo6hSrsbEYG4AFKdRNaRVMW38grylfv5IyKWKHft7hGsTMyzVwFCF
ubfRWow/pPvtwe59Wr6RNPV/iJwGUT8C8WnBPEMTZrJrwd+3j0ymVFbkt1ybf3wmaVq4KorwdQ52
bcq2HZkvpHVhkVhO6GVzrfFFgP66DmE7uGaV+VtHgVmubnE0g44OwdfnC02mKsfjLevbZptTOiGw
hNHYUl7mkahppt+l3uJYkNqaeGFM2eYAY6d8Ggv/GCJiRKM297hO4EZkM3wX4pBGDkREbryMsI5t
oznhZ9iqaJVDONc7UVeHaGJd1tWLrHvAajXiNYJhcDWQ124dU40QSQWcr9aD48tDYMCqSDNO3n5z
DebwwVAix8OlMy96uToC7xmBMY7I+PGg8XyUPskFKokNMIC+KnZwySaYeN0grVNbZF9LCeRIhlfM
JyDHKmvcBNWA7FlioB7JC4E3Y51wdBI1rAHLFQGuHeCwHQQCVGqhvUpFum4MpIyDktgsn6jA5Oo2
jPjfAf79Yvj2Z41fmxeRnMsUF7G4Vr5rKrCzOv7otD09028jmFmEqsFrbScdVdvoBQKfgyIBQ3Q/
26fIYeVimyzFg0E627BfFgYxPhhcQi4hvcvPae4emxBuRmqho7SXmdl0o0VDOzcahTfbnLfDYQm2
RJao+wS1FLjjwF+QtKFGH5VsQ8R5EdT8RCVybjI/iBWHFcxc6riYfCPIkt0wHvKOtEmt1x+qhmRo
nTk72jMcc0NlXNTiUMQlqgddm9CWG5uMJfGjCN3WjIprXU/Uy/ohhvSmrQ1U1adZyx97I2+2smRR
HqfU19ql0de01JSoPjGPIMCD7G7KqMYL07HBA+pMDjh+WPRhjWlcup4pVVI5R1PZzgVuiqz8kTSB
f8kn7TTGsYnhaGGxiU805dVtT3i4okzBkd4ZcanT8GLm9uvUAlgShfzKNF0ebIzbhlAk7vLhc4kY
5KgudSaG/GZjIbYD2D0ox9bogBjYw550hvZUDc4IsgHiRUs+TmKIelN2yFUgjOkbGUQHJVEeS6cs
DnNPjp1TV+CYCYLQs4mu88J7TXhBjjWq63b+wZJ/3pfaSC8hDzc5zTS3Gs514VestKp4izkpXith
G2zCkuDesks+VctPN4+qm5yU9yAgGRZp9rGh32TaQ3fy4WKuNAvWQD13uzgbtqqZ1m61BGknccui
s34JhQuAsffgHuOUfiShqXT5QhZQdBb73wfHYqmQGuaqlC3WPcx0GJ58V+OITWuVDwQoWLsisI/N
hO3TRHS/cjQAwHMJ9HqxkWGU9z3XRnN+DOLsRTU0FMQ1RDdGbgr+RGbhnLLn8KMOdEImxvkT1W0G
QJCLdsT/DYt8MUJYFXYktphi9jCwLdY+9H96bHtQ0zGF6/VbFFc9CHNj8oTdfSJR8NOESH/bSRIl
hiZddzWxuHql85fGXKES7OvCcP+kDsCVsMy4VYyBOcxjTCuMsKVm3ILKjEiia9apHdIDl8pD0evl
05R+RYKWrUOLrrKta08D6XMZXy0q59Vso/E2M0SJX0vLCLxmlrY3xBWvQVFg1DBRxXResEgVl6rz
TYgB5rcIEaQxWnubr5o2X3bOfOe9QUmJUst3Nui0gVYTBmELvbxkEdOAqEpuVQOwI4Dpc4SQt2sK
FMnOlHUb+bXXWeIAQdvmcz8dnZhrGWXe2HjU+vxzao2WG3doKhyWHhKc/qpkABLzRA0jHmgBZ8kZ
HpHl0fW70nEBNk9iYxPbk+soBEX507QdGzl+zbw5TtuviUMpLaJo5iV59pxpTeHFlsCzBz1yMtFA
1HaBYLxpWBbpwans63JfvCn8AI6D1hMZmFKu9pdYAp21a4EMvnP6R+EH2bVzGo9QH80LZDYDagw/
IA8uDRj7u2mTd4y77WCUpc6istvpfgxiSQ+/+HXZb/RyfOT8BrvFaAOiMXA5OCqrwgZg33awsRU0
IctCU3U5IyMz0zgLa4Z1ahC3qxUAQiup9qM2fC/jkFXYBOhgrgzK6bwhqfqZFwT1uIS3X9RIaufc
kvTIzPAzZKINBSA35ZSyqpyKIJY0/AGOFcl++tbr2qmPOCdbOSDUUhYHp+yLc2aCXrZj+yDoVSLg
0sYtSMF4AxwNe4Puf9hKNpE5ZvVHP8+rNTTVgKw96lGB/o3x7kvtQ+1q8Fqu0dVTWTTpCrZwVf1q
R50HqWYhsGlX5RFL4kFbQHNDHLaesSBD1dZA9ilisemC5rM2MEYXUTKusz5jnZk/lbZNnKUxozwH
wKxh+LnaI/mKzpz5fAqxsXFgruIYHzi8KWFF5ug3wwLuooM0Gew4v7+iJhcvehh6uEaJWYm1RNXg
o3BatYhQt4q5YMbgDCWLMk502ZZkHs3soJglwS5vCGDrmdhly+5O6D/GJAVRBM+vixtXEfm4FxZa
f3RVo9uGFYhzA8vkrITNQVOIU40nk3nDbGGoUk2idQ9IUgz8L9NLj8jZDawphqNK7E03cb7Xf2T/
i6Pz6m0cSaPoLyLAYuarRCpLtmU59Qthu6fJYo7F8Ov3cB8WGCyme2yJrPrCvecKs+EXZJFn6S8l
4TkhQn04gZg+YJ9l3zgUNMCfOjPqdCCd2SGzyl2ZBB5dNhvg5aCKMQuXFIER86gj0Uo5JponijOH
Jp3sGCzKSwmBdDJzHKYtk64Yb4G9SF6Q9Kpj2d6oXCbPo2NvYSFkrCiS7lxV3s4DAnJaAGrtUY+4
4dDQ8jeJO2x1SKA7z51Dm8BDHHD9bxfb8Cc1AnR0ggaYTUomWlhfatfAENkDc7Q5mnLySUgohJSG
gHLmngdAdzBUme3MkmIQ3sJuXhps4usNg+b+X6ONz+goLzEgX78qGP9lty6qf6CKkL0MbWz4Hsns
IDezPWpm0m4m1z5GfuHydX2SMoNQOzpIfeQrTiC3V6x2fMnBCtk0J4iaKyEJcg49HE5HzWY8MUzf
SzQhQpbaYTFcM2SJAeiYCVTeLH9yIdV5elisdYIa/33oDYD/a7IA0JjuvcUiqlHOL6OrjWipyfKR
6amKIarMOOmIA7XIFRzwgcjxp63qBHcqObdmTzadAkidOuRA6OXUhhISdOWikY6gxAWN6j/bDpeO
WfYYulIi5CvCi+Ggd+CN3MPU1Ydk8o6atAi0nQd/NyaOf832RHZFQc46Mkzj5rksK/ksus7ZOsW8
xkI0pwLU02mqjG7Tx2LND6MOlbAfDSRMV7x0SGnydNdPXmh6dbuH7KC2S6cRMOTHLNYxiRZJRt+U
D9zIBtLxReZQnMunwV7MHRSa0F1aGGdGZO3rOMNoRhTQfuKJa200x/iTt7C3/UDHq7pdWHljFUxu
izdd5NR4W9O2bMDc/XCNU0hA5bKbTezWkQeNNHebP21EbkKE2YhcBP9mKA04mFEDmOdRK113uShv
jpGsFljgl9NUOALoh6xCMm3zjjGSF0FRKudAI4UrUDOTztjSXtmyfeAWG0J9ZbgtQ/aTdvjEbR4g
3eldIH5uaPa0YalqmGC2bww2MSlCpNgwIYdfSF8QLJVLruNWZVi7InVIDeOJSS8WVUAPpuWJs1sQ
zrM0433BHG/Y+P7QGIttuhLu4Lh+tJ4HS8dJvtn6U5PwOBZlozGSJphgYjMW9l7/KCp9wln97LSk
JVJ/kZfN/itH6xsUDzwdxMAsNrWn49+mKXmpHSaE8KG8DaClm9R2SsL6LejpWXM0jzTnvS9RzE/x
Bxmp8FQ9xw0dkx44Thhu6zmZHHrOJDtoKJ8CqAHDvgdKFZi+TRfrFQcRoWjKQMEOhXzzYSWQ1Vtt
R8P9q9kNg+RKBUqwdTdzqC4KoBN5yImaP/sI/IxgEFfWOw1qk+3pHJysLP3o3UPIth1ghjP4pLsD
Jtcq8zQ7JnkLNXrMqLz5zPdjB/9JaTcfXUyUJq/g3hlT0sxJOJlZPIRtEKd1trMVZXY2vErPdrdK
H/WADEd/axZpvBs9+i9ZnDGiWgHHEsb93A897sI0N4E6ENeudNZpcbyqFEwXczgR6eQhB0YH+MbH
wdXFXjhPgemAzSDP9R3U5rvjeowjRnM5UTAeq6ECjewxtNUAT9WVTwZRWn0TkDKRys3A1TeP1lQM
pOloOBIKrhQxvdXLDHa2MvhAVfHheNmdY+dzVJdk9EkIHNUH7Fub3076ByKFTpVX/PIK0XCR28qo
AEMcBf3h//82hM6I2QaPqtQHpN5GxsBBVvChFddfjiVx2w1EEmqcZzTn8AvTrA6PaiCEHLx6s51Y
GBNTgdEvlf5GTAmNCSzdrTGmlIYEpwN4eFg6DTmav5HRbndlBLZJhSpuJCj3vLPWpz7I9lhU3V/h
Ia8tUoZA3VgfRgxAu64niNbK1CsHy95WFpv2laOK/QBxRQ8DuGUu5WtohS3+S9wF6vafUSjiYMb5
eY1Cz1PtSkpXWI7xdBFDetbSh4r8PpQVARGpiaPMVPyarlbt2aQ96Sit2JB6WPNi1fLnrRfdL/d5
C+O1H4q/LvCarUC8X7VG0GsrBnXsqXqjMuiL5qVquvKU+P0LAVNlqBfZizkWz76XEV/U8wmM3Cxp
AgV2HEQcNjWHmBaipc4PJNAF5cgiyI0IZPF086vGt3XQqNx2up0Pq530v9rpodCJFn3IlGLQbZU4
+eqvzHzvtoBcxOISh6l17dDIwaWRf6J2DvgzmBOH8poNCxsK2B9mlT4KOjySgWme5uQqAPhEtvGm
lcDqkgzuHWCAYVl0ThhM/oI6egA+yMgGXgRnip66qywgvUK7CsAcxqRiimpnjfOed6RPidvDTAlI
VQP8WYp/SjW7COIKnp09heS5padfBvXF21HAnmpO5PvuM5h927xFV1ItgjnaN95eplFZs4uJMYX7
dq6JosqUcMIWXYlntIe2ybeJMIlmmJ9oDQMbVCChyAahGECsooVYJaRauaHoJ6ywshG/RZG1s8Ax
c6YdrYQlHEzGcmPlyDJIi8UmSRIXsEvZhyzhJWzLIaw8tt4juLDunuKI6M2eh3NpAwWhY9aOC8Tk
o8W8bmqxWo95i7RL4O3zqkNFWtYirfeoqE8YX7KDm3UfiFIRt4wOwO8SlyScAndbQFkiUiwP0hyj
zByntOw6kWu00cAw3PWyEWXGMMV7oYFNbpbFCMUa+3ZHzN6zB931phvuOSdw9WnU2hciZ8LZEc51
wWa4Maigz469HHWSZs7gWhsDyEiMbQtXCnGr2cGx05OYKST569qtXBCdF/xM52HyeZQLte8HX99O
kduvnne+PNn+DKxOiYXgUsoRCLgRmi8bC2mXgg+RY2MFwrFuqsdVX7fWFMLrn1hWlxija3iHxQxx
MsXnacjVEJxHFcQKjKWdSARHB+vnSR+/3SZ6VmWq7TqGu4yEC4BwIO2KlUvtds530pQKivzZA30W
GNi+sLR0zvQ0DqRF+djBeBxUEaSOQZsye9EpR2BUF+pq2MlnYfCI2ob2YtFcbQXKZMG1yM/pbW1m
07sUsR6lPwI3k3lJNtDezotzyKYuxmLIE6Gy+ErG+jAt1bmc/Xcmyu2mVwzfgMmBQCqSozTEtXL0
jmcOiQX34AbOjjwUglzcvLsVlguGcIlOfEzOE1Kt7YLTa+e2eEgVPIeAu/ubE5nNJCkmUukEWnZ5
iVOYbPXc4royOo/2wxrPOYifNazF37WpGQUlQgwT2cmhjRJGhMRFI2Rf3F0r0TI4Nl+pk3XUzTxO
t1qLz4lixsHuzSI3RXxXqrjE/DgBj9grfzgKfJKXD2oEAJxbNvl22mSHsjX3TtEvf7SuuOlt8do4
mXbVYsIoV1mn7Q/6bkktmACKKbAPkrUp9m1Gxp2+NHiPhmYIGR2fXbfubrZVPJr+DdwzmwhXO8Od
IaKvgBNMONihLNBPYaMJhHRWhBFaubqCe43gLlyy71n1RAdJ3M2kUUKb4QbeJHaNYcpbzhBDdvxC
3VXXKbDBw8l9StkSzu4wMnyFWGX69TWyejtcjJOpifk5gsUADmQ6OdF0stWSbI3F4Baja9s6I5kb
ElCdppJ3T/QsJ6oJc103PEeVRUeHAaUrq2efSmIrFYhJB5x07nhU03LYYymwN6xpieI1GZZB4qWU
tokzm/SX5qW1hhHcr/eWljBLDb1cgmU0+Dz1+FRr4i9o6IdHT5yP5r81bq+IlvFKBPwfw3WKoAby
GJHJ0K5NK/jL7tBU9tV1Sf+a24mIpOZORgnaYTKvgsb3nT3L5PvcxxSdrcAOz8xn1xmfZZkOAY5b
pnvOlKzhfQuiM5zmUZt10I4fBlKxo24+x8ZEiWEax5I8TmC3TNharKg5PrZrLlBGSBxrhSpZOKcP
wzP047M9UwbTZhGoJu95EZ9V3tP5m+r/ibHbunY/i1r9w94rNiRXIp71Yi4xpgPWLLujGWcwnDTC
tOwlhYKmiOisZSIPAh1iAPGR7pGcsVNbOpJ0PM8L6aKJtsOZUeXd24QuZwvRym0LE0ffcJcRtBAj
s29GG2FTdkcMzCsPlk5P39VZjg7c+Fj1wi35rOuO/AQ1/I9njpRjNcNG7r0Fl593qvNIHsweVlWV
ahcntpkgjQ3n80LWRdnuKeWA5da9dbAdbM8J1cXslfeWJY09QrgRPmuhumsOnHL/5b1xVtZJOphR
Ez9KwyWhcjNMSwVjtlAS2t4nQygaQJFtCD5w93LUAdWb2OYTsfdX8im5UJA6oUyg5xvM38wrtCP/
Has00Rr6pzZnwWHpnAs0iuXBZll/aMb0T0yC21m59cmhoOFO9H/Tzs0P1DxXVUBKKBzUtqNTU/3l
POm5HG+1kWQMhb1o59dOEhopw01NZNz/TQa5tuQiZKl1LZP+nMV4ZmOA3rwU+s4SmXj3+78D/Aga
3qgNyFnUpPK2np1HqG7jbwmqb4KJJqdqs07UXAuuAxnFFr8heaC4szBiyX8T6jfx21U/roeA+Yt6
KStuTvyBmMbdph5TuLKruT9xZYzQEfdZ/uFm8hs8hReY5pJSt675XUYKoUdfPkoU8EqaYtfa7d+u
jMHPFb4WVHa8bHjT3iqf91sncWNezROEY5C0jVAYoCfnVbcyVAvj4q8pFR79Q9yfY3c6AAD/Rk/0
W9slyaboMd3B+HQWiO//wTh6GuCtXElTWtW+kCcnLUGPIVV9aIneE3IZX/zssy5T3AMiZiYEi+Bg
yHI/A4A6uZUM0xqGhO4YPwtBKRtOPXNftAi9jOyPmABCS6KOLG/66/UUzYVjjpc8jQjkFC1AfRA5
O7YjHN0QLoh1rkOCuT544rixWpe45Tb9Sr8Z8xD/Yb/EhvhldMfnYP2Zh/QjHgCCp0BcwLcdxcSP
pyJxAv7gHhc+kRi33oXjZAt11HsdSCYoXflaGkV66ZImPg0tykc/1m4M0Nm9xPGbkWfnWbcWFijJ
P5AZ5d7GyQGJr+EHVCJAHq7v3ab/r2q7O37UW2lXb6nqIQV1REQ4jR8WpvBOZlPc85IAW6Rb/5iP
PyiNzV1VsprxLE62RfmHbvBM7oAabU/6olEgB4NhEtaNxDiLsd7oGihD6bfn3mHxxcQ3xrv3ixiW
6OsaQXzUnOyc0R+uEWZdT6q2GeBnDoL1TmwpuQ6jqigiiGOzwNwhVdReB3186/3ZvRqWU4Z0/ZR6
etVelbQYR4DjCNXS0H/aPzmQLJY5NelFGWtcAn3AzGjTHTLRthqBKznAVXc+Lm+WYhCQvRjirJc/
Smasj6lz7j3ZKeU60jCAGG01RilnPpQ1xtF+1ZhcnF3h7/NyJnKlg/0xWT4KTK6xSYIfsZrvwc/c
l8iIR5ZqtGatk+c3N9evuQtv0oqvXbE6+pcVa+XpxyqprgSkW2FKjo4fikEFEXLPKGImUkwchH8Y
tlxEhQOzF2u4Wzigexvlu8MnONBaOCs+LCF1Kyl+kpHcpCk+JhNjQpZG09XtOsY/oCHTzzx/h8zF
qPqeDOaFnUFQmXeLobDDHk4zNkMDzIqKa9MT+eUnlCxgy1NA+618z+IfMmy2GgXvehPWbGIFW/pi
RLL5FJVfo/OnwnEYl8Swut5exNkrQDueEeewtMyWuUgPS2KcNEwCBcwTHSdBo6XGbiBwi3k441EB
iAUJAT0u/1KysW+uEsgjm2edQRdv2sJ1Zgfc0V+l5/zzIZmT9bJf/z/Bbn1krNhVL10pj33eo/Jq
rsnU3Vy/b7ZMcvazCVHI/K/XuQFza+OBHh/VXx/SEnYTth+M6VnhmI6+ST39pQNrrnWkXPX2ozKf
ndIGIs7xacW/8/wPtTCfxL+u/JMz0Ep9FBtxta/UZ6ou+lwFOmHhMs4AsnF95wxlDe1PWUWftpEH
/0/bsmJGZe+C8TRyCpRlJ9QRI3gqrGgbjRSlxENFgp7RZXwDYRZxMdJHdLgG+H4eFaCI5r4DJF3j
Tsl+jeFEwEiXeEeeV6Si8fvsyb3vyXCuUojwtIeQrHomknGow+BOaXLaD4t1ZV9+lv646Vm+NKI8
6l23dYm4yko2Ns2/oZmCoT8YhnqfE55xeCNpTrvhnFgp7ezZeGcdl9LNsj5hzxMn7U4NRjATUeOs
cZCxDs99eiQAwIQddwzUSPWCCbeZBe9uzeg+ep51kJQEqJmHJDb7fd2QArMuojvOF3986Rn2WLi6
2GQkpDzV5tNsEjEaR2fTmvcUIJxoKGRtrDrxbcVGejQA4s3pQTHmyQl78759mcsX5vbPZn3LNHQL
7Cvr5uyrh0n8rsAqYFSH0vyCDbcZy09YegVCzgGSb64BDG2W/eDcxxb5G9WIy8+nxQkiSTBT8mo6
3nPGSoMmYuMzdNQs1HoYJVf6qktwE8lpR0E46xpkSkNPKLk9EpmkWAi7ALtifgWmhP1JCT/UxCfk
OvRIDP7HoBuNG6TkLbhlaM3kl5F/RYgBq48QIOAGrBEbTB2F9r91VeAw4Y5tJLGdeqMAZhPJ12Fi
ZYOf62fnCmdSlzbbPLqO1V2q5HegIeEPPcgU2kgtA8oMma69JMaXgJubscnwwkrcaeJGCbERhVJS
o7xJ+pfapHksomthxdZrx50IDFl76DD2bgCTvGDpMn6sybjWPCODiauug36JaLiscav67TEf1PzC
AEzxuffmMcvyS+qM8oYzVh6bVO0X9UPIqWH/ieLvhaSxdUiwDNgb/COAacYqCBJqIifEphb52Wip
JAiXqRCH2/y4U5Psk0W/UDGxUbCFHXbC+gMtjf2Wnn1WjJogNFBj27HO4d7D3rcS70XzY8bsBAaY
TjWFyE0ZcECO03hgHH0giDd9Ghmg43agHYdlGRDpnZ4aTpMBSU0CR697yyf1N8uX49R+myVPuu8F
hdn8DuihvYhnBRRuzMVkvJWtALvX1cSIkPyWj9HO4bjlkuGCMPEQ1GLepVP2rdWsZE2b4eAy43Ox
mM02n3kEBY8oijQrAW5qR7iQFrRrxLbgqgqA6jIl0BDmhMjQxr/lH95i39vZAXkq1MUnusof+owO
Bay0Q/emsayAreRxqROyzUni7jvfx2G4mAELk03nmi9s8454RYC6qoNj6vsE3L+c3I+JnAxyIDR2
xgZK6DPWyQM4xgMt7E/dJhuPREo3EzxK01lF9W5I5tPgkxRUjz8dg+Ip7UjzgNjSTv+pE4vY97rN
3p2iQ4iPo3NEhjAhC6AyKJIf5VPqDhLaHXQk+AEOsafuBOgFb7y3B6t5QIfBFNkOezGtYWDiwuad
iEpz3Q/5gKQg23YTFR4y78HY5663ixMj4GtdfZ0wmT8GBK7uPBESsSqT8xfqciKABi7FH6tHtDG7
303N+zaR4uMPIxVcsjCPKr/6IkU0VgSOJ25dnL78n7DczASN4FXZOn55TMz+DSztbiGU1eJFB6ew
01Pzr158V7L6NhbnR1/7UTi0ElBr7hEBoyq72wFc+pwsJCAuodBFvCqHtYvNHWz6EQAl3ogmGi6D
VAJwkMfeux+J9smtj1LzXptGXAl778/k57JCyJ9lBlJoAQ0h3Y6TUuOrBL3fSPFRtG13JkrPQWAf
zhnzT7wutiKohRwWg2Mt+7Qhm5SO8VTkuXgva6Y/ycPwNeekcupFY2CJlCws6XJf8d3TiGkq9TZA
X2kG4CwvCtVUzuRghyQcpw132Vjeu+FYGEdmkFtb38fesmXZGsz+y8QEUMuWB2mr/B1Od7c0892M
jOTUjLK/lGV9zVd7bdqQK65h+d62Kew4knZJD8p4OMwgk5yq+aVgftNZ2ZMjUQiN83GE6ZnH1nZs
u0AvkIStkZIQZiwCaq1sH8kUx++PuTo8LVCSEGhMjorRzan8i3GX58Zmmpxj0352n1Le9faajzVa
z61jbm0AwYPDas3fstMh+sJyrJ3Rf7jLoVN+0E8Nmjd4FsiMVv+L+kqHdhdTgOUueWM2a+Z02Svx
hb0QNRcVxJ+Z0rC10HWnIEEJ6Ga3oAerrK3L3e3gTfuR0S9NJNldDfGJSNKHImUrEc+HOSdQXMBi
Gx3SKf2o+B3YSORrJh5ykPzU4EoHEkhJ2HXfmuG+4/WBgJZt2v9H2PQkxE+swcl7i28lMe5OOZ3i
Tm0JM3gAy7tqVaUxncu9E3DEX4EgM8QIxrPiyFvZdF81ic1rgtLN4X07ta5GiF5jT6QD+EExiMuY
p0AszGfoR3e/yx8xCb7tjEESBVAJ5S3EEnk2Iqz+Q/qn8ghVLtIvg0q78bH1APfEIwV6yfb4fnXI
as7yIBd8mxDPm+TPxuAeEGAREvpWRbes+qm6y0QgXdXvEA0wS+Pu+QSFciiJxZult7O8fjdO/b1i
T8Zlvgj31erfUtFzl8pAo9TrRv8QyUe7CuPKf/oQPYGpCoUDpd0xgDbTvIqV/xyFSltC4vm2PWDs
mURwp3nVtfbqs9/rhfVWc6vOsrhmTMu2pGQf9ep3kl3IhHPne0DXz5rynmSJgCNlNj/81CwSqDJ2
S1QFYmHZ2dfIXj97Hrk8vjvac6mmvW73gDpmVl+MOZaEexXsvGKR9+brWiibdktqMWtqh51gu5dq
5uJ8X8A56P2+HelUkH9WhI7WrytAu83gMqJd02M7oA4d42FvafHeNddBOQi7JTnMFBVtkm4o8fk7
YN+i9VKSph5wbF0yRJnI/1k0kuEYQ7QHPHLhyEPC8nPbojOg93J3U0Y89xy2cKxRAaKgAv4SwsDY
tO5b3FwaFktr8YVuuezMQ6lnx3SNTvLHbZK2z/gxnmIHFAuL/7AD8toeUD+HyYJFjHVlnQN5cl8B
T2xRZYYO69qI0VuRFKxFtH3ffGHEC9jqoiP7r5BiN2tq25MzCpAVS1sBJI/NWZhncAgzDhVvojgt
bOQ5ufVfrk0n3C/Ux0ypyosV+5LKC7wnSb7eohM3GdFa8p+s63vuT7thxB2XQlwAJyhLTsZFvAJA
sdBsKOhkI4pKjJkw3dunNGFIK38BBIS12UDeROtA1vTyHKO53FggcgHLd2XG2w2IKvOBwa3DCHPv
ViNGRpZQ1Tnx/F2mVECow6Eb+2vTfsw2Wx+1hoc266AzOYklC4nVPPgpVNbRlnNgxMM5HRCS19G4
AXstLlqFfpeL82++JlHU6S23vUdkaoQ6xURF+0+uTxwOIgQjJrICDDDrHLRxeeS++SzS8EsZm6QV
/JjfcNaosLzqGQs1kFeUJATS1FiMfDSWaRshbooJuXtm8n3g5fKEuGREIJjl+E+26KsrWt7ITYGx
wv+ki6YOIL7I6ec47LpU8le2/wH5/K2z5a75PGmLYFVdu2w8Dnbq/Uvq7pKyyN0lWvIeWSaB9+3n
0mhPKso+cY0fkStsp5SBgZbap3Eincnqmhesg5c6YcXOox8rh52P6u4d2huoh2+OommLXfzs3ew1
wZpjMNT4PHWkttLSUUAaxNyR/oFgmJVnREqPn73GLdpIv/jw1R8//3SJXRNoTTKf4d944bTGYLlx
Go97vdvaMUucrP0ErBc2rCeN5L2DnYEA+IoGbZWSudrzwN7hYCSQW3Idnek8CHTY/bVg0owL/gwP
5pF7zBX0lqiMvvk1h6E4dStGf042aUcS2jqgTtPlh3ArTjw83YwU05ds8f4m/TuQDQjtjnZfCGLU
3O9avzQVqknB5mr+i6ifJ95aezeNMJJmL0zj3egYQnv1H5FpYWY1B4sVhNOmbOJ+J9d8y4sMHGfO
xmGEkun/N8pE49THFWeKmxu7jGOJ0chY1cV86MhlWfRdGa7HaGZ8srWycBbTXozuaybin1mRqUnE
FhqxUwM/ooV4iwwq3xtql8/yiT0QC2G0joAJL0s0uwfpkzauZ+AYoyE+a4Intc9OSwzAJca2XE3j
wVNkZ3bRG1ARK8j4m62S9kxPtKuJqGbQnGIPU4fJXWI8OG8/4ymi7okEE9NRe657ujIbFVZPJDIl
EZOS5DxW/bksF2PTjC35fLiS07q+0mIQSlPdG1CcBc/gpgO9VXj6l2aSXbKI37znwo/IZ05k+6mv
85N8IqdQnL2ke5IZeHjQBOV4jGPjdcIxnOjz3mwIfgVG0C0GGicJs4E8ysEMXDQ26KW+yrn5GBs8
3/2wJi/MgT3Vj2EpjyAuA8MUv23f793efON/VD5DuROxE7JsBKhH6iKbnY0wELdUDkGXg9v8GCMU
WCSx997XQw+n4BwlR0+XfxZYXZs5tR/UzBdn+es5EraU1j7h6XkSWQRc1yatK+dWT3UcmeqyIADd
ZWww9JmE5zmFbrqY7JTGqcIOGouzICTbTjGDJfWXShaYU3Z9ZmTyiJOc4aj7BFQaI4rzVNfqDNMG
ucM6fq3ZUrCZ85uMYvk4aghApt5/WUasNyOhQNkPeoAAuhRjyzj7uyHNbl9aaD+rIWAmtKPKviEL
RqnVmefY43S1bbDJPts3R5kvRVFdDNvfYwrP6jasWBW0+vuMTFr1xtY1+PppGMlSMCwnHKz6tdLb
+1IDvmLFbNE491DMnEZskIXiIgomUmJ6C6K+JJLXX/EighzN6G5SjE31ctLaH0RSSj182DwL3tfW
8OguKBsz+9sriNqkUTQhc5sLH6D9YTIBKhgImxpRf8wLagWH9JLW+dZ0SNRKoBSb8lxpyamzeCH5
Iyc0FN0aC/umYv3mg2LpuD4y4+K5LPG2mUaAg7SBPenX2pyINI6esZteeovntdX7ncwY6TFRSttw
KOq9h0uzduUTeKutVrX7XnVhO5qP2iSCx7LuCUryZNKPMnlLUcRtOQ169ySpRGoYjxGGp6j81/T2
bWEaNK9lpGPdQc4NIRido5zfc2kd4x6A/VzaB0v8LBHOFDLRuYa87kQorpyTXRxbABFMm0jg5KHy
bpWVsqIsCWzIEZ1v4ki+gLKYg/RF97KvlLpAJdWrMfafYpAX4SwEjgwLtMiVpT5F95l1S6wvBy/y
H3GmBZHLWGFGMptYehi/Yoqd0PvIjTW37zMr3zBlsR9p53b41XttF6lPBEc7n80B/tZ9FXk7Zxq3
Q8n9BK2gkN1+aHE1of7FrfztFrA+UDaeeKsZ8sj6QC99dlK1Q4rWB40Xn0smem5snGbLjs7EblUb
p+4/fbzBEplhV9h7Zgo9fnTYttAEIIjs4JtNn/kAi4gEAx7GEjn5RN0GmPBY607EkLY4adPbso5M
u1/AAzufTsjx0kuUI/2rs3NR2PcGEhz8nHvynih59qOPeqroz3C4xJitJlGure9ISz0av72PfAFr
1rFdyJUsRz8cBOF/Bv9MdY27CgYWhBseKf9s+Qgmg6gO62m+UmY2CKsRo7H3c3cl4LUgdr03nhHy
wS1BdVCj2QqJUAkHDTyVazCa6mHdVLZx7AWMGFmuBgrJXG6JQ99tCCZeZ2GAPj31d5ytrRXlJJza
PgknigeYbLBhcX8wlf4WcF1A66DQ5MbrDaeGYcFubYJEDyA9g0lSmFPog7j2KxZKQDQY3nK4e+6F
z4T9RvQ6Qb7dmmIILBQ8UHY/hYFCcXGgBzosLsn52IupJtrbzIZjkjskma2aMmKQyYQoRXsoCghQ
fAX1AHvCjFEoGdYQuoJ4A7cGyoA1JTRNuj2Wv8GwEEPfO9PdqwFayekt85BHyAVYSJ/Qp6KGJ6iZ
vq0mszkiAjBCWOk6E7HESAAd0/7h/HhTKear+s/keKGKaL6KDqM0OcfJuK2ZE1XYA7ezlv8gg8eF
TcEKftYdXBphspnivmMT7SV/W5SAbNu+yqp6skGceVGMPDvhNZkpxv0nAC/Mu2oGZdQptWVcTMe/
RxqxaMV+il+JDy2yk5/7187C4EQ5GRn9y2wzPTOJuCrSt9oxbnP26NzxNeoZ9hNEh/2akybaqrHe
zb1+FqyB50a+1eNb6wa1Mx1jz34e7Xjnl+m7R/giKyzvYGndpc3F0zAJSMTTvjMTl9Vvs/M4j9z4
x7auAB9oUv9LYcvKvN1Pxn9ZcZpRcDseW3Vw7e34piETaFk7jbnaOhYdK0ICOnsn17dSkwyFGE+V
kGGln5H6q7doc81HarZvmVF8RYV/MdjN6JVxzWACs6RhTZE0Weilw62ZyRmPovc4vzsjPHOiXrkw
j0kX/a0g3RVEQJkD+zEze6X7R5CTPkatGzaVzMm9Ubgk2LnsYSmhddKvonP2GUYh9ZJo3qlJp/82
3hOGUXRgs/MBV/g8tkRVJkgbMmVfNLcdmZZVT50OX4A+DOzyQ7fq09zJw9TYr47I9n6KUjMxYxwS
zYKg2zn0vcvcAhjZqqQpoMUwqhPmOfUmCOPixzNNVM85YqKkr0i1l4FdECtiWxfhpee4EFinivd4
ZLGmG9mN/f4HM9OLQ6JK0YGeX1PHe/0ewfkgof4bolXHgXMQwBy2FahiU8vjoGDiw50aIg3f0epe
wRlzdaIoM93fRNBeTmX2qkfRHp7iEXfRwabW6bRvF0QEUhuYT4yD3e40gCMuRlYVvBqifGfKyIOf
P2SD/15FSQh/YhvTmU222onOZdT7lSfzTwYHbSHzomySXwY3x87Mr5T//9qIHkAmxKjl61C2jx6d
qF5UA2yw7v6pdLmatnmfEQ8iytjXhvYAlRQMqbbXa8mlU52NadkW4suMMQw1njySBnOKIY6x5FSH
yPAEIs3mB0XwN0KNnd2y3LP/x9F57TauZUH0iw7AHF4lisqSZVlOL4TdtnmYc/z6u3iBwQzmhu62
RJ5Qu2oVcQCx8FvAYTyjnGh1eQij9LNJh3nVJdV9JN1PoQ1W/yH/DbvkPSjTX2Op5B7rDyMgtthA
hVpOHUUTXuKBMUjzDJeDuRIDrojYYRai3hP3gL82LtJ5pu66CGFWFm+ZKQ5ROuCf5XtC7s1yk0uA
Biw+FjtBnsCLc3UrrAiDQ8NbAyUXLMPwB7vqW2eU1PSLkbpQ7hAtKD5DeEmCk2Fr74HRLa2U00eU
FKeJAeBA2VZOPI7AMB88Pnawz7OuryK2G0Le64EdJkZ4k/SVu29ZMR7I+JHR5fKbzlxhEwhHGoBW
1EOSY5q82YuBF+9lzWcMIfjYY2sJQ5v3ClGacUJBhHF6STnxyWIf9Ow94Y9mMx2mL5fVYYi+IN+v
GsERHU8epSdZqniF09KwXOs/toWsbipZ7ll3Vy0Vb6Cb2tZZYjnE1k3i4fs/oQu8Iguu657zohYS
HdPWPbgrXRT+oDRflY7vzd1lIdWiabpTEE2KUkDAdrx4qQNOpw3jo+fEzh74N+5Jofj5RMxsyPGt
537BrK02Wq7SNgy0onquk+Smiukt2Tt12ULTqc7xGO8j+x/pygP8vOfSkOlGW0ZKBbt1KO44YHZz
QYRMgubcTCBj8qze2oH2UUmeKRSGHUibDRbCBBCkeazsHfTbf6RWLuTWcKuk5Rf3qnvhdvCuwuVQ
bTZrWn3+gc7bxWVwm7ufBnsBmCVX5WCNcuVWvJkku9zcfTRRD2siXY89pXSknvHHRsEPXuK12s0f
dFx8NchqJj2fi2v8Rja5JusdkPMxdCxcun4m1HSKJufXRrYgp4lx1gJ2bOevOafhygXAZbrhGsLq
a2PFKHjxWnMepfIB2nCZhPFy8iiHdrEDxvGuWSZedUa3IqH80xxv0AWvBOQPiYsNZsrXdcegzUCx
gD2yUZ3pQQ9s1muMkQm9UEH2GCm0w1krI5qXTSy4FfGdOVgwXM6LxsmHnLr9XjG4SDNeRYuuJlbT
n3b6lwPrGgDHulW5Z7P60mLbl0nKIbS4OFG+wSixrzJMkGW44+gGzg+zWvcgYfZc2ug1lA4enMZ5
hPojEPGVNtxsleFzhmaD7P1N1RaXP+Lg2szdQvVttBxO0oM/VifYvndDlV7vFNuc/iArHbysBt3F
aC/XgpeIuwbR4rsTt2ci7URUGl4DHS9WLfyQMmw8XNh9KUiY9fBSp3gdBaA+nbC1TnU8RzMoUjT2
rGIisaGBPZ987S4TyYGmIp1YSfKpiM8I6boys22kfzHbO47D4DnoHpiPDqlLCjU0+MDrm1Vje9Lt
63IMM2jqwynu2vMbwnINTRDn076TfIpTdgg485aKg/gLxD9lZYvs/FJK5nRO13xHUFWkbjNLaV4i
vtlGocmotO62w68QTacMvOJ8Jw+xVhgj1iY2CCFeQo0f2jR+mF+u+M4dnygt0cOsWXMMZbqRYsjW
fFkbayWietaxCMa1WMvh3+PIYrTNqlR18dqx1bvQ30tdeylY2TDFeBX5lzRFutWmeC/nRR7FoJdB
ZUmdjxZwaph3z6TD/UJmXhBTA5uHsRelRH7aC8BkFJmYwSRzn9kF6EJt2k3pys1AnluiPAfdwvik
8Md00modvUDA3Kv0+tnF9EK087vNLX/AuAsT8jqr7a0ID+y5KPXZk4LaYxk9DoWR1j4H+4+Lio4v
ToVP4cp9RSAxwGpgzg3Pko13vltRtZxlrybhEUZ/SD3BWZBPaKKMTDQZbaM5DIX73Ku3Zn4yTG03
dPpRw0clzp37k2ZiXY8ux7PatxdEARVkBuYKvcbgmxJYhioponprqRWBYvur1nQ2jFtU1g9TV967
GYXYCrptVX7INFhNiznVKDv0z4G+uuLA+STx0tjeUT30oiNjd1b/3AUHtXgyM+3ZhNjoKLZXLxZx
SaRew0Op8T07s99l3WWkMq8xL0K39gBI/jFm9umQxKk2IgWYr0aWHpbKpqrkOjRDuCjhONS/bYtq
HDPIyIC8xnrpG8sMNQ1fcgNf/UCem0u5PlJToyKvrSfF3jKk+yoUayW4o+m2cuKEcKdtIVmhYX45
HKBVBp1N9A4Zed2V6L3dGLqLkfgLA6TKTW09tP0FW66kyshCMSVnMQkYxTmMQjiYCkOIqd/ktDIv
ybKmkadJsZStYdLlXRoRkln4PHf2OR2zl2ISH6rBUL4ejkGgvgiuoG54Acu8p/fLS6d/XW28N6Z5
gpzrgX1kgJ6Yr5XGsk87X83Wyf0uAicldp2DMd4KjrkFPOpRslV0ATzWPvcKmyG3ph/7vl23jSDE
aOzqCQPlNIBXayNW2+o4cdSQhU5bcLmzhB8p2EGCifZDjCpadqqT6q8yxJurM4VJOKiEw8Ey5l3H
1SsJM2rcOO5MNT1HFPS1DpJ9ElCH6E6PNpCfRjY9legXgpdGwhlM2RCLRuwTt2R+1u9l0CNCc34q
h5SRQ2DdNMTMIERbjQuEqmruB1wbot0YThogYuCRGRVnG2rabiSxwl2XFLs67gaMDWlk3Yb+lquE
PZLGRSBNTzULo94QkYdEPGKHNQYew3x6kiL9Ik35Pk8ScMDyo6EVTfnME2UZn1aXEWfeZgUkzJSJ
W+uDNXudShU9PMzPjRAnB7yfqn/U4btbcZaJsy9XWygQ3bGeSi9StG2FRM0aNX/nlnqdGtcfsw3W
7nWhnoKh9zPkzpQ6PHrVf2qFTCyJNrnKHfUWNTNGejB2U93tAiv1NZvmdDuG8GxUMN/3Sc9C0DCj
1z91QW9gUOIigEAX0PtHmtdkUGxGm4Sxenjn1gD6jHNuQdt7L3aSq2sSqhwYVeeeymwrYuA6vcO2
vuBCBBDJukFLesvG+NYGJOZxGxFuKEmna80/NM95NS24HCa/ywKcGRD4xbZDAIZyfy7H9kD85IC/
dOdgH5BpxyNcPQXOL741BPCUJgZUOcS7icOV066ijgCb4TFebZnlTcqfOuHqhxFXtwYvg8u9P6Sb
4c0xRoI2+KfiLVIuziLMUek6oOZMSxZDZvg0IrNXWAfoVNdfKa6CWnk061fJLw3dLk7/ZcGDcmDG
G78RR6Y8Ke4K594omvdhlm8pdaFa8SmeGtqi5I8AZIfhdD107Xto1AcSntqEIybP6aPuFc4ki8Ew
V15BgjwlsPgTiuhHo3w41bSu2ASFwFoeAkad6g3v/KnTy40VfYTNYSTnGbDFUVDMRPUsY0pC4UNy
VAI1JlDxe/CDLkfAfjWR4OgLsX6OyLvjc1sjcGzcPjlYFAlE9OO0dC0AxTxQd0k3WL6PVF4mxl1B
8JtS7ut2GXapH4VMUxY+2/XfiHRqptGKtkdMEYfEmW+OSyVevdGsYhcGf27Xsc3SRD6z9za+3n8N
8ZftJpua1wrNJbRCrFpLCY7Kr3c3+g8BgjSsm13FClMXn3qqAP55VmX1sJLlvGleRUKQj06kpgY5
gf0RZqOXGCZYR9vd67hJVnJQLk2kYGXONrnC2mWk9vAUj2SldZkdejv3mGadGsfY2HnvKTURtujC
hwjIAc+R+8kA45KNr0pyDtmSKWBFk9XXVnIXGIQGg+5oCvhaoI2x2W9AFNDF/bKsgpG9WksBTFfE
Nzv9YYMnRDHOu2n4y4p8Kxj19tlfpY34A0pvLJIXvXyyYxKtfxHzTk0fcasci/y55eodK9+OtQN1
sJbGHS7kVqXMjb2RA8yLFdxiDObsTms1LjxLPgYDXWi6cuam3L2tqxBQbatii9Vq5AG8jHqdJX5K
ayXFUuRe+rz5xlz4AR6Vf7J2tlpk3dlv1u2tMZmfRzG5+bSc3uK8/6OV0way13Ye+JN07aBa7PQU
AHwaUj1IpgI1Al8rc7a2/dT62HwMo3OBWrDtibSd7IHw4NDRSVEUt6orrJUbVu91Ly0vNDPnta+m
H7UKR2zGpMSCyPUslSwbaJu9Y16TzgzuJDIoepz5bDXFAG85/8aAZqSgRKESnMYaUkooj3Jb5xq2
Dpirm5yX13IiFWnHpO9OU639iECGoNL/UwiZg9NVmp1dPMMTKp+y9IVp++QzosQwW9XKTisb2t2m
h8niOgXfAwsg1IrC/oc2Xcyfdb8T1a+WUCu0H7BfZ+5Dw6Q4AdGMg8w3SFaryBeBa69y5S/V3rsp
91HLaoULU7623H1tgQ1LfKgjZvk1s/D3jFUmHLScI3kg6XoFpTP7GKgYCbdYMwsDYyMfe2gdQ/Od
dKIT77QYEkd1teBLBIiQxW3gaRa62E+m46vatmRAwCKUlmtgKGvZ4nEqfMK8HJRu9YA6eG242Ffm
L55iI2Z0TyzcgrEawFbZtCAmtIS2RDwSxoP6PA5v+zoHrBRCgqDq18J/Xv/G2EOiud4SHl2b7l8N
nrUCe5DgmctKRlmgi9PfMQ+9hWFm7QzJW674Nc3Biw+uxpm93GhDlmNsPqP7Gw9nTT7ajqNOdCjl
T1tD03c8w/keh03cL6R6jk39Aclo4ZFaKlAASv6s4CWoj7DpYRgY62J+Ljsdg4KCAHMMh73D+psB
dVVab2jOMSGbbqpW7aWbn2T/Sxme+9tPXHjVA2/KWsT7onzPyhoLVnTKmeQVMCrb+tKj/QTdW44N
jcoWJe5ZRUEaVX7e824hRXJXX1XQFALlDSDeyi4/arKcAlhpenI5dsMe9Vt0e1P2HmLLevESqEyq
La66hfVcVugbWMcpbkTz18JLGly60oV9/wHyACjMKuSNZ1JGxpAqmrXBpUWjAJhvuP36/8lBzAgG
koVKsVUzTg3OEijfWRUEYnSbot3YUeER6ByQOtuC4Lz6bJmfYeN4g7F1YY/NCe8BG5I7X7lIgMkr
6f9Wt4Z1S+4GacSqxqDDAWSODwCOyCbM7PnruIv3gl2a4aFL+JjwFTNyaDnMGPF1mfj8DspM2JuP
JiNaM5HeppcCoFTmabHm2Xw0SfFuLQHe4MUdEX8R0kLOo3HxRtMO9vPPVCfdwDGxljdpn3KlOdkQ
nPOKtVKsZf/R8ikbbFIai1TJ/w5k9Tr7FpokXQtIX/aqU5q9g5koL9+w+aG5OO2lx0GemV84BYKl
37vi1DlAEotI+RLwSGBADNVWQ9GPBj+ytvTJrCpjR6VBEeCB4ZIIeo2IncXDcGuHRwCYoIajlpU/
OZVHKTGDwfysowO+l91gxvQzNqu5wmyCcRQ/DASUEEJJ5OdMP5cHxvAcC6m42FFoCHKD39f8svnU
Si32yulLqfmh5ue8NlbgDOqm23XGo2dPHmOemf4PmyZOEyy4DJmYA+UsVzEjUqvHa82kEvY34nYC
jgUE4gSiqD3YPchF5vgzjYqMXl1cs1QqrZd9kfItPH7cExkwT5zSCBVpiNJSko7A3eYWL4XMX2p1
ea6JlZo5hxA1UdZ9jv2PaQ3vNYXrRiJecglSaAgTBuyORLzSuu9WWABBpvlp0BAMC29GvywZ7pRd
sRLa3YTnxTjC53gX1Rs3AGVeVEEOIQmzZdbpBkgnojqAS70CvitKJIJrILEYGHLs/LhdWBtTpm+r
OCESxQ/KlMAT6X7II7GtwvDJiHKvHoDbjkg+cuFn48ce3mxG1dhr/hVw/7eZqEqvSMyIDgPlNbgH
JaUH3dIGESYNrr84fem4Zh1Nu7/DxD4OIAcXmEpsoVxaTHhxzWIOMOuBA+tbYtLkA5IopIQLoCDs
IBJRswDsd1Lja94bmPLtrc4X2zGD486HVFSuJ2fcQK3azwysWEywQvZHmd7K/r1zAZhotOX9kIxb
hecueMWJflBkAgel2QeoODreMLa6jWOgwqrEBhUze9NVyCCZLZPT//+lM+hNxl49GlzgVKbkrk7+
WCmMv6QYaOaycAiHSi0hG6rf4RD2vlkxQgoDCEjm4D4rlsnpPqrpRwQK2OWNN6paf1uOZ4wHtnHY
g+amJoFSYmgltLWtZVJEvl6BIdYTTuXxR2LhsygNgo6E70gwd/qGx7g7gxhmYlkL4zOGXkVHx1q1
vWScYki9c3mnpoQhDzsHlGmDhs1V+DSVDIwUgMBli7ppT6QFFLBS9hJNqCYWiyab1kNhAjbsiTvO
+ZukA3dop1ORaT8Dj++rILsJRS7cTsDZj6Isn+KkMd7sasg2hkhO0JE4DWwHnqcYgw+Zf7CEC9Jy
mlOszoeuIxakkNxqvAarFu+wCyY4MVSEN1bkQtIoU92LdHqqOJebtEqsupOqAGnDSapI5x34jUpM
R4XcnXXrwDTvf4y2Lsr8XOfJOc9CB7Zj8z0FR6saP9sJun8a3KTenXOT77JKGTbaTAsd9xfnTrsK
MdsViX6qdGktmJNrahqvBEZvND6vDZaGoYBRqZ57TgwtP5SJft7gBBhxYJMlUSC/SWX4GPvmm4IL
rLLtegIHbBD1IBiNXYFJDA9rmA1HrTfvudShPn41mCqrir/cs/GjFDbitza6W88deyQr3pJ4z9kx
2KdRjX+z+EsUz5NCN+UlqCM/BcUfYGxQy5fc/u5wGFZOsU+V3p/yPTkHPbxXhBpI/HmmjMELausm
O6sJswl81GWIEatgSIRts/RKPV65/ECVmdwiNmmSUxAvHlRJAZZD0FOYT0ksiS0Goy1nvIJFfjG9
O/n70KD+t92rLn5H420O+UMBQLKU9xY75lKSRDEXb/mhkMDKIXi8ZtxtpkSlmCOgviF6ZFPtT/Hg
98FPnlSbrOWsMiWxv5z7qUALKQSQ5r5it8vT6aKDTFgVg+4bqfkVR8+6yh2U/THEAamVOBgS5PEu
mXcj2+owEaqdABFBKKmm9pBSsV7zyc6jve1SpmmzYn5E9vicj+VOpb6Pk17wr2jBrnf9S2ybq6o+
M9D0erxLpRO/FtpRrVBBuScYkeKNzBwrzHzVxxR81EX+0Svj2hbZnb7TtXAY8hHuQSXy8ltGWj7V
w7VL9eyMEFoa1nPPdZyZKQza29xAi0va6kA5y7VWX6O4fo9M+FzWtKKpbm2Dxai+3Sz0Ci2/VoV1
gGOzLhJunBxYqbRa6REpYqdDUeg5NNAMoYVkhTEhDDaie++H0V6K/honcPAmTwm4XGjGpUbMMhjL
GyQ8qQGxGpYuddjkCalaGqvDBW4vV1pV7gouxBIAlWvZHk1s+NSQFrjuKah3OKVTGDtdK8+RcTPz
ZjurzJw6L+U/Ql4HN4Kt63fUrxYtuNuGTF/TcqBSP3oSc0UzkO3Ymi1iE0jNhr1dM/vPnnKheAuf
gm2791LXhuDLvUQLSApj36UyhHYke51zjTXrBZjEyFfQhzZPWHv7baLEZ51LONckEVpellEcXzev
HPFdIflIjplGQcrQHpb5O01Sv3weDD56TgppQDqBzmFBDmb+maZfppk0IVC+Z54Vtd9Ff38y1vmX
2QmaBwyCjcwYsBf6KcNKWhpHKTRoujxs2EjSvtzI8Mfshs2Uo4xBpZriB+s//QXhGaf4Rxvfh5Qj
CD5Gsh/U48Eq08anDnXASKwbvNcNnVnYowPC6ZzXp4KhK46Mmt2xCwTeEKalWvKx2J46Rd1TP7YZ
RXkK4vxpiU8mwY3CEkK7SzhB3WOh9ZwZ1JPylScTvy8mXUXML1HPcjAPB9B87ypHoVjgmdAZZyq2
X2nZNndpb4ub5xHC3NLePror5CZkkoYBly7R7GgAwiWtyO8RioDVc7eR1c0Bk9FPwHr0W0EwgIzC
fguA0HPH7p/M6/tytFIxnKxl0O0r8jeu6HCHl+EK172nadZhJPyfgwIQ8VHDrtuGzp7FhecGYKII
+Lcz3v/+CEPn3PAO57AIbXksTMxBkFEKx9hnlbk18TNzx6y7+k9gGIzb5pho6r3hLjAF5zC/OpBc
RyX9KufcN35GeTWadu+M3SXPYR0STyJIOvDGwdVgZoMvTJv2CkVIRj8embOdGsIVaVNBFNNWOgWG
nLyLfT7s2LToLjSurcKFtgNAOt71GTxC0ju/kkts1L1ZlKPGQPdgQz3IUewijBJt448IoyaXSMv9
EUYJ74nJpXhG08td3c+18hEP0274V+j21iYARAx3b2kuH3Uy7RoLTKRdf3QuWszMtOaVegiXOwkN
LUepFtA4dD+qb/HovMVTca50d2Us3w9cZCqaTec14Fg5qvPVXpIyy0yH18NB32Jqkov2KpzBS513
WWyN+TedMr9nWmFJIAxx9kszwIvOwy9IN/DicVTfKwqUFLzREsQNDSvbSZnxUHcHtcWg1Yp/MFWf
ACq1Qt5FQiDMGA5qh4cGDKbaR7vewFTbp5c2tXYqw+gQ2yoBkHOBTmkVuHKZesd8PpVPa9GLHAAQ
mf22NzTiYESCDErmKrlW86esQzOk+J4IEnMu+AgH6sIj/TccFrzESudqTgXkJokfZAgd3d4lJYQi
Mip2IF/cwd02fXXpy39OjZIlefW5HlTwdvpkr6F/Ucri6e1zW1ZX4M3cRruNRedQoqp0oU7XTI3f
+/laI9QX2m/d0alkwatJFh8Ca+pWk+WhNaiOliUehRGDLPs1fl4KvXY595KkDH/CnJM1hx83m9/C
+WJnyq9Z+4CvqeWhbrd4NXsDYDmO5W8MGgCEgqc57cA9BzQToZPUH3n2HTF9I54s8SP2UX6V8EmP
KPS7NszWcYXv3ucilZOBjsrXQb0BlwKwyrgG95EWftjTcuEKN9a3SNptB/RHwVcWpt3WjPi91U+O
fJ8VZ3SCjwR8oIeTfcyROjP0UHRsZn5sRZdiRvQVE71D/EW6wMRnYsDWyz61glxpbL8pNiTN6b0O
fptc9VouzkG7c5vvpBy3ouNQrSjPnFJVBk1wuPe29YZRy68LxvyUjRUce4vkVNT0rafPwroPjvgS
1lM6dhsG96uwwxhj/yW5eYJUsyJdWVbhV45NVuvijVIKYMKAtcWwmlikgvlPY5sf07054t0B2sNx
e1sZf5MUpE7F3iJGl2kPvXgBWAnFT+CEDcAzMqwF7QiTCHthQc1XvYK7hvs89pfxfE8ShKqbJeZm
qepGZzGTeJfTLPedCR5dE39JDRp9NjxnYbw2bYxFDCBE6QcDI4WJeJ11b3J2N+dJT83bklvKKyyp
zNxHkBBK0fhmVO3AwBzG36AEVNkB3ojGxguJJHRm7SnY6FYMI+HOGD5Wrn0SKkh9w78IUAZ3PbLI
tUt1CuovfJdgF/f0n+3rB4MWwQE03fU3/qTBrByp2CUVbMdPUXrDCI79VFQmcsxrIK9xDwjvR0Fx
C30028F9kf11nrdDcookeTfP/nSLBcb1UWDM62rmnho9l3TSaQfohXudlcb600bXN5ivGxD8G3Ys
Zzr1KpUsIJb7hmfrKqNlWO/erRxBaqTLZ+GzxcfKcLfg945Og55k/mAH4OHBf+9yPBD6qq8RJRvr
xjvF+bjnvZJb2gUQaJqr0f/lgrY3/Wywp8HE4u6hPyR1tKuhvlKp0IbN0WZDr0aissNaE9dW0gHc
iotzjNuHBcQj0R4huuaU2Xu8+jaFeLSSxpnK6OhYM3LMGIk6l5bffazHf4qeia0pteZajJ9Uxu2o
mg4v2CRyT4AqszrandohPvZTrR0i2cV8P9xScux40Ls4tdsYEqbU3Cg4WPppal9D/iRka5HnIUNN
ndcjDcEJwseRxJm2U4f8xXbxDitV5M1JnV/nsFFuuOqoz6lhbxC52Zhx6W7CRIWUaDgGI1n0kUaF
dpWQEvccLAX4V9bCzTdug4M7S03y/rCxJsBbD6XcknltAYCzIjSOrR1GNbx0FvixEUobS7YwIk+G
1VeL847Je/auqcHsNyatZUnk04z6x0zoq+vy+JxDpWbBDw8KePQTJcUtwzt36SEtiB86hwjA17EF
n4ZFvCzPUpgZPRRNyliHa65OUfGbafSwAOESbf//v40NcixyS5yhy98lG7BT40l/prshe8HXbnGy
bzDP/IsLvABqH09X0E/WMWkNPNEi5/0x0cHMpbLDbvNbwj1lTy5GcQ5SLa2rk0Djats59nNzxqxs
Fao3t7OzLSYK5abcMY9IwD+RMUGP051PlZYGjleDs1F0RRybUgJBTOifqWijgC+mxrBQKvN7qFPl
2DJaOrpF95cDyvSbTsm8To0xj84DKU9oTaS/3HFXl9wiJm1udsPELG90e3Pn2tmTO05UbukmjFIn
DPzeBMnfVThSNNyNVMalnIrLCtdtnRytJi5JOpQ2yosuDmnXCX7A/lbrY+FnTe9FEsCjXLQ5xQGt
mraTdqCtzdpReOglmbCONtmFqYOcXNjmMcMmy2PYPFW5LAj7kp/kPAp6hrZRoMPOoa1RvwNljDh7
aMY2k2F0ktHFHGb1WHSvkWOVJxCMWhfhmtF1qqhVdDI1B4ptqxG6QzBjfeuqap+HO2hypIEIG/lG
3ny6UQ9elQ3XisFGGmFUrx2LB1thFvk0dzc+OPOo1Osxiur9zAMMoROivuYgPON6onTMPJvKH3wT
FrGi/MBmPuOAEU8N8E2OgCGTvU5zdrPNNkQ46DwT2pmFn6jBv1Ep4WC23CVlORykkbCUl8VnhNXq
XItgp851tg+t4neYUOTxa0MMCqJjM4qDZRPys4Kq2MSasaFNVN9wVUVWo19322b9ga3t3kLEEQHM
DKkwOpN9Io8M9mDegMFx9eCVYi7SnEnHvbZcgjY0r+KK2s5BF+xawYm9MI7VbMK2J/XGJN7EhZUF
nAxGjBDg+sY5WWyFUA1kne4lGRliX8OZnDSBJ+4M1b5O0cGMfJHbI8KGg02wI3UVIiJM4qeC1kew
TooyBURfriGzyp2tgd/J7I92oXg7S4TRmKsXU1QLSqfXt2PVPBydMFuclVfofowNilGBc5wbJzN/
NNCx972FcROBcVukyGsF+MWqAKMXGue0U6ZdaaIg6T2kWDjw9Cawi9JwwVqVGcxfBYDUeeZUZHVA
IkYAp9BMfWZv4FAnOaLaqdhAI7zkFa7MwAjqN4sDzU6RpjcsQdio47JHo9dS6sHoNhyLi5YuJhiW
ZEV20rcHrbv2sumv2Ir/GXWc7GfQHGGunbMajkvWTxFRKlxeEVuWkz7NPAwrfFruOpux8TYRXEG3
cP6ZGit6ItXl5ki3YpxRppPZ0KqBDzGStZbVIX2pu+wVbBuTTWLzlWxH39EG8ve2pLxDDG+ajC2Y
7Yniu91LGSnVRZfRr5FQgqmQLcXVKmyv6UyAbAlChVIAAegiezcRXHkkhA9de5g9TRSkTSPr2RUM
0fRFsmjd16iprY1mdD9V2jOP7hXKdHaYX7O1nqimp2AdyzPy+6DKIn+k9YOzk8vrm3Vio6Tih8YG
5AKNLCGwCgp2KwwpzaQAhA0gsk268651LXEhIOP7wCIbi9S3ig8CKNcJIZ0ScAY4bg7k0Gi1hyEt
UhnuMK5MZfxRIx1iXJRbuLnzx8wlLEWohWrEd5WH9VbMZ5WW0fVQYtWD0kQKm94fvXOJ4ZfQSf9n
2udddSzl+OU0dkponOtJrWNfpe0djmYx/AxdWJyZNRfnWP0bw9E5BOpobcvZflLHJDnYFihb0cUn
UVfoQKq+mYCH0xcPy7dnAMfJmBR3Nw17aJDHCdHrRDuqFeAOCRrlLpG+926brOuSgHsJqGdlfBNe
clbLM14Fw08i1H+iUA96CF7YaaxyPzOjTvAKhYl5x/phJvDJpU0YyBLTM6Yy4+ZWn1Oo7dDxDMKf
MN/CkTtbJ1UqTbV6QxJrgPpYB5tqCa+HI1tTR3+e3lrA7pQD35mycZU89Rx09rYqLkFZ4Vpnc9nY
jM81nbuLzDpqruAxRwO2YKhnBheBuj9IC/ZFhmnNjmfXD1MXNrxBDXQPOEZPEroUnbFZR8mwklZx
WB7yy2yC7RIIW7jSGtJ/z5XQw53A0WaXwP2LhMU3FSfcoB+OXSItp+56Dsv0jBTZr3X3GrlmeqzU
gIHkVFUEFmj3qBVYCeLNGo0DhdcOcSubvSBst2CauQqIbuNOQwByLiu51daUW2ZLi6itcQ0v8Da5
ttLuUxevYPvZlrZxNgp6ahoca4FdXipHi0krczBjfyo8BlAZenwYblJRikMWRB+m2pP0TVk5I7HE
xQpqXwNGOfXYfsq2/UtNCo5lbgAEzpudMnGyECSQNiDXEw0cWeM2hyzEpa2GTUQJa3U0ckrvFd36
LUP7La61DX9brlnznW2g4HpLM5UUJ+NZUqQfae0Mx7l1njHgmcTX4I1ajgti3eRd6qgZxvtQ4Ibm
r7eMLyenZPMkyWgEprWqkhFcBTQOciqk5R2n4f4nqx8EpVuSLgClMTR3XUZ0LRGlAXPBLtEUSbhK
CKT/JthbS6amzrBIymR46ruy3cpEe2nKxDznVCqAuMEICy9bQRJixviEL/8M2lp/BCGT18EEgNw1
xjdMKvolG9Ll4xy653mxYQ9cHsxe26VloB9NXDoxv8epxHmyNvjnqWuZ2t3EvoktOXsFSpj5Fcxf
EmnhVakgP87JzFdTwtPVmm/FFe9h3HOsgQBIo3KNHwIdsq5Gv9LJb8Qtpkh0CyDTnQMkP4IqzJ25
6c32manDXqUQiwiTe5AxAH49gvbFdR/0LFdHr8qsAb7yKPzaMRd4m35S8IQwaW1XUGO4Sdvqno/w
P/bOrDly5drOf0Wh54vjxJAA0mH5oeaZZHHmC4JsNjHPMxz+7/7AI93bJyz5Sn7ygxUS1dVsFslC
IXPn3mt9C/FZw5jcCUMgkakdrOzBw/Ea8+4B9osB0LrR6Z8swiSMZ/xsutGTm6osrMfKhcmWA1gN
DeJhR8qfl1i8BXIYXmnda6QKrESO/KxKuvLQZKglLMN4whRwX1JX3kxxeJCcHS6A8S9MfroNpdoj
anmS3Ax0WHnNT1SMzmayUQMA5gaaZzs1t5bNDKA+d2Z+miR2ihH86tIRts5ZNDFRRWv0Y73JfIOp
+j6Mz10z2OcmcpoVtXtRGp/ZkIrziIhBl4wvpfDP0CPqo4TIpdslcuvcBvrBwSAcwrPjMnyUiTrq
Qnv1BlR7HDLpJeqzIUE9jm06twh76IpjfKXNQ2NTlCfH9uAiwosDtq4OhS/2HZnZHMa5YkbCTtTH
5nEYmviGSeuy1LzXArI6epz1ZMPS66FTLTqloXMOUcvBYVOdoltBKt6tM3Uo3EP/te+99KTGO5IJ
fXQkczCKQ6cp5UAexcpYWVWDc1YLun3oJisLJBY6rxNmATg+eveKAX4/hom5qb3xM5vDz53w2JFy
lVkMchrXXLTSZqyetV/Eq+BpCekydeh8MxvJTtii/OXyAYcwylMKcxXvpNcvY7N6612LA0buATrz
3wx3fGTv3NYcxnf2yNrVtyDRzIbwNyMLEZ838EuNDoNrXxfauWJqmBHqDePa3ifVyIqFqFe4072t
5+omHYwVuESHDXwExNvQzAdYQuQTVYufVYiY4Foh8E32aevO2ojwNWh988ZB4FRoAcC2Sh93eNcg
lJj9U9Fgygwt4DLZrHN09YEseMC7mZv2BFwPn42goY9ABEx1pBP7jblHD+orE0CgSYAidz0XGg9+
WjvNyfHajRny4xI+cLZao91OrYxQ+yokNFEx7rTU07F1mgxMJDUfb2XC14S5zdpoUxj3qN1RkKCB
XcRl/IFQnAm9poiYS9VNJeP7oEKmarLIrAI7IbqgEiADSamHwFe1W1fJT0NWtDGDDH57qU5kZjrk
18WrcjCm1WAT90A38+ibTfEaosmLVVlxCEhyRADq1tA0vPD7QcPk0DTgYCYymYYKRSGd2FXI/bxI
s5lcFQdfpBzBLokQKU0OzN4BN27f11sH3V1pWpdiqJ+Er5HuUwR3toU2MfYtBs5odhtn6J9dSPsN
HNjeZ57CIYhcC70esFsF/QatNPberDrVLfoVw673+mR/VRDcVv6Eq53GzspXXUeWJUeVYWgXgypJ
mC/hQNLh78cG9k6QX4BCekAWtvEoMbng2cTp/oPsLgXLMD/yPjE3/ybILCDjp/PXgX7VNedUYE/E
OreqMBitnKlBFxMerKrtNz2r5C5HXlZDaV/5I0JKeDPNCh3ysEwmtfu3PIkMoDrWtIJzEK5qRVFR
OECsJZhyG/0tjtTGQS0dh6+Zdi08hCl5WBNAaDwoz+53/z/k9Z8JeXUMWwnTsaWj68K0HP7zf0p9
/R/X9f36+rRe/c8/Pf+sm59V9qf7sQrff42B/btP+ddcWPmbMvk+RLkbhMAKk1zWnuf5y59N+Zsj
DViLynDA/ilp/nsurGn+ZhlCuYS1Csi7piP//Kf691xYk5xZywJAqCjzHZ0+2L+SC2sIi9hXhA1+
nu0///Lnv/uDFz/er+wa9V/+rP9b1VAQoOTX0VN46Gyl3Pk6aOc4lOKud83nQnnhkrjIR5lod5HV
PXmtDe9G39fSig7CRDpRtXNuhry07H3ISVYkq11iJiBvLubYZafh40yZLS4MwydNbbCffSOkw5kX
3EyZ7g2bKJy+xoGoiDLsqvupFh2+PyrhbBghhqTXvnBoYEKHvGsboO8OvYN9rFcX9seLaScAw/Kn
sUdsohQ8sUqFSBe7vML4ZwQ2dZ/eoUwPh+3Yp3MYOOISxLIbmvfrKmvh2rrWhviIZ2T3BZokc8QK
NA/C2m5dMyxjRwgvJUJw2mxbETgIRujZmKWL+CYKLgzHLlMePjUqvIs0/WQKcQ5ChhlyJOI+rtuT
7FzQ89LEtxUV01IaEZNvR209D3JeUGMDMov0S3gRZSnzacoq45S2E/ZPwajH4junnTtPwsXPOkje
axAkK9+FHWCihVliZ5UbRjAhCkYbp1QhESg5o3/KCphlejcCFotJwyvVMqz6e62wP1rDn7YppdnP
qi6/YO4wNAWeUIy8DUo/w2I2Xt3C+UFQB3Y2OMG959xkYfLVjszBA8/ehQQxMXahTA/0Hk9aGe5m
uoTfJuw4UZQ4KxO9CvhODPT7NAYUhx6LozHxM9usgsWTD0F02w7uhIVEd+57/cO2fe8BuZ01Ltws
5fs6hOnBi0HVU4c+r2DLeLowJQfmpup7ah5prGyVEuCnZ3iQEOy4TvKjMXxn48cUXczug1dq5exo
TqTm6uxMziQD2o8ysCASwOlhYhwJ5kzJ3Ka8cWV1ZWTOVJNJ+sD2LQTeNKyTGF0o1SwkKuqaRvFx
RvsZxpfGpD0yM7z6/raZpktCQRJ1NUe/cGOb0bkiXKkdDLQ1DKAM0hfc9Ab9Npt5crSzchu37iJB
iToKGFCliW41jsf7FsI3iarjxgPwaEHo/NdX/XP4oyJG/av5b//lx/Bff+Rc2NAPmv/+x4f174/9
n/nqvXn/w4P19zp71/6sxuvPuk34Up7or//yn/3kn37+M6u1LhAuOYpl6x8Hcx/f27AK419X5P/4
st+XYcf9zXFJzJS26RjC+WUZ5jP41CzdsjhjWraYv9Vf47lZaw2cC0o40tQd0zVI7v7bMqz/Rsy3
S9CvgePN1h3jX1mGdZMt55dlWDN0i++tuwYL/a/LL0EXfVBidIaNOoSc1WMWy4LsPHtE+ZwrRCR2
bTDVMdZJ3n3S3rygbT2VgCyAhD8M3mzBd+nIOTFxMBm4VZDLLroW072SfPJpaZgNDEpb16of4yj7
Uabm3lc67pYgyhlFiIuV5DBFkfum2o/MTGcDGA7YMq02cZLfupUAKgcQGuMa+XZiGhYtbF685drR
FxkdVKt9sSyfaXMRHp24euY4fyM1eAzBp41ntq5tGgeFeR9OKEH0Zzl8tTXSPSlf+gCbmTOEz1bL
eVhCnRvc+l3imwDVhbBVfOaCqQgm9TtdkOJBKECttPChH7r+opH9uh+wXIx+pa0p23L4jmgB3bF5
YxA97b188DemwBpayIvpDs2B3QFMe0YnuyqUsSUap2YOAOVDN2uxrLF8r3kI4DvFs02UV7Du0pJA
JHJ7QCUTPjYwi94PA3MrkXvOOiZOdFQ9bCEnMDZ25X+ktNv2ikC+J36bnKF+4exIekCyAyh5gsga
CD5EGl1JbGkBYRgYOwIbVZnqPJQOxU+GqB4FYfxZhYQMGsIYNqoxzG1FNsEy9YLwQwx1T/hHzdHR
t35WwdDcNAlAQ85SG+GG3rFqIBtxByBKaDB9dWmANUBSS4pWa/8vash/uJr8YW35h//qD0vQ/xtr
jmFyG/7j5eaB4dLP8dfV5vsLfl9oLOs3BpGM+WxLmK5wpfpbvWfI32wHN6pybUX7zbHtf19oLOM3
MuCl6bAMSSkclyLxbwuN/M3VyXVRtksV+Ld19vb3Eo6X6/d196+P/5S16S0pYg21m+Tpf1liHIMy
UrG6uUJYEkOsSbn561JTVE3XOiZeiMpVpNOU5sIZoVQlnp2LhRMKotKKuHivZQcVKGECt2o6izPd
rKCzPOGT8CO6e8v0C4SaAOLdxzy8BNZUncIiGki5numglT4YBxGzq+oCk91gWdQmbXtQTX/EU/ZZ
uRSbQEl6hKMpoNFu8Ip7kbbr2h0Dnd4WBHJiYm4rwmTPQRvCHUr1AOcawIKgkdi6+KRHDzRJp2pd
5OUXRV9+x2hKw/VBHGHOXGOMAT6PSiLCTZy18itxVmFGCnnkmRtfiI+sj8+/vAP+zqtLIS3+t9fX
hYOjhE7SHynyNpvFr69v3NaMl0qJHmZm/NuDZOoDhvZSGYbHAsSAU69w4qMN+wiln1z0zjYeg67/
aEC1NqWd3BuNriOIJ5m1cOtsa5Spewwi8GFoUzDB13GSnibj9P2FWTtZD6V/NubG5GA8uUXaHMPB
y9aUH+YzEvxbostKhHlhA/eXIpIXy9h/f+33w1RlNe3LTU1SyN00ZfSH82H+k+AyeEISQxEebF2V
DzECHTvtQQW1ESpWP7y3ipjhYY3eKpf1jdy0tCnqAVNHannxOQCfAJobBkhtAKdUE6MZ1cgeLlM2
PJljEG5Gl76SNbYwblOCBOIAK/7MXaeWtmXtXgJZk6GbWUDbwi62CRY1lsTfRi9NlJorOA08LQX3
S1i6B6N1VwGdqL1HOY4mh4u7pVeag42wvJE+J3aPgrhEaXIk700jPHw/zL3hhnP7cGfSfl9Y5oCQ
oRDauSRuaKmgBb11CmGLi2I+SetgF1hqnqXl+dbPtt+/LGNe4xLZ8T5zyX1pnYDrin5eYhc/YCXg
fU5uOIzTMVxDoQ1eI6sqdxRTNlE9PiYs0e4yOrMQDEcNrI3RCfPco4+RSG7CtNjQgOVFs4dsV5PT
drEqie2XtnrRWtY5bdUr6LruZOopjfhJsqE1E+Bt4SgyeQ1SpglEFYfvSwmCi26FYNyR+xoT3/gx
EuXeKYdhF5I5dzY10zkP+nBvoJvY2ujdj98fJtEVBMgwI9Cd4WLh7dh/z5swsshTj+KLNu8lTZv+
1IAgN+nqLPsmada5V2tnTzAaX9ALxUlT+++DNp7QpZP2ECrnjAqPiEe40hiRIutKcbYZeqe8+X6k
JchgBtdyQffXILu8plyJni5gKVGqTWooXlG7EqtTpsG5oqXra+p1cvPqYpKCdzO0oHNHLbl0wtEx
EuV9tBx+YA5B7YLgoCrM4lyXwynqq/Lc6jArVQqlkAB4pPK9srEAtdbJD+RnJyrzmNvJ89TTEYY9
OgeBF6fS6u5T3Vf3cYxoMqk+jUJ9R97PlOpJUpKUV9eN38vBdm41kBYgSMfuDdTbvYzdRUci47ko
8+Zq6MrdT5zasvEnfpEXCYYOiHEjSDJy7FPXqcfOUdVTVDvhRpI5dKx6A09MpO57rAT3QI8eSdy+
YiBdeAVh3+78wZ8wO1hQwx3gnJcCNTJWO9SDtdslwMyIs6mK3Lm1BwaFg4QTULfQEWprAMRKaq5t
5cTVaAZdZvh2y6wZvEsRVfoFYXsxPwhLwbxXdGfE3c5tq48GvtQZFj0/YQRsh1pRc3CqI0WHzI6I
NdP9B8Jy0l02n6emXGAkR3hEvpm67YgeX0zZ4G61Sndv2WgUgZ6MAseCxNn/+Ds/6dSuNtCafP8T
M4MkN/S2BaGflBvmfuZW9Vn2oHVIMbw5xC2OnfRB6fyqFjqF708m4xjM0AIycEJETX4fJ29TgAPz
+0+//92gieU0meIyh/wymq6/GjM8QxF2XrWc2rTKSnP3+4qsUHDBfUArPTB3f0U4A7Pc7beq4vxW
hpH5KONU39PfcDA+oYyPhqq4xrHEYTgx1myADMNXIvIgZ7lc+rb7HNjFtNYcX+xk0rGEDBbmA8g9
2u33B9Dzr67XyMMQ2iaQQGNr1toVxfJldJJ1r6xHjXb4ynDLR7QnaOlROxbTy5wnGVnhOfXUElPu
otQbeG/BsTYNpo84ecsnklSuOnBpRbDNPLAOwKpNNGbHHLFUJnZdlS9Cl+6LgXkLEkOZvDXddEbQ
/JwrQJKZcjcBpEqMCDtOvRvlZ0vXJDiL1CCNnJxUge6pYONCpeSpDM4gmcXC0jvrDtGGBD8VmdTv
hb2OxRynFJDTCxJQ05HXO1tbkt6WmOxYkhBJVvh8PPRsA3QZ9lWY3nl2ve5wz6UwWnMo+4tGU3cc
GveeVCswVQ3AIpbTDRlX25bJu9N6iKutM3XOFar+hn7TmWjEXWFtpt5fYYXdFKHDfjmeZ70PkQqL
wffoWmlrjltdbaHyon8UBGC8/J3XAkF367VJGGyMKbvF394xE5pfxPmFmBzt1owZFLQpRA//2Do2
aZD5iuFl7qyNBhU1v97wIqdpaYdPAgNxRpgDlQNIg3TtlPkWldcqRsNpYWtpWbiS1N0ksb4ByT95
cM31/sRpb2sOOuGb1jYEbNZP2BoSPmcORxNSaCERWZn+vhjNTasNq1RZ52mwbjyt2NdDvSYO5cn2
0Y0l+bme4DqL4dQE07JH+ep70YZB+kov+5PXCvaN4aiNyVOVuxfSjnBF0Hkf4Rjg8PBL2IBoAIk4
QyWCVfnWgPjpEzDIVHZCx2ibwdEd8j2CYVR2e1DUQB/Ck8q9ZVJgU1B4Xsz0LkTsPyeH98yqhnQz
IlmoNXomPV0jw9joOtA8kJOl79wJv4axQC9nBNToKPeNiMK14L0lQAzgF01QxhBo1BETQV52wLEy
dfdw+i81M5SG8EVT48mpAXwHO+KsyQr6o+l3N4ix1knhr10cTG7nXuFWBQZpCvxiyGYJSk7cs+2m
0LHHJbK1j3kuDmswhzeRcHQbF+2s8B7LFZnIO7OwyGkg6NH/apL6jSC9/QhbpoAZyX6+xuRnBzsy
MX+UjBjcDJ4/yZydrA6iKLaaBIbPbxUYgE007Tb0JUlG9Xl+FuD+GFw6oFuyuDKV51XmpXTmVc+/
a2u5IL7k0lcD6utsUwNkzbVxCwJmyZxkFeM9Bz5z3xWfZe3uCCzclCUqDKZ4VR1u5/dzWI9nKHRP
MBOPXjjdJkYELxE6IvlyBEX6YNTIV6T1mmIZYwSb20S31mtVOefYzU9lZBD6AnktpzeqqkMEk0Vy
Q7dFv0CeQHj2eGPhbDE4pc//XwuX2arFxZsPKuc0c/emFZy9ajh4MlhnOYNGC8gbl3K+xjCHBIgF
dD4EkAC5r0/zRfbCZI+Cgg2wBs0ZnMBB7WLbvAH8+/3D9Qak4m44FBNxzUX6NK+FqRpnqci6fgl0
gx5muEFggIc5vYtTjL6GeB17fWFsMj/nOoyX3qEu1dfIDSGf/5jXs+TI7nZn9eCwJrXvoO5IN2IV
a5dc1wVJng8UbeQr4KQf41s9hn9hk64L9qg3zFuJPCSP1Yspp4PJJG4qKDVfKkXQFcEV81VoNHkH
t3Vl2HI7lfnK08ezUuEqqbKXDgPu/D8yobZ1bt1qAbPyodB+zEGifTa81r53yfDs1Yn9OOv7Ul3s
XAPiYdjesEig5KdvHcBtnLhx/PpA6O9Gxz5nON0NTZW9n72bkE0yfPKDRG6Qmd4l8AiP7bwzPMeH
nBgSRG3F7NjHx8euJzRvn0QY/kbwRZJXqh1h7/Wg2VwAJObKy411UdECR83xJEVHX18/mka/MyYT
pbZ8lZ19To1maRD7S+PDTUkCo6zBj5aJZ8xmeKNLUN0tkAiyD1jmXche46MyH2uof57XHROVcNTl
xewdwOADDi/Tcne2aYCPgyPZtLxW9gsY/2xFCPYp9IfXhvevLYqXjDCSEOpDgXAGl8p9DUa5Jy4w
89/M+s7z1XPDlNZ1gxv6ueeqtI+JniMzKjejAhuBZpSlwH9NtexR0K8Pazh3iCy2Uiv4aus91/0X
q7PmwG6YdzFycQv/lWU9aEbAitjtyFmDwbcb5ayRxPE5Zw8+FvjmsSuhWsGRVvmIP9Hq8SY17joi
hiAME4zkq5/U+iCO+09ld3TEQjxSHdQDyrra4C7Uprcwoj/Gq2xqNi9/fPfTYCRcCvvDzhAkml7x
g5PRSbOIaBibbZ1OdwxHgoWWTcestPZuJthd7owYX3A8C9N6x/7oYR7WiPSt4s4PtQerrW+9Sr+2
/S6sEU24waMKLEwm8QYDPYIS0b3YFWjYoSyulbfU04Gwdmc6+WP2s8iMt3x6GSf9SRQNdvuqemta
H3i6ICqZXGOrfzIdMuciMqW12HlobHczBbgeYEtzzKZpRsqJFLsxN9/hZ72bXD4EGFvTHxDnYSLM
NNBna4c31TLVYGs55YvgTYjzt+R2vARldT+E6tW2MVuVWnYIP0mfOFbkJGTFLJ1bqYpjdm4+xSj9
QBFcET9etPxSG+7VHJNzowhmCqLPjkCOtvK+BOmMSmNzzaPbGdwDEOVA3uQhpzyrlTxFqqVI0Q+D
eJCivov08QMtyk3pq6tk/eudaQ/2c7476aY+UuOuLEEKhd58miFHqZSM1QKZoNa47dIkQs94hs8g
G4oHlEWDzrXO5WsObcDBwRsNz2FUvJRud+U989QgMNY16vEeJWeefCJPvRCcAl8DkKzNjZ+xw3cZ
p2krHm44RuzCYilmy5z3po/2W6vsQzXln5gvC3pG0yXWCZIq0VhUTIemPrjYQB4L68admB0NpfYJ
LoLO0mdjkjPXxjrzcpcYhkT8yCvMd15DcBESB9Bx9RbL9IPmtIuxCE6Nx2Km47Un9pTCEWBITBI8
raPsJowUsgoYu6HSduG4RYKKkSs2P0IH9Bw6bctGNx53TIgabMVtGx8TQztMBsCBvM1vihSxfckB
bMvEEfUeMTANjNWCJvWidXVtPUFi1SgJFmJ2mFrwp0Juf/U8RWonWGLCVO6wvZP8JoaPVNikc1F6
5tMaBf3raJorBsJsrvkh1p13pdW3uSVXsoGKQ7lVoc6pkX/gsJ669piz6nf6uNYRqEXRgFaiefQt
/dQN5TPRK3caibCJeQu7hL33zfHVsvESaulzWnbZzk5ntEhuaCw453Bwz6XvGqj2AbnQ/tu1muq2
w1Acu4ylcxIlgHuGbesyxXPqQBkfLP7KKZHAmSTiGaydG9sv79nZM9xtqUmmgf0jVki8cIHiiqYw
6Q1ji9VlmwEP8dJihunY3GjAwxejP9OAfFLyYvNsFM5dlWFMiFAfD3fDAFYhjdu3Ibu3OkkCpH6T
w7E2U+w2GNDzxdT+QBcHmjXHlynvGie7Gzi8bzMsCE6nP3Z6/eGm3AjQKbQoB+HvtEeS49llrigu
DsiwEXLSjjl3BZZWh4tVWnhdteirloposjh78wC2mZz2rbJfWsQZsWKeGsarkebcGWm54514lJl/
JbEMKguNTtJJAhCsPjTzUoMegoQrNcIlloEO9enkxdBmnC12jWdGqmsO4ZvA7MGNP84h703sIY6V
az350NiExFicw4RwAbj3Z8WJxwPw2MwJLYZGOHUf7i3zscIcXfcBCakfSY/JhJgwBcA8ix1i5rot
Qe0rvUqWtT3cJ9hFBoPlh+7pC9BOAgM5Von6qNdetnUKY9jFeUtZl2b7dvLWjQrWBWv7OkN3R5AK
PYpJf+UQe++2aXdqFJewzGgIaP5mHJ1rN5tiseTEWkQwRoQzq6R2q7f9KR5QqpaBfHQHHftUxc2W
Xoh8SRaiMNhqrnTW2GaNBRasGx1QU+na96QD3dDcRQeAFDNVZ4Ao28HE/u19Wez76fjpEoeqQeLm
1gWIkmUXgbp3GHrI5/2uEMjHR/vOQrWak18RUQBOnvaVFd6mipFIL1tRveea+zToYlOn3qHM65+9
jgOvw5KmoEOkPvuYfcgqhyTTyIMQX4Fbnk9fQjtFLsawNt4Plo07PnpwECG1iUQVcdYGlACBeSqK
8Af6vb2vERgEpyUJoMUScERitX+jqE2F2RyKNth6icDBGG5CL3kq7urwoy+S1fDTmdXJpAo00txJ
VaB7BQLCQvNq+ZhphLFuJWowMZ1Hy9v3rs3JkLEV4b4azfmuIrpD2dfQEIBjZ3Ih7KHZD/Fhz4lR
KDzQSjZfle5dxxRKsOk+Z13M42IvPdCwUr/VYswIXQ5TZyBYlL4D2iW5jWt3iyJ6NwiF+Nr9iouz
Pe9GHphWgntr8RRHw04V7lF43ClQe1pseFaDRcG8Fq0N1Gz8GeqM36buWGG2ro18YwFpjHR5G9na
0UsMiHjNrXTix3zMT3Qkb10Xd0fPDSeC04T5vyQMlaPQS9P9QMSBl8fbTIwbRYH/oY1o5rgk6MUf
XW0AA0rnOOVdRcrHhOYxQYdd6xX5WR4tDFZtHTVrmhvPmpGC/qKAVsUpIF8IN0z+0c3Hyc5dDRaq
Oi/ZYJNfvddgSQLbJl6XCeMqoR+SyAZqD3GpCN1BlaXeq4eEpaoV/jdXW/RtcWPCkUm4ZRLzrTWS
HwMBbbbtWPQ8niQxfz1eb5+1bJSfdeUDPRhv2tI7Tnm3yq2Btd/+4iryIkP96CbYaRWRxTCIhtdC
eChHrE9Xa44zargEk0FXeJNa40vXR/e1YhJcYrc3EgumPC17X1vQUCd8EeYFOnnNaZ7zWmFu5pg8
QA8m9WSh7AFtJJz5yd7EZvqgWc7v7vBKp4llehAcE4Qku0Zv71UQVgtUGOcia5eqildKk5veN297
ntWhucydCq2XrnfKSWaUC3CIpXHbKo4DyYNnv+O15L9l6ZASY8Figmjdy+4Jpeg2h7+X9+pg9rsM
+29OwjgOyh064O2IsoaYWjiyOnEocrqzMS1VhOCF2nQIG+/YJP15IkmefuFb2aEvrc3syxMEeVL2
zgSKha9NT9MQJZgS3S1b9CEZAuIPMwzp6tB2cyk94H5NONhC4KAUwRECIss4MQYHDY/o2AauSvO0
x+fA+nDfNHgFXHnANrXOcdtZI/kzwt+FGP10qK0+sHuHjD4hkzsrn1GOswEfhJZJ+ykb5UYn35rw
s3wfk2lZudnGgDwZBtkC8BKO0rVqYBlR2tzGdAMcvb7AIaAZkrH2Imo2PoaSGbTyjUs2PKRz2eao
8b1shxWpH9fJDY60sR/66WfJUdmKgtc+N7FJe2sarhzy0eWAtgV4ATuvA2RnITsBN18S2mKcxgrk
nK0e/CbcUsu/w/s8yUC7MBzZduOHhfrL6IGHaFh9p2tleRtVFBcxRrCufrYwynym+U7EeRxQxVBw
0KXbY3Xuo2zR93jmLu0CbFL9Rl/mEcCcqRA/o9o8hR0iWyeC8QI+q3J5t0+osDt37XTaO5wcf2FV
oHECWLadegtT1K3JXm/0XZZoF43Yc9NheIkk3l0IVZ7r6gb+6r6vZiZPBEXYvY9pB4ZMitbKxCRO
zhBCseWcO5UJfx+N/EISS3qUb233aIk9Ebk4FGd65ktAdpNbVJuEiLMQYhbZVBwslj4LkElCh63k
Dnvo7GKE90/OVdKoW4wiECIRPjXhMvPtxWi3B067O6tOyUHUbhGEbnMcS7UszoaTLx34puyGa01M
K7e4HwEY2QhNgR+vnPYK2DMOT3VEjI2Xr+tWWwUYEOMADlvzBuY8QnHVMHbLpzMmoTUCrvzTbjl6
YMPv7zjAo/ynwSu8ZaHvXXePG3MnsldNfxDRo4jfO35159MzFKRsgtrYCjoPJXqorRVhIJGebt29
XY0HluJJNLQanVk4disS6mHnvZ+c+whwOKQ7LgOubuJ7xgB4ggVZZ1v491Ggr/shWnMItHEaek9p
hAA7c84d9ZYBaz8pJma0u/TEvpgSb+T17cHtDxrBaJyScMFMS5P0usB5YVx5NCDzmKTl2LM7vjFu
/eyt0Z4t0KreMbJAz2CccJqffRr2C0mYoD46F+Fg9iX7JP4KIxiKVv3iuOsYa6zrYWk29xbMozR+
k523mgrtQjfXcOyD0TQvSYoTEed3NZNJQtnOo+oDXD89rPHlc89CDQy058oyT5zFqADQvvRC+3CL
6dadTrTe2uo5G2lWAVQRprzEE3GKpEwkTBQjHIIh8ZixDWscuo0r4psYvWWQRHsXZ5SDeZPOkCzA
VxjNFTPeHO2jrUYdkhYtu5Fwc+ACgpSOpQGfJyxILmuVtbX9EUGiD/xwoLmUNwdEIp1Hp67vpNqN
9QQosBTFxu813tuxeQs8OtZLyOh+gJSxVjsG0Q1sQQO61fyhou9tyPaO2CZ3dgyqVVao6lRRM1CY
Vn7CW3FEU94OzVVLqkNbhJhxJlC7Me3MnDHLaajwihpuhJFPUnrpvX0m4LzZY/kjBQo1473Q4afl
MSfa2tIuxCGIk8OkhLHISBloZvty6AE24Fej1fmsNB/hfBhb+DwDQjec+oux5XjU9HHkrO6Px++H
lYmeLsbTRtXHZ78/lEq+ha18tisdUEkv01tHe/K78oMpnjxmWAlKpB433x/CPnBwFrrAJvVKHlt8
qCrx9edER9MuOeHftPGJ+xu3VhjqJ2VhJna9mLn9OHPaotoTV70M6fsVUKjcDtBWUdnXbBzLHSYO
toTSGN9AMnJUn3hvyIIID5x3IHwwsKwkmJmNVdgTXLUquajGk/dtFkPW9KBldI/DSH9OcwrUqZxx
K1wTLFM6g/XBazjL1/WNpotiqQ1h9aHiT4uEP/qJQ0Jj0YVk6qT+4ftPGW3drW8AiagcZgGLfp5x
w/pxIyN9KBpFltNo1cum73qST13jsSiOGBnkg+u39LCqrDpiMNxkGKpfsO+t/jOZxd8RWSjbBMAi
TSVcafxRZFFmTuAknYN9yGuHZWuG7LlSJU9ORCCZRSLFoqmHL7/wxAdNoayo4pNZ2GQnbqEZQYyU
DBiN5DbtgEB6sZeuo6bW6d0ShahzkN/8Jz/uH2V9s+ZGmcqWrP2GzrzanDU5v6irY22CayDglJem
Tw5YPy39vpguWgMfzx/9tdDG7Fb2IUG/7TzatqviJjYZjSfeBFtugmHljkXMOg/CLJ7uMpD9BXFM
5SdsJv7BDFJHnAA51EmxYLosjlmkbr4//C/CzmNJciTLsl8EEUABBdka52bOyQbi4e6h4FBw8vV9
LGYW1T0iPRuTzKrMSCMA9JF7z52T9je3Xv73T2T9vyqiAKcakkzTC1A5ibue/D8+EUZiPy6zCPK6
iv1TgxzgWt9RW2QqEwfINsEuDep/r2TW6sKPNaRXLzEvvBB7wCzCc+UjP+yydKbxhs0k2P5/3t9d
xfSfena+cQdGI8r6IEBR+e/9/8f761Uge0NANEv5sZn9wkwqbL5tOxnQMqUz84/YYm7uOYZPrtnz
TPIU+sc8vPx7UYQg/+/vSKDd+u/viK/KtB1HWrb0Jar9//6NEY3ndxD326VsIJ91ltGvOsikjGL7
GZH2jsVe94zsUNHnHUrXEHsVmSmZ6RmsxmTQ+8I51HZ2UW46niXL3bpjiCGDynyVFfT0Ohm8x//9
PRNB8j/ftbx3JGhlHWF7nm+b/0PNVFYFiA2Wc0tUmvkbA2oy0q35BJtqgeGTFTXgb3iD2FJJhvGc
nbD9ed9AV0DbtBKZKfblaG9aeBuLuCGgx7dC1iFNfQiYfkHi8piu5DdZpUSBmSSPIfCWCWEi0JyK
nUJbklQcbo1i/ZjK+TI71ncZBT223/KtKcJ22efYrZjkNNCIG8E4Ds+lPuAFfChnO3ziSbxEiwZr
qWvZKCbNuRphQrQtep45A4bcxaSJ0CethimAuSX7j554DjuxIDm7yO1hVvzEWn1mCkp76tZsq4Bk
LGZKYnZ7nK+Bw3QJ4p4LrSBx8b9bYVuuiYV8r/OBoK4CvBomeKAOFVnKhLV6GC33gvopnxi9BwlZ
MHUHXabFFtzK3yZ3dmncEWrZzQbWOY7WFjTu0CNqwjX0G1rBU2wU8JG1fPRs/QkAcKP9CpiYZz45
BmEhHsZahySNpB9/hVXDDMHEvCRMnuUyKaRISoA9LGphXqciZ49Oc5oX08fQa1pb+ToJS23R5PP5
0Poa/mTfYwHfPQX/S8/ha2Y8lnPhvvVdcBqNHpZXg8itNqulNaQBfRiDiZCwigM96Koq7+S9Hhyk
W9C2VnzwhdHjq2VW8DI6S7vpuj082qMXDGchnAcQeAF2jFwOHqCiiWgXFmYh/UcPAN7OPbEZ3Y55
EkQ5QoynZWHop77Ofi3CtCH7a+BpmKcr1S6Z69f4/EObFpf8uCiJXhT9Vtuz/m1hMbHGsE6gBp5z
ImcoK+9pnomZkYWDu2EejmmPnoEZBQ5mQsIFPV+eWsxwQok42xWfjmTGqJS1u9+iYUi/Ogzqk+O7
XQRB98LbTEnNhQBgdY2JHm9EUNI8+YVHV4H7bzEaRYtL7mhX2SlTKl5XukaIZ5NWOSW0JWkZbHNm
JXS3wV55KYnlxkQYTrCrdZjt01K8Usz81b4WEE1oyAs7Np/aGPpCkj/XSLu3cCn6MlUfPaIJa5v4
XBRCFd7B6VoEx8xbHdvfdCbbBNdrXiZaLKQ2E4NecSzL8Lfq3BdyjKZVMYbbuLpVVoycuHazV3dY
2TLvvlQS3GLdQtJFbuYb4Zen30U97u08PSk723tN9JIiGV9aHo4ZJnrr2ndvdaOSfWOygky8JL/U
TJnXg2mRjOXcEJZaD6Of4wuvXeJ4WiCbD8VY+PS3vAyEWV0c1gZhE1+yJAQ4D/dkKTJNetBQekc/
FqTHtTYcsz7yn7RMWIZVzolq3QdObHyx5CX7wgJ81tbprh1KYnZG1uMRXtpGGX8QOT5HlnwwfAIe
nAzWOF0vjm7A+Z6Bg6UtyVQbzdtcxB+iiFoSsrqta8lvx3eJhpv6t9qk5EX3BEIb+kmJrtBQEqqW
TYZXyP3mgzlJ0SR6RfPbaGwmLL7/dinmUQo7saxM50vb7kdD2s05UO5utqipZFeJJRjsswGP5+Y4
5QNuWzixJYNMNjHQ7NMjIs5uY8wkSEHGqC/8A4cm5WwJ/HnaMUzemqNXHeK42dRRr85RMw7YVIH8
9b5MT2ZLhdFgrEkDd2ZUvWk7aZ5IrFy1FnCcsrOGS41sc2WyWunMlFCtRjRn246imx3VN22OPP3G
CT1Rih/MGJk+CrSCHqJXPJc5OZpx9BwG5JG3Cc9fcEbFZgoDCTNfU1C+encec4l8E6WqB9YIk2UC
rVhldbkpJ6G5/psTNJ/0oGj4pGlNT1VxNGd7j1g0OElunZtNqhu5f9VxFC2xG6mT4h0zPkWuAB71
7pPhp+JqPA0sTDdlz46/8gRY4t5MtnCpZ+DceMIqg+Zdm6iGUg08g8pq9HICjRpz2+VC8IjvXxgi
rdX4UpfEnwUSNBhdjX8rkgb/cJk+OW78FGSAwIZiqM5ToTdtgszHbOfg1FiALEmOxEX2VxfQVDwx
yj3DMeYbmBFExqO+Ro7QVyCAsIGR04yP/0gnvSE4KSUUhmQNAiQuIT9BhcpvKnGaFXF3GX0wkwqz
2LLo2QF5GUh8Ikq9wG3OSUrLHrTRsxnYjPmN8gTU6qixTN9cuu/IRaElDQaP1Zg+9m0OSYZSqSQV
GPFFfolq/08Le4vHK09swR2FJugSa+3dwgg2TC9GMpAUIYiliHbO1LhL21HVJQDt4oMl2WeGYzAI
IhYyT4tHE0FQolsMvcwNSHiGxyeNWpJNrlAZFS0pUl20l4TFNDDH0Nc0EwUvyo+RwW5bdIfRLXCb
lwrbHXq1DaIm6xCjtl4C82mW/SAAjddyFTDq2obVAG+6JM7p/hLh5CWCvb/kFo8ci33MuinS4RIR
UbNn5PExt0peOX67bViWKNFxNO69mejISf8J+5TRfYscIewTZLUzNZiRmCsrtIu11XhymU1ReDF8
t990nCKLBtMzPKV/L+C5FlOi+30mkFmwpmGbnQOnLmEwkN4yglfoL1pb7Q6oBQxcL3JZHUzBifyI
eAe++72+q8hDduHY+ZDqW0TupthHDjqH+taVMSOSRHfHbuaMd1x51GkYnoGhbIcOmtOctvmqz4oj
g27Ws75Sw7EQs4P2QrKYwxe3I7nlKY2TjwZwEISjl1kjBXKL7CURgMyQyKHpssjdbYGabuzSfNXk
Bh57utSDm7LBI1IwJDI1sA79ONcvrXYePUBJjE6lXOeGYx1BC30nnexODJ1XNKCczGTYtererdou
xrxMlVc062fm+Xd6V0gh6WkAZTl8yzqIOMIGcqRUpMdLIBHN+Pcs965qjhq1KlOZOj0LSz+KggUh
0IKDFFl2C1LEfr4bvqLuJL8+zCQ0KRZrtVC3JGI/4uT49CJ6KJal/3B9kKTnrRw7vR8c5GdihMth
65qo0onNz+DQjTsxwiww9gxKZgkZS7OvUxJERRzevBHZB3YzKHQJEF/faOoH/JmLISKcCbdjsU9F
diQHSl6HlOFOZ1dgzJJT7zDUt6r6kXvxYpnKP7Do/+qCi5eWxaH1HUIRHPe7zcxwUwbNLkaoulbZ
jGyq1uS4mWl9dgqQfTaFVKvbXYFXAKPC1YowzBNMevaVhTfUjg9FhMhfph5buaCyIIt2q9kQ4T5N
s+dGms4xNqhlOs/s1tUED8soifFw3dLZDREqAJch7rkiZcR9YOGVnRrN4NGjjlrZFmManVOnOVWk
LlR/xnl25amFLrlDRh717kyMWdcxCIRFXLWXovZrsmGpmCgc3yePvcdgfncTKjDVixVZciZFCc9M
qoOdUSeXmcjBddAhqvZm9LGVJx2Ol72d+cVhyOmaWH+lJeopT62MnE1jrER5GJv2/778+1tY7Pkm
mOq37M7g//eCTaFdDNS8m6nBipzE8EIcf3pzzc56ANxgrua7Ob+3ieS4O8dmx/g/WPHRG47xpB5i
pyYMHarhwc3HleHMzQGcFEnn95yKNDDSi2da6aXPquxCvAz+WUtCsjIL1jVNnV7M+8u/v2Jsk15y
UgfwvkUJyGWmOhju6n3pwp0EtvFVks2WzS2yTdcnWob9zyYJnGU+BOLBJgC0G8gnIxz+pgyyJ+yA
u99R+bHNW72zSfzA9FNs82lAwpVjPuUklZhmmTDFFalOqQWd0Xjrx4gcKiA6C7Oy+oMsivNckeKb
Tcj2QEl9C29+yuEmIat4COPu1MwVbVtyjUH0DEZ6Ra0NaRo9xDaKnTc3745GRIp3o/6q0mVgXTwS
YxAuR238lVWODH0ut7FncwZSZ6eIeq1sfAyy7D010F2bwMuzBrQJxxsc5GEVO22+rUO5N9FhL8iJ
yReoiTMQI2CYDRn/CebymCSpXopx4P5ii1ewCTHuMgVf4lBK3G2FtAdeCHvBEKUoLm0kQ3bN1Dpg
U6Tm4h6kCQzUm9WznLs1Yddv1Rw5K4prsRjDv7B6zfXgTumiV9lTXDrfIjKGbasB9SH6W6AYw/Oh
zjYzxFWALSpocKF4A9FxmKmXIc33cuTdRpe0l9WqnapLnD5V00yuq1v0G2akqIwsVNr3Owfu365m
NoPMIlxLGsJF6wsK8xgd8AjZdpWAL2O+yxi3GncG4rulmoaNg7ds4bYzYtSvpM0mUBxE2QwZ4P4s
/1MhoVrbZrilPDDgXlDxDQyHuZc+O3JVl5TN7aZUD21fo1QAkooZi+M/QXYgGO5amO2ZcDRLf6zU
ihQ0kbD6M0M27dMigB3CGY8fqG3Z6MTEOoToBZWauTn97MOuqo3boAgj3xrRSFjeegB8K7M270Lz
6TNntrIrw3ajGucpHqZjlQBCIo0mJSZ6RUIB6LCm/1MQs7cnLnUbD+PfpExvdzTa1hy+6fQeh5QB
p5c3L6pxr/8eS+noRbhiAfKVbK4IBEKEkqa37J6MxiV7CTgxo7Ap1k0F68nkMthyEvCHmacySoic
7rQBfwuQiuWfsPz8zHV9z3aV9/I1O/txcxw7VWEDIDNdlMOJOvgwdjgy7bglQA7W5lqb9UVpgTLE
hzYcsAKmXtkERs2p2LiXNmUYbg9dQRHavSMZ5XFsgq+ZhdfsdPA63I+1nINx5QjCbCNulFrq+pj3
8bms409NOOI6I5vU84nqqPgf8W0hC6yeQ99Ldya5Ggv4hlPDR81EMeMYUl8CMfi6kG6LYad5L5ik
73IdtlvXQIwxkWF9VEH70CV5eSxjQn1crATLIhSE2DVEWMhu3JmWBzp3unMGwhIVX8p6tUC0y4MC
ElCYb7XErJFR6fuRwhkB6lkGOWlhc4fIIYRJZ1oQpGP+qFFYZwuOJ9EhibdJB2vfSv0+xQhcp6KC
owCzmuDEcIh2ef4T1m7xXDjGUvjt1etzXAAu0OysGn/zOH0pqqhasxjPVfjgqFKh1w5PZPJ4xyIg
LAPdvdy46fugfbAT6dZMY+slJLfAL/0X0k4AH9XAi3xb/w4+okDOGa7PGg4pbQYjvRcMFkezrpp1
6RHTBb0RdxJoHxDy5atT3JKxf0lrAqRmo1XI9xkkEV9vEUuFotkxwSpKstzjAP5W3rwSjGavAmas
ZUxoz9wA0azJZoOwXDzn6fzN7L9ayNxxHjC8scVZJlHw43GuMxsxIA4mf7JiUDtsAStl1/MOGP9D
0ZOzMSVVsJikC7yeTVHVkpQR4oHDrIgErSC7eoi5rVBG0LZFmGQm4uHXERD02oOhUZja3wYYl+/Q
qvJWIYr79xdGVeAliMQ2nyN0eDNsxNiNX8iOtXdAmr58nsWnsM2/S55jMh7N/eiCJ580bVHUkLzl
EOmXJOrIYYVpIauevBaVntLlaZjkpbwnbaB7yWEgOunWt1/zur4JLgb4G91fo+LrI95vryNB6Mxd
n5zZLYORqHsIXFqMDIrW1hi4QlnqPFbPlQMXVNnwwq2KuXulAKbattoqjo4gbpxLZRk/fpru0fwc
8tz9KnPU3rUTf/E5g0PtoMqgNVkLwXIOXAUJJawFSaVx4c+91uwsPeJoEsQ4YFMu7oTnqjLyM9Kb
TbPsAuOFdHuCN8bqw7rX0wkLPqqF+2aSGWKqRHeZUGzKJmtJWJvPFilAAbqwY8Fu0rAYAeiSPHUf
g+NKNuyDaO+faPPCZUVy8Tzxpfojy8qcjAZP7XSBjF9gSGaHi0m8yT+1SMFnx/O33Y20nMlPZlUu
RONpIaduvuY9JA1amXwDPBOavi9PZdhdwzQvzzojRM72RpiaoJltVR9EgDhK5N6jk3hnzWWyJRlu
59kMGVwodCN3F9XxSFFmBaCeIXkgN+nqpchJmOmb5iRy7hdut0U5z09mjUa99h8Qtvs7h4kfkQl/
UJTRxLlBuJ0Z3DK2iDaxjG7KJ7iIecMKSTezIJn8thphaRL37dFoPRiWplyTVhAvnHscUBj5zxgS
+c/zzJKNx+DOinISrcOV9uyzEebyeSBbPlH6kN+v/Zjz9dUCquboFviK8OqXQaln3Fa19i9eZfQ8
h2fMrt0dHDuecunvTbOakfnNr12SJvgxMfaSxIiMEveGY6BqiLGwePH8wbw6PU9ueizgiu/1v8YE
frKVvYT6rnSf0nSpSTdH1i8IDw28L9Nm8z/b34WRBaeUr8VCtIYOq2bsIBu15+sQHPb5cpqbs4/W
ADIyWMtwKihN7k8qa+p3ZTkSFmtTwlehiaJcqnM5ujUU3VNamzkhuUa+EYWq2OqCuEpRxVbdfvK6
59Y2Hkx99ArsEO0Q0LhnfroHKtgY7irrh30AGOecTyJdDRJpABOkdRmDJjPQpRAz3QFuTF7tbkh3
RtMSGjdUf9xwHJexkX5G7ngLnDJcB3BYJYhRMJ+QpJUzbwEnIyFtNDnG2kHdI17jzPK3yd8IQLIc
pbdHUXWcOfbAadf07hZ2JTU/2cbK6rxtbIwpM9c5Xor4vQ4gNM7YJazsISP2dN2wQXHuYNve+2zt
oVoBiSUMVU5UKRNyEp+mp0avMooR1a39EPZMnxR2aN2MeA8QQHoN8pkB/uBauxbFzQhLJx4tRB3E
md54hK2asHp1BF0xx+qfTtvD3jYPAMlgd0L9pvqvb7lNSAiTNQscnz1bAZY7Mgay6GLM6BDqJKw2
cWyfbR6xLLzlpW7dn9ytMgKd9CVMerp4BCjLtswI22xiULnltHccIIRWHl3j3Mr3LGmI7UsSAZCS
kC6TIQQ+m3Hp0737LdJhr7JWOvMqxMj1zYKTuqanxpfKAK4g2nQ0/N850cUB6/iHpR9y574XOY2S
PNSWmPpMIyRlkBxbsbz6AR+GkOZHOaOSmyOeUR7Wv6VtdnfHOBVndG5i6328T0VPXlE/4tE8gjT0
FprR4AWhNV1jtNAVMle8E+W66hvCvgO4an6mX3pKjmU8JdYWq/Sz2RMVybyLEiy8wqqzV3OX2ltR
zz9JXFuPZowhaUL/0eAQZPCGzBfWJPWEShnn8ROnvs4WQxGorR1X3SIY3AX6fCYLSUs8jEPOZ4Oh
eI44Jqv9YL3ORrknYIjv2sXZ446BXjleLDeI8kq2PuFHUHMyYkVdofkdWtKnyXFdTo54G3T03Xn0
8X4HghJEEOkIDozBzIkOdTt+tlz+LHl9xKSq7KGFcOAs3fIpiRFlS2ji66oqdmVg/vVt/0P17ckG
lQjilCc29VGyr8Ogu4kEKmimbKqrKUUEoGCSijCdllhYRyAC8TmORvMq2o0t7PyowORj+mQvAEGY
2qckiqn3ULWNDmlDhMOwvnqJlcUY5rUM0d03fffmN/rFw1FPlixY/Z0eVHAwu2vUxNGK3V65rdNl
K6Puo6ZYRKeZPQ2FfcYWjAQ/wplcAbpecdh0VZGcLNT6zO3w0aOiOOowRFzjIJoSWCU2jtR4Ddnr
D4y2UFwwaDGJEl71DTE1WUVTEQxYHKn4mPcaQXhIyKZK875epnrTx/WbHSNQRsUTr5NCsnn1p43k
cGcQw6x07G+isjbWWCO5K9ZO/o16chd3ipsSrqOOyPWymarZRCImbWsiTufCmKKF22Rq0+DexhFM
WhEEg0WdQ7mWNFUzsukRlroOgiWuWOaxVbQyJ+/D5WI+lvREbOrd4oTTBD3j/E9+TKyeGz0Ejc5P
WAEgn9MORRqbtJSaVSQhetnMAJ7BnnJNuW0OjNydBUIPAIuMp1JfHMjfK26VVx4Vsd5JwfPdgN5o
tRCjQ4PEWy/Su7TxyKMtTJ+satJ0i3xC1Go+QqUpllgDy0NSRf26c/298HFq6UnqQ8NJg12ZVIY5
q5iiVeSxpCR1Fl3EZBqx7GTHO7qQfGn0BsFjZvQmlL32nOHYZf1+FPK50vp1liFhZlbqkr/FfEdf
TXaZANutuwypWVHaXUonEIz37HKtLCS+bYZVNyTly0WrppKwO2V9O6IKW0YZan5P4tiKKmSwdsGH
Yh8Fpd+1aN1NAqWcMX3NTAYJpUuM9Kzeyjr4nlrk0DqZV/gDSckKe+rcaUqJI2NhmdXM8tl0Bnl/
rk1/i6dds/NrcaBM/qsbPWsC2pkwyEuUu9PGlFzH3TxC7+cLTIJqEY5xu+ab/Os2It82Heweoi/x
rxbNiQ2Fvnl3PXXNnaY1kmAUOwyPIw/IMiDKxn9gRnSxFGOLmjlTQKk79snZDd1kQ+T3uGJh1a6H
ykOzknKyV3cArymqDQUwUQSTTWKoM7pbynWClvT0IVEJpK4czv1QP5cyuSewZIwNZ/VuFcZHaZKT
NCgozu1p6LvnqsuwlKgP3WwZlp0neOB7nTJvlON0ULn/3FVehJLDsji5mGyMk2c/K/o2ZjHumxCB
htJSC3xFeEaclNBDb5qdTcLSkIFr8cb+5OqO2K3EfJ0YYhzwZg6L3EsfIP8aL1GOl+IeXz+YTrNv
smHrtb28BBhllv1M1O9A40dRy7avFO7eEsluaI2KrLuaRjCodjpzn+2EhW1hEY/LnQSuiT0qyOIE
7w7GY5dcskWk/WRtKfcvrOmFXw3VMpxEsS1Kr7plRuKyqG9eWfeFu1Bn4XWA4ETYelV9jCTGJN7W
zkLrHQHctK3kXqZGtQuaIWShN/2OLSGz3dmSM51QD0QgL52HGfWckvVHU9ZiC2pConqN37VHMhwL
ld7+CIIKiz5qX65L2LoR92dIex81sEqcjKFYPJkr7TNW8aGuyzC5loiuHWSLI/LN5V0wRN713hho
5IkPwHQYnIKW/8dPMW4aCbFpRMGGwqENfaaiWvlOpnjwMXosEw7ZLlXvoMDGa2KkuGfHO5GrSrZw
eh78kJBUja+ZB5pBIO0wt9fJkt2hV7QzrtwzLvhoRPI6Iqqzoj5d+zQ0sB6dd/fOeW1LIqT6aOYJ
A2PMxUzp9UAPUM6hhuPOJO19abpt/0ylu/YEG9PYqB9UYj5QIYarlv32ekiLb2/yeowl/xaofPm8
rZWiIS9JrEjYsQ9Jwo9l/g07KzsGhRiXEp40M8h6aWVouhdW6jlHEZv7xrerDyMmdpmkGCSFDzby
8YULoXfpcQUFw7yLW6pkHEzZaxvyzGexkayqGvoh5J9l3A4uAQjBo7QSyYSTakF60GS1IMAA9sI+
GRnRsPXYlGhm2as9hI78aJyWqNHa3QKvNMlZ/q2hzS2cAliKEN1twqifMYMirdm8lAlL0aAtcEdK
eIY8koHP06WMLGc12uylnYeYy0KIEYFh3PezKDBHJ+pWFXuepdXCcmiz7jktnWFLiQjKh/ZqtJGk
u1d8O/1crKSHfRJXOrVHZi3FdQRhfsir92YkuLVyRoKnjebIsy5i+h532MX++im/a9QmxaGcwicx
Rl/0CC9CCklZbh1IvWKtFvB7RGs2LeZm6oPfyHC3UwmSzss1ozpHb8xMXwv2ZpvWyVYQcXmJig08
oG2b9j9EMt8VGEx/hD/+jArzH6IoEeOSEiMDKmKJrJqogIaINBAi6joL7s0yZteCznHbIGXwZx8D
dkEVA2ECAW/4N5/TL8GzBKQJnPCxjugPFZ2XmC9mC3elG6ZXhnNri0gEpvPBquI7zTC3uibgPBNi
L9Ngl06Y53XQG38QfxtIDGvXWoCmJgh42LusPVierK3OohlJo48gnHCXHi3zzjKut4ZF8gQSqCX8
gdBvP3TN4BgZzNyZb4PyGEldSG321Hiw23ctqj2Gm9kbzsSMpqjZFrXsh11juQATrCWKwE8vJaho
qD+C0nyr9PAe5J9ea32xxNKOxzTFAlJfhsFj7yQMddzz3GCrcro8X1kGNRPoj/gtiBEfG2Iz2GSD
2WD184L2pfhwUBuRkIpdYlZ4Xl2M2ZkvSBqsTQw8NjXiwOQWVQtjgG6jOx80OU/b0DiJQRI9S64Y
g6oND0hkX1AkXEYI6zCh1Cq3kzN/ekTUrWxu7sINcU8Y34gxiW43DZ9ExnhTE5+Hi/8ylaDXu4OE
c1RZHYYfa0Ba01achlQ9kYOhMDb1jgO6XUYTBbqyYqxg5I8RFWnU7d8iq/I1qbHmgmrzqbXDg+Me
SGMgpwX6dyxOYWSkZHBSfEoSHemBFwAeCKHNJD0YOkqUghkjTZPrQVssRUJ32s4evW+g8BpYR9RW
G1IqtqwaHtE+n6qM7qXAwr1yNW5i6fyQPLXC1EbN6ozOlnyc39xPfsVgfLY1S6HII5phQgxhjvil
hnH+U2Q9p5/4hIlf3tNLDsjsfrIZeZ0TOj+o73ehY302pf3saXRkTXm8ExOS+Xc2mqdofo0G+abt
qV27Vs7K/C9OuhIfOmrQufmle6D1slnQpWLre/xOeWxlr6Ud/4JjzC9YXSzt2MvaIzfbz9tnkzXJ
cq46crci10PDnLB9ALAUcAmJyVr3iQP/g5XDpB2ke61HGnFt3ehbsNtBBqtSGhh3yD9L4aHjFuin
6GautV1TOkiALHE2GNwI6SEraUVGO9Jb1dcSu0R1C3OcSaqlxVKxOuK5lTVvJKn7HwCKpMdjgV0A
GXssI/VeSRxHupF/zKIPWCp4KFs6qAoO+XtZ1v+0hVlvwrF7j0Yefn7WfMtQ34YZI7DXdvVKgMdp
u/YQ8Ss5E0eWqsvfu4l+RX3PkgMojOLjlw/m4BJDgPq25PptUDgu8JK828aAR4GvDwEv7ts64e6I
MCqjWTpO+fCQ13Qe9dCeOw0HsiiSne+yBmpC6v6cDhNnxoSjKrnOQ3ity6Aj3pL5TDIFb2Wu+YFF
YXB3urs0r4GOOD73NjJikFvoESZ4y5w4tEGHCjUsz4pu2EQKfbkISJJi5GJeHRKE1rGFhki6obWV
fvFh12JpzilZzlm+zM3PsM+mjVV1CvMLV8YodL5PEsIgh7pWH9QEOIOAyLmY/BgXaQQyJF6ywIy8
wWEqbOb7ETOFqnP/5HfPyuXKIaoXnSWawgoHGVuj9k+o9G9BhhYipvfOzAY8sJxaXNb7ufDPBT7d
hWf6O8F9VCOcEZZ77hx7ZwfZV1K92VPIY9O4H2bYSfyKXZ+68+Z7Fv9JBjSgEGCkPEpMy/nE6uxu
apAalZ+TEc2GGQ5VTR9VD8xv3BIBZ2zeqjA6MlXst0U2Z0/+qhiktfMT64hoKlwErC5Z/VXr1DCv
+Yx3xoNdsQand9eKqnVCDLYoymXh8X5UZrwz86ga016ZKXRPh9IpDce3PPI+cSe0gcmmmX+QvX21
LgFpUUayxeZgW6TR9AcL9XdYhp/J5DYnN0cGG+sZGNt6qgd6kDjmDgrMljXkeLWm+EekCCtQPjBH
U1gzBbUkEjRiSzD93J+OydAS8hL8CUf3lpQ7wgJYH40OkC+fu0IP+qeTS5oeaM82ka5D9iYmfuSq
4ZiHz4Qq9oGpNFmj3XALmo6NTekRrg42wZmLReUrPknbkrETtSRoe+rmIT/r0uk6JIwK75l+BEIu
NO64ZUuAkKn6eFVLrFwAD8iANsdDnjokKnlYhPBgPtqYjxQDXk6t0qIuclzWPhLCpCVKDl5FUUCF
txThd6CivSlb4p7/JTjJn8GHg+UobPYq408jrhhX0B15VujvEFzsouERvQiM4GsM2uceXQXQBpvg
LcouGGLuOgDhlFg2QcwN9J+aXYMuSVIaQEmPHhPV9h1v4LtowjdFEf1S5cFvxhQCs4l3tZrgPfZI
nfZnhxlx2m+Ya2wm7Z+9sJ62zPHJUhz0LinDH7YTn0WVnVGjr9gszAuBasFlGGRWumCijYg1Lt5z
jGCxY5NlakX8u+54oMV6iLsDtPLtoOWuZqRj0raRCcPHzcGqayd2SOizthX4JSgsE7Yi7wnJ1CHs
l5xs7IdzcwQfd1BODbeT0G6oITxHsgAt5SpFpXeI/oaFEOvZqTruDdSrhXwUoaRGTq6WF5/gDSnm
HvsQ3Ncihhy+xE7bLn1ZbjAlIf4w1CqM/e8uYC1+b87YNRFttPCD5q9xF/L4xR3mBm+JukFv/JK8
NtCK26zDpEHCkInT31TpdoaI6VQntqdfSWSce0d9NZzGK+bpTOvc6t2uSTLmufYZTMVK2/3f6u6S
Vyez4Pmhs99u3OcGxUdtYXISNhOfJM82jkVGnXLnh1EBdxzaaVnb3dcoRH2NdYHANflMKSgo24Zy
Se6P3KcU1YuQedmN0EiMvuWq7X6okHdBWn8NA0dx8hojZIHxi5bLdRoGH4qFw0xocWTSi6W5jtZd
FW8zNb1YKEw5ot77QGFoZlS/QrC2ilnCMWX0wSdFT7K9B8/KKls1cq2lCc4m/C+izmO5caRdok+E
CHizpfekKNu9QbSZhiu4gikAT38PoBvxbxijMT2SSFR9JvMkuq2C1K7BGaJV0xrMbZuY4lo7VaPx
L8HU7Bot2NPUvVFzTKSyRRcvYRo8MnPvyhKCdGH/ICYdqppmrA30XoQj+ztZxJ+6EzMa6Zkrag5Q
tDyrIBpYYj3Z4ot3ZxeTJ7hLQAvUunpP0+mHqKenr9Q/A9t0rhDIxvit5kGvjVpiExniB2tcqDah
qJneQfcxiWNUteJMHt7TXIMRWnPs2czL0ZM7bIc4wgMeIG64kAVxR/STbf4p5gAYNMADfIGaYpWj
cqDr2ug6vtgBCUsAh/6W6ZPzOn9lB2BC+QQOp6aw5QtYkFcfLVsPCwj5niXktWqKV6WF7t84hmWD
emeNiZrg7qCbt9m8xNqlTJV1jxh8lF5nvCkiL++d3r72iTMYBxXFzX2xa/kGcCER4KYM0EcAmxt+
OE320UV++S9x/soav2/OR6pHOvlScNIio4MeoiHAHlsjuKZa7vcgTJBfo1DTrv97cWEAVRlHObGP
N9zjaA9tR/zug4IcLkrO3zD/Kf/uGK5KZowY+fM4nI3Tdfqrb8jyHuLxE53D1WjQpbl10209XcdU
WFYGy5Qkea+D/m5NcXlGh+LfGTgNW57lcgOIjo+mgZI2arMMXm5Zb+PBYoCcEdhQJTkCGnVri4yB
uGVGL5HuslieDXTN7KyjAnwMwDNnJ4g8RYEUL26es/IjgjRyiv63CeahIUPivcLqvmGcSIJXT8tg
lWoilizIr0bM/Hj+BibNNd5Gtwxxub6nQTB+Vc26YUjG2TY9k4wr2PHV8EhGqOxYv9wzsG77lrTm
dPz2RQH2R6UV9sWFmpJe2Xxvwt57isT7L5RecmjdnmuvB8qWtr3+W7hu+NTitAMahN/WpgKDoMR7
p6XiATzCos30/hvxM65SO7euYdY6/JeDuZ9y7nJ05cHdSd7KpsA6PWR6zrRn0N4NXBG7HOp5m+VM
a0QYwmFkNm5DSq6GsdkXQcA4uzW0j4kDajWlsrh4Vnm1zMQH64f8Um9qElJlNGy1qifBGskLuYh5
yVulwcbwZ+xqDfeK6y58w1bOXmbK32j4qOhlRh7QRCpuHGs5ndQbT5R3TWfMK7A88i9UfpIQF4k5
xFu4vHj6PMRA/LczcMndqOMIb+XYXGx00CbxOLjRKagS440IR64JXLg7dyRqtvGb06hsedGtpyn8
7lWCcCwG3QZEtAaNIl+tcKtoEZ7LF60fEmbWeH8zs5M486MPgW4ZnumHEmr8cgG1Nr7hnP245y12
zRBXBBf8qfHM/5a3h/0e6dXAn7LDmPrzYKzML2L8CdjPxFvefliNtc31GJVUYO2tLq6fWGfrmmoz
RugFuCAEP+MSNsdG47ygTQuHj5Qji1Oj6cDuOgokvw+HAJ8j7VOZOuex4dets/LU3PRuSpXeaRHa
/fdnzhqacmuo/JzbwcWauuBh2d3TDcp/YgTUDQgHqV6NNv4zz/QH453xpUg8dIta4L8XZUkEJk7N
wSXKeX5XEwNGK5XtW6918tJ1PQHXE0OqpiZHTo5hvWqLI6XHr2ospvepZd+akXgYoUz4KoPflK/9
e1cMZ+Wgkoyha7NXQ08uQYbZgZ6/jYMzbZYPSmxQQo4G65m4wHzWYHuqUNyQIEWUoEk6CZ3nA72I
t+k91CFx1f9uVZ3/8WLnMwrMrayH9BC1trkvq4bqRjX3EbfXxhnaBpKyNx16PQ/QbKRENXE3ystg
i89gaEbgqcADaGXcXc+Y+ZmqBtVH++abdvVamxOHX+zD1VoQynrNGA6viL8yRDBx9FjGxmJfnLcJ
waVp3F4twzY3ntaJgynAt1jK8s4yJZNV2OZFDviJx/n/MEryAGobeWoInHh5YQ8YHxpH+zQ8szn7
c8abNf9VaI63JkOOHsJphpg5KGbOgoi/wWeZz+um9un0lYzri6B68jlyDqrwq0Pf55Swo7cRgUMt
Mg5vERI3OIiAZ1JNN2i2OUIiW3/pyecSUPKuy0vrYKzuSXHd4AQO7i5L/mutgu0UIVOxVFy9s8iu
EDDJPSRHhY3LOI0pvArPLabXIUumo2RLwsDCwxoRNyhnrOI/BXGMk/DJGEucfWzIq8zy0NtZ8teY
ge/IHQdzR2zdcIk0l1TIt9qvcBa4jfZDBBFjL2949KP8lY6WvKRuW+5SL4oQWTgMwGJypndNmaBN
javymoFpJl3NKw6a2dNZeZkHoFE60Fm1ejuFSC9qWaUPbkH9he//w+xGg2ldl+wrWuAXuovZ8Q/G
F7IgWFtTg0Po2ONBBNgARCucV4K1AAQKUHDED6IjSdGpGmkDm5GqnbFWffBlQABayiqvy8MIgrje
X3GqEYpQKzo4g12KClqMCxUKXo0yftVPdX7ukLucR33Kzxkzxl3YtFq5TiN8W/nsDF1esg6vn0Ws
8SaXBNgsz4KojDmoeNM5MAeWf0uzm5ikXcBnZgh820BPYFha81xekonOGBI3jz0y3Fg339N6HrCy
iTnkNe1tV344kuIt8uLymLqgktwkq09Cp3Iz7VHf2VFn4CqHt4pRMXgZkSAQIJLsNXeqYJXzzfVw
mE6Msl7TiuR6xyxOelGrl0ziMZqR02EBcMSIC8hMbcB13oUfyBkRCycNGq0kPkaWMH4jNQJHlHxY
rneInMAhASjrDm6fDsfI7R516xe3LpC/jBko4XZACqrwaA3TiZTH/zTfjI6VTuw0qtfhEQdgTJKJ
nzP3/K+xRx9pAAaIHfv7xR+KF0u05T3XE3tPS/hDeQicXPSGPxoF0MDQxt/T6DIFQnMovd76tPKJ
2ris1CWX4LF77dJo9qXXwZA6wCFv3vwSqfw9Tvx4z/4rOHl1EJyWv9JbncRFoxKHMewObUTKrs5U
6/ulGCTQrEzE/4jtmm4+Y0/lHYxA/2kN3UQeFGm7AuH/2aRfhi/tkpfIixyVe2Fydf+2Gedimg7/
O1Qogb2NKzC1MaPqyYbU1M2DRXX6vkwApOaonA/EUZJ554cyPXtRFtP3jlp6QtdjksHXW4D2bOvM
CtM6L19GIk32rPSYjRTVhXDK6oKRVrQoW5FekoGrGMp7V5Bn7I3nhg9BlH8xM6Y0DiTbS4oTDN2l
DhfYHfyGwFdt2Cu73uidtxPlNHDKVMPF9fzhUoyB6FYemOkawSAmF3Pc9hzXW21E8+s6zZOC1kNZ
uV2+YL7TPuO+bw51RMhDZQ/HKvBawOkUn7U+Ydy12F7wODc82XmxXUrhsueXW7XPBMvga8D4iZST
9BNRuABgl/e0NG76WfoCwBh18t4QrIis5saovr1VUdPeli+1MIQo3OT3quWbzCzWIsu7Rk9ZXv/3
8v33ClT42G/Zhun7mtXuuQOJcJim5C5s1bJGn8umif7gyuFG9Vpv7a63WU3YjkV6C5J8fa48UMKh
VshT1tmEKjhcy+/loP4uoIhS6x5Ahet9m1fuh5fDYhYzliDyXFYKHfZZEfAjo8qe8ozQnb5LTn4X
UQWXijlrmhQ7vwmTv/znoFV9lnezKHoj5mgJQsNRMDbUhZqo2QhaQJpq2dwzf+RmsuNbCqIOdEik
n0okQCwGn/WERkwLTfko/VlGWQv7bti75YuQk4CiSPtZFyVLCJ08cQjG+o/Syy5TXe3SNsxvxhw4
gcWCM8f0X9gm5qc0hhHeOwY8mtbP6fW9AcfuFBwqzVe7xizCnW6J4VV32Rt7bhof4wjtg5NCm1MA
mbyovYNh4w7zBZYOK2UJk7ndW0LWulb4JnJuljpGL6v998lj9Hzqho3fxvE1i3QE9XWbHHCE2xv8
CsXOqSX5A8rQrpqnYCwL+adt6FIC6oi3bqyDrW344mI6rECKxOEc0qk3sjg6Eb7+h2BSLxvTl6Xi
LC0h9kx24L6btM8D79xyY3uWBQusR09XsKcEac2PNENsnkyCtn6N+5ipgFrnDpj1jckccDvVYSCO
ehNFB8NxzgkKbzYeojwMQL+JTDMuxWxcT4VNBJnCqVPNX3LvoVibrPdQyrPquuAQCNMH5EoiByn3
brCJQeydcVY7ZCbr5swWzvOt2Q9w5NPQRVgywaFjY9yyagiQ40fW8NttZmX52KOJnSt+q530Y2iL
v2ZhRXfU99yu8xuf6u2fQnfupt1oZz2JqbFdsoeANo9lzCKlBUmeIR613ZJfwTD6MEiXH9hpEQEs
Ryum+v8/Ws3Q+ur10AYPTonP5sE5T1FD0oTvw7CO8YcZ0Y1Ymumy1AMelhD0dTQMC0/Fx3WyJVgn
WLlYNsdVIqXaaUny0KvuYFguuM9mpsHTiyCS+scCkJhuai9mJJm9j6I8592LjfJSNMN2LDt3TzzK
v//VgmjGtGvbdh8pYRCHgsngJQQw1AmzxqxG0PKuROC2kjN2I5zs8GwCriZYWsLLw1jeoizI+KYi
Wmo6rH3Dx/k02L6/ceYg7gzGxwoguO+0LL5TNgqx3bOwVE246rFZ7RP4MfSY3cMQFZycnLchnuLo
6mGec8hPPsVj/FNJxc44T2DV4CEKhrK7JlzAm27wv7zcg3HWDDfb4OEbCtH+tLR60/viRI1tvPVM
NF9wCJLmvGoJWH9hsYaFLZLTMZ3GLcEt7g9tNKKtbB1ARql77Ji5vKBlBHNecyvVEl9OCwpW4Nf3
M/ZkRhBZ4F8kKrcgCfblzHt1GMeukCT+aZiNOQnSFiK0cYEnuckTsVA/NAruNHd40BMqkpVlYAZm
5Oke2QWe/WVswSaVSbVxzbGTeHBD2qPtqw4lfGyeiUgzzl2LIyyvapzWjHrm25+eIW7fJ/iDDl7H
//+vmEp8DVlRPJqaf4bnF5Hxuqvd4lDHpb5evm3DZ60edY6NzRzWBEE7V8Xocv3d3sFtSA7LAz9Z
QzQL7I9Jwwnq2Im7+f7Y49beWGPvnDI7+P+GOhMNzWeaH5c7peUXsy2JJIhsNHY46SpMJg9JYDbr
7f4rzRuHCysMTiQgTS+9+dIIH70rk0Fa8QFBwZx5hB+pX7tziwgcxNm0bJJovNJwGwGVOkLpBMJh
o5eJm/jhWT5ctlDc0OiUNwMPun2wm6A6jUU8XF0cmcAb5xJXTtlnEsn378c5Uok6EjWCYK+yD2Fo
eu99BZUGK9f3Hd8ZpbMeUr3fa6bmbAuIKds+9OydwcyMXAzZnBibXFzHJ1C3o9Bd2nKsD5NQcBX7
F240+ZLQjWDsYCXbVM3LmNs/tDSIL4WteEZk41wFRiggPx0jW5tnnNzwo6cm9jIGHr6IeJEl88g3
+1egT6wJej5KfpmdFM/bOvNC60ZLiHQ3bsxTlEz2p1MwNA7GY1WI/GqWuDaNDjYAusOzwz1KoBLD
rbHlP2amwNCZMUpPjM15aS6IZL5830tuSElP2M12qPvuOVZ6M+/YxUdjD59jnzKwcJX/ogKBBIZ7
eXkJehcD1EiCRCC8j/+VH+Zos/8hjnLdQBi+RCGnR4hqcPt9uk9Y0jZ9EbNC9jiJYtf4iuOuf3VF
RvrV/NaZCr8WVev/6tfJxq6JJLqUF6dibGp3+qWb//DlRRJMsvKqIt26cGQusuuo6sBFsKSr8GDN
fy+0G+sQJ+KRcS7fmXyAUm1lRYIrowir80luYejADR7yzQU6/k0bUQ5uXnKlco/6Q6s8fW8nidqB
qLnLAgefWUbZM0IY29Ar+6IvPnSX8jLO2xZXVE8x7TbekQHRGar3ZwGk7+SBtfJXmuW3R29kYQO8
FlRVcclH0BL2EEXn7yI7RboWjXxkpaO9acArT3pZiw8Ofchks+9cq012JRIuShixY20m+0fY64WA
tBXqcq3y7OhmHYvXur2mNQsGMUrrkleesQ1YHc0gtCfy/t/k2LR3ZRohbF0j/9kAXAMY1vAuZ9Nb
SZBS6gTatbGDn8XMN/M7eqFlwEiRSFpTWBtngLOXpbPvNLCGc5HDVkVtE9uN9gYKoMPEbGfNx5Tz
Ms80BjYRlbfr9DcSpIq9U2oS/y1fEhf8IKBtvEVO1yNMIWFDJo11G1yHRK6iCfZDWbJZsyzn3Grp
XUuYnNRRGVwL3zCfrl6/ViYeJ+lQvDP+QXzq6OrW9MYf6BDjJVLFM0n09BlrwVVOoG1LvQcKEzZ4
1OdNQVOb8NUxWsTQtrxVQsbRqrMo8uXUMgHalLWCtAJihMogbU5xRaLc/CGkciVfQDk6xwZ0FojF
7DR4cOL+v6jSbPxikWJ/mfjgp4MBSzsrQEKfuM4ntwOEls5IuBk1l1BV49kO3e3yuTSdAHuMm51Q
2IUHCQtsXeYDJUvonl0oIXstkIh0fIjing1d26QBvmhj7m/sOmDrZxPYVpKByS9/io7L82yPsgSn
F1JaCSGOTir3E3CCU6qUfsHELaHuUAeVjsyOXYfNx65iHMDzVJrgXbkrDcIZHTGwirfjn2lliQ8z
AmONU9BkMQ+3bJm6hj6BJGPUIzrx9UsQp4jCUhGcWFZMu85iv07J5xK/YXZrZtDDl0P9uC5Mb6vA
FGytsbPJMC//mPVYcxXwqzFQLE6FU+9R3ci9QT9+vmU2bk2GMZxH0cPSnfFJsjxbdAmBqmdFjXsk
pexdDtFCTdlWU3D9GVEPD6f5E2tWcWhHo8MagSVV9ppzKoEuaG093onlwN+wZAQaOgFeCIqya9rn
P2nm86ev6T+ybNB2Tu7J0yRpH7w4vLqtc0R0mr+BqMYZ3b2yVX0WllWveVKDjaX85kl6ARSRWOuv
sezVjW3ws4cItG+X/1cewn5lo+7vYRxYGKiH4aAEAKhchRSGU5qDl5/VRNM80Onm+c7yV76ZUpqY
7iMaMgx3Iqkx1EPHQfBhQkgecNJMPjEOtOEsHZhPc+9yxHlWfoDbH2yINug3zdxetenwaxmTmCMy
TgpCbS4Ip5YfSZiXQZl4T+e5FLMKtVr+RUd44iEIHhkL7afXS54ZxWgoShGgfl9gsuKBUDVTDruM
5zgit9QZ+efVOunq99ZymFna2PzLyiQGpo7vDFFJqcmT8YF3zMLKSkiax5x5U9kA5DXf3oQzODGN
TX3bW7WDfouuwyyJbYCfZCOeKEqICiOinlgPzEsyYu+Vxps956Q5jhXuzUj0m1q7xpQy/4Rf/g5b
CgsKTn8/kGNUWFiaW8gXhxD7yjHQ3YzI2optbF+ycWQ4ulV2IPd4Hzmo9ehk6HF9rmAeHAMLhomy
eWpSjh70ZZrwwN/OKXQTviIc5kEGZshyXkMTPjEyrtH3/vqIARncYg0ueIj3uhe3JzZiiLajGrhe
4LHAmwuMNBzzi1X8/y9Wb0P9P9B8WNkK49xzrtDJWIi1gA4ctb750FQ+/dbSXD7r0kJtMTdESLX0
UxPsyt6Z18hO+mLNshHNLoI1UebBnpLlVz0qQBT1cOwZH+zyAXE56bP5hkq8JL6ucz5ERjEvA/pA
z65AhTDF37oh4j82LP3erxg4eDKc0Qdp/RyT8LUfcnqBgX2FHyKSEz2slBi3VVDnB4LFhocI3OrW
hUX/qhxr7+KRPRjzrYf+ujs2nnNKCQG9MECzHpXqWASZVP3YrgiyJkvGSN57WQf7QnmrUtoziV2M
K+Ju4Sdw27GeNS+2b5brskiSu6fBLC6JlnPmAY/08HRwQYZHP/rF0Qtgav6jGuROJy/B2Y2oO52j
oEABlj/NCXSZnvE/LrixT4lp+Y8mqXpwRd4Xk17xLtmsaE6KXipWdAsE9VC6ToCXsXEvq5DBQ8kS
l3F30PCGaroENzgveXEdk9OrOedamOVtdPO/RuGOB6vP8czPv1L8+4Rt5+4/HLZ4hDiEeEuAqyey
03exUzTXoMVxwHaox7SRVuegbH4YGpNvv9YH0kxdzlOL3riakmNRuczLHPNoFfnAIyhOKEOto1Gg
5cXWNr13I4J+uPnn0LHdu+EGID0BS2tpA5jZrUHkzt9TWbQumgk6ADoP6+rhgN5M8+1mSbYvQ+lZ
GwTLIFfz4oyJZDr7QVRtCVq41OiyMXVh+KXa/WzL5o+KlHMSFvEThLnzY5VyuI6YYWe2IamtXQ6f
E3Zai63FhHmc5dEhtZFWxQpf0rIzjVor27cRjaLZzMJ3Ytzm6dgyE/NCRx109Zq5/XPsYnD+PaPT
8/yl0TzTqbTQ+w4Daq2uQxouK2A5fSOObsW14qjuo2acPQtIAqSxgnvZMEBp5w7CcD7Tp7opA8j5
enisNeYsc2ujQPRe+4nQVK0m8oFH2sSv3bLz74GwOuRpRZmpHW2TlOXOZI0HXIB/ICIOEx53y9Jv
lZbI9bKlqCj2YSuUzQnE+gv1WL5GhRBeSbH1cQc79rWcwE7jL7y4pWXjpuKmG0pmFGyWzr0VmWcH
JNo2qnJxyFqyDctugvQWld29obr4MD0OttbJmrXbxYSaIPUl/BBAq+7Hr7DCOWd2kHzSv1WNjbp0
hnRP7YN9yG/EHqstd1fjF6vJ4hg15MSAIB66NbmpOfED2qlP/fxBhjY8WM3+A9KLllKfPn1TEwBd
QmiJIoRY4Q/ZYfCzJ5J/5Ic+/5IxGyXTNn+QfntQWSW+6s7Zo+eMCKzS3lF+rzXf984xMv4L5waT
9Ph3Q8sLIWu4UD4g5wu705SWSLZBKqWR3p5HLVabyJb2amytp1eG/r7Ipz0iTHGFL0aCmXYng1ww
MEtfC8OPf3v+urB1sATZpF1NFoZIyv/O8pQ9oPrsgiHzFaq/fgJg+Axy3DF6+Q5GoHwQvNkcPLPP
NkMxe74iaIzgXlf4GAcGqCZAV/QYAKDDmjkYNbEG2ymLkZOmVcnKeH7K6nKID+68ymjz4VTkgU6Z
oZOKXjv0KQ4WvyAuNZzuB6O3+nNh03O3TODkwPMTPpt5v9mUBneobl6AgvmbcX6b0lT/9z+uam22
B7tHx5DJ+geOQSzRyjPWk2EzyzIHm3fftPZ10dGvU6L5GFSPQ8eCeRyMn8JHDc64ePxyxrjbtr4H
g2z+WFVVod9QSzAN5Ucda+9tQRojtTpNDpIgP69D9kJ5dbbm5ajjpepEUczazrv1MBUId1bM4fpT
3/vxRe+rH+4U5yfUZx5wDwajbVu727SrmutS3PXCbB8dID7bj8LXMiPbdKDy2CVjbeM550qxM/gj
kReim6jMX/yKtjUyga4ejFcDa/9R0cNiY9AC0tpRNTYTRApYXOlFugP47DCbmJSiOvd15OI0JGIt
RT+SqtumiEfpPhpS4rsSoGWru4+M2cTVUsjLll8A9jzvFQQOyfXRsAuZv33BlZjThj2vNA5Lp2cj
MboEQrZsTqlvTPVhh9D/3DyBcz34jH2pqzV99Dc5soF1q7XNKWyaz9QhptMMmp+Rwy6TQ4ZIJWH5
1yhX3d7BBO5o8NXkUumNMU5ZxlAYopn8Mhd3v7fnIpHixC04F93/Kb4xyRON7275pSilOFplOapT
Z8Yv+hTvlW7qt8kL+2ualOfvIcWUbjDcaPtqZuHCrm5+qCD60Mc/UqY/jAGexdI7cJSHp1x004Hh
FHKRaXT2lvZXgaO8DelGn3yKn4LZP80xfgOrTdm4iOpFCbhvPoIDtiv4J9tZQZAOU3SOp4EJ7iwM
1JIme7OL6TPWSKZGPyEJslC0/cqkv1kO1450uQlJsEPaaFhbnwGwkfkTqku6Rta9Z3z9OtrPgybC
/BciPkShPcN0t/wFwmfLZNZbBXV9l3M89KwOMTxSJ5f3T2Lw9yyTzGnCsvf29ITjw+nIBU17yBHS
kX3jA4R6NJjAnkwA+WMxwe1LB68JqrDprJiW7rNJAcol+GqL18xZNSKBZz4hnoUGTcE/t1+6Qf3O
6JmhpghrZqHDa9TCmAjmQ0Ozs4AkENQElge4CaOcxSRgsmbHafDwopzVUKlZq741TyzDyu3ohdVR
gPlBEyhZwc11deZD909HEg80KyxO7vQn0iw8/LPGBijhBvuv9hbDBlybPf712uufOZCDe5y4p5IY
nmyV/paFr67YwZLVJNGMMfChSkMXvY6qMd/BCcUO0/mwyipqMmyNw6NGStbrRvxmmlR0iIausQOk
CwEXQHqhB6u65nzx7RzAJqpN4H7BcGmi/nfVoMCw2eCf0z7VzpZ+7Ajd27HM0rfLSTpPAbWhFY+Y
uJIoAaZid5tklgH0He14GSuxT2bNhyLrZOrS4bfvYisc/bcRmCPydueehOyedF2Th0r1vK/METb9
UMQ7zHb4lefnHXHGAXGjIKQ1m6lA6A6czt+7EwzBTunjLvRzAzXom9kJxseZCcwKa2HCEMB3YU7T
dK8WPDzjH7xYSxMb+eSyuUYZ3AsP+7mymFtFfLqjPGBlMSvXY5yXZyUZhTG1ZZRmRF6/cyL5QezD
dNBUD2iffT4A4PCcxN0+tctTj3TIPswSxsbkM95PU3DXB9A+XUYYUALw3YlA+0QGivgAi82h1LI5
dhjcwvy02FX/UIYazjBi+52Ox3ElyRV043TYNYyi8/VnlGMGcVoxvESuaJHKAY4XtX6CbfrbUJG4
Jw5vmcaqaP5Ed3WZkEfFjldWxVeJiuPglfNvrVHB3LgikBkIDweGcQTEpt4weUQb2fQ/PU6ATZEN
H0UyafvRxLErWlidWuGCLp0/ystFFsFV3fV0EMtlkTEFxHLLcKqtOzDA/o9pUrwhFiqxD8EqeC5a
9B61LfsE61vDUvrpdLHM8WxUU/BRhZ8e0rGdHPVuM28ylwEZ08XPZdg4BeQo5qQ0EJNKqBfboGrL
QIgTtyf2FvuuTlQ6vNQsA+FbxRy0y1KoyBA3+QOplUMapGRZ4C9PY0bWOPbLnbvY58D36qscL09U
jj+DmcEXyN3SumjjnKdQU3cuYx86Fu9ue96z9SBtQD9ep7q8eehfjvgm5QW/2GaYFx21Aspa6NY7
/SJCvqULavlQBqobzsvb3Vim2NR8ul+1v6lwkOwWKUNpl1mDncQ7T2/Cg+lqOCNTv/yk9KU/C5r0
2Jok4IkkcPae05KqpwE8GIS7Cc0uOOvWTwu8NRN3gEVg/4pTANIntM2RursBVLYg5r0xypCMzfMI
nbCSIEUZPxIjyQCu3tfCC3d1noDU4lzSgoDm2kuCa2QRjjIyCGSl0Rdn0hjkqgNBWYxF8N2mOr5n
PhhnYEqMKL6HAXAWV7SGIPHA4le7ygDJMvPjQZd7FOXZo0okbBY48Eeey5Fks+iV66+ei4jk3DrT
L2WV8esEjvJlHGAFWqQFHb/HHkUnXWDRqiYApSx2JDRVH9YcK45FacXON7nYOKO/FzSZTRaHVije
LH8ALA5XoJp8psaOVQPcq+vXRhrzirVCr0W/asCDuCMhgqVDBuClD8d/pSq6LTiJ+gmp+d3JJ/1z
IhU96xGjg7rm/BXhL4fCrh/c/lqBzL0mmQXaxUABoznGTZCjq/q3DnXn19RDMBwQa60W8QvvxFsw
INNR0mGONFhUHobx7neMHFi5YfgKUPeliQOcb97KMYG4YQlGfKgzaZtvYDZ8+0Ck6q4abF3NOIRv
DA9QsCuM6XQb+TL5c4zopJIu+C4m2CsGV4iCCIpeFc/Dpgirr++MgKXY8My5FLZk+4R9vSLBM1in
ZLSvukZzLoYZpJtkspx1z7R9l9nA9cTotaeyEpK0L65MFIYgzQEKHKWuwwErGVecXJlYn3RSHZdF
duSHRsKQRNV0UO1Q3Rw/+Eg09YWQeYsqQLxACfXP4fJv1WVtc8lR4ExZ/Rr76j2KJHFSPMqwL8Ra
zJ3t0AkXiEEzHAfc61bfsy+nAEFcQvU0oIo7FI2B/qlzcELgz08ItjyWE2HwzHL0o4/1fE2I7x4V
d3avmjS+CgJrQAZt5TCMz9GoL5BIo7PTod6qWkXy7VwFF5jiKqShO/4odZrKXySjkKJCRJ6e5ODi
Or8/UcMIGtijhmZ6nD/VLeil3t4R9Ng+m9S8kaXrHmubyZeLBZpFD7daK1wQM9EtYUV7Z/yEYHq+
KWQUs2dR1nbeaNwLvHkb5MgY27R/wjU0GGFTc+95UuvWDU+9QK9j6fbvsnYICmtRTFupHn1VeceI
grwFzQk+ajueTiFwGeIWQDstwkmPGnNDU/lX+Ag+G6bBb4Wl/VMseaEXuH8D71KKl8acys+yI+09
bpp3GcCXzibT+uwqH93+0OLUI8qGwF9upKVsWM5HLWChPJVxvnViX/vIGotJvhmTaTHPNK2y3i8Q
ajwl8LTDmbs+b3Zqi+IviLDnc99mB99G4re0Oo1RYc7KfQM5PT+fMEMJJhOXVoLdjBypbdF52WYM
dU78ufUzzPyX5Gc4FiiECh5PI8vGDXkk9Y8AvezqysCmfCIqR5TklGr7XTaUQgtYGCgIOUZ7lJL0
zEj1gJPDYDf5sFAKKrPd8mGT0nsJoh6dGEDvN2XU+Qpb870FYI2ohnvIxCW7m+bteJm4f5ffjisZ
LwskM09bgUdsHYrARR/LaAcq3DwJcmc4G7JHb7Oc101am3R186C2DBIWF05rvaNiB0ROQCEjF+PW
RJp3RI7XM2DEN4Unb+5ZUNmRZ1AmzKB8Fex04hJXrikI3hkKchqauLgjBx63OtLLc1Y9pBY7zyxm
i+61/s0wW5iE3h85px/CiYnXucS+q1ySqJJgjiPBCWvm7UvC2uGwbGIRrB1l/RJow6OZOzyZ1B/G
UFyouKofZkX6IaYRZNt1TqcGcFc6WfiO55D1/hCemB/ixFJed2pGmDnJWMLux7lzgGdCwpCTf4V4
xnSShdoAFU7de9gk/o+6M1tuHEmz9KuUxXUhG4BjHeusC5GgSEnUQu1xA5MiFNj3HU8/H5TZ3QqU
SM7IbC7GrCytQqEAQcDdAf//c76DlxL3cT58NwVJYAioifDsT0L8gafd2IJ5CilfZhO5Rwf5LlyL
rmfrr8bEkxaNUmrXXdni18sLWlG8RXk3+Z2tuqBTSqhJrQFFpy0mR0x+K2Bq/RBTXB7CFopBXcJb
mJmEZ+9DYWyC/NwQtOaVsY+vesoFJ30WXBRVpf093rvRl86oSEL9cQEEG2z2/35Uo/RMFiO3tQC7
g6Hv/dWB53eCHEagAcppKUM1ZFZoJp0He6A63oX9mew1yKqDHLinDkLqfYhQfMw2Pjjq2m9zOOHG
kzHG0S639XDX2P3NVEMndiK7iMvC3dSWz3VIldtWFu2jJ5/UQ+Jfu+GN5CXBVTPi6Iuj0bwItHo9
5rkAfIicBip1e4tDpKIBhUMtBqJw8j7K/1reaACjYEYyw0PkbiQ5mPzxftNFWkjOZekIpfOv3v8T
oKisTejlUPQ00NC9v6rR4676sSbvy8yzTUc46dLGfYRocrh432dkhbtOM6nY0i1jzyXDn9MTT9to
JX3Dtmr9ewWoE1EqnASpH+9vbLoq2RDMaioXQ5otA82NT/E7CrWsn8KCIC9/0BAQtFJ72kpoz4mo
hkVnQnRNu8l4kvhR8uin2bXd+NGjlVarQEE1nwehuI/yCOwEaeKLSkFfhFX1ERdBsiw0OjiJbd0E
Ng2e94qSZtv0bD0URyiz2BhAnxaeK28GnswckdDqtMXyyUsi+FVslhmw/JRYW80cq3UaIIlZICZN
hvuy9VS4d/o1nhD5XbqPCOlScsFWK5XY9Ugu1rRew/VkeCdERiHbXh4dNgE1fH/J2nlxva3BzSPx
wlQJ2w9UwaBRwWmETyp8YtgPleE5zWDI68rM7w3bUrZ6JsSEXzHNsy7qb5QmDi7LpnytJbIbdcvP
dr1Kmc+2AZGXdJOp0LwOQY+Fxhx37ysbziifsG2ywwetBrLfUSnyAxv0fCDy7d/bNtNUz4bKerDt
znskD6/HHm/xWK3glw5TIJZSV2w1cVRtEhZvthMIiEub9htw2rBYV4i9zpVI2WYCWnpBNrbntu0a
XsEvSnDyeYAbwSlx7izLqYsQspuKTLxcumpR8Bw9QWG/vWPFlCbUqt5eyHZeLpDRUGG3hwB4b79h
0vFm2ftxs9QSdbj4a+69y4jWdUxHwG5yH7YcgsyU/eCC8vx4EUHRoAwhy7s+dP2ztEkfSXPwN24R
vvJt/FukRPVJGyrqeWGY+YNJvdnppR5de8u7gNzUsSOrIXnU1qDfGtV1PL3x5b3dnEmWv9K7MthZ
yQhzxPiptzKBF1lV3Zh+UjpSEvy0cKzuePLTHRRyfAqZhOdqmhGZGUAoSOWOPo0+gMBoE/Lyhspc
hlUxniMvhLUx+sBhxuSHZmevXkDkGWBPlNyD3PYnfZWU500RaRdhLZ8rHcmymPrKV4tWb+LHv0RU
mI+gh9krhcabOcgPU8dh1ZuAA5MgvyFcCBTdFjVLy76KC5WiNF8qJU8CnNYAMsBvLJSpJ4i1JtrC
P0Y2AWKIomyNMlWOhX3nFom6hs1uog2LjHOEW/Azyth6BCeGYFnz/O9yIyVntgIdqG2UxInaZtIr
aaBnsiDbUkcPl4lMA595EO56u7yzJrBKWyaKo/Vqe1FiElkZmrszSyOhfgjVokkk76KL3+Q2YEvs
d5QZ/hrElgn9Fo0I3iCvvRd0z89Fjg9i9FM8wHWxDVq3vYqrACJZKo1/v3qUEhLR95YdvieqpI2f
nuJnhVxKpWkTc5rrRkUP2shq8KR2FqWoOIm2hDKPj/AKKHPy5sz2fNlO7o/Oay6MOtdpm2MNiSK6
ZYh2bmUTe0iGkPTOsuUUiin1rrr1NAQsmXmZejhSpj+1SZJepBFuBLam+kOGinRpaHQZwUEFa3NE
EwR2+lWzTCKK3usthq9dvOf6qQFiTtCqchyxYUmDWzlorFvNw+jqsydKy+hJ0qN+609wfxVPh/Dp
NHuCOr9ommyd+NbolKkrAZlhQrxvn8Iq9TDBZMTBJCQp97Lab1s6X4CQEpQh70UIN36J3uWEtQ5T
o7Pjc61JxDoLy+ZcWKfy0BDzMFUfWZ8FvWIQTdOLPfGlXZkDRal6Xm/bZh2IRr7SNfthpIUKA4os
JQXvAR5msBVS09xFqI1IpC/GRy+yQTDwu+Bv2Dv2noTis0J8Y3spks1KrOjmK89RQDm2SeSLwauf
x0mH2An4ZJ4uibPerNo7HCwvNfJMB2gwZny9kR76zjzzaLjv2iZfILPHXlXW6g1PehjaWUx3PakC
QF3tmYsLi3HekDxQZqrjctDWaHpUO8kmen/VVuzAXGZlFu1U0w6v7KTE8xLGT9VP6m39NkaQ8Vcd
BiIotpYk07cUB6Ay1pm0UWjILaEkEnuJ3nhlT+4/39QzeCAtT6SoVB3P97wdD4ZXXscw8lekNxMl
sY6jeNtQyzzXpypcqEa/4LtqrDydsuzjYffeqBzrwL6M4+yZ1kt3IXUmzfLRgX0wbniH1GCBt8aG
HPN+gw+9P0nHNUUCmhI53fOyTdrT9xIyJH6nbWQ6gTHA1bru21MzNvtFlkX+IujT7EcX5Oho/OTB
baqnnIbtid6q0XVoScEW85uxmFhY2qtHpEjK4y2j10hsSSEKQF5x9RCW1bUvV+hypz/FMgRf0cdn
2qAWDotizEOawEYpk2/dPlPukQMRnkE/D65dsqKvbm5KxfcWFC7TezM+i2Ki60lKRh8nbqY0A7SV
9CC98gUq4NUg4choRpnLhJ0lR5fCd8DwaOt6hkCK+kFJIStUoF41RQw1pNV3GrUbh+LIBL6FwTAl
3daJVZ9ihQPPjD4+9FHHuDe61MVL2mslDo2G6JIyMy7HRG1Jz21uFdJ2sH5AxpVK87GwoQCUKTFG
I5to/Lo8q0zwjRbEFoAC0XnQ18vz98S5//jR/y/vLbv+K6Gv+td/8ucfWT6UgefXsz/+6y5L+N9/
Tv/mv3/n93/xr23wg51X9qs++Funb9nlS/JWzX/ptyPz6X+f3fKlfvntD05KMMlw07yVw+6tauL6
/Sz4HtNv/p/+5T/e3o9yN+Rvf377kTVpPR3NC7L0299/tfn55zfFJFjvPz4e/++/nL7An98u3/KX
+N9+/w3J3J/fLOsPFbmfaQrFRs4HwvnbP7q397+R/5ANgjEMFdSKbMqCcL+UZcL/85uQ/9CEEJZt
8As2Dg372z+qDBrLn99U4w+BDkZGuyZUQfCf+u2/zuu3+/c/9/MfaZNcZ7hYqz+/mbb+7WPuoaQq
mqnxAeYsITKUEpa7LizXJJyUN1VS4H32QdSx2hYEBaugLXEXYNY46cxWQROLqR1JbyVBXSfIjP4/
HnS3TNx14A+BUyiSsSryuiCQCs11pA/Rayeadm1F5hRBGIbtW+wHuiPXCdq/rlHBDow9+GfT/JEW
trwu3LC69PEMn6RJrT5qGiRrTRFoaJuu31oYBW8BS4+ONyryW9Rl9jJEAlieEEJgrkUWRDc4Z4Oz
Ureiy7DLKthDeQHXGpsf8TKGqfxI9YZQ+ySOXzHNhs9kX5WwpzNhLDsm47mkKCB/sBRYAbooKSVK
Q2jEoKPINqJCPU8DrXnsfOjPhUpldgIsR3Q7NSU1l3wBGnUUbtvdhOePF03jS89qUmawXGMURSdl
NgbrUW9o6lVBpFw2/LOdRf2up+yte/dNYoL50bIyHJYa8OfvLeyWc1T1Cg5UYoqfXDMqekfmVe1U
RYCxC1ozeSSCrESQqBAgjPm9+RmNtXyhGAkxx96EhqI/T2pNq0rXDeaYTRGO1mOmKcX3oc9JGgjs
EMmKScYTngB6mdB8YcnZqJLNftUqg/qsmUigTxBq1EuryeTvnk2J7kTNfAsKe5TvWh94TRvLbcn7
Xg9WhDiYaOAJEZsmbvuapRqZAsBQFVgoqzovbC8FonDSAUgpYJPeKkQeql38qHVxs4vqtLxxdb1C
waaAbUCcJGqnDOxgCYmK1ksd8awNy5ZXa03yTLpfuUQJdLQn3n0GdUX1iRRC2uWh4tA6IpGEyBT0
RA1qH/LNSFuUyjauF5qi8ni0bfsJo5bBw7Qw3wovYTcYZUNGVqLR0oKhGUk0Ii4HjQhyiK+/sorr
jlrQNk5dRYirsK6aZQ+gWad+r4/RIrEJtGLHUp5DV9QC+Pmd+VrkmfYU8K9Y522CJDoXb4lNORkC
Tc2bZ92h8DlBZB+cC60sENe6LbrBUK2Gc3oWUx6erCj0S/SY+Ji8z9lQCx5aeTm1fIYUQqdOxiyw
WaJAlTSMSYrgJSZ2/IhgkVgU7SMeaTi9BVHc4UkAxGWKsTW8n4FQilWM0oeN2+DjHIYDVvF8Ycu6
sAZZezTL0YQ5n+sGXnuPxG6IB0Tf0p5pQPcmHZBa12qbZ9idRPpJWjuejfzfmwyuHSIbzMTnnWoV
yo1kE6doopq7Kjtdv4tDDI+2REDIeV0m9mXvamidI63smuk9MApWpuUp7ikZCfUvsySCoyynVquq
TKX4GNK7dio1tkoVuBsx6JM83aIRllJ+U7bS7CcCmpbQzT5QVllt9ncwLimYVqOqb7LA4yEapIb9
GAcYS86i0gqbRUDa9o0B6IFeIUsz/Xkab73T85LYLeDk2QsXifaAh6UVw8IysuRK6CgtHCzAAR0/
ehbsEHu/eSuamB7oGAnxEhBddp9GTfmcwdzYSLaeXrKBtAZwA6qxQ4oZ3iZJoxNo0evQa70ie/Mw
i60okBGtUCW9caboyOp4TVCn5UzPoiuZKrW3JII+uJIGIvOcsRwxBZestR4FLF/bgHnilLApZ8qy
wGxwp4DBegvkunxCHmoRcOdhUE096wfWwOSh1pP0hzAVYLRu2hgEIAspoflCAvN5EZD5jdWDt3rK
9e1IsELSonvXoYCfEgrR9JiHglFZBpLhK4vGUsg4wvvajeAJx/GHkrSthPDU1B4twDLnbVKQYsBj
0bziySFvpVJET2BtCrSqMV3p1G9R/+tlzkph6Lz7+5lV+fDtJfS8iSbVSwmcpQopRxEW8NCgpi9n
0vcEdKR4525kw3kLMwvXKtdxHE+zsWrPm7BF7x1AFoxWxIsQeZJJtC6WEBSLECoVAUVRBgEZVHgY
7gIrTp9xKGFWBzIhXehGCAizpQIEolMuCK1yTUI+HU9jLLFVULDHR4aQ2EjoWIcCfL3I6URDj+zE
CrVpH65rLKTZqBdPjV5l33WR0yQ0lWrJhrk882UpeixijAc8DICS1L4JKm+sXuCCi2cjM0CzkoQH
t95nb4OCt7ZeJsv9rUKd1FywI42TZWhWtN5Ke7CJiIqIqZ7ic/Rn0PDpa4AKguzVpKL5OhSB+4r9
XlMvC+CsqLGJdPgJ/5sZVCPnaVFcj2+08dx0UaDTXxFhY6yi3Eh+DYYksx3vsrtC0CaT5QDrP6yA
6Z007uE3uJb93VSVYVu6afaiV9rYnlQGiJGxZpVZ2sQILUcuCa1UUyAGkVrUY31uGD/o05kWeUqa
gpM0JK43k0H5r+KxyXYYlE14Fo1BK6vGZOqFbAE8Y7gfwyJ/LdIRKw2CSkIibUEAQTNE3SLFQW6f
hE06OXJbC1FAUvqpinaVQnNhKr2TKel4ljAMSAAlbWgZT5pS9tf+ldQPxq2vS/bKKFANp2MGGdG1
jeQlNKnMYnTqz8s6tDBIEgxr1aNy26uA4iW+ukOBlN5nHsnbpPalK7WTAcixd53i4aX856ARUodU
HZGgUQLGw2vobXUjUAkS8YgfMwN5Z4atSaiwxT7LpSQXnrRZDv9W0DEpqbMJ8HQFAkkK48mTZxTx
RqFGd1pZubqpWztaT/ktZ4FpAJrG128sSsSYvSOZWQ9exiOQFmtxy7DnudavejqrP3wiIS8FfS/q
TEFypUHIvtf8tCXgLVfKX5064iVssacskqAaT0WlpxPpx5O+y4pkPjZhMTmuEN4mKN7DBW5WsUng
GVFrKIy1LpO0tqy8nrorWRP9VvdT4u7GSlMusMTWK19i0za4Htm2jRV8H/xaeoM4SL1dyIiv/Kij
YROZ46kPs10sUXf7jh6F46We+yOoWgGROa0j9blPlP4mo/zpaMQiXGbgFK9KzySgphriU9cLmkWk
Dr2D1HtcxY0SbVG+kpZld9UF1wQLTCJbuAcln+IhzOaTsDcJ0/UzfaUQI7PSQd2zZWz075AGbcxS
Oec0FWvpXwTyIoeg1J4rOuMNMHBa4jJTW73YtSIQz6WPDNBoXXhkvMItGA1gSKyRlGRKK/o1ad4j
+0JQgwwK2ycn0Kfp2CmZRt3OBiVru+VwFhH9F5I5nASICbIsvQnp7qaPhrD8h2CMi2qVyXnyC4i/
OFVCV0WFNwztEq1G5J7ShImIOVZsHySzVrYPqt5ojgsMl/sa1SNGs66ZQtDVXr/uzHwYp9IYDxXV
KAJ/HZNMx9LHaz7EWWCrsPhHNrydpiYXqJZI5MD8nxI0JslwZZTqfIhr687w22gX+LTCQB2z6TZb
b1PklDbsrKe8r9Q0FenyWC36k6Ld9LHXrTzigCViLgL/popaDMJ2VuPotw3UiJxFfE2glLgeqI5m
p1gdXQ+xQcdDoQuw1uHY7QBg9qBGN7FweYQJ3+hOmoYSN8SKuiX+pTJxj9SJtwvlwqA1SHUca3oB
SzDAuiDiMq1fS97Qgp+65poUbgIZehxm2hqDbSvb+LTVAUpEFHT6A3pN/ZGnOkkYkjnpCbWGByQW
wE0rk4nboOJjs1hrZ21JWjctHfpXLM/VW1Ym2sXYVKBVqX5ce7mh3SdwB3dmm2JK0ErgXieeHWtP
lld1G+DT/RaxmLYG8iBddYxQorUacR96rbdSMDaDkg4Lk8a7USMHaxQpPtGC0V0jhU3la5rNlbwr
SthHdpgxDM26PXXrxjqzjQHisa61BTVupMuNGCe8ZpR5t1Fv5C6O59S4G4U/3mMAKGg0DKSDFbzY
YsE1sG21Eje+xRi6kIi8zHgPjqp7lcdYcgKQL36ydaHtQC1Kj6WLfylAoLyYcBBOoekVszy06eQI
Y3gswcRcYEkh7oP8vOgc5jtmjVjIi5apcTFUuIdXjaaJZ9m37EcKdi4mqmp6JJeRsfMg2dbk3BiQ
BkczCU4HHbEsTeAiovIdu+EdJSYENVp4p0Qs5bxKBBsdWNumSog9PpHMvlmaRUSPaNI4ER4hwGFj
aLdDhT1ORJEGVV51B0XJhe5YJzzowKE5wiWYjDpstkkE42MB4sm6zCPCghmHGS35HIhHC3+2wg6u
5d3WU2RvW4DIJskDKVpPG11rzyGouBPSMNe2LPNAvQA5hXcV0D1e6YfA3KpUDGguo2C+EGzAztOh
D7dRDvUEcRZvfBhjbj1/iH5ZXT1sTIg6r66E4sL0+/ZKYmP0QuIAInN2LPFSlAq620DJzTu6IXaH
O8dgWYl5RLwY3WjytbTRdbKk4hkqd9i5FqINggD2aBY9DnB8sMizs9wOZdu+6JGi3oSx0hcnkWJp
KyMNuyekU4QnCp4UDkTF8sqHoAr1ow0aFctqK0knMCegNucyNgfJ9i/NShJLC0Y7wVxegouR9lqL
noLkV3O8VnW5QkErvI1csnJN7qP+5P9Jkev/p/KVLR8qX12/REFVv/xe8Zr+yV8VLNP8w6J+ZRrc
M0wd73WqvypYhvyHZVqGbFG8MhShWh8qWOYf9CooLlmWpVjUvagv/VcFS/zB76uGbeuWZhsyf/V/
UcH6rH4FeknhdPMfL7sg9ShzKf9USEWIjDHFXxpga7Ubj0RU3hYyo958uBZ/l8w+lsimQthfhdCp
8vdXgYwPkCnBffwAw4ibPnL5AEVKHhqyarNRu/jaoSkJfjx0jaMlAmChO3HQdcQ9ltPqMhqnh4++
58rI5u9Hj1wloDOPrMIy+qtcs88DNHYW1o7Dhzf2XJfp5x8u/DCg6cUWbDh6ue5tlxnZLN2C/n9h
rg5/wr4vMP38wyf4XVhFbgO6oJSB/uS5E/fRS9U1Rw6/78bOKp+eJhXa2CekjY68sFGL0aHcAr/6
2smL309etJXE6xDDhrcksmnNbFOo7b2VGcWRD5hu42fjUp19QK7jt89cwA54p+G6PEbgulNcI2aN
DRzzweLwF5kG42efw9z+eBfwyABSLbkLPSpMGfFkknZP7VifWjCZKS4OAN7jIxNi33eaTWZTLZvC
ql3NqRUy2Iij8E56Qp3YkCJJS/QNpU1woIe/lzJ9gX//Ysg6fv9iFdK91upJvpvSTch5Xsf9So7U
VZ1t2+yyonEcWquoX5mSemTKfD7ioGf9/olAVMsqyflEtGr5SYERMNGKI8vU+4L32deZrumH2RKX
MWR0Fe9RocantSZtiDo71VLcHhrmsyS9Ldx6reslarn67fAl3Pd9ZkuAGza9W7oZ30dJUU4XF0FS
XH/t0LO5H6Hvo5HC0ljDa9ETzYG981cT67ce1scF/fNlRZueSB8v1KjlaCblUHcGrWoX7HSHU8Sv
3WZUgFV87exnk99HSxBCficLRZE3fk0ocmccGbb7rvls2o9aaY+d7BMEYtYkfLaPuVd/cXjOZnrb
YrzzqLw5dkJSCoC0CFK6Fx1ZR/ad+GxuA6At3FiGZKz5GuUZC2jC156jZPvM7mjX6XI2LRvhUKws
pmskd+vDd3Iayp/MKms2ZRW3CWSV/HGn6RReR62wxdYnVb/yHP887QqxPfw5e66ONZu9mq62co6G
w6nC4TlJbcqqmnP40Pu+wmyWqiS5I7cNkNV5DQ0Q61JjNcBaw8oW16vDn7Hv9GfTlfYCYN6GHlMR
2uqpSwlxia2y+tqYt6ZP/bC0Aa4wKPxBAsvcfqeEmlMm5dPhE1emefPZDZ5NVSmtx0IMJGmbU1qU
9ChloeOKG2hc16n+UFZI2YsV0N6lKUvnJFl8ba5Zs2kcaxHSlqDpgUPo51qsX7ZRe3b4K+1Z36aX
8Y9XKxmNhnj2Dpoim3LqK5BJ6vAy7uyfh4+/717PJvIgErvN5I7scWQD0JfbU1ICXr50bHM2k1XZ
8HHJ9VN/02ITG46QRZLxyIWZ5uwnt3rq5X+8MBVNkDyr28HpxmI9wB0Ctb60s2ZdUFRj9N7wSrA8
/D32zDlzNp0TrVdGO+QelEpySZUQsAuFyN7YFUVz5Am55zabs2mthELLiTfoHeL2DAd1IG5ry4of
4z62vjarzdmsNsoBRkye9w62vB+xrt0msX3kCTldiM/uxWxKl5leUJsnokU1BgBKvbLCFw6nTbsx
e6i/pXx3+EbsGazmbHrTpaKz2Wbw85vuVKnUXUX6+eFDT2Pys68wm8LQeCwajzlNbnqk0YDt1qJ+
ZflkIaDFFPTzSZ0xj62wynTGn33cbFrTmBqL0qPLqOJNRTl0AkBFpU+JQ0VQDxPKeImmBdYypkv9
oi8N2gre157d5mzKh17p0oErCdQJoqfUiM+VJHAOX8U9N8iYzXgPcgaGMcZYRFY22vmCDF3gnEee
HHvmoTGb8q4FMtJlHGMosEAPKCUtdgqvfoyLK2y/H/4Ke8ayMZvsIlUTKyoYY2ME7IcA5FR/khJI
9h4hSGN2ZDLuWb2M2Xz3pAjrgMKMqZRhDd3yLCQYTTGC74Sh48AmWkSAmzv8jfbdlNnEJyw7LSRR
906c108J4iMq0MHl1449feaHhznJJD6dymndGmh6ya69GQNUvYcPvu9+z6a7j8IlhUHfO21r0u4B
8eBmiyYyHJzShz9B3TPtjdm0Zwxh6SxTPiKRUVX7Swpiaz0FPkWp+aUNd7aIn1t6hfoTDFZQSPBm
fHQmXnmWsSNLYEhpDThiqK0SHhaEPu+/A4jtErEiIC0yvhEXEC+x7OudVHokZpVHVt1993W2hhRC
RJpFZ9fx3fRO53E0+vGRJWLf/tOYrRF9mJkU3xPeaOCXmPIvGB5WK1CAPajZ9yhaQUrFVnqkULDn
JuizVUNLe6OuqpjFkOxU10iQkL4S8UIvn5WewOeRPMbjS++eUaXPVhFfGJbcqBEkWunRlqVNXbYA
9GjAIs6f7i/JzcRfbq3uTEb9b6jFsvdHBxhdASYL1dvhkbfn5umzZcaL9FxSAi5wEvo5utBxgSA3
ObK67Dv4bHXh9VqzdBvFVlOav8Ip5AKcWvrFg8+Wk66mie2JoHeECjbN8NKXIh1uvnZVpi/0YTnx
1cLvCpl702vtnWoSu2VIu8OHVqbz++SRq89WE1xYIvZpQbzf98Jc1u4rD90UXfl056d7zBjLRoG4
3DoZhgcSpU/w2knK7eET2DfKZ0sNveaKgLgK5Z5m3/sN3nAh0pVid+iDo1VnmUu1bgmQHI7Mqn3j
fLY8IPTLa529nGOlww6lwF1JDmXolht7lK8Of6V942y2SpRxQidT4VnpG6W9irzSP+uwyS2/dHRt
tiyYyJpCfHu9UwPJo8rGNhSfVvC1p6I2WwaAJkkiD4vRQcOQP3dBIT8XNvb8w+e+52Zrs+kdGr2S
WJXeO9C4F5j/lga6/a58kgQ4IdhUjLyjK9qeG63NZnstFBggHrBqVFQr0qsXct7vZN4tSiEdq6/u
udPabNJXJTiMcuRqCeg6gUjx4QR3hy/VvkNPP/8w5yU1ZK2Xi8FRgmon191ronRfq8NosymfWz3R
bXU2Oh1Bg4rurUoUr18769lsNgCCNp7EWXtqjjYib+67r1bAtNnM9XrVM+k5Y41rcsmB5tVD+Jfe
Dp/4njdPbTZnI7kcjCgrRzaw7jIEXKkbD9NWY9qxNViM8vDIq+GeYSlm09c1Y19tVcFzoot/GoN3
aVsFYsbuFC7AkSVuz9CZVPgfh46Pnr4Eq0SBIcmex5DcD1Tjhy/TvkPPJvAwhr1sjy6P0LC+rsL0
0R+P7b+UPbdAzCZsLOPSTkcWNkNSMBy9ZgS/GqV5OYTbKuO9MQHGte0IEa9XIrztIFXwqmWO7brO
fvIGNpTH6qF7HoliNqvFKGLymZjVYzDcenK4Jch0iRTP+do1nM1sYH1Wa+aEYqbIibTUuK1IIj98
6L3XcDa1NQI9IEZihAoAP8AHAheK/RuRguZ2Doi8s7KeLqEMRUJ/0sgCxevsDPw8tP0tqqnpkmoQ
6Q+fzr7RMlsN2hpRi96yGhSFetYKd+fZxvJrh54tBv5I96zUAenpY/vIduXMqLUjZ71vhs6WgiyW
sdzKZFXknnipGFlSKL1iqXQ0sFwnh09/zxB733h9WN2NgHIsGHUehJJ6M7rGGfEaKHZ97f7w8fdc
eXW2BABrhPQk56qDa/m8t+QbTANfe3qo8yUgKPNA1hi+psdr/2QRBz9m5F+7r+psESCHotDynpgc
POdb+OBrmDi7w9dk3zWffv7xmtcwHWU80o6Sqk+B1t9WuKtJR/va0qhOt+LD4QPf1iJVZ+oRTk2O
JOVoIogfv3bqs2ndypUwtAElJ3yxH6gwn7PYfDLb6ufhw+8Z8disfjt12zYCLKd0Nkq3uRGRHp8Y
NAQUxX+2jNo5/Bn7RuRswsYAH+F34ApVJ4iIUZ0loXRk1ZtG3idbGHU2YQ0L83puQHiRw1i8YmjG
2augGsSOw6Kga9axWbVnBCmzZ7daDrFUgUBypDZ50KBgDSpUlexY7X7P93hf1D+MIJCSpMhS6XZk
KhZ5bd124w40y1KFFTTYp1+6D8r04R8+xJQrIjg0LhZ2yF0E1l7K7KevHXo2dz1cnJZtUSwWfnyB
3fQ6Tosjh96zcXjfvX4461AjS6cKOGveEibsyYsEnQhvwakrXxA5vNaKcZ0n2ebwF9kzH5TZVC5r
s6p8BNdOEAJ9wDTQQ9XXgxVEJrEBx5kemRP7vtVsWsdwD63YLFlKcd8tpCYZToVWAdjuy2qbW1W9
MPTOXvRq912JC335tW83m+1kIumK6bHjTg3lxxS7NmIQqgHEopt9+dpHzCa7luhdXk/bANiPJ4Fl
r1wDgqZb/GgITD/8Efvm4mzS95pt9oZNq93y4Obo1ItIsYTDTqXi8AdMj8pPVpW5Jg4IRChnrLc4
HrBniZUlJydZQEwNqhZMj3FYHRkFe76JPJ3Ah7EtwEcZfsrFwhR9MbSIuW2rWtYM7q99kdmM72ID
nTuYQaeJb5vhqUd+20sQnqDUhb1yX+RHPmfPCi/Ppj+vHJVrCm90UqxZ1x7pwveQceKvFVXk6ep9
uEqqRgiEyLkdyOQraDp+3F/pBa85R85+uhqf3e7ZnAe8mAKbov+OWvp6SiRGIX1Rw+wamnbVDMGR
hWzfzZ5NebjCSVx0dB1UbPmhYq2mV+Ik0I8M2n2Hn83t1NdlBZn14PQk8pDDHvtbKxzILMbA+bXd
pTyb201WGjGCeOrrWXRbavUOJ2F0cnio7htCs0ltmlGvYMThAUta3bnd4bNOYHp/5eBiroVroO16
eUxjIPYxI4Bu4CUNWuvXDj6bxBh6K8mFN8azOy9O8DHdTxvHw8fe03YQ9mwGV6ElhnhgbGqEZ5WI
/dX6IcnOQvjxcnk1Fit9bF6OFs4+H0O4e3+fab3kpeBOWI9E1L+VCgxeM3vuYFgfGaOfzzTx7tL/
OJNDQpEtnW9TWW0KJu1XlTySv7Cy4vInzYTD1+zzR7iYC+Bq8C0YxYPRKZLoQba9szCyF2UuLwgw
0L54z2dz2ZfsuoXHRX+/IDkp8W2sYuTYfvHo6u+3IewgH7U6y6luEQVgNTeROPaiue/izKawn4uS
F1lK+2GVnblq+iCV0qXv6acFGZiHr/++QTSbyVVFgRFfDrIKeVhbYbkEtLjQqmPPtD2Hn6vhOjks
BgK+uPRyvijgTpk2qUViOPKw2XOB5oo4A4oASbC8AI5S7ePNHLZgpKpF5nnLWuvXhy/Rvg+Zzeo6
El0vUFg4ZYMoFzeu1yUPCjhl+G7O4Y/4fD2FK/37GPJiX4/TlLtQGOHr1Mshn+2I0GjfHZh+/mEW
Iy+1Arvg7NMKkVHWgtnFHWtJR17B95359PMPh1eidMgys6OH0sjPgZDW6HS+eOazaQt2sTdhy/L+
q40rOw1Xue4umtBefe2az+Zt5lZApkilc0ySqk6o9Jy3YHa+duzZxJXKDMVwAD+fvL8FhMFbSCH3
hw+9Z1W2ZhPWTYAGwm0fnayGBgrHYov3jXpgj5U3HwZ/7UnKkVG5Z+jMBXDZIJl1TsiJk+jSqRqa
C8Vq14XkffHws0cxNj2YaT5Lf6dB+S10EtpBmq6DNuiOLM17Zu5c+eaPIlQ0hOFOGAEs0OT7nFI1
UVg31F4fD9+OPeN/rnxjbyMVAL/YGnIn5DI9d4GQfu3Q0235MLV6nz5/UQo2NqKvJ7bFxq61Iwvn
vtOeTVsrFAbNEwYoTObLOoCJS/7B4dN+r1D8+xu6+F3mpv4zj4ZKK+upZmpC8icEUtadf46guzC6
01J0m3rnjVUPjxssiTjRC8g3J1AzpCkZUO3+N2fnsSQ3rm3tF7qMAOg5pUlTvkqmJE0Qcg2SoAEB
+qe/K8//D9Q4YjJuRk86KkJkEsCG2Vh7fffgosCbZgjBSII/mTVUxw6XYApOCoI/KQyPeueKZ2t8
G6EkJXIslosGHnPrxbXZfUVO1jDuPH1rN2iqyWzYkIE03I4Zr/5R/nc3r8ApBsdtjIDEAYiKfsCO
UIbrbTOxKS8DOaqRlVOP2RrBVc1/7Vfx8XqPbgwWU1M2UVzB45gis6nrHya4UwfN3h5z69HGwlfN
sFaBnTIkJI14kMByeiCdX//VG73rG+FjwWHRZzPy3yS3PoeW8wu7vyIWwfTh+vO3fvrl73+EZx70
xGr1KjMWwIHPvTAZUeS2VzC39XRj8YOjBu/hVASQF6nrw8p4SkJxW+2PExhLX2030obXzZrNRRtP
Y5hW3p7ge+N3B8bKB/2L7Hq4gmYRvDXBGxsv4EE3XP5/Qez/sWDG8YyY5YE7j3Cp9qB4W54GGxu+
Aa48RXhbp5qijc51QHMNV1QRWZaOZY368Q6KuZ2pcWM9MuV6NizLKasRSDPqT95gQPseQl8h7OBQ
Vyq66dyPGth/j0sdsK6FUFpm69QX8CN2CvtDVQINe7w+7rfiyugBtkRFo+0OFCbS/FNN7XLgiz/H
oAXx9PobNsaQKahro1K7Al47megE/AoXK4Hx28fbnm1sOhYgkKgt8OtHxz3ACuNzU3Y7eYuN3jU1
cUBxUDhJaTQ8fLorSY6i/DXL31LpvRn+0sR/WVk9Y7aEd2xBOxGNWYjbdBh8prP1C9JGEX643MFH
8IYtcTgMWyuB9BPr7YHlEawaHDjMOdEdcuVwGG/eFE5HPABjvX70uTr3/WOR008R/lUk+qSiYJx4
zsdocFPp6axp73C12jH6q2cSJEF4qwD4hsRGCHN4mHrdQwuW5dHLbd1jTNoMQOYWTYiqmiZw0wl3
H7j5tp3D9advLcneZcT9MWd3Bff72ke5CGHdMYBCGjVakT6i2LIM/RPqKzvUVDmWTq6/byNUTM0e
9jxNpZFkz+Bl9ACJ/ndUoAMU3P5z/fFbA86YxhcuvbAJBfwCYb8N11v+5AGgl9Rhe6hmb2dUbwWj
MZ24RHRLrxovy2EHBHbO+qi8vfubjfb5LxFbDUsTGPd4kOmCbgoUg1Xml6uUne7eerxxcG8Ltgbl
sKCGMB9fxqFPAtjg2MNeJnqjZUzhGtVBAJYNatrzaACsiUe/WQDr5+t9u/Xwyzf9MVJLlLLSUOG3
k4Gf/QhsOsfb2ZhuDBvXCALFqBaOQDW4dsof3fpppjmsbsoa/ECwra///I2CZsfUrrlV1w/1KP2M
jyBZrcWnAuu0PQWYX8ZPA5ufYBH2AyYcwAol88C+XH/tVo8bEQHCyAzFTgmbAY8+w84KnlP5x6mJ
do71Wy1nxMLYwUt9kpAq2pX9WIscIBedujifWHvCoK03GItrUfjgKhQYU7L3P1RF8Q9MREG2Di65
LbmzC7ksdX9ZRUxlm7sGvl1rlHci3eqh6AEmc2WYDUXzFGJf7zTycfD6cmcK3BjHpsYNZHTBfRbg
ZZw8aTYfy+LG8HaM8J4wmXs4PGKIeQW9h2UlLF1X1h4IoIG/ro+nje4wpW7obzK6MOrKAPD+bK3k
7DPrBDDyU0f2An3rFUag5yBA255ve1kQsK/DaqdBqxKYXMVqjV6vf8VGVDhGwKMQD3gpyCCyNRSp
rIDWW7r7qguy64/f6mLjqDItYVnqcvKzAU6PQDuL176yb7yvcYyI5mKuhrFF8/i5fqRKjWBq72nq
t9rFCOeceKjaGPDDYW+YshZAWxH4zwXMJ3cibatljGgOClhDrjD/yhb4evtB8+TV7W0bJVOY1g+e
X3OYg2bW1D6w1cpEULxd78+NZjE1aTlYVD68C72MlcAsaXhuxKA5P3BYiO+MmI0ZyJSm9byqYLmI
dtF3FQCv/YGV3osNsHZbv9mqvm3YmxI1Xw7L4jqTh0wpq2L7sYcF+QgDs9ta6dJ6fyzQcNO1xTSi
lcJFuq/QNsAlcCmWO2CK5G2rmalUY5MOcxjTwXNmrlCMRaqPnDvHses/3vYJRuCGFCyAWcACBI63
YKmIO4B70ghj6bbHG6FLUKjb1vXoZ6DEH2fbTQCUOJFV7CzGW1sM2whfq0AVPEoEEF1CniNl4VSy
MAWCW/G7Xui3NZieKgSFgCm+B7g6KtvbfOfdlyXmL0uoqWTjPB/68hIioNIcvBkgMmcuvw6N/8Px
2RMYmXxnlP1deQSXkX+PstmigYZV4qU44jOsfXFQoS2Di8f7vH51rM+0b/KdN218kilqoygmKfoK
5uMcDAwwUbAVAPhVZj3vRKJcELVgp7CX9ttY9Exxmxf2BEblGHmDNa0fJ6aaZ/i/ygxmnN8J4beJ
VB16ef0fMYpVdSaeBRsaWJa/wfw7E1Z9U/WiYwrd6AypDgLUz2CF+4zC2oT18nQ9bjZWDVPVpuFi
j5354GcudpmjzTMII9PbHm1EPMGFaRGu6OQBbuwnuJm74D1be0Noq1eNgG9nu7fB/YE72Zonl/NW
PtdvbREexVLttM3WK4yY95ZwYaMq/Ow/koEA9C2kKIoeWqxOtfXOnnVjAfxP9uCPYUMvBdSswX7J
5/zTjFrEJEQFhVoKetsLTMna2AazZUt0Q+PPVQJHVwvXHeXycyms6Of1nt74BlOslrdwC8ldOGW1
vRzTdbHqR7fXLNEuskHXX7ExTk1PNwluIIrj0Re0XLwDQ3LzGZZ03o/bnm7ELhuAJhwoBhNch5uE
1A8wGV9ubH9j7Wagxs56wLNFy36ClfY8F/ldPd1WTgGG5r+nHWk3DRy4cQq122mOJ7ApYOjijTsh
sNXszr+fPrtWQOA6j4SM4xY0LeHvKRNcnPLD9YbfGjlGFHfSBau+QJl6hAJWyct0hr8Drd3j9cdv
/Xwjgv1SwClXoe2x1sDfV/ERhMhlza4/fevHGztu226hzJYYk90FhtqUQI93qlOndmF73lF/f4Vt
ytNkgzf01Mcc2pKHPFyeO0bualwyX/+Cv7ePbfqyiZoHi/Iu497Ju+dIV+RTL6b8w21PN87MJQoU
I/COcBR0pp+tsM5h5dy0ItqmHA0ETeyIGngw9kAUJVVhzyA0tOXO9mSrWS698cecHMwy4C4ck8Hc
9GYstiCBTf769Xqr/H2XZZsiNNVWI6Ag6FKnyMtYLv0dbvM+Ln54XnHw8fzlrZjIW9k0bKeTt8aQ
EcMWEKlBYSGRxOz53JY12JXD0QLs9vr3bDWWEcLVBFyyU+F7YM8BJDoge4dgGIedH7/1dCOCp5kr
HUlktX0fonF3BVdq5uzGfjYC2K1W8Fj5JWfLXZ52gv/2Iuu2wW+K0UqwZFZ/Ri6BLbBDhwsmW5qd
A8FGh5pCtNzyhv83goaoPlgMFJ3BPtYOe73eoVuPN8K2AuTQYjZ+OYi1j9SSLtzBut9w8LZva3ZT
gNZxB0SwCtXdXr+eoyKf4cS+d03xn2P9f5+W7PDyVX/ErmctdQ3pPM6ZDhhzy/Shda2YDeQ4yu4V
h4446sJXBqoWxtQl6Ao6rjEFYA1e5wlOWI/TCLqS7JDjIGdp1y8IxGOvMHkB6BJLNhcX3GQQe1Uv
0750X4pJ751UNga7afcGB3buh9CtZNptYAYtADOPVK9uWsvt0JgHwAf0i6aBPkYMDLZcIFDi828b
MsYckHcCibIVj8aO78hgvekXcKWvxx2t81a7GJMADaC7LAK0i6cJAJvVe8Dk3gq79WxjDiDAVADM
jWshZynFA3bGgDqIZs/k6e9HCNtUteUwE8rhAI1LOdBEddhAeRydMPR/l0Ww54e7Ea+muxtwpLWH
Qje0TgtL/9xzBTiluAeBYpvv9O9GI5natpnAesOZ0AGS8V9cTCorplzcNi5NVdsEyENb9Hh4HvZp
0Tv3oWh3JuGtpjEmA1kMnMOH28UdSuH4YDiEgLpVpBqhlmc57ntvGv4mSm6ZWcdsjdfAs5dDQdpC
gk/LKaEaVQvXX/H3jIn9b50b/Z8WmNCuBIIk62v1y7emZ7cL2rh0qwogoek3t72dXO9WkxmhzCO3
6CqNyRnsmeZtyX8GpZ9K5bs3Pt+I5SqQuOVg+JALoYR3/tmX3Rnja2d3tTVSjXB2XWbVfEQedhrF
FDvL9NS19Pv1PthoGlNjB7YEW3rKMcv54nHN7bQbxmPuhLetu6amrnQ8gM18/PSosw+eXt14KPIc
Hkvhjg5zYwyZ0rquhbx2AWQrsyzwpZTvP3uLPgdjkfaj8lJaRbfN16ZjW0m7vp9AespA7rlvmfXi
V9Gesd3WRxghTWx3tLCku1jFpocpCs4uJYcRJInLWl9He2ZtW319GV9/bCPWSq+kJ/gEWXT3AkTl
AQqWsAn2ipq2nm8sxjbloXZdpNutcX6cy+ADOOOv8zLceIQx1V+zpRR8OdBM47R8gBl2ihTiP9fD
YKsHjAj2XEt2sIFCmrg6AooDXQ59oMFTG3V3xfTr+js2wtj0VKPUhUvPhBk1aOyLZns9WDB33Zmu
Nx5uSr4cUL1A0/LdzLuw4Bc7zMAGue0azjYt02jezSFrMHAUy1+9gj0G4/x+vVE2Gt7UfCEX4Lae
utzwcTcBNfWsvXBMeVR8oiQ/NSLf0WxsjE1T+SVEDY0JRD1ImNvvUZOWtD/Uat1Z7re+wghgVBTk
o1IweSYtRT4yz+szjPvXO1bCOdJBEguOnnpv57j1MiOM+64bJevR1X01u8Bv+UHSkEEf+iUCOtxf
/dgDfSu93j9b48qIacsnjSCXdqtF96YFf7TCvTT91ncYq7LVaLA/GWLOQbZ75QT8L21f2OdZbdun
Yd83dOsbjOCOOHbyADqh73P5iCrqpzXfkyxufYOxNFuAc9oiQsf7nXi/+G/VUn7oqvFhbQDDo9bO
+Nr4AlNV27hjpai67FUnK4WY/37BInRTB5sSMt9qcXQNsDdiBEZWda/82FqGvdq+jfYxfdCqkgUk
cvDDZ+9krdaZd19cTu5Z/zu4bRtvisiET8a1vJwvSVufHdjZAnVVrDun+o2jjml7RkLHCiiyNOBZ
ARSpu7RuPiurf17ZjtZ4Y1oypWSYsYkPyrSbycj/4S3rkeLSdQj2TO62Hm9E7wi43aTgLZ2hgjOK
bZRmYPYWyaiLna3p1guMGK5CZ3DAGwTRgQdvuNI7OLTO1op/uz44t9rfiNxhHP281Tbm1cgSaS1Z
NhDAOlHpdwoH/8YIMGI4j8Zx9sEvgAwKlZtN/9wM/m1xayrFehvwNnuh+P0EQux1WJ713O9kzDbm
BFMYRvJcOaGDpq+b8hgVFnwsnd0bvI24NaVhbjgIINYv85ro1KvTj+MHf6Dhk42S5mMIk/2EKd3d
tjabIjFrFBTSaLRSWTtJzutTA01jHe1daYTY3v4le2a6nKmRDzWFkgU7orJ9I6iTvpv9hp2rXLJ0
GWeWME+xZxsQt72d6oa0wjYVYzqyYFfpEjeDOFqRJa6cJmkasCA+u/zXUsJgVHzH5iaW9rizAdwI
FccIdahBVxE6CofEnnyw8/opnIqHbhXPmNt3AiXaaEgj2FcvUnPnoJ9qrzspru8cnX9fGjsLh+Jn
U+McQUD8SUWPsXg9/rfGuBH/Y0dJRGZ81OAHT7Ajvi/beWfd2BrhRtSDrG0DNgclOwCEI4k1gLJp
3/Wom8uZd5zKgaZozu7HTR9iqs1wA8LBLIViUIzebziMz2kA/NFtrWTqzVYfMvk6h+Z1ZmDgOvyJ
TbfBWGxTaKZmbjVuh5t82Y32nT8wklC33rtG3uheU2DWW77oJ6ncTMPDALg014M3XNTneXZbq19W
rT8OvDmM9QXh2oWDxxTGXTABaBm0OwG39eMvf//j4SRfVhydIWAhVec+thZc6FFydltxtW0b4dyG
C6yFBjRNM8LGAaBZNEwHK6jrDbMxWZg+aJr6ZVFoXFFXrvrhwNc1JiI8N604lU1+402UKS8juKSu
owrb7kX7KYC3LM4BM90Z8xtzkSkg8wquwpygzqXV0TFa4ekYrhrG9qgcQnQdrFoVd9LK5Q/X5XvV
Zxs9bmrJaq3BkrU7N3MhxfegonXB67zeIRv7KFM8JkcKgPLlWtmHBbrK6Wde1G3MQOq9/vytn36Z
Bf8YrKKuOK1t3P46BYyIQ9UC6U6aG5MP/yUTm8k8TgGQTX7AEx+AlMDf84bfGKn/JRPrkEkXgkIl
2vVpH/EHD8BeC/zcDjSrnbG09Q4jkutuEoJPkPrUJU7QbhEBw1V/FsJ+tEayV4+61cNGQC8Aekdz
GGDwkP55rIfj0HhHXrO9k9ZWD9v/7uGmEsEC+qyfIYCbJ7fhQ6ZQnbYzYWw93ViIqa0HMFkpnm73
ClUb41PbqbfbxqaxEq/NXEr40wP6WS/zXcUcGTPb3dvdb6zzplSs83KndEC9yHz1E64vB8Ie3MhJ
cYLLb70XN7Vi3Qw4S9dBBx9W4/dg8JCVmXN9uN48GwPHVInh/FwDKFy5GcUPPi3eErwHxaIeLH+O
Pt32iktg/DE7RNKqhcKFWzYxwA8cp30MJvsuL+RtRxXT0kz64KI2rLsEWHACPzYddiux/zPH/GV3
b2rFmAybCjeSuKcam4cRdmY2qQ812iu2ovG9ls6B1dEhACe6atzvJWk+uTMwYLl1DMby6KswUzW5
rbgaVN1/N2SP/YygA3bIzBnnmBUVOTg4HafhyKfbIpEYcd6NmvdgYrvZMERFVvpdCTHPjbpi2/Q8
E90sVBTi6U2t04i4RwVn87ltM+b2r7cNNiPcQQ9vF/yHAvSVgreOfUfF2VsR7aVU/j5VUVNe1raD
iHzEICrAyH2+OO+R3Cu33Hr05YT5R5wAnTpH3iXzShl7uTw6CPc8krYebSzQEY8a0ndYHvo5SkNZ
PnJX3nTSoaauDEdP3/KmEEmgdj3pCkUik/wC54xFfeGyG3bG5d/nWWqanbW6Hrq165FFWZb7hj0O
8zlCBXI+FNm0fL4+dLYa6fL3P9qfcx35sHnHATQP/G+eN/CvpPKXvYqUrccb0bu0jFjWXEJVTJz7
eiBVXDTVzk//+36VRkbYWmSqpajzS9gOz9EiaKIZSqWldOJVh+d5qn6DA9oeIaVr0uuttdUjxprd
1J3nQLfiwt19cr9WlJM6mWXbLXFU2cFDVNZ9Hnei1i/X3/f3hYpeWON/9k5fs7HsRo40Tsifq0i5
sc7bjyPkRNef//c8DjXVZ8p3ADUtsJKjwJ18nPt8IqmSATyoIwVPhaybZs+KG7XqNhFNY92G/6Om
YRTBZs3TheVkfgmNxewMP+HunHg1fUVjZte/bWPomfK3dqkjXcBjJfP8RsUDRjbIpOFtHvLU5JGS
AiX0AFxhSrT991b1IqGU7VXcbv10Y/PgDApAG86crFNjGTc+fvVEmz2fz61Ovwy2P0IeugqrgCkX
Qp44DzDsfqZRc7YqnJImH8ULTpdBo7InCdoYwaZWDV74M4v6y6cs6py7ElyvJSkYPd3Wycb8Ms+N
21gX4mlfwbNUtO78hutgviNQ2JhhTAipH3lhJEsdwu2KY3XqLx3RFGvnQdZXgUgf+KXVxUVk0T6F
NY7/Mg91qHZSuFuDwJhriG5nVoXIb8H1wgNuyrWiB0YbfVupBDU1Z2ukexKwKsgcWdsfB8+Tz3Mo
5tuKrKkpN8OhmAurQMcHfp5oHq6xljSMb+p2U2hmy96eOEdsoxfKdMmdO8nz8caHG9Hn+1ZUhQse
TqOyOxCr/t6vy14GZ4OyQU1mKM58lhotPF1hrWL9mvB1fcbB45XU5DXQuNYu+G+LdXddVb32KOJ3
Cty9SQtmKqonsYd0gAIiT+TWz6GRX6+358aUYCrTUL7ZyRxygawd1OE/lceqP5esI4epXjSWuPFM
UbO4E1YbI9sUqekJbiYFr7wMlewLJPPht0tF2fUv2Xq2sSmYW7pUgkSoMWoZ8HccPJsipa6kOy11
GQT/fTaippeUFjIXxEJLEa6+jYw95r6dahk+04a+3fYJxqJPNErilhHz8zyzIrHmroDXVrOXY934
AFOd5pM6ameNGXOwyjQs6Qtdxw+zFH2q7Lq8rRdMjRrsIrhrWzjzlOMHx7GPNhM7WT0HU+3fu8DU
p/EoXAkfkZu33HAWSRG6sootmE5BaEfIvVAwbOknolIr5815gWwUzkfuci7nTh7soVtO4FaFd5W1
rJ8KNxAnvhINh5pgfUGhd54WPLAz7o/+p1bqrwtZ1VHrvnhel7m/55OD+vNiHO97WKY+V3bUvooS
ZpclD2nsAmv/7OkccqfIJctdIMLq0Rtl/cVVdXmkYc6f22HE+tEXdtKH9XzEPV37aLFqvYNaWab+
XOpXNQvkpZsSKAdcnt6v4wp/LiT1y+lhwK+G0xGqWcKqnpPWF8071WvzxEFniIWOcEofA5TVxRwb
4DwJuQ3wqSD5l6a9VFU6fi1A5UQRcuwGsGEFCZJ9Z8XQ3gsP5Ncg0NZz5RYWXEL78TSxHlB3P1J3
XqlFXNjqH0qgJR0W8ZM1uFqcytlKZ22RDGomcZQl9RJpdT99a12/rHDiyqTUKonyVZ0dT61xRFcr
SvNOVgntpueeyvpsRQ19KCldDqoHKqezRPFC7UhnEYQyqT2hzlc5QYnTrXcG6OJ5tsHuQbVZmbTj
VMYzb+8ir6HHJfTXA8HV0zd3ksPR6fw2HitZJn0DVa+6kH/J6pPnGWoGZNDJfYlS7dRe2iBF5vbF
Lq0P3uzCjXPkP/JA/lCibB9mT4yJ3YzrMYiWJvPnkJ88L1zSbmF2FU91D5DtgBMmI14D3GbATl1H
R1zrCp3aeiyzcG557I2LbNJuVdWhKpd/6LJGL3aNwyl8klZkNCIbxG1HPsAESjzXMDREfNbeWQWd
nRCP4OcjQxX3eoGKMUJBkEMrK83zUB1tf5Cp27ZrLDzUeDtS48p9yPN0XsvPqwsi5reuGNvnppll
mk/OK/WWHnq2MgRCDxTuxKnmo1zXYY6V3Xf369CwBYmW1o/zduSwyhRDSnRRHeTSKtCbsXs/yDF0
siYoBKqqxrYP49wqcAqC7EJ8xk5o5Q+r5/fhvbCanL+IRagpdVqCZguXwrfjYBL9elcGTTSmYVgs
/SexVv2MykSniHS61oSQB+nRAv0PAfaR5LZNUtH1FUMbw1Y/ETKwnbSaRFMfKtrjgoLzovsZat7F
8+DAxNOeuvodKYByPlQI7I+c9uV0GN2qVJlYpqa+m8S6fkMbho/NOoQ1nMgWm8eAOdqPOq/c8n5U
lNB4tMPuZXEq9i7hFPOM8BpU7OagisR6gT2Ex6fyE8hXa5S6ZAjAq7V9SrNe1+ornaLyHdDF5tSU
ijrJSAcVxqscJth7TLZ9FlUOPPkIUPlyiFw6kBNn0sakFLUlrndgdeUBCUrdMcxGzqb8BSVaKoi5
UqGTLLM11ShzzZ3LbY2tjtKxGzdhtq+jbEEO6xlwkOkF971Ux/XgzzmA24GWTwW2l+I4tFOlEu6x
kcYWZBQ1bNWBpEkjp3PEh7mMSpGKcmrFYXAHLh8rV0bOoWBa4LC2yoqm4HOoT3bZ2/XBXz06pQqR
pM84GPEwruc21J9LVS3rgU+NFz25bcTad2/VQZFBIFBpqDhgTFzGQgH+dzeHdGnOqLW3v7XMC6eP
ru/YaGsobCX7WNW+Eo95LjQ+3xF6amPYtOtfDCmS6SMv1y544I4FNWgVjeEnFLqy4LGLWMETt+2A
J5WVNzXPjpCFjZOtM/InjSQ82M0rbrXuh37yH8pwFGwAmcppx0e/kaF8BxtO9zH8R5a1ikuUjUdW
3PtDM78vAQmbc7SAXIgI7KZ1llB70bZ/IIO/jMh1dKFg5Umg5E2eeqwA1ktEp9afYn8NWv6sCRb6
Jsb/S1z5913jtN+6acQ9XBwoYNkxFYllUSk84ir6sWK5Y6e8wFE2s9aaigukjXjw2IPfLcZjxYO0
YK373gV29+TntoAZHq4vftqLdpzTynJPvZbc7UmmGVdr4nZWiRVmHlAzN/WVfOyDkEbpQouKpxr2
4lWsIX5E1pIS8uwELmalPOjkFCvdDCoNC9/J06qHKdjR0TOMdiCOaOZYDLTWGaVj38TEbiXc1ccK
D5tr1gYwsNQYdFBBTsFdK1dVPCo5OV8m5S8eetqzdbxg0mCnmsucHi9mxmVaDvmsfpaFlsNJluva
xGOBn/Pg52NLvs8tkSppmJ1buDBG7vkFwSqKs0KBQv/aAKqlE9UvwktRAxMGseX5w5dc+Io89Q2g
zMfQtaPPuiQkRATPjhWLefY+5N0yOqdysgMwQ4aF3C8BKJLp7ASTwnVos2A7QaI8SFzLDpbEC+ye
n9eqGpy3te/rOeb1UMi4HdgwnX2+9vbJwU4OTdM6i35kcm5Qxbzytj0C6T7kMfdlFcTCglXmfVdF
C824bGv6RmQ/Q57FS+0dwGNseVJZc1i9LG4jRSZ9UQZnbw6wiHfdMkFPUHZcniWc/thHFkVkyIhw
3OEtkCjOiTGXR7D+aYeu+hitfkWSGQm/EJZx89jWWAQu141Irg0TJms3rBFDOW6nPJaDNpkPVHrx
ANZG9TxxL7zs7cZevsKNYv7RelhfUtivD15KBrW+uZ4bWFhPIym+DlGPa3eCjI+TFk0+PbK8z90k
Cvu5Qj7TdpbEIZMEVGpEVeRhbqJo6eJcMPh9RJH1j8vg/wHHGQ+DLlYL4uIFFk+kxRgLaks/ObA1
rl/hMDnoU0d09KXwCbXfy9CCKUoiOkdN38IBaA9wIyAtZffhutZ1kYE1o4bHspRefRhLjauyCHO2
fVICDDaYMeZ0em0u4M1nxytbJxGc8xmWZEtXHgRqQ4MlxWpC5ZRe8gUwPeymApqOpWOqSwGSDcqk
mvTk/cIy17FDUCqL32EXHtUxg+MChaqorcuvntuqx4k1gHMzv67DH1U0KXn0UcPQvkH3lK8HNved
fVpDn6nYb0KiXheqUGPoTCgJzpC2Q1liODtkSDxL6hCF8iiBeJt4F1AcVzRMzmTusjpVPGygHQ0H
t7vsErGbKGS4/K5x+7/eO3UAYYdDFKxJvLws3DunGKkcEjWrpUfoE8wmzzPqv/2HSFT81a/tyksl
6gaHeIWJf400rD/JdAiVUzxaZRQMiWXjHzySAAiB0+r1qKt0e0mLD3470U+qwA7pKEDXo8dIOl39
VDfwco1r5XKeAKtDNTAHozfB007XAbDidBmso6PmHqxKp7SXOCwn5ic9tFIQ3JIwWiEtvbj9PWKv
o8evdSW1fkClQ8fOpd05+ZegDX0HUjHW1+ngAksIixlrro6Y/qXF42ZVoUS1wgBeKA4VffNbuv0S
JtGwIEXWrsKS8UB7Su4WlhOsQ+PStd9cjrXmUA1gM+L1uppSzaawSruO24CHrNbUlTGJZlefbGaX
9gHgl4LEDGMn+LREOa4ofKtp2RenwEJ4RmZrKYGXnpb1+7SixifhwNv4yYio7B9CP3CdOFh5oQ/j
4FrjHbYK2NcNQvrNmQHw1x1s5ljVieZyUcmEu5DoI7YZK//hOrrE3OzRHuO/qWXewQlsCvOkqicR
YFfjjOVyDAZtFedxGu380Zsou9g8YX/7WhQ9X44Mu+3pZCvpy2fYwgnnIbxUMZ5wDuHNKQoUgTOr
Vw/ilwyqlrzbfaiKTyWqYKPHtRlwy5agfrgev7lKVuVpLXBjCh98y1mOrQB89mdfOlV9KPp2aN/G
Gg5ohwK7YSexFl/p+26WTYnpgGsHu9dA+8DM52CoT4eIB5YHvSM4nI+aYGlMqLOI8jiGsN0/14Ff
d/eIZjF/WHIxkIQR3LFgWDS4bA68rvYSGmk1pCqE9eyhcFgJjXKEE98hogusTCepJ3Kx9ivzczsg
rxbzsVAk4wG0e89sVavL48oT2KnKaZz1l8ELJYuxTaiLt1WPUfTWBusQZXLmLsVZUs1uolpXf/KF
HQ6/1i4sKFREHcNGrGmH4eR4RTik8JHQ+s7y+bK+eM0y6oS3eh4+1BzmaPctLCaHhI7N/EB03quD
H0TdC1/bxorDkUTTe2sXuX/qV0/C5F3mTv8bFJeBgjuAJeMxEkh1JrYOwte88PrmNOcQ2KZszr1f
7hIxu09opWykOyGecsWjFQ2tdbboIPMEc2qbp7Xr8Qaqwv/l6EqWI8Wh4BcRIVaJK1AUtZfLuy+E
3e4GBBKLEAi+fpI5zUTP2F2FhPReZr7MkQcXF6qtEOV9peZdiMNxumsf3/ngY2rcS324wTY/+Trj
dExcJr0lcuVaWLGbW6RK4CwmXXQc9ci6SPWtMW8dssX1Ia+E46cYluRiDxBg8U+44rT9Do8rOJP+
diN1Kxf87Vyg7rUZh3C9XS0hvlZLhWEqELLUxqrevFs8F+B9uHNWArP7d106vgcFPWbFzMkJh9rJ
ZqiiFf+u9TQ0GsNvk4PxbViSkyAZJrnM6HdXXcckgE1cDJVR0e5oNTnOuWGKeGGEQkh2S6zwm9mu
GKZpFREizjqXYDmaxftApVb0KNv6uip/BWZprGQOO2XSCSFfRSalow4Tr8sgYgtujk8/NEP4GZaD
ox66rCR9yJaiixZkRIMVdvaUUMLJnqLoaGIlfb+N0ZyzDKtAb4Pu8wlyN2e9h0K08wENGLFPHsKf
8ktojf2DoYYv444KJPjaanExbT+5U3+zlGvD1Hla9c5xIOiNPXikIM2u7efnwJba2QVKhk3SqnGK
qCNdeinzsskTj4pR4o97h15sWVlBVDRO/Y4XramjsSnlffFxe+98MzRwa+6lOi8lhXinC6zyB1bb
eBM94G0w+A1AIsQwRZw+F8dSH7jnces1OIBvVA+Q8UFAM5NobuHUNS58aNPANUWdBLS3yjicBZTC
uHWW4Wprd1L7CQFVfSTkTB0RaTIHAibUtBjc536CW1Rk1UNZxKNxN6N4Bt8r/mfQg4POvcB9H1sy
t584yzuodnznX+WooIi0MwOLcvzeuQ9eR81OGzCdUTchNRZWhX3t4+tLf4BcskHLUQ4KVwISa9FP
OT38dHeBV7kVqk/ATU8Cno9IoihoPDielaD2Lc+lRZybXwdThJQM792qxoEjatXr0U0us4drQVd8
V+HtLiKCGAngIn7j31yPByL2lYQrgSW6EbVBtzB07b4mR5wL66v2Oj9e0VA0yTJbdYZmuinSHk3I
Gfe92odlbv6OavwGalZl3tTyXU9Jt2NkfA17/zaqJk85LOGOskIaF2+4jZoXOSpRXlQDHmOw0IiU
sHxPUA7TmyvHFfAYVB3ygOZ0gC956Qbqtk4OKDqL1TC5L2uXx92cA30w/QfagbuRhB22DfhSrGZ5
ttfmuQyWEa22V96DElBY7ShRfBrsuiNwIM1iNTRVwrxKPdzKF6/gioWzA/IJY2Qd+tYPGSYR67K+
5gS9t2go2duqW2PRY/bYivqxsOMlXJwDjF6KJqJADh5msds2IrACSFpu028Y18wJpqH8B5ZmuFpt
bjCT27rPWk7lL/jGLhok0s8CSBEjtITds61l5SK5jH0irpFEtZgEtGtOibxZXMl2OfU4IASHIWqp
WYJEOPRZYdleGzdHV2P0W2FEl4S1l8f1AM/1Yzsu43vVYt4yqRCCkcdboxnPa00TM3qA83vgXiGS
YAI97/KiebZwX2STqBF2ggwHWH21GEY30z+X5T3Q1OlYMv/JtOC3ZEnQLLXqRcj2RBpxIsH6Ubg9
EmYdpNBzVR0DoE2r5fw1he5jbMz9QIvnMTQPQsvbkJuj56NZ4jlc3O2pfeZ9c0GN9+rly62Q5Wc+
Qjzhohao/q86NfqPZh6ftfG/tx+2eMviRYYPVDPNE867I/XRBKzO/NH48C/FfdcmwTLA2q0Z9jP8
fOMWeSC9QqdnjTxxhdjmEsvgCFxoOVWM0IPhXgj/Gd//dJkAmDv4o0msvNvXrX2CieKbWxbPFXKe
IyatN07CQ6v835Z1NpQEU5uocF1ixGOrSE42ogxAkJuxOFduU4DiQj3J2jmrR7xpnabnalkvaA+f
UOkASsnL2CvdQzjnSdBYqF6Q8+Lm1W607V+6VG/oDv9UpkKgidKR05UX4KEfObOOq43lxVziv7EF
lVq6meWSOKiaL+CIJ4Cwb8R2T9YC1kiql7IAl4t7D5b81ROgI1yJQZbX5F9XdjFc9/N4GKw7UUsZ
A0K/FiTMjFqf0TJcAE585EH4o6vxyyXilfvkFfAH3L7Z+1gBv7VGN6v9TbzE7+3UvYTKTLEbNGDx
czog1MHG7IcndpIBdzBlFVdNu59H6wuWy24U8s5OA88pMmNNkedWJ0+A/eIDiihkWcJjY/NbDbY0
cyvNB09EKyevrbPAf6XHEFd3aOELjYH34L6ycdfWXorz/6VtwpMW5U60IEpDbh0A1+Je4Zko832n
kYIC3EDj0LXyqGVDDK2XGxmvtVMDpyA5rwqnx/ApSjyRJuiPfC6zXPXP/ioyHwAvLpgwiMzSqlhR
dVz9Il10u5vs8buDbTGhM44PxE0gDomY2Y8mxNx4jfdso7zGKXIpEH/VAd/KdfcOvP+Lum25c0fy
XXnbDeTaWSH7N/RIQdQvOm3xuwgYGqgOYIO67kWnk+25wzbyJMHWWLMXFd38ghC7k4FumoMd4CvC
ixiymGZG9yqveOaXzfOg6hck3Q4xZPsycprm20bQoA6gTg+6YG+s/kqdChOiS36sCvtJKf3JmPsO
bc1RsurVDUGtbDFnlqF7D/V+Oefnoq/qqGTiVBciKajYt3ORzmX1ByZVu8C1dwBCT2E4cjAMFY4+
t4v9XGYiNw8kRbAYcFlStixxOjR5PtrnubK/KtL3kRQBegAoq6IWxVcEhx4OnGduE9KpV1vyGsd1
UybD6n/gEnj47pQCVRVRAW3awSzrrSj8X8A3e7jsH0rDruGi/4Xc/hyq6mgqdfWMudF2XSNaooMR
Mh2QP8HI9Dz5En9WZtZsrrwgZ03bX6PKBEYOSYFLChjh9F57BSzJRQrq+YZ4vGcrkPuqkW/dGhw5
X5MmRBDlQBFqOlsRL3ER+0PwRtoxs4LwDF+Ily2clyM1GTOVJxu5d8SFqxCRwb/e5lllWZnTFBkA
0XNrlS/C0cdw4UngtM+rG6QNaF+Qdjuj6BPCbP/QcMSbB9q7BcUeGeLebdyN0VKWadFMLEaI8r82
XA99tz415eTEuNcetRZXq+ivZBkyunm667WGvN86OAN6Whxmj8AzKTCZSxUwHs0e+azt+Y6u8iOf
imdvzXfo1LKKi4+2XxNqVah1cTOYznsBrHJBGTVGnE9/B+x3Nltx5ZlnU3bvcimOTdGmmtaHhtNd
wbqjg1qzdsbDzMihD92LdnB6lE6YA2cVqeNUie+0+7VG0JA13yHCfuO1AihPzo7dQRYv0aq3iFfG
JYRAVm0jEa4bn2Yrr4CJACWF7NaLXZy+26pBtXyAZfoOHdqlF4Ajua8/RmKehsL9nru6ixYzA98i
R4IkLFM1exsYvfBrSFeaB6wAPlockCYcD5M1JN6Q4/2Xdzpio1K5PGg5nfwaEwZkLTlOX5Y1Jj9h
IioBFJ7Jgj4vBd1TlX/1er5ZjpgiNfRnq58uxdAciWffQhNeMdB0XZfhe9uxSjqxM0zlTq7N3hoB
svTOkY3uq+QjUBbLPjQtf4ZE6LLMZRP50kFsr02QZgbOr7edgwzlm2vcz5FZc1QT/162Ja7f6i2k
xRtK/2uIW8kYN+HOdM2d4qWH6lUCVfE7tWPTlNUoxLY5LpZUKEQQOyRvfjH+Vmz8woo8o9CB0emY
Irjpd24BUMxiunVEZ7nbPM0i3K/ay1a4jsH3M15aeUY+yx/Ts9hQD943eDHC1js5S6HiWUMEj0zu
F3/OSVIwcptG+i3c4jCUeb2D0i7DkFRW5uyzDbD0zPIiCsxp14JgRJuH1ZLDz+KUn9vPLgJT9dNy
cqj3D27SyDvEo0TEwH1x7ExwcW+pzOBm8lBARspxfetb66K7zeaBiAPiDCN4Y7rRMlRd4hPof/Ty
4lD+F3Fm8EAMzrQAaOZ43RsNgxMcyYMotJAGVyA0wkzWxQ+nVytYXhWV/+CudO2Z9emF4HdwQYiG
//hSZgMz13roTsXaHwNnSH1ZPKam/bu480OV4qdszQsV8L3xq/f/N7qouv2aB8fJDq7jRG/1jM1m
e8V9DpxgD9PiMnbE+gZ+GvBDW+x7IF8JsHBcflhVTLaeFCJssV/3oaqvvVMcfD/Po544XxhzSGeS
B9Eqw0swTEPUAovzQ+D0dVkkZd2+4wC4WL7zM0t6Gi37R6rmsJ1g2vCvMA/9CKDMjWj2JiScB3Jw
0QGeW4jwTTWys7v6kWza2NfloyxRYofbGa/rGn/RuCuDMOlwUwfU3lfIL6W2E5GlbiNs67ewNEsE
MVE2LtMrDGKwC2tEz9eNA5ASlD+QgahvkUZR92BBuDU8VQZ904zAHHRnD9ienpa+D2IRdDs8DIJj
MfyyFMfJ0dhXGxfLqAlNQG/fLUmPvFh0BNFXgRIEvRa8mk8lSuIxCP7Uo3+2uD8eBLpKjGkfwTru
1NCSaPUcBh2PHV7YsL6AJ/6nPXnaHpdU/p5U9bc1OyFy3vqTGmeWGjv/nhEGG9sz+dbAPOpIak+8
l30hfnS7vhZARrAYPQpDiiLW+gZw6n6jHEfEOEze8bTRUYMWrKsqnVpbHVuWi33dQaUJ0PUoJqya
HdKX2iqXzJ3tgMXVpOSPVXUIvJ9mPI8x9EG9dm0qR6+MpBJfhe/T2LK6c4CYpQXPJGdOCH88wfaL
u35uB1Aglr89tXBjdPxzFMvR5YDTxy54lmXwOiAiO3YMigtQACHu0/BjhKZg6oBBcax66crLws3F
kzixcF9UHTh+WtrNztTewZ2remtGRcRJH2PkwEoXn85/VijfWDxZIfkLD70gdQMpgT7CfdebZB7R
BW8frDEtzGpbNEN1j+0AyXEEgtPZAQy3bryc9NfM5jwG+QA2sWqAu3QBpJUeR/caOVovHwWlPJkk
ZenoAFuz/VBcSAu0eV1a244gA1wSK4SIo4A+B+mMHXvudL3D/C6Gp3pdtefJSB5GA17EZIJZ86sx
C3WTRVRB4sPadI2asEKrbTHBwmheeXGt57ZFR0P43pOL9a6qdk5H1MgHt6EQFADJQgvk0SKtYeoP
hxjW78IVM1p8WRGM1bj8i4GpfUG9jRik3vNbEGUleB0odj0xw3inJ3NcwWvGj31DBkgrPK9vXy2+
6BVch2EyqoqRPaDdgJc/UiFkgjTe9YjP1UEvIhY37gcTnJe8d8FFt+4M1QbsIfy49wrnCw7OvIsa
E+RfDXbcGT2VOuWC+QcFD2nQG8H6VgT2dGwUCKGQczAPznhZyECeyqkunAufZQG7ReS7FFHnq+Gz
5F4hz1z0ytqJcSyOFUjsnV+gYJj6CQeIJ/OrXVaDjsTEunSLEWYfUhk3SChULlXSYL6WXb16EjvO
Xe+Ousht4iZfgkONdb55oTfsZkWcHpZZrX7Ui+sete6DF9iw8IsBJXzJfYk6YQ6to9/XZYqdXyd9
SNjeRfxNRDneCO5g/MSt/QBkuaA7Zy6dI/DhMq7CZYqLgOEXjHWd9j3UJNHGv6dAj5cUsTzWZzs5
weeoiHzyG5sfAdQMS5o7Q4t2x0w3TjXb94U/6qhbgeoujVu8r9qiNLJzHe7HsesyoTwNNAM6oVkY
BiSTj4fRFXxOegBMsO2gwCsFmiq4Ub3oRi2xAFxYntdp8RE6ZZo0XNC6rq4JIg9vfBRozmKrxnuK
Ic/6WDmsiwPoVTLWBglARQ54oc/IoHd+Px9mT8bGEAA5CJhFKdW3SV37YEWE84ZmoY/xoYqoZvap
0lbm0XDnGvrkhauNbcHeETHzSkn9LlqNAg1A9QBOC74gdxSXV/gt1VGjkCnnagA7jMElqevxRwP9
Y3f0d/HUFAPtFfHcjA+rnt+UCO1YMovHBnoZi5ELWKl9J8KzDioel5W56RmEPOHmn0vXi/CHKiI9
2WN9r5ZNusuQV2eOM9TU+UW1qCYWq46RE+QkOtQ0dbrlEEj3s+EO3DyL/diRdAncswMfZ/A318CT
P5XVHozw0ryVNzlA5VQ09MkqzTkYBz+CLznPcq+JWQ3Qga72fnYLNyqbZkgRAQBJjAMCTbc1RbfQ
odHblFy2r1FMKLmD4qVOwN2juuwT6co2ojWuBlm4b22+/t2+9TSTfTfMPwQuXp3GrYx9moRsxh5C
rNYo96vSmaXs3ews+9L2jvDTxlk5ClAakM2tPcgssf5rCHnhOKGThsAbYO0F6BCC68n8mS3WR4vS
bzW2DOYi2/sIgVor+jFWsCkxAZgjewsz0QUu6BkB6CMO0kUWbeQU1mWa/GuwmJRazr6pEexkMxyR
9NaNC4of/wXa5i9SBl+Li3zAlhIgKgAZezfdPntomb3sAyx75R4ax71aFF3CUgIMMi3vYjjRnl1s
MgU9E/P5pcPT3luMytRh5IgpUYCtQj2mcL2tRXlW0NbmHB1z69lBNDs1u2CZXyrYcQxw14s0wuYR
FdJl65Qjim8M7zN+0m/C57XwXwrXvVJGHrnk574cE68CrQitGhQIZg/M727hqbuFjCwLo+yKneBp
lI6k/HaEdS+rHIl+5rh9o4nCk0uEH7Wnb6q3P13HSjUJX6GzA3RcQnbTTElQ2uiESdzomicUaIuX
D3s420fSmHegXAWoZmgJO2+PIve2PVFn7O4sqLMu769eVf/Cyx8CpzWxB/U0BiuJNFQDMB//hcVu
MoTVO+iNfcurjHgQmk26SCXhx7o0MfrnTOdPxive2036QCzyh9rs4c1eQoYhklX3ti0VyDCdQJOT
eKxLbPHHrayrU8iT7Th3j+YEHZL9xwNFsf0HCVzVhABbGXgAq8ugsgQl1KHgomuEy+EM+XUy5iYD
A4bLmfZLnEOxIwjuCFfFXf6Fj/gkYNtkW28WLQ+aQDphACAjzc39mQHBudKNC5wAxMI2l9PT9jlk
MFygmtl1rLmhU7r3BPsO9lJ1iAxJ5YNAANf/s8DvYWQ8ccDqwqMr5lqfCsgR6tCKC6WeLcpylE1q
3RsJN2CHmCO2O6iRKbVHfcNlHg8TmvsQwCqgNxTo1j5sf5ATjd8PFDMS3I2HUF67SvxzjfOwGx17
oUlKLr+3qEFrkTh2gXGW06F38j/tCFbY9EfpfI0Wv3uDzmpCsnr99uh8QM49niOmIaEUHvwPCzEp
dLRTYrMsD9Cxsb57DpnIYGaGfDDkaRd+E29PYdsf1WyStXQF9KH21yDXfTdvRmc57qtW/E66ebV6
cdP5lsJptxla1r//fwV4saUuEhEDotHtFcdhrvfVwj5xeJ0wsvTDCo3GwdLYaA3X0cibiLH6Fxqb
7uTbhu9XHmTG0x8Qa+lzpazl13LKYjoClRF91I0VFC655zZ465RIdWAvR2Jy/SEknmhT4YjBsNwv
A1kOqmMCJTgICxUayF9v5OsJxU94I1Mv3pgpggPrlupvDklk4qvJvjsTjhFCrRGv+VTO4JV0CvlG
iBN6Ce+eSyQwbMg97SAoEZJpm3dSoE+qi/qmm3FBPQjKs57B0PAeNkEL2v2oDOt8hVUCwUNxUIp6
wRBcVpCnF6j91lQq5h7UUMq4My6LbKXAx4O52s+OxPxFWfpQGXHv2KPp+1zsYIjtdZ0Oi875LmSV
OrCq7Ge0Q/rbB9edETJUa9aKvHiU+fQiwUUmuqipjnzXAmK3RQ2BM552pYIQeGm84+i2wYGv9Xtr
OznGaNf2rQSqitg43Mc8f2dD90paTC7KqU4dxEhGi2ffS67riDW8j/pwrmOQ+R7UBK0dwfubRKDc
i4hWfYBOTsiswd94RtbnbZxLshtHt9+HZnVjx4VGt/Cdvz3S3SN3AvCBg9w/yNW1sP1MfQ/lSgCs
wuaq0EZcRsleuGuftQ/1J4MJPRCBdHYGO3LxCSPD25Nyrb+jv87AEoWVmdZqccnW8nnqVZnqCYU3
pLIq+AlQ/SWsGZ8Cdxg/B83DGJLBTQ8KbrhR6h+Q5K+cyKsexQYlTWFMFu+dUvIVdhNolkADwe66
YQ8jD3RdTv8xgw+EoJi9YH/SkxFjdfQq/26WObOlwFOYIcSY94xOB98ib4wWOpIQVJ6UB+SaKi1j
yEpOivvPRSCabNEoXdsw6HBoTU0CNhIG9j3+VyL634YoiotrHfe99PNHQf0PsHc6mVWz0XmWexB1
u+5LHEFREKzfrj0B54XcYcb+gigRbXJ1EjPuOOlgXNsExdEMyCTstI3bcwW40wObjldDZOw0Bl8a
zVuxeGs0GbfF3MdCXr2guaF5Rg4tKb5hl9vEGozMbkC2awTlF0j0Wj0pY3g6FgbaNtWGGFNl6LOW
8dFRv8EFvoiIUu+8Ls4zqLM+gm/PV+FgZnxzMkWv46eV7x6tsvqEwvfJEcFPOcoO6nY79mFXAewI
Pee6rMDwEZu6yP6nKp0/A9XPshktUGxoSfDKBIkXdvAym9lH6fbXulqaePRCLICEPGuRs32Gp4MV
E8RPI4sD4DIF3Rb0QscMkMsWNbkMuG6g2arPNEc9XtbTh42GjG67HuT4dcqnOwrXFw66F+JG9SEw
iA6xwnqHs/k1HIpP2ArXUE+yD3sbSVpROzh8OdrteoHEdoqqeniBdrMG2LUFtBIw0YUsSkzdGvoB
EYo88gUwhGAB8Mjm2CzVicgpXcr+gMGNR92vT74lMXY6Dx7UWDI4q9D+C8u4IcqVG8J7CdLnBgBh
Qrd6aXRzoJ4mG8rF2RkPJFqZh1g3DWgWdqBY1o4YAUUJrVYWzY3onGgeVvMAEl1+2GwpL11RX2cc
kq1bFxEL9YjmtY1xfp5qp7y2oIYxxxT4EIoXF38d32mzHlQDErgTzR/f5XsZ4knyGsdIMJMPb1km
yMUZ+DW6vueF0UnrUT8l6C+jzQx+ZtyNAN0eHBszHJ51DDyXAf3rMmeEssksZzXwrPPY2Snr/Uqg
711VcW784iHt4Mee+n3DNLz5qBmwuSgOcesNJ/pFMrYPUd2oUByUsjDp6j2VajYpIs0m7BqABtMA
cWGfN9lIQfAVGsJRVYaJU9A75n5e8Ui/nAoHftetiRDdU97rXedD8BPakErMLh7Wxkjq6WisgEI3
pPPd5jZc5MvbKkFzGQi8cIQ5Omor/1EwStDDupjTqCQgpMn8hZznBxmf1xXkoyiLCucv6m8FcJM5
wCEkB2xRBOaXBuq4YGCAS/sEF99nSLlTuH/GdVDsN7PgcQ0z3bg/QU6g/pxRzs4NitL5szXte9i2
V6YJ6gPSvNXd+hWOoCzAaaiIwmemM+PdNw22FybOWklQBtMYcZ1A5R5DT7MevKVcvidc7DhxcIF4
Z46wAA8+MuHyJHoCTflZKOjesdKySo34O9bedaRIrcKvbwGyzCvWxqRVhzJVowJZwjNKuAL53XB9
iiHYTbb/ezO28AOO0O08rmB3DSthDxpf/KPhE7CXvogRTZo0E7DXCSJzHDZDOKRFwM+FmFNLQ5uz
zEmJRPtJ88xGihvBQI3r2E/EAxLJXorlmtcchzw+pmOZ0/bh8aokuTXs1PKB+O3GMaB6sZ0n/9Eg
8GF1JOAfGGPj2ayuTFcYAzf+W+3NBwTWQVpQ/KrhHV+Zofq3a5nOW1YUPBnmUf0UpkkGwa66Ztjr
Q4xPQWQes80jpBqOOewEPN9DV708GY12v/zCvzkeandbgeEA1+JSFC/XAFHJYVvvKK8uLrB0u6l/
QE4DBbLNc40iTMdQXLKbhL7ipVNB4KAtAgcPivFz1P5DYx6C48kMI/B3UEJ2kEeTXWYYUME5h1A/
UC0VSGPnp2r+AV362LKY6xnYU4hB7RE8sgKqYkYX2tEBLKWQ4FPXdJCpLeurvy4Q5aL4XUWOyevm
yxDx62vnTHBL4hdC6robsFe3oW/lfwjytg457rkhzrsynWdxArwcbW8BBjQeuMn3gQLXVZIxGnTY
4fQQ0eiPMVvnp6kgaW0siEgU0Pguw94gnsggtkxaH2JisI+N5DdV88vkBQ+CvwiwjGnsPXjfM4bF
kpCSuyOtrODTntdNulIwuIhws9z67jn8Qc0MTBIjy7jxcU+tScs0wDzI99LcarqEW1YiPX0PvOYd
UvGDPwxnPAjopbdQaVRUPaYD6IJsJtweKqnJnmkMcS4fNmxBIgExBkHDBjwJgvFgOWHBl0A+imbe
zXOYrHZ395u9DtXXtoksu9rVwIsLFxjt8FFtGUClExk9/d38PoiEIdtKQO2NL1hGDoVLTs6kthMK
70JDhyfkyG2et534fwCwANwSghIGuIajXT1V6o247D6p4RpMEmMP3pkEzmmGNhiy6Pb/V8/22E9o
jy/bDmgMbJcCM2Gmo/vqcAQ58LvfLKsax3pIhVdueYx1vqew3vBwMGM2Oxs72NVP/fLt8elW+zpr
lvcmRAEyw5wdG61CtQiiQi4XgddNTLgn7XCECU2ZwewxsKD0b9ebhwrDGcakxrdHExM3gBdNq3Ze
X0YrLMtsx0tZNULx30JpvxxMJ7IW9pC9j1m8Li7RTYr8IufrCiFMuY2yoQ3cNhKm8h61Wx3wS4+z
JW51TV8LtWSoOiIy5pHCWCNEO8c2IKfJeDcaWCb2mHrZ0D8YnGPpuePf6zJPrElH9aIyoVEiODZy
rc+Ao77HaT0LfFwA/Chp84OCi55XrjupNuHU8pJvrfVI7Jf/X7jNwXPw6w+KV154T8Qgkr4QKcMh
hbS1/68mBhjWAmkyQSkuICcKoRvHJDEOL12ZfxAFAXSCPq4OUbMXMcrlrAeUt/Tp9kN8rKGNDU/t
4u5q41zwFTrUXVg4PSz7Geu0UUuQctztEa9c+JuHE7oDBVX7fNiKjYoDCbUBgSCTY4FRhL9MKfxz
YkyifeRzl/aOOI5Wvd8OdFJ+9YWHmYHfbZ1wMl62NUF2aUwBjQemQi/sJti52/GxLbHfmqxav20g
69vfSwN0JNuPeEghMH6+U6VJQ9wppk+3EwVPWEJoVmNkukX8mRT1uerHXbcg1k2+lThmZ/jlbcd2
JaorH8tXfF2qCBhhOLEOTmyq6lZoO8UZIYSKCEYofVwQUOOBCPU/WJhD3yXQt7SQwsyxYuGhCGkc
9jRdkZPjGJbygSYQPaEjcxPIgA74Nhq6sHi7LvnKX/2ZYsZA4AiAUXQUtO6lATyObiozNHjeztcO
hpOa97/9ap8GCjkVqMj8QSDTxhnCsbFwhgKs2A8LZjLVWy3zW82RJKxNsj34FjxQKNrd9gFqr0uw
5f+j7sx2G8fSLf0qibxu5iE3h002Tp0LUoMl2ZYtz74hPAXneebr9FVf9FPUi/XHyKyuSKMiok+i
0cApVKHgkC2JEvf0/2t9S3Sax8xo8n9z/Wjl80kvo11MR5V/Xb5uFl/EnKtl5NQoE5d5bIZRNIUD
pRjdxTZz4DcRsFOuKTzI2ReFFCeDQ2Ib9xS08vOZT27mJg/TNxSAtBdSlz1CWuzx0m94C11arygh
cmRELD1hv9DZKjpX5LGh9qj4yqyjg47TK3N/P5TOyN4bomxG29DFcqJT8K0pAOXpS5QOL8QW3NmN
84W5D/OYYiRePLfHGK6ph+OLDEuLwWz4gJw6i+aT5ttUA81t0cchCJWGmt1y/yTypRP+o1Ct26rF
+LF8gHRuVqnfq2c5jbR0ecIw5IjLMeu2XnisiIivDX2+FCnllZlTnGmkrTdXE4NsUd8tM/DyOHGa
d2qff9T+kL+pqXoli5EOj/GMg4FzQn3Ta8lqlv2pGKYjiJKrwhBvVq/tLaXhrtCJbVHy7pB2A7aa
8X25TejffknM+QW6Kp9taL/2uXrd5wa1O5PatixuAEQWG23Oya3ROTHFjnK93I00cq+R+p/3Wf6U
xPNTZNTsDMojmPI1RYUNH+IuUIa1mTkIg7UnqxKXuDTOaye+Uc3kQlrtrULr26AvgoBMuU2KHv9w
GV1rvjMdSmLwNvg/921ZPQaxfj8k4jkw9JOZshGITGerClCemaGFK2EMTDlOde331VU2GJez1ZxL
tgacJ4AiV4IX6b9yfGPZrpMM+5CdNezw04ljq8je885/Rkx3znEldjEwSIBj5qIYpVubpByMlnHf
Ftbo6ml5HK1+O8vmWFIYINFHXCPOQ4DmfFD5IJ+FgjZMksyrcaa42JNeNDVq3LqYqOuU7SViLN0N
jOKZqf1WwO1f83U8NnKq6DGIx0bod2zgryzTPA128RoUE6CZNN9ks1xzyWuVoqyw5G0c6kersDeN
Ha17m+3tIJ4r1WSGYTZjBaWWW6bvNRplxD+NvtIE8VhDSxkIqv48pl96FaFG1fjOAYzK8gZTLFAW
Ztw8amd8obRqzMYe1hqHhrGN14qsmvN0zF9KPoykaU8F7q92QPmHTvNqGcHSom0z9JWXVvrDwI6h
TDjWLBPRMgHTtHP9jJEzmEPh6YbyppeL64q2Y1KlLyWCgnponyNzLLwoa55HM3qlspOzcps0ILpV
05hveY4opbUxGdWGtm0s/w5XyD2d/01h0NlWmVXNMX8shgoWRqO42lTsi9q5ZorHtNQw3yrOqZ3j
CzZn91bpvwSBjeNFmfe23SNENm+orRzGNH1sUAXlaX6mt/IAU4K3zlvxqZurU7S31aeOvlV4n4TO
xleTuyJFz4VUNPYAh+DdS3eROuOKmtlglCI8aTqTFDSsG6K+EI636A+MmIlt7pM1VqDHthX0CuOb
KZ0/7KjfWPE8nSlhP2ywSyHWQV1YubNdVkSzscLHIUddpbH9XQstm/HVSbz7wdFSC3U744netA1+
JV8j09fsg8hDxpzR4O9OkOOSKwoZqKJxYEEYyIczhwrPGd7Y6CTTCClY9YG1mcsB5PTAH19UphW8
67XM9g3yB9rY87wZK6RoVqkeLQDJ54k/IRyfdHRjgdm7Ysg7N7U55DqxluB7xtWoFUm0VWPrY9Tb
TW9Wr1Vpn7Ro3FWxefLDztzGFHXXiNizyBUxs29gWWA+x9QC/A0jzq5sdZO1geKZZh99wUbpIA72
84v/Zlkd7l/foKXniMILyu1bOQ/UiqzaDSrlfM7Ca4zB2zFNdmVFLzC7FEb98ZfIGp8Dh8xqbpvS
jIB3RJm9pzvDMUU4w0+gF98ja5jwKr7hKqVqm1l84zw7xO4FoqKyeOo9m/VBTV5/fAXfAZBZC/bk
m9cIInKG+hht6IxgULNotwvrsmQ8L1yYhQnz45f5DkXF+oRVwtKp0zwbIXmPmkd/5ELN0p8APL73
1J8ALRIXEfbX5Qqo3OBdDgR0k0au/tob/wRNao2mkEUKNjdFceHaMD21yf9r2BrrE5elmFUQPTH2
cqVtbhthHwvUj+5fet+fs4ayme5U1WXG2iYAd5uMYetarfYzFpO2fLj/glrzOW1oRqQXRz2DLslq
ukFOLUp2mL2ElRBOZpWvcZ3kD4qRiR4Vq+C8O7TzgDXSGoBNgzrOMCuWKBT+2tf0OaKo6o2oaCbo
F0gIEOaVJUZOBA4/ITMvA+5fXe0ngJOmF1Poy4Qw2KrOWqpf/nQTDWI8FwgW482Pv7HvjHbz02hv
uyqmiga4MrNvck4fFFOxBqi3unL/4xf4DubGXAbQN0N9mmLKduEMYc5YejhPnF+oAwTlqxq+L6M9
pezw41danvFffV6fRnuVc+gh8hPOZOC/lkP2pNX2z4iJ3yFLmZ+Ge5dL6MMhz80hbihOM5VjCxE0
nAmsJuWqoeP444v43pf+aeRHAErMGPnFOlTyZwM3qFmVuzrofxKb8r3P6NPg1x110sm5In0SlyC0
R3ArffcXcWafs4ggsTRjgmVv/XVjt3xG4WD+LAnvO+/8cxrRNGsaxuPFBSKVV6St7UoLUuOv8fc+
hxEh1xsz3SQIpCH/YwV1tn5oytz6S5Bj7XMQUT91UuvGZUUttfBSg0IMrLT8ySzxvc/l0wAOS70b
6J5xw/jDYQky4Gx6/eN78Ts3/ecIom6cVT+yIOlrBI6HRk33zlpRaBgwClYmhn0sPj9+pe/sB4xP
Q9dui6pUNPj5LNDZRVxHBQ38HmEpZ0aXDgRuSrp1P6GFfmfKMz6PZVOziAUI4bbBCSR7RXsaKmVn
qFrkLSe5H1/R976WT+MYHYbqWGpprlNdVp5Egt+RR/XXJgnj0yjuA0xKM0m4MA+dewVEWB7MF6Fj
7v7Se9eXqfybKTsbI0yCkjTFIho8JeqPBk6LHz/1d6a3z9FEvQW7QNq8c1uLNiqqOPx7JyVu/tqG
73M4UV0WsWUucdiQR0cPqFCwC9NCrH785r/znerLDfXN52JPGkGWPknaMWXs9VII0qrZ2vz4yb8z
BPRP49g0HQuDHyT0dOiKksK4b/r7WkXC4upljj4fq1qCXtLSxuD36/m3t/G/Bx/F1e9rY/Mf/87P
b0WJ2j8I208//sdtkfHff1/+5v/8zp//4j+2H8XlS/bRfP6lP/0Nz/vH665e2pc//bAmF6olavyj
nk4fDSKTr8/PO1x+8//2wV8+vj7L7VR+/O3Xt6LL2+XZgqjIf/3jod37335dMJX/9u3T//HY8v7/
9qv7Ur++vBfN57/4eGnav/2qmM5vhgDMxQeuA1YgSOjXX4aPfzxkQSnTbdNWdWy6y9ErB4sb8pL6
b7pu6vryh4alGsvq1xTdHw8tP9twU8DyWIZl/vqP9/anL+efX9YveYd5I8rb5m+/8qx/2uBwJwjT
4X+GkAIPvvZ522khrAyJH1e8vnBYrF76wj5DfnHW1fq52kMTlUgwCxzeOCvAPpB9m616+jXCjF8R
gffemGlvOTIAL5XijGC/FTHvOofqTTejH0ko8ZRCexvHQ4/2ESN7cSzN+yCzPhReEMnAJisnxYV7
85GY6qM1zi4ApUABEVN06ouRBHd2NaE3Hrc+xZ05VcjwhHDYLKZk/UIJ8lU7p2ttylbF2G87aloT
w3XqurUTgKBN1V0WoBY3HxysCamSbapm9FT6akpYuXiEVq3pe32002SKmH28mgm6Rza+GZL0wOGV
MGd1PSeZq2A9lpWKTV9utFRb16OkMBtUO0099SMlSxd1guzOp9T30iZZR0hkNZE8YVAcYuVgFtml
NAgXiZOtWfJmbWtjaHJTGs5KV51VZVGbrDT6I/4a1eC2jyqAOsUNP7uWITcgJNYpnecovJhBFRWj
fEjqfqs5/muFNleYKv08uUZ6K9JjqWsfaGIeDfipCeiaPIlxIybXVf9cDD2lDXkmnfgYJcna4uE4
pc1fZc2TkXReY8C7jfB+umNqUGLONdoGsXSHym3lF/zNOwu8gB7b50WpnZoCPbpAX4T5ypEbu1Cv
6OtvRG3sgW15hkTniMd5uVLbeFPm9Cyj7ZKGIF6UcK2B/jN0f69hoZN1himooVo/JZ6D4M01E7mt
0NYgSH0CZuOSm3W3XDNsi4cGU7lTZ7tOoWxv4Myqd5RRtmpPf6eQG1UdX/KyPafXu6q1nUDc4WHg
O1S+pbm4Jvd5TgF/Sg5VPx8bO9umU3xfdNNV69heIfyzRmanWUG6w72Dw+E4zdG9MqSrjBoOtGaN
arMNRG+ss62l3pvVVaWharDNm7lq9qNs1qZ1Y3Kj0Us0/LsGwVMf1l5DW9loyf1SEGOVxUU6Y30b
idtAPtrZuyJVj0CkVrYYzsZsOGuD9ICMe9VpzRHOsitplS635/Ia5Lug4nJWmYLnF2cAjoxV1Ss0
8YhGq3fLa4vwtQyOYw0k0Od2xyiX9RrYsHblB8ZeAcBSd+AyEekO+bgZ8ttyptvLReOIx8yaHmeF
oLw4It7g2gyLC325m9DVR4hWjThDwW5tfFQIVs73NDf7mrZiF6UH1mSsQm10DR8icevIf85NE2mV
s53aL2pa3BSOeo6sAbJGsRk7sa/DctOaT5OurTqFfnYeuvhi3FxBJHDqcRapOGiBzdF3LMAclGe+
8uin1gXd5ZWiu3Wwn2R4beT09cL+zOFT0+R40HX/kMxYZlu0iY617RYyiNafAWQ6s7Ch92r53Afv
phFfRxJ1S4FsJZkOdUvr0sFUGGFGFzNijfQwlcof2R3/v9bJPy2tF9FbXTTFl/a/wGoqdPbj319O
b/7+P4pf2Dz8/X/+8pK//3JV//1/Ye8vP75dXr8+xe/rq/wN3KGjO5YF2slWjQXd+/vyavGIgN6/
IJ/Q0RkaG69/rK6/SRZWCDy2QEYnNZN39Mfqqqi/QQVgz85/iFPUpa2zrfxPLLDa11Sef1YQJKs+
wbw2tDw2ALaqfoYLQ8SdrRx0QS5hXpjYWkGmHdQZsXU73oHtdNs+6nfGiNdb9tOVJcwQkll4O8XM
nfBPUzfR1GuoIMEa8s1WIC0j9JzGT033KcD4hdiwfzOK7EIBILOuZzpzpEt4Hd2mfZfbJ8ygaK0M
8K5oG0PNOSvYCbjlyL55oLOwNxsf1n0NqCifh1Pu7JTePkv64TmLtGyVWfu2H6ZVDm7SDcKOw1uH
cxV//Vbt/K1JoZ/uaIXWMpAPaZ6WdDLoMw4mbxPpTx7gzlbMgosTarCxw/ouDTKFZaWYViVKfqHd
lJOfwrnLp5XuXGLPuSI2pwVmOk1eFVdvlVGjimySLziSNrqF8qjOkawrNL9srOBlMhsu1LUPI5AA
m01nR8uy3+K5pvpeazd2Vd0BrdnTdp88S8QbhL5HgFeuI1Rs+kWxElbyQsFPdzXbx/pO4htuTbv1
ZDQNbtUERz8PyRKqdmlCW2pEihQpuubGw7RvkTCsv7nf/9iifbsl+x0D/6c7xtCEyU3LDWhbQrWX
I8M3R4OJskdpyScrS+6nIsZLmCGCjSg+r7NU39RSDGBkpi9FDKQDUKpHOxMRGfCx1QipzUswiXk0
mO9LOjLbLLXo2A88tnyoYJzAC+IEo+fWACwNlasU0WBb6dpGERVqkr69S2eK9SMLPehXZDR5hE5H
69o1LaJqWPfTu1NmD4ksz01M/ZsAI5w7jt1Z0cBynfie8iXyDdQcLTy6sSg8SDfISUMyJO1LUuee
DMO6mNLa2aK+9lfCfiwMJ/VQ3sthIXt2+PLBRtIDot3HercHbZSjcecGJWgJmIXEUQfDrdJS1yfc
29PaA3K7KY9Qxunh+aTSQuwCCJXDiCJVH0rh6VRx/dH/yPryWGiDg4SvQbOsil3VTP1W0bgFu5Fn
7xlMvjm+dVkJWCI/ILDaUYd+7tj0TAm3DdIrfH/0oVxaa8cwtS9sP8k8YdPZCfXgpQRduFhynvVk
+lIG8biVHSBYoe/DjjHeAWI5640SWKaYVn2I204wYLRu2thkt3EKfx+XpmYWdwjdC/PF5zQAFjuC
gaN3E194MK2yKPpiDCAxdFTtfQOBpZTKc60FnecjmvCElmMC1xmCyXDJe2Xz0yPkSET/pqoMA3xf
9rqM2Pzqkfao0UhEgzsjFVmEmMt90lV1sSIx2ostpMa4QxVPpuOJVgIO2KbaKc10sLO8PgvAiEFr
gHGkWdmZPqYNxr72QxhtsErzZVx3WOZMSzvrsq5nr6S+N1Qy0PbUOnBmXPRa0536Vjk4GhvnYBjY
Bis4UruweHZEjFRGoZEPPgs1qhidNfDuRwtF8E8G3VJC+eeYs1UppO5I3TIN02HVsD+VWPQeAllg
P41ZfhHEbevainzQLXmhAvvWJ87QRqrcMFF0cFvDL18Hz9d38P96P/Ddpf5PG4L/Uqdrihbf3w9c
fdTdt2v/11SZP87Wlv0bqeVCWpCjdWEzaf5j8Vds7Tcdj4+pOmLJNdclD/2x+n9d4oXDUqyqGpZl
XVN1Zth/bAA0+zfdcKRwmIEdDueW/M8s/1+Lvf+8ryxmcLQBphSmaWqGKcSn6podCh/FG/kx1YAz
PzTRoA9B+aC0VkwFtHpo6KDhj17IGpWgCmpFXpWUSEGhPhI+iaMkhj2SdOcAJwbsGW8KsSH007uT
quh7ObdXnXyj3f06sromAeJ/0X0hv2gTMX34ZbQNCvGIQBY/To8mR+uAsQIARnvuI8VGrVXkzn1f
SZw70jq04j6bgnrdI9FuE2WjOY9ms2CEHTN2fy8UcR/+69LD11Dfbz8ay2ZvpAnHMUEya3LZF367
zOWOFoyKEmHfH5E3O0uaqjxEZn/o9WYX24HhxWFpHCj6G5Bt3Lq0qCG2H0EuLS/w52kNMsptteGi
TzpcdoN5jm/srTZUuR+qfdCQydcCj1xxTPVh0bSuAAbuKPnPWkSfOoiWztFLx3C7lGS4GOo1f74Q
UzhRARsf3GXO4U0rrascVc6qjqZr28rhtWWUvPUkDvbNrToBB0riPlir9s8CfxzxNd/r289Umjot
AUaCsLjftM/TWKQ3YD+irF8nTrbPTtjSh4dg0MlXD2+p48mz0DBo1RQtG0BfFbjOeqZhX0/WIJEu
LRNjVhcrG1xU+vk45DbTnR52kE7iwAtqBx8Dp1dbu+2MVD/1m2Ho5aruUSiRyNYoI4Z8RPnOGGZn
TYUQM8TmcB8LTu5OfZ5P6hHzrLPB/1V6U2JzzG/Aw1clGEu+ZTPT+aqjrNyZRagCFsyv5wJtop68
BKJYj3p2j4x3n4OZebwgIDR6kUJD3YhjW2uD8nbs5niVs3tOu0K7Q9/1VpXkLip2E4Mrq5FvJnBn
Q787s5G9nAfADdy6Z8/Y7mZcnxufuxTmmlHvwPSKTWLBeM9scRdoM9s/FV29o5g+emWoRkRNssWa
CUCYYXL4bfwyVkZ60Zg3AHCH2/wYIoM+ZGn3MsIgPrdsEmOKAAx9NT8BV0OWQwxmAGbuQLwiRZZw
fKyiztuCBoiuG3zfHVkbgJPGo0/4BftcfLxsftBYaX2/Qjtxa0YJNi5fn7GSNMWBm/PREZXnqFZ+
yIzupc6MwivUQW4m3Xy3oFkG+mBv85JvAuxqg7gMGms/mMjGy/GidADOhaaKVkdNoCKN9WaESoQq
qac4ndkrDPcT1B/7YE/BrlIC7aUepO3hefTP5bKhBJ0MA05EB52APjgC/gx8oxo34LgPLTm0ahzc
kmGNxAa2w9BQJ2z68l6JtHYNYiXHHmH5G3bt78pASQMbExNc7vV4L9jg9glu3lh42AWVOIAQw30z
mLiSsoXbWBrHEIz+JqTS6kq1otBiwkecg77fqcZl2TXzivVgK6veOSpzczMN1q2d+ZdV1TQPkd2c
FBvlXOsjvekKCl7QMVD2Ce1iojS3G97ayX8Nc4T9AqmZZw8xKI3eOkFejjdFmbUb3Wm/jAUGtcn2
z1NFP/gznwWyNEJLNiLHVa1m2hdGz3MYc8H9ObVMf6NgFMDVkSL+WVViHLZyijdjDMihiANsd/nU
bpYBU/thsMECaa9QtcLvS6+Crk09zIkcR4omPVoIn/G5Yq2q82o1aNFjS5foDCAspCgqNiDWy31Y
UAQzhXER9bF2zg71xQace1m+F62jrujkJnybynsfAssBXryuHOM45uKxdNpDOASIRNHD4d3Gqp/n
mBjyRn+0tfS2MS3dHdiquVPpvDpKfBgbfQ/3HHQqoHAqYRCsYpWN3dzFt3oeP+oxFlZkxNe1xb86
BhdEOgLu+sj+AJxzOxcZJZtxzq+ayjz0+NFqs55uk3RC9gXuuMbEcs0hdvImLd42aK2NfhRHrZ3O
J/bo66okdqO3dBzKVCyHxwTRIupy8BtDazK75d0mmCKiaRp5BwuKc4BkGFQ8K9JhsAOFaWsbrNqt
bzZeHCliM45zjeJ9GapTAw1J3LZqdm3M+oVa+bi2cIhxtAT6ME6PI6kIrm9MHSBu4CE62TQokd2w
yV6aRq7TZOn3zN2D0O23dK6Duy7Mkz2OgIdKt48yjTdlrb34CcJv3WlCz68/Uor4y+zzqsIAIsmR
UZB0N34vNJTEFUr0NJ22gFw9Gm1kGOiy3HIUma9j7m9uxewRGHgGtNxvXcfXzqNycNYDarxNmfXA
uKbpLO27M21sy/NcHR5kLJtVaSn+Njbeobiq98CEiyvOcCcrLNEEJ029jVU6t/6ky30X96AEDDSs
AsddqtgYBiDAmLa+2IwO/ZAr+xTLBHpKgntiudz9seqGZaG92I6yA/6+VghDOPPHpd4O49SNm5uM
juojMBWwidcTjoc3Q4bA7hQALOEM6WqIm60d2BClZ5LGS6AeU3EMQhusT0VokHCO+fhmluqrDSut
LFTnOo2ITlacy2DSD7N5vYBaQ2EPm0HB7eGn9f2cOlxSMz0XOAaR1zIQAmjYzVKDF80Q7rs+wANd
yMveEnursO4XpvWmxCvnIREKtqLUb/TaAFU4xF4lmvFh1jWgoODsts6lnWYBaKLsRanUkskq1T3u
Lc0VnWR1sO23JhyW60KBKRrxNBnJZW/nw0GfjPQq0Vp1lyjTUjT1Kpg7+KuF74K2kjwnpRKjn1aN
VQ5Hm4CUU9Jk87kRlCfNUJITatXk1KWXod76oKX8fJXXxR//PLSTypawTHdf/1BdSG6S8IiNwkRY
S7u8+vq7c94H53Yz3hMStKoMed+SmARM0InuUN2u40QdHtlo1zucmZh3W1ZsOfr6Wa6ZoH3zpNrM
k1lgpLX3cEXGleNgrFPHVczW5NocojswcMIbmmbYVaO8p05/xFKHyifs2y3xFo+AVe782icFIbRA
NSj5jJPgwRfMByT0PVWUZtCox2Bn6mchk1tEb9pKT6hA59lwsuAygjbHo2nUJ9EV01lrvJdIM+xK
+p6j5+wvgpu4oVZcay3lqXo/E17i0nfH/DYLVkrMzh2Q7gPYXVeJCDaK7eqqzRN1jbZZ7tOiBUnY
H8OOMBSCmD56VN6cbnN84x8Q/lTPiWvejKW+spYCV7a/9BJput7fczfFawoSiSsxoWzjVMWR0uhf
VLYEfZ2Ua9PQC9BeMZJY/inV5FlgRcxmdarvl8y1rog4B4yvTt9kV6Gsv+A6xuWUNe/UzCD4wuWZ
pq0RxQU6N3RAej1012Kwr0mkr/FMKeq5oajHOgflA2qk3FL5UF1BKslVkpbniUg4o9vpXVBr5O7V
zRezgfcpX2v6X1QH8MGVhXKTVSM2ePnW95IFMFWMiypJXiMrtIBmpB+o2pfotsR3AST4BHLQjW5A
BK/GuEw8qdZXegSXWW+yatX2l1ahnIawfHVQEa/icSGlifS9C8j1EkP5IBMgEKMBOHGwoo2VFu+x
mpaXpKxhpMJvvCKxla0B8RxBoBJ8pLPHxQKzJU3kaNWls01H7SZsNUEVtL1uAY0euhqjNDfovFZq
cIVQVffkcpDXi0GkPGZhVm9TnGCuNWaZ1ydADoXfreLaokSnRfYqjhx5MRBjsq2t9LWJuw36q6se
qy71L3850814mIYQplwg2TCZfb7CcfqCyZfmIfIIHciebxb1fpjNdUMR5yRaleDDdMOEC9rDKvPL
Ihj2NYL4C+rKdGXL/GEGlNwVnbxQRmNpJ/o3zRzArba2CxlqQ3ISSFFBykwRgH701cCiGjYMLhDs
EhNUvYpMWV7HOaTpMjOqM1II6ek4VbKKDABAlGDBnBZICcBFSTM853NOTzURYonQQPeM2b7DLn5M
RtJaZOIskv7C3FiB/5gGNHcSS4j9PCbnNe0sUB7glgYFCDWhGHCxfa/ykxP5V9twwj7hZNWVxFDj
a1iSBraF61nq+R4Z9puGT27TFv2RbefRlm2E7TasL4UTXIaNgmu2VXbYsfuNquQfoZzayzEJwZ6M
cCr83n7VIqqEWHvLnEq6mAll09L8lMA00YwhP4vb4a4YbbnCZqJ5lTZFGxAF8KK6nZ0X4mrO/XvK
DcDPZaDjXVUOJY2FVZEhOXSKzHaxMzk488lcU9mzs01tVUzBNhYYo5pZHsAJGPbBWVwfYBznrY7+
u7tTAvjnaimaa8nGftRpe4VRd+6wujEL58/25CSrrrDOEiXfgmmiFNaU20KSDwC6Cl7mKKH12tFj
GTryRI8MTx6cyZ4MzQguYNLyqeLnfovZErBB57CnowDMNSzEVuv5OVlHXbgnhydZ50K/Upr2OQ3W
JRJnXchpY3Q6M198aUvBxl3EBKMZ2MR4HilCvHbtijkMPb88qs24s3own/GofzS98tzE2UHM6WXT
hwBYMzZrogDWRiP3i69fc1OiRc70cq8wwDbVCK1UxUPWUnaOeS4a3cH9uJQl2MeQWUEd1E+PScmC
0ncTDtHiQ2tuyPIZzYQVVESQgeP1bJk7tcrQzksNPiDEQiw4HZ7byTUR8Cy7h22nl/cRBWqzFDuD
txapCPb1uaTuGLf30NODI3z7i7zY2aZ4oMS0NvHsuL1gxicE0BOgeoZJO2h6xDbMYewpYgWBDrue
PV2mWf8UCbywqJdVSGcxwgF5jXTxxmmsl5xmglbJGz1JLoCi3JpmfvTJAJMZCyE0gy4VJ4jGHQXc
pzQJSndwrMvaTh4mW+wAut2gVQCIpZZeF0dsdGJwJTlqMBU6hVTyW2pa8ULk2yqZcatoSkouDFcX
WeKCQ7sOsBRnYncsjPTWb4Jroasb30bT4ESc9IG4T6lFq6iEHhK9+GZ1EykLE6ypjpDvoYxY7TUB
0taKUA9PXwZYm+zalOgQ29o2ZvomIsofTb9WlQ81MR1XieNr8joND+/okpiqr3xIS9pYnqArGBq1
9BTsUdMBh3Ji4kaEm0XtuRqSS4kuhXMpYQl0ycBBa2fzNmY+1hcHVCu7l84wMRlOG/pI2NgSrkHJ
dVZVrLNqCexyJLTLl+dVhWArzpWLgfN6EO6zih5YESRYywP6CRUsKZPd2coMjNxFhP8MISjwMIez
KlhnWksJXbPViOp+D3d7fqIBfYyjpb814CGCsDlXJVcRX5vcdIiAKEfAxER/4juSXSv2b7PVJteC
5wHtwdQ8MUbI1cyIDkHNBKhbnGOAv0wN9tsC+H/LQETFTKel3BCw+YYR6nwYZ+k2UXm5fLO0i/xN
2YE+TiqO9crWygEZdMSgDyRJW2W8xRdlr3rT8Apd2xOPlmNfKht6PYQyWUGzFmZDS4ijY50EWxQA
b8NcPfrs3GRbAVOkcrH4V1D6+Lu8ylEoo/wYQojsuoFLq6cpJ5x3pR92ygBr0ibTakVElfA6G4Ya
9VA+D5vCijN5SWE9hmHZg9kTd01bnTlq8QUI0UOfTEhzMnmvSu0LfD+CWAAEcibbhL3yZsfhdTgC
u0nVV5LIphXBFR2dCGoEVdFvs9l+KDLzGgcPxC2wNKiPXipkbWx/F/CpNcBOA/MxIfYSZgmKfgZB
NiWXUhufeyv98FtqOVgL78Ze3fu2etVCaStm4y3NitaFLEOfcEymtZ5bm9oobqzqfeBwQWoGPFu9
iM4G3Uo2ajJdBNV8Y2Q1jVHzycetdIydswQU3aka6MRE/YqonqcYoBfTD72bPEj3QSjcoNCCTU3m
CLKnBonwLp5QP8hG3+Il9HUBdBO4BUd7HHumD9ZGDbJdbSmeQYAsVl9fc4G/TAR4UP/q2cDZ2peo
rvKLKopWPprvmwry0Z0vNbcKLfMG6KN1pzUP+IzokE5KuzXtorkzeG1WzemUJXZ9pxpyn8hau5pD
3H9lUYb7VHeesrpwLmInCe/48iyXZzD3X38klpBAK1xXZ19/xAFIMpFa7EDNOt6U2fNdJU1jo5Mm
uArBNNLuHF4KPfDElHmtEKCoqTcu0SnOiRPbOXmfjLMugo6sSfT2THR24SQPfqmVh3gSeHiNNnsa
x5AZlZbQNImSwgYgCeD88q6LokMdCmoKTvQoCUa7bGMq3F1aPCWq5m+rCelXP+j5U5lYV1kWWqcR
UFis1e1hILzGHZdXleVIQkJUKPskUuYHR3sN5v9N1Hktx41sS/SLEIGCq8Jre8emafoXhCiS8B4o
mK+/C5oTcV8mdDQ6Q4oNlMmdubIqPkDWNmSbmSMq6nC2g6uGD5XEN6vzTGxCkPuceimuoavy2clb
UDVYtBqtu0usXfU8zPYhH8PqEtEXsGYQ3h5mK34So3ujcYxjB9031GSdBGOo2+CZ4TmOpwOhOGvl
NuOVnpj2VuNSX7vDhGmqwk2DzB9eLItjgFcj3oBiWu6LAJwbbng9B/aPwWxf9CT8RxZ3DsGW+opT
dqN/fzRoE6BdGhi8Fc+nCCDjC6ioY22X7SfUXwFzwnyIsBY0cz9t09k3t4MckmNdGysG9NarsGfv
XGhrZisM4g9VOcRRc4ObHvSNQ9Zwba9l2K44h7vcehcsPmIrtrnzPMdE1lvSzVH1d6h54Cc7KNez
X772MW6IsJR/HI/cJV/m2evJmvOE3M1EdbbJmJ5k1SaX1pjVLvaINTeINIvPDJ8PLDCbZGcGqzWG
yq40ZJAmrX9FMG1LX+rNnCxuHpnfwB9CTgRnWjThbzHTJy4ScHuhrO7x/Jhj8egkJQYKi/NDi6uA
zsLCviQcJZAI6aYM1GTvmQlWu1FRSY0U84z629yNpu5vIvT3nCPLMyitK3ilL4Np07Z9h0pnbWQ3
e+i13kFV/ckdOTSHYfPkYLk0HAjGwtefOslJ/yQ6vhv7ft254Bqp757WlIIgCrfO0Y+MH+a8fiwA
KcDb2WJl25ZOjGMCMynQbXNjMvDBBSltGJk0u4S2Xxxkrd5GSpj3DpSFFKLli5imo55yoF3u0h+A
/1DIeFzl5AswOiOZ2oIRup3Kp7bxXnHNXg0bQpLHW7jNreoewNa4CJ/BHiDTJ+fgj6Sdh2cN79zK
zc+oGdSxj11Oxs3SIMsCKjiRgTSJTl2nWj7yGzyltQxJBLshFm6Uo2FXZyYIPzFiUBEB8BvuW8XI
KCEEpEwwk4bfpKqgnUkNudjyDypTVA6D7e9OM0qc28gc2kg6n8hlW+x8qOcVR02yTvTjZq6gxzQv
aK/ws/DYUuHnIpRzWXHfpR9Pmw5GKaHS9M4ugmRf8ujCkG+68kTILdmBzXo25G/vnIvY8w//vky5
lPZm6NNhT4HgyFEc1pwhylPn0jbBLMKJ9gOtTNZg86MP0kOZ2fqEmQaqQBfjWadZFF0ndRkABidz
bqctCjDzIhoqEMbqIychMLpuYp+M5R8d3b6x3UN0FYy0QLiVp9ZJSQkvX/O//2kwP8i8zKFwz8PM
ywNhdJARPEL1stOXbsiph2gS6AtRUTIW4XU5KE7r4xTtGrOsrhwTe0ZEj3mRfOcDxHkArENtpdu+
aa90/OxbM+4g7sGYTL7hWi9ApqK+BgGIzrxwWJvD/ktns7vRnfsa5MNNz3RWzaJjlGTj5TBddASf
Rrv91LcfMOqystlJZr3raRg2lnSrHcWwezoQWUu7SgKqiNXKtacjs50OFOn0FiaKNt1QyFU+9vdx
+20J78VFlgwhukcsbU4zNkB4nBc/LX5yBdLRmKc/nW9320TUj72KnZVVtCcUHi4PI7DNoXQRsgtJ
PxGGwBXvdkZvQMMSS3hlNRjDxZ/9c5N8THNHdD9I3jr6MlYwqH61ld9p5GFcUBiR0u5QK5vbV1hC
lzS4FwcUB7jaTCm/qgmhtB2m30A9Z0ULMHRSd2lv6e3YWEcmMzZ4Lbi4fiTB741C7LJ6IpSL6rsd
opZXb8r3bZg8z6aTgI/DpTipESm0g4mqFpKgPf70WodndqOlQ2Zfu3H+SF3cHzL8z5ZZnJ3Zss4u
P7+kt5N7GzjUwrvpzGDXjqDjmJGBQ3M95kchBJIsze2d3elF/tLYeWi8Fb2Be6zGDdNP2M2uZTxD
RGXOCO/dX+suJgu/nI6d1uPYnGIjVaKRqJ3OOg4GnnAfRwVTx6NKsJpBXKfdWuQ7q5vsJ499jkkA
d/WeJht8dYBQvZ9CP8WQZ/Zx2TS7Vq+Y69c7sowvEavLjt5GzB0ni8qq3NFnrFCgC8L5tNQBVEZW
P1MV+Wi2GGbaiPFnitjdSYc9FQBmXc4ujloa3CUEATtbxvRWZDCwvaVm/eEm3pNPUc9qtLNHh1G9
++kEdzoywk1Ton9MGLACIAtvPPvUyL2L2qTnzS7xM8E+uNrq6lbrojRaliCqW7LE6fduM/xmoemv
vWjYhhSVQlWu3FONrJRmNZRvba+DIW0gy+DoI5+dH6Le+AwaFvOuQBtyAYLEcJ2z56bogC0p6/aR
FBVeqpSBisPMOUtAbBblQabFpaGsdMv61W68UtC/Ck+Qi1byEnDzpQWCWQuVn+ielua4mQ+/s9/C
5KlY9KAUWUVj7qdiZC3793udplo+befx2Fj31exzIP33W83y+/9+FbcZytcQPKQK6ebf7xulLk7/
/z/Z1JioosHQ85kXpyqXQfrfL//9wVoYNQq6Q3ssk8H//Zv/fllk+uypOKaYKuMzjsBTn+hLzU//
fsVy/cdpk3u3DLH2WcSYDKM4TLMaV4CboGjCj5Lj0sCM0APywuV95PBQ5TXut6EdkCnTs3CWoHEw
hHuA1V/e4HDmdyaGQlAYtZfDSfVghRnlLquCh1ypadeEHE4QJn8qwE91DzsIsLHeQJF3KSCx+VYi
CU9aTjcVPygSY2C0erYk8AA8YQD+LGQlMH35Sttuf+/VWXzsa/FOi/RwsQLzp+IAuAo7L94acA2t
YLa3eQOqURrtseJMyQP4YA+yvQweL6mDhXqsMcJrwd9oJo6WJ1KuM9tEl57qPUG1l1bTmUcPK65/
TuMp+gnz13jVB/aPB01kbc0Swl+Ovzw2qvjFSs2jEdR/fOkcuOoFmxmByVfZcGZHf7D6CM4Jeryc
Tbkts+bsQ2iA/xNcuEUrjh6Wu+axRTshiEd7EWcaTm1M9Tg7roB4tmvwM7jS3ejbN81mV02U/Tj+
eerGvxiCliNg8eUXPLY4Yp6Aq8HozbWzaaq3NBUgVgA3aB30FOhQsILHhgquArMLPBSs79ykmtHP
DpFYp/EQrUtaAHo1ArOPEIqWx7ayxv89u/x/vWNb7Jzl8f/vUV8e4v9/wmc//Af5ffj3pFogE1OI
7vyRf/8wbB1gprdsjmqzjwlCgP5T5kEklAO2Fdx4nyGhRefx1hLOhhFIvIlziF14EBHJAq5JFsHU
u9C2ad2Z54vOiiuArT+tYRon2bMr6YDWDMMx510VgDuQLF40BvNWIOxcFR1rqwmBYgs7S2Fim75F
7uq7UTkMh3T929bfeeETnaEoEb8EleFA09YTDRI2i2oKIGdn0trGQNOmDIcCqLKw1C6DVF23hbkt
ZP13jCCkW5gEsGsEhwFCVj7E013PoGnd5O1T1zslEkDPaS2v9M5ohtfcmqE8Zvy4aWUEii9MNNOq
RSkwSlB09fxgSCHX7YIcaePuyaUbNflC7IOdZvQOo62DMwiHQYbu76A9HzMW401gV2oVfkZ+Qcte
5cuN2WeXPofzKlq6luV1kk20DaNsPI3OQeacenijboMajVPAQGynF4C8n0Wv0l4KJAacOU6jF2cM
41rft18MACowxwOm3oPi7QiT8oj/at0ZOfh/IXIwXKd/hg8GX80WcH6/q6PhAloreCUumEO6abxV
6Y9yZQwcsJkDwtJxtCmwWaBHmvxEIi7JaIJc0fzih3YK6tjIorA2q1NbMu2VI3siBmBpgpMtkHt3
9lLIqwt9z1C2WE3lUuU5jyBco/KLKmfJ9Ca2GNr0nMMspmOlYsdmu8RG6x3Ho6UYw6lp5MdaUdrt
6qMxI0oA0RzBfLpI2pUN4ELobU1bJUOAHGQH9a+SelYK3wpqN43vbgiY7IbJe2yYI5ivT+59DR/D
Rg0uyHkreEXaqHdRixbUUsKxLnkQdnYVvUDRX0SCgXBiRyzJjpriUDmpzeW234n83UrDZ8cNh31Q
Dhejr7yTX+LNHgKHD7Msyl0CcGZV2vFBF3O0TbsS5pGiESKevgMKUH9k9GH3YmnlJhSUFNHvzN0g
FglLU5C+VgDwzxN3z0DUHaVoQbrRjl9uojEHHtYwu56d+YNZRvZQ4A3PK5WfaOqk86jqzlUXDccM
HSPXwY+rKGbT4smprOcxmpheodR0nvDXg5gZDPL5KhfdkfftWUq02CwHh8DpgKKtJ4um9T3uNxJF
ExtECwbQZPE0UqarWRza+7z3UvR5amUhQiLhcmajdjJ4zJZn1STFZFXzjU2Ri1IyhludQVxL6J83
rAuZQXUUeYacMsXMiHz/VeGIsAfeyUbOj20zn6uy2AxFE20Cv4ZpESa7UHYp5Dz6T7rM2kpMMysO
TCkXXcjo+S1xBDDVGGabDZ43qUt+bpb9w8HgbHCvIh4WUUCANTqOZywFXeQzyb/MbGpWnZQbHWRi
1/rpO4734eBOOPZCayQJNpbuweBrjWY3Ps04ujWUvmlynLsIIDnSvccL2VotRcjqtzTfk8QIHzkD
b0cLOlnmcDITPu9DFiUeAN6+BXbAkXWONzx7S/ccr0hTN/2anIheE5UQfIdGivhkTivD1dPZ9Wcq
1ePxw3cyySMAwITMYwrJkyxiM7ceo4KhXzlVc04yxlgYSldLNZpRY03qrPrLwbZYm3/MbIlYVC9+
6CH/qyDZlCgpUV4ja0dKQmScbpMbHqsGcdKNvebAQmjvaKdhb8D71KVE/kYvKjcZa4lyW8pF/GAD
GhgyespH6ttLZVgE/DiYBa0+oaSLleSWETDb8ygJGoPuXQ0L58+sllgkfFYE/IOn3O9UbJmf3SkZ
/CUuALTLxCqq/J+2rGHhUnNmBs3ZbYleInW1286tz6mL0BxhwZsaH4ayTk3mUwvijMtQNy79pCYX
2QxxM1LQAhhN8CFyn3fi4TCn6RPGVyQZ4aGsIFfMzQdRnp3V+18h3cJBnJl7xkQCyxtQ3Wi5SwRx
dR5opZgMfRs9XFB8glCjsCCFMlm8q+QyAO/s245E21JvVzuu5I2yaNQjH8Q4vD/WgAQhRXh/GriN
Z4v3xHAVCgWro82+jqR2ye2MGmk/2rewBFGFcuoXq3pC0/e3XmP3Oz/jBwrvmXW8OFkdwzzBdZmu
H+qq7H+pMN7MqpDrjnl3ixGPoUeij2C9fq3lPEKyJnfY57W4qpzqS8E4mTYj/jzP4Wmiyw3Pg1iF
g/4UTvygLWMjvfil422j57YFh1rCAnI8XGYJwCryirBRARok63Aif4PVIli7DrkZa0kPWYRisvlx
7nB3NXbRHXRTqD1v63M+6rNwy2yhlw/rlCxDE//aVcDot+CNww9FPVoN+l6lGp4wNlYGfwlJQvvZ
rn1jH/2rHOBew4iIAfUYPU0UGaYw/LfzSC1cXJqHWMfFrlakfytXwM8XbyMJ4VVkkg8dPXHppgH9
LMzfezMWFwxp9z2x9x3/IfCkWfDSDAUWlXxTxXN4QXrPtkYfY5vARNl7TKqhuq9nWXElRA5a4+Lg
Vw0NpH38NlYl1kFl3CFmneeh2FP2nG7MEOSo5sa7MadiY7ZNuAwV8Tt3ub9iAL+NhmR47HQO+Rhv
yGzOx97/Z/u51BP9wInLBmJkVNrlL2NVb4AzfbkOqhDNSOha4VtPNdbKkUDae8dhbfKybw4zyZNO
O2IrCX1RjQrUylLGaytgRBfSF9sc1Cw5AlIzxrlJ23UQsNFV8XOTpAOM/fwoouR5oGOsKVgkXrSj
MsiD4CIFBTP7wqzviIGsPLZQWqvZVnnh0rHqV5KjUuQ7L7mg3MwxAgLJ+Q5iXXcVdYaSIuDksGne
bNm9l95zq4OvnMqnQ0PPQFjjJEUT6pCrTlG7sahMmSIKsZByneyV3KiGCh0cJwm1LRjggNbTCGMY
BxG51R07AHZdtz1YdjccizbG7+ZGhEFIa/clozk0l2/T6Td0dI735WBZBGkJG/v0r3Fk7b5TtwVT
q6qzTfUAufLuSv6UUinEcIruiDXRG57rwQSKg5eI8P5dulW+A3QuXKC/LARW4yY7TKa8alqJVcpi
iNMru8SjgHTscYwJDHnjBrtjfPBY5YrawZFJpMlYysx/aPgKTjgHl50QZ0SbKjwNhm8hVJPlkUkt
1xGQ3aYO+OxiLqLFM72jyRakcsQ/jHvjX7zUD11+9g0tEPNjkHVMxY1H3UtcjjTCaIcKx3TcFKra
i2bE5BiDhkMLxm1LozU0a/prFverTcMYzHQx9GKTzdFO0VW0EqW1TVnDV3MnaPkIreNslLdxjF8y
k+F/VzzqpL+FvaRxxnI2QY30MKLA1F7BtSTM8yOFa9aqT2ZAncYtVsuQYVcGGX0eHeWS9iLGUGxW
YX7cdg2JsLbq1LomdzXV2aMxwF83nHfqak5j4v9S6v3ZRcUq9TBVeOMnhMh7t2KjQgR+7vrwO01p
XbUxzZjh8F5Hfr4lw48Akl1qI79UNi7+iZVUdUwgscTsmjS5cjgsd3geEPzl0c/GOyupD+N0njNS
E6bHzYbj6aHSucBj+Gs2y4eUufpQF+SFKjwsu6iuOCxaPLXBkXFXhfEJV7mNdcevfxt/YOsY6i8R
jV8ErPapOfUnaUYfI/Y83nRvPVJCQBTaYIaMpWTLf+7gyey58CZxxRxHl7FJ0D5iVY0DBjrttuo4
51BTDwM9WdZvkPzBcIvaBlDAuneCP92IEZKLmrX12uhZU/d19stQrbSPC83pkzvDav8gRK+ZOf16
UyCOLRU77TNTvR2b+18VDBvV9M/c5EZ2yXJd2OPJ4ra5K6LuE68rf8GYQFpSNdTOFN02AIDFTOsK
ZbTdmRoltDpA/fjTl8BdJ4ro1l5bs31NNGNQN1x5zRv3fZp3KnbtmWPo2vHoVVD41msmFsmhkc3B
tvwdX6qklgHfgw66U+0KqJpehQxXH9Iq/uRpMY9FVUtea0wdNMoh91m35UEx4umBELkLoxxdjf6K
nxHiNoWVQwgMpmC+P8/BK6GxKqVKxuzltR5qnLFp9gzaqOfQxvnFL00AwYtnGU21RYG1I35jpKIh
VTCBy5wRR/1vOpJ8RoyA13RJJpx092PMIayTfD8Yzn6C+WJ340dpMjmzK65ayiQTsPKkfzcsBw/O
lGzHv7lA0KPpKMQIYV/wuB9MxdVgtjNCsu6xc+aKYZja1E31NPndYWqj4/IvY612jfESj8Rc+yC/
mZH8tScDrnhUbxCxYYCaFAOnzjJEptqobqd9M7IxOla5ctgcfV1S9svEExbnpjBqxDH9Y/ox1qWo
fpjqknu285CE0VffZ5KPPcEcnk270Eqos3AE/TBMN2UdPqXOuws+0A3GW54Ff4saIFccoUAPU/hS
4I7yx/S9qErO6VG6z8d5PVlNup5m/TNX83vejdGWyKvac8rD6Yh0CYES/aWLtso6T4xg95bOP9XY
0kxkO6s2qI45KSgMTjUnnRmHQyVf1dLhzBr+E4/BNZmMr2XJmvPmhJtwnye4pY1ovtkEYmoyws2i
Jk298UOgFR+1+dgx0oLlZh0I+XN4KPwlyHMdpEcFoJu+eMPAIb78Vi28Uti5PMa95Gaq/4JC3lr9
eM8Ld7X0E7cAPtxGOMjqzt9QVQ+NUHQYhPm1F82aGK6xycHJYW8w/9rLQVhZnFEgjdvT32R07G3t
9qCmSaTEsEdoa0QkNiCFVj6jex95IuNqPZRv9KykB6tXz7p3ydj6XGiXo6WhH6g/u0Zc3BPKW5aJ
Ao1+hlOzlCdPA91Mgio1/C9d4Nw3k1tsqEzHKxBilCuCz8gqP9Fx8EtWi/WiGnaWRwBiavrXQLBQ
9DmTaBGdpPNdGFa3Klt2+0pnzj3yy0YmzV/fnN7pK+YZ8YLb8pw4NA8st5sN3eQuNg/T5/CODVzY
9wPjxqhseWt6AK6SJGhiQ5pS6bC0RmYpd5TC2EsbKCk0p+UFmb2kXreOeJzinJcS2ZcWep6n4JuK
OO5mPSGBgS/HJHjlqOWGTfXacIkjZ2/X7h5PAfBzNd8C+Itkz41Nj0csVjs6cC9RNrFmkm5fBYGz
SbsxY4yosJyxJqPQwpOmrTiW9g180tnIMSDTDl7gNGxH2gb+DeH4vkG47iPTuGOkSa2nKGmWQ8cp
JczAENvchFeUdx9dMC+/I0q38wykC8iI2JM3OdZ3/iTvWVW2SJQr1xvpKBQggo2sOwqgJ65eSOgx
NTc2GPKu4fqfYWR2uT7bOn2idxJXSXuKXFCzwdgc7aI4isq5yDk/4z28xhMCdCvKiG9t3vop56mk
aPfL4ims/O3fD7ExG3tdlvNlBp2WQGUjXtxti7LbSXhjagoOCp4WDTivhbTp7xtuA2j7Csy9MqgU
iHPBNTTiy3jpZ+GXn/zwD50FSoSCepQFF5dwGPyF03FSTrOZVXbySEjtpCvuQlY6QAnjPpKH1nHX
czF94qNf5mkPuewuGPvWQ4kJqdzGobqSLvtryDsi6lcsncFaUk5DkeOpmllk4omeijE0EcwrItXG
neXkmMo6ttVl6BIP5bbCPbaiSWcXltnGa4dXfyq+ee2OElAMIa9Xn6LdJOCJFVT1FplLf5/3YdfQ
gSedvYZJgjO6Dq4UN63s0fiYPJpg7NK8L5V/n4COhF9vX3o7f6qy8dV2+ahr1zmmkoHc3AYGCXr/
oVMFibFCnGgcOfi9/9qXv1PC3JTrILoIewoXF96TEUsbs/DC1Bdr2aw8mFJrxFqgAtWNkfBXkSXb
GOwq98vs3iXXPWfihdRetOFI++QKP117+PCxY6SHAY1gPdgs0vMs/9g9x0LL+hRpD1ShGN6laosV
Y63PGKuKX3sXroJvohDvSf3jLHWK9GzPjNVDalQoNyyrAzF8gizJzPkx9e8ngvh+Nys6XGSKiYLY
hhPX5daUsuBcKx9igT1EShrVBv4SBOXH7q2cpx9zrPeL55p3FLWX1yJ18BmWgfvYk6DJW4POz8G6
eZzo4oGSjrY8ZqG3obX+uaC9z7ROrkmmHHQ+QKNVNFe/eEhePEe7a8sBW52NIyPczvjRjvFYF903
ztqUdZ/Kqqr841oYOSZ2NApfGjtwtvVa0cg8CUL0ZXrXTdV9QXzoSCvzgppQd6a3qwzOXS3Z9MQV
pCTA1ntBRxPJ7L82BT/WMUZdkPEhVlm7jt/HULA1Z9ExJV/qC+sh6sLvXIbHCRsu1BHI9SnoH2o7
p3JcDQRsNrAyuGZ7JueU6MtJ3CMcDSRDM8VBpopzP6A5BZOx6VR4Mvz6kwnxqQ0Ep3jzHT70uHKm
9BW1A+NsyrJgaTJiMIfa7eBdLUtfiwRhLRg40FuMnM0TB4d2NeDGOlAzSGFY/dLUujlqVg7P7I/9
ANhTYOYeUmYDrrReDTVSs2gywe1TupGa3nvRDKsop+MpnXArCrO/0Dm8yzyUAaSgNy8i0GgaEKLo
hIml8aJ85MeyphCg+6X1C6t+MSPtuHe6ch5ybxEjQr6rAvRBaGfPeJIeCi/iCBjgco13id1/0Hzs
kIq9ZrO+L9hyM6K9lR9+6dR77mzxClDrNBZ8x10vgNXzK4W9ikOqfU3IZPmxde4m4N90e277GIGH
5GC58/BtljV6bybiYTtKCkBJTqXp2aypDOyvUYxpt0GYrNE4mgm5k6LfZl1xv/LpRdlyU6Qvjp8P
muan2VHVN7v9O7edQwTTah33XETmmsgcdnBu2OA7jx3DiVR85kxytq7f3YTbbSeg57PmLqylRTTQ
g9+eHK2uqbfRPHyWU1meqRWiwvM95D7MprQNtfVkJ8WjJBGKhc5hFD692EVOPaRzs3uzW0fxK+eB
kqFh/5rzsFDqdquy+L7zslMZm5cAM/bID9J0bAoF23dX0wfcjMxnacTzrPflBNPEHZ65Ubc7x9Vv
S5YjWH7GDs4lHITOhyjcV2+IPivb36S6OlfubGzDEYhW0l0qPbzFU86HrQT/5co9pG74R7l3DJZY
VIj4SFF8lVX8riKDzmaUoLhCpuL+t6eP+x61j2u4XzP5FbdQlRSRcv10m/I8iC/c1aT37nLMmnk0
3RNcxN2vjXavO3OPKYYXNtr4OHzWdpXd7HK4FzrAFYLCKd0BVTRMsKHLoz0O56HJP/N821nGXcN8
kEbffp99Nn2IbVU8uYBr9k3O0HimR9CzPThs3bdZzq9e7z0or3vIs+ZT6e5Blly9Pam2mLQw9FrT
IUjJ5fsc87BhhPVLkdEgOArjjo+X85uZbEx0wj2DYmLTyA2ZKnh3BVl6TDiMIOovtEfoPuYr8mu+
UrhdyEj2RD7IYq0//WGqN046fYDIhptVJvckQRF4fOcNLaMgZITcbGI3r2TurFL0gQKhpM5uKeeW
OMDSm6VoMHwpI0GRcceFhlfoB86sbJeCWhlz2niQYIJAU95aF7vCxZxG6IzK5Dt7Ll/cGQOc18Qv
RsfNom6WDlm0zZzHwzVm+C+Zjxt7KcNBKlNG+sBY4JtChw6nFSGFyL+NFvFvrHxcUrL+aj6OU1WR
OWwI1eLvq2H1xSp48lrDOpsIkytDR3Rtt1dqS85V3WGgolpp4iwG1cE/aXbqKn3tXfnpEFlZ1dAa
VmmRX3REt0lR1igd/FkEPTgvGeeE2JuOzSyex7h4zKLgFMUEZ8O6BxFXkPAs6x3Ji/K47DiJ024i
r3i17dk6OCbH0VgZ17D0q5Xz6ncksIPBfs6xRJLMbT5rbrDJ1NEn2Ol9Nlhv0uzuPdu9OoprWtSS
GEy07a5wegTI+unFsVLm6uUmgUYm+u4zrXrsmR4vZdRRTjSpkolDN/5RzFjD1K/WTldfPJH/svXS
YyHuGsbod3Y1PqDCXumyx2po6M9mxj9tt8bRH6lnm9HVTG/izpZvrBiS3TS+MzsmNzdPr4PYQ5vE
Ala3WNBr/TCrmeMBd0VUAexaK6uH1UJoig7rqj4UtvHBG82yjDO+aqxLjJSaFNpfBxNx9HI8eUa8
axsIdpN4ydNoAxFmiawo/A80UXQQ9hF+4niXe/4LDps7s2iehhRzq7NeLtFaGW+6Y1DpLvsR9nYU
SivdJV7IqNmxzwO1b8QA7jmnsne9+b1Ni5GRHwskKF6ETeak921kv7K2cxHrIfhofZZ9fGyNCL22
vdhGzCCXvsXek6+1ZTDlmKbLOOOn4emdDICPPbMW/Gf05drDfSczvJFxfbTqEVQeQfnCOTkynFlk
iOg11fA9Ffo7IibjMo1eqdYzaLCaGc3jbFbakhTKELik8fU0kL8vsSw3FZJ74WO1yiiFWMWT9cFb
+jMndUeyMDvJ3CViOMc/fk5+P7QbA/XPZXBX/G1aPsWZuG3VG/psUKkFXs4m9DrUL149vPbUZq99
+OkM5hmztEQMOKA3L8LHSRYLJitxUDfYv/5kdfhgAwnYeIlxp9K8P+SA1l2T0GtG11D1p/Xqi6Ga
e1xd9yk9qnxuOMjCkMhzaDLdQXF8DWR19kT2Yo3s0AEyQjnE+wYbSDiJbSTSF+nMd03MqSHXRryl
Hpn0AbFDdulpziDI43BiJnRfsnbhVOc+nAwvVdqfDWN6sDAGE/b96qriYFTS2maZ/ZYmzQVdbVXL
+WVG0+NCxyBHYsHzajWsrEhdA0+/67k/uKZ7nark23ct2gwxRK99Nzjowcho48uPVfcoVXnAY7A3
ZYXJ1GHiMAZvZdEQJzP2zN9Xdk5Jkmq7t2wJPHbMZfA6zPdY8KMVIIhjqhD9aVf91U332Tom+hZp
L98ZQX6ZBmdrSgXbAK5ZkXm33go3rR/dhTH3IHMedrmU10im9yKj6yQgD6ws3tusOlWEASZBie/c
UiaaknRZUsR0ij00ExcUHD1oPPbdDA1uZZbYzAbuvgt8aIVvmisQnb28WbUm3hXqDY8cnWGsZTsQ
clj8sqPdE+geCVYT9HED+dCn/kfCUY7+oO48YX+ngeVQGlhqRpO+w8BcaaetNsXkPZhp+WHNsLWY
xyLVeGVLJd5MkpHwJGqG+MoKZWxKueiEXFd3yoyenIzqZzGW2U4jTmckPg64k3bV3J+yb160p9zk
CWnwzq6tIHlBfzGPVvKt8DYhfbp8xvmU8dcI1/2s4SdX4ZksB8faNHvHbOKvpGrofx0ScRCmgKtK
+xeDrGHV9wWObf07+hiRLZxuOOc+osiQl8I9JnrUhyHOig3BadqpMQHTlxOxjyUus1zSFWjYEu3A
neHRQfM6GzFPWGy7+Lz0fM6mkijnEJC3uDeJTDQDxZjWwJ6blXQJBrg51mKy3h1dqI3ifjtay+7W
Rbs5ET5auc1647G4crYXCd7+qnypYFKF00mWVQ+PE1eLST+e4VE9PCTs25VsqCgzEI8MReDcw7zu
hDHBsIIV7G/UWeIBJ+EzJq9oky5R3b7kZ+NaB3+gApAnpjDsD8M2HxKvgwME0iMOmeEBURtX0muZ
mWZfnoO1Kaul3BAVd8uzX7AmcvH397iKPzKLuM1Qb7TJbZEEF6pKIO+sQRBQ5IZo6YiIJzVb5RBt
tIISW2BM3AVMb3YjNWoxuSsr/o5Ces0hLlCS7EE3tdXONlGorBE7van+j6TzWG4cyaLoFyEC3mxJ
gk4kRYqSSuIGIVMFIOEz4b9+Dno2E9HT3dUSCWQ+c++52WP0kT3gRdzEVdGcclEe8lq+JohS+uA1
KAwvHOxS8TmuXdylhDlhFXNyNk5LTU2Rj7amebDvOuUGMz3f4V6WM8uBBn/nujfGlyU5gabR+h5j
NzmOwWs5y3QbGdESSFij+RqepoVpi0gcG74kHXSm+lpm1j3UHABLMuzM7E1P0pg+gb/CeA+3oRTJ
dZL1tel0/a4HQwcgQ+rrmrT2B9FlSHdY359xOYc1MbzPi8x0pRW69tnOmMotkZdn6aX+i98krxQJ
nLaFnTzLGT2NbZs1isnefMv058wyN36S4rBIs/5UmNVOTgGbG577RCTf5WB22BqMdjM7nn4c3gE4
d59y0OpDVsRynXTMUK2qeFhld/aCqXnF6mE/xQNy1GBw84dGW+rFKMNlOarDRKzTJem4gQo5+p/0
RSTsdbZ57lnH7ZBcLLw450PXkuExBAJHYaWRWkeA+ZNrEqrr+OVrbveEfRU45fzW0I6zU9VvUaAf
2rnZis6s3lvsCdgu+BGnPIHVwKdYICXykeg8PA8EITsULPzLJ5npD9uEdWOAWzkUegEYcPCPjVtH
n0VuPpHEOryiNtaeCp0ZjzcO9XvsNKGTts0KTdd8mVzFindsgLJZ46UJWK2ij0BcqX1KnVDctolu
U82MLyjon6fx4E83eAoBbnBip5DhMaDXWHd1SNtM07jZerophmc3Zx/vZCSbeR3qETv96JQr9uMc
D0xeyCcIhtU8uqQlcxe3XvKiprE5MuBjoNiQTV4pCNKsRiRCtzVEr49A0hEGqCKkePRxMbF+Hkng
8A8SSYHg9RDYKzHT0ujNyc5OrLcpsHpuWeMmsmLlUFQdo3K+MJrXJkcyLAg+gfJsGzyi1DbsA+29
xDvE78k+AAgk/iV/5qVBTaont7zjBvRjg7HCUF3B6IGHqfH3aMg+A/erF+6d4szlJOP/wBWfY6pw
Fq9ZfwAF5tHHoaNBU4EIppShNf6MqeHzMfTpuprn66woQSc2LigFcMlHZCFHH8rpm6PvR1ejg/st
dOPZtwe17ZGeToYFLiZvrmWD0CzXIBrwDhAW4n20KaQn/Y+IOKtrrrSEyb+JQ8QOdKoIVpwMI3MD
y1zm3qDAknZhvQgc8ryT5Nb7u1FoYarxrZgSfZ1j8eCl2T+HkZBCFrRumuE3xR9fOam5QmRZbGKL
wa1LloKncbnXdRZiRnG5hoG2jObAgCEo7I3bOiupYoThXSY2fho0G3diPiknChSmWATKktiNwtvF
AM8yBcRimPkYB52aIWVKBQpkem+W32459kekmeMqYm7DbpQ+x67PjTZe2PuxLbf+di45unP5bmh0
jXlqTFu3s/ZWSVKootooRj00ax2Bnq+jyB9t9NI3BGPEnHaOuWtoNpFVLpBsBtMl+hwQagiCsY97
7VY3YTkMEW+I02zbOP1l5ko8WY9gyqnkIRNYPlzyUZnei3eGJR9RM13xWrDo5g1uh1fLYVhnjXet
XbQS5b7w7fcRFeMmHsvQNd49rfo7z3Cnrbbb8rtVkYlbw3TOphzxm2ZPCA0FW7nKXnnBVq/ab4nn
aF8bHrm6uXUwTqUyXvuMQx010DvyuzxubiW8h2vWNwcuLPQSTPib+F8XmT9+yidp9gqT7XDNsenG
1NEhJAQaZihdGYM0E/VQAk2CkcdivNDjF34q0pVWozO/Wi0iMG8oXdomgjSV2pcB7aObIrFTKT4M
OtAqw67Edb7n7f9bMui2GM+yDbqUQfOas/tlV1WrTWVBxoxE+4J4kW+glRHqTHWHhwk/BxVA+x8V
KcNyINx01crkEiWNs5k7UNJUjYUSb1nv49SBkXaQNTGpTnVhtmZnUbHmsLlpFRWcn6jPXDP2tlS/
pS3uDnLvRbTL0KEW35B3Tv28j6zfwSO8t+z0ADGdc4Pv7a2YmHG15589Fu21qjj/QJEkNcy0RWnp
atB0rKz3MMH/I+P+OLZS3yYdDq0IBbc9UT5lKW1RL4OfDvMHMd3GJvW9X3jH60pFLematLMdSjtx
87kf4PYvRiDY5+gsacFyjXWYiHfCjB7zW284X8pqnmpEEOShoirS6jAdE1SD5SHp42gJCImX/S2p
ti2q2aYhqLw1y3Vp1u+2a78XnYl5P/7LuOvd1cc7k1QccLNxMnqcOWiMOdqbbkUE84/JnDNnmL5S
UmcZ+W+CvlqlEdYW1lqkNnasycrflvmK44hN1zZjqNLS2HbtHbwDdaPFCEWY47OLNc6xzuhJBdqz
ZVtb+SwhkJA4GtJbpETrTH6SnCd3voheoyA4jkP0MfnWbTCNV2cejuQYjbyqPIBC/TGkg9uXGFt2
srSPgH5XdThMhJSzj0j30qRf0mL2cPVPX/F49VM4y2StRlyYfrvcVUGzxmn2F5kfJ4I938WEsjcz
9ScLYgx6IA0TGzicqsBgJ4uPZIxZsjjzj913Lvp3IIWu9+U9OsEZ2lXOGZ39j59cCpf9JN/PsOJ5
aD76uEk39cThpDf7QguwSAaMGfqRUrqvUPSxePVmdQHXei5VG7LFwnjUoL2bOxy5rLAYPUcbfTiP
zeKo9WFTjRkGBGtRT2YD/7QckG7IuXyo/ox//59mj5+xtgW2ceRvHZOg2ZmOhKTlEIdGTsSNQC5w
QPGDvCOUDyGQPv4bMKTAY2R326g9grWTD+6wM8XOXohywIKLghTwbWNaX0MM2EgXuLv8GuVIUKKP
FZC0aguRoIiQXTJ2XslkkoRPo/PwrBMO7hC0xwZfIkT6FJFAk+YfiCFA7ev/PC7Og4+qSuPn0iPr
pWJMuUaotGdY+5fhvO9YE+9clu4z664BZmTcLfCyFu3ZzjS2R7j41YyAfiIJo6z+ZF25LrRy2NqJ
d7NaFn8wNBg/yHxPyAbQPKe9l/8ZlTI8CMrZFMRKA1JMvU0+snwk6OMNWsofVUt5xP/KzYk0PO5p
znubsRAFYjiI6i1LxhcxF69sV9bWUOzosltW/B8l8OZNa3KZ+pFEP279haiGF66CDWFASZu1BGiA
NiBIwI0uD6kP/qEvdr7OTlgR7KhHLi4OCAFwb/QDMu0DxQhKlms206L4onpueB8zKEpsDC+dO5Ie
8jV5+nufKtwKEP0uclJPTu/NzxjG3qO5/NI9+Z2ZHPCRUWsHrn5tM2ylDJ6jYjq13InYucYLn+7e
bbt7aiRPaI+x3tEzW7b5rvKtq+c/gdw6eMoIkkGaa/CpEPzFQBsWdEIMVV6U0WaYsbeP0qOdVXww
SjG2V4cxyh8eYuVoUPs4Y9HkqkM6jTmil+RtTt0bJc3iIYUp9BGIOoK0OS6pEQO9t2GR3JAeBYke
7awOkvGL7eNbnWsaXJQeLaKMXQHeLHUG+gV1bAw/3rgxGkyigD47/7116m96sWudYLpbLC+hng6b
mmmsqPL+AUqJgXJHkeLOWy8vxc4xpn05pKHsUW4XPm5ZLKTlinLmXTZcHIHEX47ORLDS46YFnW2X
v0ZFXF/AfHHCnDFRQ61RVbWUDOSYzE8xus66td+R+r15yzymVOaPgUzWzNNfRQnQ+u3V8sUzguxd
5RYUyQg8WS2f8A/dKyyInZ8cHCu+uRYSK93kqk+r6QyJ7zLnKJoyYe6iicxigxI0mMAGYh0NPf9J
mwURNOaHX/BP9fYVaZ+3Iqn20JuYitGZbrCtvUzm8N3Y7b1iQDEo5hlBzptvAYwj2eoVahn1Ck+H
Qug0UcspLQo1baZWnx0WWaY6ppH7A8HnOcvRqfsTAg6YD7Xdc9fXJHI26EyqW+BhjxpMaq2lTOkt
xrNRTC3iOeIZ7u8JpBhWEcPnhXfe9EBei3Y+mFPwFpdahWe7fsqk/KY8XmV1+yFFQVWJLW1ET5/0
29KcuZssskfYml37YfIZ2eF/S4oUf3+k7ecBL7MJnNXmI42MM1Ip6O2ze4qFdhtS0oUHWNtJ7F2s
OOdMKKqUk2g7IPmwTPYKnqt9zPnNm/L3JkVj1FQjs0a3xJlEKTjYV0c/mvq/AFsfO1ReMNx7HhWx
PpDbnuQvjaa2SqGFcrN4DfX1hfU3wJOEfrLskxw72iatnnsP0hGaAqgAcUve9gwJaKISi5R/hu5W
rQsUH4QGbay++oX3/QgM46+x6pDccHmI5xwV9IB1bOUzwl5bGgE7flrtDaTYpZZ9x0wT0TSApcUB
gVJn0LL20AZIRFArQBqARbhze/ufFwcKtKz8aILkz2i0pyrv7srm0ZWVVazHf+7M3FLmm5ZtFq5S
bQMYcSL2RXHgpr9ZnVw8ZFpz0LwkEr0BDP69m1P9s2l+6oV3qhk6s6ZhnqKhDOCPTHqvQMAhH4VF
HJkbQQpNcvKFMzRxvY9VwAmIR8nEb9qzfddi1FGapV18PNimp33aZns2ofdUmFAjY3ogOHwtqNPw
AtjbCkf7egierUlPt0Oi3VKRP/CTvhUezzmsGXgE5ruZeAN/pvXXEpgn56ahdvB/8BjNK7ujylBJ
ikVdxshCtfwkWifdVgFL9uojsdKXsvUvtd8w7hvj3ah1a6PCRQ1G9qlS/MBtNv/RUFnvOsK8dT3/
dKlv4oWk07z5WpmFLGzozEbzNpuGtxv87sN33+DI/9FNsGY9qopNm8R7ky9j5+QcSOOXmThvgPL/
+52lqX1FbvLsVUfi3Pg9UASuO6N+G8V07nMXRaewQjPRrzKlxWKViRewwh4x0OnYoWmyPbTH+NuW
MxI6yEDs6e74Y05uQqLU3J46DzBWg28hQ6cVgcHFM9bvpMMPwNpsK2u4+PVpeW3Tgtu0sEF8ZZb6
6f2VAdin5k1fB5xCcTM9kff8ITS5sxuuinwWU6hY/g0/TsQtmDGnZ1KhHXuYLJvAsW42igRnIrWv
rZ6NeNnhAyFhd93pIfZGhtIekQeOXT0PhGXLAe28C5Z05frEqMa5SRFOVlSi36XryHAA0rqyG/J3
AvdfR11AkbnvPBYMWJjWvt/wYadMBKfePUqzfspH5gA9gzAxt2ctyn4SY4llbdQr7lnYgnTE4dap
jJOQXElJWh7icZjg8m9ir/sImI4wrmO6j5o+HdiSRgRhoxcjR4IdONMftZE2uqTKyv85U/BAAozd
m7UynQiFbbKkRfRrYXAoe+0t6NCB9UUVhF3Ub6ex/Kxi7RXzCmcW84vB0K5oMI6NuehesIOvo9l9
X0oqJXEkIjfXQneyMf5kbF4086UypmFxT3HQWKtSE7DaYj4e0yp+he0c86T/wYt0/48+oQihZmfJ
dmTw+Rq9ikMpRZqM42dVDGctwYHrFu09GBkrFMwbWQSjWhqYSTsKaT3p4jg9THtrNuc8qF/tnOOv
KXH/q0ltl9/D1QldYhdOEvohKBnR0Cn/yKR4m3raSSdWT+i7z3ZSHR3H+RvxZDRYxVauOzwBEEJd
pbUnlurLbq5a5DHsv4r8ORqcPxibdnntzWvDqp+FnJEgN7fUjQ597Pz4Yj7Ymr0bi/QjaFJE/hoL
5hiCKvuljCdjimKF7QkAiN9aRyziibu0eKI/+hIJmK1ZEUWg4OnxtCmclH0OlmF7FD8yrJ+nAQ+I
p9yzrCMWFlS/aWpGXPPsi3TErb3x3XnTl+0H5qadmgUl04dS/p8gzJzW0/5Enm2udOO9qxfnJNz7
TW2zL6YuNPuDmLvhNA3FdjZwM3Q6695K2jeagLfJI1PMZHOPeCl961pm2RMUWdYvaTjFPAcdHvhV
lpv/gmDHLcuMQ0Fi9h0bVfNlLLDPJyYUBFbnV4A0V0uWu6CCEqpp5jUq6qtntx9xjSJTpyE39HOG
2ChHfqGN6TM/DoP78Umv3T+tJg7LOACeZAl6AtGri+w41eXHVBbY4/xkG7dKUbPRrruInPoGmVg/
zaGPmIQDZc1gsQePvuTjWtGNQRhfgvMDjfOJUMlN58O71OfQ0Nw8nJvyw0M5PcrWIAn+VCW5AGyi
/4w23VMJtHtZhT/0CGcSZF4gGkEP5VK7QH9tYnpnbbELEG/7EonyR2zivZIjmMBs2bWkPPYEH63l
4D+AeFEPZtMdy8oJW8s0pogwuZFWaVN+EuSDBKAc34cEso9u84BWVDlulv4ObGE2uWdtcqf4buF5
bmIdvcVorqtMMLoH3S/8VcI0fmWkKEB6CN2zb9xiNIvABugl1HiIbB1GvZeKDQfSux8puDQ5a842
WOcuW8GqYobrSFRm7EMmIxVhErdXs27vruZ/ZazZg4Hq15rhni3qfUdULTsQDa3sVH9OkfbpIWmc
JC/opKJkXTBCXk0OH5jqDGKj1Ztvlzd3aO+gZRedDKsD/PUfgx9WI2eXVbnXAv3NZk6Nn8BkMOxa
2YeTMsOIWbbhLGXX1eCE9d5TDVVXAqzUtih8UrpkO8c/4c9ibzWeYIITc4SaYfcGfOobtu2yLxPP
fuNtImXYW79xAB/Hn4m+nNWOUwLFeHeZ4LNvbcJCcatYPvR9q7sGIwSRFDDoqmwtUmBwLRQMb+ya
yr28u60aQjXkJnXuZTbLZs9RigZD02BqwPCMFi3FbOOfu3l585mjoKw1q8Y6SPZMqYpN266YbrHf
aogHkPUvgwuAnTOMmpkJVoMWdCVz3BQqiJ5MxViPjTeGxWU/RYmiYyemj2amaZlIwbyd72ZvzHm+
U5ee1y6fq1i9ByJ5TBlaMb3mUtBcHZJj8oSrLduAzNg3hN67JMtNLetRdvMQDM8RawA0TGKnpegR
MMRlh6HB++BiLRoF+X5DpB1ltcgT6Z7aQP7GdnAzK6J8EuOni8pfVhYNZM5jVkR/Yxe1WDIhMWmv
NllBVDV/i4z1ghfVBZZykqWKtr/WU3Czh3vO3yEwLz5mgX2qsaPqNtrplgVWGk+/1HJb10GY5WKC
Rp9dTjtvxK4a+dphqr5MMqu+e/vcxYigg5gFpO13/FpI5BI35oHGtMzATq4jw702LaOxEVDtaLMC
qI++8v7oDAQu0Eh3bjC8TEPcMHNUWGsWKmZqb9tCERzucv95/cIHE/fEAN8fc8u6Sz7VYuOIepQf
wkuZOLZnumaxilxrjbwypr6BdhMBMsbiw8qv6wVUCHVyvJ6vr3/3ULPXZQZHaqg/REJR1g+IAyBb
RlOLszk4qUU3NZj2TxAl3EWcrMSrfomSmzaTf0jKCMJaBF+Jn7z1TC5kl3ybOasGgi/JyBzXUnsu
9JJCz6r/CMZVEtvECsY6z11+UBkPUo84zO7/BZr9ZRA+4WRFtp6h2GF6JgObhxW+usuIMkuwmfg2
/bVrTe9TttTHFEEzIQ46QAyH0WhEphJILAv6ol3+VWgSqU9Yw7TTVYsR5TmN/txpnr+yaYbKAiUv
Ozc+tkBdk4xRAiZoqSD/BR7MkISBr6m41tNMbqvFkC+676Rprm2PXwEfvLaENmrZG+ibTyQf7wW7
x0NhE9+57Lf9ud6h6eMsmrvfRENZp6mHRou1TuNq51rWF+/SyYmnWw8Kcdkk3+2IQp5u6U5qwc/g
VLuo7scdT+RNFnbYec19wtYLAjJQK9zfa8evf3AO7Ie+mQ5WEuvrDhyua65qWKYbEIb2UC9WDb7O
ALLjYrB0UTymbbLJzYTry3fcjeqCVzQ2oafYoOhUSlHFbelXYte1FlBqJU3E/QV7mPhavXXLN9Et
4h6vf7RT9+MF/V8N+7qAlq5BBZLVzpLIfoWCZkLt6/Oi8DYlDdhMkANYJpMcahhzZ5fXyShYLzUH
HP3boMUUQVSBg+HHeSoyZIKmlt81GIYUrsWFIFfgoVrw2sRsm4Fkdw2rjQDYtm/4SNTtJ5B/tJlW
f8kFuWJ+wQnvw1sw+Tn6xNqiA95wH1U1OD1VskSN8XvGZfzG7It8MISEjnhzbOusOmgpdjAela7d
fauK8fL3JWDMZzJD35KUITglX7qvMutn8oxzCappTKLT2FfnupXb1s0gbfGSifOo1QLNKmlsQU4Y
mrXLHP05pS55nWRzZ1HYG6C/TLlugxQxsrCZ8jPxLTmEoARn29YI3QosZObj0L5yMBTrchie66Sj
H8JnVMBPBTPNyCdjc6sz1HMAaeTEgmKyQU426C5xQh4OnlF7JVz2jiiEQBf0gkxmgxSmG+Ow2LHu
UdbfMxt2ax47VagylpIqeIIphxO30Ii5KTGlt5SN7Ejx1sIvHskbAInaa/cZKdg6TQkbA3G8tTP5
Y7B357ljKGBCQAcYEZ1QUe8Cc3xPdb7BOmc5a2JNcXAXaHlXI9LH2luhqloeWDFb6/+eMayiX7k7
QXm7gDf/8jX1TIeahratvvsmfZ1mTd/WjSWeKib8uL31exGPnzi0UMUHUxGOkFuOXnYzPZ+daDyZ
xAZQ5biSSFo/ttswTcZ3m+HxxUk5Z2nTmdlN3DBxllArIBgqo0Qtjmzuwa5EeYgys65Tf8dzarHb
O+D5b1kitGQIQHoZqO1qFnh6FrwFg8FItuuLUNkBp2xoYD/v+7LcKHPplcbiYUwpM+bgIpP0RWce
hu9WM7g1qy21Nga5lPoEYseaAa3rVVD5AkQVUW/uJlBKkpkwDvd1Hi34b/nZYgwewcSa3EZNbxwt
Ji4r0AFX0bA1NOzgUHTTR2lxKDdFufOZCsT8MH1f/9Q1qFLAIijbW/4sZjPedrnUE0ZqE4doXEaf
zsjorVzKdc2Z/X1l0HeyCpr66DOnHIcY+F06fCCxcPSVarOLoXnJrhd4XpJiZ1XZ0XaoJtysepvb
rmeVqP+YaFbLmkBYuNtIUXhc+j45UMDS4Zr9WShkNtZipyqrnBkEavTlQKWEAqmeRBe9jnZjxOfq
fkU9NWdSU9dMAgBXJofvha9hz7q2VkNz74T7ry/ml47CsGvLXe6+Yp05ZVPZ7my2uUaUzWGiqM2t
ZcXcQuM9ZiJ6c9XE4qWLXt2qpO6z9RcM9YQIBiUZLwjm7fKgdIh2pg/bRPliuuiIeCPsOatZ2DkL
wCY9khj2Z7BSHWVq/5sbAKNgcizlHLGAaFuxIOwiFlqHOjrW3eiTAdKe8cdcXMEL3U/2uVAxUwiX
uAp9cj8AO6+biRZnVu9amRYnW//xSiesIxtecWfcuzh7doBoLWonazN2PRnDzk8NdGnjV8Znz5CI
icyD3JSE37TtjmMOGmquXtOKUZmd/QL79AoSsX3WHHod3AzmKJEu13GZWACj7J8RCXi3yH56LALY
7j5H5hFLHTAzgAPDpV9ttoNbEzgr0LMxHCGBLnHXI1J5xvwhtOVnrRmBIKCUsXCzji54YKdgD2Gu
WwsOxIz3J5zc+ARE4dRm/j/BBxR7rCVchi/c7MN66S5BzJyoD6+2nQP/MZxtRgomLsE35DUJ4/Y5
IM6IlY4OgG3lVMEfZYJKXloWr5jDRvf+tmPFYd9pS/zSXymhM1SGd/aAaSfZsB/stRazqq1dDd0J
cnoni7nlWEjItDmVM3W4MYEJ4uqTZfRRBea37i+nVU3xkKj3uU4eo9SexAj0yc4QDicJe2c72zpa
gVGSFXriLrK3dNOPNw4oqAE+lkRACYz96PAjf6HvDzD8dcrzKqZ6ytNFWbQo9TCwm5b3w6yEXszM
iHFggdCqax1QSPRDUxydmE1Q+zTWvJTjGJwRiqP5CMSj690/RloeRx2x+yj+OZm5UQ3vT6tzyShZ
77SG56TVgzNgUW4/86w7pGR0fvncOQFIngXEc8tJAto4leUdIoUruqqjvSa0j8mxOAQ17OwG26ZS
vnuG7R29VIfvCAOKpS3LdK8msIKlKiyt/jlv8FbW5QcyI5uZk02LoKyXBFOUCLr77Aynrq3vGUtL
YlPR7eV7quN7jeoxmoqb7Hys/TUjUG9tecMFbPszVy+EvEB+RIvoK5hQZHCUUmBT+cbZu9Djh5OD
h9HZ/mJpDSfbmFgYDvM2Mb5HZzjPaV3+6CNJaN5T77Y329O4Y4nLWmAd4uRjRgvzeiRTqJgf5mii
kDP8AnzbhCsdnQcZf+Z4mYp8Mzpgu3jdLw1X4ZNpIdXKRhbVtowRv2S+d21FN2P94CKVZIFvTbcE
pvRb1B6VaTGoK+IUhrpTVBzcNkySPL0Ggz1dnRF1ei78NnQ7ttQmhnMzpaxpEl9cG7bcUAix0geG
650GkR8Mr5uv0KLnq0FZegSA9oGo/+GgRmuT43//JZaApMKA5eD98vYYg4kpeMuThcgg5B2DhL2a
ZB62ef4ap4JdajAd50AEIZ/3CkswgYb9cIh1+zw4Bo8mKPe+gkDTg0Sa4RayCjUQ1hd/UyGcd0c6
t9kjZlQTH7WogqufmQU2ulGeaPbUucw6LO/yh3Db+NHyylr/hGBD5qN/ecr7mOI9vpXTNN6xaLtb
gJgl2C/8x5miN6R+mEAK1eKnTc4gq80Xl5AozOG+t8oyxOVFFvlhBgXcHFzjMJBRtUsdp37NsMAw
LvL7X4SFITvkCJ7WsRl8iyTiA9OBYRMV9GGMuTVUS3p9ThQ7eXM2i0fUmmG9PPaEEshw8oNh7Sw/
qMBBsGa9h76084965ZU7VN3nzjThfYxFd6W1zqEeILYz0vGKfIvOA0mSbacj2QjJwtQHXlNoJo7N
dCz2ywu6EVP1i4kCwVrquAfT9aCBx6yzgOlwW+bNd5CxXmowohZd5l5OXVchBjKGX11znBDFMC6w
wAaqF8ubnRf6L7KWq6mS6U9AN8nnkuC/yloy4KoufbJ1wkckGJGW9KirJiuu8ObJaFL5G7jdlwWC
9m3Ml1w9L3gt9C7dIkXqn0Udb2c9gXfboT3NWje4OYwhcQLbTSCI7KmqS1AKks0IE3rJalPsKTdm
Qtxzea6c5mLUOOgq/vmh9+fvSB5iFyIRMsF5I/tIbnk8c4Rig499XtfDOXa+vJHhnmb0Z1r1ZSQE
e0Xbe3pn3AKF7MnhQCsVy3oFDiZyZyRhNTW0xEi9aoQwblZPSmfJ+7r77y+BCjJTDwxyOqzFk+NC
EEWQCUW2LJoDooIFThjrrOmgchFbdP7vr5LKYfkbgL4W0R/G0FVoumLaMFxUdnHzjZm9GyF5jZUx
5qDxZgTmDxP2dj+Ybk7c0EdbDnSogEiXQtbPnAdrdmfztUAw8lxCix6wnZtpKy5BCzsGr9q73/UV
f4oWPbd8IyUeukw586YIBrCyxDNhhtcsdKzghZC6SGn2N2Chww2fgrrwC26xVTIvGo2JjabAmSsV
IR7AxM/BGB/NZ7RejNuwXszoNG9gZRSKee3w318ZXNAQB9OTM3kAnpVzmYEhdwQNbmiqoxD/WHor
A9u5eARG1Ei8T84wrueFU+c1/a118hbZI6wNwGox4saNWfb6Pg4qvsAooL2qzZOTTuIG6qzXZkYI
JUP0gC1fWhQvI7QLwgK6eY1U+ZVoMnXRg5i0NZxQyCWIeWvyqxwTJioG65KqYE5bqydr4Oiylep/
p3y7fB9WPemXbGBAhkLmrSMVigZKZCeYqYSSav2p40seMNaathl99hVu9qk5m3Uvz1OC4woA0Nrj
9KztZcA8a9OZRFCgMCPlPjOzfEZqYxuuvlFE6x0dzH/u7+xnnCxzhR/FHK/YJ8MIIkrK7G9jg+xe
+YH7Y873NAM5Nu4CVDhPhcvGSaXYTXUgT4XFjwnOHZ6Nh7Q4qAKAm8w6mhLxpJE6L0YNNClyvZ0R
oyhLp9Q/YXZFV2dyN3qsWwLIw+iB5Aig2d+LOH3JZPeIovIRdcVFQk5aFTz8m8Jj2azNGcA77Fko
wGYBgHtcTAmmsytNXNEE0xlnzUPHBFkRNIvuTxuhusPQg9f3GnC6XN2XsRcMUj10H4WekguNLa3s
0LtOZM5nkQPUCZ8hTn5M8QFduAb+HH2a3NsMvP3kieRz2ANud0XqCO6VI1a373h/WOQ6WCq0KUbL
o+XIbTp8G4P2Fcv0mzjzbsVJC5iUfwPL9BCKePrKrPzMjAo9YBVbe7NIcVmRvN7xMyuCO9awMdaN
D75gkHm8VdXJhoy1mUz+5KY0w0RwsNUljTFjYeAshEFJl3190HHIZ8NBL1imCEaEFZREYlPmtWoK
/n7sqPN//9MQ9eclySIhlyHwVHza9MZTiTbKUS1gWjlf8cqzdPNZzUB+PWOlOBrmsKCpLWPdJfBQ
/Nk5EZ6BspqilGEnOSD18I0cNV3b8TBt+umrIVn3TBIqnjyvPYyV9R6bkKEARrP8RZ+Doclu+3TB
kH9XTm7goPznAQtXSHJcX4vPJoEMWlMcqsXJxClCXg6yqNVYcKeqJFR6wb5QQcCfZoBclEa3GHjj
dmyxS6St60DuYyfhElOIDJACUYO1EZZIzHGRZITUi+CeFkiQ69gI9jazPbqEnh9vNyXdA9Q5CTVz
Rdc/1NZblL0lAW2hZTnzvksZKi05Vo3Hv0IHdmCHSsPfUtuB5F8XQvcOgpI3Hf0DSx2+IsOnlRjM
c4qvbLmy1i5JryfLvfe06HuZZOD7u9+KjNg1S6s/kQgeNZ+rUzNdq0HXeYwXVpNuE6NMx0oy65YA
KH6jloJKuDjYl/+ph/9Rdl7LkWNZlv2VtHgeVN8LjbbOeqBr7U5NvsCoAlprfP0seGZ3RUaXZcy0
VdPoJDPgDnHFOXuvzTUqOwX2OU2dWdN0UIOn2yC3luh+J6swGUO0v04FczxPD/4FGypfTS6oSEf2
xb65woyFyT5U5iIrWeRiM16JGIEMERuSjSTNujjTUTh4n4ow52abQTC2BS0hZNUzkORg8GMWLXFF
TJhlw8XpyvQNdyM4ydGGmDegh8xUFiFU1ixQjPEZqD7NAp3r6+cJgSmTYggEQ0PBEGO80s0joVWr
XLjPlsXME/mENKbtg8sWwnNGtDnAdGZ1bnxBCEkXFkQKM23Ty4RuBJ24dDJ6sNl49nweP+9Bq4Js
a1XZSq/L90BQXUkayLo9XqXBYa8noT+bwZtT5WcbZCPaq0pd+prfHRU1XCU4PJKh7cg/wolplGIv
Ea0wLSSnTDLgDEOn3tSai1AFkkJhjpjesYnYWestG43eS6cwFmQseudOJfqZOTk6vB6XRthLE8aS
BomJcQjpGgvrVdmiD3MNlvRw9GdOzjRstx0aNXX8VOJxy94tm2d8bOpySI37BH1dT5NIRlu8rDkD
io/GA0cBuO6FgVEnica92vWElSVUahsawtk9RZAzjAky80y4K5VFkdUIuZOlSzMRMcSUs7BRS5Ob
Njfx+hD3OYsGsr7VOn/GxDitK1EuaHzCsXsY21pfJoF4FMTDQAJHAmqRaAf42l/HmrUwTaICR+e+
ykIQRrI5S3Botm85m2h00Dl34iMRBpiqhHZ8naAxbnH4gRnAeo5MaYXfi10dyccdgmPhKGcRqsyD
hn9y5Bvxf/ES1O6jxvIpVBEhpDZuSdhOlWWMC8rlrI/o5eJJLoiRcjGud/aJ4MtgjlNzFfvGDUPm
coL7M6h+yKaZKkwZq/awOmplcHFKvTgo05eqUQ8E8CKCjbMjtJhxrtB7mmG4b7YqtZ7AkQaZeAQR
NN4TPCV1S5dMnXmZh8pLEl3IbGcvEvPcgn6Y9ZoBlS0mD8GxyI/SRfk6KAVqXfdAQs0iLrUL/DB8
CwFFwvuwGyPChusTszp1m1F5LnP9pW5BDlHdLTZRDC6ls+ewoJEepMkGrgDdtDTUpwzaNfRZqbXv
dYbDLXOQ8oXoQtrQm5gT6sYgS8nQyjnx11NSdIVZCuEO4UXQRUzxiXEanvnot5OC8sFQaJq7TvjA
KavYZ8Cee82q6DVRjLnwVTJEchZfRA7joQcjoWGOa9jVenU3p876ndCb906t76qQpF729/QXmIDI
bdnoQBoal7nTjIEv6BL2T6ycQQBxrhBP+B4mBGXoszkUU0Ypcx/KVtJj9egCahHbFvVTFd0ndo5B
dqjIJJV236JVZhBukecrjdsO23hf0Ev1o7Wm0G2PejTSRm3iHTGLVTcmVChZvUVj9kX7GTi0xJpR
EsY+c1xlvBmU8iWD35MH3fg0knwRGJIUvXHqptgdjcc5VDJ94dT43lhF4Q6FrU+wIo1zlx0cvTOn
PZtKj2lQxQXRBe0M8je2dC/cZq7yRGKz0qPnYzkoO8JdMQNjs2i+DM+fd6CF9qQ0YjIBvcRGGJl1
zfumK1jhsaPtRtRf+VXXb7m2MT9rUYQ3ToXZwzGIohZNAfSVdZgf+A8sxN/rtrszE6GyNma4ZxV9
MwbhujWqDcHX5ZvC1UU5txM41KaG4QXoLgb3mA0/pOJNXWv3Aq0XJtCQRWUOgWgAV2YUBSs4PJzc
LsNzknm3DW3P8SJKqhJ+P9fiEH3QRcIcSV31kU53CEITN0TwwPrl1ZXpLqNxdo0dMDZTq8fX3TWz
8FkV/bbRGUNHK3TX5RgD9024b7J7LXE3GLcWIUZ3fNnWfRBb6k2gILsPSeOLmJQiBoybUYV4QkbX
YlrtALp6tDP8rpIMWVNpyQlAFZ9Qx+OK0wIhWQFb8W4MRmgUwcZrxGOetd1iNHGETOqESqFiZgfJ
pxZzZdsRv7UxJui9x+9ChGI51PWd0rOuRN2GxIRiedagDdh7SfoRURCe52Cc8jradgnPHBl0c620
vgojWdtW8igy79D40aVGX4Mbc1kWRB9r1RkNHqQcljf7kVg5YodipJXbrmItOnb+g26F+P+UD4of
KIrjO6mwNOlqIW5UjCCg19ZJEuLN9YJqZzbAmqSsUBbiXzW9i9eP7xm9WGtgFoqt9HstbP2G1pBm
+cqtw1YbeoKyQx3/WEk48DS1F47ITnptNrMEWOq4jpmpUHFCRzTp6gx2u4pG4NVWu0qLnkTOpl/V
PfE7BF7PctxkPfh/du03WYtjtp3hhH320C+R6/1e2CbouR4zknbjWPnjoHG+o4wuv++Gjx8DO+NT
xTLbxkcBkyhWSa+gSi5RB3CJBB1x8TJgGK2NJNhL2k1asYpo6rmhd0uAJIWCYtiX7vQU94DY45Bl
L9aaCTrf6wFQa81bRCEQeGYMJnM0pErWP5khlvUuxWLh4YpC1E9LjCFaYH4BYwcUaEEtKdwEHBVJ
m7O3Y/ncaswBNfQ6k0Y8oZ75jZhq0FSzaIGNJE4q9tfIggOiyN73W7T/Bh8tpTGRCyh8dLN6IPYB
6wD4MMFciU9kxgMUs6rvUOFXzqm05LsJwXumlr6c6ajpmQ1t/D8rV8dilYQQQhNLZnsIPZ/G4J8K
PGdKYz15ZdJRLfdwumUugqqaHXhfz5W+3IK4mSCIlAfasL10iaotvNtcQSaWdGzuVbskZV7DI9pD
JqWHZ960lb+z1fYuTTDloseCB1lkCSXzem8OPmTGRFuP4fgdeRcN7Bb4eiOdkzKwkYHBHviHgZpU
leXvTQr6JiXew2m7t6DASO0ZLGXsIPdpXqhUFlLGAi8NjupAc9ZxQKGJaBs3BbaESV2N1tZz+IZ+
Nm80KWdGJdn6oVMZBRkz5aizwCb9KKGpXwh7blTOvesaKKL929qiNtdP3LW2YAnhchvAtfSOkDqf
SyW81VSQTpH6Ch4uoRNupjy/rP5K91H4iPXVsr6ELnpN12spHOU80d7UsRn3CIy1jZ58sN1HZ87U
4CfjyswyWGSh/gg5geZ1mIHhqDOLIkl4VPITDDSotsZozfOU/XnIMsIuOjEz4pNlN/WcePtXakCX
aUXIQA9QFFiEbwH46wtZrZVaR1yoCipTfYtYp193YU/DTiwyAdOTPKOFW6SfVV2RVg30DrGEzr3T
EOlnuu9stR7cQlNuglE5J3T6hskUISnT9nkCXIgZ1hMYjdjKwLAkJYV/JEiDOSF+CIxi8Ui9xDvU
BePNoOrWCnNrsjAYyg/IXzcprf9LnAzelsgnGv9+yQpUNMPWQ5a07VB49oqnUuiO/Nsg7cQZEuT1
hW8m+5Gm9x2FrkhrXuEzNisAndwfDDceVcOdV5aPRPaYB7faZuqQL+AP4ZDRMv/OB81HxzR3FqgM
nlIsHke1sBQCi+lvemlpXwyVVia7n3mr6d2hlZaxi7Wcu1924T7hTeNy0lmxgQsgtQojnKu8ks3p
biWy0NvCAYBjo6VPcIAsubnUh9x+pnGB3ZM991MMBxbsMRTz68u2yhFsqYpNOz/flBHF6xYw0Ewd
KJEOEWz8ukBxyWpk1mpqd6TmtcKxGd6aWt9gF5PhUjQrz8+ox/JNFygYkkRTXpwA/7hCebCxXX3n
AvFIyIRdmNDK9sQdDDCnqURVUdDsGg9NairLYqekAy65wWN1X8ZHlgQSaUCG4lmhTtD6DXJe6ttK
lw/zsXTzQznC9ekAH85M1YCKqsDEr8qmmlnRXDcUNky5jkS5oneQRElLB8bXqPM3Hy5BCVjEU+PO
jNytg4GFsnTZ5hQMQxd58OC/Zo6o90MYnUy3VQ5KlOFSraqLh0qctnOfv9QwFVBi9XBLUTSZLIhn
ftGtgKT2a1Gj8bYDq0Qomb9nVeafSBsMD4VdA48epXgIfXeuKPSivGGkDS71cAPajwRppyoOg17d
sUVHrE8S4FsryHeO0iCjRTNMtB6Wwc1YVZtKE2LjVDrjW6l5q7bqXARqrjW3aUDNW+FyDzGPnypg
RzeixhEeghJastOBFh/WG5+dHPVIoHUQDfFOqNanTTD8V2k926gqV7KxaSlFdSWJxh1lu7b9VKX1
Wi0UYqZ2YS5s0mocNs4AD7gZS/us4NFdpCa22dQmAM1WAV813DhvYN6XPUvZr8hTz8TwUBwQKBhG
dkEHMqFQ7aGLeYSJbDNGD5SOynbhUTQ/saeodqga2BvkwfCKI+6sUH67L8hHmNVjhMWPFNnZCNHp
eZQDssu0rjZ6O5Jflk9R7OiZ9qDm5I6F0fVFqRZyUVW2hRwfX8pNkzeH2rPr8/VpMdlmXV+pCapw
z3fLWcqmcqPk0M+7WiqPiagFKu7slRi772Xa7dpKMe6FMRj3PaZwZUzvqdQpWw8TyU3v6HiudJ8k
gq7aiFK98zo9/LA6/c7vaHB4ntUeph/bsj9IxxAAq5Vh0zZIt3VAEKxsA2vZhQPb+KHpHuOgGrcN
oS5HM1fXZWK4l+sXVXkJGtSkXdLo91NuN8JGM7+gyiYREyfpgILspatbe8aaH3GDaiS7eFRp3kwL
NY10sen906M6C1Sp1NZR30cFhXmtfQFT5n1FccWNP+rJUnjwAbFDkD+RRwDMxh7MJA20GpInpLJg
eDYTxNPtUOonOoL6hsIeLnX/U6vpP02/Jy7CWTWeT1JOaC6sNmNIDw0DUXjwHFV2cXf9kVSy72qJ
pLok1WVR0sK7d3urWiLXg7ORSu9+LCL9kFt7v9DuIkuazzUC6aVetNqq9MntpeeyFX1k3im50R9d
NeDfmn5Ob5Xwhaqd42AkpS/Iogfb6FVCGSaMYGUBgSngV5UF7vvrb0sVNE5FcwPGQImEyzXtZ9Gw
n47r1N6X7P4e1GycX39OiMgTRSHAbEzgq1JPVchn8UXWvnz3E3QcTZi0FxNJ001p9ON8oIgIAzfM
X+OQ+NW8k++hmZqzfvTNgzoWLCGAoyA1ql0s82aycUkrRDTLlad1li9avYNaX+gwB2xfW8VF79/J
SrzGUKIWpUR7rAVG8YJzFZNd32IzTIvTUHDyO+EUd9+hPIazlnb1S+IhEiohw+xlBpQkqLz19eeY
rVjqjzHFtG547Sp5J+uyuXMF+alKQvU4RMpaWpCUEEmre6h+kikwxds1XOMuWCFHmJpdJdUfArRE
Iu/aZ3yYxTrewhuqTk5btTvDsrY8uoNBnbVEbpGO0TIYtHJvRaTLpLhgXJ7Nmxb138phPD42oEBm
2IfluuA3xAHFoE9M3do5CTT7xm/6Jbhcc6VQwh+0CfnAqXmQtEeCtmyf9DbU9oRdzewaaWBM4+Ox
8BRtRbekWjillAcmloi5NK9Wuhf2B69XTp3rlPeI9u49xSZmjF1EIae9MBHIN4lSJoexlli+4Rcv
WSPCwWPixyLPS1K7ibGponNjZPpD7rOUIletfMuwLdlWob+wSd6bmo++UGufrAmL4MQ2fDS/7p9G
YS0NuzTeUnLlZk3sPzAj5+vSUOXR0FGxXe8u03XnOPGDF59mCyqD6CC71tppdUGZLZf+e2XmB9T7
yoOe5LDVW6IsK4qiXQbwLtIpErj1KN7V0JgP+Vh9p9aOnpSkB69stS0umXrl9QPGo3LsnhLZLENQ
/Gpvu6eiIEQ6VJxbisfqIZte2Rbpfa6fGOguciRHsWlufDb711nXRTw4KGLcjYAT57hniwc8AhYb
WC9/0aL0I/HG4aMZ5UTeYZ/Jdh3ZT3tLNT17iypU9nllR0/myOVTvaa663rSrOpL76Xdfpy+XL8T
tdPuc7MNJsJjvKjSyn+ssajnGTXrTkAvAcONlhyE+XOFI0A3LE4x+D1yZ5RyX+u+yrZfn/m1+3q9
9xli6bc2rnOUdIhPdQ4esbZL9173ip2doFwqASvvh6ZkY+gK+yQaYoi0Qj/LdtgGRjoA4mxVPFg9
i1Vc8kuFhi4dxMDA1OCqr3VcnWMnYF8A1hl8dPtEW592ZikvuGyClQwKCEfsL8KWq55SFwLPiFpJ
LwgtkK2possrbcolvsLe3o8g7jgagQwZDDcrxy5sWffXaU6v85ReN5kykHvtRUu1hPqWbaMekFsD
VPWlR4KIIscwVpmOXaX3EwyHLeFghRZs2BkNS2vE6Qw2mN3B2A/PdS/s5Rh5ykIM2bpKVPVB1/G3
AycWuwhDnh63SXmTGFa+9YXdnx0dYgXwFGVFchzrGgaXoStPGv8QtOoiX9RpoFKCJA2K9tYjLIli
BWv1NvAB47L0H55hpEIok5a+pYgzPI/doXCgfvaxLoHoEWK3l7lbL5sg60Ky4D3CcTK4Fr0xlLQC
EpLoY1XbkcrUTMul47U/YvC47NuWjV0Y1gxs8VDKhUfizdqtpiocmtpbEpveq0Sj5VMlNvbpB5i9
UBj5pqMWcP1GAXDx4mvVA3rZ29Yx+2OdtO293lIQUUUgSHprLsnY0rawsncfM/NN4DjDc+sQApNE
d6pdEUZ8fQeOa2+CgM6NJrXnDgESjpl4nmtteqYNGuw8Ib+GRt8gvtTvbLu59foyWipdkG+CUIl3
1++UFjNkQFsaGYF3GAxoZ5Cf/bWf1uIQJM53ZfT8dVPQf4y5CWuSr70bvznxcIhtY+ZiJW31qdKw
gxpj1pxiyNBgRkpmlsAD46eQz8lzBKGmCcP1ODKLONQ0FFxjCOxusDVNpDCMRzTOim1TEQ4DZzpf
XUfINn2Xce+CsK0+6NhzGw6RWe1KU31K8Q9lmvnZYnzo0xpkFtAA5KvZ4folUWx4Cw5IOonQ6JLn
ymp02vTodp1FdoEanm3Mj7JGbk+U0LIhi6tEmOS66z/uRsAP3doWObL20uwXRk2/uSGhuiC/+046
6VQr6oOlAdka++Jonc3hNgvvYxqedwgM27t2pDmme1G1DvrmwR+t5lY48YUY7+Fez0Z3E6fMw1Hu
hMeeDcpNW4ula6fpPTwP82RXEdZ1zXsUeYml0GhBOXMjw+Agw0N4waZu3GquT6w45iYTP41Wbq83
EsDAlppCzXU24VfYtVyl7uDNlYwlsZIpAqJta5H30mndGlnflkhN466MJDLvPsIzrT2MBr4Xtpro
PGs1Xl5fWgCoMxP0Imn212vXOToFGc9T1mmkkOIDgC+NqmOn17CMuxIpRVPqzKO+vr9+h8q/mPde
FzyNZRieDMUAcNNHIP+J4GvU2llbCCOoYNzUEvKaaVFDm3ZjZVN+ZQo2bIh6MDFQBB1LunMQTyFV
0SFu+7pbSTUHGURP75gpFI16vKF4LivjLs5muZDDOnPHYu72xEylVXShjuzNuEDLNMjfcOWSyIoZ
0vRy/1a1SEioh9T7MBrzKFt8HmNgnSLEqWcgDC8Nrt9npLPjQtB51pCpMqq2trcDrMp7dI0V3X/r
LtbpJbpl92aMpTznunxgyYP/3EH9f72z9Vgzl6y2zcXUpnwyhxzKlQabww5jKm6GGWx9Fc98FvXN
2o+kvBe4+5dE/NIspbYKjAhqgDU6zrIjEQramtpsEWfiNTL03XUdREZ1dqT+jAVcocGkgDc1igBp
RJw7n31CZNc08Fy/kNe76zDNrXKnhzo7xOBMq6a4danmzDK8GWeIaHdsTujN9453rvQ02/l11Cyw
9wBLD48u2T/HQAudmd5it8KJ4+5G+yxsO9r1cYECUWPvqSJaZ4/qRHeN1bx4KeM17HWwWYUzU1u6
LR58bwBhy9Lz820xdRCyxEBT5olsZVc2Z4Z5f9e4432LK3Lpd522UZqMSrOQxtYzDzVO99uUD3ed
Z/JkeCILRF0pkwpY6XPx6vn+QqZm+eljxKQZUOa3jv/p9nC76qzJH1JzAk6WHrH1MTl/chKC+wRy
3zUBqzU23tqWJzfa1b0ZzgIm0S63MlxedYHUnid10Ui63z2gsN1A9XWn4tndXV8CkUb7NlT3oz9q
+0zcdfjZDmGDl6LIBTiV6+viMy06xI4waWZNgLXgJilMsQlE+kR2Rbb2UlQC11JLIxChGQ2aa40F
1INJ5visV3R9PYSqvxVTFaMPupfOUu2NMoxi79foiSsXeEWhUtb2h7WlJ4IiRx4uKwsJspa0m2AS
BZeMSPvIhHzbW4lAiSvNuU/qcK/OKHsAW2+lg9PY+MQM0tJns59tRCYUqtG0VI9V4MGlDxBtJYw8
t7ZT7A00l0/o+DdpVoEl41Gej7h8KlaWekAExzShZnoil3VWZ1OxLFrKNh3mfd81q0xj8Lbc4DH1
U5Y8ldgXVWTuM5WFWudZ4qVHAAY8474O2uhuTPgUvYJ2yKPwSrvQ2JXTajuQ2CPM1LOXrarTKq76
i6vWrAcQot973PfLgN3Si228hrVavlHI6hYNDeilovgnRemHvZLBzUt1t//jO6wTw77Dd50W8LGu
fzFoQ7hmt/Tn3wZ8QDvvjJ2P4hAiHlua6xeUAtVJxDZaZxeEKHSvbU1F80mD07KAhG7MnAxemkba
wEvpr6uhzhauZ4hd1/GmpBvby8lA+TCl5hV1tHD6ylp5uSYelQSzQSfIQb++tMmiSkP32IxZdZSO
pz0UVf96fYWHDTWoFP2erPY8bofXrG7UZUNzZw2WI36xbZrxJhk/zCM7jIpkZcQJSEyO9VL4xjzO
MZFQJ75TDdeGPRxAhCmrGIFEhFA1atuVEbXR3it0h2UdxaA0bR4tJCA3jALUsqaXozSPIVu78/WV
jTEyYFbGCKS9Co9cy8oX4LpcbeEUnnbbqcW+BKnyLLrU32DytcBBuQ85ptwH3TgEimu/2zk0psYI
R6QohXuuAxamge08dZF/okdYnEgD8DaaQS8ztOzNdf5OWeEcfdXDqJBEqz8WiYWlWZRcoJumrpVs
ybVJtqmIN1aqZfOiL4271AWh4kb+g5Vn9byczuDoi02PwccRWn4QmlLdaoGf0b5MxTw1KElX/dhd
crtf15WpI3/DAXe9Kg2CmPVQWBuVIQNK6VBelLx+84UbHEtQ8iaK6XcsbjBA1dE6YiCmYeiR6Yuu
dZhd79dY1U+k9lgYPAx90xTarZr2vJWySp+d3sQmwv8RplJ4jxbpxMr0cwP7CNrS0VrVMOjjoT81
o+Wdr1/IudeWna0nszrS7jh9Yn89WZwXVkJj7G1Z7/t3Llz9CY7+Alyd/GlcCDJon6lf668NDbIi
owKY9JkJuadV1kGthgt6ayzJde/Y2a7EKtlbW6+UFBCbsLlIp3uxqJDSfvXtnSQSbAds/8VCCIEB
horuWNunEQjVvAvR5A1DJu9lQKp3FbLUUkImyqoKySiIv66LUFUQQuZl5cljz44VCkWuDxnFjSSE
Ivwox7jtsgO6UbqnE4HhIhNjOaQbo479F2UU5sayMg1srea9hB3bqlgZX3Wps5morOwxcF76MNee
GqNhT5FGwBaD7msg/ucRJp2ayYkw4ogTMkrlQSXtZyRT5yCwv4SgPG0KuUq7xq6RsR7LkmRtmtCf
CWGhIoqXz1BS2JJKEG55Tt9deEjnroiI5DQcc1V6dEcqELg7j6H0qcj8TRKPym3kVfJIkAQjm1qP
RrVks+8dPOGn5+QJCd5WsysoH7akFrKjhOytc0IAbs0xZj/Cadbr4ss082ALk0R9YO14xyK5PKlG
rT2IwtkZYzh3QU5vYswyx+sX7JXWEuIUZGCrAShntkfPb9q7hN7p0q3inCaBS0mnqT6UdpMXRvmZ
Svz8QeVTvMZrv0mi/rmMUML6ibxJXNV/GAJMN1baayfcciNNmuihaAEYY8r0D6E2eFw0NixZP1x6
EQxgc4nj+tdbysB44xrJ9//6uVGkzqrsQDSprSSUK6hb/ND//V/pXfEUWLR9DWKlrx/dyphNil7/
4xGN0wrdVzZ8xm1gLhXmuHWvV/VLbxyvO9SqYIR3AmuhjwMBktMGyMl6FJDR3sK/ckTjW3AbfGRO
6QECzhFkh5Ar6sADazgU8lzWwCzMrireKyAkYWWTjSSNAcQtZRpCVeQxmcp0PnUoMnq2fWHVaP65
JRAdq4f2upVN6RnRqjQviRmZH00dvJoV3meB8GFFJQ9Yk6udK7uKdzG46nlKFPSzsCl8GkoAYQpN
ZUvDvlfkiwM53gk8gg2nm0Mlhh07Vr+PDOOci0jdQ8d1L5XfReuht+ExGfYIAfX1epvpcZLtWmNS
bqrJOZZVer7+3EyRhCGrI2fHKAB4W1V737HJ2RiCvRI6rH4Nf9hZBTBabCM2PxQfTUmpVubFA+m9
wcdcLKvh8zrn1x6OOc9gLR4MGxIhQB3iKumiHNZz4r2O7PKPsWazCmBBvRooy1FZ4ouYvqBbPusA
8Kfu9cYt/JeuiVTof0F0i261x51kwFfVNG99vY/hI5f7qhTvQcyGksFH2aO6GjdhnAGfJdqX5Q8m
GNRlCZKGU6pREglHtitR61AYrdPuZq4D9zqOSgh2bYoycSYIthM3znsNfS3MaQURxfAaNSRfyUIO
Kx/79nHotOGIk4sFHOr3zsa3bBj9e6xnt4bKhCN4KMkvxYXe67Tvcmjw19aQw9pOqq75qBmdh/rr
BTS+eTvGw1aYtn3Btg79sUYXClVyft3SwC4ZZrHhEKTrBFvok96euOxiEdS1c75+l6Kg2QvDfO4S
eLl6Uncwlye7aOtZ+yGNyvu41rcyUdoXPwah5vXEsSmuTvs4jZx7+GvkegmrX1xfdj243ySbyqz0
o26qQgTkUTIdRYoUB6eV0Tl0OKFtGadvbsYkE3sYV8dEDVZ+68NGGtToVRTKnhL88dtv//HP//qP
j/4/va/snMWDl6XVP/+L1x8Zwu7A8+ufXv7zPkv43/W/+Z+/+et/8c9D8FHSovte/+1frb6y41vy
Vf38R9O7+Z9/maP/+e7mb/XbX14s0jqoh0vzVQ63XzD86uu74HNMf/n/+svf6Mfyr9wP+dfv3z6y
JoVWcPvlEdz17c9fbT5//6ab1/P0x2ma/vk/fze9/9+/zbB4f/38519vVf37N5Du/9Bs1TYNB02L
KS3pfPut+7r+SgrnH7qh27qj6po0dcFBUtIPfP4zaf3DECj+HRCnUkpNtb/9VmXN9XeG+Q9Ds6Vu
OpZqGvRpv/33B//LBfzXBf0tbZJzFtAK+P2byvEh5k3XefpguFJsWwhDl7amOxrZJhwo/3ijQe/x
1/L/4NDrm3KgsIzYaEZixtbcjstxzvLrBgLpTFnQxpln+36GFHCGHHyBsH6JbuUGoetcbrTND2fu
z/f34/uxfvF2prf7w9vphwQ4fC/H3fBdYkPIoZvGdAvCAj7K7O8PZfzbQ3FROMmWbgn9r4cSSQeu
MOvHXcBUiYFBsEUYX5BLD/mDa7bW978/nBT/7ngcCGGrZpqGrv71eAZhqOyP1XHno8VQaBnEPgrI
8Y5EiRvfeInse7d7G/uXXxz2351RU+WoUnKf2UL+9bCh32qeK/JhVy/lh701lvZWXRQXbwvWeSO/
w9wl+WOrbMzFLw787z7vjwfW/nrgktEvpXJEytOZTubc3FRLZ5Uu6ou/+sWRpnv0x3tY5VGhWQmH
0pCGsLSfjhRqvlaKPGav1VuwUVBBAu3v1Y3l4JIWa59KvYpJmMxWVc+WanafDhaEWAK9W9S3xis2
dbJ75PwXb2s6sz+8Lc0yAWBJCmTCkZrjWNOV+eFebkA3yFZxTZhVK83eEEqorVhCgWx8ERU6b/LR
bn5xyOmT/nBIToNqU9RWp+FGFdrPZ6LPzczOApu2U+z0ixgNXYgoedb1ZBgOcfJYoLCn7LISbb1i
cb0LaFbRpiXBwlay7d+/mZ9uPAIOhMYbsjWVppqliZ8eZUhDDeulFnPKQFrTTQULspglfclED4u5
vySDbvgLSquY+v8/j0zXyRKqZLw1sQ9r0535w4kPLLXtzRz5YsWy8+hACFoOgde9ZNhxZzo8xw+V
xLFfPGg/DSd/nnpb8kG51sL6aTgpiy4mPc8BH9CZ7ABYJiWy+4gs+/HvPxyzwl8uMS01i/93dB3k
Nt2n6fc/fDizs1BeNe6wLqWbQeDq2Luvh8Sh5StbesvLspLWLy6l+tOtfP1whm1wISVbKMP6aZZQ
LA9od05yZ1jKg5oU35MQKGRn5rfEdD12gBkQ7LeTXlvuFMVadLGyCvDBjGU/72HM1nDi6wK3vDBP
BBPscx13OPEdGKv0X1wHaxpHf3wGcLhoWM8d5jbuAlufLtQPJ0gz9bE3XDVZh4DopR4cdU0D9yaH
e6orV1saBrnEuxd2Tl/IaE8O1lsS9IKDN6AbRRdPfpdO+LweTxxpFJMEr27CMl/X9vhQmoLho7jr
HHKjrALvbT+EqMvgUwOgjNxnB9/BTC0QHrsObv6ITYnboSsJjPq2wGSNzNnul5ZWP4LAYRpFmNL1
8b6UzouGjXwWsrS69WX6FIT0JaKBAdrPu1efFAOWxgfCJu7yTCPyL/E+kYWhpC/aneiKhdvBILIE
fKchVp7iXu6SjMCNVFWT2aDBKaGofBGw2NZws5iBtCaZBVbuEbUybGHjrhu7g7RKmnAFI/OGsdv/
xXM5PQL/68o4jkA16wjrfw2IhV25JujlBMk6YBrvua1f//7ZkD8/hNO1V9VpSrcRXxnOT0NuVJmF
TROAqIEA0RSuqO3Yd7eZhLrvl4/6/yXtzHbkNpI1/EQEyGRyu62ti9VqqbVLviEstcR93/n052P7
nDNdbKIIeQzYGIwNRWUyl8iIf1HRuVHj9IfthA8dtpAIxH31UFjFwd3+ibkbbexB29ivy2NQ5+jn
TjJACrMkXx3JDsgSrYeDes5CD7CO5YEfbenkIMECWosMYFBmik3bU9e8PRuvTgohbBuxI12agjRR
Lg7gPszLDqGQ5JwYjfGJGiEvWbNpZP6g9mrZuopmA0K6HXPOZ6++MQmr7RgqZz6pJafgYvepPbyy
FAbkGWUPq+p3Y9BfonJ8n+n+507pvwm6qnWB8nlcvx/rDO67foa+skNI4dRyS81yGIqWInjxxfKe
bv+4VxNiGsKyoT+ShOmw2hanmNHVVlvA+D+bcfSmdLKnykr+SkClq3X4eDvUciFKQpFrOZZNEqBx
KV8fQqLQuiaKI/D13WwZpYKLB8CNTO9XJHvDH7eDLZeY1Ml8SCltVr1jSLlI8dLBE1PhK+YdlTf/
HOmYM/Qd4LtMj4NHpRrbnzXCxO9uB301QsPSJTc8OvEI/4KxXYwwlZitZZPKZKI/UH7TgH4B9Dje
jrJI7SQ3HcvXxjHIskhrni+mF4c5cEOrTxKhnks5HjSMceLwC9CJO/py+7Jh2Sgbw3q1RuaAHE+2
aTrAxJYZFM45QzQaDKukadThGDionxyIk5EynG4P7dVXW0RaJgxpGg5ORKQu+a4rh7J3i/BrZ98n
inO4HWnlU7EekagxLM22eHBefyrQHg7Kc9Z4NsBp7szSmUBgOvYMiEjc26GWRzzfSzr2/MoRqqVx
gFyH0kOzHcMCEzTDiJOz2ibvMDEKNmZu5RuRjODSCu7W4nW92FxGWeGDkSv9eUA3CpbvwUMEP4Ke
UPXy/vZ4Vj4SMXRObkamamL+KS/WH5j3mnaUABDgmNKHw1y2T3YQjY8extdYsjeF5x9NOtwbn0xb
mUjDAYOtqqopDdOYv+mLwMFkSE9GQC3QnwUzhxAoyJ/Jd0APnLxYhwZR+u97TJeODo20fNcPbfHY
dzTdSAU7znlwpwVox43vOy+Vl1c4s2CAMjKfX7GWtBdHqNVYmF6XxXS20G9rPB2Cl0G1urvD3OMU
On/5tGtK/F5vf4WVBcxi4hmlqVRTzOXB3YqwkwFEpXMZifyklgkujkk0SsqlfvP5dqzXNxhZNW0K
QQ5vmaZwFq+H2neCcIBJcFZwtT+IAmprVORw+5upckWRwdcJk/ABGXHjZ9pm/Kiw8u8BGqV4fjkw
gMz+MlUOxuzpiBwzYMP6YFAFPMVeoH5PVbT+b//iV7Mz3zUal71pauRWyz0XFaLzbNR/QJsLpB+o
uJooHu5BBSobG289EobigrtG8t6+XpSo9cOMHHh7lKPqlgketRrEfE/dWPyv9vc8IIpRDEVwnCy/
QKMi/D6myuzNPLzPwB8gAkEW3PofJit9uj15rzb4ItZiSKE/5Ti32yOk7uSTmTrvANs9BYEGXah9
U0TBxktqWQWSz4nBi7HN+/7FvjaafNJSuv9nc9TemQql8MKvT+Sgn+gT3gt7OheT9YaO13uZZc1W
drZ8xz1Hl6YpTS7u+WS5jp56MuVSd1gqIH6RK9CdM+8d3oxBI89NWsF5qXL1Uzcgfa/JGAgEujju
iJhdufVT5lBXJ8k88STEDrRZEhh9cbJCJII44kzjGdVQBaXRehy/1xiDvgdp+5dmtP19QEoLE7gI
3gdKq53DMQFm62vhuxh2/t7ApfeNY5rVxhp/lXE8/675mBGYntvLJ8SkF2o5QOo+d1agnspKJPfR
6KO2ReI7furNcLqYQsQH7HTr8+21uFwcpu4I3i18F5MDiNCLz6O2aTWlqjm4WZlh5X5EYRu2MyiW
6I0mJY2W3O0m76kMFXPjcyx29nNkPrzKrlZJfJ6vo5fLsiuNroKS7OqaFbspEJgTyBSkuir8k26P
crG7/wkl+DKUnR3uksXtTQc1bRCc7N0Ec1w059VLSX0WDiDQOInc5+1oi/39KtpiSgNdt2I9zns3
9pL7QmRvaml+Hxvj4MTIegnj5+1wa4Njd5EoOKpGRj7P84t5HPGLarVq6lww9OegsO4ms3lsPfkF
UmX9L4Zmk9Q5VNgYxrIS5IE2N5yqHLBlUvC7jcJj3qtITFfwwEtRKneloX/54+GxRhidTmnTpsh4
PbwC1jq4Bdm7gC1gsidOE30YvdI5ASqFUh002sZufL0uKRnRGqHYRT5p6/PnfTGfXYORNTZKpesj
2nMoWvj4mSx/a9PWZC6OI9bJHMiigGzTkzHmjs/LQB50jS5SCISGXbGnr9M+eHgybczf+nD+E2Ux
HN004sZJ29I100CewpjLbZdjv/C5IaWwNtbHajAKYQY4Y56h1iLtn+Ig5CBHaMIu9E+lTesawbF9
60RPtxeFtrhVnufOJk02aTBQ3TEXqwL3TjPxi650626W5Pg+65TzSNilE11jzOw6RFiga+86L4Od
HuTHjfgr306QsumaQytNgm66/nax0RpUfax0log/JP2dh5R4T6O3wU0O77d9pabYwEc7y7pHMvEd
Vuw7BWAMFigbn3deJC/utHkiqDrZjI38SFftxUO8oLKXl9qQIcoI7j0KIUgAkYss6yMqgsrG510J
xkVj2Dbf15hDX4968kYYeaCBIaHiVwbhKPfhSgrFaXNXq+sMtSQoGs3GA2BlUZliHqWlUcvSls/+
oVLoTete7fqZiO/F0FrHKByNB5MUdyPUymfl6eMY+nwA0KJcfFYZScWB7lIxm6gnIJSBzmYs1a+3
V8/KgOj9USgWfDyTztz1NKIw3A0yNipc5qSHojDvVagu/Bz4QLDKNz7aypgowap8MjaKtMTicWGT
3DX8v5WbAgw/FkY6HDnhtvL0lUSCcqMqeB8bTJ6QyzAYihsBfHY3EU8jWvR7C3RAjgyVFf+2rQJ/
Ev3Rw6jLbn7dns218dEfwLWNLohO3/t6NjHIxnijTbFB1Az/KGq0LJsUX6XbUda+Ge9tfPOcOV9Z
tpZqjHBn67rWTfT+Z+lFR6sfMQ6YjGgjLZqX2GJDWy8CPc/zi+sHfyG97oy8dRG5+jA58q02di5i
eB8miV1wj/XtHw/MppFJ13AurcFOuZ6+IAKOnDQ+unijBu6lNhHOitugfFQ0OBF/HosaJUVyQ6pz
eeM6ViG9zpLYPLoyQog01K2P6AdkoFbkxptnZRKf0QUaBRSKNmJeMy8msUSgoRNO17npEM6uRB3p
bY89G84WuTnsGt/fGNmiSDGfhfSqqLtq9CBJ5BeLsKX/Hqm6aN0J5lbvZvoAPawu20I75Pji/sIU
ksp0qU0V6njt8D222nEjlV+8Ip5/Aiq6VCwxSLEp/i/GbOT4fCZ6gyXIGKIROcJWRw7socTx4VKp
8RnFQZg92tb7cuVSoGypkxNSegbasbjzUbToUiUeGlf4vf+dSxNxTidHWaPFt2FvFm38/vYqWgZk
6XA484yjyWAAYlmcNF5QIQLujJOLfKTyIIEUPXRTR3rdhBi2CW3a2CFr8SyD7NoBAmO8gjMInZQm
SSIV9KkZn5z5hTj11UkX6bshlBuDW54z8+As3qhsDpteyLLQmKAQNWW5r7p6j2uM1mBN2CCueizt
WNkY13LBPIeyZgjDXKllo1wvmLATej14seraASadnAyHuoaUjRAZ7soaIlij9xFN4a2G2TJ1ew7L
MjE1k2v29edDFMwpMAh2O3NAe4oHy0iXVwVTbpp/42X/Xva4uEOve4BKRo4h0429ujrFJEsOg6bm
ZiwWbGdVPkDpgnKSULv58PnLF1V11+JzszHDy2Pon6GCR9DpnnM0LJKzxCytsGsT1U3Kzsc1fsT8
t4Xc8Qvlxg9WrwYzeTrdaCcsj6I56Ny6ADzo2CTh82d/cfZx/KAqkOLqgRhq28/22D0G5Dj/Bjg/
H+IGB6oUM9i7KKuHU0my83B7ey7vY+LPNVPwZ/QzyI8Xg8Z2M1NGLdHcGnjQpywJ+nu1Ev3G1K5G
sRxOXB2MACDv61FGuWXoJbp2vESd8WibVKXF1Awbt/5qFD4f5xtVWfbKdZQMAbyQu0R1PX7H2Yai
dmibwvjD22qeMabM4fYlEeMUvY4SVbWSVaqOTghp4653JoTJoInuBxX3V2v0m4OahmJjAld2AUFh
CDgcauDDFtcF3HkHmsWkuqLWT45V3Y0Neka+ikLPn68HOjMq5Cqb4S2PmTQdU15ngeaqOaBYRF8d
sH2sEOtwO86yij7fBGQxFjJBVAgp8InraRws6N5Dl0oCVQev/TVB5J4+JwGykOEPJclxLUB2JX5C
MgNLD2SzA3RSoAT4+slHfi5AthwNh1kl4PYPW7k/AAgYusojBlEtczHTjjJa1MUN4ZLtY17vz2YL
Vvixmbpgl4pkY7pfJeLzNHCqUZgXADqltdh/bTvqQaVMhDNxekaCJsngAOHlG6ZIxOnNUzj1s/T8
X7XU3D8f6QxGmhMQYADLkzX2Rj3MUgcYXIbmiCm6fTXqO6UoT92ISujtYCvXl3gRzFykAShRQsyt
TeFKDxHJnQhzCUMxRjgSgqn3qFudhUyw7LLyMuvIZP8ivGGCKeFvXlbLPB00Q4Z+GyKKapxYR4j4
/qfSQoK07sUA1MCycBxkKXHRbdWxV3auPnfBaRDSBrdnEO/LAz6DYTNA8JjcQBs+ej0r2bfEo9kN
325PsL5yUwNrojILhoQF9WpDiQqNYqrPboQaiPemDi0L8YREOKhup+hxpJ3VdGRFVd5dMkzfcQqs
ouZNWqr6U6U0pQ63wvcSPg1IpJ2q1/ZnO1HF36pumKSHY4hUZ6AXBUq1hebh+GUEujyXrQKZKJa4
3B+gbfXWnYFU/WNGiyhHmFPYb0xOj3yHVFf+1cttdTqUESi4fWWOdBNuz8HKItM5mufmozQ07tTr
ufZ6E+ErU5tclLX0XSxyt6qbuz5Tdy0yC3XRfMM8diPmynmhc4zNW3huNxuLqy218tGotHxym1j+
pnB4hEf9oDf216l0Njbsyv1GzYhnM2uJdMhe7KEI7W9ktczRrQKjR/5I83de4SWn25O4NiBAqXOp
DkQFeMXrScQfoCinGa2Wmdh5KpH3caa5i8xR93kXfL4dbP2L/SfYYvaKREPqt5aTG9ptf0oUbXCF
HqZ3pdNBaAh6iSVezUpFVWjju2mCcbx8unPyXi2WxUGfQN5tmkid3AG99ocuCIa3k60jxowl+Q5s
X/QxQ4TjIOy2eCOnQLhh2eNHPHYQQ1MkyG9PxNoxwQ1vzIUfwNjq/Gtf5IGTxp7IQeG6AB69OzPJ
rQfNb3/xq7aypJU0l0o2rvFAj2hfW4tVhAhSaMAcndwq8e4D4O0+Pg+mFiW7tO9+oP/99+2RrX5i
ICQkFLh9ULC7HplhtA7Z56z35StR8ibNHRwBIyc3fkcZavLpVCMLUdiBiligIr/eDr46rQzXtHjz
zs+Y6+AcYEgNw7BygRZOxqfJ9trvdodlyreeVHUjM1zdOaCRVN0iEnv9OlicCqcRPW+lUnb5rmnN
o9JkJxS+foNR+tNK0PPyRalm7pBR331e3i8WTO5PmtZNyeS2ShOhvN38RFy+2SOwNGzslLVjB01E
MFwAinmhLBaMhxIQpjaccFCrafhplTxYFrnh7S+1uixBBgIMcjjDl+fohMW24Tk696Q0fyRldV/N
CiJBE+xQa/09edPGYbqWeQEFpRTEZsOzXJ9fZi8mcAxB3FEIGV0jMmaOb6HswYD7e9xejH0gE1hz
YsQmiY5/2D/F/uaLfm25QEgALGPT0nWWxQOz5lWE8B1OnG36yyjHX+ngfPHSIJpbIH/+zKMJSAl7
rvhbVJivB8vDDGnU3hhdfBSwkY58FKaAqmzM6do3FLwaGBLVglfgriazJmio5ehqxlCf2nRU3Ca3
u7Ppox0cRDixlqq0z7cXztoW5/qVHGe6yQJdLM8ORRp0yrLR9UzlF3y7twBQaAKGKCHdDrR6Y7yM
tMjV+6TtQFblozuYiObGDkbQPMvyIyJ7+BMoZvatU/AX6zovOuWGot5rPfriwisFTtBG8i9OG9AA
Os0Cm9qas/ikmNak7TR5g2tJ3N5QMsRAF/GkfRj44ihi5BRuD391uXI50VIie+LKvl5CFTRxu+uU
wZVwgyFO00ry1E8NsnEd6l23Y61+U4dnmA3gn4x2Xmgv9qam6IMYw3bkceg57pCVBlyYpDhTKzE3
XgZboebr60WoehISCjuhMMykHRL36qdSGVo3TdVx6y2wOoXIQ+hU02HoLcGqVoinkOcQq1WLN500
DiVYC7D30dsRnsrGcl0bGB+KTc8db76ir/nSVJJIs0c31noM1BXsJb8ZRhijdFimg/4votFIotVi
zoDmZeodTb5IskqObgSuudvZaAnLw6CjzbELojzbQniuJRU0UCm/UA5hhSy2IlqSUNsRWHFbKONG
7EDRClDPlPq5ULP30nc+BFgX3F6Ua/fgy5jieqWMcR3n0LYpYknU1Q27zy5BYFfH21HW1giEEwAb
/FMaSzpeMmkVZpUkEbxif+A49EH2EUrwqE9lWBbfjvXc4V/mwDNi06asTMnKmH/Mi8Xfx1GX9S0V
swgNygsc6/AAAL7C60G39rIuUXkoApF9rzw0YhDzRuYUuYe3XadWf3v1mF6C0IOTniI6UzZZfPIS
DYfIsMwusrDFxzZQ8lM/dMOeB5Fynxd6j25hjftQn2Fp3IPCx746M36i14yaXD4Lc4WOf2eZpYma
NnNxiFF9fgJBiOx84Jdcxdi5pai7PMK99sN9qQ7pUXQNOvZx7j2i4lBeklSMH8PB0O48X5LWiqGy
ToDJzG8GXqU7jvHwM3IXKsp6Q3fI6TndKwOumX0+mUiPK9Vsao4netmN8Fe7YPzSSa/cwYwxH+pZ
gZYaJo4W3KbZ52rMFezoYuVITyl9l1kVvPnBa7sdOv0exn/W32h2NQcLLxEXITn5sxQJCHW91Fxj
quy/007HqECjgD9oMTr1frZVeVlZthLItUmTief2q/uxjawI0S7yHMA4Q7Fvy3k3Sm3y7Lvbq2l1
5dKdJPvFNfBVAcJyRq/uOurnOh93F1rqucc8XE8SMvvWNjYOnLVcA+wKnFWb5gvZ6fXSxfHcauUw
8daPMZ3yDZTQMSoMFWTX1BaVptAp9Y1a/WpIqEMUmFmZr97fg2ZPZeCzNU0PdtcxT2KUAMskHx7N
EBELV059BINRVuLb7Zl9dZQ/XxaaA39Daq+rvxrWOC1P9uCChFR+KGSAHlOvpP1dNTbi07+JBfsY
dApA52Wm6GPLJ6vYDC5o/7QP4PB0FGnxVigj5Ahvh3q1Mudh8dczj0LSrb/+hKrT+nmIpNnFqBrj
09BYCpXPwd6I8uqqmKNQMpk51eABlvWMjucDMHWJnbQZ2J9Rr0SbM6Ver/oGDvNti9+JSFBGIx0/
3B7fq/VC5PntSRMdkiuX1fX42ijxoglFmwu4A284OKiiPYS2hxi8LGP9USv84HF+tG21t9eWC6wy
mJhUSm0ar9dxfbx9RGs2SAF7WR4hYur3ycEqJP87VEisNoa5NsH6TIqhBEbpfMmICUWidkjqJJek
SABZVGhsoQI9fEoq3M2VcJAngRHrX0KgonJ7gtcio0owM4CoIcAoux5oSGKjZ20UX6KhH77jVdk9
DXEJHhZpdWwNhH4G0Yo/nW9soUbXppin25x8zyzbWX7h6uLsqnbCqie61IUyHSbfh7SmRNiYKmZ5
uj3I1VAsoZnQixTEMiHoFVI70VrRBU6vvwulbs0Dgp+u+c5GqLUFC+j6/0MtMhxFauQCGJZdkCf5
oTettjPsEhp6XE4Hs2pKt+yK/k9fpmwSY66PAxmdoaqLxYqOiYmOsxJd7C5rjwXvV4iqeXC+PYnz
n3KV6MxR5gY97UGy1CXiI3J6r8G7ObroPvagZmiiGxXppMVqFVSXsZPWVl14bS7p6hhcTrTTVDH/
+xepVVMlaE37OAJGSpQfG6rdPGHacN8nKJFnaMBgbKxuXYprJ6o5awk8sxcpEV0HDY1ax4sgxznF
bPJzUyL1OiACtbHt1ibT5H4AiEBC8Qri18dG0VQln0xrivFBDiA5c2cK3oaGU2M/YjsbV/1qPLY3
FFUeFyzP61EZUVbmTp3FFy/usvvaEcGDkCH2RZzieGuoGy/CtVPFAotkCZ5qVNfmDfniy2no5Tdm
w/EJtyHc1Wrs7JTEjzBDSsbzmDj48HUO1t1evQVmXvt8HGaAgphbjTb2dWRqC1FUdGFyaYJCx2my
RJVxpxdBVR9vb4e1xQlCBnwcb1Gb9tR1IC8PlVrX4+TidyUC9Xnxl9JVbPtGa9zG6C1yYbGBJJk/
0nIH8i4EeUSlRiJRcB1SccoqwZkxudSmEr8PS61EKwzzc0yjk1PeddOdjh4vmDk8oPNw2Ii+NrN0
OTmyKS/O+Mrr6LnnWSHUkPgC7p0SH4K5xzaJlY2NsXJU09PWKCgCeYJEs1ioui9FagRMpAk370E1
eStgHtP/JbJxS9NkZTpnKjtHpq0T0Vw8gMMg0+xi7KLLGI7lOehBwwQGFjc1SL5DMuHyxmq9L/qu
PeT0l+9ur59nhYzF10Q+Q4d8NX/PVyt1aEvspUbk9SA0BBrFr6n/7vsG7qZxPdTIwNFjuKCCpiGH
DRFvdIWCHpTfFijZ7TF7ifUDMndlh9siYMdd7ys9Kl5aWn+k9Bt+KXoZP0W+wH3BSyZ73IUoamWo
MhR4N9VKbcUPlRYAEED+aPwSIUz5g9alDnmuHH/2Zi2wb+bxp+wrko7H22NfOR4ALcyVVGCzlI0X
m9SRVVuRdYWXiOvsu5biFwVNDYNcyILNjvMk2is+NtiodiV/fhAKaFl0M+A6UrtehPbwg808idlu
jmhPfYIxEn90xqa1diiJ6vqjI5pBHm4P93Wd/J97mcYpOI0ZW3O9dfp6gk6lhvHFaZEDO2A/ZwGw
mUWIHWSNeRd45nsw0YCz4qkDrqQMcf+DipPYqHcuGa9QPIBqIp0CdpiVT/Px+ofEYxyj3IctGOU1
FafVvFIfOLqUe5Dm5XfVyZr7OsJl+6gaYwiUyRneV0mPvQC+Z8E7vJ6aNyG8bsw1nMDaeBo+I/cX
G0LOb182pcNPMxdbv4jjNDLVMrgYvVJ+VCvkG0aAVPHBiQKwcaai3evBJD/2bSI+6J3I7uB54AM3
ZQncAx+h0KaogbXpgn2TC//SAV9U8enrkrtMwxq1jpHwE8Ps3WRKbJpRFzo6/TQ+4AmrH3MMhUuM
hZRCHIoRT/Gdyj5yZdNPLmKd9q+hSfRTFnsYv/KcO7d9j4ohDCHLxeXb+5h0+NQ4TemdGZ5+pyhR
/yaNDXHfZgWqqeB+H2KloYkVl4p1UdOoeN9p5XDgChZv8gyL+rBPv+K97qPCm2KnhKkhQiFFMdUX
ZMKHfYnswgWX7U7nsAqqoxdE7b5CewS3txiLu47n4R0ev/JtRAsLmy0rftcPYfb3COn6WA+N8Z6e
bPluiqvuc92rZrBPcDlCN7XA+YvZr3eJFNPFQwYfT9JsejSGFNVvNWqxRJowIfEM7U/B+vOKJA+a
1W9ITRBwu16RCfyqLpd2eDFaszVPHkId8Ruho5z3Lza+0EgLyP8p5y7PnDFoHDUUU3RJMcU6dw1I
M1VUqVtLRO5Dbej2tzf92kVGlgwtiGzLfgUz14ZJqRW9jC5435Sfqr7r3aBUIM40pfzzzBy7cdi8
8zTO6fn1HCKsJjvFb0kmyZgxE5XdIbSF/wa/J4BQGMlsxFsbGkmI+Yx7lByn1/EQRzZjhzo4DuaT
/GL3Yf0ElA5PcMPQ6ze3p3ElcQU0S5maU8Hm+y3GVqAwPgg5+Rg84yhZ+0I7toNT7fWqq/AZBzhz
O95KWqej7gFTDdof18RibE2hQMlJTf+iRjaVVh9zAPqoHXqdOyay/eKB5vOPPivU3JjVtcizdgqE
H0BWr46/AJPxslMH/xKLcIAKawaj4+ZVjjum3QAy2AV6gvBuiknPRiqych1T3KG6CVcYCM5y/Ui0
nK2msPxLaNYZcH05fNICrcHvMISi6pT9sY6proY6QK/bs72ykuBp8ygHzD8rkCx2P64a/lAjv37B
CCQ6+ZVjHO1akydgxMpGKHqnLMvF/YIwFfRsYKe8YpfMMSVIUctDOveiRBIlUMtXh6891L493Tr5
oVIHHPvCvjjHTTEczTIIcVSUyYOvY03Gm7ohW4nSEzY6+ptQGR1KYPlvFbfkEpl1f5wh5AjgBQ15
alnW9qPvyPFiIsN0V9iVdiaXcWAZs2AndN3vfKtCnsvC98DfobQ80FEKvGMCKkDf4VTTTbsmypRz
ZHjDGXmbqjmIUdfPGpnET+Ray2953NUjPvU2gvgBOCkFgsBFG4LhGwm8tRvNrjnHgYczkM71hGFM
I97aovCLfW3b6HYbBl1fbINM4KMpva9ZOxrJPlJeHQtLHCt20I/wpyP4GfvD4NCatC/PssDVwuuR
WFXGMT3odma8aapuOGZa2gE4TaNjlft4mdr91MKmlt0HMSgfZTYaB5Nd9A5rQZyiScLqL2jwTyEE
1wgnZKhGuy5E3jy0+UJzSQEDkA6jorCPv0aVRwXQsupwV5Ro/nOYk6/xH52oFc22AA6Wi0Vl5Re1
k/4Ho9TkXnq289lUKjAdNiwVpVCwoTL6U2p7xU6PJxQTuYPvTAxaSbXpsWVg2vdjhVFEICGF51aM
o3mfo90I0Fbi1ViXp5yZYM4jH1dIurn7Mk6K41A5HTYXraEf+6lHbvf2HnlOyhbrFo091HlAkDiv
y8lF3ObcJFp08ZSCXWKXEe5TZdeG33AoM98oXMtPbRDaH0TaG9geIbP9GKJMHB9ASpnY3rMCMGW2
o/FTNfX5xyQJzV+1UH0EdpXeeRsZyj2vEeR7NbgQ37AmGSaMJBJHu6B8J9F3ND11xKyv0Ewc1bzK
36H3F8yK04MDIRogS3UM0gbuoF0axmdnLMt3yH7GnzkrcUkQvUDX2aqc+KfZoFp3Uq2+xv5GDx3E
hTyhvwevFst9LfTAP5RoK4Z7M/Um66GHDuL/TtEUfPInMT6hJUalu2373yiol99w7QIyOU1a8AEf
uRFl8B4prl2aD4mxy4GxI/kLeXsH3BzWWiRxQc/0ElN3q8fXRSui6U1kjdnXtCgT+4AnKtTuXUVW
99Q6GhakmT0546OlxVb1PuZpmGG5PIstjqyFdwkNhS2CysqLFI45VRqScyptyxJbR3dPdC1+wxNY
/+MgfPl2GFLl0KiZ+j5Vw+iIYo1zyqepLHeIQzUbZ6RcOSEtQCAUpRwb9PbislUzz2zqVM4Xgd3/
NXpY/aK3OG5c6SsXnSQptUzefxA0l43nvhq8xkFj3m2nOL7joea/SYt62lm25+yLhBxdNTzj/e1d
tLhp/tEEsaSGXCagTDKX65wl5TqQEVClc1zXD5M3C91/Rdx+Y68uspX/jQJxF34D/eelXEChenmL
Ddd4Vuypd3lEN08DBic7rMLtfaMF5kbl95UY3yw2Mr9mBRnLTKiYh/2i0DbiNWQE3TCeo0rVaHEn
6XCZcC+Qh0xG0dsI8ysqC5F3rJTiN9iWd+XohAdPwRRO9In6Efhg/NbnoLd2thxHbyOnWZt1h1SR
Zx3X+6t+ZonzsTOakXpWKshjWqWNFZWjWv+KheyWbNJqLIjMvG3heFCXu54K2CyjL3C7P3sjdnu9
iFm71reJCbi9khbL9/kbz4Tp/4szpxkvpry3KaYU1IjPQ4XToo8vxENkJdNnFPi8QzCV+b3wa3Vj
IleCUqOimwgBANLMM3L9RdBUr7UhQdj43Hp+AFzA1IdziETVB8OZsPGcLad3YSOHP6wbz4Odq5v0
F+ED8rJfDBa3BtpCWP+dLUrF2CR5yvh33XnS2Ul0bZ9sv0w/3p7e+U98cds9R6TRB4p35qO/qsr5
QVmp0kcsyAi16kOE9+9fSR38hn5QXqYp809C1KQKGjbUtwOvrB9OXQ4/3oj0OJedsEqU0ZB2/XSO
DQAIEuo/dsHluJsc5Khuh1qcs/+MkVaqjhTGjHNdHEbRkGDICfH4XMYONkcjNxpWYREuhRsH+tpk
IgKDirkm6Z8ucad+qw1Ua3Lt7OcaPpQ+AqcV/9nPuvBiqoDm8Di7Ue2Mph03dskS6fc8RsTTkVeb
6/DI/F1vk6ZG3Ck2Pe2shbmHh52VxNq+qRXLwbwupYKspEaGf7IiFe3QtT3ZAxa6trofFWyl93Wd
lsWhGODw//mczLAgwNTUmLkOFg2eCVPmTgSFhl9LMZkHvde87iTNXEqEYiNj2NUyHX/VVVJ9oj6L
2tjtb/8sqbBY4IA7aaIjGmLxMxbxIweDKUyy1LOoLIAymsz6+nsxhLEGQ0RDQzYJ7QIVBgG3ZozD
gOpzmg7jqYVdCXuzwJ36pOdqN5ehTCdyhyoQ79uqSH7gcTj+CPJYkRvrdeVaQyUMaUPUhOip2PN6
fnH6TFOBzYS01XNu5f1BCaxxD+jphGB4tEM9ZuOqXouGyiZvb7DMwO8WWUiTdV4RmxzktTqTOGuN
dFdGZZTvjHjEO3u0zK1izcqGBMMlMYRGq58Wy+LVn9hxkuk9p7aCnjomcUUYWBe7zHuxccisbEiq
XNzVFJ/p/C1znxGmnsezmkvKip1vuhpn9i7yZqq8Z0X1Q2nI/peXNNUhG6Pg1+2Vt3LAcQ6ALQYQ
ykiX+MLMzguQB4Z1rilCZvDDBFDtFjeL/y7MYi5bHwOzOCSMEifupDePsXB2U+t9vh1m5ZMB3Ufq
4BnA9CrVymtP6bAxtM6xGd7Xrf0URIC/bsdYWYlXMRYpRQUozy9zYpCjYqSFxKCCrfRvtbi7HWf1
y3BiovcELZ3j+np/FYU1xVT3rPNgu2i1g1Do90nbH/9FFP4UApF7v8JemQlWui3GK2fDi13fjP/S
MBY3smajjr/6YVho8PQMUoclJMmxywwPnto6N10a3OEbz7usxLHxXwwG8W6ubEaDKtL1lPk0dmkh
j9Y5K7Ce9Jw7siP8vbegpGtfBgiXA0gclBWl6usweqVNKemxdU61GpXyAZ/IYG+jx1AdUpHBcro9
qrUF9zLc4uiLzTLVGs2zkGs2D7wwdyoy5h0Pc2urqrD2lQzePOhWkX+8OvFU2ChSBXZw1vrhb8W3
sW4QY7wxnJWsFWDs/wdZ8qTatMinuLCss2cW09xEvU8HjHu4b7PBSfG+zTaelqufC4gf2DvSVeRr
rz9XC9zAqLFfPJvaJzUc3Dr7lJbp4fZHWh/Vf4IscmKNCiwqZgQBBftVaNS9J3P4bfhwcpMJAGtr
/pejWpyodSnHsg8D+0wCd0joABxUJfgMOCb/F0c3TIj/m77l9wKe6CQYj9rnLsTgQ+93TTNiFvXz
9vytLnJ6VfT4QVq9Un8MOhGNqsIi18La2oeRth+kfdLqyNl53fThz4OZ/yR6wPmA9VyviLrBM7Wh
C4+x/Oex+KDB9i/SLyb6H/9NnFewITyvUJtruPX6AodQCkZl3tx3ZXUwou58O9TaIv/PkOSylNFa
VVqkgeDmCy8pZidV4Dr+lrDd2iJH43/mQs/Iy6WCJHe25fnUJM8VxfIddtKfG6xEsBavfvZ46pRJ
tnE7ra0KE+wjepVzn2fZCig1b2zjibtWCEyWJ3tvO9UjZ+xX3wtPfz6BYDpJHBwaglS7rteE42Sy
rfyUDKXHClRiHD82d4h43N0OMy+tRaLP6v5PmMU54SPN16eCMKKOj539QzEfwvZTBtQgUz+P05c+
+xcLg+30LMAPAXAp5obl5ED+GBPQI0sf+zNaJHeGqfx5GK7DZ+cdMnSA8dfTF1lmFcUVYbKyLtwR
R/iJbvtJ7zdRcv9QNRZzCNIJrBNNCzKgpZhuq9SZUlWJeY7zekKhi668n/o+HPwU+EtXlfskVv+H
s/PakRvpmu0TEaA3tyTLtVdLapmbhDSS6D2ZZPLpz6J+4EBdXVBB3wADDMZl0aXZO2KFz4apndEl
jsuOJh3bwRFCgUagcGTNVXKjWk3RfJXVVzOf1A0YQ/MDaIpmvzSuuG8C5exNtSwfzbpth7hybZ5S
UaT/JVJp7xKmlXvpFtM3VY/mY5bY8pPI22Sf+3r637QMxsdmCuYY2VnyIUuWOWpB8ew2r1cbqkyn
amzmvTpWrp7sm6pxI9K3EzKb1/5Ya3YWIjD2ojJ17fsl6esfq5vnh7WS0yGfSbsMpZ/KL8TpafsE
aMA7f7RAlTeAbfR5TGJSCNMyTArESqLr2udlMvqbtdLo+FTcvFjkNbviyVTjYzUU9n2bZsaTt6yi
Jmfcqm8dYwieJ+VZB3JXFXmzCPKf4WQOv7piye7GZqautLGDyYarH3QRdMS5uN3J6kv7WZoi4Uwv
HO2drTXfe9Hb9LWSJAbqWaIxCn50hdG8J41kAbiyTPcJRPzvKlVZWKV4QbeXKGwdMVLltqr3sH9X
0ikFmBJjSNojbZdsLzXXj7rKaXbmpJpDrUp/R82Aptk8qtuB9tt+TFftnp1ZdZch1PxcWmzZwnlo
U2JxHPcbJq523evm1P8oJzfdRCLmFlHjZLdzLtujVWrZcS098YwdYPrgBMraTc7C0chSklZBqf+a
nUwj4r1bwTOh02kPjazWQ0NO452ogup5tqmNBXk9Pc0WkfeFJ7sfU6G4NxScynDs3RfXdtpdVuE9
SEWXHCRBqVHG/oj2l+3cQ2hsCYS2/Y9rns3RMmTjQRDudUtVzo/MaSpOdFKCuHFQamDz1Xc2mIao
ydruqLfWQGm1M0Ld1bosNL2xxFoF0zEpmvWxGwKagKtZenno0kiGR9M4vIN0/Coc45/4BPowS3hZ
R0AUsbQBBgCK1iNqzm7Ep4mZluMEqhfdK9N4MNIOZJZJAk4wt0GU5nOxn4klvSdK3tqVfU9MLJ4h
sjbNIdkTN19RyUud53Toiw+lrxOGo5D839XSp8vmgYLFOQ8lTu+Cdj/pzXag4yNNYOS+ZKIfngKt
Go+Za7GPk6lJao5yZvXJ6ltgK2WpQneyp4NACHQvrM59l6+Os6vWGp6gWWWxZgFmoh+o9gM15yO8
bY0Y9yShk7i0GVs35Pz3jjnnsUvzPWqnWaMu1i/AFZMpKjXT+7ZORAaXIP8fehTYkeMX7UFrpb1v
EXveIbTUP+dm75ZHy+5wXtFoh+7FX+18B0GRJ4ou9OrqZbBo8LbVhCF6SXhiwNc/8EotcVJl6n7S
Zf618PP5dt0Y3DSg+igpxXNSjCTNl2u7m7K1ciKn48MLKIFKaiKEwFv0rZ8SkS+PRIA293Pe8jiW
zhlD3yTXPiB4r2YqWOs7Ik6NF11MSI0zsbi7jibosZK1fkDlt+7dxetIGTCV+Y62fJmGBHMY75hT
xE5rHPsGGdQYa0Ppv2tTvYgMV9bP+bhon2kZUcvShPYdhjCJmnlq0d+lJfyCZam+UaTo/jArPXkQ
Qz5+8GgsMiHliXGguIqeqTFtHA6repga5DGRM5XtafI5HXRapQ6UNbOdU5jzf3omxH3eOi95ulmF
19yNHKKt74XTyLhqEIctyVYj8nt/iqrVmuPR8qdjNgV+iJHN2DMneVGy8PcCSTqgTRDUB8tKzR1B
VN0BadiCvExPDo7j1KyatXxZ0ppcdj+p7lPL024x4M17lWTtJ2euqhsI+sQU8LpFqenmn8qxcnbD
qLp3elGIh6HuCBQvvKp8L+u1PFmraTzVanI/923vY+cI5A2KdnEqWt+J5zoon9xmUsikJZhN4Wcq
mvPKBKCraV/NUZWHSo3Dt2nOxs+Lyoy952rWXWrQTq0qxRGxZjWMim7wwIJVxollY/2lXKIQwUIW
aOSs5fOGOTiozhEngwdCFLYnv3qTcD85bmX9sp3ec0IfwcJDMoxNlKmh3/vDLKMkF8lDgIfyVFR9
+nHotGyX6n6/1yjv7DZBarQ0qf+5UqXImJ6Kbkd5UITZQrK36Ofxae3tNKpXu/9gadn0iagBQVTx
Ij95i3APcLznw2T7/dMcjMw+hbDQ4eEA12orG+5GRV0zauo6/TBoBp+0k+c3yeq7H2yqxjurGcEf
J8SKeWowD8VApu+cTuKYb21n/o2JiOOlfBRWkJyEaKo6ClgjltDtJvOoWm+CIBx0O/AESawVWRL3
A1571TG3dkh+bq08sYoI2VYTIVB0jqjJ9QiyqzzUo5URvadbp0R5Mipz4FYqyEeoTERzoagYq5hj
mksQl6b2XmsQ0NyBCskwpeImqvg/VISJd3qKvqDvjec0mfzbqhbjbW7W/Qn/SBFPaFlCWQbpTk9G
/SCKqr4fetcJVSfsaG1cvaGXboxRafVVFrpEV+8U2cqPgWrdn83c+vdBkg83ae5aX302JyZ6eISN
OjDJh7XqeDu2mBwWhk5LP3S6bL6PaWfHVsP8MUotP83+YkWZ1ohY+Hh3BYHwd607MZsamvwqWH4/
Tzm/xQ3G9n5gxYyVZhhRS5R8bJFAsFv9AXx57SwvUzBqv4zE6MlZ9t33ekKYypAtHduARISWMAhd
s1c/7rIpj7Vurf75KP07jJRGFo0X/U3ZqCj6xmrnojhZg73sFkgE+4x4lTvgB+mnv2//356gaOWj
7abPQ2AU2+XX2+TZG8Z0yBz/2CbWO69VfChuE/Zadsqy9ugVyRVR9YVjIWS73wyHAO3AeYCLXlmJ
krK3j+XqMJMLcVsE9osS1pUS9sVxtu4cQjHq885Z88pwROLrcrKPZkPGRTPtvLE/NGt15fT09vaR
zWNtqjSQfRiAzoZJ+Kry3GKYxbC+FhVL6tCgga3nx0nzf3m9eeXNuHBaC+xNQkllfMMsnrVlgEiu
XQ3e9EhGSHE/itoxwfyLzgmDtWdD2VNSzeNirteXhhZtFQu6FFeu+UJRjqYQVRFnu3a8qq9fmTH3
c8cTLbNSLZJPUz9ph2Hor+FAL5y0QesgviAZGXujfjZKWpQpy41vHsdER1U4ey3mW889OvXsPGn5
2PwPd3br/kNEhB/E8fT1VW2drWkhO5tSo8oeyd/IBzabdT6ke4tEkiXCb+IJqOqpPoTW7BR8jtqs
X7vsty8UuFq4bmBYAc6+sUC52jgsvVQUtyzSWJYWZmLTWByJ1ibf2dY0xK03z1dqhdtH/vr8CmgM
UAXQfAy0aDtfX7uX2o2vsVU/VkGxxzj6FRL5A4lW9xU7OpfcAHehCP/3ieftB/p6zLP7bXM8QmKj
20c2jFYWFSJJ7NifdXa7gaGs+fT34d7eV2TbPvBFUAvQic+heQGKPHNQs3NcjaTsIoJThgbrSN86
O1XgbNslWlWnh8Qf8Sv9fejtTX19dz12Y1SMPL5cvtuzSoStGuHaY56fkN3ZceV1Yu9W4zXtxdv7
yTuDVQUNC3UwOI+vn+HM+zImdlqc0qmrf4q+SO+UuxQUeuU1xtCle7kxnjEeG+gQztGh6YAgwJsG
m/r/nP2oV02bdzIoe86QwqZZ7BhkPZA+5qJN/PutPPeo0BRy+UKxXdDHxdx53q/XeUuczK204+rM
encMyHH1HpNOo+hXa8uL25NCm4bzLJMpzCvHHfdwIxoohwQ4TVdmjLczFFJgevQ0j0i6xNj6+o7T
ICglesLgyEAnZ8iPOGYAldri27iK9J8rt68H257JH81ttunr4sshOKqm+zDp9tc0nR6RGL3HKvXl
7zf5wpvEUkZ+NpdluvBbXw+Vgig3MmP0j0TY6LesKsHLsATuUerdtfbo2zdpWzT5INHuEB95/ia5
yzxTEmh8Wpfzpzo3jNAEMI1K82lmExdWWnmla/92pqNNBj6Kq8MZwLns7NrY4WPWL/1jgcvZPoqZ
096p69cFCklutId2Hj1k+3NVJ/HcTX2w+/u9/Q0hOJ8MNkgP/XtkNdT6X/+AWVE0QsZRnXAq2+JR
9Lw4oeXUnh1WXZdWUQP6iE+oy28zNvC5Hmw700oExS5YRffBAYpd3pmYZP+Rp771W/lFSCp9lNes
72ePnbKYVyc2gSmr3bHj7k/TOD3ny3DTKO9ay/rCc9+iBuirYGKG9302JXrWLFSJUesER2Ul8bJv
YY4KfyJGYQnw8xFwXPbQ1TtxtVp7YTbGg4Jd8HdkKRqu1w+gr3vppIMujh1+y0jLHeez7V0liFz4
hnwL3yA7683sfh6OgjrZTCDRiuOCbUGLHGWb/j7ITPnd97zkWpDWpWtCIgRPD8nE2zhlPKK9X/uz
OM6q8n/liq/7gxus/njl67nw2LZoQcPgq91QGmdfj7Cyruy8STv2upntAuwXqF16VP9Wv6qdEWTG
wfHy5Yof8PKo224X3DdpDtu9/mPqQyzCitYp7agkLynF4R57wOjnUGAIsyXSvS3W+T+rS69lXF16
iCw3/3/gswle98cy8Fnejg75SSdsbtbOHDwKXbN2LcLn0lAgWODbgEd5K0Gd2sQxk9wUx9p25JdO
b8r2xZXF/KSh4vSuPMaLgxGXgvJpk02ey3t86B3VrOv4NhLDvklrz4oCF4h6WOlrfwXwdunV3LAs
HGPZ1UIsfv3wvMpO6QISgebWcOtY2E22er68ckUXlmKk0eh/2btvE8rZfLLAem7tutGOlGH7dd8I
3Ts1uC4iuZTf6BjM3T8LO8iBYAeEcw7l8Jsds06pq88aMzgKGgP7usqdsCsn434AJ3Bl5b+wZJEX
gPWaUjar1jm6a2JZwvCo2GY06Wa0lHdWq+1TzZvCpZ1/LXLcqn8fr6xTBs/lbJ3yOXV5sOvQmsHP
ff3cXJF1ej9O7DfG72uPNCo142mucJtmdQgb6UlU/r1tzpBCupvt6PD38S+9ooy/2SB5om/IE23X
Sr+0M3E0/Fz853sI3VaHYOkdhJ3Mjf8+2KU7vMnTkYDjoWJv8Ppae2Zx11VBcCSPEweG1PYAbnyC
cJL3dqbifvYfzeQaqODSFbKB5jTPERet/9mgqy67dlBdcEywvEbz6PgHZ+6zQzfTl/sfro9vj0PI
b4TA2bRNpjkycb3FDEx86hcnSC09lFXpPqd+ykY1qLU5dqmmPzprZ//8+9gXL3Pbq6PZA7VxbhZJ
BXzMNvGDowV6ZTdPaRuLCs0GU2h25TIvDMVTJHEe9TlpLc42Ff2xTujGpGcuZdnjmgVlEdNwQpWb
5IGLbHGk3Hzlu7ww58AU2nYSbsC36Z0dYEU+zwA5PcLVUgrDWu4/y6AoX4i2x4js5eaVo89vjszZ
FwnJA+sjxHM80vbZeG21jFVXUqkrlyoVEZiu9J75lN5SYJWLf/CUJ95PS4EPsF0giIeSPqIMZwh0
AaSdeq7Z16LZlb0P+37KB+urPQgSIkt7Fvsq29DxUjP7NDSXDjmcu6zwPwFlz3M06GbT7oLeXcvb
2mwr7GZGpj37y6bwySjdH/75rQk2KCK9dP7k9r5+lAKLrrLoOxyzVMtKOrqV1PfKM2oZ0bXMrzBD
Lr04bJ+ouIBCs7C1vh4tL+VS5EWqHQezH2Jr6Mwbka0mjTt3uvLSXFgOEbXyLWLvJgfmvF7oqq5f
EmmJo5ml7V3bcSqljWL419Rf5zbSbTePYm5L9EIoZb0hZtlBz8nUYv42SEin55gln6jxO2OUGGY7
4RhOxiRsas9/nnqjePZTZyypoydVfcyXzgQ4r1Lj0ZSupyHG9ybrUKoEAk8qgUMe8lE9gKOYr5yo
3z4IDoNsE4CZsmm2zydiim16UGzN1TSVZWj1wxwbWfZZzKq/8hzejrQB4jArovtj43Dus591o9dM
YflHbKCAS1OtQj002Ts7t64lulyaJyAlY+bCYkAKx9l3a9fF1K3bRO94U/rsEDx07AubnGM+Rgpu
+TU3xaVLQwTKjdzeAT6f128z3BujNuwmOI6IskK0BrdYVMyIneCVj/TCvhzDDRwcrCjcRPtsvjWC
ReJW83wUNsl36VkfbTF/yix5VxjGXQARYv/3SeHS2XlD5sMOY3anPHF2ZfNsK3yweXAsOuG9a3u1
nHS9Lp/xpNz4/mJE/WKbN2zMVEzyvdjrblLdJNQFj6WVd0e3Ha6V/y/sHDZHG/ZAdiqcKrdb9MeS
0/XFOOFPEUdQMWYW5QtQuEKT+Z3MPWBSTlHGWb6WP9MJz/Df78almWRzrrAHBbmPBO710PYy2cao
CZYf0yDjfe5sZuEyKJjL/3UgpinGAdlAfQCj4+uBZDmIaTYC56gvxfCuDZLiY4b66MrlvH1roVNt
Uj4cQMzFvzlEf9xJ2YKz1/veO8pcZQeJB28vseTuENtdYxq9fW9fD3V2QdRiAw3OyCZA09+RiEt+
/fQAu/W+Nfz3vUmL9O838PJ45Jpz1gKZcL6YEUdLBk5hoM52/ff0vssQ1857Yw4eEcU8wl65cl5+
+2ZwfSSubNmskBp/BzL9cSs7rWEQZEmkTvfmabOe7yvRzleu6uID87F6swXiVHLeBdLr3M0aTmRH
hWzlaBhNft9lebJns9T/T0OxHvC6U944D2ZNfTuxKk+iWp11K/KnwtnppPpGaYEh/u/P6tJV4SXE
W7cVtpm1X7/sifQWIw94Dd2JhMpUNcmhdNtv7CWvNXourNDMmUwaQM+pHXMUfz0U2glN0ybLOfaJ
eiDw77E1kOCYU2x176zh3qy0QzMVD+gVd641hBVrt05qj4ftbKIV7WcfWq+OW/nPjdOt9Mt5gNuN
lf9cnE7D2xE26NKj4+fLKTPEz5Qe4t7z1LWu04X39NVIZ9O5HOaA1I7CPwp8xwAn1ll2+8lp+mu0
vbcr8HZJtLfxM209y7NZum3AoCQtUvhC67OwJoTGWbxn4E5f28a8trO4ONhvgu9WX3lDz5/dmYW9
nPwjkGnJo1IqmO4qo8SGLyHE0N3y5PqPrBt2exv1kgYeDJ+N27S91n988kFvBlRxWrT3nblsJbkF
iQzF5GlI6n+fqGn6ELpnUEXkVLdd/x9DYecFir35s2DL21GaEo1nJkZ5k8GO+vePkT050CB2aogF
ziW86Yr5FFWVj27LDz4PjnSfPfQZ0BiuuiUuPTWgtixAlDpYUs++eySOwTRNBvtB1FWRlyYfNUd+
U6N2gkDx7Z/nGLaCfF8cVbEXnEsgsCi2vT5tl7XVTYTdDHHidSDuGutaZePC0sNQZOBu6W8cBs9O
Nqq0cw48DFX7ctOvgesKrN0wqIccmd11zfrb/dDmoefKtudF9Xv75P94OVLLLBW7hE1NIoef7AmT
Y6mjsVqnptp0OP5NW3vpTgDvuLJGXJpMqNVyathqRoT+vh7ZsSpbUwOdJL0GB9RnxhrDcW+vvPxn
rwlzNeU+QFnOpnt422QlL7Ti+kzvZOXkYYRJopVQ5kypgM8bWfGuVYb7/e9vy9mF/d+QkDb8rZ9g
vsFYSVGnTo/v9ZT40ngiYHO6N+Fm/dvt+79RNpIUUVnUu88PKUOTgRhhV3FCYrE+KuUE7/qgVae/
X8vF2wcxnkRwE13Hec2rQ2crg2r0SNT0aPVNNljXOm2QmaePC2lxV46Tb4djb46ojEVsA2SfH1Bk
V3nOauBWpBEz32rQBB8cY/1Wu0F2nOjwXbm6t09qG87dFhj6FFROX7+CfauSvqikfwpWr7k3CmWH
lp5eQzeffWI8KX4nsz2VQ8Qqb3aTBbEM+ZJk/klrAzMa7cTGOZDPkWtnFSo8EuTX3PAisyv+mTn8
e2QfJwE0NfboZ5/Y0sA7oeDjn+AQGaHrJsatR2Lcx7+/I9v/5Y8y1+/rA7W9zcO8isgMXt/F1PST
oFO2d+rWztJ3ulbaFbBT/Jqhl5Ro0/59OOYMaszMWA6lmdfDOWYzzFaQBae5M8e4pv/0gj9q9kLm
U+/KpV14dLRVObwyeWAIPa/k+8qC8jR0zklzJqfcU/9GWRssyfQ+CMSwxMpjBxSWXTG6+0YLpmum
/gu3Ft4L3ZGtOsAvOVsN7BowZVYH9slwVv17pTYglIvc9hFn5XLNvnThYjdGJlb1zcfL43x9Y1Fk
DM6iF+7JJCDp0c4dSRiOKz3qHo12gH0gRWgnffffoGX1NSa3cSHwhPohczS6Jp0a2DlD1AKb4BIA
4p8EEsfnSaQiC0f8pE+DNqO6JrMxC1fScQ5pUafL7bDqKEYQl2sxvJ8xTjP7rk9LEbewvO9SJGhQ
yBztKZ3cn/Oo94Rcje0Y4sexT51GNAokBjt0KqeIQSN9FDhH4yJZ3GgdrO6lKQ0RdstifPbKHvaT
lwFFcmXr7fLBr8Oek8jj3AIJXWxqcy2bnnDMsH+kbjHvpy1WShhlddQRAERlIwyKR4PsYxMPfpjX
K5GfQZbuzDStCeBQ1Q4H0hij6PKOWVZkoGqxTJRzO8cecK49oK4mxhkKW9SuQW517hr6KugiQxdg
xVSW8IxEEGYuthoB+iA0ze4J9wMZKkGXhgl16PuER7JnNQyOi8vl56qxn5Z2ea4K17oZF1/Fs6cF
d9IFuiZTfdlhsvUAbbdofyepRdx/76kQqREDDNQ+euNqHVTgJ9xIrX0He+KbymZnn5VVH49iStNQ
KzrvpFnrCoFUQxkBZmzX0vNNiiHYqSZdj5KiYphg0Ty5QR18NJNyCr1y9HB+OT+U1SeRWqyv2WpZ
sOESZ6flcGIsETjfszQNTrlrNgerRgPe+qNfAbzzgi9Mx91NH0wPdev2v8gnJp9SSG+IEt+mlZEP
63f4cNVXqzGnaHKdjm3H4J8aWfs3lqnqcOCDD11J62ylVhX5Qs/fpSnElqxt9YdJGPkXay77nVUH
1UGfNHkEAFigjA/yfYCg631nDsZdB4T11kf+mURF3fSH1a1F5IyVFU1CN3cgBsjJcd/jN+NlqCdT
kmJjQnutSnmLVvPHupTgwpR2WNpJP/TuRDZGnwUAHAuj2/tV64Sa1w47pcbleZr7D3Yq1Y3T6mM4
1TC9sN14Q7zUq/Olbto2zqvuk8Krv0v86hth5V8CtNwHh9DmKDNqb/f3SfrCyroplGFawoXY2i1n
cwmrTLu1QE8YVtImymmXf/RKe7wWgHi2Xd7WHpL4CPGgrIEg6Vy1kSZen2gBXjxwK53aw5paqtjQ
i/5TqXJCGHQCBKu4SXPrWkjphStEWcGuAejjBV9prZM+1NAmgzbmp3sz9f0vgdv+Y6Njuz7kJdRs
YVniVDzHlCovgNEyFOKUyCbJw3JwkzGySGF4760pJol/fmqkOzIoTRWUKee1FKe3+jQrNe80Vrq9
y9tUPAft1Fypdl14Zq9GOVtnSiVMPx/ZlaSpIfb1WLBbgE7BKRju3vd81afYx0T179sG2qkbq4h0
BPREZ6MKYEESKLdPALEzxWaGn6ka7PK93zryygVeWLWRliO74cCBtPMcCNolOQojdtPkH+lVFPTV
wLfamO6nQFTN898f2YVFm1ACkrMJPsJ6cN7TdNGqgvp03FO3NMuxHinzkreWRuSe3E0ZU5/J+09N
oX/6+7gXdupIcgGwUTPZ5PrbP//j3FiQm73MHD1OztSNkefjLA0Hrc5PQatboUTKckW/cWFAbim9
VETWbP/OHbtdMrpdsjjaqWlrgq7nfE5/uZ3jsbqR4NjHmmlV/1ZY+z25uORWsmtnd0PGxetrlFVn
OaK2NHR1cr110VCAk9dIJ6GKdOU0d+ExbmcDHQoSNSj6Ja+HIjU6z1Ik3SQCOvkdK7XzMLF4xFIJ
I9amoI6Vrc3HQpR5/PcHeeFl5WugqEnzln7B+XeR5FIsljL807pO46PtVv+VS1I+YkzzPv8PI9FB
/X1KQGm33YM/XpmlJtvJDPjuy42oOtrMLk63DFHgkLz+96EuvCwkGiPy4Y8th9N8PRT+yUDocwBB
fVVJEaphAmlOIODwfTZRK2KUBx9zZcxLN3LTxRKTG7CPPq/cuKgLaLsp/4Q5zjn0NS7XdeiXSGb5
NTnYpbWH4gLNCUzsW/jv68ubBumvKUqnE5477T6QmbwBEKmO/34T/xxl+xV/PK8RCpcsO0ZJhQPX
wsyTsgkbSuSQWwkJeRmlkQX//jaSLaoztbiYM7BUvB5TZPZqz0nPttEt1s8g7DtiqwQmtEDmy5Wq
HuEfFz47Uh/A8tF6ZcY+19VlyE/SqmAWc0cCa5whyCkOWbQtwy4ZXC/C7bAMh0E1DxSpDIj7HbEB
9WyKCBrnEo1WCbsQR/ZeN9ofonefW885kH4hwtnbAoUyt4jntkgjYn0/b/Rvs66ei3aEzl8YSLPa
eX2HP+++car6UepWvevn/BcS2jpOg/Eb0uofTlFVx9mRP42BJiqGy6rOMdbRtFU9R0CjsPJ9bznV
ssFz3SFaMglbOODHGJGLLXgMh41/iqk023uN7D/aKk2+eoVq/EiQB3oo27aMNuHBIdG9tI9XiwSE
rVMdLwlVq77zzSfT6q1b+tTEPk/Bi+pLE05jZkQEs6H89SbM/MombXdRz76OGFgrqrYIe2fGbgq6
YPza02Y7AlbWiTxox08GjnwIBUUT2PGY1dODHCYCAnQNzUjhyKjbzJYjwunHrEqcuB9Vf9CzDOQu
qtnPRLSSFud4FSeyScvDwhHvh6mRSGTyDBC++mYa48+G0sOhS+XOd8vPuaqzw7Cq4Unr3fqbiVVv
CAuO7Di3OTNlA1MQkiP3W2lVFh0bKAtRj2v0JpVDcSiKOj/ky1w9VRxvwo1tuRxkM437YJ7VaU2c
/FtujOthghS6a3P87LDYgtOoaLSpejrOlbpdNFO7c/l2I7fE8gw3mxSGQO+znZXOCyh0HMmlIcs5
lENeBbECWH3r4bC8H+em+mIlZnecYPceVT/AXe0T8BQGpwAe5Jehrkst7Ko5uLPbdHiPwaw66T4O
Zl149lcfjlkMDa6ITbjau7mstHuORU44csrZtSjWd9XQNJ9Fj4PQbZrlBSu7eUSOP0Sl4/THcR66
k1w6UnPWwVCPOQFLUT17+ounacNz3UjvPRKkd5qYmsPilF3sD0MAf5mcDBnUn5Q5jHdWqmm3frEm
DyP7mKh3aHdohUzD3B/rSFfehJwlcz9qmmP/GFxLwv0uzPp7WTT2wQYw0WJzr6QTV9sHskMNns+7
vuYIvY5lsVuKqiAJSqziJ7ny9o1lieaDhd+zj5CumQ80Y9wfHKmLJ/67+rZbfaAcbpFjDiulnF80
PfEkCR6OfuPTZIqMYXFj3ZtknBemtHdM+977NW0pFAq7OGVTn1OQmDD31jg9jpml3K8ZNZT7tdfV
g20iSmSE6XEZcLNIuHxfOYK908BW3Sy0km+ddcnfsRqJX65ee99qQkHmsBiBWWWcdvaJrde/mCPt
9+1KfbySqYwHV35ZxOzfOWMz3fdWAbcRx35kLPn4gSADL7bzmuMOvly4IbAWBnN4NE0iT5eh7h9q
lsq7Ka2xaeBvui3rtTmZo+fGxpDWxyBo/O+NTIoucpNl+ZBzsuX82Gf3nZrG2IGZ88WYRXHUsmpk
yqH15+Y+VRK+yQfs5E9lqjvfinSu7qUzEizak7kSaktuhwE7jJ3HBiNaatvWQpHiU540Z/xP81mH
WVLFqTW7cu8RVXua27T8uUrCRkJbedWXmjTtB6kDB5DDAp5yxY3qhLYuBRtb4S5AP/Qk2tAycaeK
0QrXfPqeNAoIe1dboZNZ7qFIeFLhCm5y71sVGw84pS/VbKbv1LAOB19rx2hZcueAqDK7WyryXqqZ
xHJ8tYpwMyz+N4VrlvFgWerZSEvm4MHwl3ctbvkQ7772kCQlDnDPHiSojGbBpG+Zmpp2mTKSn4k1
JA5+J1egwysznCCiCZiZjKS5aWSZ80QCwYxT5v37udfLg0moKNcxkiaa6w1U7pZ43eK4EUDAKvBF
4iwYPjjstRBMTi1vqsPMeKuMkgvUJySiwvylaG784CzEJ2ZQ2upDD9XzT7vUmkc8+MVNpU8ywp1U
3/SbRsfInfKTRJbyY6YYdoOpg9ygoaUiYnWwGMJCIgaNCHZNv88q0e85ZyGdprNh/yqdaY70FXV1
vejdc8OPiau0Me9V0ZvpAUFV7u4RG6w7hylhW7/m2YyY3OpDrZHVq7lV8ljyBVfhLO3g1lyC+T+/
G4sTjF7Mzc6Y7TAseI8YyhuE205m7l3CBNxItaaIDaMAAoOMKIZZz35P0H0dSD7w/ZCDmjxO07wa
IfswilB953zriYH/b5EEC+aeqR2NWX4O9Kq5b7EvvRROhi3O9KYXrCakIBhd1j3kIP4/14Fe30iy
tWCX9V976S6HwXLXONg2KE3nylgNKRj6ZtrK/NVJWepHYGdTmGXIEtMaMfjq9O/AYkyx4W8JAAKy
UNOjY2yBeMesMCBTen8Nl6V9oPhwmCfgGRWVsbqavlaJ+jFZrLUCrzfGxakJ5yb4ps/tw6JpJBdK
iCCOJHg7KL6Yjf6rMvXqUCjTv3FckhkWmDK7Nbe+LsrO27AhsPa26iZx32Y86cY0mwdb11CTLu06
2rE+biyASh1b6fxH0lQQ1cIq7zlkp1H1/zg7j+W4kbXbPhEi4M0UphxL9E6aIESJgkkAiYQHnv6u
6tFpUtGM/0ZPetDnFAsFJDL3t/fa02AlS9mOh9xSxsnPlze33F6VXSYVotndCrLgguz5vtIdEKMD
6Xsw+DKZB9Z8kQLjSHqqiK66zDFCKVGrDKUQZ3mR/NIXuKwLBdM7u2rLMpwXQyVwZJJGiW7nDqWF
nOh2B2E0eYy7zOYAYWtQACHAAASYElw2f6yMzYIzYSbTpB5147SwgIEk9dh8xWnQ3LaiuBvctKee
C+Ox3buPvGvWQzCkIiGJfgwq2WegBsq9HKxTbXl5ENJ69l6z7Xj0V3s+900uIheq/bkEtNCgLMuj
oVcAlNgjZr6Tx6t02ygH8BKPC462dF3vHc2azyKXPOVTG/aq/+HpwBcwxdlRlptdgpbaRpuzdbE7
D3YIq/HNAhQRrQ4RmqDXUeOt8VrZSxOiNj3O/vjAsyz32lhRa9CV+zZo6BvBFfxAZHU95K6/VXxj
PY85Xuavo9Pde+jnUT+b0IvskUsPiTRk/iDOXaZnsTWSSheunx7NOe1i0fQvXS1OBQSYgzP0PBxK
r+5TrepuSTR49wQ22Dv1KkM17qfdai31azfkP6vONQ8tt3jSMTSKOK6ZIXc5rxPFvmqQGtqPphLg
EHeI6NTxdVtkLp16yRDfd1OW/Vr7QA+xiBcAeuef7Wg6ofBlF/abOYdm6th7xMX66GXzdw3o1E7N
gGdByUzRRhA9WmqjSeTqFkeeyvIoG01GerdosRbkfTQbmh6LvDnLsbuutwIpV5uyXZENV6KrJFtL
T51FZWqoyv0cpbUhzy4O67BQJgxNY1a3aGXtLl/MZadMuYbgXoLXtO39K1tZ1i5Imz7JlmyLeqdR
UeERAQwZGZy7Pk+vDDVo3zS9ckM3wHrCTKZI9MW+RQtvQ41fI8osG/j6Yo9/TGe7DprJuGEGcuvM
1voYLKUeGqM0EiMdATb7wQ1FJCJkLpM0vDhfORgqBtzQMtjmubttXIcrLOc9aCcpHtbCq+LRsrQQ
DcuI6X6YQ72wgIJ52pvlzndNlr3it93nHWSqXPVPBJvIWCx45N3S2Il+Jfi5+FI8NgMLSCXK4lm4
bEeyZtLPM33woQbdPRxzUoKdY/MeBUR7NUGrAUxtuxjWuyn0CKWFLS3EJ7sYptBpticyYqRIvbaC
x1Taa5Ixm45JWRWHqe+cm5W2s0TTh+2PaoOZa5HxBmBH52X5u1/PVhyYl11j1lW7cSg5m4n0rkNR
OtcdgEbN6Owdy+ryAArJxwkzAg+1txM1ML/BKmach9R0laPJnjPNVC8uqn+Yudtys7nsHnzNgpDk
wx/ejnLQ+6Suip9DWvjf2sG9I5jORmEqdUh83PPakEMiGsTO1KXkQYfmSfb4jQW9uPKC7CVvnGdt
9Z9zI/N3VTG/u5XeHAYLK96Sp1XUesON6VbDTmy008y8xSNV8YN5TWMeirWjzZHKwdBdWO/L0rsq
VDNe2QzOzM7xwgqOVCJTf43awbu3i4beHFW+gWJTV1Kv4LF5onloqQ46TtowPxZuD/YO6FvIIbm9
0oMMY9skyN6LSb7mbZsMjIC4tbxvTif6R9fpz4u0aFqt1gcNbmSi0enWhaLN54d5MMWRnMAQB0t9
VYmOJhj3nczFU2uv9zSwHVm1RQwnjoOx53fNH6uyxpgq2eUgRXHv1ua+Aq8VbZbwrlU6G1CBxh82
lb1hYFaKhY+wCCnnMZJV3UY455dwIDoJAUKEqoFwZXvFU6Zc0qJqsVRod/M9ENIzh/hsF6xLQRNi
2Ube5vunESQlbxDQ/Gz/n+rO6ULmiTeuMF+Vpp1cs7l1yxaTZKcnRlYW0WKSJSRBUdFQs7xnfk81
2tJcDlV3GzLAzmkq+9oeWFNzn2OCNOFiFd6fym/d71VuW1BysluB8BDRTmJeeVOqQeqn4slyOcLa
2zqIaKRqiktKBkem9bUHOw39BeOdojummUJzZimRafCk+f6r0/klTUMslX6VHazMetrMYY44dt54
evliaG3JebfLYnBpXZjrxvowczg9bHM1n/Js2Ha093g7uU7WTUPjeWRWeX+1jaCIe6c039pC9gf6
TN3IdzudJJkvn8Q6eueKfi1/duyHSYEiWuc2jbSxlrsW98uVbckfW203F8unH25WdUUWzuXAmcYT
neRw//RfbVPXOxhKD+B+rGTbMKbRFuRwZ8hD6amp362r6xGotPsDGYh926XXslN/rLW6aRzdhWbg
PDdeJt83w+pQnhFBnBa0I3WlwK6MyuziYPajjpdxOIz5LZZv+2XhxD+E2+YSjNG6Lu7sqd31DaEJ
8tSxCbKsNtRMjgUmIRzAt7GjObFl8xrPFA5HWhCUYUuwIhT0e0UI1nPMYz+GYuV+M232MpwHH3xV
Z1dQChf8EP5jMVk/avK+vLWGX17m3LslJbStvcdlJYZQQPMa8nE4tfg2rXbL9qq2ujttdsUTx9if
a+YzDk4rD2qjevQuqXsSRM2+HYsyhBm47IN0rHYEGlhqXItzU1+wK2a8stfbZfo2ZsynWZ/LsBuK
0+KyemiZPDMoqP75F79SzwVbaA3cebF43/y5+s4k6GGVxhhlgIzCRVX3w2K4pPlG48ZXFGdd+S5b
bSIrNVhAd+6ieimxq1VOb35zCsxqABxqhqRt8Zw3mb5rlK9fL559JbfFvaepOiLSytvFcjoewp5/
Y5r2uPkeXVo2x6eNTNGOsroqKX3SNgyMnsesc/aZ6a2EKvWTUTvlKxz1fTVOp2BNb1u2pveznt5l
LKg8Q9pNjtCc5rRmLtbIekJUxs5msdc76y7ouzVGdn9ZnVVPBss92bge0qw8m9P43ZfbXT1XzjHP
6AR3ZKvHdrXdTTkdUiZ9T5YvVLxm1V1WZs6Z60UxlNhUzGvNjphIL5HerioWENWeVocdwmJihBk1
2g2g45Qk+CorhNO2ngOlIMep1UHM7ajXqXP/3sAIAGGQfK+/CKOK5mVFtMgILZTafVOaBl9MvK6l
Pu/IWee8xV0tmofgAcu1H1Jrujwi4hVRU8gnuH5kUL2OnahZy6SCh5aHEsJmDFhhLEO1iT/SLrUd
ZsPrQLZy16vuXY5YDHJ/+ZUxUvsGwHJIsqDgzawKO5TAG0MWjfrgZcVbU6X5cWZos5dqlkk6uTcK
a85ODe2tKUt80D20jWxi/N2aWOn1lXNF0Ji3pQc9kABRHeYpJNBAsadtHN+NytV9KYeSKIzHLn5J
HVoN2JNaDH/8sjpi5ApYMclhBYN1VQ6uCPWuPFNX1IF39IMEncWPs/7CnwxkGm2B/w7B8XtucKYe
mylR9B3mnWGFFBPLU4/yqXSf9dGtCt45+VkGPqNWveAkZG43mtJGoKP5Q1dsR38kUQUt5Xcb9JxK
cq0ZwsKk1zQL3CD2st7aN4VDTsuBp9IbiJxVr56cdP4OlPqFSjpQxyWU0Tov9Xsn22ZGERSEQO+Q
aCX1cB+AtNyAHsZs84Od0ow3v8zEb+o6gnguJviRvaqSQvnfK9Pj9KLPDyP1HpEwCP2peXiHu5eC
Wy2za+Yfv2AatOhlhQzFyMBz9W7rBRZhHtQvRlO9GZUjIjKvfC4/Vey2mZGsuc5PsPHa4QgAfjIA
76mmhIDP8u4YxbuWGg8cvS9vJBsAa7oZvy2N+9+dN3WSWfs4XtpWCIa4bJrLKizBZZ42ijciLke1
M8yK3UHbv0Ps+75msjzQmctfVNrarbFOv6Xf6Dsj224mdiKYL2rjhi1Sj9ZZ/oZLyok+8LZrmmF+
buuorr3BeDHYvKi8myPpXAisDnAbq5sXiJrWayXWmAHhENuT0e/8ZdDCZZvf6yUgSAY3L+8pHgxh
q18tm+JQbBSHqi8UTFN7ns7ge+84aedBtAFW80JjWbJbRKctScvSibN0+VVNdh+zec7gBHEZJ/qh
8nQU36xguG7L+m3lUMKWkeg+NbwYxjb/t+utL35v3xLR/Ka0lRId97EPJHcZJ4+wr1L/GkUh06iy
qZ+dunbOpcUCUBvGjahT48roxgfQtdVd1QQegn+u7T3lFzx/HNIdxohhBhA4aSlx5JCu3TUlRygx
B29Vh74cIVwvUV05D6s+LWE56K+5WDhn+5oRKrO9A3aPIp5bRehxQWMu5WHsK+vYoFyhn5S7QvE6
kWZt30k11ZHnUry4ecteg3CW9P7FT4nFB36uxUJNX14kO7tKDPiD0TDglwuqxTi2tK0etkW/toyJ
SYRhvq6O94vJ4G1KG9MFMOKjS1b6raOpS+KS3jyhMES5xaTesRRTFdNN5QE6eneeEA4iuzPse20k
p2dJH7io31jsD4X15gDL2mdDqie13N4YyS0X4WRNw/HSv6g3WnbDN7Jiz6/K680gSWmPQ3WcS1PC
5qUOnaqxDB1bCD/hKVlalLDW3w0MDX4Mhf3uA1YTBT2J6zBROF7D7kxmfrYHB3n0bfT83y2e11hm
s3HqA+WxyYEnUts9KWe3/dGwOYSuPF1p45BH3dY+854aX2dYq3GzNQaBaPNeXD6283zJGWrNWEMu
S3/q3Bpz/tMXdLqwjujOmTyfSno25EhUJUzVCNipgxyZOtAQbdDDPdJ8oLV92BQzFBslm2KHK2/5
3tTrBjRZm4xQzwfB4AERUZVEvse6UC/kPb6J4h9Y6HComa0mOcC1sGNCSLWnOewxA/2hNvuBUy+3
fq+f2BQW4VTy9ipMXHW4Llit0vYwW+Z7bokAeI5/X+jLYbPS6cBNuxyVVRX3lj796QlTx4PjLD86
Z+JlYTnfakH/qVNvGvJw2VxjLO12kAUYa3g4uGBMmRz7JjfsrY1fclherbHZdrBpzRg2xxbxNvKP
fjoHkW/nzyWtTNyzsDZD9M5Xs5fbrpwuJy1mOeZOdsiO4Ti7MDuLYbzSMr0L6bD90TfTjPyhW/cZ
v8wZ1697J6HbITHPzN8WdPFVzOdGWP5xJmryIjq/YMcQwN4uwOEfmKHokaHVByV1LTStxuflLhGp
OfxGCKpOZLW1/+p6aD+uzdZi6HpYHwKanU+TzzdmSEGoZlH9cpwBbqYS5U4B0NpvHf43Cjw7dv91
hfuw0HbONv1URb4kZsttpOm2m4we4m0NHRy5/X6x1xvEB6i6ypE7CFzyLRsa3Dep0d8VTv1i+eV3
oMLySC8rjCURECZMXy8BfRSfXHWJqNDlAm1YdyIvGmaFfXOyN8YohS9VqGy1hJOO5BcE/e+KF9O+
dktOuYXD5TAW7xfIiIuxcMbV1s93OIffRZ2PidGtYGtXf442di47OG9XHdHzPwW1WbwA4JbtnNr4
5crCiKHbtDtj0BkelOrnZIsVRcVtgEIY7VFe7HernvY71TYiXoXLBMsKxh/zyK6ho+s0qWtJ70Xt
28j4zdW6lu+97ry1fr1EuVucvHLmUCCDR6Ar21FsKEOCncGe+gKWzNyaksL1ryhS/TOX+m9YBuqx
WpjhjI6D+GY6dlwawXrohoFXul2N+8An9dmaVhnVnicjWQ/Fgy/YA7Dbt3aZ1jwFkIrtrvzTVLq3
F8Nm3k+g8KIFNvERSP1l8qDuKwc7bJEC4Z/0FIcDwve12DoGxNAy7hqLA3za6Y+VuaD+4odgurk6
B6PNIM4OjRMbNmu/p7KzZgcxflBQm6niQE0aMqG82I5XnW+yMSWtjULt8QEMCS/e4uik/fUaXI4S
FX+K8EGtr7r3Y863LqHD2Es8m8cga+Y2kgPgobZym7uhybdkDdwqtDkY3liG3K7HjK1FLtmNaBqP
i7CLx0ALLE73ytn3CFanidPKreiRU80xMK/0sWm20Onr31rZv+KKmrnhgw4Bvbnpi/oXobSdhu08
JkPzmDnt7xzEcrh6pfYdKWPduVIfvrm5dG/yIUt3qMZvfu1eF5q69u3J3k+KburCNtI/eZ7WV1bO
Al1bsjrLATr6pOz+utfwV0mzfCy28o637Yh7F6EtD/qDtTqnVjTTjn7gDF2GLqxNVsM3CCX6VVNt
2aF0ND/WugoEupv95rUO2WFatBBJ/yB6fQpTzuVhpy9vXExQh0o9ZNxmvPtQTrclvc1WP1nnSb8Y
rR41iTEY16+Mh9nyEDbl61w0v5vZmKLZEm95O7y2Yv624KcILXvaTrRMM29k9lTihEF1L+vYDAYf
v+uaLH5dR67SX6i1WZJgWL63mryj/eBdFjkjt214bp2FeuCFhdG26xrxC4V7QKJbCszV+lRcLVRa
oZiTqgbkK9vwYtrEF+AZjznBCPDsaVe+FOIiiJRAxJJtHoWMjJZS51zgcUVP342bbexmu6w4STXP
RrcEj0uAHRe05vXWDU9bnqV4v8hdMjURB0wNt21dzUDY7aMY7BHa8tDGmivb52ymfaNRHO5ZuAJY
bMbtAuqZvhtaG9rBb3YEzY14NdB08WW/jRLy++o13q61ZZrobjsmVIhTBOykv1odBLnbURkyGgbO
gdoMYixv1rEY2jm08xUxv+A5bEt40Y1s+Ps6eTcG+kNQT1vYGsD4xpU251zNETxrEN5Z+dtg0NDV
8iVdZb0rQXRHqZn2B8zPPO6ymzGWp8+pnvmnRpvWc9kEe0OjKc/NepmoxYFdW6M7s1OS3LE8qQwQ
KD++M8bLUarNf81m1+wCd7phET61+fhCfdyIZO33Z5y7ki4LzQ011bt7vexFXPZOGntqg/+tpXtv
wMntGewK7dxDaJHl3ahXeWRB4Ev6uvSiqc0RjqjWRGC2zLPmrs+bZ493LfIaG0tklpGetiBvYLuX
XuhmTXXMmXZHrGwUOPazOgXjysCcQ6VZqLeqlWNIBE9EuoU6j9m7jLt+XU5gtamu09lsrMyqbjyq
aOmLWJp4cDc9GZHKI9m2qgrx5Pu4KHSOpoH56nMoC7OCzac5T+UVqPRfrmW8s5a5vLCQZFGv80gr
OJBrdfEE1TT7nTdLze6XMZthpV/11v7Fl4ad8BJYNNmifipky+ytdMZm9Y6ltbEvVmlg2QwGm9IK
AynaGl1RW6ovvIV/MaaRf/MhDujQLz+ZnGxbkqFU+O5MKDO/GjelzFsaafNzbggO/Z8/DEYFP5EN
+4pM2MfoPK3qrjusfXq0RV+dzF6xCc+K/BY/uPXFR/3DN/x38OiS7uOohwkOD/g/ee3/Majhtyu6
DRAhFmx2U3Gmr9pVZ1WgR9Yt9QoE1dIxYocxQxkBpfdTUOZI22HL1PxNQAFHJZHB+6b5zjcBK+VW
BuUyRggsSiS5MPJ8V4t56SmlHflf4pP3voIt/RMx+/gduFQXA++lu9P6YJRXuRjWrbLg9VedZiVl
GvR/3NIa/sx1qV+lvPGeG79FFG0tHBFh1m8VMjt/FBYCnx70cORO+8pV//mOYcah46DEC05A+WOM
VwRZX+FDTY+kDpij6XUWt6u7cSBk9/783y7Dz27wi8ed+JhLqv5z03SRWeba5Uo7UiPro/gEJGKs
co2pcs2TcrGIPSCfJ//9oZ8NlJdx4wUD4kEcJ4r9b5thN1o5k9iUYNy6ZgOnNVyAoGlX9yviyucH
Hm82jwMpNHB6+scrSfrCNEa/945OqcS+7szlrlusNeokTDTDppL9v7/Y3z7PJzRj6iCTYYd98Gzi
BwiqLM29Y8VhuMoMxHIZ6C8B00cfsL/3Vbz28/1LXsDHWengs6XP+SMeyUm7prU1ixiEmY6Hrh+8
m0ErR5TsXB1alVWxX1XdDfyM+eIHNM6dkbdhtjbMrzdeSv/99T/9rpe/5sJtvkADHMf4YIzFSmEV
3WAH4AIWeaMW3SZ95Y1f3D2fXKNg9z0YuBbBQKBE9uXx+Z91ZxuNvk7Jrx4Njrc7Xv7L2U21NCHV
utxBaGSavjXtjg1c+YUl99ODeflkPta8ZBigk3zIA3rr4qQGzuxj07XNFSUK4rQFkkaXRetf//tS
fv4oXOjcty7vKt3A7/nvL0nAsuyWqTSPFjYc80efOqv/k6Ls4Yzc4Pxf0wQX37RNJS8rIO8N/8OH
ldMsDQUN7tgHeXWDgiSwlhJe6G1VXSPOfQWe+7ToMNfm7RSw8HiXWOfH64iLsPKpOznh3Cy/l43B
uEBnkOOmFLBUwSV5SKPVF++rT1fUBZZzwc8RmbhEGC631f/cNhP3wygq7GTuUminomYcZujZGvvC
Lff//eN9Wgb++ShC2xdsMibxD9+vExWXE8fbSagV7KtAoqR2Z2UYzbdCYRm/+Gqfngg+j8UG78+l
5hgk8YevRncOzSy2OJUlJ7iNhWm32ezWxGY9bE6vnYXO8Asfpff831/00wN/+eALFQyon/cZR11t
C5l32H2UtLkMhoOtubOr9auQzd8+hf0a/3BQsdjg/PvrrZN5GV5Z5cnXAjy7VW6dcc80X3yXv90f
fAv2ANChiDd/WLuR3lgbTT8/pcGaHf01HSLTK7oHmDPTF1kFK7ishP/ad3Dhgkuo7PJ2AkD8AZ/B
UdzsJsShkzlmFMuUylyjkcbwvZb29hIWFqUwMYgurzjkjkDInSlgSlx3bpt9WY4kThvNEFpiCcxd
lEy77fcVP/fdqjcNxH747iQT28sDRimd7FYGOUSG0sfNcosbSHVMHl05Y1jriilnky+3FBW+7l+0
bDUe/Goa6VOY+j1i/CUJ6+kosyoAu2nM/Y0TGEMRKdtGM1SamQRTR0OTXm7lNUHu8rzMKCvGPNZ4
W7rCfV4MY37OWWA2DnhDXkbkj/s/Ok70p9I2GKfk9ow9HAXme02RThBh86YsDxz+++CabYqBNWuO
alDLq+fVauYPoskqwpIlmqgoCu0XLn1jp9agLy4WGELauAQfTf4PH1cGvHvGdUyNdUuJY5D65su8
XFrYF7Pc4mGrOBsPyIwHmCYpPrlA/22uG8TPoGi8H2I0l1d9oLs+1L2aI7vkP0rtqTyq3F2+Naa3
nWTRpahVi75zFprgbEbJYO3baTm482I/Yq/gkLTU9Q+3r7RxZ6wag7/FNdrT7OIMjSmNUHo81wVx
g9Wbzpov5Byy4ZzLxDCd7GfK+P/kd/S+RaulSv4e2e7V0E2JwRMT6dRycf1Tmow7NNE9GDWWNYPN
G2NbYwrJ21oIaLMNr7Vo9nQfN8dOdNNdvuoVbkdXx6M2ZcZEDdEoHdRJrRoriAj9/DyPY/qHmZNw
rvzCkY/64uZPshXiqpZy/sYJQMO5Jdbb1MjWZ0zB/uPmsQtJW0ce0wXPUjhs/nhaq604Z6a7HCcv
lwfoHWWz8wjfV2GDX6iBUUPbHh7EauQEhq6V3eLe16uQkZaqQwMPvhWmi3CZ9Qk8qhhVL/OBXmgn
aQh/iEXFLh33qX07+JX3MOa23SE9uJ0fUSMmH4dpHV/Jf3kiMdGlg4tuE5yHrR+fgtKycQFg/TgP
lxrvI9tyUtON4QxzWFEPiY1a86PMTDtawFzmZ9Ps9JHJ0PDWo34u2Wgl/IkqNl1PhIJvkMtgbaFJ
H3kXYUjol6V6rXtVwP81mN0Ofj+8BMao3YggN/rEoESxxuiorDtFWoRgS0WHV8gAx+C3yLXp2mVI
4xAhQMC00kUZt4o6Qy8muaDHY4XIylQ3yzl9zcsVTVGjsXfrgOxJo23baZk1Y98p23klC7Uw9bDr
HNVwYnIT0Kb5wliqJbKeYWtFm2kT2zObKmTqIru72s8QthuCkz1LEPqNic3jilS7UYXT6iynacSI
v+OE1JtRP0AnQIsVx9o1NdzazaS+D1KXwRnDNzciMJbK42jR9u693cA9Vx1u6Mi10+0djVzHfpnV
LB1+iyRgQFtYGSuZDT3TwghXp1ua6AKM+QZECTu1taFq9qZFRdU0SeNApN/9MenUb2mj2+/1YOmi
MsPAILAXRmJtKFLzy+Apq+kvoClSlPuxL9xf9eTRwDY46lpRIUdGqCy+pSme6lCDQhl3JeVouDrK
a4ZA6qRpJaEhm+jqZMn6bWkH786fJN7zcSvfZnTd657hY70fFnM8Fqn03uxNNJcLvtkvVmqth00v
U1xJnu3XiRqW9hcQAwSo2lz349Da78VQetie/BqrryDNdtqmZTbD2VPjyaCd/JfV8Aqkhmo64kyz
mf5j3cuENe6AyYubsVD1KffLbU+dJavrUhpXeU3txQ6yuLFvjC3Y0XGi7Xo4SO1latH/QD1HmNTs
CZMZrttwWLiH6Rps3RP0//GZvU6abMW0pVS4Vc694cCUJ1UrAK05hkPNWDANtNxbdESQAzFvmgCA
Zzu7Do0FdjKPb3b63DvXpVabButxIA9toEMO1Iwyx97lap0dkSAhmGIsWZ4dlY//EKHPQchV3TA9
aaZtX9M14yapPtrX2E+zA2f07tyveB8y/Mw7gAnMgjKh33tdTRChk7m4FvOcX5l2pU6DrdJkaOSo
RYgywosMt72UVF+m5F6V1gxlXWwAfb4G2JomogF2syS+ttAb4gxqL/ueU6qqAuROZ70b2zY7zUQb
wXeaGzwjmBfPOMHH67x0eOplRl0vI48+FoMUT4SfnI5hfy/O5ejnt73MOhln/EQzIzK75ylzVvON
VQTzZOFlBz8Yp6PlLai6OMYLrLVuncf/vX/7vHEEtBrAmobnojufIrZ5ZzeVrD1x8oKU1EPmUkiP
M2eLF23240WN+hVuJawbNu/b//7of6qm/70F4pTMBsjmh+Ps8REinMPm29qWHITrik6LXHPQT9Vo
4hd0yq3daUQRKQH0s5u04ph0WYc16/eG5MU8prsIxwWtgIBZbsCOmMxkt4IGysGwxFXbWUMT271V
JCtWh3hYenV5QWzSDn1nXE5jl9KC8N/f5/P28XLo54hhcoq6rOP/3qTKxrGrQTcEZv8lO6/wgffT
5A5UitpfAUb/OUd/unR4XW1EG8KTH/f7WPI9ROq1OllLJ8OU9sbv5cx4mC6E5cTjmEfmNv3yWTSe
B/QIwoJ9cHLw44c1FPUkbb5q9jEuW/CPfxHNJLDg0T6onfjw7T0vH/222KpTj69li/GieImzZr+3
vN8iWqPySzxpPPjD7B63QZBHGC1Mi4HzFTv0ctT59IdwN1Ggy43lf4yUpjozA7NfqlNb1P6+8op6
JyZFuKNNJQp4aqGm41ytp9l+U2Prf3FX/+2Bgr+tI05c+sGsy77/fw6ZynCXEld8dWpa/JwwhYJv
UztuSamba2K7zQ+yExn7CypO/u+3Hx+HpIb2S9D5wxGQ9D3Nx4IjINFgM8Y2jF/TKOdvmPysL1AA
xuVw8vEao06aUByI7+ofg/nCW6g66V1xwpBZnjZZL2DySDvdVus4J2MabBSFDtmBNYXQl9hwrXpT
/oXW9PmMfVFhgHNcCvUuk4R/X2mX6p1t5QV00o2lex6sKr1rZ+tx7f2NV9SXLK+//bAcdcHk2xBB
ONj/++PUplVKlmOFlarrbixiGQnORq3gACWfrMFzIorB09hy5i75v/+ysLMsGi3ALX6aH2T+yOEa
Xf3UFfV6FLPfHSbc8jfbAOD1vz/qLw+PwYHCNvlRzc+6TIm5GXwRbEp9IqXYdPXIJrfuCE/kdGas
eRAXbnPyCteIjUAaX9zCf7nEgCsdD5CMfWlr/PDsgEkUc51m1UlYU8FsUz1ZvWBDggktHBcGNCE2
4ZdCusOv//7af1m6oZnB76D2Gs3tIy0nmzm5VpXO/VzN3a72WSeNRmvuRt4SXzw7f7vCl7R7AGaC
z3I+rJPjQnibnnpeejrnIdwFeqyvhI9UvzyTE8C+0VDphAVhjds07f4/fl8GCgbSIg+O/nFx1JbL
wMHrxamtmksjECPFjJ1h7DVGy1TTG89440h6lVp37Df/K97f3xYODlhoxAEfdCH6//shMtq+Zske
Lzl8Q6Mb13QKjll6lv0JGP3Ye0i6wysjJRpb7JlquHot2hFETSXzLxQ6eNx/+yksHmaXbgGuhf/h
j9GdbST2WFYnnO7i3FqjdaTPu9pVAyCpzSPYirVlDce6JgJTdFTldIuPHOv+XHXx4kqMv6XafgY1
+//R7LGiKzbxHeHDrejWHcGfmvyRjmSQz+lJMniPyrnWz3zRs85kQO8I05j/j7Qz240b2bbtFxFg
37wms1cvq7H1Qki2xJ6MYBvk159BH+DCTick1LmPu1y1w0kGo1lrzjGt9N5BlrpzG7sP6U/yX/sK
NBlxBy+qMJ60LnjXTe9hNDu05s70QxrauKKpYOKax79lqh7PkdAPc8IrNYM+38+inl4oY+RvHHjQ
dgOMGEqD71lyiIz8EVFQ4t7rxGCvS7TKm9gsJaZ3cqbN1uZ39BOCAi2/nvLpjhc1hP1QPLvSmimO
WIduVE/4jezV0En7UJSxhu3PSa+CCYhimQc4yYQnw37yP+JR7YXWUxBwmtsIRcTKFzMeVL97rhPB
eb1Phw1tBBDmxSNCTTKDS/mkjfB6kK5Cc7Oh/zptwW2A9NYVl/Zr0SePJiYV0Y7RGiPuoSqjiKD6
LkUj3/OfxOaNV0LzshCzhZSvG4Ru1rXbOkes988CFdS6tjLtmHnIX6gJw/118+epUT8mK7FfC40a
RBVN8sY2ZX+IqIsfrbreYvV1kNvRxcG/km29Ujg7FbhqOwcgxVyBBBnrBEqtIK/WEUE8AOImWNQl
xs9S6/HMoilbaUY9hCJAJkqz+WGK7ex68NWVpVnxtU1NDaGNuPNtgR0fnyhVNWzcbgzeIuhJ11s0
yFZnvQnOYDvZG9Mhxga+FkgHw8bB3tmZ2IBLw4tDy+Xa4eX+z8QwUYbM3u1So1qJkoCXjHvj0cgx
uwh6J6tWb2Dk4WldZWyd6xTt6lorJnNjj7RbRyCgoehjma4mGyLHUHrBW4OABl9oczMrFo+i63cc
am6S1rqbmGN0l1xzrdWzs9KVl+Ebzd76cn5BzIvZ0cWojvd/j9H1W6WQMFH8AGuH7bVyMRTCFrzW
Z0T8hac1F7GFx7Oxy3zrGTMWZMebLtBH7/gzDArBxITKsWAMFhXawrMfbXgKoZsgmeAQ/upGulrF
MrmbqBRcVhzP1SqKsmZbWDgp4Lfy41sugyD228Us6l82eXBdGyAtkrTbyrzel7pz4TRcfzsruI5z
pUK8QNT/Okshz0e/jM2dXvY8cQvJjNegAB+fjHe4W4+wdD+II/B2gVeoUIy+vu5qAwHV4KZ74EIf
OUGFK/KpzTAa9BdKHoDoiNo+KK0ztunoFZugKElX0XBiJuhjqf4xgzRx1Q2ZRt/Z+hX4qbUWnA/o
0YIbaYSdbrVYu7VF+0bgwwdotDdNVgHkj+qX4cor1bFzp5gIuBEkVeh4zjeqnxc06+3nFOPoVg5x
8zEM5bXQ0yF0UvFQtYyaCAS4eLC/m7ZDHTUbv7eF0kPfijESa6Z6a5PY3kY53mBRBotv132ex5rs
FL2aNiPQgKqyv1c+LgYXQzLHqxuzjC51cs1usBXXt7Hsb/JGvfQqjkK9K8ZrI2qerKS5c4cSm0vF
3bhaAfsIQL25AZpFHN0dac57nBzGptSrBINNiQPKSj/MzMCNozCxYA3OwszFHxennX2bqCbZKAx0
K5yI35FLpWGL3eu5wiqNM4sRAGNg+E6IlYJbgJHNteTHhEU+pKSdrSlRyStfGpizq+xaVUWzh25T
o7ZE8Njbs4AnspiQStxMde9QGom8vlzZ7tRv564uQ33M7OsEHw/5QOj9rYqVno/pFvIa99PMeq58
73teaYFaFX1O9SDW33QIH6tSmd6xkzXe5Aj3hT4YzlraI6tRE28HTeGX9Y3iAoKuTyxnYW9kGzc7
fx58vLHIB9oxvq1V9ZDFNWYbMqbWKSt1WLnJnTY5427u9YnVsPKu00IpWJ10H7xBr67TYXyrqNOs
uB9QwuIqi/0yC9NWv4NT1a26JnJ3Io7ZwNLR2g22Pt1y9i/CuqI6PoucFkAGF8AHEerEKt9NpnGF
yeuXMhOKJYjVDD9vbwBPDKjZ53dPiIpKuN/iDFj2GIkX2Z+x0AxBC1u/qe/7yun42JtxrVLphmVs
Iycv1N6QeQKgNHcxrbom3pQ5ydbD4E1UGjlFGgrgjtlSKu3BwqyDduR6IulzYm1Z+2X3vRotA+We
zZI7JNq9kZvlzgC+jOFYv9Pr6b6SlXtZF4m5yi1KwrOWC1ATVtPfgA7BmjOL5kHkMVJh/p/u8QG0
G6/BQ0Ea3rARo6y2Q94Sr0tdY2eX6TUT/6coszk0IoMNSsdxOxgIX6qxA81jiNXYFf0t7h6cKdAC
OfxKJm42/zAG7V3znGRjFGO98n3MH7RQa7R3w3cTyNfeSfEgOGXjhcFs3mlzZaMGs/t1p9XQOnpc
tYkqkpvewxyd82xUMxGV0HD+ifTooq9jgo0MYdMxskGczlpoZb6GxxHM2+jP7xEK21DX4qvZqSWG
kVoLodyMB4uiwxXOFLWU77EqaOLSs4p+E9mYAspaNutp7t9tCThB9LK/6C15Y+jyGSbpSwpwatc2
JsVgUfWbfqhiDG0mra3S0/Y1vQ0sDvLdaZHNJ4HzgM6iu4vbbiE9iTp0OjY9w1QpW1I6r7pA5Bvy
2z4A1EEFGpJkXbYBzqmMIqhelhISbHWZly1NL9e4NCx6wVNi55hH8bJwYJxWVGjzS/AwJRrGhJwY
Py7uInP2wyKti9usnGDgzUaCC8L7qOropchng8Q9nEs4o16dUntFK1nuJn8INkZfEY0BIHSjWjao
DJ0TR8e8XzVUg1fdlPjbVJg0GLThYvYb864RaJ8mVJGrKsjfcps6aUHJcSPM2Q7bHtte5CWKkerH
iObR3naDu7aEPmXlxQ90uDQzuvlY2MiEDW60fBbGe6LZeeiJ7iqbx3wdgcAOnbm84+J/wxn5URsp
wPICxD2RttnKBoxz07qsl8Ct/BCpUnmZKJTUydDO2zEp79GWFHSe/MgJvagZHlM53s+jaTzYQ3Jj
9MHPZMwueymXjnBe3Sqf481o5t42d+J6O9BVxpI43mIEtte59N59Cx5w65JmHrdwR0xD2+XFAskK
BvuS7i/bEbLSFQJW+cONeN29V/wIBg5j3JoF4ACXOqlIxAbVd3ZVWPb3nDbBmnJfHGIHHsIKDRDs
TkASfl1km6U4GU5TgyN+tsSK+GwqaWNEC6Ya533Ff5qOfFQzSu2LzlO/6LBfL9ZErdOjrV958J5o
sIZD3LI4prpYI5m+a83ilx5Vj0lmitXE4f8JfExHPSLNQgox1tomL4xrjSMu6DrU3DCw6DY2GDNS
G3p69eWIxZxA7hZ+ZRh0Y79yUVCvJsG80QeHYDmzuSg7bOR58C0OrAyCeQrRx8vtQ720cZogf47b
cVfMBf6PStwSWoLDwO2J9kSb6aHBJt8MsxryX/tyzGKSqAqM6k4aT89pk0VMHdyfUU7LZCxbf2fU
6UCXFH9ARLNxowMHWNm6O2Dz4xtqLdXvIl3bSJni8mgr614SOnupiCHaWPgWw8zJXiK2BOrKBF0h
u96xZSKoTe+4qWIYTG80gF34Ga0Wp7AsQwOd+BH35rNelN1+wBd97Q3uBbao8t7RNXsxFEGd9Kf5
JVNGpVb24AzryucSk9eYKCXWo9CcdLbfZpqMS2k510ONgVG5eLwin5Nu4EbGITfr5CFyO9AwNtZG
rc2TrepwgMki+eGI/lGf3XEDO9pcq7qmvlPF+Kmo5m3cIBpuaczU26nsaFo5AOe61GgPknsmRivj
FW3+pVn4872WBOkBSsZbMNMyn4bfSvYhFRsaygDthqR8LMfEODSdQvhMxYugwR5FNPIRdass9bMy
rOyVZsoU+mlWb1QBonkuvWIHt63c9AV2H13jtpXvHFVY+7oJmGkNDjKPNkg708jj1DJuKyPKLqY8
QldbZWN8k2teglYKpTe4GW7XPpdSC3ryNvCLh6YdvnsY3UxhfEtSMG5R7PbXRqwQO+venSxbPYzd
7tDNnYafx30lPMLbc6WnYySzIbSdiCun4JLgDpHcZqO8nHS7CbUxaveTcIJwdKS1zvTkpfVNvH6W
PvKHCETR6uF7xWv8rae9e/SHyd9ZaWrxIxbKdKBEGM8clEeTiw9EKIstvQDMIga6itPLbyZY2hiP
ptviAuIsN1RzR9oqD63X+o8mqg9BlgbbUfRXkfTqJ8A+D7FsP6I4vRzBx9EDk69x5/4AZXw1iehi
toJbkF9qJSBgc2WaKS9Wpt/dQPla1tk0dXp6ixb3azTT8wsQAOuDf6F8bUXGl4eEq70URhEMR5vQ
nhxHfNnCa2jN4Q17OvydTKcr95o70i0ONpJayNY4dHiBc6N+6kZr/jS9MS9RhnQhib2htdYb+6ep
T69jlNxqMcruwJnt9Wg5b7xasSnw1RNDKeNjkIpnHHS0vsy53GMqDnbAFYzLzjG54Or+L28JVrRd
Mkf8jq6TQbZShJe+qaIP5QE5tgQbUvfWo9NcenE/KVqtMVpz2fbbDDM68GwjtppdkUFRiLJIbXLB
sXlmI1/JSHPCJo/oief5vsoW7qdh3MSoKgCgqW9JjOCevtePqTRfsyot37nkvRdt1t75TuttWskp
sCcgDkKOfzd1EFC8rriDwwCRSjKn6UKwRVjfEP8djRY/kCknufHoQFogM6GVQR9DqaDuopnqQQFs
AH1/km3H2Hir8GNuhAF+b45nsZ5GeUPXQK40IbU9TXOxhgFkXUckLOKeqrACLHksOv7hIuHUZIwy
OiRTVPOHZgAfwwJvomV342Bcc2Ysw2Sk0S6L4T5NxPdoro0toIkXq2DTZ/5WN5bZvSmzfNLm/G6O
3esmTkAkJaa1bvyu20BifvSVf68bQwlrqu03aP1vRO9EV/jlb7FpH5VK+vWc45K2ZyQz+EhJDjD8
S83hdghbl6qQPQZHPWHWlk7abzyqa6s+mvI7MZcAs6b+Bx4Fb537MTwENBa1jsHJwY41ePZt1aun
bgLh7ePt7lQehW07WBdz1wYhDt6fRdwC5pU6fJkerBF3+4sCfgO4HwUkM1jzmiDguNUhruzLOat8
yslS7coMezSaJ9yykZsBZwUNAYK62XhteaAmkG86lM973Sxectu8Tga5mBjko2tQPklBHv+sMaah
oNCNTWsMXphgydukJfLWBH/Ipp/MB60kutZYitfN7JahU9i3nmbyj2zd2ThV+oPls+DikI6b3CNj
u5/nmygdXnW5sMpS76IvnO9Wnv6iRpKtUlve+1Fb74HWehuwXwm7bQ1BHqhYCGYxeR+DCaW99075
2ryrZtE9GX7UbNpqhhMBKIK9bZb7wEmBtiSd2g9S3MgasUUv+ttUTrcah8Gt0HGjy6BlhZqCO74+
IKUp7jwLCKTR1XgjkxK/JTsO5wHfTRwulgR07OWcxtyMMhesW9NHq3boH2tiHFwd3649kM8M5uS5
QM8JG4yeftsYt8ivQTPa5caHOXfhzXp5wFF1gSHzuoLCUEktQ87gQttw+GvMv4tvCfKmOe6ntaWg
Y/llY60LLas2fuVyfKKOcSsQYHCyH7Heq2GIjlmOAmUW2S+3iOc9LIb7zA0+ahG74Pewv1U5vhdH
JNdYeXVeqentG2Ps5pXbs8lQgQix91IALEfcNJYDbwOAzjOlvGIVc9TfBX3lgYvNMLVHeUflQ3e/
FUUEmQJl2loGjbXSzALYkEV3eXZ+UgCSofIWW2OQXSUSk6sX8EEqoYFzmQVMsTRrEA/jzOndZgp1
VVVbI+2foJWMUGTym9mczdBRbgNxC1pPnRKAALfs0GMu53w2X2mJ+cOp2wtUws9eLMfrwhnNdUc5
G/u0b20iDVYNXTMODL5/5QgoL/RTg/vcs9/mwvnRW4HYqjQoD7Xuz5tEmgkQsiZac8b4wP14W+r6
uz2bV7NfsysG+lXmIt2LKXYcNNHU2yJvY95JD6iAt0rgwIzpvdXWbWHep6g4Q4ECD6WDF1yNftDt
5nq45zz1lI9L7gSFy9CT+r7FThyUNaKkaSnoZrG2m5H/7BqtFddeSb2hHHH7SgWTI/Jfa8B9sGWK
D0txlvBKqna2xomLau8tfK1orS2qNuX2D2PECTfOx5sWONN60PxbTDgg33ImfzeL/llKqhoA45Id
5c+PWFffcocbYFHV5IO0E8eg2QT2YibrxJyZmw1US0PIewfqEeg370UngQ/4o4pfLC8vdg2qPZR8
1J7BvrmrYR4EN3xRHgDMmYDNxOM8o7iCqca1MR0a/hEpQZofDVvDH9NNUlf2xnR9doz6pnGHfVxk
F8qkhDdp93E5yhVLoh5Wwm8vlsWn7Qbzmgs1WlxHwEN1MNw3C+ZBalO6BayFx3kquKr0/XxA1D0e
Bx+xk9uzJHM2vZDOxPk0sLnZu3l5afmAfLs0ZXfLOFBRS9bgIDmUy12KKcEMji1Q04OYxmpbFoH9
01V442c0/1eRoT7EGLd7mamDZ5JBwRXnIJDOr/p4eAL0m4V+5ucfUWDMG9lnYJ/8VIJbjYDouhh1
2sZ/sEB6bjL6RZsuauI7Vk1Ynx0XI1VGxzKes41Sze0UFM/VYGU/WxppOISJtTTHiXaIRKkjnUut
G950ER8KKwddIKuboI6fSKYrjjGCgTB1nWiTTc51PHGrqbWZnJAsWzsS8/Hs3rbeROi2CTStjoNn
TaTvA0w46jTYdgNTPtB+TS7gs3M4rIW7qe2y2Myym1aIesqXBjLgZeUF6sHNI4+ySlkurZQkp2k9
yJz/rTvkGCl2dVNrN6qHLOL66qMYqnbXB7TQdV63FeibahLzQWcVXlmRfhMb/uuQ27u2teut7Nww
VUMORikzUE8ZD6MX66HKZXyRRQiqhtYDxpToVDlK/Qm/HlpLNAgXojQfK4cOQ4znYTOigLpq2uA5
1jncsOPeNjZExG6KnhLNRQxYDi+togbCynhLh+IOtp0HoYAVro7dS61GYuvShFnXsPGqtata65td
zwetnqjMuM8eV7/jDDy4TpIudMeheQHFzGYGuSeG1bHBgIl4T/e+2R1O956/4UYSAknBr3HpsBgV
dL5g56W5vJuUySSdh+DKwX2+gmdVASZWEqqEZ2JalPpm0Mp8paz4chRsCrYZwwjRQQMCbYpWLlrA
zSjlkxvhQo88bV7FKrkTS5NFk/aGXvRLHuk+Ss/uh3BmqCU6wpaiAmuzqErBK77HAtwXcyDqUSbL
DGEuGAzLBihlRzdRS9pPkgZInXPlN2HXWO2mHechbLPaJD6zQCo7pe63msJCsZD1mlCQ0bhVIn8a
fLO70Oi3RUKQdIML9Joc1V2bAIgms+y20gFFVNYDnc7vLexiwGd9hclUP+As/ZGYWVgoOrxEViVE
UKiDJZLgNgiQjZVxsMOgmzC3OEFQ2npPa/09pq1QethmYwSb2ki7BQ/LxnOAF9dZku+bkaoNRu13
lz0pjsiCKku4lEaqOLzFl1K6dah12S2rLA4uI/oxmAagQbw/HkrklZHY/oXWqVtW9+KoJT2LN9b6
FQd67dBEJlbwyPpVpLAVY1vmxwD/7EqX8qaL3B9dAAmxHNvvBVLejTdwx7DS4j7zYFilOu5tWzsU
M2xdlQjzcnSrn3ppcYvwPTZeodlbC7D0fToBkIts+OFF/L1pud5Zc/OtdJgikHUe0yF4X6xDMXiV
HVDwPCwtraP+yIGgmyd4n8ZrL6P7EZlhGmvXLU5aM8cu78+UueZEQx5fpFf4Hx+LJv4mDc5Nlme8
cI/E6484tkjbJ5tLhIsQdONqPVgGWhVdU75TeM53USBeda3eeb4od0raXzT+//UwmFj6ENv9ljhg
bv+79R3wBVpxlcTHUqXlZeBVQw8gMsDz/7mWYREQnGhzSK3EHKXbjonrdJHN/CFAmqc67VvklAc7
G4OfQ9WP+0jjc6RuFh1qOtOXxly1D58PekZAgd/fNBjPsDldnWhxhGkBFsvy5EjGULP3tfwh6czx
OYt9879mguDc5e6Cs1W3XLIsTkaqOEkK282SoyziAqE8qK5V56ZAwNE3f/v8V50RCCzCxAB/ku4s
IqO/H2VaGM1YI78HP5uhe9VmX1CYy3GME/KVx/dsCxGg7xyKypaIF6c4uI0q9C9+8bm/BWmkPmcz
IgyZQH//LQy3t+sR1vmxtVqM1IWYoUEoeQESSG7HDFqxl+PGI944zsLO1P5zQAlPHDUb4Q26SyH4
VNEGDqUvqHClR6CWOnwuFOfzYAoK34X2hTzljKTrr6FOvpGE2pFPskZ6DKQoLr1sDo5OjtUlKnr9
TqaN+cV456at65NNiiCFeesvf/7Ht6JHQMh6SaxMJT19Z3iB2FeYxGI6nOgGPp9M58ZCG4roB4UV
0peT1+jCPjKUqOJjbxTRK5PuW4Hr5l4pArM+H+nMCrBYMCGFOhYiKv1EYjTILCBFoYmP+STiMAFK
zAU0AsVL7waccPwmc/lV4PjyZk5WHUc3iK/l48T9c2rJxCAUIaW34mMERxUzfazl9EGdmlbP5z/u
zBRxPNdDoeZ63PlPE0rxyHCuMLryiG3b+BBlneM2LweaGYQABuQtiMz+yuh+7sex4PAol/D2fySl
3WzFjkN94hgpqJ7ULHQdNKWa3KfPf9uZF+dgpHfJpSa2yjiNlZmE4LgeV+WxMaAlwhIG3IlP+pBz
LqD7xvFv0eE9fz7oOU0WyzYRrLhanUXS+fdHEIGU9maUBkdAPHlI/UZbtbU13JkeDZUkiIJN1fac
c4AHg3BBDEC5MvnvbxUnjIFq1+cr5An8/XdAfzSKWablsc+Gxf2DuncKQalSYC3s2vkYCIL5asyT
DxLKMXQolJw6AWEWKcgnY1JThEtCeMce9XgUpj5CBW+sxrAxW7H9/BmfvNj/HYoVHIq0Q4SWe7KR
TLIfhD02/l7aJnqkpt7wr36MKqGooJUPCV6nzwc8+9v+GPBksRGl3WXCkaSbl53xq0STsXJxz6FY
tdR/2yR//zZPNzjQUKW3ndPtSaZETZZuSWA2Fe3r2UwsVGwwrUoDPgrH6haeZU9Op0/zuk+BGX0x
dc79VJKDyStCKBa4lvn31HHdWinXGb09RLnozujQC7S5DjI+7uzdf3+qnNdRSLKMU0E98WyCMxQQ
b5W3n0cYNFFeXPyu2WmB+P75QMt8+GM1/f1M2emZnawGPniNv38Tqp6mNVqLMFKnMt640zS3ne7E
MQ9Qkn0OYw07jFZ3pDXkrjd/cYI8We7+d3T2e85Xy4njN/bjj13RhfqZZm4a7N024dyoN2IfxMNX
KJazo6BV93C/8g0Gy0L/xyhZQOO0hRG+j9mYt3pMkCq6ZPXFDn/uy0Oi/v9GOXmSpppmu0e3vG9K
+17im5ts4l1RqF+bU/vqY1L8YjqeHRA/NA1xIt31f1YyqB2GPxv+3snVXhpcXJv4YsZeC7ZuvLBE
sft8qpx5jCYdfM/h6+NdnWqmc7+pc9dATxcBs7ihnOtsROdkXyxgZ0cB27aQQqhG/qZQ/PGypG3n
CfK9YF87EjsNpiEArq3xxVJy5lM29T9Gsf6eEpzyCjzsoLFl6Rsm0hrca0C17eaaGL54/OJNLRPs
5COD+2KxZHC+R3V+MjWQEoneVmWwp/ow7iRUhJ1ImuQ6r0r1Lc1IEPj8TZ35qAH+2yZzg7M0m8/f
v24omxKajO3vyxa2Ocd4lD8JiFAX7aaTfg9gKD5oSGhuqGjn+v/lxxqsJ4ivsZx7p4NHhFtoY8AO
VNE9yGHasU29jWbwKNRXzJVzr9H4Y6yTFRnxFPDSLmJHQKgYCpQ9oW4Q/eRaX9yMfluq/nmFDnMG
LTvn3NMQTDVOo1YPbHNpQkl032DNfUOKtSjyArq/26GzJ0nsTxDtbSW9sDC5ml55WVrOuzGveuDa
4NGvrZLSv5C9Zq9y1ESQ0uKk+Q7/Mv+KznTuOwLUwoKHocNFc/73HIjKgUBE1fr7kYLSRoMZuokX
mNvnM+3cCzAX+5GOgBMyw8nLjuLZpgeTsgb5HkKAuZhJyqoBIRurYSowdnw+3JklD+MgfgZIybZF
1/jvH2U2ZDaB/fL2gtRQY49VcRjDmNLTk0VdF7mo31ivoAU784sv6vTouuxUy8avG77lOhyvTmYa
9Gh6ao7u7+GFtu/NMGVo+dUzOz8kNxvaflxE8SYvAf9if5bfEkjN689//NlnzRri4Z/E9Bec/BXQ
0sWVZTLZBQxZgMERbsYINgKpC58PdG7qgIvAvk9bGyPSyXIFRL1oVar8vUH6N4EUbMig8/ovHunZ
UYDc4KfiSIwL5+93Cb8jTlUy+ftsSoZrInvqnREhjvv8t5x7aKjGmDWUEzh+L0vzH9tJMsZqVnjv
9nNjvzhm/ITD89JJqp+fD3NuYnKfWU7crHj/vBtT77Q0jjnhd0b8JvLh1m/dPdjCK9PqGlqt4xcP
76RS83s6/jneyf6Vo+EbdY/xpEFNcyrrm5nQGnsS3zmHXOpobFdeQFpfYTx+/kPPvjXXp0rj8O7+
ObHFhH6hlGPg0bAneL8lHeMkv/t8kHMvDRON63LWWPzCJ595mwwDTu7c3cO4yLcDsINVMbu01SYC
Qj4f6tTf+vtJMozHFSYgX1VffvAfE0SLEOLbSnP2xEcgY9N/E8ER1cMT9aJsegOBY8tNM+S/wwf6
7KKMfYgOPbE7SJDG1qSTTm78a1PXwxfP+txjAD5FaZVVnKPryReiD0sxrheEX4zGDlAnWtamv8eT
8+PzZ3BuMoHV4Vlz3KJyfPK47USh/nIYp63pY9e+hrE9PZS1uExtZz2Bec66+DA2dMY+H/jcVwPB
X+de7LtUck5+oFtNkzkgJt2TEmPcwSqlM1sEHdQY10vgtdTBptQA2nwx7PLNn+7lAOgQXVLZZfDl
uf/xyvuRZqvMenffOZj28dK76FG05kbYiwJHQff//Gee3Tyo6QTgmZjS1unvbMu68vXOJBisNDG7
BaHtb13R7UHtclafL31JBlRAmMkw5w+fj728u9PfyuoHAs/QDUzKJ9dzLnFcrYjT2ztWhJhfX8w1
cQNlfTDhh/Y/G6fdawTAfj7qmSeMr2X5qvDYgYs6WZ5Q/le5aiN3P0n4V9VAg6cBW/p9MApj77Vf
+laXj/TkV1LnZPpyGMQSrp+8URxFGNnARu9xXo8bv23E2oTi/8WvOvM9Yt+z9YD9V18aEH/Pm3Ek
M4oTnks2R/yLOoA4LnWjrY8z/v7z5/fVSCfPz1QZqrIm9lDcEEeiFQlMGWIyCe6kCfz5UGe+QUKz
KeBSv6VEdervd8DG9vlsa7RubPcn/bvpvuP0nu/JrSmTK08q00F9oyN8+3zgMzPzr6e5vNM/vsJx
tBKDoHUqD7W9dzrrg9gKAJSLcSuJ1hU0ZKUlX6x0Z58r10o2Fx8M5+lKl7bjKBAxeXvkOSkM3Nja
TUbVbWApJF/s0OeeK6fvpaayPNzT83eDlj0opIafkDvKqkDCJGV8n0fjaw2CTlTp2+eP89x4HNU4
T1Ewomi5fJJ/PM5OmIGsMmhiqNEkLpWYhAc3u1JFd5NmCakFX3nFzw7IKZxiPH0yenJ/D+gTRKtX
jhEfKIFtVBS1IaXVeIUIBj5/kj5COPv1f/iJUBHBIQYotH6Dzv74iaWP/5FYHbYiSVhnviSR4BFv
NobvATnuDaT8VtvuPx/03FKGQ9wBAunxU//x/helLbLajtE1aM95r34CRnvAj3rI5v/PoU5BbXSI
5qIlnuZQwZ7ZWJnx5ul5d6WsrtyMnfV/WGP++GGn93Th8qxgBfH+IGgnVvRmZcFtUZvF6vMHeG6e
sNmadGyWRurpPOEWqFlZYzLOjNcMVg4ZUIntvjNRElQ23QCWC67Cx+ejnlJClnMd1nea03jsLW5u
J8uLiiq3KOKAyFeIMkd0suVR15S+NnJ2JGIGrMPgoih13YYcrAZFsY4bV5nRV3zGc8uc4xtY0C0j
4EJ+8vcYizaaDOImD3i0n/oofefceE/23/VQ+RsyPIjswa33+Y8/N2cdmsgsPmy+/zQbO8pQqMRb
JhLMmnSX27N7iWV5bA5eW2fjGuV8lWw+H/P3Tep0D2a/hwbtsgNzE/p7PRipGqsuEclB82RO/BnZ
csSwpF2eXDaYzT3UxH7VXWSegyrOxZ9Jb/1uzDgmrDxEF+2BRmUP/mxGBrcrherSPX5Ew0ATOtbV
FzeM5an/+5fl7gnWQ+cAury1P5aSIHE48fIQDthVh0Pno4QcNZolnz+Tc9uNj1+IuoHNjnPaz3bg
fhHw3iYHb6IC1k6/oih9JGPqi13tzBSzl9YSkFgaxxTN//4xU+Ph9Yx48mlUfsMkvx1pza90EWwp
N124BHp1uvZF2+fMnQGYsx38biL+26BoiJbMBy1JDpUTtOWjM2nDT+JAav9SuEixsJ/qbb9OnaL3
trNRUAnPyc+Mv3jAZ9aWpfrNRu4thfBTmoaXNOlkgy84TG3VryqTNKshP8ajSYiUlV1Zsf7Fzz4/
oO9R5l82odOau676VFltx8+GJLXO1PzYkgdgKknWG+yG3kz19edz6NyIhk3VCQUKVYzTYkw2VI6X
D6m2t8YuMEKfWPQ6tJSO/2pwS3IUB6XzueFyqb4qxZ+ZvjbHXK4swUI5Oq3QzGTpBgm84b2mM05J
Q+2WRPV4nfKK//thkNYJSnrOEhxHTyULdF6TiVqytteFuG6KAV7SOo26JdqgPdYtFs+h/Gq7Pffz
2Jd4i6zKy5n+789GLSf8qu60fWwmznVAoiKLssSNeuwGhJyXn79Ha1n/TpYcm9qdw7mTKxEs27+H
QzPJFtOY0R6YKoclhXXAPFrVFOPgsHRCd6peA0DnITDn1SbApfANuukuwvIMsNyOP/KqcEmT4Ii+
L5nel03QLdkFcTE7uxknercWttt8a0gx/049tL5pbdVn6zzyW2vbk7mYrqJKl2hDRVV/FEGQGivX
xb0Gh06SUpNOJGESRV9T0yAhs3r//Amc2ZU4LgLLYtGge+ssf/7HmutkhVvUWhXt50Ev3gNnMs19
NhApsbL+h7Pz6pFaWdfwL7LkHG7b7jg5wcCNBQw4x3L+9efx7IvDeKxusW62ljaI6ipX+MIbqG00
23Ya0Wb7D2PqGtUFC8m5Ty9hFveg/+TGh4Ctwjrvda8tq22RdogpBdHd+cHWNhQJPtr+M4wLzMjH
CabKOJSIy0iHvnZ+6n0PTr2MNByDHHGhQrs2Ev1S6u4E++anPEaCphakOnXZUEJscUs7YQDrPFoY
iidl8uv8tN5r28udi6j9LHSmK7Ogz8d51WAkFCWy/UOGmmTuiaYVX20lYzv1jgyPzW8SsBpJpEQn
iCUBHodZiuM1lp/htZCtWpwMsEfGy/mftfKEE2twIwKbo1CtLp5wU0GRtyETP0oKJVY1DtIjMpvT
8fwoS+eJOY7U6cNThwSfB9px8VH1GD5bl2O+1GCFNFyhk5IP6PupVr71taJ+5X5BIRgNgJaaq+43
qrOLckCswFad+KXH3bj8GiNFieADLYI7zBYSnIriTKCeGqAYejUlg7YvpFZSr6LRrhKPXr0pXXhF
1haLSITqHoGIjpzfx0+IgivcBBy4DkHbyDeWEkFlrsxqf36x1rYlTzGmIJQSyJnmt+yvE44GStua
luQfRNaNOmoGuvQaj12iur1uNZfKeGsvI5ym+WgTbZJWfhzNwWhghEslHcI8kx4qE3EafN7gNh6m
6k+TjdU1wUd3qeW4VsxDgUfDdGAWdOL8fRy2Nth1gY1GE813V0oCN58Fjwh3dpJU/a6HCqtsTLBw
biqOSRJdCFxX4i5q1LTaZk0vGieLSVNkBpNmKtFRa1QbUV7ccQy7RVxJv8tz5yrTk6M6WrOr+/b8
t13ZQQxMkVyDek1itbgE/LKLEkkbo6MMX9iL7QHenQ5Y/Pwoa2kbqTZyXZSiZ4eAxUaN7UDpatTK
j4qZtLgpWbmTbgOpROAYouugulSJoK+UWtf/qbPEeJBMFWw/zrftLSw4I7rwbK/+IK4YnV2Ngugn
JA4oVbuR1DqktqD4G3Wa3ig23iaSjDXUSPOxgQwjGwc10w6xibcRdPsLS/Ie/CzuX3B63D8zpnPG
A33ccbmO/XEU6OERUUz8MlPcM1+cHjZ4nCdvzpCad7lvaFdDj5jcMJmVq1dx9RNyY/pdMttgjxld
fTNpNhThBArXoYjV8FFtItQYRiE9WuU0U376fPiRCV3uN1JLAxfebIQgSZNY2yCtul3X1ihNYiP/
Crc9RQbDsroHUzTVtWhLFFysbpJ3KDbpeylwqid+aVe4at77RG5JMBx4IyLlrp5iUHAxbrW1j8xH
LCj/9Z1xTfSK+rE/BVdW0U+b2sS7TOQCQ1cBss6VRZ/wO5vKa1EGeenkStpLjfrL7lBoFoXAY9Rv
hn0y+TcTGIsvIkrVTTnTllBt5f/PJepFBGAn7gj1oGeB+YYiLnZuGJWFG2MIyidEAfo/kjx00B7J
adx6VK0vRot6um4aiGo16iBvKKZbVzISEqey0MDxaxB7MDetPTrrpqdV43Td9lm17UvlVia8+mXH
dYebJxrVv5FeGO/DXG+fae4GGPTaPdQ9TDqLsE6PhaWgVBEL2HbIAVOLscLdRB37m6bX2R1CbNm1
MoZ54VmNNh2LpOoltyGyKSBCBNYvOJ45Xf5Jrn+rktqKC8/HSugGFNaks0l4gwfD4taRBbTk0JHC
Y1kI1IKzGOoeHu53HU2lbVs62r8/JOwfUL6WyfuOWcjHHT+yVRUFwfJjI0rrEagLN06m6691FTQX
ylNr95pla7OXBbfbp9aBQdiswS2MjkJukRDVNWnCBw7z3q/nj/HqEhI/waezqDe8SxT/9TZmEoIt
MhH2MavQ+KvGp6aEsqrV8ZOdTf8eGuGexNXEjTUHR4t3WDNTs8n0Njr6Jj3E+SAQq+HwGVru+Umt
PPgIH3Ap6tzWn/F7+MlUGEtWFJpUYYBpVf0rWzK06xwb6UvX4Er+BOySUrOD0wlnbv4tfy2g7ftG
ZnPBHwfdhP6I7QNnADFufKJhCv4oU4nziI6DHj22vbnnVXg6P9l3V47lPYwAMs0Dulpgmxa7Uh/E
ULQjWwWJJEfa5Y4mhq2OArsnjxlq4q2twny2k7F4Eagr7BSY0MibFLmsuqS+FqKTobBHz8Sp4HtO
J+vS51iNTSh5gvii7IcdzCJYjRTYRWR+EZLmzhE11YqaSPsSqvJ97jh3hSo92pm9i4vS02dNyfPr
s7IZjL8HX1wSuh5YonSs6NiKujuiSB7c22bQUA/swwuHad7An74EIRDPIf1U8ruPeyFKerNGxT06
UqUh+EefQHfDVhJPTV8GuyCLMo+u3KXQb+0Ig/qdkbKz75S6WN3YaEFbWKwu/LEfdQcNuxJoLMbo
CugCCui/L+ffoy2WE5oMmhEDo5miHLwiLzSv1zMUC7PH8wPNi7VczLlXiy8TABaaYx8X04qhHdZV
HB91s5KSHXznsoLZidIb15OK0lnYj4m1xzvPfxUtrI79+fHXPubcuiXoA9NNkrkYnwArx8aTG3jI
7tJKcZtEuUE3wot1inpW0V3A8q2F0JSoUctgRPMTlCvBmjIpwiE6Nml+i4bRrFbaX0+y/2NoxK3c
TjutyK/AeG/Pz3P1dFrE0FTSyKbVZT0NS1EHSRcZNYZB+S5noOOgBz9kdngQU4FnZgwFQRNXaALi
lh1fuD9X3rmZz6axzABDmfjHVaZFjpZbCi/arHskqJokuqlDxG/Oz3HliLy7MwG5IiHTloGCX4+C
Q4tKhABEDP9fvZpMwkIKFhvL/Ee62JyafxhscR+jHKMjMZ8wpVHFjb63oqtYm8x9pVvThbxk5W5j
KEqhyoy+Y/d8XD0UJMtaSYMAT1MHr4CsaWD0E54FBIGcK+3C2V9dxhmyAdp6hvAu4P943OjoyiNG
W+jpIw0M8BpjfGiT7lEL9Nfzn2x1an+NtbjV7NLOESVjFdMUtqHTZjJ6g2Jbxenv/zAQp46s+R1E
sbjQ+hxuPTV16WD1SG/5poMRtTQ6d5Heyz/PD7VyxOlJULWmL8AmWfb5RWTY+IfQnbDlVPfdsVaS
l0SKBn2jYQL5fcwgqe20qK+mXZ4innVjQ4sM/sOPmGmjiMZz5Pg9H/cMpc6ugljuHKYcaqFnS9iK
bGM1qVW3QszhNZ2U8UUe+qxGM03oWNaY4aBeuHTWdhJAB448IEsHvtziRwSZsKauhpWgyPlbN4xp
tTeM0cBnecCPaKsFGPL9lzE1GEjUQW0aUouJWziZYagKhL9C6Ulvu1NQ0lsF27k1h/bx/Jde2732
X2Mt5jcFWSahGw23Q+DwbA7ptE8grRy1SLnUVV27vykGYuo3I9shcS4ugSwLkK9WZ6+ZJt45+XDV
DPmxSbJdJHX3qcju5ChG47Tf4QpxIQFbq8GCuuT74fRgzKYLH7/jpARyZfesaSv5sheovYYGrp8g
84AecdHHznEYWwc7E6clLkZY3QJ07rLDqsOoZt2FSvf6UgAyoQBlw9JYloQTgoZ6EGwrvXEobbYy
nQvRN6HXI2TjoUxq7MOyCHZpWQrXznrt0RykSzfX6qLM6Q0ROaniJypoEWk5MuFU9/0qSmovg6KP
StM4jchXRon/ZUD2x/QqtF8f5EhCgEsaKgrl2F5POU1wmL+oEhWRtDu/J9cwpXOAQVGSBxc25+Jj
1SWqqEWgOwdkKwZr09iWj09cYUf2tqWa9IwhWjZshNZSPWwlO73O1BhFdQolsrIbRY+Okx7O0qj4
jdaXEqm1E8MHIzckhCSfWpwYLGL8xpph5AUYqTs4weYpaTqEVAc0pM4vxMrlA+SDlgGK5QpAjPnP
/0rZIK7HciUgXvG3rtApRSUBe/ZawlbHD8oLg63Mi38GKpRJHPm5+Ky2XSeXOfwrU4Heggit87uA
nHjKkmz8dn5eKxErcRz7jSSbu3XJzmvR3W50/C8PXZp1G0mXH6WhRrlwAnjVRnu1jp7PD7i6kPAe
oB7g5PgJpBwCZPCVAkLP0DVHKnFfR4QYGwlhKz9UH86PtTo5EAsWBUEWU5nX+a+PFvgSlS9MMA++
yFRSa9U85Jk17CQ0Ke8pLXHGO7Skzw86n4hFDkKBFbI159gAKbvIAQSinyILegfIx1Ted0HfeZY9
Ztto6o1dnoGg8+Ow2te1+XJ+4LVdAxt49hOikMFO/TjbxCgtpIcK7tVRNVxFkgt0B9CN0pzwH+2C
5nCVjPX/h1ocPC1MbWwPS+fQy9KLVvRfbaO4SdXsRa79F5sNu8HBtdkokXn8L3NkxxKKgFxYYoCt
HnJCb6TOQbMkBKyh8iDKPL4oSZv/hzM4Jxg2OAXgKJ8aQD3dp0ITziGzUc7U0RfeBNR0Ay34cX5K
KwEe6YVMOxkmAgnV4rOx/RNoetz8iNx+9/PozpHSvY+5uxSkf5QSZ5XSuEtEdAGmsHY2qEZSAKW4
Qhlv8Qmp/OPdkgv/0CCjt9FbWIqt+Tw4GcxjQoAxuT8/zbVjQayM9oBOZQWG1cfdyW2mRbku+4eu
pMyBgsQBAWdcD6rqprKao5opN8igvJ4fdO1IcIPODH1I8p80CFQzG53AGf1DhO7BuAmJ0VW3jvQS
LT9N+3V+sJW0lMWEazRzL+ZP+nGGE64YGpeofzDRmJ3hztGhFkly4UVeuz9VzjhPAzAsXMw+jqLr
g9mPcu8fjBjDESh38s3oU7fzdUw50lpS/70/j7UQ9kI0CimsLJniDtwV2LKVf5Bzu8s3UIPNfJuG
wv8N3MGYLpy6tR4VGs1oOiMwQol5KS5Sj6mT27nGJYZtFOa+Y9j8lLtSoG+dTNVrHAaOseFvxDUx
Rhj+qI3JqPEvSZPvAVzQC5WGtf0z8xyA3ao8xsvJj3zmMSmkOSRHvSlD18FTg668iuM8vRAWr52P
GRCs4rU9izrMf/7XW4XMyDhOpOuHFhW1cWPQbH/qDbByJ81HB24r8FhWCY8t9Q333CTZnt+8a9uK
/BwwMtLm5Jnz5v5r+CYMzSFDx/owBtiF6sUsUWsgSmelpVcpw8N/GI2MygDyxmlZxtxaYmj1CADw
EBSN7cpZfx2X+lPTGj+ktrzQ9lw7liBIeRE5LkCfFxePX/aJFqPEehiKADlSrBGvpTqoLny+tZ1i
Us8HxEFjhFvg4/oV+PgWpkmoYeQTIhyFQVBsA322aqW6cEbWPtXfQ80/5a9PFfq6b7c6PMA0Tp+G
xngJK9jJXeXcD8olY761ac3yRe+e7J8hv3WTN43cyUiM5pHzIMwg3ZcKjasWkdf/oEkB4gLMLZUG
ug7vKdJf89LHBlvknBfCqDsV0/Iu31VaVjz7faleWMKVx48uGT0dbLUI6JfQA6UJu8IIQHd0gG2A
+JPbG/KzCPTbscwTN02otJzf8SsjEtnSBwQtZs/l4Y8fDQ8PmC9EjAclVrdo7uGsgYVVOnjBaOMJ
bPyrLdx7iEZzhzYGcgqWsXwniL8nCSaqdcBaQ7syKfY/qfgT3fVtY/9ER1x5LPLeeXGcFqfL83Nd
26BAEedXEBqOucwppiE0VN8IZto8nrkVvraHUrHQ8nQyxEsjSdueH29tkwLFm2uaJBZcYR/XNpP4
KQOo2kOmYD/b5oX5UhVttbORV77wxq8Fa2ScwBd46qHhzlP/a4+GTmC1M6rkELeirY7V2A4DGpRZ
/cv2p3H2qFYt3RNOGL/lI7xpLFfM/8ADtuf+BmE+kGUY3B9/g4S1g2ynFcyfAdPcQbo2elN3W8hk
//4dYeDMtAOeY5TcFgFNlw4QcULNJg0tX3K/u7Xqcgc/6CoPi6///AmRTZlJW+QVIO4Xc8rEOAXp
SCZPpkSgbRk2Bsu5Aeg+vNQlX3lo+QjMhrPB/yxbn2CNlGh+iA9ppIOlUAtRPI+R0cyK2UX6Mx5s
K3WtCN/xjWLF4YUNtHI26I9CulMJb+BwL7JDLI8Tp5E5G4h25zdlV0ZeiQ0YdktgV7OSXPj8wq7N
lm3KlaNQviVs/LhZcP0ZiqzvIY2P6Zua9K8IKoZgReRZtXbndO1XrMkvhIxrc6STaUKpBj36CVnu
DEOftOnsVpb3z06N9rPZoRdhjTsf1O+FCa4cfuJ6aneYEirokiyedxSSmgxRPwRCLDyM7Xagh274
1d7puXbOr+XqUMTe7Bt8AElCP65lDUDA6FNKF1bmRI+aOgzUttr+ZAW2c2FWa3EwdFO4NvYMsKYa
9HGsUUv6QXTskyhExzsZk40d6G823egmRKdZ581wlF0b5CNq9hj6oXB8yS957TPO4F9yGupD8lJP
KchLp6hLRaI0VFReUKsS6uaxdpUqU3nCwi64MOf3aHpROaEdDZGL6JfPuUxJC0322zITyFYDC4u2
Xa0OPgrLFFt9hMyBiyuVmexSeAO/xknAh8rR6VJfUj3kXVH9ocCvY8gAERrN7MWAB57aP9hDUFhb
Hbl34aljBb6xQkG232MG76NIjEH73hrV6oSQa1dua2eY3trJaXRqJ9gGbW1FGCDEhljWdqqW2N/5
N/FghK5RXOlOyQ88v8dW4oQ5BgLgyrkBeL1IA9B+b0bNIC03VJwYm7T+pgzWdaBrd5rIrhK9fDo/
3mJP4yeqv18NxOAg+j/d8aE1O3lhQQGFTKH0gF76fUWf05Mgll/4vpeGWpxU7NlUy89THwOUKNur
Q9EdZL+p+TayfKFMxJvB+fhrL73Pi2uBCUFz1sG2fjw/Q49yRZPY/tFs1Q4CItbo1TiWYP+q/rds
iXFvN1W6w5AiuXZy/tImTiq61rHWyjcEVI7YO7hRvGoKxhhmmg94S/bdHsmW0RumNr0dLb/Yt3Pa
TI8xo8BtNLz3+7oLsGYpQjXaglW0PVF0I4WNsviJl1/xI8bl+UsTRuOXQPOLn5E/Zi+icdoDsuKJ
6Rlyo6F7T5niR9/UqMCYLfa2mwDu2BtwHvlByFi058lIb6BMZW+Q6/KtShT1SoYNtzeRQMywqAjq
kzyOcJFrqdFv4Ddl3wYkCW67MPKvdL3uTl1RWycLqYB0k6bxhPxDqpXHUseJEcus/CAwoc5x2xmi
1strO3ia/D7ES0dvD343TT+bwYDRUrZOfd/J8nDKnGL8AXJX2QfoXt+2gxm/qWUvu1WjJV903c89
wFXFVaCo8RXOVuUeLkO5d4zM/MGBDm6HvpJlbwwEH8qMOvW+be3skV8pxzjZAmTjyPlR7o3C74jY
O0m/xajbfGsKdXzsufHva3zAvA6RhSehZuNdNgTGi+b7lWuNtvVVNnVxwO8hvsKpWj+ZUqBy2vNJ
fdO7Fi8yETjmJosK9bkM5XYv8j4LLiSii6P9viXnuIMM0QB9uEwBqLJkM3s9OMWShD1LlcZNjWi2
mr7g5FHfUpYSGiVN/1JBepEA/29clE0hj4I1IwxcHIVJUpA16oNTblXhcwSuPcCaWsunf0uB38ch
mecmkZFI+tTC6vtp4i2bUFANbOUu0WaHV1DnEDXb/MJQi6jmfSgex5mMSIQB0OfjlFAFH5uZXnyq
pTAZZoecQUeOXSpF7GFqwjoalRy9dWmrJdg9+Jd4JIun8X/jvyvksG/oBy2WdKwLO8eOMTqZFQro
U+tJQXavYDXX6saFOu3arQllAzGe/w21eBB6ofcoHWjRSevDF8i5Ox/mKdX3C7H+IrGZZ4S2Be1n
CiRoPy3L3WmRJf4QS+HJ1kbrSg/Dasb2lbcy8LxHx0q026wY0u/YBDo7kSEkf/4ZWlJu38cHHUs6
A+WC5GrxRS2RxhUmJOEp640QEHxDc0FUmtwc2sqaLSc6pU42pAjxqcNW9hVPluyPM8rtjxICA04S
vohh6kqU0r0BV1pEWLMkTT3VkS781JW9N/f/mDhJNT30xbeHMiGyUi+j0yD0HNdMbfzSSwJ5ODql
Hp3heIfCwKuIp+ZCWL1yjmlzIoKGhizg8+U5tnKrNLGVC04BgdKNHtnZhg/RXyjNrew3+joq6jmc
YBspko9Ha5hSc0qwnjlhrZG6Axj0fTRyX0ey71+4ENeHokIBYo4tvoS2jIGSwTKNg1ND2LHVeNae
MbhJXE73JcGxtbUDEDjrH1uz6Or8U/7K283AbkUX1tIRrGj9wwGmpyFTE0SXpOroEPEvLQKPuU9O
h8pG64hr9+NIE6zdttFRks/KqcLmxtZnq6O6CFxDIzlxYaSMbFQj6tsHJa2aXdElefFdiybc6Ugs
ZHzAKAn9bJw09HEb6CKLhmGitS59Ghy121a5V+0yAGNjGEHpRTAcbi2EF+/bwE5bF6M4+7mK5PaF
5Fe5FZg2hbuYN7pGgji2XgapzjC0avz+QRW68icwai7NMCqdGw1b1WKjOkn5KvVN+asJmui5GsOZ
ymk38VdplLE3dQxJtBtFbbLfIrYwxahbAztBFObjHLefLta9Lk3xl7bbrPS9Ad7fF6eEhVFVBayO
HmSJ5WqU94m+xwZl30hzMCRt9LJ6VNoGHEGlStWXJKvt+66rxho/qib7krRFrrgtbdMe62mMlIgb
CSc3vVDS3GvkKEi8WeM68vykiKfNgJ0JFl6DXF4rCM/CKVQ0pdykZMntsWrrLr52pgnnsyluIw2/
9wQfdDgh+HnyhlfmVmoIELejGbSHtrMa+YQGE55BqSQiCWfH3OgPAZDt2JXDxn7l6sy6bZ7K/Xdh
SBghY+kin2Zfv9x14sFCYXGeMS1AvieEka6BlpH19aaRtE7d2U5O2IjgKZ5KOXUdbBetsD9OnSPd
w4/OhmOQ2BhPKIrfvRkYBJluapcaVB7i+juhJkPrNnrlT5ukw/jTEH14T6+klt1+SES4Kbpm+jMW
cn8IjbIt3bYamrcLV/i8sxc7X0calH4JVX0atIudb6EmacCOD05VHIyPg6TtgrTHbH1qCGuavDc2
iJukf9pAQmoyrqiP3YEri5CRCqvyOoHIB20E3HWCao4V/46oPd2kUIIxRAqM/pKQ6cpBpc8CeJTD
qoIgWV4JGP3JRobZyQn3dawjczRvH4K6CX4jsgGQlpRivEZwyrJuMbsN9kkTxttRDZJxY45j8zPW
ii7cWEEMSUnV28DwlAKTLI5apd4C3cR1vvTzUexkw48zdygiHFXPr/jaS4TgsQJsCQ3FT12UfAKl
36EIfEpjHZVqXEZ+q5Fof1BxmWsGMpXXzUCx62c3VuqFr70SAWmQdiFLmGA6PzlKpHoa5WIYgpMU
+cVrncajhWRAUDz0Ri8esz4KxYV3V1mdLmEzxvJQMqmOfLxZfahOIbdreCrTWI72mVpoXzvb76+D
yTKusfXGCDKxlBsbmmZ4lzla9r0Yu/TbqFn9vU/EfzXIIQ6RlWaVuSsyJY9A2YXyS4e9Cix9SblU
qV07EXMszDMw56BLoiFBYlAbDScCxtGPysQSNcbobusUtvEkm8V3JD7j4/k98V7XX5xCSoV0oWdu
Dphb7eMqlXXnd6KUktOgYny2QVTIsjzfKORw2+a2cp1Ajw/dPjet29bQ+mvani08OWj7T4OCAQIM
fgox12abWsMV9kvqtMEcO3zu+yz+kuZW+muurzibMUcxbIMxW4x7Ha5HAWGXEyfQ7CL5ILddOGzg
CCnHrpBHycXLdYRRqNnV4Pl+mmHJRVJCxXM09Z+I1eX+1RCI/mBqjRJd+UkXS1jr+Diuj5nj3+el
1H4xo6mwt7jbCsfDH876UnaGeOvhU0bu4Ci9vOvM0Kl2Bd6iwx56Y/Kt77ThSG25/GkHjv4bVhu/
omqgWO7OL/tavQEQvkbrFMqbRin747KjiFIngDQw4Qj1CSuMXBYP+IyF23yaULH2teqPQfcA+wq5
u+06DJc7Hdm8879i5VBy7aJfpagz4+zTCRFxZ3U9QbxS9cNOrhtroyYxle2aB/kZKbSX8+MtaURz
1D6D4yH80Klnly+OZF6ITuhYw55KUWf1S+mH3QEOpjx6WWCMv6pETp9DzQivVLVPbzGUnzAq1rC9
2aDGEV9VWRprOzCuQQ3CpqkL78Lvm0tKi8MAqJK2rE77B2b/HBb+FfZZQq8ai6rHqYL3eozwgSUg
0yA21Va38QPa6kWM9Q61kefEET/ZZo2rd84/6sPOy4RekkFaA8CdkHGxTLWJC4Bd8V2kVArfDPqM
u9HO/EtH//NkaSigkAjCZu4NLeprRWn0VH0kklJNLt04VnQ8B/s/cdn3FzIRvvLKWCotqLkDRaq/
ZDVWmKl1HShQ8JbO4DZ9bQIKT4MrnxRuM5qx5Yk2xjIcH2ovaTLnSULW+q5MQfhKso7qS5dXp8js
pKNtdBiK9onjjrrfe4UsKBvEtrXHchUDrtK4rvvkWUv08LkLsBLNYqF4rY8/YNDXA6Y+UcrfCjOM
WnrtOil1YxegYrTFhavcZCiHxLmC/mmNUpOvDo9WIEbECfDi7SQswUphDZtBtOZmEtg9SJFUHqMy
SG+nJhhOQ2D+tBJp+C6lKtjftP2ixVhV4zxdXJV++VrQZ3qTVbxfTWA5e0yOcFSSgvxQTl3pSYW4
rzrsVihe7+2iL3fcYv3GBv08P9by7dwh3KhKGd1odVpR1GqtWzVrpFOcW3jjyYG1G0JqpW44VbKr
6cJ0q7AL3E4YyTZOhuguHh0ZLJVU3USxLdzOtO7Akyk3kpp/kUT+NVGcb3WHn6YeDO02j7lxU37p
q1H0wd7MZzPUiPUWQJdYotG/4xUbXEMB9iY74yuH9iGcEiwQkRvDVlTJjg2545OVdjARHEjkoTxx
/Y92flvJiUXDJ5bxbSusr5MwkATvQw5UW0f5CzzD9lkLKWEQgLpVHeYbld+TbEgPcaJu5Vcbf6Rj
TEq4LafhwWmtaA/7LXYlYWduImL5PrXkq6oYcsMNEfKINtlkarfQA7udJMbMHcNJ8RoRY1pfJq39
kw/XELH5eEUb9PikMlU2WlD1p9rSb/Jexe48ie19pemYxNbOfYe0/UZO2+Y6apThuqbFsNV6p9ro
fTiSOLbtRpvyX8iNqp4O1+SdOQ+zeRoOU4xce9aUP7NMUze1lhvf+sk28ZQuOpRKrRyVgbQ++WUM
+xy3wVenU4zvrRn1+BoqkleFVU/HAZXIR0Ot6uv59oQ+LvW7qVLv89kZlBqhcuh7PlnQqW9qLsG2
RoL0qOOQuK2TUtpMRaGc0ICkPEpJyrWYr9uVAFFMC7G4Dim1g92FuafmUJjSOLZdUwZSZBn1a9yl
v4WKg6CKDPDRqmlybGLfEkcE2UNPM7Gfb8Mw8jSNDCMuZd8rKRv/GUpbdy0rV0711Csbw5TynW2W
wU015BKvfR1txywA+ppEOX7UivwwZuWThYi1G1WKuTXKqERcolbeYr20HoIyz+e2r+qxZR+a0Uy3
yqSrJyPoomsnFr8b2HWbpM5o8eUxk1MmZBOVMHcTJRPekGn9lpbtPiHvgEnZ2/YmSqfvxsQsq1Yf
XIRqY9fpnS9p2TnXMfrI2HInfxQrj44ECfmJ26e+MtpIvy6DvLgdhcbbKfoftsh/G3n3vbT0Br2s
RCFj5q89WXXw09IoeOciaQlVRn5eYOjblMR1N9YC90TkT/HiHft9jGmwW0xdsHXYpHgUjcKlUAWa
LR2PU6BzpPF7vU+z9ovsi/5axaZtN2hGs5tM6ZuslsU2GuOr0gJVJNl64vItqXJhp+aCxovhBuTx
tQodh2vAHL8FHeC8Ds/o76pI4huEXBoQpkl4iLJI9cY81XZFmMk3zqSUbl/o2FZm2eB2efjW2HUQ
b0hiE8+CjrDRIh/ZaDnHmjZBkeloFU30p5ycWVOhpY6ipL8oS33Xamu6wceq2k0qUpZaXo3coJn8
K0NugbhEP6AdEOJ1PxV7PY3D7ZAamSf0yNlEcjC6aadLO8ceo0Nil88JcEMPjLHlCvRQZhtaDLJs
Ee6NGZvOf4weArnJFiA0J87o7jF7zWcXTwwd06bbCNHex0HZP54PKT7XrGZsJzwAWMnQZpbyvE0M
jVXNMh5Ztaj2Q2BB1ZbwMpdzS2zPD/U5e5gBNEgQIvkIO3jZL9BLQvUAvPNpmhGYeyr4+YOPjemr
ogbS6Na9gscsfPFh+OewCRAWZAcIbu+F5yVEogSeFypBmZ56PB48ydR9L0qLxyTWvtIy8n+OWjXt
JTlV76VW6NfaMH5rB/8fHXUIit6xkNQTQLlSjlxkMgUqpkNGFH8KsZK/D+LCuS7Iti4k0Z8+KKOA
AiOWoRoAy2sRNTVoIg0Qx9LT0Pe1h8aAOFlDGNOQw1Dz/Af9FJ6/Y9uIA8EAAShd0lUAmUqlZPjJ
SZec4nteyZhry4USb3y8niQvLRHwPD/iHN9+iH/nEdFCfy/uO6jRfIx/O9hLpciD5FSPVYX565Dx
KNPofD0/zKdocDHMPPG/wuw6UnOtn0vzmYQxrzvKhd54IeQvsQmLMPrKMURwPXeSoth0VaFXF7Kv
tWlSQ6Ymj6cEFMHFN+wsP1N5C+NTrbaZQmCRWfegUKjTnZ/npxPJPBmBgw9hXyP0/ThPVEcLoCFK
crJQR6CHpnebCs78NrbGwkVo73ti8bSdH3Nt08AkBw6to1ryyarI9Ju+LHleTrLV216ma+OmjEB+
w8Y0rqGAmhfmuPYtYUsh6gcIYxa/+jjHorJsHtiSTYoRxLWpVbMZPf5jEXXgpzq3qcb12eSOXPEX
CjxzFrTYrNyn7FXAHzZtoMVmRWdLTQKRJaeKjk6+mcwpnzYjVEEqqJrtz87ehSS8rBLOc5oqzo/A
yY0LhPqVnUQ6o2CUBA4agtL853/tZIAwWhs3aXpSB63+VSe2OW6qwZT/keE1321zhxQGC4Ws2SLx
4ziKPkp+ZUW8i6MI79JesnYdUOkrNR8ueV290+GX68o4tH/pl6KMvjgdSDmFTjZpySl3fOKtwLf7
DN9TciZCNCKOsLWaF7mPw+8xDY1rJ4udHyUlmJ895f4bp6xTZ1OUEo6bxmRrhmsYXaC4MnUk7A2j
+kknKk3coui1b7nS4vbcY6Xxu690J/IaB6u+jWZQt/OATpv3AX31S2CplSucU8khQUcQceblc+WL
IAqRWYpPcVJo9zXXzgPV5dDzp/hif2d+dBaL6YBRosQ9y8IBrPv44TQFA4Soox1rtXX1LCfk9RTP
2u4J2/Nx26SjhtiDYtbUH2uFtqUv/CcUessfCCXkX4ZazUPXigccE89fEyvHllofvwzQnap8qj8N
6khOVEr5SeloprmmaCgxhraKfFptlF4p16I9/h9nZ7Yjp5JF0S9CAoLxFXKuKrsGT+UX5BGCeQ7g
63vh++LKSlXKfVtqqdvdjgyGIOKcvdfmJEKykT367se3R7/02qz0YUAiK7P9vMCBEq7vo4psarsh
tMDR6i+tv9jbtwe5sPrS+kSICrcJR995zaHK8OlqNKtOLTL0IRgFWdBFOX4TTPGmFn7xpBXi59tj
vi50YMhlNcJuhi+CL8xZ6UafUIqzOyMiqW7m36bV+Q9CDtM7gcCxC0bQkbcT0JHnVNnLQ2SZ1WEo
4y4PWZ9o0Wnz6M5h18uGNO6qi7KADbnFSkZZ7YcaCQwJYvK3SLcc0Q41i5nfJUSWA6bUkviZ2ISs
DpwmHmeIi213Y6X1GtbamXPBVmjyRnCjM06YLvLZ8ZpE2OLaoNzzLUoJJw0KSjIfOz1tbgRprFkg
kkx8oWnkzOSDe/YnIKbgyoC0niq7hi6YG27U79p8AZSSsRw5G2RvCduTXsMJ0thSzFd2RK8LiFxe
6vmwKGF7U7M8+9r4i8P5bV3zl9GJiiCxe2c9oMZ2TX0mX9pAg0n2XUv76keGeuzbyCktTAzvXk1m
SvEk02g9Tm6qvMDVR86Eb9/+SysL3yRWXvZQ6E3WP//rcxD5+TjHhL2fANU2u1LSJ4KUpwftxE/+
96GQQAOv5J8VHPxyKL8U/H6YNCef0sZHwsEWgvVc+ytUce3Ki3RpVn+8MCDQeKHOL7qXLmx5Z+Lq
5VCOVJw4QfoO2FN9qowP/8eskHPTK0KvTgn25awE9S8S4pmV0CsAbwVAxy7o7El88fQ5sf+P2wXN
EnchC9nr3nvuJNFMqHLKiakQt13mqlAW7Kx1ovu+vD2xC9syEjIJGuHLCkz1vN4fE94WdSjQThT3
NCcwwLnJsNCVfFBo8r5pJCzfvz3ihRUe5QIJFcByV+7w2aV0I8gbBu28kz56+b5QIwW9qLGCmMCD
nU2tKGxqswyqTv16e+BLjwtNPlTWdBb46J0NnEVFztE/SU9VHYtNTcPo6I2eTulhumbov3RVedGo
Ya+U2lfNKz9KcuD+bXoyExfzRCekPq3tf/ZfpezSRwR7+rV0k0vTW5unEGpg5r3i4RgQahZZTunJ
yhqYVDrNWh9w/95qCHH59yu5arnwHyCnflU1b5sBmaah8zEZdON2GAtrQ5SlteVBm69oay49LUjv
ccMgS3BhfLx88YoWHlOVxumJFoD1vYhMPMVO2wX6XM8f5mn8KQeR7pfSmq6cxV53wv6cpFk1V7Mo
ztuzkQfMTQ1Z6Sn4urr+3lvJzPbRSpz0Hbrqbgp8PQGh0rbtsh0yvXyawDx/LvVFuyZpe31jOdKj
teRf64n7HOCkxVD97Yl0Q6v3tW0xtOQ0SNfZJcPibd++sa+v9loO4uS5PrwoSM4+Y72vZzT8eG7t
kXQEreh25NdZpwzx4NYsfPdWCTlvUbZd6/hdnOPq2vSA+PK3nQ1c6/OgJt1LTvnYtnsipMcNRdn5
C4fR5Ovbc1z/qpc735UwT13I4Wz4Ggk+ph6ZDP5AywelzTgUD7V0euLGUwRi9rTskjwbrlzW18vB
OiS7bVpNqyHwbPM1FTLmA4L13VfdrzlNkg29e6sOtLUbJFv8F/8+RcG5l9IXD673x5Tx1+ce16bW
lmWfnPpaqyHMW2b9S1EjH7Zz3qkIjGumnaZSlNeOg5eeH3r2+Ffw/67U9Zdva1bo8TC1fnJqYU6+
w0afmoGSVaHvjMzyvhe+ttxmZdbc5a1NyP3bs750lQlyw3TMxgMc0NlVLiwvHrWI7mSf6XLTjDGs
71n74XduexhpX+/fHu7SI2uvO5z1tEEN6Gw4Z+q1qCNK5SSyftr6Y5lSe0eO17N/Pbw91KWZYSrD
GMhyyw7u7O1YKK66fB3jk+4YWghZaAqbZahvRGvL0HCb8srat/7081eEt4NtrIubQpxrL3yhuZEo
LXkaBAUhSyPtgBY4rN1UYjDJGxobHJu3JEGWW9E1/qe3p3vpyqI/YCliR8J2a/3zvx5fAyNA5YuG
4ac4ioLKbKenJG/VB1hB3fHtsV6f+FgDCI9HCruKKl9tCsRQeHFlypO3pMn7ummNT4Ooqys38NKM
cN4TPbZGq75aAHoaDxV+Cr4lVA3v8D1a4wYn6GgHdTdY/6zs5csFgB1JOXiTtVTy8vrxOJZDARf8
hOuwPVD7/p1FeUJ/gxSLxs/LsC6iMeQQ9o8etrX9TygmuyuTXevKn305cO8OoxUnDjIFEbn7fCqb
Q5nU7alX0v4/7tsqWqZMwF7n1b4gn/VJxBaKDWqx4reFx8Xb+MUsrxXvKZpdeBkQXZDGSaWExKz1
5fzraax5BYSfNMkpGp38Rnf6TsOkaltfk5JiTRDrkf3eJTtA4HfpLIs8j0ptdK7DI5Xz/hjXXv5Q
KGyLIUlWdhmiRxJHM6a4M2cFei+Z5M9pImlCZ0vXtEDgSnUHLN7foCMY3ptDpT7JMlbVmvJQPcxG
MdEyLlzrY++W8+NUpe2hXzL9aMRSicCoUFUGyIPn8i4nZAhOoWFVn3AYZd1WFqb1DfufTguySm/I
BcfckCWLsMIOO9jRdJTm8X/ojJvCjss0bPJYD63JQ2egO+246zqDIMfRQjS4dSPEnodMc3pB47td
9E1KN3jYTGYsCiSopvRZDKksBBm+v5uhbvV4m5gRcux2HrQv7SQ5oFsFjg6vpx3kiNjb90MPCteb
fZLkXJFaT6jbZvAqmZvfat4aq+Pknt8GS5RpTw2hDT36qma8N9gyFGEsRiWDEqfcZ8n26ItTqehR
Mxbnp+22wy86XrMIW0tzQ3hs/bKdgNXFW00nEzwsFb3PcFHkgJlpod5H1WTdtV7KX1tPi4hDY+rd
+sBqaxcHkDow0Ml/7o3N3CQ9VF9yrwmJccU0hgV2IO2wWEOeHhwtct/lvjLnfVuP0w/hrDbZfsjy
3/bkFd9UV8WPg0wkdqJ6eRgMia91QRi1z5LStsNJH+n3e+ZEfoHWaeWvuZDEofadC5Js7nP7Wcwz
/comVbdD2eXHri/NZQfAUQ03pZY3H3Hgmfe60DQdWUuarI1aKgFtMvVFAA6ZYzmJIYa1HWyZNRtV
QVSmtzL25tZPqqYKPKOef0tcCE96lLfXhH6Xvm0AYMw1AnKFB52tGeZsWHpG7hwLsCeoliih30xL
6T40lc9SjI3s7QX/nFC3LlKE9FBbRN9LofV8j2Kh6oi4HenJX9jF226s38acSQN/KeIHo3PME1jr
8uAv2RDkcdegQLJ/TtaEsw6H4ZWd2tns2abwRQCZyu9w/vyHl4uLwKVXsroRsjRk7b7UTH1rL5mH
oYyufJFG1vbt2Z997tYh1tLyuslf4fHnNuoR+nPhdCYPZ6t+8MZPN7qdXrP6nO2w/xtEcNJGxIVk
7PzA4mo6pqKJSfVtcRhqHYTpXN/yZbxhsds2vbxG27k4K0qNztoitNn1vryKU6NpBCeSiiUmFW+y
ZI43ZpW3V56ci9PCSgJq0qCUds5FajIzJ3Ij0g6ynhDXd4lDCOuUoqWyjG3L8nrUTHGNBH22Ffvv
WgKXpGb3X6vl5dSEyvFMaNwwF8PEe0WG+UYSEZEjdeizL7PTmrskls8FwIbN5EXXcDAXryzUjRUH
xenzPCAKZU/ZQjnSDhM7iJ1yBo2KjRBXPubnrqk/swSXgLqRThJbl/Vc8dc3tpSDX6tcj9lBs1Ts
kGkXaEwye+6DbiF0IjQRtHuc/NMmClUt7XGvz/xtdGGbONmxhKoqTMbe0A91l6guMLwom0N7IBvE
6mpf/dsO9b/fy4OgIxll53heTfe8TJ+rkkchUvZWRd6NTR5bUCTiH7um5wP9KVL8dWH6yMZmIJP4
OAhJdTOKfvipqwe1aO/yaLpSur10s2F+0P+geYnN8uyY4eA0rRYXP3ruutlWNxo9AAp5bQG+9EQj
IqWJz/0GxnVWINYFXlw8TDFprUpsODBPwTDV2m2cE4lmu0DGS0stG6mjFYzs+mrn68zY9N8l/a9Y
v/IFz+1nhp8W8L0JCyK3p65CrOj1B0E1C3+OA0My8Im/1Df6XOKVtkmZxSPUWOprHBnK37+9Gp8d
C/78FBQha3kHNwAK1JeP/ZhlhAVlM3FJPaUkzGU80KbM9pxVrplaLy1e6wGH4xzjwUB9ORQbT70r
Z5KZSJtrtr42xLd61cR36HwH0sat4WPs2cXu3+cH2o2OE5wXmg9n82tbYVZVWvFAObH65GTkXPVj
Vj8ufjs8/ftQWJJpZ8JTxIl3toKwp2oMjqLagdpxumsUpN2ssVueYhpXbw/1B7f51/H4z23Dk2+A
U6PIAUDj5bX0Ox5tXM7+wdQ++2kcxvOwdSwV6G4beEAVlrjcThVHg1EFEd0gNqwBR7Jt07TExlzD
EVxcPLmhJhUtevDsbl7+nB5biLcIkGeOWwd2mz81+MPSHpFbme6l1RHQI3em9YMDE+6rb4q0waIe
d9gPtqrwN011rTJy8QKtrRJQLdRN0eu8/EVaw67S9ZPoYAgC6awH31hCs8i/2nHxEAmPiK5fqxli
+JHFyXZxsRRa4tuEv4QcnysbrEsAkjXym9tEBAeH03XR+2sFbfIsrgjKA0vpZwd39ne0FHdd8nn0
/afS8YBmlaFgk+znN+0yX9kyXB39rJSBDIRYudYH3OjmN+U8h05UgxYm+APriNPb72Rd3jsk1sso
vi2n4cr4rxcYgnRBRiLSwM1CAeJs8p0xcF6FwmEknONqvWt2SVW3oT7TLH37rTAv3PU/W0uWVIdz
8isSJ6LItpnQuB0mg4PuXlR98HzTRUMwjXFsBH6aIg7XvVHCzopbdOCDd4MvrdQIJciMn0WPnksZ
/rxJWxjBaWOa4RgVaTBYaggVJttjkSGs7ZaoueWElQV96kZhIWFKxDnbn9xT8DfLlNMLBGwZkMVU
hItfO19lk3sYyabCPiocJMe+VvHWyDJF6kJd07vOGMvSyF+wsKKeEKvaO6/PnF1rquUeLJb2XpSG
863zKZ6W9UjxRszTXowARvz16CbAa/zqROUEc1v3gQ9EP5ymRt5G7Nie6cz38PQ86xA3Gd3DMs2y
g0OG8raYy/pUAuOgKmrMGz+z5vd5nPq8x3aqfU/Z3NzkNsJsLRXdPsoS/5bdhr3tEbUjb5Jt4BZz
vrO8NtvWWPhui8ydNrlppWGb95/sop4DsnG9XTF15cZQMt0YRo54tTKMLugLXj3TLot8k8axc5tk
SbIXk191mzTDUEiMm3MTmS6Iyr5yj4slbda6fnws0rLogsUi3j5wlOk+2gnSysKwSRNPCVPcCC21
vHAcSQejY08MMPjLY+0ty30dLdw5FPjdwSS+8Yj2udtXU+RrIWZD7UaDmBP6WTE+VpZR3hqaoQed
lSeboR7Sd5mfmmNoq9K7qSnJbEw3JQXX9p4tmXZbos2eLDPBUhc5aivjpH9MDL88TkJfSJFyqw91
3eWHBsyZE7hjhxch99Iwj230C8hy2q9R5LlbDTHaTcp7goHX/L6Y8bQn0WjekDN06+vo1qhdmxtt
qp3QaZNmm8+DcWTrh5OZ0TbCwpec2117MrrUvCeIINsp1bRbn2qNazZy1yKgZKfjWA+OjWunj0ok
F0uapTsDs6zYLlMZOZvemZtlExnN0PDwRHvZjPlW9OkIQcGd7pSp+nuFpoNyjVaRG0cVA02Mj8or
SJJEvwEjOh9zpPHFfhZzutzEWbWggtXc9JMuhf2ETHt4pt5lPtFlyW/V1M944vL8h7TkOO5nS7Y3
VVRaH+ZybrStSfKNFljauLjBYvY2QXuW1r2L+9iPuCS9TaYbqkEDNbN7GtCd/0672NSDXFESpIgg
Ro5+aIf8bKaNVabd4lH9dPSFfRfU+A0d9ih91manvOtF3PIEyw6n8Nur1LoNePHpXjcHHGVQDNC+
BNLwckE0h2XydWcE2qsXxVMm5vKdQ4reBtdMcUekqM9zVsjPrbKWKyfvV0sxI69yGPgXSJJfiWYb
vcqnmSt+6LmxblBrBl9rr0g0FP4wKe0rE700nAueBRnBnzb02aZgqFBGs1/qD3kLpGg02AakCkl7
tNjX+pOvahjMzOf+rbVR4D3n3Yma4PG5Rxl3wMiPiMywvwMsv7WcamPo0ce379+rbSytDtoCyEdp
rdNjOttZ1NbQqbwuRwyWZfldLIs+BoqNPNVtmdX2MaXrNW08z+v+fdeHxmQ1WOOCpRSMpPvlo5Ow
kxgb0arDEEXjZ9OmKWE3lIymU13/7It0X0w7AnA3sYUCpSJCGpOJ9c6XEt4QGsIAt0n7+M9XA1Mg
4AGU5Qg4XsFuyyFh+2KOB9Vn6cc+xpUIpmHcN8NSP8e2dJ5ZL+N/PfuuCOG18c/AyBXP6XGTaaje
HoFedYXaSdvc+ZHams5wZZd94any1r+dbQunUQQ+Ly833XB3cZJ8PNSQB5RTBQsnCNMJrP5a0/LV
sXedECwTEit4MF5BcPJ46RwKueNBKxr3u97a/p2MOrl7+179USOdLT3gYHhwV3Q48r+zCek5Bj5z
TBThH4v1KVUF/s0sSvHUucmUoIxzjPFWs231udaK+SPm7+qz4aCwoNQz1s+45AmoSL0mv1Fuc4A8
rcVBNXhxHLamrLz7t3/uhfWDi0KNEECnyWt99qIpD6M/EtHxUHHioNrextA7vL3ejNu3B7p4n/8a
6GxFLke71RAhjQdzqaN92pfUpye4PEti59tqwob29ngX7zYL48qmpkesn92GbLD1elAZ70ws2wPB
B85WooS88vRevHx/jSJePr1dMTT65HP5lNX/gFlyV5cpoTBT8eHt2VwaZ8VUMBXqgxTpXo6zLKkY
c30cD16n9sZgvscqsW3a6YoK59JF44OJmGCVOVKKfDlMmQqjzIt5PPjdoO90UgoOnl5cY3xeWNx5
//iY0HrmsHYejBSBi4EE4Q3Y+xxcrqv5i4/ArlPODuLnvirjK5k5l6b194Bnz4LT93ZGQOZAXHX3
AY8ZGpdrJZBLjzcUKiZFN3ZFfJ1duVqT9MHM4SCzuG522APVLu5S+ZEnPbbJ8R314soTfmGPsxKa
aXSA20QOts76rxOvVqV95hcF65k7aeWexv2SbJZSK60AhTmeSSc243wnxZTJUJJXO195pV9dVoQn
/ANeBhn32gR4+QPsdOBTNytxKLr6mC/zbhbXFArXhjh7vwZUtuQAT4LnXh4Sp7qhOXllFq/u3Nks
zi5jpw2Zi0NFHBJ9wpO6um/tkKJPM/5++x2+NtD6jv91v/y0FvmcMlDqHZ30N00rqjh+OM3//KHj
rOGurPq1N48i6WxGLbzQkhrBcrDa3LptK7O7RVotr1y39ee++M79GQWZJbFYEFDPv3MzRuKm8MRC
fEtv3vizoz2wpmj7cmi0729fuVcLBkPx/vK0YxZYqzwvrxxncGSDBKwebG0m7HMZ8+67qmKfw1wb
fdU8t0nDgnS5L28Pe2GG4AexTUGaw/wizq5jpFldkTTachBFs/zSZDF98WFkfUlnpV2pqlwbav3z
v56NpE2Rco2JfjCdWu4aaRePme9lR9ed6Yq/Pa1zxSNfDxZ4FirkTJRFmd/LwRYz8WqcwcsBMI15
Y7ZZ3G6iXpIsRCk10zl3W5mC8EyfAGusn90P9RjL+w5ty/bKT1mXiJcP0Qpuw+jDrwBtfe4r6hvA
nAVYGRrt3X5uQXHNBejnH7Eev4v0d0WK9D8pd/bSAmhYLWzXPuCXXsqVcbGmrlBWPdedovu0ULMN
4kCf3tW+VdKA13fbedHm7Zm+vsGs0H+Nc7ZWqhoktFiYaJGN402eUCwhC1j7wBMsD28P9fpteTnU
2ZrZFBUhKAtTcjqMNHII7P7XMlZ7Usp94+ntsS5Niy8PFiMdGw8v6MtHqdTtMTXbQhzaVToiDPUw
Vf5PQ3oPb49z6Tb9/ak52z06ZbWwLWXtrAeTmvuXHuKYW1gonK4lKJ61rf6TDbCgsYA64DrPS6mi
SaPRWnDtOElRbSKznnaYxsngyJ3V/D8uZfN+QL2abnTZqgWcwNRd2YWd3cA/P4FriXidf7CDn1Vz
y2Fop6iEAtOX7bwroiojvVGTAH5tPzDy/gvBCHn49gV+jRejocDHggkjnECyf7YC0VAXzgSe9KTU
V0CUv1fSMFWgdmeUYRyJ0E7SbpOp4UMLJIKCWvxoS+nv0+HBhk6ka2KTRJW1J3MKqIHwRrrntv6u
6fXoylL5R7jx15rx5/JYxGDguuS4KM7DWFRR0gIy0+wU403eW9j+j4iCyu3QT8vRhJkd0ID5ZVXx
VyPLs7BbMCuaQnXbbrb0vbPkYv/2tXtN+uLaoSyk2Ynjisb12Q3LlpQCV4ePIynBBW5m30o+jqI1
v7ixin/krUeTZmi8svnYNkWy7JrWbD83ygDuhSGvnMNxAGGytfQy/rroonpGp55rgQv9Wwv8XC7I
rDg6XksNX79f5xcS2hefNxhMGEjPXl43STFcCYm8X0GQEexbP5B17V5ZjtavyfkonCRoBK8LBM/0
yyWCTTP4CGB0Jzm12YZChgrANmcwrj0Ji9bMbtZcwYRa8aR9fPvGXJogizqcWJQEHG7PVkKZk0+K
jxF/jTTVdo7LOIyscTy+PQo24wuLBtqJVfFJWQHx99nLQ2VRM90mJglUt+dyW9MNte/UMhm7vjK6
OFh8zdgqZZBBo4aqDpTW1MA+yrk8JoUTv+tnq3EPszTxCeqKOmWZp8aeTM2ZqHs/Y0MgKG/XU7dj
ItZjr8ysCpqiyb/j0B+eZaZ1n/Slch4jc57Kb/RPvPTUVxF0Gzd1wGNSL/5KG8GLwwpIwTNcp/Id
VWy8/HRQB4QGIMYKMLpxO+PXiwk58uzJ1naxJ437Rfe7myiptfs5GsaQAjFEtqxrTMRUaWE8dpB3
P0DohJEzLKZxMhatskJAIkRjjF7q7np9SckXiszltiWiZ8s2LvuaVYX7Mc2QPhyI6q0el1GP753e
SN83vbBOiqrQo5MPal+bTW0cJ1k732qazEmYqiR6zKRoT4SkanfW3DpHu4ZZF0DYjA5uT/61YS3m
tKN3SY55PfeiffTNQkLuSYT+uPIpnvNU4iEDOtp1GzCXidx5uZVVT1ZvFi4WZxJg9t1iyGhnMrWt
kEK9b+NIL9EM1Dq8kXHR6q+4g6sZAmwK/b6pTVL3TJNzCo0Xv3saVFrvvAoSzNg4zR58ErxSIyrr
Bzno2Ye6QgVH+btoPFCTJU2W1J5GazuJcrafRg8MQWjFYCC2xJXm6ql2Su07rNCx/qCJhYZzqrVL
FeaWT7oXVxMUUT4smbXNRCu+z0YywXGsE/htvvIEgJR65GYOZvtE8apTd4PVaPGtogSq/0SXY+fw
UKO0pJYPvIAQqqNZzWVR5qFoWceAKqUtIEy9yj9XSyLCRCNW+nZB1xCHynIK48EuIRkEXcsuDRWT
hbnTI2OxpEeysMS5wz2a2iU0Oq1JtrNnNnbYpini6NFOu9OqvSzoo+sOPu/WKOklWNZ4o3FoGsOe
h38OJnRKyGftxLsZ68Uitx0sy8k1YCUGhBvkX+kKGb+Fypb7ZBnwsNZpNnyxc9Mog7zI5Ul28/SV
VGbng8V3BS1oTEKMsEpmTrsR0Wktpwz8vqrqB7hw1VM1T/i6jDU/MojsQk4BGP7pZHW9+mHFOCDC
xFsIuShqGMSbDl2svs9cJ/sC9sv5ZBpxW94ZVm0e6I1mtwUf2I9Gk1Oaj2tHteFgJVMe+qTiPtWp
0d5yqGk+unpmfomnut6nHoSlfeN0abx160o8L2CmN7YXiY+JiGMEjGgxINGN9iEdTOsmzxYQY6x5
zjaxE+L8ssT8Mfet0d6bWcdBIkJ2mge1O9c4VWGVP4ilyWRgLm3ztVJ54wSlPZowdm0jBpxbf+pL
L7mDSpZuqAUnexOp6sfOUd4uJ0McWGOhNkNnQn9tloZu4wz2d7L0erskYxYktey2uZGAFnIz951T
5s5OxEsakF+Rb9oii7/IsfvU0kplm1+M1bYykTMHAB8BUCGH9jzZU+WacbLMCJHxIUD9EUu+a3y/
emydttqW2mSGqQklK+pFFPox6Xp66t14pS/pogkjlENj6ZtkHNIfg8XfUvUKZj+dreFDjUh3bzeE
v2x44oxfqM/UEXKM904UBEsW3qwfYjk6KdzUlbsG7Gx1FzuawRSIXA5W3xhNuwnmqyLw7mhPJZ1r
FWmaFlSVrx/RVRsJmT0VH4F0yUDwyiizg9lwFFw2b3JOLkCOndVV/kOetePHohhWZ2sOBWwcB/2j
TCLb3NgqAdtKs9u7RzjFm5A5NOk2utfYm6wb8vskn5UBx1jxS0ZCl6EZi3R+kgKqEdXjlZ2ALVG7
6S1bfiliK9fhuglyExICafgjR/x0Zq2XEJ6y6Cdf0/7WsJV525f+HKY5ybjBDCkqoTCttK/I9ow7
AaLtUMDwCkqYdhIcknITopC0fAq0ZeJKQT2O3tm1nRyHbAR2yhK+EabRulybQWMxHelQs2ss+fC0
kSo2U9Q09raph0ZuWp91PTAKU/2Ya027n5Z0vkHh7ZzmIokf0kQsxW8QLfmzzZn1lw1dNQkmz2k4
XfHfVPdTRD/zYLC6OmEWi/5HVWYxqb3SFwsUM8ukG+hEnfVD+tLX72Q8NHZAl9Tk6JsQnxrWqp39
E2FyNEJLWI12oAB42IHZS48UJMcx+4Or1DRtlWak2aOyWv23k1tNG4KnquEFurVhbz2RwRiIRMbx
YeFzKDaqzNo+8CYUl8duonm5keR+Es4TW50KewdQhWpHFO+LVfHSWpo5P0vZDOZ96phTc0R0nsd7
yEpl+07nedGAMnfpe0OTywfQZXq+q+rcdLduie5/P0bD1BwK3zjV1IWaD74AqxqgzStOkiQPDeig
0/1sC9dd3pVahjxhTngBQyfOdLXt024UnymLmeldabUlCnh8Gnm9i525dTeg7TvvyaqsAdJhz+Z4
20ttnm/tZpx/qLSihVxCQmJqSvyyZd2C0dPt+n1HcGzMZsj3Uv+dl4/+CctY9NnNEv0ZRac979oo
Tr13JaY5K0Ql7+FJLJ1uBQsY2Wo20yYnhJaqt7Cisd4HZeYMP6XmAPUZl047GSppSeWD9tkdWYIi
cZwHMX3uTZppmCda6W+mQS9+CsyQ1YYGy5ju6kTmU+jGU/JtrObG2eNpi/EMJtpobnvVx5/x2yAm
iYaZRo4rI2PeubIlZtTzCQQIWqHn3XYlNT/Icaj7UGEIbIN08PU8qEqb5Ac3MkGrW7FMW9Dcsa0H
vRXN+0rLkPl3uQZIAHlEc+9KmwCMIvPmgKgt4wTIMTUCaobWN32orJ9U0Bd/U/VFgmjWbp1PKrZA
n/3BQBbxnHZBKea8CJxFuuAkncj9aXSux3+dGFoaCBgJFchlq7h3KuHVEAh7E52Dbg4r5FaPSzh7
HhEq0MbdRywI1opnde79uCmIPPC41Okko00SxwpJv9vkzU3OjUhCLa7Ud80iPSYYUlU96jKKThWY
tyVY7Mx7IM8SJU5rmrAkyVyu9txh97gGkB26aog+W7MVbzH8kKEYJwtSDqOhONPAgwrdak7cXdp4
/hxUwq7Y7wFQGRmn6r4KVYpmq9tD9+x7ZcGxNQfBQzEkf+yEOWu3VdubVdBLJy032cKFDHxnLfkS
jtHsMmvIjtPseGyI+7gxt81oag9J1ng3hWa1RxCE5U3lGe0dyG1zgedWZZ+kP8mKddHk8+s25qcl
V9FDalfyE/Ty/oPJofDD4BrxsQFGl2/xEbZj0KYxz3nlIx7RR2yb+wrhoXZEQhk7gZyKpA6LRcue
yK9TR7a32EHmNlEPfpk0PADRGmrbL+58J3QtdQ7ZpIokcEDR7dkRRKvcbQ4TN+s/+qSGfkpkq934
vbPcqERlCR/Ddhx3diyWPiwzU/0ShmZifLEqPDFdMtSsQpNhHxd3nBBojQpevi9FvbBKdNVeOUVD
qGu2lGtYdj6gbMCDUGHCLEa5zZZaDNvM0ZnbRO35qGVl+9XHw2VttMKMfCpRSTuE0mtiwDrJ1MED
UQ3EotgpDh6qss9LIp0bqVsD7IVRt/ZdrKYq4MGNWNzTNNvLobfvzKnoD/xuaw71SboHPffi98bU
9uikcooQMAnZ5ridme8mQn7QJUXIjLHVxLg7FEuTQHRe+PdL7bQPkxaZ/C/YpN63TWQ8sknoED3N
vrPxGzM/gV1qP/vSqp7jWM+/dangGMHGjjxDvvmkRKpluB34t3tOEZlLfiTnjA2yj7EJF7wpe4vO
vR84fiasIIWA/ZEidw2ASJIegnBdFseRrvR7r+7A8KvcVU8pCz99CFArbQAPn4ONGPTKDus+jp4M
u8T7ZIF4nODKzm0T+IQ0PfDOo6Wf6Ux/8rWVfyImkQxBVizMprE672S2jnczdBna51E2wGq1Om44
HZnj9LudxdjdyCFtfgIizIAEko6w4+q7v9LRIvTAzWdXENZQVDKwU3/5/j+OzmQ5UmSJol+EGWMA
WyBHZWpWadiEqdQlZgggGL/+nXybsjbrrupKJUS4X79+bt1LVijzqjvOYxOe00UHj6Sr16eZeIQi
JnY4LHZ20Pb/eeW2Dje8mi6OzAxI7wYqUNNnitR8nuXkjbttaFlcXEO7pAUJ+ux2WlpZ8diN0vnu
ay43gcMySHLYHL+BgaWQwHaq3nnZ8E6xs28n4IrxVxs3RK2cw+klzFn9dofcfIbB191jZOr+C8yl
2XbK0eLFMaxM7hZ/Fn8zaRqPbdt6D8Xipf7OSS2G7e26hnM0Vbl/v8DomGNnyfwnQ/g6OPkbxrXY
mlT2Ls01f4AAoajdNzPl9TYQAIqhdy9pamACzLRj3xXB6ByG0CR9YbZu7FxE54WHLt28ZydciGnH
MPba2UKm8UYHtKekoltal9ml4Sj7G5JqHv4rSSvaz6RNxeT45ddeUIGVJAfddQyxLlVpryc2jYR3
P9iZje8vn4NraoVlkUxTsRR7P1jxkmWV8Z+ZTdVrtdkGe4p1xfROsMfdweaD9T21J8UUAvJBPyxU
8fZg5lEXti0QyTLrP1YMXOe6tsTntND0FM3I+92OA3ESTbE965sfiZQukV9rDoQcQqr0Tnr17D9e
PuQfVLQUEVnj17+9BUs7Ip/PnAkKqdvzMljbZRry8t8gjKKLrTmlJyRhe7Ailn/GMjJlYF98wKgP
7MPOJ40p7oEJJR23yeZ9u6tCA/fTTG2W7xscftUuL7wOOYH4SDYOsInKBNUgXf+NmUNV3NBjGHsi
vT6qjmq1DWE87+qBRbHnrePtOjQEn/gUlpY0ISeleZWoUQ/YJHLpw/cnmtJobFIrlK/P7G1YOpkc
oonODqlrWL7cGmmLLJByiPOlCknqpOWad8T5dgp4NPtfkWXmtgJaGhb9eRabNBJ8pNUQS0qn5nlq
euAePlXzCiiURe3DbA2qOoyOnT2nuKOmpOOLWhOiBH0/bukV27deGUW5G9gOFTumEl27mxqCSuOp
m5W5E63cNtr5WhA02C/BemnbzHvaHLMPIzTtpkxmk233u7APlpBfXY+KOUy1tUeqm9qkokK6CtZw
fqRpFyTFeQTwjf7tysZXSNkTYOq8fWoYqLXhV394BmcWergYBEW3bX6hijX+L7LkWLBut+T6DJAr
tXabcnvB5mY3ECaIr4p6xa0qGL7rMEp8mkp1h1RtWDpnHstfaH9Z9wzQl3yy/79+GWEtP9XNeRir
ihYfKu3Mfb945DvsSU9h82JxnG09k8dkujEZjKWVBDg5jUgqoB+xUXuzdQ7UsjgH6sps2JXwD2DJ
lORacq+zMuZEtjJa55DNU00fEFR6ewvbXM4vXRO203eoteaNlmNT0hW6Ev0kTMdw7xeKrMag0+Eh
XHv8L5nTyOYKJLAN+fGxWcvJ6qgiUWHQfXHkeDoqKwwmUc6P0j/pW0AOSBBIOoBsDTyTJluspD/3
XeOgilhtu2eIKvo4DVarjGdc8M014476mlAXXtZGeCoGbNI6u2zrUgVftzBXJDAnv+ZZ5jbXACvQ
70S8EevJzA51pEVugq8Ochi8BDW03dnoWouKj08t7kYx2NPXJEaP2m5ch2MK5Lu/ziNqQ+yrgdkJ
hMQ0fTQzK3/ui7BTtN8kNb5gUWb1KHXUrBnw1Tn12tYs77SEm5Pgi+17GrVunFgRE521y26SRYx/
C9/GjX5VJ4BJaRLSHsvwyaxcf6WXKLTLHrpJhJ5VufVrkdm6PQYjVsK70QyXEWO1U4i9dnj0r4Vo
V3JsqEf63TbLNriYY1pBDV/tqr5U5ljZUZiaE7vN82Kseyr5KnuihGR7zQirdti5bSfxuBte0N5Z
5hh81FPn6cuG9RJimvKmJml9T044TrBpvLS20ct4sLRYrjhXQ/zhkMsM6ih2Wo7hMinapHUlEqld
zYn6pqmXLygwlYRBvhrBPizcVB/NtG7cO3cqKae6eptNIP0texdA6Api5EQ9/DUNPdbRlsqZVhYE
EQq7Dkqo03ZVjWe7Yu/pMC75IC6WnvR/mq/S2fs29dw9hSkypFKUFefSLcrwRBJfM7E/vKzjeZMI
nzuA8PioJbdPzgB+DbkiAvato3kaMCU5janrtyoX7bNiJdo4uOR2fxCAWLf3JQpk8JsGaUH6D+S0
IY/Gpuph4TdCV4D3s97fu55svMMGiZH2n5AmohbArW/n2ZzZGiHuDcHKyJa1TvyWwYjhdovH2Kkz
il3lreD0bSlJRA7TMNxibYao0kbnF/UukBZvZCe9oOESLfR8CMysH5J+wc1HSCVBC0lRrfrPaqvR
j1ewkEGMFjctp9zKp3CXNhLkONq1cHa8r+ibazGt1V9ZiLWt4tIgXPgPqLW1yqJJ9V43Rw1eBe87
KEar+edod/PufJqu7MJdtnw1yxxukVVIh7FwlY4QdxZP/bEXLxwjTX0y70FcGTkB823QHbrQWF9I
tB2BlhczGPxcs+Z9YMxWTq9oSw0WFmuEnDFRR4THSVA6fy5s3M8xxYZIpmDYvsJ60Ha0ZljxH3tG
oONuJMXeuab4BOb5DaxRPZdRIzARc3Xz+GfCjI1ga2sRE+uVAXoZ/aAmwcQvfCOeNld9k7sLKwEB
mIbLVSlPGoEKwUfGq+IiXdeBiRRoErCy6cK2dlY7teGxbVmYi+ABLdMRaHh615aQlvZlqa36xSvQ
WO6shssPnuC0yh+T/2cwR1lYCOKZDG2HA0e2nEY50IH5Ot07KzfrzqW/9w9Gl6dqVzeBXD9rfqs6
lVY4QXIrJEFfDB0G5hFBUefGrrI3bHXNZsz9rkjtRR/81ua5GrxxBPRtjYUXpQ2FSJyjr0jI7zDx
YpPOSL+IufE4kVnbtd/I6rCMg1iWkslKWaD/xhlc91zEptWlRh0P8GLMHbFY2vlUpbXIhO6uNiK1
FJrtVWMJ2qPT3driiQiM8UwqzLbQa2cDT9vU8IrXYFHAl8OuLBPd5k65R77K5RMyfs9O1RgWf9xy
rPfd5naCzaMAoKm0PZaKWdQW9aH2cLvwxpQU9wfiq/LsfZba6x+5xMVwLUc7X3hLnGY6ASdYM55i
eyadKGqmtXF/13W184Q9J7O8JzV29b4xjrA2KYYtD3fIftuw09aCR9vmZ8fHCCt3O4Rj4Ro/EgOc
r3faRMI9t0te60vadeNyl1Vq9fcz3udfY7X42FWJcCFipUaGHZZll6+TlIZzujlkQzpKbpFogadZ
IrlWPEhfnm+Z/6zVmLozux/usEvNrpV7MxvEl2HkAD3KmcQJ3lVAubcu01O0XdKAs5HOdK2iIpIq
nmXVkT0xk4EFHpl2+KlOy94iOxczeEwIvND0JIDPOLA3c9D/yspNSZkuNknUbk53celJj0FY0372
04OxHhKt+HYOCyOF/BJMi5NfoLFO6iyYga4HnxXCe87YpT8ssjbtE7Kg7Z+b1VHBLg9DVvdcZaZi
LxTnEYM0qeUpC0vrX55v1CVBykx6j1AdPARcuMV5mRZ/PDAhaPpPaYapcbA7azCjLtucv2A6nDxJ
81YTH8OCSPdJcUinFY0Gwb5vU5DP9Pug0Mx7rgreCG9h1HhXkqHnQQNLQ32VQB30i72lY/Vqee60
QBRJjQeeyemRS/MmquuhgrMVZEWZ5L0SgO6BiLaxBupd7Ap3GfS+8zLjnyLtijlwQO/M4pfTi3ZK
FEagKgH1Rl6unHjyorBE5zihiOiFdabZWHaMXaCKYP9aWB4C6Lvt0ZWGMEpBoueJAbcCvEUoB+e8
cmH5j/aqxjAmlMH9kTZ/RETQCcGr2D/I2jM3Z8iSYdPWdFxJze7vwWz0csdjzlZKU3U+a0oyr6q7
ReAfPdioWjWPcBdOcW9OG3d/0C8NEhnpiETlESAC375YSPSs6k3fQcG2M6J7ane6NN1mNbs69yqJ
+LRl6Q7shKjpyzZTxlk2tgYgNHOEAFIYIfAEqHTl3Rr6mUZckUv6UCDoL7s0MFJzBxuGMYP2+YoQ
axv3u2yywY0JTTTSnbJIBovHup6rxDf4YH/ncE6DmPSstmIfp5y7xLRpjGN/clS1kwPBx1+ok1WR
DJUfzjsMB47c0ZSxWl9u7dBE5AA3qES2CRIY9U0lbgeWldjoQDWXlqe0S7ZaOA9pJ6o5KhmSEn4g
5ke/d95s+/YQu35diTgYBTEmpkLcT0Ae+/l/+UZL9evjmc//rgLhq+SWsBrzqVRt37DrR2GA9AMO
Vlx71ZnMa1KyC54s1dqolq2LTB5oCDKIt/VW7uRkt1iIA0MStVEx5Yvs0b+7eYf6v1aB4ht5TTu2
lClODT2irm3yQ2rCrU/QoEhhFWXjlSdARoa5ByQJwkUWQ/ahpsyBmRKOnJ8Eadr/Rugs/5USg+BV
WrUI40BxPYJrWav20Dqdz4ScNNhwT0HmqwShxe0uplVYFW15PVZ/QsYr7alVjf5wcJSsnxOeGmu3
loMnrpNbC3VwTFJZ963Z5H86LUl6j3ym/2YZrRwmiLit2QXuYTVa1Dj0R7aT8ekRx1Nucy1fFl4e
2jbNROa6rY67HLtmWyHv5aYiqRvgn153vqUaGTdN6vivmOWtNMl9MzU+WxhIYVwGrage3CnwTFye
UgW3/Ux/43lA+/YZ8DQKNCElgtO+UefXxqe9lMF7I6bilYrQf2VsyyAFZAeSrymM2mX2uHn5dWQG
DDkWSnp4qKiOi6jqTK4sjRn8aA0SVoDh5uu1GzZWdwkecH4WTVccl8Kv0pg9qrU7CIoP+7Gupftv
rJzpu2LHoNhNeFVVNN62vZ4QJZfyk6uMLZ3JdZHK2pYjf7/Ymar3MgercZx6Ncxfeea1RH24W13H
NiVQdueSUQkwoGsLeYeuXemr63cLiynbYKntB2LEFBzLrGPPT2guy/3sj279y+bXGixRnZcebavZ
DDMDSeqM2f674BDi1OnD4l5ulakRFVDWYo2SJ3de44ivYDAbIyk5lrv7uakQl2nU8+pIxVSrpAu4
POBCDk53HCZZzPuuIrumZEld0Z5gfYBB7Irm3A+tp/FvihQqmC3fO6k6qtyhq37xUqBeW4vQ/wq5
kinaBkspd0YIV+SBC8EUieG38r/czzOyx/J15udkk3y7G26x5HeGPcmvIbSfu06nzeNsaJKfMOI5
2QsuDPyGs2QhHImtVYIG2a+JOkWZ1zfAlDecNAD2yOrTRl/Zq78JhB5reHELoX1i9sbqZsT4zN54
DVdjTjyTyjrBsrPiFhrcMjGNgAw08lI93AGmzl5Gr/DzI4zQpY3zzC6Z7Qyj2TUHZaU0WKhYXgwe
sv1XYT6iDs4ke7413UZCM1VnL57Z0QEsOUF7+7kQ9d+C1cGNr2Az7ViuW4VEbSnns/OnuY1mc11E
ZIzb9OGUTV7GtWFxhRZ2ldqxV+TzH1tvTNTsuvEfBo5gziDbIlJKiKp5w+I8kvPaLS1hAVC6QduH
BSuCdg0SMymUcj9wAbXXyi3Cp7HtzD3/U8KjuOfFEJvGVH5ZYxYcUnPxc5SSoP2T2eZyDNifdOn8
5LQkblDiljCCQL4o1n6tqGdi8J0rfF08uGppkxrAFPtFVRjqe8EY6oFp20ARpziOI6Z/xn3fGvXL
Bv7lq2xwStTtTD/LqFo315a8qA4xuoJr1ztl5uwaJKWn0dZpeQA2ytyKkVS5NxyD2YBFLDOqDwOO
R8MFQd/PfXDz8ZJqf7IrvQ4gj3vjI+jy/mQO1fSNpM23sZaB8eEVKY+LgeUiNr0Bf4azcjMmysRD
dfBKz3gFBRCISK6zeO+wMnwvhjKpGRoj23lVO3/6ZOneTVVr3EJ0YcATp9d0bty3TTOcFD7OexkU
7cXWvs2Yqynzn1CSGR0VaF8f2IdSoK8IJPzc+HhTpBcJ9E0QK3mpWm5rgOn9baCb5z851pI1IYaP
v48/4nOOMhSzMm5GCxuU6xu3XKKlpRpyF//Qpk73mnNz/nJoOX9Gg/Mkmkxs+uhKXC2xMfbtTQ9d
GZXoyepwlW1FOJwzOq4tJkujuicwy3pP04LYCScDopYQbWf8YBUn/QvBpBwid6OqWYYp7JPOp+qI
Zy3c5/T26prQxYyr8pzNO67sLj/njWI91m5o+LSugvtwMUnAJFbumUcxt9jK0wDwet3V13YwSX1m
gei5xRjUnKmh2AUtt5B4s7FOi8RbzZCVexU+mCwfL/eM29krH1xBsjLaDgvvmHEOhQGPdUEfP3Ng
2Uc8Tvwprq5xWnB6Y/ow6AgGHrp5wQPmmCpaRcmjsXEgLJHDhu2psbPsIQ8WOcRwilG/yRnsEm9A
LGUyMB3CzZaEPHvyUfm4fo7QJvtD7tOOxrpX5ScEX6eJg9Ltn7q8nH60Ew5/LW8FvJQZatPXwG5x
IsFzXYiMbgYRPk2Sn/CuW3P5x94Ef2OzmKqndYV+cTukEK0zPV+QdGfzpkN73427uZfaH8bPym7D
M2NtmD65GtIqEmvT0mIE7iPlYPVPOkiUkSg8eZSNXCbW4ioDB8qg1i9mcKF/qtEWz20/Ol8FA6of
XCnYErYOsSQqbZmnF5lPig6X8Lb8oLqASEWG8ty4FcT6523rzbfZKzDpqHUkFG1EWGmpmzX0m7FI
p/Rgz75zLotleuhWL/0alROcWmtZzKOBCc7cez3QYF6lDP3A7+p8OMKmIxisuWHnSCGpHuBf1P8M
xyv2q7WtIAdyV9BCq8bf+w2qK10ziSnR3GvjODL3etZL25qknJF7Z1I/XIHJmnHpF9pI8i0gDVaV
av1sxWjdLZO5MseaPSsOLCKPtoBQ63IAhJWlS/laNVsw3/pOPo67uCQo4mbbqPs69ZUynmaFkiZ9
5NdBfves078EVtpt+9LfUqoCEQyapqP001uWs7xg6kop7P1RQX5yg6d16/tjmC/jP3uYlbc3/F8w
LU6WzLMI7okSkh/NqpxdRczXR++58nnoxLojYqi9m5UrLt3a8ONeh9J/n4uaurovix8DMVnfRDxm
ceXA9RDXNqpHLh3GREw3zvzS/Qsg0O4ndw65eQwBHb4X9vDXzgWNNvWezSwf32ZUKjP8aTjiqY78
/t/sQY6Nl61OT0hdBkknCtwD9tWgPGxcNcTiZK11n1a0tEd3ywClBFZZx/M8sDEg0iy9VKQuPm9C
bc8EZZfbwd/a8m0mg+G+tjb7PTSJgzivXXqDR/shDoxFW4disLGIBqM1Pq4849NBhcTknIkM6zaC
ELJ2PE6FQ3hgnVboYxO+kDtS6TiYAz+rGCPK7SFtFus6hd322uOYu5hSt4mvC/M7ZE/mnLoO452I
yK+Je2xcSMgNgHTh28JlFHOciv4wmW19GCcqjr4R89+pH4L81LKd2hNZj7odc8ign/KcaHE2F+1k
e0Nkm5cEKaXlng0K6CKDnzd/TSD9ipQ5g5D6lTAT1FZuHByCtZvtV1ELnqbcFJFYrP69wVWSJpxR
oJDWxh5rYjSHwIiHvGAilLagGSvEJKckrmsa8VkScNfjLMF7+cYm3XjlLYUdY2MZIuIRbezvKFP5
Z8lM60XoqUXqGtMhuPBFLZdsGMIv+BP6bjAJKj6Irg/92F80PK2QmyXfW9Vov2WtSzpQsTkipvb1
MfZymKkkc22dJcqWlbXHeSj9nfBuCqQhAxCYYz1VJbmEqy/uAexp7z9/ys38rR05vR7yuWbul4ft
LeqcCNIfPx3YANOc6thLBlTdznLH7S7rRGKlq3yhT0x308Cfj320ajskxJkBGq6DYwgs6tApnNmb
O/8dM6/TkeraBv26FOhlFd9FbA8Wo7G1R1+U6VBiH0G1oD3uNVckVkAvMmZre5EjJid3Dfp4YU5M
XB9nYN64Yk+B1KW4BIvtJYAeF/Xm4F0NuurdnJdWvJAiuVcYkd/JK2nvA+l7WE3N8uSbQQVSZeKc
WNvPWSvrXIeV/R8DWetQNVb6AXoiOI7zEJQxl5sVJF45+onlb5lGWbEdHrHU+OIpbxMMg5s84nTu
DhubIxEUaKwpOlTPPeYhftqGWP7ZhjdWzHvWHG01WIoX1c3khuBXGsc3e3GUx6mqYXuyuT8cjRJ1
nAe339FMM9HLF+wbVpG9u0YWPtiTyHkh0hudCtKBk2AyFHZiIRdG5Ju1/5xVP2Uecl9kL6Q+Jxbo
laTdtvVkdENwquemi6dSe3GNlP5qgIP/Mw1SvVrANRINLvtpUH5x7/Yuml7eLl2Sr6b6DtOmeVp7
Hoaqctv/GlrCCt/gIs89E+kwmga8QEu51X9aiti//txsD3UxySif3e5bErQR1Uj40GO4houYyU33
bXUyOJLqqn/xTrQScWGrmGQr/2ATPRNnurY5+J3SxFs4LeVdn6fmgdLpZ6oKVLPODm4Bp+aHuxni
qaImbuMhGGxKhXb9rTbX2uOZ5tZo6yn1o1npcJdpQyc2lQ0Qc7O4ELIlXjUH0h7FZtsvbZ/ufav6
LweVfzKlOxsRMz0UBERv/zwFxniyFmdMk2kcvGNOHOtpGRlaDBXku3qzt0Paw/Dd52YvP7WRTVhg
zbH77pne9LECw4FVpcLyy2wkyQrizKIQgsIubbH8RQx111/RzWXsZ279uXi++IFNgQkQSTwi/WK8
WqCnIg8g1EfqLu3Z94YS2G8ucf212akNpyBiewu3quH0f+icaRskjtWGCMPsaLOL8gsxjI0nf5vj
tvOH61KU1q4inv00Eiv3xbjZ+NkWke01PhUy80p1AFo4fltaO1feMHksVzSJlDnernM382LJjfma
XUz/iCJRr5vnaFjOPYbIUr6nQe28BDB2P+bCeTcHPEQenOTPuQ2Nv7yRAYlEs6WuXPnlUamlZJrN
RUtlWA8MNKpQfNiBv46HLgtFbGfj8lmCRKKSQCBhMCncV4eF5YFTkO9zr8MOA2C7nlVh5NQcJKFT
ndtQKJb6FbvRsBdoonuFcvFktOkYO/NmHa2GWdGhm3SRYIeymeYHKfNdWu0tPfgzecV3tTW5CKHz
cJk9Lz8MzVzIiDFeEHelYmttHGesbG1Rudi/JSSwsJfDkQGTeahBWJ49Ss1DD0j8a7UIEq5Zc3jO
jc17UcSP3nXwZPi3Brsas/gwpsFIE6VdHG1+qF62rJ/JOQHyhKtwCxLSmMVBetmPXOaASFQDtgbE
mOwRpVHEFrroyH/dDBvu90w9DT4eBmIKmmfphACBb9TRREyNeB+3PvudNb6znZFbQxWRskyNnQ1p
++uCZb16PV1c1JMeBb+jJf+J0kz+55OvzIyQJoymURbVTydD60+5KrFz5VJFlXTA5/mb5CKROu3v
x9bqXpiYDb/MsXO08EJSHxZB/77KWl6WzrPfZtsec7T4lkFHamA5aG0MH763Hkf61eR2dd/DRPrZ
ROvfGLH9wyrgGCA5m/HgwG4emsaakjXHp7avmxnNoXRKW3BveyBcjNJ/7ZapxmmmikfgyUHKFG4R
1K02ySA5cuYhz9NA8AQ0UtEBpc151ETBRCPm6Xuz6OcdCXZ/g8oMmKA5xL2qvOqZ59r4Xr2pemBe
x4zNrtzgeTTc7T1cSyb9/EZ2f9LqSPidoPaspv9WkWJ4b8aXzjT7JHO8/MUoAMtZ4bI+oIoNsVvX
f4A6B3crktIek88ZxZ48aRDX1xazRMKuchXz9+yvXblld4pCFk8FflAcn73FY7KUNE1b/cQFkT20
pejpbGV7qfPc3KnGTrmBuo3bSsztA5PN5X6Wzvi2oWKdLYWh382ZKD6MYZp7CR5UmUYicxHUS4Ab
N5WKGC8GL48F/wTktbv5+JTRv26IuBcIpcvTtkzrPYGCYo9BsT8Nm2O9LpkRMm8Ipjuzs6eH1Em9
T8J1sMBZlZDIfV32Rni53m0rdRbPkSh26UgRUyjRnW72x6Tnsnvy+3Lb48NEnqnEErxbVoFNt2g8
Z4h6n5E7Gk/hvmezTeA0q4a0p6wqHINi+aFXetqCtIsdXV7WRW3JyMwPt1y+XepmCa6hvWquBugY
PmmeRydTwxinlRPXDF5xk3jdMZCEsgdoQpgZO+vWZ5+JYh4ujch1Eoy9OhjW3F/RIUlH5jZg78X8
Z7o6oyTjVNpm3Z2JnhhOrjmOQMiG4KrbFPM0puQmaK5ON75KIq/vvLIPrzhCsCz6dn+qQy6GrfTp
bBAQz+vsEcxBCxoZ/K6d6pzy0HT1eJGBMey1seALlWjiuWDOljEyjxpdP3XODTEXTu8sPr5w2OGJ
3HiCSUHqn3roa9E03hAe4w2NN19tn7MNY9hHUIuXrfMPgWf9NNwOiTAmjaUh+EhBfsTlWDynQAWe
fA6QPcU5x1kTdk/IkDaN7JwlKcaC61Lqz6VouP0yKy5C7SYWfPST65OvbOMgWZO+GgS+xiBjXGdO
KL7MC/5T5uLs3NS/5Fbz0EpKv5A7mlJsGMMLWSltoqRZPZueBgZppPb93Bu/EC5SFkyaMsYTYe76
SrUnXpjlgtEw5CBrycdO1ScsxSVWPQ9COnWcASp4Nux2+Rgm3ezNEaecIc089pZsjN1S6kQQuRhP
wr44RfsfNxME+8Lo4qYef5bWcRN/ssxz4OTPFJ1rwt92urPW2zwVTB3N13YCvXDvM0O+CEtMCUD9
9UCKXHMkNk+w+9W+so0MKo7W8TAM/dEavY9hEBOicXmBKpHe3uT6ifz223ygnoxDFWLIQl3HaBxo
GQnDdiOzNtVjPzOQkY50zos5Zn7Uq/FBbvNn1/m8AT3evZhgO55+lQ0JxjxM8i6HAs00TTsG2V8i
Vt8YL/34TT8+poii+IyGcceMs7zpvR+jyF4tZfXPiDtsuznEf7GyVaXVISjK+peA6oeaT9lFjGy2
Qz7J44w89eZtvoFgXPsj0D0xVs+Kmx/hfsMqYfp6jj0vwJ2xhEUyIusS+kpPLnB87bDIZZcxkz57
DNX8J2PlZTf27nriLPmGxvbJSTQlPvJsQlZOcOdMrOxst2G/34ffgxqXY9H5zbXIGHdkBdWzi5T1
ChkBTEBZHx2Xj8XkST4Ip64fO8dksuO5/XxHR2UeTW3RFjf5l6oM64o34NFxQEg3lSf2fsUIu0YH
A8+ay7u6n3A0lOyaJF6Px+jWpL8QyiUBCTbbB0MvZB2ujY2zKktvE+PpuZ9c4tuF+99geBcASF/2
ZD5mc8UfyUX+YITTz1i616ZvrGOFkwQX3bixdjn+suIYokv486NHDNNltNjYGknBPExjV+0l3cq+
XvWX4d4WPbf6x0k79h1ANj1DFXZ3LDusP2HDir/h/3Vnj6rUc2xOlqWyn4Oe35SaTMrRtT1sufMc
WUwyY0Iu+utQIBZRWCPu1UG+w0/5PXbWZcr8+9YKtrtNM0HmHh6OrfJSvsUJq+XErBVl5U15eH/K
0hI7v9IDGWtlyLng1MA/cnS48va96Zk9wT57KrDrolMhgnI1M5dV6d7Dwx/DEHhnz/XDXdsxZpT5
0dv4MQGGfQ3T+uu5zmtepBnfjMdUaGXlfTEW82Q71XB0jIzOyJmmuCLo5Fjl2al2sIIS+nAzz/c6
VmP1wZ0JIN5eAn4oS+4dhtTzT9j7pvtlcPpHAi6yhOA2GXWMEzloU+cK4JNGtRFN7M/Sw2UY2gm+
mXw3qerVqJeHcORdIvi+SoJm2rBa9fpzvEGI1aiexFKV/6m8uOR5a+//x9F5LEeOXFH0ixABJEwC
2wLKexbtbBDdJBveuwS+Xqe0lDSa6SGrMvNdc54m7IvTWMQkZyTAKJ5of4wjCzOHaUUc61kOoX0Z
i1HzNceJH62ofvtCf/CW+8vmhv8wg99N4dTboqXulQvNCDpyLjiCVfHN9pz+xczM8DVvzO6I2HWd
SX0FyMARfzu7388FOVm6mtxWrKKhoxBSiLSJoerkevyZH9cjqo0PEtge23zNuF0l/NN+UOwkVFyF
n50n9j7XtWzlwmp7tgQtoMtdOltM2GO0l63r7DtbRG+oB+JDmPRGrFCTL4VbjEe27PRBIcZsM7p0
QmBu/1PeQmnITNe22XbbpWOrQwUVOSFExhInQuy5r5WTzVKTrNzabB8KLDUNexQE52ZXYUYSucI4
bBDVzWfnNkF8wzj/iMXyQUCD10fDJ0mju7OxnSm+hqwmeNhD+mFWyV5bFveYkvP6bNlQje6BAZQu
2o6k/Q+vXrYflump7Bg8mzHZGbWsVwVwAJ6JTnqUYXUI4+jbyvI1o85w0qKE3LtKd+nSTauiz71j
ojX0e8bpCYENW1NuEzf7zfPxWGStfuetiiaoL0S3c2f8z2AbKufoXG/CnMTTal7GctuN+t3RZ7bQ
DAQbzFAb/BTQqC/yGvm7Vt2Bg7zkn9apgH5kfRc499txGmkBd2aKqcG/2Ej5awvZMz2NhVmxG6dO
gf/SGOCP4Wwpjl3jsP0w8mYO+rzp1otVToXfqPTM6suOQDcAkUOtz6/kjt512LIbMmzTeqohLbJ8
c2H/niXXXjs2HX7zXO+pMmVBTTzCLyqmAxbZkudhy90G2yw6xhnxbz1mSmog3q5U4d3ZZkUbs6E8
32azu2W9fE6KFp5GTPF2TU8b8mzrfdMz/qmncUFOmw6cNxy6Nd0UI49f8QO+qs5hwJEcQ+g4eO+R
SM5o1jhghOARcXMKYQ4F99IUHyjxts9Xqz2lacjnPFK/NBXkpR/lgs5j1CwF916tzLmXnn53p+k9
7W1tHRXQLGlgUeBAoiGMtiG7jtgVkuaUSfbh5oV+tzPnE+eeNQjes5XDWmwsYQyS0IYJUhvOf/UQ
vpgyN7a9sunh2KEXLIP0fJLyMWGnSsOHc+tNu6QMrqCoX0hL35OWMIqcAPBMOZpL1booDTMPKamb
F954FreSevCmewdielZ2f21EuFPIC/Dbng7QtAiml3hm1lgSH7DkcZHiPS66b71nMI3C8oeiknOE
vz0fS/lsmjZ9t0LVbjgv+mpTJ9ov8Az0LGs4dXMz3CbyOXw8smydUql7KLISvGen/ojEWRxCs7Fx
8IynCaKPzLbgSnTN+Mf2Hndtk636Q38R/RfzdN96xHhBhn6XOTj8nhYGoThvbQoGvjDlidKlxseS
2kZQs8FnXTC2cEanhGuICPL8EfFOteEnNcIfQ9ZD4IRkMfjZKXps2dkR05Xk/2GpvGvZjv9Noq38
KG3rPW4xsenJFe8tclkQUzc/LZF3JXhzYXUoN8wwCJ/rk7S6aV2j6TkWEiBZoSg6fin4Uprx3Szp
DVo2pGSjeTGa5mUyspPbuG+Gmee+bcAhtYkV8vXuNT/OkulAIKRa5SVGZMeXZVjNFlkTXI4+Y9OC
nUDVruVrxSS7DmdT248aTeDMC/stoVxFnqlLfU+0ROXBG3Z+n3C45LHbE7HpO3iKhOUtVjrdKls1
13Kolo2MnNQHQ0AxzhqXNc0ZlnIUxPhSXDnEKgI7Ier03sLQPnCZDvuKuN3P6JntbqBJyvxBI9kk
WvsbF+HB1WA3UE+uNoVZnFifVWyJyb2z5QkhEZP4RMAZEzEV4WFQ6acZAeSOh+4aWaRGrUnqm9Qy
gKHXJYg1yPh+Yeg/1An6HQVX72sq8uscN+27Qg/dOLZ75X3CxMIFGAejwujXPIaxOkb49UZlJbwr
41dzbJJ1NVp094fUIX3SizM5zTzQouKb2TNazWVsMVtH/Z5+Vb0nRyfXiE+A+StSTxSOb0XnRDtR
2jMDc+JeDI0QWUwUZK1c2fvLMD3CBqGra2m6ZNEykLpozKCNiRpl6li49tkuipdotqeg1eTJSzQO
xRDF+BmzWzVmUjJWxo2vt92prqJlw+3wZgz6ucgZu+Kk2gg+iGvip0mgJ+P8lrsaD4OaLD/VIxpy
YzpsCLv+FarixW33xooSfIHBYoILsRJA7eN33GmviZ6WDxYAuUweyl0BCocBoKmJe346ySkWB67w
WzZozPy021ZuHMmd4y4ZhHPKIytZptEfpKXq1XxG8bwlaldiSqOT02j5npPKofyqQp9AWBUoObpB
GwF0x7I1jovnhYdpDGMGT28KlMXjsrIyrnnpVVs9MeZjg6PxSWzkX5YinBAd6H14v9FKmKOxiWtC
JcRwOM7j7q+aZnFvbcq1UliKlQXiNnYzVIyyWVOJfiNGYBwHJZ56/CS+MF3wacOl3cXFJHdm3rv3
0tVfSmkmv07kik1eWoZvDCM/TtL/+3ROPzpNW94KC3/VtCjlE1QmVlIBAorTtKEhPaUY3vVejhmv
+kKdMbB/Qy29MDMy4pQ0ahx+1YEuK1Aypihu1ih6/of4D8mm5jiyooZOJ6gU7KThulhEjkBDEIZu
kwuFKYImkzH4tmV3a1mRje/ihPVJgEV4cIZyNWv83Qwx9o/IqqFdtF65tdzJPud8LB+eqv6Fojdv
nl395+nDrXbRQUZHa/14mETQzWl9L2bCby0JCA5iaUBKWMxVWCT3xBn2M8Gls61xqZPQMlYx3UmO
ofbXrYsXKtn2yksW61nc/CbWPSMQJ5FPSPoqY3qIejs+4sHi3ZrRrus0TM6ElHQgKku7aLJtbwm/
/lY08qMbHZ70ZbU24oFVwbMNCcAYyNXVy7qLdIbcpliHSIN+b4hPHDFvrZu6s5+0oX/FXMtXkz2i
mMmJPtfoXG2of18kR66sUFuoa/JuLTKYY8ZzqojmEsJOV2v3gdy8X6oYckQRKUL5fULIhl15Vthq
q44hPhgb6B8rY1Z/0zrOEIO4mK2SECaxm1m+afiK2zQTIFVc+800R96+s7gR8Pb2Hf2Fr0qybLgx
a/kdZZ69Q0ye7lLkd5ZNfMVxt1U179A5qedLM8mzbVUXjj+E186W1PuGvW7yhEpTbQnMduTJVo4f
djUzvgIa6VDW/Vxv8vVcQaeh93Kyw5BNhdbfRIJYIYhs8tVIOBUp6lh3qx2Wt2EymrOZx966yt2t
anmOKC98g430d0yj9znqzt7c/4IW1iDQKAydZPgIa2ojEbPBV6NTcCid5ZOq3GPqZRPAFeBZO8fZ
Zn6qcCBS8Fifwv4zVeVDR9q4LRqqG8X3YeSVIgdmBUlIbTMXbnmVefiVIBfeRWsWW0Vz4zJOKAex
MqKD00LqsNHdNs7gVNfWwQq1ezIanjudCaF/uL1zHzRnnxoZTaX0YVjaGgqcjU9I9hQOxWkR6T+b
Vburme06qwVxZkXDUrFN2DyCwSlvXhXzocmakyBltFtCrogVwgsptRhGDP8OBhal/ZiSMPaHhT9d
t3QHLwG2yMfzNxZVv031etkbOiAQtqrxl2vzH43mI63MXh0a1i4epRZ/sd5vXnVPU5lYw0RTLv2y
2S23iqXxwv8vDTxviN6smcJBE9cvmpXBjJoG61aaLpIOSctqaH6TorxldXu1G57BPIWBhKAfhycz
9wwFokqL/pA/dDZpJrMztwWrJ6yxJ9YVLVtrEN62HNPuRo582ORjkhaBQIimk7fI5ZawcPjB1Nbu
qxJQufVsf8KZlGzrMI6MLwe2yf6ElNWvULq/m2xy1zFrojICANXJmPPzbAERcvu2OlVO/WdkrFkR
Vn1LngV5kl9h4NVUpcDXkF8ZZukvtvbejYLOepIjP8RvUYTWRrVuoJuaVetno2tl4JX42IMvfVMe
464C+SDCTxr7Z/AeC4XoYfLZ/P2m8+7znXl6uMkzI2HLah+1LNpsw8bZJQ5fqJFHJGUOTQ+Ksbg4
fV+v9VCXPxQnhxcqBtmZuioMulhZ6xRmCkR4WednJWrrS7OmktF9GupzIeIMGpaMP5ntlk1U6/a2
7J/ur1I10VHH8d6YDM0180K6rkk4QCuSM1NX48pzB318lfJrhl+QZe2XDBOELJsWFkjz0g/jcNjn
XjNvqqgz91Qw+e/GRmzmJfb8rjKrSwjx8+F2Li6KjLy907olgXsXN4/98miXC5EvjSvjRNiYeLhd
z9/JXNaXp8R662dZbgZbTolfRxFwsJr8zERo7qw7unNOl1Kx/yCzA9pD2oZaMLIcP+J42i7cfdpz
WUSauWtd75rnG7t/4BFZcAW4WBh5ls2SZPT3PdgWOom7tUuVAH2BxpbBjX/qIHSsXJvhr6tRKMgE
lG2g92iEBqr9utaFAOrEJUYAM2Xpi+O+sJ7G25BVi295KDpM8QFUMio2l12j+VbZqO2Sj7xLNMv1
Yzw8v2gSGXCWN0S1nHbTO6CqG2VKB5JfaAJ2Y1FYMBSkSIbFSrf8J1R0wUNDj/mqKqV5O49UFHyb
dEZXAKBRsi3Jn0pK2pIFezskkPEUW7N6LUSd8CZT0WkQjn6QSf3NkkxwHLmp1SeKM8Obk/XltfNy
DWLWLPdc/fmrPerLneoe39jFKkTqPy+Hbp80XXudwDrsAEENO8GjYa+PxPZMDdU7J10W8J0rgDHk
Wb0boNG/Pj9dV63sQ64WdirSpXMfBmtRKRCkqn8TZDEhsrJFU+Di/1gjBSjPdPKtPc/8aJOEkT+G
OOPbdTgfCyud7yX1Xr6e+ElvSqEKPonZN1763TYn7cDEAQTIsU3zsx/s5GOZ5upVoQ1e9LmydlBJ
+g0RieZ9GhprFdlTftCISXe+uUTuj651LcqyRUeL9v9/dA3KsyD6sRrc+dPqR/04VMnTTW/aS8hE
s4KHCg5BtyUl6y47QOTGzqc7+xMNJWJ3T2RJrepI0/HIxvi3jkOLMZT95ucw5GcU9E2tX7gm821E
KdZXLZIcl+y86ceScBFJoAOxKm0V9b1+qaWOkaEkanDG9wrjBq5R0zVntJ7qIlRZv8myCJ8K5kQV
ZHSPtFqX/0CkjWews9oHPYqWmm7dDIEB46haMwi47LbB+fHBu9RXReFqF9msm0lxXY9DHHW3Uesm
lOjGXoeZ158NMtRfLdGcizcMXPSdw3qIBjeWKMfyTdJx2RDTFTuTt8yeXDAnJbibS9TY83aYm2kz
FPp4qGez3uAMV8B4itif6hSuBfbvYYbxQlIz0t61nLb+SpFmvTjWDD5MEZDQXIOSThNHVycyxrtb
OuauU8Lbyc7lpg3RNVnE0k3lSldh+PrsY/wuFUACuSzsPVcWfcZeYKMK+lybmOxGYuLVAkFsKJjF
C9IY+ylpPyYPvL0FwQqGoiCk0HkXGKfxuqRi+gpZzlqhvqoHnv3yISM33HPM0AN1B7qDtJbrG6al
d6npra5jgxQEUYLuVOmj/b6w/LdY9VXRnUPgXftRL6rHILu4CGwrWT6HODFPituRUa9YPjPJHmyV
L6yTKuXwbGwlB7Po+eJX5rx2JeMcjxIzeB5+fhtJ8woLB3E859B3qhL12hEws3goaM2nmbf2aaFD
4q5iGlfMYX2efs64mAeeURnIkyL/lHoyXV1UMSgQxfhX7wokvMpypge+cv4uLMTyoAWMtF5SyLyO
IaxlY8RQllYpgBebJZbMjCtDduaKbSs6kaBmJOBsIaSsDBE19J6XZxBKJjqQStFYW7KgBgQFirBd
+aSvyYSOP2Sbo65PzysUiQukJYlPgmFkyBLH+tLtRG0oJfXUa5GR11UC/gO1wOV+prT/haXN2eE1
uX7XIzUy5ZvTr8X2zw1uCwQ5r+ntoJqm9A9ZpXrdLR5/BHwg718BOfSaxznpHOrfdw2M+0Skh0NT
I2qIIGdk8WbQ+3YNciv0I8bYv09D4tXxIAmvFr3OEUSjppr8nMJDUBJ0WquOQgNJhSHcA5xryBLl
dbrx4qH/My9Zfqo9tvrhENcXQpLtxDScqj0LLNJDntt4skD4uhNxVtwocKQr3UrBuE2Y3seojsxr
S8FprRP3Bxohy33qCkTfQYXfk0cuZdLL4kJBM7kavZQBnx60SmOejkAiDOQ69BIUcYJx7dAJwBW8
UgOAHjO2pQd7Y8A/oRkRNwcmiR8PJFswDy6hpMVLXx2Y4DwfCUTMplmfYj6za4Nc0g+bP3ir9FrT
3O3c0jatnjRcVCIKSNiRHxKURN9pTM+3wTWWYlMPHYQs01lIdMDolRdhLHQuzHjxfjRDgcUU1jwc
dXbU/BWNE/M57q1vK6HJuxJebZxqoSBhODThbX0I/wyjVb97bJz4sApAamPdkH9QBOs925PrJNFM
pBGHf4CjV/u0JeCv14Z1MOb5r6al+rak4+xD3Q19gQyDeBNra8mp/ot8jEoMt2o795r1THBYPh+c
+EJ9J8ZlNOQ+6dsb0eLui61mPzAbGZGoXjMhhvmDMQ2H2DZUMC+yOOBKuCjNDIb1oE1c8Qwl8TN/
ESVDGZAvH2gBJwwLk70M16zkdi1MjWvP4FMx8h0hLEL4idIJTraXq/pWagu49Up884wxr0nq6e2R
1UY8k7xRI1j+/5JUPTP7zLTufZE9G2VeT/nLTPNiX1pKOxJhFUSJ7DbfaRBD4Ei22r4HGo3mPyf9
pbLQy0bJIeDnfTnYQSlCuYlEGW9jZMNdK2aCuIxMzVrr1LJ51iScLawt65EAh+VdhQtvgR5cCdi2
nKUeWOhF1Q9pm/R4cG+LfEUjJP2bxrHzWRHR37W1Kv+Tbk9ordBK3j9kwtkTBwWepY9wN0ZKneEq
1DuLHLDXB32adw8iR+xXbxdE01XPWuYBlSOnfNqrZJ2zHodnRRykaZTQSyP1zK9lamjw8Zzyat19
jAQH987Ei7wO3X4KEPL61xQI4z62gH+ApuyO9JYQyBqr3Xtlr67LYn0mSRcfEjnnW73pFz+y5yXy
M7iRXLNjvWvcHr1QFM1pjolEVMNEEmiEETByopJ0I9vH4Si8fTbOHbwgkRl/K80d/rPq0uMjJmz4
LyQH7V/6BjVBBDworLbFH6oBSZsTiGm8c/Ha8586LpOjiEf5oMmUoofpRUzqq6/3tdWMn50quC3K
iec5r81pudDgGK9DhXYwF0W7K/kZr2hqZLA06u5VG9v5pGuKJZxPeWdh/OSPzy8bx10O51h1fKEM
cZuaet6oPC/3buqFJuzGCtgRfR08p7Y9tk6YX+RiuqeWsNxBzMuzRZ0l4sMpGvUo824+jov0zmkR
OWeOKusU4YNdZiekueao0vhXjM63MG21EbZaPhPwFh/TAChmw7hlBGh25TEbQxkCoyE5vaLHVP5R
VqwLWmOdEUDONoJFw0ypZUFaWiPPTg8lzy9ET6zST6nKfqIL5kwl3bCNCYJ8Q8Yt/6DraI8UX++f
ZpC+ocTHpWXzlDOkpHIDG/wzFaV3K7m917U9jSeimmgWVURG0g2nHc72fOFRZW4qqgtEfJTUTuak
rnA9IFQOMaX41gbZZ5VZ+UGe3Tq5xJ2fRIilSw4sjl3gcjVpGW8kwnOzGpm0Ly4F1jX2UvRUmJvW
9EvdirY5aUpcpbY1biztZXbmk40SpIxxVcDqQ00zJDRcsyjH/9wqz9eaWOzzAg3Gb4gxwisIFwvU
mOu+1iWSQ9/ziOr1Sr3Aa2hJYmnVxlv6oqaGkzs3Bwf11GmCHgCQ46+wjcQbRABjyx6NeG3Zz4qe
SUdkY+mQw6Iw0nduN/WbdlD9J6DqjOhFuBz19v8mdJysvRmWSbsoe5Ob8zfrXf/yK8LIkLE8NbFB
D2Umr18XXf7pjLb9qHQbG9KM0u2Egsx1VbTXEumAYFiU7hSpR2s1Q7A8UGOMgfBk5Z6AAtWqxP7U
5jQKIp5l6xi+4w/MQgIeYS/e9UhYvhZhTlJi6x2xzmXqvtRG2rzUbdFCxPQqX0vTmu4GsKhOgLjl
4TPOf0VMbSszjQUokwCX1OXhq4ionzfmYPyJTeO3F1H1khe9sbOU2cJYi4w9BaDsBQ4Bz/E8aW4W
7OKdALj92RRt9wzgiejQ4QStNKjjkZ/T1KSxDi0C1FS9H6DG8ONvo0BFpMV2Su9VszEhfGwVbtuz
JLrchkQaFxjR457M7/yYp8jdDGmsx2tjWphQ5sKjTjQaJQeqkKJ+HTC8bkCL2k9tSPAoh7mudjAL
3E1P0nNTEjhYe1FlbAeoWsArJqARIsegNeYnwYqII30942U0evxEFrb+LWranUapvRfkTDaVK9Kj
IY3hwPlCuSUmsjqx1/MDU6M9DHbe5kQ0LOwHytfonbyWspDso1a8Gxjhf0bdke+RscRf3si72lFZ
ccw1rb14hWqjPXuT5MqYHLpaVrW0jT+lZG09mzQWDfWG729i/7hLrP8ueR/fLGOMGLZCB8ZAtewT
XkZXvtfOKqfavp3SwT1ZQ77sQo6fK2dXte/LRMfUzTvxqTfYcCtLxcalwBwgOyiiD20q5RYjnaIE
Hzp4vcImK5l75lc8yKXel6NjbUM3o2JahPrO4U2ptgAmieQrcjCFFeIyNvH4RRZE7OZELZSFK2M8
9PUofhORxre5qd2dk1CnBWQtD1TW25mY8+CsHRn+c1gT69uTrv3ju8NUn09NFfuNh4/NjE0yLEJU
OuS1rZ8iFoSSkWmVPKteIzcFttvYS1vxSvJs9afssmQP5J1mikJkOVkqSdcd1w0BZM4y0oDWuFHG
MPb7ctHzYkMBMlLbYpjwGsc4zOO15I/56Izuu3IacMJEbQ+NNvU3pzaqT0Kf7IzpSHeYoyMpNHjF
6whUBqXBQ+GiQg5VGF1/VVZlDRnUokQQ0YNXVZ8spArBvhwdQ3lf/KqjHfPIk4ieP7Wn9k6qLCkO
QnPLm6KBey4yR1y49ojnZz0JPaBU3vRKIKXc2aZX/qA4je+RWrDKaV9kFU53kSLmJ5R2ecyr4obL
AHWwUll5UIbRgczW7Ow/2JoJGSH4e8j3mjrnTuYC/AF2fcci0p6dKybISRfQZe2+at9TFxwRQcMi
f1c6UlurDyPmtay2/chhDt0n+jeS2T13BntcHQ5SvzUH7VwYFCTXVMz4nmKzriaccJOqkfiTa4N2
tyIvWq5a7oUD8L/CBNc+GPeJpStBmRbzkwpl5Udp4fV1SAMHJ5wrvJcuTKEGNaG2bvAY8Wpn85jy
mg9ijuCPuODigJ4b7ZoosT7BQwC5EfW0B4+T3OOJJTcjjt9p0tsKy6OcD+4yU2iHFLkfpir+5R3E
8mISpkFVJtYFYSi5m3prbIwuc4O6QwLTl2e821ZRv4mSTu0VkglZSzmHtDjSaddN3YKZnkrfYHR/
htAUPz8mr9xd58B6LihO8tW27eJtrvp2QW3SwxPhtWTXWVNDWzt2V24LCzaoHffvjBB71CtUBsex
xJYoeRnMFq+5lQsQgJKEnmNSRO3Y39hCkj5Q+zPSmYnxWEpPvUVwn0/w2IByY32WvEHpm/sOGgMc
Psu9dMaQHXNOLl9PO8w7Hfvhjq+fftS1rr0TvoBLDxp3N0P/ui9eWzGEkW2+OjzNXzUjnz+6lE5X
wx7pXTMp46F5XrGiG0ybLy6hRSG7RS9J15k7TSNoChiL9G3JgxXfkmtF6sMeEYUrD6GFqWGhYRmz
PryUE1yRTIVrPtxibdNbCrgW6n+hYwwf9EwNjDiXQDd/mp1Iee+kouvQngeGA1lRegSAEHhRVF5I
qMKoILjsO5F1rEZZgQi3J3flJB1pKAerJKJem5nbxPD67dDQ1KQ+6gRhSxCinKpqnRpkC1qY4wdi
AtBDBhrGdhqWWxK8pecvM4caEfu+PS9Dv+ySmf0is6O6vdvbcjdA7hIByRJa8umkcpNlCnn6R6Cf
7LOJJEais/3SFQN6oDIYCIktUwCoARfXdt9S71btq6hj88YnRm1544ZopTECDefmeeDdAZTFyb8h
AUU/FkjJo2jK7Iv9DJwec8MXh90GI7tI3NikzJxWQVuY0bzOK4z6VWWb6dWWc3GGmNLcEsaFz3Du
WmIV47L8a8vUXXGAdVurdrITr5X65qIQX0zBIiAvknLVtIq5C6od64PsPLBiil9GryJ/pO5ONrCf
75Lz2yeeq52UvvTXAons3DVthIUGKvugZrAIjsxuVJEzPp6KN4QOIzooE1u9DE6IgyRQ6y40Imk5
12V7ZKUHDSO236zDUg/vLVBd345NXqMuzbIi0MsSq1NVioxkDtgfgcA7Vbl3IdPhwQnM6cvTLATk
bNpytNcYe08OsGZpX72Wx1tlNs2no/R6O8PyPBS6lrwPdGMBh8SFeCQWNffeith4onnySK2Wr6Hk
0vhukvJrtlP5Hw4IfZKioHkfRwkKEz6y6NdsWAsh5rCAXeZT+6rXot3BltN5DCOJZk6YHoBrQ9US
hLVXuugpTiuT6BWfoNx5cxidseZCQDdgavp/9DzQ1CgiBRhr4Qe9WS+IHDcuaJvM4zYCELxWyUwU
ph3C5sFTlwsi1EyYLqAwOCnrZLm0k/EfJL2RxZS9CaI8nw31UjPR6yund/qDrc94E1WSq1tlweJF
4BcpgHhZRlC8HSoVILguRtOSMwTPYlMpSBqeNGDNeLJFRXGAAjOumdg8Cg+NWnMckpPRWvNOTBiz
5HmQr0LodyCW2eMY8YtHHuIiVWI7EAZc4542fk13mvosFEVaN09IargAO4y7mA6iJOx8z7IiPS4A
erfwJrRzak9JwHYPOlq1si5zqfBI4jz8mCobikDflubGIAy0oWDPjyqdcWfyHpXXhQj3yPPMuYhl
CakSNpWHkBjhm09e8cmvpuSzF5vbOlXVbtIi7Og2cwhuYYWSOUpYCjCDcveBm+cbD0rcEV+8DlrK
3muDVws+gNaCbEhtyC/PsVPDVLAdEq8hg3UAwEQErp33u37KjI0H7fC7UUbzyrHr+iqfbdJeZX1l
OS5P3MkOT7Q3Eg7uJjw5FBfBnSnzxzKG5I+yYRtaTWr8dDIWa71Jr/qsv4Niaw5tqxGsGbXmP3Ms
ye6UzgyDI7LQvXrrn+jHl5QRMOis8nldwLSajD6GESCjN62i2WJMBbwRku87TdnL3Y5nN6i4V/2K
PiKOkmz3y1LO5H8RdCunlIysZvqdGHnO5JhXARs3lrNi5fWezlN+5M/vBkM+hydofvNetGjUkaKu
seiD8cseydZcD1Vd3HJDAA6d5qT+dZRt7SqDyFTSD9bZpNXr18uUf3JtRf+yaOq23VLlP4bumie3
bTHbJ2nsq2Tsn/tU5rO7CF5EcanZD0wnwKNKNeq/1mmgR00khe251ss1HCxjX4JBYOEHmhC7gyr1
DouL7J6YzBFTLmN0NQTzKW9xwHlz19QvSxTHty5rILzVbXrjuHGwsJNxY+iS6lhaOcaPWxO2lzIT
+x5l8yAnlex0TrzjTAwCFKM7kPgbJaVjEW2EAL6BMGD15zTl88XbA2Rrb0xbZeTJDX/B2UrCpW8m
0Uskp66fL6YayhXAsqdiSXV4sIy/bevMhwq9acsVQkV1RjLXxtC+ZCaIGshTlgBiGj7fa8uwH9o2
fYFM3u+dpEg2rQA5bFlRBZw+g6VSW6a11lRl3RwCwfe+1uQHXFJ9ZydZ3fCTgiVpKS856ayAOLa5
wg7ok2eZBsIA+1NlOFEwt5xAZBodJmiCGlWNbLyXKWJXvQwqeOZ3NyXuJDMyywYAjXHNwBCgmpZ5
aifHQmCg1eZezKDsZja+vbg8jR9GSJIM6G0NWUuPEOfG10k41Vtt6v+K9sm16p8ND1Sz1FfmbOwm
xy7XfV7pr2ivXVBPC5BQycaSNrYottBG4vcvI7KUuTL3Y5tROKcwyAsst+v/kKw+sHTMTUyJIQjT
gXe7QTp/13DpocD0ZKS4nM5OtBgkYkQS3qzcaHZO3dkfsBO0XR3il2Gi9xetcfOd6DwMjsZNjw15
yb9ZswAusfBXWJ4RRTsSp+4bgmX2g8ZmndJuwlhzxycUjVClM4nmo8J72BKv/EdXnyR4NFEAzW1k
pPF/HJ3XcqtIFEW/iCpSQ/MqUJYsW47yC+VwTZNz/PpZmvc7Y1uC7hP2Xput0L7RxMCmnlkAa/Pu
i+SwcpeLsF+pVIUo1xf3wB6Csww25UqO0MBqLTRYSnVMDXE3q63V1dp718Rqa5Dv4jtjPaW+1aLR
nPQQTIPNDovJhPea5tboT2QNDAwxZ1PbxJM9UPBnS1DMrfsDCbL5LjtsovoYE7VFC1v/mpUN9RY6
MSLKwj2HdDpgq73mT5voGts8I84jn+dAwx8CA6/LtoVmQaWxoFXv9RYk9XYkyJBhfwhGFh2gZNs7
xOpQ2hNWHsG+fK+DqtstRTyQYQQkI5Dcrc/22A4bCAY6vuKxu/tiydMr+L4D2P3lY0gDd27kwpSk
+O6H3DlNhsMxK1jGFcS2rix8w8eunvOXzL4rOkPbO1qDSB95wR6p83vwiaOD4wqkOl1LAtsjc5+W
JErPKFqbp0QqxmUY99YsgqyH+57AJ/cFzBwuE9/ROeJJKls+MF+Nn2yzC9J6llKn7+lA3JEl8KWc
brB8aTvxXio8QWypZjJ3hgzDQFM3P0lJr7PqGwIyUXtOV8+x0WC6EytyXI/rGXwES1cV174jXb6U
rqh2s5TW48T+Ga3WJIaAcB8M9Mb8XkBW8glxNxGA00vhX+zXluPC5p37fP6zrQzvWHHXn0glr7PH
lstaRmaZsWCcOo7i0Vk4B1Aokcfjs9cy/u78LnZhJQBNfl+SOGwyHqiTh50uTJ2qoy65Xqc+0hh9
W3+QM+oLcp27oK2YERel08M0qApGMO5HwArSqTf0QOMjtS/itFmf96xfx+fMoE6cs1neitSe1gnS
pSc3XgauE7vfQs7M9MDIluY8iCENFp1NDpUo36ZlzDvcW9CXmsgmKSKc6Qskgudmti+FnHs4Kdh9
AaA7225JidMAI4CpcWY/wJVfvYQIBgPX7PI1u0kNeQllQdot5rXJ3PQvyQrSlxrHdumFU4VkNsVW
Snno7HgYQj90QABIE4kB5CuvaVYpmXa/HbvtiJl2hjLfwY2Ob81hjzYhaV65I9kSuMjCN4x4KaWe
UZk3MfYW+Xr5/Fsqu9mQVnNjl/5jM4iAJlSMxGzIqTx1aYSCElfhc+FUtZ8pECxa3TgU+xFIht6C
FxfqNfJ1ikGWT+ooS3z/2YIBjyY/ecdUId7yjMM613WbuZdiv30XxA3mYz1a5RGbdX3Rx0K/VpNW
UqfE+daN0RGajsULzFbeWyPztneo7jvKu7REqj0VkHDHxIZJM/fRsZ0VpkhsNfqTHbYz41KcGTDK
OjSfHRIQI6Or6YnFXKuk799SdudnLVuKKxNaLNmWIeHI6EbQ6dB1eoa7ghu0rHZJ3OmC3An2D1PY
/YRMdcHi28Vj34SdWrOnQmwHs4NQEo2bnCs+XdbFUi0PqOiRC6HgjfbmMHfHhHhAKO6wcCBcuD+L
pNxaZSTwAOjHqL/1Jk/jbQdisVoM/r3GS/CcTG27E7MRbbnEAC2mhnHpZaoHKAVQC0vnT1S9tS6Z
WtPImoaHUEQV79xBautifv1Bez5fBkgG+7aU9o5REUBgubidHow1qq5VZUAjAGqE64VlOOpUNBaY
HDK3/ufBw3uuXas4VqmtYY83bn1iqJ95yb1nNdepXwkzQ9tX8JH1SLfc0gRmwY7V2+GfSa7IMPLf
IYvUhoVa/znboXeKG9di4Veb2rwDA4sO2jPAMq2glEPn6/q7pMryXuh2k18Tu9NnmvbWKxoQzGiK
BM+PXvTWD72MZ69CxfnttZVNx4Rs68VDvgNAWdHNrkF/p4/aUrpLoOea+hxaQjxq3UDnbc06jGGT
kmtY1wSQPMm0FO9eKvKnhIHgA3yi5a4atWlMIUvvow5ObzU28b53O/MTNL579ChzolVd6POHRWTZ
hsikcmeEpvbKnTrXiPswNFoRTKtamR4jPDlgsMyT83K35hlt3x6Elmg+lX7G/AzDmTG0V69Ix22I
0mDfje383sd1zFJktttL09Tx1iIdkYwFqzbWFm9J77vdHG2qkvxBN5b6S9ZVEWBimO/M0uFFuJr7
bxZ6+mmGxZ/B2C1guRPuFyBOPsOTG6wYWBCluRWlhriMfKYPWMynIc1eu2H+13Xym5Xr15KEKbbp
4TQn8/Rq6npxcMn++qcNnjjMPWIPL50ggoY8urMZPluhY/oGtToN6rRuZGdu+i5Brka77m6ErZ+U
Dq661KcTqscXqfG7MjI012TDAn3C/B3UZp7So5jZVlXGjD72Dvkyi+rkpc4ns9j13JbzqkGyWc/G
Q6xDa+IqXhH49InjJt255fCG+Ka/5iEvYZxRprp6pVadbb5QaJ0qK/yup8l86rAZbubKnBFAuadm
ii08ckgpDA7/VZ+SN+cl9g+XzxgUrcWne4eCTTNrFyTY6QYyDBaNkGWOmYXMQGqGi7M9+/BcTq5r
/IGbTte9QcwJMI4cXCjfJ+b9h0w2zBpIItLhHWEP/WgIdTq4dXWZZ+fd6lwWZGq+Syp6YDE0tcr4
X1IFDgol1qbIACYB/ozgD7EL7khmwsXWoyakY2GEq501QK2y7Y8U2z+aS7XsKs1BxR3PqyxNgTal
7auM9ZIXIDT2VYIvXasV9uRFJ3XJa6hq7IuYRvsBQ1K+n72WbseNe86y3CKyC3EZ1KdxX7KOlW14
rYHKAMLtLojH9rHXv+khlDOzxsqVpS5PLeySY1YBayEsmyGCbluHsV7ccy+6LgiFg2hPQgSnl82R
qff4pWCZXvDMGYcMpU5wd/uvORDcM69Wf+HzQn84j/VZLXAIRre7zZXXrOMCo3Vqx6AK4ao82jlY
Q7ZH3TrJ736fSCHqy+lfEx2ldDwIY4+t39v3siHDRVswHQzOfIIOYK7ZJL3VEadcrbPPK7yEuePM
aqC2XdDGOaFEqODcFWN3rDBGtaVs3Tt9CT053dt5u6lt6zQy7AZr4wGg6hByRaL2NkMhDpoDAUnW
4VbmOttTNCYYpzG5k++2w12q8zIxF/TGpKWB4JNz4YPvpWRjpEHeZkIChhiUwi/gLLUp8+Rfydwe
nX+HKQz/K/E0oXGIdfDIDpLhfWbW8DS4pahho5dUVnd7jpNQUFucvDmzKmtwz27rLAf29uReTfMp
De2FmA7QJv3dVdyEm7m9cxI9N4BS8DJO1Vk3gOaCU8DE+f+1hlVEoomdHH1aFbl2dfPSRoi4aKue
geMqxU/1ZIr6FajHiTvJH2L2BiM81yC2xmfBtekvaCx21nDPv0nmW2Vp+lvc95JZcnz/XufbKPVf
NZi/Roq6L6m7Zkt6QL4hFutLm6yQSb1z97Vm46GPGO5iL/mDCslR3Ylpjf1D20wLuSdhzfDV7YFl
RnfZery0HdZ8LAma5grWNqN5tFTKytRrvoGmpb6pSCWaBDkYCSZWtq87RY1xzhbtMansMSAB9JEx
7zae4jdcGzniKG/T0kryiqfNJlmIWhvurur8bmgtq/M4MT7WCddhWRrhuzD+XMNoAqeIH0wa/hXs
B+ZUvbuR3NWV4gzNkS3DZo7a6Q9r4aONWG439J2+KshkUjoNd5bPELUNyz5Eyt1JnR0ZqXhU3Fio
cFpqv4Rx4pZrP5w+hSJqWLgSytfQ7dtjDzpmNRV2G1BMgl8nKRQN+JaItFM9IklPuQ2erPt9u8g/
o3Jgfxhp44+aKQPYkzSPNu05WInPVuBVr6vJ2JK0O6FENwq2RvnNM0P1ODnM9ac0etG6CbJBGG/r
TNtpHtLkJWGklNnzOaskuIkGqHcUP04lk3fXOnMhXiybhoJ+HzkVeAjrr6lmb2NnFsEjErl7tnjH
0jCCsKsIDGvlg8Lh6Q8oy9axGz6jTnup7q94zumJcUuQFpz3l5LgALYuUt+SADCusntzgjp7Xnce
Xr56uu+LytnGdYQ3eEwqfn1TnfJGPegDsZEoTOh/CQVxaxRGkvg6MoqfdDv7QYf9kKl7RKRONGLo
gs0ga5i3ugSbb9Zk1/XilgJ/Kmx2GGkBwaOwdCLDyDwisMIL5lITfumoY++pcBPSs2CtZeq0xHAH
EyrUGQBhP+VHk6kI6wWQMsOY2YfWXk6llh173TqbSkzo9ozPwQ3TNfr6JkgN/FJ6HA9couPD/X1O
TDLZ5lCntQO0j+3wyQinjdTnW6jgi9b8/MDUkIQxXjqhi16Y+aiXosmR6RH02mAz48c7F4vxOLoi
LlM1NqABXLPcKIAkvN7p5IcZw7axkK995ep8IyRuzSnG33qIjtHsiW095kciwm+OEL+Ll7pYZjO1
adX81cOPPhRGKg/M15hJ2AyjCw20fGJePOgg/3Q8OVvsZ1CRHTBmdZS2D4x3P5wo/AWRWqxdo3mB
UfANWfqfKPQ9T96zLotnQ09GGBm9fifjoILXFR18IYWvNfDSDY1Vu6x1ME+4ceXGXeiUWezuexYu
dxTZIRunU+/KU5wCP2pi95vzNtni5xzXJRoMxNZjf0/9u7aZwz6TZKPNIGcG+l5xEIxueGOYubQW
M+1VxrMglNfgM64voEtwAxvlE3FQJ2YWOOj6OxeyjF7dskGt0UC09yIHGUnnghREI7kjfhpigtF+
tLl1UhYRQqyoJxKdorWA6pMhYQhYiR+ofBCNE2Phg6HD5Ej/GNSqfDPU+P95/Ghp44lj8WYwrsUX
yiIbm77HWGnsGHcRJNdlrkHXr7u+GJo+6OG9BVru7ufWuCYoLjKs1NaEgdFOOvTA94A7xrO7RWe2
oRLa6tykZq+vkLE9Pxvh6mRZtunLjP4MelVged4DK0cSj1RCCooRsTLIqZKaDtGwYFkdN+Yel3T7
gPqE4WtP3d8jiL5q9cBhq9k5RNo5YKjwgoHrDP3YWVWV+CIq78SL/HnfWmMNZY6tEF/Otsy2DY35
yq7krckGKpSWvJsjM3c2mhG+L2eexx0wI23DzBKqpUQNQsGQ2T7C2OmKZ9H08ShDGYsW5oRDzSEy
9c/CVdUh7zpAkAoLgKzaZ3uOP4nXBZIWp/sqTdy12QFOpI+/mKa8u17MyzhpZzN1CFbwvPQh6yea
8bj2PpE939kJ6mrkyPtISXm3dSyGYMiSnRxZk4jUKj50DMgEodjxJo7BIERtb62UVP8a27syl2Ls
fQ8pxx0XWjHeYpcFEuKOD7My8iCBRoDuAqs0kjDSO0U8H2zeTvgWxps18ZcPGYnBc5y9xHV2xlUP
Q3XGPZxOwx4hzb7Ulp/atSu/l3RsXdLdvFqNj4YsbBI4s8q3aiwKlWX/6mOH0KOBAN0QE7KifIXy
tCzPSrZng2EsAknsvZJJNTPTk3SJjpvirAClG/4sPc4uOVCNFVm5+DicH6wsN4+jjfMsDdVLX6Cg
IvXk2GL5DhJp/C2JAR9qyr+IS52BEYripGfzZZ54zyC7YAH3os+kg9GXRJKpbiUkK3acMWWPCmAx
CnXJJ685WFwce8ss35C7WTsmhutGJduMzUEQFaOx1sqkPlCC92+ytM497PC1U9cFyyinewJIWG2N
0Iu2QNCijVJZzl+fgOKpXC8wQu2gwWqiXWZkD5r1rFu8svq9Ty/d9hcZEYeJob9pnkMlERXt42y1
pz5zP1FZh36aL++lR84ZiVRKM1EbFY+qifJtx03oU9FP4KizF6gTyHDLj+yeqUX0C8gZkRcbt0yT
44TshD8bxwc2sYvyhpfJpD0bU3F1samsdZz9K6MpkFm6+T+5AD7A3/4KbbEP8ta4aEbJsTSnv4tV
vdZLE+5d4PicHOkROSHZBsj1gwjpxQEq2pHjtT23lWi+4eNZO2Ou3AIQxIyAWVekBuI227Woq1gj
mZfcKLeFSp0166TygxxifV04TGmRBod+5yVHwBvwHDDQbbJI/yrZg+Ba1B5N3MKTi8vSsNHDAFDH
c0UitJMincmFd2gNDUDV/MVbw9uHu1K4tJzZUG4YcZCuWTpPjTm+W2Hx5vTJgR+3w8dxA7hPcJQo
Qaf0JyJin6JS3CaIkgtDeQG9V9Pzq9nrV7HY771pmutRqWHXF2ZAJ6r8+/UUAxhELYsWJX0DZ3Wm
wAFVnwADAE8mMIJQSUoKQDzr2RTZcPqdGCdWwsOqhrUroovp0QEN8wbJ1R2MLSTSTQeEuVIgBst2
CqZ0+CptnWtdTHLdtvckxBp9ppMxgZPltkfp74NUzTdtaDwblvOBd5051ogvf0Cn6xtj6eP+e58q
+SBN48fTSsdHRXHV5Hw1qZ3SXrw6I9JtRNg/oOncQEHN57up3opYfUq3vXYGgTRyosFHbdOO04Yb
SJAcO40r9GdI5WG9I/70VolhRP6k6g/U92CV8vTHvNNtkiWC89i162Hh1r+bxkbZej6YLJ0IRhvL
0mz3B6sS+7AVr8OAHSO1ROYzw/7QaHkeHdf+rV0YGCbeH6Exh7Xm6UR2TccL0HxFZXKVGDTWEzMM
pKUROv7wBO1JPdjAK+6m4E8ErAjDs/FfoWUBhw6pbKOBIj5Tu2WavqtiOchI0uUkFTZogUsgztz9
lLY/JIV8yHLS/XJS4ZmewGSm0785hfXlVVnAJb9OjTsN22CTHyOHNl3x5JmdtYvY2tBbIq8e80QF
s1PfZoRwRG7Ph9hmu+sNeGlmuxKopa2Hom+OC9P7wO7FFZzAb062X4U2wYKJyBrFx5+RkURnkvdn
2cc8adg0U7p29vBmte3VJR8u4LfIj3UKrSOZQxLip/4YTeKloS1ESvhdl/dFvSx5p1ueQ6NmIwiB
GyNETy1itNZDs4jPFsUw3gE8hKyx3uq4Hn3eaLw8afczefbz7HTHGps7T3v/5uL6G+32Nbai79jA
eZX20wOp62cKD0T7+PnHrIAFXRbUgCii6c7gKC8fkQfHaHZ58AvB5WO3N2bDNDyEeS+kDqxazsGt
Y6Pw60qeXffubWy9W12y/TDUwAaww51e2+V7PkJJThbWXWGv0XWmb7ZDAklR6jdL198G4s1Wqm2O
GNDuggUkgxbyoZ5jOlhixGi9Ede7zGu9NcvOC3q0F1EvB8zzp84aJuiGeBzcsuLeq9u3LJm5xNLq
gT7pOYk8tmZpbjwxTckD0C5HdHpAiIr6Rtg3dP3kWqOkJI6Y2GBm7Ltuqi6q5FelyENgPxTHOJrP
XiyecUWyH8ckDk/FeTRNjrNk4O1y2076pmeMzAtpzbqq+FAxOjo6kucsS151XbuYXXWfDHXbysZh
YrdwHVKdW73tIE2K7hNr5iO5SmTxxPpP4lnbiaeIzJcOdnHyRGLOO4lKjy3qt1UVRoPv2vFlNs2H
SY83bavSHTr7s5FyKatY8kKNXFfKKF9G0rSVrF+wovkLMUwMThUCAeArvQnLydXCbQS6CY0JsZzM
ltDM10cK3gfLLpElWVgnpqpad3ImTZS3aS2lSEjG4iRIqpsLgKnR50ca+4cu7q46Id4nSB1ffVex
AyzQ7Rfk384lfypRlBpdGNM0opJWhLMdzEaRESZYIck5xfUsZEjJhwYUlPxVKRb2HfqZznJXLlsW
vyFMAoMYY4mUrQ3RW1xGgNMGpl8B2Tq/mdUku9EzeZRmsKC5a97ydHkhlZ27XqPAb+T0yCY+96Oy
QaIVkl8u9ea5jiXkIoqiWBLcZi5AV6q2eWuchHhmBiUqU+m5bdmGZbb9CtIPU7QST6KNv7qGbqmm
O6fG7LV9Exnq3EQUzALnz6abOhyC7WPULjQJ2Tjz38VfMhq/29g4a551Ggjkwt6oLss4CnScFsrx
edojqLol4OyDpGXL1kWklyedwyhlmk76MiPWnMvPKUbgiqUFqylbjg2Rhw3KvCol/DIkW9KI02Ae
UzsgeOSpTeRJVO0JOvc7oAtuu64oOIn4erV55KZg0nyCJgYHV/0fN42YXoNTFOTmCKQGZEswA1vq
yKzGJa7AvsIC+j8gd7Stb2HaHsbQQd/rMfs6R4KaRoL6nHeA88BMDiidCsNfKn3YgmP4vC81LLPa
0AzYF2wskpHt8AqVv17lOoF48d27EaOHYHnCfKws1E/hxs/lrH6XZegfjT767HrePlwtx5QcaRbJ
FtTWCaHmgPVBejHJI2ygVqYxOL6qhdz1ZRF4MqGiShHjjGSd4jHf5rV1HT3oN84wXCGWUFrF8DPg
uPhppJMHXjKs0BMoQvX4Yt29QnHrvQqrfUVH+HeXou88e2iwUEIn7ypIV4ByD108s6Oq9H+xBVKL
dcG4dsL8rXXHu1noZqHhDpB/vjuZ+a2Tw0eQPMKasWT+WbB1Fw2ZZYPOP+GPEg1YyDZDHs/xt4Kf
/2wP9ByFm4lTqze/NgOLIzU6av+JYbqS8jlf5i+3VOcpTwi40sP+2+THrpSivWW7TejNon+UhL28
ODLFUYrtjFjm2Mf8cdf/i+YPBNAJkXC3ivXwk0fgWjT3/V0F8C4p3WtKGlSls9FIrPmYOEv/RjP3
ELfss+flQnE3InMh5aRFnEPYyB4yxHtV2O4l7ofw2LFfeU6cKj/iNQc8RToqlJyG3LPIYYOQuRAx
MM5ZDz0blT+VduM3bNJmnWLTR24nCHzA4OsvGAqYf3ukGpKUftHjSf4JOiWMp2mFNA4t6MjvYXcR
cDh07isccu7HMFfGeemwJnCN5eybGC+tLcI1AqKdHhxGS+cW0eeTNDloE5gPK8Ok5gDYQnQfg3nc
wp+V7d2TYhoGz7kjt0tomP4EuWUtjJakqRjbgoyj186lKiiNZDmx1A6DyGJdW3K3CPok8h4EPbI0
VwTLkaiDRBbGjQk1OWITDcDbeoCKdauV/a8FkSFBCMKK6asNothPtIOOP06casZkPGDTDOqMMSbh
H2eC62lgpI6gOmLw0JUNE3tX3hgBpUfQAOiKtMa+26pj/aTr+RqQEOpF4W4HD7Q5c4qXtiI3TS0m
sVDNriqrF4Qs/SoVnn1iS0PsEyEzGVHg3bLtIar8q6IBaAfBBohJ0qvhJO/60MVPQPg/HXN4H6f8
uyWcGxdu5ewMI63YjFX4FVKymJ35qyjFcalbqn3nbY7Jo4bkztkn9DXTm2abZfoPFvNLx1DINyXi
Btzcv5h1d5gLpweIYXxASmzSlk/JMClASuI17bp6nSfXWPeh89rYjBeoZtv9YDP4j0saeo+csbts
fidk+lk75qO5MIvm0/uZWn268A9PDPlY92DCXM3SeiKSLTvA9q5fSDbzrI1mZoRj1GU1BfV9I20C
hmHDLyADGlYFR2UgP3FeijtUo98IzYUsCYqzSBGsu/l8bXXjFzMVJjxQwFxl2Q3nu/Ns8Tb4JjqE
Gv/Qqpq6aNvpzoHhf9ubU7Zj0YTllJoDayiu4tEjn72A01QjFWo/PcfNao4GjTMYh1OQexNyUUuY
A7EVebkZl/oPJBRxH+6LV1hPOmCQAOV4MDak4jVEsxV1w7AsCnOubNWAosQqx2HZrrp4OiL9fSjh
ibeVmfoQLDSvWfy0MaM/mFb2q+k1DLMUgT6PFUGWIsiyBhxaLZxhNVY0XnnRPVtQooH0bBx3PtoE
BfjEWP06k/VWVHfpD6ACFvo82OBr49U4TYydbN0Sci2VDQk7Yeg9kyNKve4qKz9RIoN2ZXAXMaFO
5JrNsRcwrFhONRj+fSd0mzGldGENmJBTBRzUTkfG3Ob8YmUYPrNxO3lz/rDQYy99cUFMduVA3EcI
55n+5XJrpWgJsFTqgnTVypRYv6toqxMTeiKRrw4QZEyBonlZG3l0IyWaUWFMTsewPAiEpBhdyA+v
Jsmj6bKs0+oUvRaqwSLRiHBJm0/Wy+fcRVQSo8jeRSFPfYeJayNyY5/XnJ7K+yMbFmJmc/RktWt1
8L6li8AujVy5ceJa7AsbXUdicXlMURgs6IzpSwmtLfupQppjnpaUI09VUMecquFQ68BIYo6o/bRa
tFPYmM951m76Sv7aUCbdsv3svRErICpjv5/H31lQSRQVRDCisnJCTfW+O/TlsHeJJPK91Jzf6sz9
C5sZC6Op3jEAniwXg4DGoU1OYYTYEFcR8vO/pc9+rJ5decYk927Mw1KEyXKFAMPbVZ1R3xwdqi1a
E2RN68Jo2L6zyCTwQOttwlAY9CKxsJtivOV9WLqoK++KNVpNAAed7SHtj1Gpfdmlc7ftdUY6rcFB
dYR5eUZ2JeVRAHFxxXKuVT0kgZGU/fss75aimeClmF1nnBTXPsnHXbVUwJ36yUk+coGz9dDWEVd0
lySqfG1nd1hzkmiKhDMH0UUH1irZaPrUH8Ikbs8jTTMA+P51UdMJAMYre+wNqns619R4J3kc888Q
3gjiJBTOoevpzWKLOOMLYeoj9oodI/MzQbvTjd0mNUHoVJSg8iXDc08DgPrQBpPqFfOxU3a46cqE
xzUuvlJMQbBTdCgQMNFOMV3NR0Iw2Q7zsfKxLg0g7CC688HJAyyR6mBzvsPbJJoUUV8041JT5fgz
cDJyQy1sMmTGULBkKI+2oq6kF5ADql4WaTfHTBC57ZcpUZ2Iq7VlncHieB01mT1BYmQ5QsLydJZI
O58LEyjUrs+H/IUAJRjWxCPdyBG2L6as0zcEZ4z+3WjJpo2FHuMfV64+bdRouJI5RpY+horVHbdr
SK4FDCIGluOEZaWDyKPbscetPBB5miSMVHTLmpsdUUpN/ibpXkLfsrRmUzCsnwKyhBkkuhYe+K5u
6PVqISoD4WBNohxn57CB8qgB1GodMATdEKiKrj+RRfkuI0fbZeD4fvSkrI92kwPqYe9fnipi9dZ1
hSfpHliXPveLZ0Y+RsrxN0eYLxEtyO6A5hN1OA/ntgEOs5bYlw4C1dstLqM8XYUyb8bANpcOehZv
bfpMWTy563BcaDLsu+CyJgvtqcqqGIhhoSdEPHu8zyTgdKi1W0FRwWh6/GBOnl3yFp2HG1nug62Z
/XeGFOwxnJiSR22OwMe6Bw3idyk+QZCmAUprvjQJYFXDW/kKeSLaspHnHAljRoZlm249EFhbMNXO
i64rtWbFVj4vroq3CyqdfULc7wFoxrgTqrZvkU1AF/vShUke+4cGBUPfpZ6PrT4GJA2f7WYysHzG
3cCxWWPK8vFd9E+TOQwBwCAGCrZX1ibJtA6XbtRZGWUo7HfrUM+tmEAUt2ItY+H2wZKTKwolq4q+
DQS4B761xtok0I6uU4w7aGJtYvvVYCt27BBUqACtfD6Hg1I8+RQKP65lL14w6G6+J7yyekSKG248
vPjUQ1P/0EXC+cyanpTM0jZ3Qw1jrdNKUJKdJslrG+z4br8iBM4UscvcBLgS89NoP4EH3CGcXh6t
fIHQ0SWjvDS6OewI11RnOIvdV9b18xcey/6VryR+RP/HXKmMbURjqdPhgotFRGomYWPOmRxWAG1M
hiVJp2CIkoD8gfiRfJFsB+EBWgPOAn06k4eYqnWDUetJ5unwCR5ToDlUeNYCJjdU6UxkhpS1bjK9
iDk10ierYYF4ri3iODGRMhoT2k9SQ67TaucxZRzA6Ih3sZLiKApqOjtE3tDl45a9udybpf0PQRWg
eXaVpQEBoDbucYIjp6k5PUSQHVg1UVhnc3qFr4GmSO7nJv1Nu3KbGxHEVkv4sRY9NJLSKApV7mu1
/RKDqkE2bX0JT95KARjfc42DARjE10DoAApLvzVMbqu2g13N1IwlklsvZFeggSAjyQ6AgmoHDi/m
f548D6M37xWpMvRbHCeJk/P/Z6NQ+GR2PVllONNTW8kIDbtxGAPHU4UUyjiZUdsSBQc5M9a04SBn
F/5Yz1MAEo0I1UtmVd9UCBRH4K/oq3Tg8uEmicYI09vgrD1deywN135TWfQaQRRQNeu2uhYvJcuc
QAjtFeLOkz46mm+Y1GlQ0FAVNK4/hZazV45H2mcFfE5YBR64rkJ9jiiTBQIIP9eKXtpRrwPuzXFn
SQVi8p5zOkBFcad5XnHDER+TRdfKqxjGzWwNOPksGKZUzG0sALCBNWbX1RKR6o7HVjenXa9HCkSY
bq5TDE3IYihocu7ZUuO+G0z15DikXGagl5Qr/+72ddw2JPi2qc04iQWAabbW0ZE12iwThySYntnz
GR3X277Q34QEhoJd5NS34IYQuVz/p5NI6po4dm4g1Rm6kImJGCknJoPyv9IZuCW9DfSeaKf6DjDB
oPLMLvMH54pgjwr2vtZJZWkScq0A4iKnERkRk2F/UEq8Uun/ZWw4DhGvrQ/t4qsr6BumLv3tsblT
dMsnl7Qi3l2qN5GN9qq/c+7doVcbNkkgo8LmdSav3bfL9m8Q2sYDPrsyC7asHkXbWoyIwKLU+Oyh
GNIUpOUO+u24jpq791ZDTBMK7y/tojOdK6HLXf1kFs7gC1ey/YsleYEL1kSUbx/S4eSqSGReV3nx
K5VOp1FNBf+DBlS+K5ddDz6rZTJoW+iUrcL+66cUZgt84EV2Vy+OPjw3egRT1nNtEksYmbizDLK8
fHc258CqhmOVRX9maaigruv9vaZ3sF/iM+VBrjTxmnrNa5d4RzfJPwZ9Ojai2UzR/J0gUUD3R4Ox
FCiDCy2h+coXv26RKUqSZvCFRbBYhc7CkCYnsfHcZUkHaYIjwBHxkzPwQTE2BQiiSHBwiewFGD/+
6H18KfXmqaglyWRx8R9n59Ujt5Km6b/S6OsmlkEyaBY7e5HelPfSDaGSofeev34f6ixmVKxEJs5p
9AFmWt2KjGCYz7zmKuqDbdgq+SZsu69xNVmuSn9yaK9eqkj5XonwJ1VerJsUqEvS6rGvGmwXzXfv
qKMVWzmhPBi0ysmhx1uqp6AfeE56D1mC0hQ3MqTG0g7tS1x1mwpjixGENL4q1UYoyLCpyDUss1og
rx05OxRxaRbm8Ze4ct/cIH2fYnOio2dF+m86TgAr08+f1Vx9h8z41hfalZZwrfoKkolCJN96Z3hK
ekwpTeeFfoa3any0GzD1coA3lJuy1Q8lmEIM5o8CByVlrDdpjrwRypvXGhnyBqfPguah94X12vk4
gi9yowzWtrCQB5PNMTY6iDlFtjfgfiH9FS76RuxCWpZ5It6tHoRMOXHjMdwmmEPyaqEX7VUydU3M
RB57wHIr5HbkQiNdBOq9KbP+GgAhRQA0xleSZvHSblFWzSsfxdiB2iWOn0QcoEhruW3iNF9Lzg03
D3A2rHmUvaS0ryS1skDOBlYSFYV7+tXfcDUMVz69M6gXiB6UarGO9OpONbBCSMuYJkn5rCvNsw1J
CzqFwftQgCwyIvIrPIIITW3NWONMdsjbsqXM05VrtEu5HxLNOLoAPGHnlbdhExiIuZE/Sh1EQmMV
5QbVsV+UxHEfaLQjXRy54IA9Jn7QXkNp2tZFe0Nx7znswYFqUf1oRwqSTgrn2oORhqDVryGaiilq
ZdE7JQRFqDRt0fexLVw8AugVOtnr1vHKn4Q84SIqwhd7Aju0LICT5fuSdudGz4rdxK7Yk6kHB60J
cesDWqDH1TWFfhqxevAYIFcCEzKhSDDQl3aVZSG7V9/jcoON+EUtNeWnHtoHfHbaxyAp2qNnwmBz
suRHBI+a/1JsUfTP78kTXmyogGtDM6NViqXnAlWPYAU6HHCKcrRzmx5ggNyB6WxqFWehjDcUdZcJ
nEjDPo+SRzUHmGsH4qYMqmzhNP13etzk1GMP7q7G/AB5hSynp1ZZ0LxG75dhFjeToeS2UIDc2OoI
9oFDLYrmEUV4mr+IDug6olbUL46yUB8zmxilaWkVuD067oVSb4Y0eUwC8bV37b2eUEUZmvgFD7jx
Rbh2tRRyePVTDTe+cADsiN2W15S/XGomrqFVeNag9NWNXL2tim0vwgJgD4b8RpXOsqeSwvsiCEtG
nUI/msAbLQuvI9P/Tvl9N+RpvLTj4S3yPdRUyA0C3tZEp7sgAKGjDWAisSkPsBQALaesQqwnG/Tm
kDq1O2XTiKLmL0mOkj76lyjONl7mwK3o5BG1QoQ5KUGGoRkd0KZflzrYZdGFJTTf0lpbvvqLf8TS
wridzIVVCdoQcAYNVLeMn/Gzv1MAdXWTBJXOfyhtUJTlWN4r4fAoguoWrhHux+HgQXPzj05gXuGD
+6VNVKDF9cCmCb57lnjMQ4kqRazdAXvfIlmbTvVhb0Wh/WhYIbhF60ePnSACj4DPhCp4wws8FHCf
2eUShLQYKwmfvzexI+b1AwIKwQ/pIWXQroCm5GsY0M8aCTjqjCG0gB6RZK6PVZupKyPgrUCrjFs7
s6bymPYLU1bCkdAFXZ27i5KO48Tzjl4j0axloE7wpOyqhdAQAJKceDO7pEZnwUMcBbnwFggBXiiI
HbBV4qVq5s+26iCAFbbpCrc+7Fc7571jswUJuDQQmxIEWmK1cgl17iYxsGuwkjTcVHTjSVjKTdy5
t7luEa+EcHLKQFxBpHtE3I5fUg7qiuj4pdO6nyik9ovKxy8a7PkBn46Dkpb+3vPaR6mYW99wQLbl
2Q355+S+ECOsYkEJ7gqsA3j3eW23lOkhGqj1TevXdGFD+Wu0nANILC52FMv2ZoYkCf7RDwk0WBwa
e1wkQ6VbuzH1pEQjX3VVBLY8WoQN0otVFG0UGkWkzxX6UOq3tCWklYl/C8P7S6VkN73pvFaywhYG
+mdaaFth5tcgBJK1w0M7FJKScF4fSvAgyy4z3ru6/2YF2RYtAMiZqnIFufUXBLiHdvBfAMreouj2
xcjLbyDSOQKxWdJJS7Ap0LQdTao1LV7Ovgq/3h7Hb35BWEXp85taTTIoAaABHomvXtVt0UDHB8mN
bhJIFYBCrW94LzwhOUWMgnq9FuPjYrJQlhqry3wQDfVAxMCHykfPa4z3opLg0uTPJDZusNVQKFCH
K71rfuQh3fVgun/t4Im08IYS+btfD0DfQ6GtwtiZukrmXUnPAJ2V8BaRc+qvceuupAZUs3Wyp8bv
EcDDawZs3HBAAB4ibl/KpSy1A3hp2paObOG8ToFq5V9nVhIixsFaQCbf6nmGuriFbmGrrTIBVThq
gmPqOQ9VbqESSe2l9+23QSvkVMbaD245EfKsZWCE167i3GvjME5EkUfplE++EhwAV6abPA8iKssi
1BYlghIUfZPxmDQRdI+EklwWpu+A39AK9DGXkVUKzhPQeeiLWxd4xyLAbQBCRPUMOjeh60O02AbR
tYFOfpxzX6TkO/TWy3uMKyHh57BaNZ9MRQbPHoJWKL/0bPdJmtO3SKo8HZo6SpulrJ56FmNVhgX1
lzobruI0fQmT8i5ASXvV2QKBcRWEfWjvCgdZz8SFbjlGxU/IUD94hcHfpOpXPytJ7miJoSRsvA7o
/69Kw3UhkfM1jZDdLwfgH5Zf6jv6RxCDVAG6xSA3tJXU2VX8Lxbg1ODDWkm3ohPdL2xTPqr0TF5a
V6MbCe+SgmnGX5R9b4jeAF6rlBO1zNrWZZyujD4BGeDd6yR8SzXrD3pXY/xss8KsGcCaPAYkJUAk
dtkzLEJjnerWS9C2P/oOSVSc096bHCXXqnPWxoiTTaxpQBER820kFiapcqtL515CN11HqkHBPU5+
DqGpUc4q6/HVA7961DKSIrogdZ3TtptwGdSiqmM1WtZXaanpJkyFjugN0H1aih4tDkSQoIY4iWuR
5gY23GS9TDqxDMLCug7xSDkmPaoXFNdUWCJoSmoYXZpkvcshayE8ZAp/waLx8kh7sx1sU+hK1RGV
s0GjzmfGpli1Teja6F2k2IQj5pn94Amur6NWIbimXIWDT+9JXafWocY/KfmQ5QManmhkdjd5Ldra
LsFFjbJbXikWzasORRE1RN9049e67my8MXfgjoDbRwSzCKlaedLxDmNNbL3WcAK/wtG0c1Enq/G3
Bczm+psUqgXCbcAZvyIRkH4zMw3AX553eBohKIaJHep2z7kKhEBHdyQHVYquxzLPPeebZbnOsWZ7
e8sEEbBrSX2jWmLDRTLtuxn4cBtllq9jhO/vQqGC8FxDlH5gdKQWsBO9tYUT/fSIJ0HkOdXRhkSO
c0AsJ/I4yulAmtJOiSjV24SwOLmY4RXO3OWv3OogJZdk/cmhMKTxjGyAd5PoOB1DmvWBkgsKb8Bw
LY+mOHWytybXOBjsTwfpY9WnV84lNR7D2sIAElI6daORqPWNSjNkrkDjlrd7KwmeRa0raIRFOoa9
cRuidNPrqJXj2EDFsg9z8mDUAPSvrYdMANboVFonPPlDmciJWMZdtIGLiwkugHZaciH8IVHH2kvT
NJ6zGDlpRxzAxWZQiuK9tLmLaF+TTmtdZb6NwnG+OxCj70DiNJBbRCv7L9JIsMksQ5tacpUO+s5S
RGDtatOka5I4eg4JQVFDDCrSkDw/j4v6q5NQ8a6oey5zQoN1otrWrVv6ir8NMBF5NJPevottX3aL
EWMD0mqkKEc7Jdmo6EKjJUor4KGwW5SwwLXKqcgEqGKBThoeFQZg3Hu+iSSnYdcegATR30+tnPQT
HqJfP5meTBwgElFtLtvGK8I1jq6k6LWHcWrWU3LywUWukYwKd4qtpfE66YfI3zYi5kGl8mu92EET
/7StHkhVlVghf6bqMSCQFH2/hRJQqz9SaRBvWDVo/TdMG4joqfjpxRYxGRy3qRBa4RbVfV/lWsch
bCHyWtWXLiowFTegVetLLZVpjTeksIJFg2v3Nzu0lPdaAVK6piYDFTrrK+5QxS+A4BeRbK6SDKyl
RKVz6yY5dTHLGDz30Jc+N0PrutXWzcfoVSFwuYo69NpIiuFaApbIwep4+DIYFQk+SPQYXaF4wEMV
i9kE5wMtVZZTI2WTtN1wGFEd8VZ2WyNU9dvhtNbBgcIkt9ZFWSlrX9OrXaC3trYmdxrxAjMwhHRR
VUQOsXilOVzBIKEqR4bpjU+aAycKjaDEWeIp3YOJESZoWqotYLN7ZEc4O5ld0Cq0qEQBPrHTlVdZ
jdj3I7JuoCBw0QRfCFsZzV3QKmj3NlqOY4Lu5StRNuJmGGvxi0AC/YUqsRXjMGLkBVsYPRGw+DaY
5wQn0zvEk5E6hzMct+u2rZHixQcc1z8zaV4tyAabHK2mw2+jLpva+nOIe4t7ratD2+H6rkVXVgB8
dVWZNhflqPPLM2XIS5q1I06/QBeq+06XHr4foQAZIcHjroMEhaYbG+W5ZAE9LkFasKmvMW0HLgRa
4Kuaoz3d00WeoOOVu4kTmqKQlPkIy6aR090QRrQyzZxCggi7sdkmPqbRHViIhFR1IBjuEO0wrpWy
aUbQr07s3P2Hj4fTp+b5B5OAdDKUdKofyVB2yhI0av9q1CDH/oPHvB/SxPMOZQNPo0tBwWsuHhRJ
OqAE75vflLa5ohKiQn1RUK8J2ZZKFRhbP673oUKdsgwt7RnvwsnP0QiOYAvllaaFGo3MvFQM8CFx
9QZVzNr4yC9sgqIFk47o2ktZZECjXFQNdriZBu+B4ZPxtY4S7ow8A0eaKBlJrkOZ5K7sNT57gMvd
zX9ES+lRa0W2hytTe2Ab0N7E7GKMH+s2rJtFWRWI6micyYLKMVQZK1F1sTRbs2lf/v2v//V//8/3
/n97P7O7LEbhPv1X2iR3WZDW1X/92/r3v/K//tP9j//6N/pzps5bz78dIXSbWg5//v3bQ5B6/JfF
f8qmreBKKPYecVt6C8hArZq09ZE30cVjihrVqm/Z8OcHlacG1cjwMeVD+VDTPg5KYcb1pd87e38I
PB9Yb0+6p7sZbE+g7I3cnh/O+DycYxoCAKEKWNIS05//Mce4MOiMxIG5H6Fqo1mau9UXB+fKC7My
TwzjOMzG1FWeYkf/OEwh+lYZAf5inS2RJDHEQ8MV82qj/7MOSyU8np+VUD+NZ6h8NtNQbUNXSX0/
jteZvdUoOMHi51fjKSExBerrrt+3aRUjWCXcYzPZ/yFalW01OcGCyylcPf8r7BM/gvjeEBoIc1Pq
s/0j3RiLmlr1Di5kcx+MaBy91dGov1tJUyZUcOIiXtUi43mJe6Glq78/vK5J09BZRtORszXPnAjp
ZcwmDmbaBQ881rVGmtOTcEpaHCVP5STx2R5MBDL254f+vKsMVYJx+T2yxUf4uPwkRqOfKAnLj3PJ
CONLHzHARcDRWZ8fSEwf8uMZZSSwjoKKAu1yY/ahQy0pobFryr4nrwFybkVQLBKoIa8OMns3PEgW
3aDKLuDRNx7NysYYxLAGnmpSHxnM9MIPOvXNpcXV4TgCsYX5nYHHEd5EUeAd2ky5L9CxXOUw03fw
GN9HV9dWVplrD2mL0cn5hfh8bbAOlJwMh0HxJZjtNZ1c0lWBu+0LR81vIXiPV2YQeQ+0nMLHvz+U
qaJKIyzkWPT5Waa2wNdU2Fe+HvFoCbe+Kx0NoGzhiAvn+NRqmpohLV0aTM10Pu6jYnDqMKild6gU
PTeoXgnE8IEe53jATX0M1Fpiiw4kRHvAcXCMzs/05PDmtKs0FR3R+QlqI7ctJNAuKvpWBVEhDUAq
U/fQ1QyemZF/L9QhWVa5bu/OD/z5umRIg/tStWzDcvTph/1xKzfZ0AxZp7h7F2jtAZ3O+pW1to61
oOSRcZDezo8nfu/L2TkSBhVRy9GEVFUxG7FLSoc/rd19GoSDtrEMkrnV4EIJoClVR0Aecch4Ccii
McXVYEQv4X8RHSI5PxmmUABAIg7DqnZRQRaEw6FD61kh9Io/icS+7kfWyNuIjst1JLU6X3LpAcjr
wcMvQl0iY9NS7fAXfdnZdwiGwHUrwuBF6QrhE+iWoJRR78GftAgE6VgSlBGax6wLKAW1EKvMTMxb
6ZI+rCiLOW/TK/Sskv/ZU0BDhOUVZouGA76s/ZVnxiquQBByB+SG4BOg/Jyu1TwJwOXHqfMag1m8
swz8CYqwByo1ImhiLkTW4Rwy0Kiulr6smx0lAbLRGorilxhBzEdocDDY7FIRlP4CQ/2CDpBU9k0R
IfQBm6C6R1EZJL2vGQjbaLhbRW825QN31RksJoIlwfhglym5OJWAHGBDMtL6JLGROGwpFZLnhkbZ
f5m0dd2sajr59x3g1Z1aRv133JWNawtQkketyEQnCNHFFtIqf5OzkwnU37WSZkjwFWlLppXyPo64
MHiI3mtd/1XVxuA+VJwQiFaGMcKyHmT7FPlKifmTR+0mQbH7MaY5XO4DNKxRwtUS+eRi3LRLosq+
JY8Bd4KkKH3fiND6hwtxEFQ/5XhMLMmTgTDgivNolXRHgHznzgOIerSxswTd+CcEexAnsQP8Cpcd
Xbx3yuQs+vl9Pt2C811uGWgFTNezAKYxO1fUG2hARsFhzN1whUqIj/81jvaYpY9rC0+g9WgF1uH8
oCeuZq4PNhyVLVXjNH8c1LfVrA0MO0BJRZHu0qyTnmqqYVnfpF9jk3l+tBNTZDQLGLOU1Dy12ZU5
qKqtoUIWQMQ24UorftVR9RhILLI2qgD72xX6ZnrUXrhCTo0rTMJkh5Fpuc5mOeCbC7Y5Cg9+TvYH
ewN6LullvnPKKIf1ruCuuDZx4bwQ5Zy4KimiWpLE0dYlq/xxdbtgLCOEQP2DFYKP6rtExojJwyxa
OiGahmT1Y/jr/BKfii41XSMjMCVxlVRnQbNEh1VtMCk85DJMl76dAk5JiZ5LY0DSuo4oMoPoWHkl
xlwhSoc0Yer277/C3BCEdyovo/35aVQ86PNACw9oqpQ7maMgCX06mHpVyoUtNW2Z2anRdFMXUOp4
H4Q1iy20yGdHFUVwwKskNXaxQuh3xW63rqSaJM+o2VRvtuhoaqejjeZ+VjjxhYDy1O4ioHJQ+9II
9ebhTWCYbRaCGjvURtkinWE/hRq8dHD87xoYtF2OQ83ff/zJiGiPGuDcpkf448ayxCSboOMAISrT
3+tARBah0n5HWglH53jSiMmwnNINV70w8In7gueJzWVaNpeVNrukArcEghSQNsgKsDzSs8Obp6Xt
0u7s9v78Tj5xeHTItgbPuWoTbswui9ht29xDj+JAbjDRIujiZSmhcpCZr3pOmfD8cCfSAl2Yqg4v
GD6EnMdTnaoDki0a72DDfqC/hvxsuMWtXNEv7NhTAxHHaL+DYYMM7OO3Azg3mGFMFK7DKBjAy4dc
uYVvw645P6MTR4PZcAglWY4jjdm3Mg1pj6Ug/bA8qihUiifzUi+8Sgb7fWhNHZ9YK1inPcoyZZoF
F6Z56vNpAGZVR8dQCSTax2liQsPH0tF8Aoxk7XPNhtqQ6fZrjy7g1kiUIPn70zWkIBAWDtUJR51+
0B9xKf2famwyU+69sATRDn0XkBoanSg9WkPb/EJhtfZ3Kp4f2cELExu95Lgs2+vzi/67KPHxQjIl
Tyk/RYA+/JTdt1gi+DVNSvoRAAtwRcIbRAHM2CyhKa96+CluK78mvEgQsECVmZYKvZJEFEeRJ6ty
LmzrE59BSszXbDg+XJDzTSAzxypMUZCDWu13ysfoojWwspW2S48aSeb2/PRP3A+Sf5HlqaqG9O/s
0MpWFWoz5speiRX9uuvU7BD5uf+o49e2OT/UFPV/XGiDkWz2kGOZwphns5NjtB4R2u4D8LCvXQWq
QseU6FiRka8mENmXOoNBp9IDvrDTTk7S0ki6bIpSRBUfd1o1BFajj6Oyz7Er3rVdKNYYGaqrlMx9
/Q8mCT7a1kl+KFLNznAoE4lL4qDsTQn1Ommd8bos6mpV1qG2L9wKRaXcoI0QIjxwfuRTk7TYyQbb
WfAxZyPrehC0Wj35vXV2d0CXol4i1o1LuNU0D+eHOnVmBOrEFAnYpRSFZldiD7RQpGpKFAqZezTT
ep2jIqaoIxFEZKxdW7nGLf6xNKNjE5gHRK+bleq1UBOhR/j67YWfM72eH3eWKab0lvKBbTqfwsU8
HzwtxtP7oCj6Q2/TF3O0dQPfLapwy7VAISGIh4NFWm0H+LWwVSSqGV75Ombh8z/5LXx8fpBE4daa
vfTAIvCV8xO6+kjKbasgeUDKIl4GqoAejFawScKIP2MaLapeAb0IKHcs5VsNti4N+wt3utA+rwyp
v+BfKpU7R5vO5B93LIaIzDzu/UNUiAmPDj4OIKKDBK2n6E6wpdjV3rcDNsAWiMIFavfhs26RwYHD
NL5kGK3Fl37StDdmH4uYfgo3qfg4+ryQqTmjp0lBrCnDePxh9GXwZni9h1jPAHnJFRO+Y+h0lM48
oeg3UTvdvlEfwYtzq+hCzHJqgQwAcNQ1eeCFMGavngIFDhR4pewzt4CCVsZfAUKho12bR+go9o0J
Dx6X80J5cq22us7CTgKokKhFKqjXnd878vPdzxtv6Tqfi0vqUwRF7N9ojSRYo5wf3Xqd3r97dBRe
9RQHkq2BxztAjzHVu00J4Y9kPiNamVj16DIlkU6uhJFOSxtIRPC2cYiyb2TqGN+hHMUPNbEgQhZ+
I6AeWKJHsC4Oi2oF4YQWW6SYybuIojG/KgHQ1hSRVVeQwSrRC+UyH9JK2MByl56VL1oD/fx15eL2
DqUsda/beNRf8KT1kJGvegobxdCzzRVCzScMU4MbzHB6HY8aS3zPBSJIQCTQEAPyVFDeKbyWJhnJ
OmJuSoIY3sIDmIittgdoCi06BTcqvbcxtIk45HSngYklmK5pmE3KlqbrIvfwL9FUyFsXXo55dsZD
PH0NYROQQTwz7emT/XGAoGH4QAxpZhdZ9+g0gCEKzNAbR90aOuqjMbqmOdk4TDfk5+Kf5zfELPL8
NPhscwKQMCu16tBQUnC166cKP40t/e89HP9/FHpE3IqEf+rsdUzVAH47QI0d5NyXGmkOeIzyqiO4
vrCYs+09H+j3Wv+xljiVgAqVqr5TfMWGq9bWGziqYq3ltrKrdJnenV++0+Px5Gu2Q5g5TzVFm5tm
3fHt4tq+Rg3pKlTsbddhktiZF+6R01/qf4aa3bOjJwwyBKZWucky8MHBeeOFi3MWPv21eo7KHtQp
Oqnz+Nx0EVBGpEcHLYm0VN4u6bGBHHmQCSXM5KrEmeb88s3Skd8DSl5VcmRaAYY+2xdOPFJ99GJj
J+riiMUwLOdsfBaj5O1w15GjbUbHuE8irJvPD3zqu9F+sS2Lf1QyhI9nrseRqEA+wdgVg/kgDA9N
bqBieVY/AfP8dn6sU6v651jz8429g8wttEpB8dKCRekZGTs8CXG06aJr8Hu3ioF++flBpwn88QT+
XlkyV2GzvPxjzXbLYNNM9xS4wko7eb9klbaobYqZVX0hMpouiNlA7H3iQaEjjWrOY0KQf0GmUffZ
STV4hd+D11q794ruFu27GzTrLmzREx9OpxqK+JJlqrRLZzsGISjH6HrNxGKx/jJgtrGgkhTe4pSV
PhVwqy4s47xfN60jnTqLHcJ4qjU/4E6udJ2hgjGCmVJ6S6MzsIKB6K/i+DsAMlxkgMgUKtxwZTFV
REeVYjKWwE67QnoUcsHf/qz06KYulqC0RPD3cd+WfotLo5pYOwAA5So0A/S3EhAShWtcKutos570
76lTwVI1k1zDYvofxxJe5URm4SN2hItzEP7AkmKFQM3GaWFQ2dBIuxxoXQwhmlqFiUEY8mCp+Voi
+aiDgo5t6MnDMhkrwNItcPpLxfF5YPX7Bxqg+1Qx5Zb2vMimK6pnAA4zd3H3iicAJIwe94nuKUQX
K8HDDmCfWrz1hvFddg8xiOfz32Keonwaf7YXez1CTDmtzF1kgzfsrnMl3wbJJPRy8LybUH6N6gNI
gm+Jf6UHR9uQG0AyF15WfRbrzn+EOf35Hy9eEZt9oKW1ucvyO3v44sjvgmsavzKKjd57TZurlPXC
gh1m59pS5ubGNDp0LGFdFY8+JD8jVMn/qfdoOGagwKjm5jEVDqYSSMqD9EPvZQWlZqFONp7olLnm
Tz/8Osbfz6/miXsEMxTSWopDxhQvz+bR+Z6rlq4ELgjcv3QMY4dHmL9rqjLfgIcI0C8ok+rCN5yN
Sv3f0QF4WbqqOwYVOP3jqGXeAossJxcaBPeW3G4PdhffBvBUw6EDmlxcOsAnB6TRYXItk0DPO8QK
ygNmZuJ+Dcjs6IbKzQipYdnBFhSon5We6V/YICcHpOJOLj31cuYtJPxS0Gf3m3RvxuMroGpxk7nG
QzNW+Ua00U+rbp2n81/y1LmcwAQoifxOC23t46JSwcSdz03lLm2iW0OoK7PATNNpVg5sudSql2D0
Nxgyr2Bnr/UAaBeo1/O/YRYsTd9VU+EoTWUg0CT2bDeFSqgB0w1jzNi97MnM8FzpRHMh+Ds5CFVv
wyG1AzY6m2eSea2o0zbGwiikkyiRJAe8527PT2X2kv81lT9GmW3RCMZbVA19vB/N8Yv0um/Y1903
NGYvHIXZy/p7HB4Vqt1UZ/FImj0tWmZCbVe6eF+kZYWRlDSWCfoBE0XEy3sApU15YWvOor+/RjRo
4GuUIYU5r5nRf6vMLiniPeodzVMNe30X45RXQ0xAwwbsT4FOVwh5MV/YqkBVDyGPC+nPfK/+9Ruk
xgEBh6ISUXzcq0UcFwo2v8waf7rnqrT662x0eDts9LlhI+prZ/RBZCEExf9rlAvPb96MdgiOAaYP
r+c/tZi+5R/B1PRrkDKklQq4bapgzC5zBa/TKGyrbG+Fclt7x1jtrhtedqt/0Bv7OETNtk9eSGMQ
8w5WHRSKJr+w3eYRz1+/gROjaWQA/KDpQvnjQZEmRYjQxgA7s/VqDQxveFYrzD1bJEiWqNghQ5Jk
+QJ0q4nissup7hp84IoBi6PzyzELnH//Ekm7h14pFcdP1VzDLtSkUCwu5xol7MDEPYvfgTU1RhzZ
d63hOGjl/fkx59n470EJeExbSG7nz1CWSoxRVjH9lrb3CmpRdduEub/uR0W9zk3EChEFaBd9a3fX
eotIYdha5cP5H3HiyJMOcX/RoKGKNUcDwklxAnrT2V6pbWPbdKN2aBOUQyPMHf/JUFNsO+22CZf2
8WujBIGri96n+8ox2FHYy62BKRLklWiznZ/ViQuGPjuxtOCFp1M4zfqPjSVCpKhGjC730g7fPLf6
0am4l2ntcbSrH+eHmvbo7BzBCbGJWiUgs0/wTVR6dWVESnzf1e3EFyb0qizM9LBYzlfIY2BDXgzN
zflBT2xXWwcGy/UJno2T83F+bpBLtM/abG+q3Z2jv+tZjrpv0VwNyYCNQPeieaK7cERO7JQ/x3Rm
Mbo31IUbIoq49+3km3CDBg5Mv6/8+Mv5uZ34dtS8wdA5VMAlSfPHuTWp2bdpBF9cL+HIVC3I7ETP
DqUebtHbv5R1nZyV5E6npEL6Yc52ioeTlhnF06y45tZuBTcTIB22ZxmP0j+YGOkd3aKpmD4vFSsI
S1eWG2R77NpfUAw1gMVL49BEqMxRj0gvDHdiY5JQ2g5wualHb8+eGyNLUjUPzHQfpKp0d6YSuXLd
KNVEmYiC0dy4mLVhSOd1ff16fqYnXls0NfmIAlUjQt7ZSR8xotTanJkGfvQCBgJKv2PB16fLqySC
sDu8KrG0lVFw4Zk/NWdCsanvq/LveYWgUWmdyN7MUJwIN7qePoSx+QOxZ+hDhblMhbo+P9FTuwfb
FZX406AkN494I0ofFCXw040le1Vx4gRdjxCtMOlcWNLpa82uGbAINmVNtg+NR+3jqTBAmaBZavNc
VwJKaFOXa7BT9oU9c/LDEc5qKo8hye60vn/cm5aFZlmrca8kNq7ufiSf8Ud8Ry9r2dcZG6bamk6d
rNKy+XV+IT+BLLnDsDBF1IH7GrDAvDzHN6P5lgw8wDmQwKWDpGC5BHvGltHzBHN5DwijuovGIrmH
/1bIZVmN19UQoyc7OCutMmCc49sa7CFIJTVcl6nPLGDTRasePxZ54TY8dUvhZWpIByoEEIPZ6Wpd
O41qwWOGGH2wapvqMczVNz2v7yBy7M8vzqlvD9+Co2RMnS97dvOmSLP7sU0ip+KGLjGrcSlAhGbI
e/MPBjKmwFyntwyI+ePnr0rZ2EVVMSkfr1Y4VBNjOLqwk0+9XTSo/nuQ2f3eKklUFk6Z7hVcD5eq
oewGUe2iVl9pnX2d6Mp9MNQX7oWTKwj0Skzxv6b/Dob/2NcNpMMyieG4T5jS9yi2lX2nlub2Hywf
lVCeSVJSdZ7WhEA8qLqQ4bdGjHZupUDAlAhPnh/l1Bk1iR2nHjHiTPOP1NDgy2ONULXyEYoTBZ5V
kNYXVRagaGD98KKaXpa1VUv1x/mBTy2iRd1CAuagmzff8tDkSeedLt1rdRf8CAa0IRZhZA8X5nfi
TnW4vQ0QhLakUDLbhKCtyoGjnu0rz5hIl9+oH/wcQ/sCfn5eUpuib3DboMhIQwF+ziPf2AQTEpYx
ahWB034fzMy5q3CHXhjuqC1NbKexFuL/GoYo2NoynypWcbjMVV9ACG39VV0l8hYhJe/CaT81f5Qf
pyCZ6M6ypz//Y69mSobigKsX+7bKzZWuxgU8iURFbHS4BO+4NNR0yf0xVOhpTcUXLPbdYGJTEoXG
G1rY/qF0fH1zfvOcuC+J50ivKH+R8M0xsFNdNTBSs9xbivczHIBj5e7kKVBmm6p3wgvv2KmJUVYA
CCU47fQLPk4s1ZSYe7kr93otg8cBQbINMNBipecIdp6f2InrzJngtewmCuGf4ZeFnef1yMRQev/i
auEzPfGt2cJOTccJl4P5ycXW4+fEmRMCZIUzorKclDU+zq/T0XdVkYvaJyGFINv26Ryrz475YmlY
tCWY+XTe+1hkX1rV3tr6JZDZ9Nd/CEZ+D8/WBPs0tbWmK+qPfZPYCZaKnpHvld78rkqkv3QI30n8
prr2MhDHrGpu8L/7qbVvdVleOB+f7r+pCE+irpFsgeLWZ5u2SxoYRk0Y7pXOWOeheSdCB3+f2tAx
CcaUC6mvHL/J6AHC+XBhX/2mGM5mzo6yeIxJY0E3z2aeoR5RBiF+rYOeJOZRQA7sq/bFza2qPaDs
sUKUe43o61Ud63dp6KTmFmK3YcPh9gj4a13FYdPGp2c8BBG+ujtbb9AgMQKr3kA2VPYCteRkpfnF
EHIBxYW1oqyvJBc6aZ82raPyRFEEx5mbPWvO7tgMVJqGO2+wFy0F2qQtAYDIN9XX9qE/XqUx4sSh
c+GgfHo+pjEJKifkvVDJgj5uGidoU6T9GdNu03HrYNKLnL13qZDz6eQzCimHNuXi5HPzW92VHY8f
/tn7qge2Fdch+qFhcIzr7lLmOK3RbCtARiHpNyyqeWJeXi/T0aOY3IT7MPHx2cFRQkmKL4bt5QuY
j08uSsK781fN55odW58ajWFovFfcbrNrLQnaoDHyINwnprPLYqClhd7fB4q6sqriQPl7YTfyS1DK
6//H2XnsyI007fqKEqA3WxbLtlNLarkNoVFL9N7z6v+HvThHxSaK0AcMZjGamaxMZmZERrxGssHL
pYgWKOH3oUPwa+OXrEye6MQZtIhTM9j/+mPC0TQGuayjM1qVNQrPHXx1R7OKqd3V5SgVl6D38T/z
8NBGdQotcQRSxhC+E31PFPqQrcKssS4Q76In79/Bs7SRJvcs/QVim6rtVAAU9vfbP/pdCGJD8Dhk
8wGvBrq++M2KliCZVHTRWQU5J8m89hVcbU3ka9AC+Hx7rJVLSqFfSF4BY2xGaV6vj0B7u5GUgfVB
ZQYbYlEqyBVDFUKgw5prmZbb24DAWkpYz1FYjOfb468dcNukrkuzaUbML+4pzxdmqQdmfEarypdd
FQW6g15DCbzneYV3c10EnfUUon9EiQV/GhRFb/+A1Q0CdRoGBq85ZbkANb1rI66z6DwhNCo6SotI
sckFogOjEAcuny1OwsrXpa5C44Be9SwCt5ix1ZlKI4Cpnqtalb2dN/kYC+n5qBtHISFI7IDOTja+
8uqYRBvqRyDc35FdBpmMx09x8PASuXalpvwjR+Vd59lo7mHms7GkK1cbG0mGbAInwQbEdb2nJiiX
/iS1OB6p6e+ktu8m6kxIkYza/zAQuH1KlTLFDfoV1wOlHkxCL5fjM/IP3qUeI+0DFPX+TlIK8/72
NlkJCrIOf9TiZSbNt+j1UGWO9/osQnK2pRZPSpzQMfHQtnL9tZXD5YUzP3fqwOdfj0Ky0NITrKKz
lzc9Yg8ecS4B2tRY4bD/9wkZNhuKEjdQgWUFSqosuBQ9USG3SalzxfRRsKCJ8u+jmOCYaLXOxaBl
LI1USFxeacyBoPAPUgxHs8JxfmOUtWUDKsAlYsOhIOe6Xja7M9GwSOrwbOf4jI6jpe8z8kHECQ3z
35eNhIQOD/0oTSG4XQ+V5KGHzNic1CVScixloVyU1CgPt5dtOSF6p1yHpgI9gn7Huxb8NFJfybAl
Pmuw//Fzs9H1EnL5obNUb2NCK0MRbyEIgLZSoeDPf/5XihyLqumEl+HgjFS5OyS+uFfrzkAPeIw/
357V8gwxK14CPD4sm/uB+V0PlfbDbPPW22dJnXUIx6RI4LB6ZFv/w5wI0Lo9N7q50xcZXNUjb5lZ
kXceoRXeqXbrOXlTDYjzd8HGvbCMX/Oc5o1t2yQXcwy7nlPQ6VI0It141rtYvQ96JccWw0z3RRIJ
iCsCKUVcK+hSSdCHbi/nu7YcY3O0AD6Ri0CvWGLezRoNKUtAbTcaY7i0NnZjELd9t8/T8sMgo90w
24+oSBEWSIoPkdmfOrNRf9/+GcsAOv8KKFK2AUqFILq8hE3e4OaEC9uZLCJy+2JCF0Yy6yelrj+i
CxCS+qlb3LBlPHsb05z7SjbPWd6z16su+VVtt/LkX3I0bS+hMZZHBQsl+hTo3HdTudWmW50jhV/+
ouJBB+Z6vFwq7SnU0TAYK66VpggQWdcwiU2nfn4xQRvtNLzBby/syslE0QUJFJOnj/EOytXamRdj
+QZDSvarS6aNwbHJrea+HER3+h+GIufU0N8wSYMW85MRJIp6ErCL39vpY9uAbUDZ1jtaiGNunM21
pQTrA+EO8wm4oIuYXXVJCH+/ZbtI4MsHveseBxQJLhWo870sYzWYNJqyUUNb2y88xGlJ0M+FV73I
ucImhV0sQ9JBCMs4AP0x91YjkKHsyYQy/O82EpPVSdIeoBIOdEHTFoVwBefiWA/gXA1qYe/zEcMo
rLVeu7aSTq0yqhewkeXL//AN/xpzcen1cTKggxaIsxTH5TevrjAfKeXZFavA2eD2WKvz4+wROVBW
ogN6fR6qWivS3B5Yz2zqD3IYSG6CIbtjKRMv9KTqMSSI/xX0Mx968K3gymFK04KZz8tfkSoKBW7z
KjxNJMbIzgeU1yAj9E+DV0gbt7q8dvaAo6GmAUeFeuC8AH+NpfaBWqh1Ayc06Y1zJziAAvli9H5V
u0P2sSulCA9pX/0mSeAJnd4DCeJI1OrvxnSWMjYlbB/6TwHy3h9DVOY27v7132dyfDDnMrTl1S8M
LQ0i4Xlnuk3ykbZps8vNKf+iTn61kYu8qz+/rbtOQs8Nr5IiLNYCsdnY1wtKPq3uTWejl7zjAKHE
QgfdFUGH56zwpL3SVj/aCic9U66tx0rmxZpViO13OuhPNZPr53/fgkAjeR+DUpTIMK+/kD1B8lNn
sZwxaA3XEMZHgCge9jeqOAQ6sm4U/tKNVV8J9iDjgSFRujGpRi22fdNh6SlGSSBBhTi0ZfYpz1Yf
SbWpHNE2Ddo/dYJFsRZX1UYlc+0CoxLFfTJfne/45GZRD3h8c6HUYihPI5IuB2lUwn0x+aWbFr20
ccDXxoMkhryGxiHnsr5e3bKoM9MaOirsNe4FSdsXH+Muwj416QQquYWc6/HGkCvZIcAqbZZrg33w
7jGnWANepBksLOQivXFva20y425gmv/zxuHRMwO5ON4wzxaxLhu4+WsMei5W2igvpjlaO/rGlZMF
ZXWRPQS25bbYIl2v5WpXo86z/+tC0Ut059up8y/Ci9G7S0Szw9Q4fQZEJyPLjDSAPah4yvTY4+1L
Uf0ObOSRb898ZYXndg1tJPpixjvcfmAFCrsIqnmcGPWI8CmxqY9C49vtYVb2DjnS3NGgZmsZy/ui
a03a4RXDVH0kGsfq+9gt2gJCQNXXbgvvZWPAtXmxbQyYjdT63m1WKsJiRF7RO1egQmm1B/4TWFD9
fHta6towpEiz0AIkSnoK158wmC3SYkXyznTWUJWPml7+pXaS3x6VPAgn14+M6gUnD3xCwiiKX9G+
UfDs67Ovfaogjqx4qIjEImgbpwekfyy82WOiJ2gggCz5eMuPUkKZy5N1sHWWNmGhm1pjj5fApA7H
Aq3jL7S65WcMBDEzSKLgOasKzVHyVvuWSBoKr7EUoNQ/p4s2Ti4TZXwV7WoRGNm/AkoIClSTFEL/
LHD4bi+V2GwJVQ+8M68OzEq9QH6MMIXD1XUsNhb+XTV5HkuDwI7khEk1aXli8f0eOy9krJaCbXps
vB7zHq4tmA2jngFHb/RC7+9bk5z1qOlhi39SPyX6zpI9s3RIOYevnSKXOS4qlTodb++LlVAM1UcC
WkH5kqLAIihInZp4dpva50oT8gn+HibebdLFd95gKZ9vj7W2BYFwUB2i1IHQ1+Lu0nkR9JQcCPtD
OB4aA2l4i5fJxijzL/67YTCvN/BtNBcJNu8VA8bC6HEcH7yzKMP8KfHxp5WasPhadUK58xBudscB
OLA54r0owKFuRNmV5JKGtwp8yETkiR7M9TlrzLizcLrzzj3W0ZTgrf/KsviPM2C6YRxi5R4ohXt7
Xd9Bngk7AJ1VnVY+wn8g+q7HlAtJ95FdouCSYJFKd4jiUTNNdEq6ep+qSrQ3R/uHJyOCbhdKgUVP
eMJN8cVTsvjj7d/yfj/RDCKv0yiQzO+jxX5qOqimmHoEl6FTPlUQ1H8ECCIBK4q7f8Tqz5OWqfu8
0UtQv1gEefSXPcUf8uAypZb9RYlluT34nVf7G6+v9x8UuBSekXSf59Cz5KdlWdehuewjZ2XmEjrL
k+nKaZbTPKzDvYTh6M6r5S0S0PsoRLZKyxeNExKKd1krIFCYbzH6Iu2IRH9dVM3eGJovSjHBEdPt
YevFMO/K60Mzv03gzXBkQEgv+3m+PoUxGyW8xJYiHnWQ2KdKie09aVOCLUcb7UUalIcIjfpHqYqE
K4xEc2hPFYfb+2dt4ohuEAxpeVHtX9wRSdj1bdnxQ6I8yy55NslHaLIGMuazzWekDxst2rX9CjAe
BDT1H/rNyvXRyeKe9m2toXXQlN80/LCesf/wdzKOXxtJ8NpIcxJF1jYDzJa1tooydquGeXhJB1Ps
JVyyjxGJ5IulVFsMofcXLbNBfBb8BwnMO0mACu38Lu/qELO8Lv+NrayByw3WQ1v9ybWjAathvu/m
6tnyTUvrzU7RNw0vzRT0Jy1TklNEDnBPpRJoL74Dbkon5dPtHbI6KF+KRHCumC+fMVbSJ0UTqQE2
naG1n/DD27WBiYW7mLI7G43ZQzShJnx70LVtyf6geEbdx9CXTc1pMBswy3ZwkQZMDuNBpQ+L9KZ0
oj/NE1Iz4419uTpL9MgBP+JxqS3jco2/7qAKgS6WZXj3RoBzXmNr5ceBFYEnbuG+i/Hvv1+pEH7n
gixNNsCp84/6K80PM1C1fYVGciqa7OJ5VXUI1N7YiJAraymrXNg8RAEPvNs1VjtVvUn14YI4AxY1
ZtqouEEpUS+7Xo+zAeVmPa43PuDK6UNVlC0zV+9Jc+Yf9dfUsgQdUBkDxotZBb8BD6Y/sYNJd2wX
dWMRV0fiSgE8yGl/d4NVhqDTSw58QfnfOHTYPTygWhC7k6i30LFvMW5xbXNxEZpogyGJtWxQ9Sgj
+ZMdBhcZb5x+l9hjBa9FIPDodANmPk5hdtFHC9GUT3JQ+5/CXqv+dFMW2/g5dtJ/Y59bv/N8ij6H
rF0JkCDwpF1XB8MB/0n5E19x+iHyWfejiCL1tQiKOscfw+zb3YQEcXPMdUXIu97AafMXbAXbdFEA
MlpXFfrQA6DGceOEZXH6q9KsfZvUdMD1JDYq0MIWATvrorLaVV0VNztENQB1GOgnI/DaFdnkIJAR
2Y6KleaXKtDKQ4fHPFmzFGNyg5bQViNupW6GJBAwHags4I4IiNebhGMFVWsYrXMSx426z5jDuIus
Cau/IcM0Zq6OKSyzV2Iop0Q4z+HOTO51kqxiPBSRjQpJgkjsn64U+b0FJSneWXUaShsJ31sB4+/v
zrmBVUbnmO6aSaVvkWQWcpQNZRvG5Lg6OpNWbTU8D/B26J0c6Um6FlQ+4Nyqs+2Z5Xewu8C6zx5I
dRUcg3S8a6n8jafB9wG1heOUfG0bc/R3gBeM6DMeHtHHUi365Kgm6mi5FvKRXHNxkD6M2tiPaDKp
FZ7SGMXKOzWNMmN/+75dHqK3Cc7ATKQkaJC8Zbx/HVfMyVoTcYz4jMFX3uxby4pBSo8R7rFG5plf
b4+2vJHeRqMbOjNqDeQWF8tZhQjA4ncJwIAOA5aTLXJUnYXx2q5mJ4iLItVbqgfLYtw8JIU4nl3Q
wji8i7wD2khqJVWe0nlrq3M6Kr7iagM2JA9Bbnv9YRp8qzrlHv1Nglq71dleW1+IOGCoKcG+R/+q
fmLZPVy3c2SVybjLFDVJnJZ2auHIehj8a8V9nu38Ap4hfbRolrMtQ0WUhcnnjKr+LEu8ZXOre8BS
90889a3TqvbGJfyGaFieEJ5CM92OPIi7+PooR1kTIj7vx+fCT43nJJexBi+9YW+HCoYisvITnni8
q5G2ciszzlzPz0bkj3GCxv8MyWaSJuQaq/QQQ4vcdXJr/uOz4m1JdJ4VQEzIv9T5C/21w+UuKAMp
mIBJSVqGXG2OTQ4CYGg/5Fjj+Y9hYW6EwLVdjuwDla1Z3IO+7/WIndJPljDk6NxWmU72ot4bbZA5
IMx+Deq4ke0u85e36f012CLeYhgyigGcLo15VCMi6Zy2MpwvM3/shu5o5Bi93T7Dy5x3HhAE2MxI
AgdA1fd6dsD1oilvs/is+Z1xH6h6eewBkG+lvGsHhyWEMEcfTocTfz1MIqnULdCoPuNHk5/wjKnd
rDWhNmOxfLg9o/Wh6KGyP2CKLEE7qdHIvR4n8XmIp8g1bPx0JBT8ndIWWynZuwrC2+qBl4SWyyoi
SXQ9LcUoOr0qohhgrPJcC4JujcWqEdVuGkkneYSrPlRHzNx3UkdZUIqOlpSVG59wbYPy7vt/P2Lx
CbtBLoIcR7uzSqHrlChqdTCDtn3W4iH/UOVet7HAa3cwVH+UsWEnvE93PcKW3vgs8KQEu66vv1m9
/0kup73f5qeuGo4lhu63v+lc/lheSyA7aPhw68OQX6xzHvt45pUmuNmiQG9G9ewD/BXlc6HkmYuB
/ORKIvjtGcqnjEi9VcdfXWCuHLpOXMLvMN2S7ElN3OkAtLK6cQTggyFsY1dTyweTFb891fXBwEiQ
p6ywzjXciQuvCeJznPfBAaMm/AhJhl1oAsVpTAN743qT19YW51+ULOmNzCqK13t4kLGKa1BzOze5
LuuYb1Pkd6a+MeAnjvmoOu0kS8PRozguvYAEn7jwK6XrHuR+1B9ppUCgFFY4fvBJSXxckMruN2Z5
3h3qPIY+C+436HqkQuuA0IZluhEQVo77HK/AFr2hK5cCVq2JjaM+WtEZUHrr1LBgTlP9s87ULX+f
tauZC5J02qQ1/I5KreJL2mN+F501Pb9jHckZs/Cg2OWvxgJEKwXqRs/qXQ92vl0QZec5S29MJrG/
/jKoqGojEgQRlKZyUBG5JBLvTDT+WvyXk8h+COXJGlx5ksN+j6tD3N0LEY8/fa0UklNqXm/uYCl7
IKAlrCAvUt2LP7d368rmuVr9eTf/FY4FgiLUp0WETkM8QZpRPuhtoaPsKz96NrbdEPVUbTzgkrZx
6a0NDF5uRpqCXQFpeD3wiDtmUKczklHWXgcfw3t6BadYUX5auETWXXqJM+VZbZuNkt/K5cdlzzOC
rwLSfQnyQNG0beSY7SYGdJSQh8PUQcuPRah+jxCFdfo6uchhtnEprETp+T7glAKXpiO/2Al55TVG
jGvLmffDSy2U2vG6dIteu3aSwK3wOKVCRC9v/vO/vuWgKGNH7yc+0wZWwt2gK/2naAzhoMUeih8b
mc7KPQfIfQZFc54IXospFXZpZIrF40GYnYu4xcWUvXiHQsHHphj+mXHF1SZxw81pDpLIy93SNlZN
bYP1i0y8A7UO1IoX4MrRTlsl4dUvBUIBDxiWEYbc9SLmUarahcxImq/80BPv2bfxlb596NbGoJON
7DH6pWjcL8aovCCic5jy7lK06qGOsuQlAQa+McpSUAtpNZ50CvgbCCtcfMuKYdzwim6SkTiP4zDm
iUJ4r2WhTOmhRBX0h7As3955ZRTV1B0875TIA6Z7RiqH1UH32h4FrWmUkBnNcCzd8xIei0/dxJvR
CcbSnHaYCgf3UmlJFv6GOZcaxuy9/QSICVuEiXfPCcloKTxAHZ2Z64DtZIdKVf67nPzwCV3r8XWS
7OE3CiJF4vieWWwRqtYWGoEOlMEtZLupDF9/zB4HvpKV8c9BLX1OdP+LnhdbssGrY8xVYF7Q8HKX
5yAze63vAPyd8cTkWBe2NVsq5xtRfu1s06kGuYV+HZ9zvtb+OtttLVWNjv7A2UZu8UMzJoGA3DIM
D0YSaZNze3+uHe0Zykz9lQY93dHrweBu1PXkNQw2CW0X+tgnGhmS9jryrncENeV4e7yVyDxL+WL2
QEkHxuFiPD0cTTHKhX/O9SKGZkzHSXeylKqYgpt57uDH1DynmteWGwOvrSrJ6HwOuV5gdl1PtEDl
0cQcljusyWtwodYvTGMxUZGbjVRgLdrBqOZaBrVN2UO6HqgPyWtgciRnTsE+49KcGv0/sxl+qGSL
TmHzHm3G4VMTWf8Kany7BADbIgwHbYX+0vXIrd5keYTq3LlIja9SPV3SMHSHUrzWs0gpXlBbKN+1
NeWz8LSYcUF81OsBG3hQqpmzpungvXL75LTLEBu38i3W/Tt0zjw1Wj1QxMgi5Hfq/40sjxNmb/G5
abWDYXQ7bEAPUmWfGlV8Qxf1MzzWQxNYeEltPRzXDj2aHNTyZ51wksnrSdY+/1jvQ06Imud3saJn
ey3S4/3tc7G2lP9/FHqw16N0UV+TqDOKPhT97ND0nXG/eGTsGwd+dSCqMUi/ES7epcbV1La4+TTi
NIz2F8w6qlNrJMN9Nn2/PaHVZftrnMVBz8IMI2+rFgjITtbRGKLunPa5txH41g4bvGHk9mGwULFY
nGq4uubgiVGcwEdnOwX2+ScZ49ej1OpQwm1UGMtAxY0LhtshpEj5enuSa7cnzTKYGTpY6XcNTwxQ
BKLGtjgVUnsZUyPcq7R1gro1d02S/w+vJ8Qg6IZQXUT7cjFXm1Mck/iJk4xJApVM7FzLKuNtK+xm
YzeuzYs8HTWqGSRGSfN6N0oRRn8iIgShN39feOXvrJLxmEpOZSH/vL2EawEBSMdsmYBuCxDK66Gs
1q68YTDEKawk0xnw7frRJ1L6oMii+jwn9weAh/9LskBHyUZqmDT9Hd0uihIpl1vUtRVYVoAlB9NN
Y1/biASrqwhCBEkiGi7GGwX8r0Auxdqk12Pln/2x7p0o6b5PVXDGSVrbKV25UQ5eW0fqPGSalNIA
Ty4uf88uhqGBLHqummxvTei6GJXy2U416AicBRVi/cbZW72U/x5yvmr+nl9QCtzlGVILa+UQ+EHk
KgUDN3FbHqpE4vkdh/oMsf8KcTg7TGmpbciXrd1m1Ch5Lsyt8ncUDL8yinrSdayjCuS+2171dnpb
Xzzb3NKmfqsPLupabBQqJzBMCOxLPLPSYGAyGgxFlVk5ZLVnPaPHVks7qMn5see9/jzGtMrQpjUa
081UiXKQlY32f/pot99AFNYfmji2aT+ofmOdTb2yP/TANH2HsogV7AyvVlsIQVLzqhgV/17YDNWF
qkL4RRt6nOCxDnETWZk+R5h6XLxo6n+gudEfNd8Sn+vYfvZ73XgJ6TMfaiNFulhOaLOwcuFHBJ/a
clemZvWI6lP9owxS61fWJsFZUrroDrcHxLzSBmk2J/HgCOyasm87N5SxsnVk7OoxoIj9L6AO5OAs
N0IydqDb83uhBt1TLaYGq0Wm+mr4fv7gVXVXObkfdj+0dOwb146oe+4btQt+hlOt/rEpViVny2z6
8lGUmvGj6mayQFHE0zOuIFPu+r0WNLxSuiY8IAVB3E/SceOhvnI8eSigekfwgOC8JLp0mEBX42QG
56ovTaoCuvego+JyCJS+O5CmFhvnZeWEkg/OSnuzUAIPzuvj0hm1PAYYNJ8FrTjHBraHJrcFlMM+
BoH3HwbJyUas3xpx8ZLIh6StBwNdGaH08U4trT+E0MukFpGjxMOfMek+3r7M1+REmCMTpAX2psl6
PccswdASDKZ/bkZb2TVt9LluywdE7D6bYLnHNHFrYB7UiNxITvdZoG8ErpX7gNooxG1cKaBDKIus
I1L8MU7Gcp7xTAAocQ7PzS4/GANwtttzXaYeQKlmIAlZLy9C3jKL288oxqkI2wx/Qtvrnk0feeAs
VQons32DFr+JfkmeYQRUn6QGIvTGp11O9G30N51REg8k8xcROpvvkDwC7NFoeXWS7H681+QpOfiG
7m1ElpWhZhgL+gMWTtfvtFX9AJQcJBsc2pU4f6B0J3+q5V59irJss8W13LFMi1yKhhBRjAbCEqsm
jVVH6GohhqIH4Ca0gdygg/M/ZFJ1iMxszLCazcI/tz/lWyT++25n2Jk5ToY/QyO0ZWFa6FrlVy1s
nVJtp9Ixpa73nUguU90lfU2rfYnR7s8SAuVFrmL9vs7JndxGj4PukPd+WQEolkJ8a9VW/twHsoFV
Swgnx0UvqlV2fZD6nyqdcXeAGmyLWlaJ0HRUxMns4gq34PZ85l2+nI4NwgNyP5kxXZDrU9jrhVwr
cgEKuW+bx0Cil9V65nC4PcrKvoBexqYg+K4Y44Fi6YWSQhTUOwyaLSOz9nw1+VwmWrhRyX17ui5m
xFig+ufaOrCVxWELex2a0gSxpydeaMdUAYyzy1q9le/tuE2eZS+qu0MURdWxUyJQSHYnG4+YTtfx
rlJKpd0RA8ovo9zyTzMv/K+pWvVbFEFLcP0QNpsLbJqyXJFQJNh5CQ4fTl0nzaOWFhruEJPVXUod
ciDGutqLCiTvs+I1yZMZ6ACHjLjpDqSZigfe3QjRUWvbNHLy0PeF20+TcdclmqBiRI8egWaezU+j
6uuJW6iV/KVAtrne1fArg72G58avABDQExSC8XubRRTlaKao2gmJET3FOEEdPyKPI6PeFyJ4gB90
IZS9gi937orISO/hVuH2kFam9dQgUtc5sLjBPAxU3l5xMKxekFZPfrVpqTzWbZa1zoQsy8+pKg3s
3XurxpLLK89FlMQXHS2Wk1R44ruVBMNZQujuyUZ4Z0tqh/bc+x0728LNyThsPppp1ztW6yDZRqqd
XLKkR3pdYFjURd2xgkTskMTb9/iAyru2DL5hCircWII77WLa8CUPQ9/VQCw7U679zlOrcZWq6Fmz
wUdMKfF4FWpIdXUNspoyPmyqX2MNwEPq4Pnl4FhWWJ7iJKcDrNRPqlCR3EzT4DEMdHkvBe1PUqL8
KY7G17APfua999rGIUoniDUdslFojtE2TzjNW64vxtQVrf4weSJ3bAHcq0zinn/B/OiJaXCVySP3
S82vsZZmbmz51dFQ28KJC2nc67k3AgYrumNtFqZbQ+l4GopUduw0sp8ia6jcxgL57fRa4X+2Uqot
DsLbJV1sKzqlpiVeRiGpwhGZFLl4clV7DJ61vT8m4qtsdACaeHj4oxO3qnKqbKn6lFCM/lSRm36Q
J1V6LNWgPaGi9j2HwfM77mf8W9qXO7PPxh+h6sWun+rlaWiU4lBZkr9H0qF6sKWpxtPONJ5yXpMH
eyrVAy0I/b8+S829MOXx4Ne+chS1Uuz0pOj3GQKbLyKqW77imALjl5P2k26n1r5TYutrKeH0YGbG
6KRe1D7KkjzstLbOsDnXpkOay8XOR8ru0bKSJ57kCc00y7ifUml0RtpXr8IKUMTxNQOWOzX/3ZRn
lBmxbeQn0AMcPa88BgXokFSRskdDEri7yX7g4ENv/wrytHsZB711lCHz9moxTN+KuBah00mF9pr6
knxRtBL127oaL0oUi/s27tuHvGxE4GDp18Hy99Gdh+KTOXWDKq6qt4rTKlN+lKQy+ZBYGCk4GPPN
Bsox/2PRAChssnJw1coSz3ZUWudenrqvlU23wPHMfHRjYfvulMT6sbO02aNFiXzQLVn5bGKMep8U
eXQaNf7mU9T53up2xn2fyi9m3PrIumBxMmsUij2XpPyn0rg3nMas+yfRBOHZkKf2gYdJ+eSXLYdE
GXvMus2wM37VlDQKFzYGsFVbSfApNDPTsaNKobVpRm7be8lhMpL6q4f+4c9GtOmuKIfsZYjSfj8p
3uD2Yde4lc47wQmTYXry/LA4tokan3rRZ1wuYEl3iTRxIaeDkwNevIwoEd8PBsxRCHkN+qRhNdx3
QZRdrC7N8T3npdHP3ad2F9aR/TuL/OZBhul/0Sf/pTXqO3u0uPCq2RItkVF0k6bOAWVh73oR+M9j
Y9Gs77yvIRbKH+wkC+h7psolMLyXWkMQPkMagk1cx/zn9WM6QfnKPEN2dXCOZ632dCcQBkiVipse
qzfCbNawNWvvBLXWdNRA+lHHWNAnQ2Me+izy9u2U/czaqPlAyzFx6bCdtIaSbK7aFIObSd8ngfqo
jQp2VREDiT4cHopQ7s+lT65e43Z9Ag7OErZdFwNfm7JjhfDIT7/PHuMo5wbEGgo1uNp+TBrlY+8n
wcGu7Z+qMep7OU9jBzXR9hTkbXKMcZ9DsKR9Nlpjo5azfFGBuYB4M9vF4hyIV/iiVGp0xqCG7UiS
1PTeEaG6aF/YqXSKEBDcq03RbmQgq+MhX0o9nzTkXas1SCQ6gxpJmVGG9mNa+z+KUYatKbr4g+Zz
d91OeN4PB9yO9hKSaZC73vGebOi9Vh9F4lyWkt7vtJTS+G7kkMS7JOlVBvYy2f96e9CVZwZ9V2qL
VB5o0CyZ/GrmjzybyHzGyK50WmtFEztCA8L3IaOCcD94GfD1utWBcmpdN5QXOu36lr7nSkZ5FZ8X
76pAy9KEkkhyASxSu3qSqCe8uquNag6CTSt5AEga+trUc3lzLHZQnBci6MsquUiTyH4P5qQewhgL
q0j1xmfhUeC3KuT+NCR9HkrKBxgdQtWlwKZHz1E/ltwIabZr4krZkx71u0lYxqPWtP2TH4T+fZIE
2tHnCfoTrxfvTraJK+XYJSejieJdFqJn5ilp8UBLTD75WVnsyiaSL3rW2YehtfUHjQjtREEvdkYx
FSe7sNEhzX18Xi0lUVw/twvqFcYIt2e+uswIMXZSD+M78FdB7CbdtEMI8K0VokuSm/rRAB3yqWqt
2O0myzoOdV4dc7VRQcMF0l3oSepBH4zmpGpCfRVhmH3okr6676t2PCcVfth9Xlo7ffKinakWxZk4
lt+jgG09BHFgEEnt6YjEZxnsIfuPJ9Tauj2vud8SEgou5zR8KNMxubOaMXBFBaios6NXqSELIwOt
PtteazlTRIGEDNY8CqN79dU2PKC1R4TOtdnxRBIXHLLR20q0+DOWnO3Jy2gmFlbVweMAzuc3gbIn
N1fvbGqRB7u3R9zdh9GR/bE6ZJPqHUe1knbBhEStJgppp4saiT91SnZxk/uHKkLhLhZYwct6/ztB
Nuqu9Qvevdgyur2RdGeiTl0f9XEInvQ+sx8teTT2st2W+zZNeUX6DaQWr+q83147fQf10WO3ZZri
UhgT6huZ3Ga9Q/kvPLRVMLiAyA3fYXwqJQaar13VhLvC7yzXtnPLqZXR/h3GZvpqZQjaNF7Vf60M
JXBTU8mPXay9VlloTa6SmOl/Vd+MO70YvBerFMbnapI7FzNPup8hkOSnIIvCHRAuD/p1Vh1LOSYg
xkbojlbT7MBgbtmpLj3SkMymqkjnZ0ZXGNReFoeso2UyWXGUXGqU4L/XulQeBem+NF8u4yuITCWD
AJ1WaD+lgn2FWoz6GxsTcS+m0rgrzSIyHb8O1P98KQ4HR2micdxZUxqe6LOI/7raTORvUzLNW8dX
s63ax/sr0ZwR1mDmZx8smp3Xj4XUVym+2hDa4NjQWgLnfxzyRNpFrRk7SQvSwechAKsBqaV8kP5d
2oPhZzATCEMZyaFFxyKfdAtR4CS8iIYiT1YJ+Qkc1Z9IqbeglOr7ZxFoMlD7xiypQot1MVPwGT69
oCa+tF5YdW6mVMpHVE/CfpcHIjCp4qUe3i5Jo9a/JOSB/sR6CSm9ShEUpQKRmh9Ce0KLJSt7AOBV
i50J6s92ru/zEG2vXSxmT7xO0ouLqsFS2o9m7GNf5KvjgbzZ+j6USl4cVZDCfPsueaFTjz1tINWB
a5S9+NrHJM/7oe0ouf1r3MPMV0c3C3gOgMGlwAUxTJ/GJEwvVVlIH/RCqT5OoZ2ODsraWfJ/nJ3X
kpzItoafiAi8uQXKtu+W2uiGUMtgEpd4ePrzoZujLlV0xex9MTExs0dZCcnKZX4TOkwWEj+JxmoI
YxBX6MtrfVNd6LL9e+2tHZT/TzD0jyeta2Q1GO6SHY0h7l6k3ZcbPo5L/Pm1Dft3c4PhNvx01BFU
IOtIF5xeromckGNkstAlxnKI6XIFXQflZu5mMxSiKEKzpGoxM/MSy+a03fZnZZR0gWSuGJDTo2x5
I+m47OMDc7A3NzZn7oui8DWKuEU3j41D3P78ta4n9nSv4JAhvBj0gbXTvTrQt5RJZPFhVlMPcJHp
7WOpz77ZN/r/0N8HncD5ITVkznfyWL1ZyWBuMX6LvCy9j42hvWpnm6J7GEeMJ5ZLCJNzDxNqMQMF
xqbrbP3jYTFbo/QSjaFpoRmHaTKfF9m/ZVwZYKAPOHtfYpyc5krry4Nvwg6J4Wso/7heq5hxbReg
kWxq7S2wP0oz6pegn5sZ2Jf89fmb+0fl4c96UP5NlPsIuqcaZEkWFzBpGBkJrr9rXbZOWLeQsmbb
jEAVJ+4j8CHUrJKx2nljZu3NyGQ4lYn8WiP5Cls7vmSEc/p9/vlJfDLW2jtC/fMkFHdDI2erShJG
7qlNBEi+RuqwhJ9v/Oxz/muRkyCQ0GqajXJdJC6kn0h8fV2zu4qr/h6btQvN9rOHaDW1wJ+Pl2ud
HKLWrFGrkGlyqGc6iIM23ueauWtKYzNgXGAVxtN/3xyDmvUDQWwHFNjHQ4SMkDZFiEUchtm1K7iO
dlJt0tiMSbqKeTnmROH/qh+xvjXkwuGoMipas/yPa2pGRO4scmXfGO4cDFnxtcv6lzFVvzAUuHcx
SPgf9oguLDglSij3NBAMblXQcBmUPVRATVBB1O02hnb2NM04QaleHV8oFM8FOUSvVkQIawKM+rjB
zEhrc2oq6pQiMcJlFg2dGes59pxLkmunqdD6KM0VtueAPkff4PT19STKvdCUvR3ZMCMTbEhDiZVs
4PWW+5jrand0YqmFjdJNP1DCUi8EhXNXF85/cJ2h+jFMPfkAlTkqqWl4tKXQN14ZozoipjyjfDOU
a5l0Kn3OZr4vee4X8oOzo0Z0PQ2AbqsR92mCoCBrGTconuy9cbSezCkerjvGBNmmUHt5O8x9/ODN
6vJL6lIdAmPRou9ZNU+KL2tRy//hiJEFc8msVE5wjR/feKzPfKIF8C3PrV4V3dxpXXEV98l73JcX
aPPnXjk2pRgnoN2Estrp4VrAHIDvBfIUuz/LIaGRuOSr4lhozuW1l3abuNLSQHOi/44/AvmAzqUO
ufxfYo80TADFOVDRrlgkxbKOKrui0OZyskv4nHMhF7VxBpsg6KH/rh/YX8gSJJVGt3f1+NBWbr9P
I8Xd1FbzPjtNSTErrd3nAeJc0OXlEYpWaed/RrkzFsxLUjCZn1qp+8DjkPuvkI+jBJy6JVD1S+5i
62d5mgV5TDo4v8Cs+HQ+7s8Wc6IyagQ5A3cTjbq6ibXtZJCy/McElvhA7YDsCTUfoLFTMH1nm3Ni
LQuhtmjSax3sR4gf53Ih3p15fiuylhR2LVOYn37cTpuNS+stIzYM8fysutWuTKPXUaAdU9T7vlDi
C7s68wl8WO/ka6u6BTmTqAcz1iaPeVnvslo/DHFxSLTiLhXTQUjzee6XzefH5Bzg6cO66+/661gC
GlbzSllDTuXKkBFaHEiJLHdrISVsWJvBSA+ZUt2aSX9U4277+fJnbhWG4yTNkOKZU59CRI16aDzc
gXEM6afIFxojEuEAYcY4wfkfXqixXs5A5JDnOB0gO4tsgS+V6UGamQJ4y8wCAll0xO0v3ZWtbm2s
Ua0vxJdzp4h7DBw26yJMd/JW1bFZSvzgksNom9+1VHlZ2naLJfK2TdTGH6d+9/nzPPs64UZyZGkd
r55CH19nWlWmnCPqLl0p20OlGq2/THT3m9pyg1gt1/7H3AemoisvfSZTuvSl++vzH3Em0tFJ5vbk
21xZQye5kKrjnj2mCrA9QAIyzAeJ+wz0mhxXdkONGDwpbjdeuK3O3No2oH/sJMgwbUy4Pm68cVTZ
jnmXHBYZo3cLluSAb8a9KxswV3mubJxMMx9p3acXss0zcQ95WJybuEiQDjuVoo4be86jDv5iUkT9
fb4U9QHCmLjwYs9tD3eDFQJE6xxFq4/bK0omQogpoGlft1fS9B5nr7rOVfEb1P5PRYqrXJoXXuO5
jf295ElkoC3W5O0wQ/9rrFH3W6e3bsusYWTz+XE5EwNQrkF7jMySvzmF/Zhmipa2NycHt/RW9zDn
WouHZYOm4aUYe3YlAjqdLsAEAGM+PkRRwRh2Tb5GdZDdN0M04rcdOb9KWf0PhC++djIZFvkz/v+4
UuLqmeHUIGOTZuDsx+pNrEFQ9Ib8AorkzEtiMw7py5pU/AOLaVpHNtkgkgOeRdo1uo9obtHfuhCm
z4SxD6usv+KvS6Ju6nJq0BE5lHFmBuhfLIA26hd9tXFSofJok73//FCc3ReyHejo0zyiIvi4IqLS
dmuMbnFQerfeOyZSBHlrKxdIgGcOxCoNt3KfiNHwaD6uoheOmiWlWRxGekmgT6JefYQpj1ZTG/PM
Lxx0ujT8eSc5EnSy1R8A6fzVleDjerUlUlHN7MqM1fkmtZXxjZHvtOlcHYIEsj4AdLp7o5tl6CR2
42vCS4BEePcJ4xHFhGUamw3GybqW7NrUeAL8oV6navzN6PJ+100Cl5BYy+4cWT9lDM6263/Xi/JY
Zw1FVC9fUf+Mffij34FT32oAZON+umlM/Zi10ROYQPu5dSykNnBiGMEPoPLBdGjeLuawbAF/6T5P
EmSYaIwgbVIllEmq3pRmz9yjAgektUb0Mx6Tg13WkFeoULZ1ncVBVamZb8joCy32gZFvfeSQCh/c
wbCLjfhbFuFy3UVD69P3AnfrjG/VMPxOXO++smLTb91GuypNPZSOd4sL+qavXNBKherXDUORLl9E
OMrsHSWY/KvNwDmMB5EHXmld63am+dxJXjB3WELaMQgEVQIf7ssdEoHPTeXuGZojYaoDkOvr6VcT
DW9kLWUI6Sf2K0d5nVqiXj96D2U6X1tJ8+KK8spa1MdK9TbpqGyMfkiPg+K9DZ36jMZCudElMBhU
nmIfzPz9sjjXkze/q6l9nSltmOQWUibeTTWUJWAZ0w7s2LUfSisptzPALB+CbHckVtJUjIDfyOkm
HcWPeeChgQ5S/STVCr/MnDrIl0Hd2wvwG1uLu7tkHBRfb6Ktly+HfjS+MBlJAzdReWFJG11xyDLf
ttJnMa5voiqurGp8j/r+TkF9CKnn5X6Jxv6IKlG/K4Tab7XK80I7s2HHyiILqt5zt8bECAxph5Rx
kNvRaEG0Ko3rPpi86Vtc121oI8a7mdXM29mcjB2m3+5V5iXzddNl92puUE6atXrV9lV/s1heE8yD
1+2sZGruLGAxe0TNWt+c83FjSrRfNF2oCNQx4IFGOAQQSmJOXHqgoz5ucY/zfFOpbrxFvzNy+72J
oh9OK809+La3OR2agOgo/VbM6lYBwjjaKc1/r8yvUjXhPVvjVw/vTn8ebYRBBhqOkyHMvefmN1ZR
3Wkd4uKD/t0DPKkGqQ4SI0m7V4MhxW7AHgGjT61/dSSgKEf3G7N09pA0dmk8xfepVXW+1lkDdIWx
vcn0rt/zWDGuFz3Ipj7SNvps/GwAUPuo19wbXlRv3caWe1yrxX5e4ixUXeFuVOZrQaIBrafx/mpM
xpc4mczdLLLl3qwlclKV5gRIAd+3uXOliOoBcTFnYw8lgLo/GBMNpmVa9MWK0XjDKJVxSqLvsNTc
0+1k5GVp7J1DIQsVPYGpG++6jn9e5PF0TFcFMSepFx95O8UXtioDFOp/OBXkNAh6wyaaVBnarf00
AMbblHX6Cn0EJOKkXDWLwnRmWB4HTEvh15a+Z4rCp/rax1G6maPsl1LlWDEWgMm0xty6laL7mAT+
BCwX+7mmPiRJuTcmLQnSInf83Jz2rTpMfDrDS5rOkd+5RbqbS3mV5tarJ9I30s3InyQwkdRSUASo
jGivRMZt3VdKODNHvqnySN1RVfVB5DgqWKy23toOkazL0m/RkKhcAmJrGu6v0u6/lHUUtoxJhrQK
AZPJnVW7D/3kHSvHRMe7kNdA3mCSw0rwK7OvA2PgQ3TGavFllDN8pMzxZxTV4aYJLXTm9kanCRuI
LNG3XapfkTJc9WL4aSb6k51JEeYorvHNRjpzC+tXXVj3wm57ZtaJ89tRld9VCX4R+dPnz2/eM9k7
qGHSWQsFU7rQJ+0v1yn7xXOq8sDLnuJAh/OWbaCHkEKrWM8SIitsLS4kGGeuexZdO03rXIzM6ePF
qFpS2E6MifOcZlNQukmOZsN8ybrr7NborJNnrniXU66zauKOQAFRrEIq7Q0gU1CPnaYWR04sTpzO
lKWXtP7OZE4u2pNwukjO6MScbKzoCmNMe6uAi9xsUFZ5NKbhBnvAm6KzN3q6XEibziY0fyUYJ4la
3uNQQZ+NHTbV12yw0MVJbmevfv/8jPw5BKeJDERnUKrIYNH5PjkkMhvJywp00JR5BvKmlV1HTtNH
X7XCnO5kzgRXaRvtaGPV8NNK44gjNIEyC+JSpHdGFedfJmcErTHrlDuBmpXE6rbnFk5nK2mBJpal
CGa4T92Oqf4igkXMln6hJXDuaUGZQweChj1tuZN0rEztpEXsJj8knbWEiFvqO7jvM4p5/aX5/tml
UFxdAU9AhE4POBRgw+27KT+g3KcFSgpXCBmxnhbAmIWfv5xzS62zSCCM4CBINj9+S9Y4OYMysiuh
kBPI9kddKd9aELAXnt6ZkpTXT6OBNITT/Ydc9ldRUKYYvzRGDemphSqnzHbypYed5ccVk3TP5i+u
RRBFUPuS/9XZHdLZRF+V/1H0f9zhKNRW5Al09H7CVCdfltFXMDIe4vZ/CEv0NGlMuSBCmfB+XKhJ
mzLWW5kfctwMQzmpBujayb1Qw519kABOPNvlcbLMx1WiVJmUMWI7RqmPO1HYTwBkDb9zOmurz2l/
o0eVgMYR1d8+Pynnoq6H5PnKQEdG8bSpUAObjOOlyQ9IQxf+YmkPU6n9D2MEfLr+f5GT3aFoueC+
xCKRmVoPXlXydUdKsmNCbm+80e4vhMBzEdejDYNmHgo56I6cPE3ETpU6KfNDiomOZgwvjldelRZ2
7NzDMTi67lID49y1wrtD8c9BmfGfgZWrLI4nxjQ/4OA7HqbSoSGNOEloSUy1UYeYLy149vz/teDJ
FrW5FcsC3PpApVgSK5cNFuh3huz6CxXrmYXoqAFUWXtbkFROrpMsp/ncOT1RqzQ0pkxFqfn20Pe7
NJJ1d2Gx9SCc3CkfFjspxp2uqgRybsStcaagaa4AFb6gjfvNTtwHL9d2ILsONnnQhTh2dpOYsa5j
N1SxT/GZg1JNtACGnMEMQnneohnXAKRan7n1JRmUc1vEy3O9AYhe/+hRW3KqM8zq8A5tkY47GGj3
LYcGT5j86EZG/m3BpfUtH5pBexRzPOpfR28o8s3nX/3pcV3hDjQ8NG2N3OuZ/fiBxEsmPNXNnMNk
pcUWac9hm1uq1oF8GJD4ZMpXXPgkT7e9rrhyxde7nEbKaZtlUe25t/vFPpR8swpcarW9r7wCO8ZI
EUnmi8S17wCepW8pTR+4anod//h806cxdv0JKFfDxQH6RN1xsmlFWSqefMZPqFxrb0jrGU+a61aD
mFHo3rep16zdElXthbv4NBix7CouRWIL/Bd0wMkF0tVWrPVQEA5162BSVq3VlWE/RsBtj1rWURky
3t99vtXT88yaNJlgcyMiAR7ydH69uDDknNnUD32J4Q++RiVQUDt/6BLNuDC3/WfcsK6FANuaa7AU
H8/Hs0QHC2J0HauHXh0gdpiT95RBmfDj3lLRVMaUq0iUdKNNLuA60FH7oauLC5IE5/bLHU0HWV8r
ltPzPPWjsIAmqAcPkQpOVNIea90FCBh5l3wETy/MdbvEeBUZI2vl5p+8zjqdDUtJNO1QSg+ssD5M
CsqzwobE9vk7PPdgCYYmsCuNEg580scHG015odR5bDK+bcgSkbmiDF7sUJQtIGsJ97ZgyIXe4PRe
DXkXTiaaYp//hjNxglOLqcMqPsUfdhKPPUj77gCu8qCnKSpz2VoQ16qOuJ4x0rxxzYfP1zvzHj1w
ZmR1xMZ/xfozxSU4poN1KEpFwGVaSkBWkNlfMkP+Z/9QB5QrKBMASYQF8q6Pj7d0SyvN7Mo8xIgN
p7ukWpL20Gt6f10bsV1tskHR2o0Fne6SvtC/EQG1SEaB9A007tXTWGi7UTdI5FoPMBrFvm7tCBuG
ufjqTVofJjN94CRWq83nj/bfc8uAYIUWQ7iAiXDaTceAhvGDsA3u8WK6mhCROfbgES5ky/++QFYh
VSDdc9AnPH2oXjooqRCpeahVBzk1qiFTIFJZicl3pJW9fb6nf48nmEukXBDUQ3vrX1uiRe/deS4J
reYknms1doM6a03flYN+j3/gpWvz3xuE68NCUGtdE3nzkxuk0psii2GpHkZZJaGaI7Jiz6a5tQrz
HbZWQYMu8SBq0u3+fKNnTgxEXhCRQLTJwtSThRX0NWBp58ah7/p0ry9pvwWUOPtGlE7fatWWV4rh
Nv/9xKBJRT2yesFSAK1X+l/FnaQMlw0OXliBpy0E9ayZ62DJgOVcODT/5gY8T8CetGTgPf4z/Ytk
JGBkDioIgJQ+ACCfetgoGkpHS+vT3PVRHnWUS3j3M88UdQwe5srPBWd1Etts1D863Yg1pKmoCZay
sI+ptOu7Ds+En7kUwD6Eol2gAp05QR8WXf/9X8+U5p6OoLinHrTFiY6ehaphUFlt3QVdmiwzcAvB
CCXrQbvnHU3Xw+fn6MznyW1CfUJesN5fJ68UTxmZ1Y2yHGa7Ev0m03vrCva/s4SrXv0FzOeZvSJU
j58Nb3VV6F9/zF971QVcywRBooMxjXDovWFXZErzZkJM385Z5mg4pmsv3WRcEmY9ExbIRFxE6sgl
MSI4WRgOj8mRXbRDMZTMXjToqgrZ7jFFvCeEznIJd3B2PaBj6Ehgv8K89+NGI3vU3LGdFqRfoiVE
bXje03+P6STjLjUs9fyfb2Us02HskcRqcPFOHWZEOeaQMVsLNru0n7CNaL/ZTFP6DTxk5xsaxK24
kMP+g0okC0Erbh1aUi8YEIw/bnE0y1guS28e5GC6x85WEdTVKz0E9GJtZFbCrPVq50Y0UGW7aZ7D
xTRrX4nsS7J1Z541ZAJyBHIvfsnp+DR1o3TIncU8KJYTx9DIy8LbzWoVIxhN82bZ1i3Dl93nn82Z
UIFM7Oo3jLQW6pUnLxhedYu1eWEetIi5W9zVUJn0vLurhLRwE7G+61St+8/XPPOp0n3/Q50gB/Sc
kzULOXUDCB3jUDkt0wUBVPuXimsaIxj0lNwLL/jMY2W1tTJy/qhYn3wyEeodfTeyWpzpmT9NQj5M
c5KHkSyaQ6nKS3Pwc+uh5gDqkoqbIflJ8F0ivnon6wx64i2uZTj6hGalG3c2eqv3NZI+vz5/mmey
H7RN14Y/GJ1/vYRLZGrBzxIS1F4BNgsDE6XWfjAv1ZhnknYd3skKWtBX5ot7clNHaj4lY6wR4J0l
MrcGHM1iO9epN8HniWuM463+OsnG5qmWo9EFS81sHvpiywzqwpb/3fMqEb0WvECx+E0nz9iQDSaC
VqNBsS3QDbOzplOCvPSqq7ky06OpipeEAUkoDPuLLG1xi/DZ8qpYmRc6Y6/ciDh/NvD5NCNlosUU
RcsvgKbdIfdy4zmpBgsW2tIwBh3tjQQUDVcuicwqHKxZo4mPZ1oUii7z0m3pupCJna52S7/hZ3yz
uzxDTcgosHjsGn15AJIQAwpr7OVHby/Ze19Uw73iomSyMTFtIIeMjLT0GbHjgbh4xhX2jMUXI4/1
KqxGV6svhFjuivUD+7sX9afwAsPmwGEiJ/lHILNj9ooKgr5GGp5CNo1TMA5Weq+aTRVMq/Z2L1O0
9orFCBT8Hp6cWgNh4UgZwmXt/KLXpqOpof7qqZEKdSUVoW0OMlQspTnE9ZL4CElEgTNP4o7f1+9w
KLuaO2arJPHyzW6o5ypCYIAwBKrrujt+N6LyUSjWXPhzMSN+qlJAuDktOeol91C0aXUYyGpCYpiD
AGCuBSjZVIWfZOljVeQAINyl/0lzpb9fdPQ83ExRAyAwcZiV4h5+43vVQmCq4kYLNLfN0Iwx0ndn
qsWTWw7fmZzqeJx0jM/N+hviRVBae2W6qQCKH2LEI7bpNDv3WTEsX9wpvYZmC7NtcrcuIKibqqpv
zC4BR6tD2LPVugpQCeoOwtORYNPiQEHfeClsdeNGTXozoWR426HaywS0b68GuMVBr5kiY8w9f7dN
JkUz1j9hD/Tkp+UwH49RE/DnMuJkxjg1LLjjHrooMr91prIc50l7UvgqeS7Fc6nU75kxRkGVQRvM
M/UG9fj4e5T3yqaP8LpOK16rt0TNT4B34zHLveSrNjoDoinRLwePw2+QhExfSsMJesR/sUPTI3mr
GWkbRH0+/6IfK17jyFxCLVVfJUnC1dTiTty70rgp3KwIFk+8wX+cJ1+m7Sx9t1MllpRiDOuujLfA
J5ut16fZW5aPv5Zaf64SV73VuBo2nMxnI0OnqtQGuQW6ZF7jAJShkug6L5pbxteGLd6lkruhpo14
xlTJ7ZK2SDmJITqWunlr5K0kN4qrjYIuzf3smvXWId/trfmpbenVd1O89+LIC6Udj3eO1eo3dS7v
J3jlYeWover/abZkef6jLauvkeuku2rOZZAhwrcdYiXdOmYij+QAD5Ri+W9Gidre7azibeqFOFaK
CmtlWIr5obC98idj7kejiUt4bUq9Nyr4tZXtPXdRrN2KaIy2Mf2G62J0bbqFucFnBENlr8MtVkxt
3PPO9KORilf0Q4rfaured4pj/awoO68r1K3242KNShgRnw9dB6bRx0+o2Juomfmd7dFbiQyMfKJO
PhtjDfuUIjDwzPoZ5u0L57i8VmxbCn+KmusqVTEChiW8jY1oOHiq/k6QepJRZBzTKvou3LS6z3tr
eKpxSdhkRvMCmZ7GVOR9nxxLmvyd+1TwHfmGwQBaHysgDvDpGj8a859KucraqPxFeKLcpDofcFwC
t9ITTwQ0D8GeTFPzAFN12au9dqVoTg10DVui722jZfsSXlpQ6e6PqFJF7He84au0aaqHVGjTjTrN
8phk0v2SxP24yWBfQelnLB4kMeVI7QxA+7TMDNvE2Su5Y4OfkFF6k2blVx2d3XBw2meUCuojWI40
WLpF4FFpZ4+xOT26q7oAiG7rCHKmRhqvux9GFcF7D8GUwky/Fak3r3rKU1iMar7Nuvr33CDw05QS
aXwQ0nr9rdF6JCE0x/s6l+W0lWo23beT6m6Ya5cb9qQeh8rZA3PKAyWvvEDESh1zRU3yblKgyXtL
3FwhMzTc5PaIGlnJuQxxBEk4b67um8IdCHhlci0Bim77WPsVxdxfoJRNH3W6MqyHIX0UVuddixYX
O99slHifZnG0bWL3FwDSircdAzhzh/QVo6S3Gth1oKbg5qxZ7XcRxpaFP832M4By+UUVVrOaoKW3
eO9V4RRpwyGaRcvst6izsJY5ylA2/HJgdbYZUitlr2PW9xA2VHEtOrWp8RIDHIJO7naM1IKOY9XA
SXJj/II9k+Azml2YT7VzJbolfxiLrHrH4215RPjDAE1nu5WPSPcMddwp3RwDOKX73SPthVCT3UZV
ECUYIlnxap4HEijQzAH5jUlqNtTzkvwTpbhwNgUCYu6CwRpkadHkQYP9xhbBePXWVmIjiCWIuySf
qs3Q5O7DnHq6j55gvSmnQtkoXZde5bFo93BWZmwI1Tp0UdK8NowRaQmjRdSq9UYk07mUljT6XZte
99QNaYofuaVybVgyUExhfekVPQ/qNMfvw5bOz16axSayUtMvF/RCSn3iUhurHqWbLIPXiFChGwqd
P7Wr++IrJZkSOIiNvBkwvo+kgZb0ZT+5r1FdwIVU7Lj8Vc49UEEzk9kV++2vFnL8nj910q4rNBHu
LB2hDgK3bXxZVimPxoijmyrJ9Ld0VobfFk5lYdVX5m1hKvPGwWrviKMjFu1eYeyYlE+vcxQvL401
G9uyQg3Cb+1Rf6X7pz85jaXdjVHxhlPhIc4V5aECUPYuqWTDSXR6mPWlfVCnDCRapSr3RWtOvAqA
v0tb/WjbMrsv6NS/TIsYt3qp3Ce24m2lO2W/qkEggNX2M+gMdSq/g2AcgjQvc0CmOX98p6A9FeWW
d5CzPrzlcWJv0gg5CqOxr/vFTY7JuEoZF6lv6aBzTLh3cZxY+x6nCZo2GZMN072u59q6VupWecQC
hlmhUlw1HimfDit6Y9Sjdt9Q34VSdxHk6LtkC9cGnpLCG12m9L1t3FWXKMrDoplvnDz+YkkLqeva
eKzE3G+oSprNnLZfZiAkIbkgylYKLfDIEBoqFovYyo7zai+5/mA7qbeJYIQGTWKhxlpikjpa1puJ
ooifZs6wjRQ4qYZU3Z1RFqBdq3ba2olFQ5FhggticItwYheg0SVuEtP5XsMF3KigwHy9G+cdcHhj
L41Jkb43AhMc3AzE3AzyQkXVb2PqULLR1FF3MxNGlG4xomnsLgpTE0RgZc/Jg64gu1YtTbXF7dS5
ycbsuzfiON7lqo6Nnf2oyxjPveQ+RuaEDGGsw27qvhhMCUnepjzU2rEJ9NnB/lhkxkH0LqSyPgkn
RQOllkwjod5YsH52tSCX+CCQW0hyAdH5nsY+0LbfWpLZgqLmj64QX9A4ujHGLt30KXoKyIQgrkab
8S7uleigC/2+ADC8NTzlRZbqHqUVfW8KeTsmlhFA9d25US0fuqg2NrYy8AfQ5UGijUNrWf1VL5Uo
6CMbIOkoDjT8iFyd+hQ3KO0bsm2/0rYZdkBRn+jkNH5M6zdAf7U9NmNp7LquTp4GKzJDd9K1PepS
kCGaJvRkmm0aJPV/D00iboZi+NkVduETvdSDWtOHjpnIImroDtCbWJMb0fXLRn9HYxm6EVp9fmba
ZTjRzcL6Cg23WuvkxhmauQuGVlH3iSR4tFhq9yO3BQIW744DzjWCRxqBlizUTS3EFA52+rVtsXrj
zyz/KO9sqqVcAka7wnft5Hc9kc6M43wvI20G7uTU4cD/FQkyLlVuAEF/rDSu+hxZ/sDt7fqWMoJL
qCijbSQ8EpS23PSDXQajic6fBstg03fLT3A/yOfF6haow/haSMV5RCSxvxrVzkApzIkfFaqom1mh
ePKlmsQBQiSN76341EyO09YCVuDbZhY9ebPOf6MtwtvmuSz3njDz79zh+q7V5fAsnCEO7TRCMKXC
dwKaaHaLuMOWjemPEL0BoYM85V82j649N6/MM156MiaMMEzXl0QIE4HRe7XrYnL60vQrrokwzTvm
BP38biiTDs/WbQ5mttB6Xr3kcFwrN41hGI81sPPNmAgTTmNsb2q55lFjc9dqXQtQtnRCsUhvZzXy
m64C+lDadDgwcnk2rEwPrIyNjkMa+cbcORserzi2yE1bWRvfgQSj8GlQilm0Ooc1hFs0tgjTfsrI
32pXyA1NJooxp7zJZjDiWMDBWcvqvRXNX0QPy7zKUi8w0cdupWgOWbv0O7cs598Cit2TZeTdtpgk
7oq6zG/pxdAFrV35gnKgGEC4RdUvGxTdziUpowaxF7+cnJfcjrRdszRPKbVSGDeAxeVszGEsqwmQ
UNYeOqR1/FkYx8VtEPbsgEgMXdJ9KzNNuXfmqPBzh1t7WECxc+71r8XItYpoZP99WBhOG1GVB2Yk
QHiUMS29aVA2Vc6Taku5Re21fszMYjyiwbD4mltRFcdkdjCxEdoU9sEDsnTn4noSVmheB06ESis5
qnjvFVFeO1n2g4tebGRTOe95VXn+jMNu6EECu5772b1F7iC6y1IJKxZIM+9vwWkH7rG3qSTpi9pX
QwA05EUzOvzcFmV5QJcu39VF5filiVpDqS9z2MjlFWz5kyHiPqSr7fgg/7qgd5s2jNHzQx8OMfe2
97j+O6XzIdChhjRWBwvCnA8mVdukVbIiqDP3MIuUNMbIxY3S4OwJZGI6krvfFoOr7fS47wLRkn7l
Q5Jc4fiNA++IcW8ldTqRjoFJX1UPVzgO9LdRChq7TeabcfI4RLOi75Maa+F64dzUHa0CkfBfjXNm
IV0DEZJ6rPBgYSa1g9pmb84bVba2P0hd2djFxG1JuRb2zfKND/mNgGhdASjmE9ekGmqJ8cuYVFjj
2vXYcsKtkhglPMRs+cEsPU0/uLKssFNVdA0z1TvEnryy0Ux5r6biFY5W7gO4x+DVQQzI1hEfqrL/
4+w8etxG1jX8iwgwh62o3NntvCnYHps5s4rh19+HvTluSZDguzjAHM/ApSpW+MIbACib/R9NNb8A
dk4Iys7zvbOIxI4O6p1zU36M2umuH9OXqEZqx/JTZAwr9z8i14FaRTtupJ32P0ED+lszImlSCeq1
qez9Y8VTjW8btiCGPx/bPo/vOiE+1ZqMdrIYHrw4NmFQAD4qsgWd0xXNPtLM+BldUTM0YI3fU5V/
iKfYuEcFawqtzLPXUS3+MwcoH14q9CfirXxNsDt/D4poIdWwBc28mp8aZaFe7HFLTD7xk6ji1yQF
nS412r5+R74S9F+AAD5lU++sXZTUkcKODPuuzvsUDmVZhp1DHqm8+hcugx/HVj06XopQPqWqMFaO
S3Oy+EPki2Znxx1Xq3QkUJgKe1WrJN0NRjUxnfFnbvjPY+rvMqOsw2E2v/jI2G6w5v1cG+VTZnhq
N9hDHqrI/Aw/HVMCo1c/NZG/VAgE48YmuMeEX4eu1O4UN+inwXC/z/bw0nTq6PQI9Qb64lUJ0OWj
hNYMIwbKQOTiThpD8UXRF6YKpJ9q27b0+9pWex0zOwJ/CEhlpEP3ir+wSaLgzRu7sHe+L/WHQY72
HpCk2iPpa91XfZ+FqYrntdRHjboQT6wqUpRFaT6HUVZ+o2hab1i7+p4UUqxg6fnkvx3anOSJH4Jm
9Nn27V4r8adGgsXd1dCo1n3PU1CSncI6siDpl9GmXjjsZWfETymUexqx+rMhFdQcvEPwM2/Cuu3H
DcDjIkQ3slxXEMjCsg7S7TiNhHTktJRYinsumO8xQnyHWSMoQ1Oj2nZO9wGjk3k1mP2PxtaW4Ljo
pk9ROW7awYr2buH8aOE4rSANN6toRNDNVnVBlTTJB4Rcp++jUfyHY8G3oCEG4oLq9+bQpzvTSw4z
tJztoMceak8xDGAXCawg9ottKd2f0gQ+WxMqbdJATGsqAfFX0U3Wb5GbnJJE4vjnBXutrtzV2I2/
aKy+NGKG5CqaD+TqYeKnyXZoh/yHYXRyU0iAGybmUJSntJqOG55odaLheT4EctvgqCRN+WrqrbUl
25oOUA/ylZj6L0nr2yF8J8hBokpwddRJTq2lejbU+npwjK3Tk9JXXnRI8kjtLdKOHQ7jv7XEHrde
BOe2tOA6rPK2+DkgZrfVISAdpG10YdP135ZE+KGrArV2I32851H+YQtoyQl3DMmY/1JMCRUgWfXP
Qe2i/JyQ5dolvbUaYPsKBzp7h8lEu8PBj0Mz2EdBwWcVTeK3m6BXn2negGMoFtkNOsp3teyrxyab
vwRUfDAxnZHOhje2MhRJN0mcucb1eySZJkPOM++phN2lZTY0F/bZyq0R/os9OMwpeOjNkBhiSwXc
PXhlu+29uEPprnjUBy1bT33Q3beu9R0lQoDJJuK8CTh/B/XkfTZSqK7jHocEfbobtRRbCkooaz1I
v5cGDNS+FH1IcZYqZlcgkziPNSK/HVYTdgaxZAI2mNo9VazY+Nob0tqZSvceRV9b/GdB8xyLwN/E
noNQLkiph87t7NfRDn5oXpQtQCEmKINmxcZg76O5elQS386yt+eHusxSQu3cPbb24H4bp9p9VhQn
Njky6I/eQIREpiFobyYvuVV+hWkmV57e3dv5Is4NYMbv5BMFSmR/QQBSmlZ/FAL7q8RvCshuRE6Y
muSbNo+b1TD37iq28xaKIkwYkaQYITY5xYIirV+yQrMeIQhQ6kE4APisgSppVaTrsa4+p+Xg7WuP
gh2SmJFadTkBCvIgXkj6Y25rGaQveR4lMsx7XEwia/g1TBXFsyBP5GNeKblyRmXdidRFexqUDhlU
VnPSnWRtzKUbtnmhUKCTKpQsP2l15uwNG2FjWpqvmazKV9oc06M1QaLTdCqjcIXgb+k8RTaSg2UR
E6pItwrZPtPCGIzDeJEvAariri1PGMmqNbiHfSoQoZ1G8w7lWvUTMqbYCAT7H9zO1xisTPbCg6Ni
Vu6wRwUi+JxPfvWicMt7cKhqsWridY66J/4gvu95cdd2rl4wppB3tTn+V+jdf+U4zbDdJJHP2PGI
DrV5LLo+JxgkR9arVguroivpa7YZFqYjl1pX05ZovGgMLTkYq8WQYUFFih3ozuK1qZoXNyYfSiQX
UG3N0c4JhM38/e9JkPGAIPrHz7UzipRJNgt/4yBj6ZJSb8bWjLYenbc7vbSZpgdVUvfqD8k8B5vc
mqtP9Dg9HrjALlv2GXj0Vo79q1c4L7Hv/5eW3QfD4+wLGhvPntF7j6WqfgDcR6HYNP2jrKtyl3bT
/ECYrH+o43GiIuFPUM2MO7QEKdAFzueFnirK1HwqRG+9ZjrC0aGONMTBhuG5ravsvtU7A+hg4r1M
VjKi64ngZ9LBDRyHubzP0kZQDyzTQ4qI6LozzHzdYKK2sqLRgGTWCW5HiqlIpcHwK9Ifmm7Ku6qX
+neEiuZVUY+Ig2pNvq0Mp7sfmrHZNFGrr/SkMA/OUH3nCUMUsW/atVVgbodKntwPbV1TmoVu45fz
tKEmR5BHayQz2h6qrgs5sOARBsyH6qdAspPGAJ8wMR4LkU17haw2hAyLbClzm7WZoLPuDgofMRR5
XhAWzlYZzjiHyhzUXlbWsPWp0a+jTlofg5Ta2+jzLplt9j2nLbUdjMzB4WV09rFR6x/LKf0RaQXI
2tpKtygnURxK4xdfzV1Yd8x7rOItzJfgQRurKPRb4aLfnWS7yCW0oOaRhFo98qJosYXVh+Wsh2Ly
wqBxjO+ZPz2YsPqWVJVkfHEwUKotQ3TrlxCudjdK8KYxjWdWIVmLyfPCMaqfjGx6KAf+/Uxba82B
fJ2aiaSigdDbeD3A+ZzYTSpvjW9PEJaDna8ML/+TGMl3Q01tWOKzFlY1HS+qyf/NBIorQBcFptNE
fhQrq5AOkE5EAme4UHGzc7tC7C2FgGPK7RCmBYKOhtUFK2m79m5IrGinB+0XTZev/mLIbtu5tco7
vdzoFmlKB96Q0rD3Czrtjyrrk8fRcmVIxZLrj+iCHK/rdxaNNA+Eemh0FHns/rVI/GrdG514ZOGN
UB8oXJSwfu+simqPKevo2I4my4CsAqejU7tZZcREFAhfs0m7y5Lim4qS30HDi+3qH6dZ5iSx5dd0
qhFJRVj+kMr2t18F7cbR+mjbI22xSgvaMMHofRVFLCG/zvVLbrTNs+mXXweD6mJt9h87JL53vhez
Q1FoHyiiI/1G4u3xuHz3yuJYsV8QhSQnBbKnFqCy8xMj+ehb5Cb6dvLMcU370tpn6OJAxe7mUBO3
FDlPwR306vH1WfCYhkFX1DiBtqTS6J3STwLSrmGFMIS7RMGcltHfCClu9ZXNC11l1D8XKM0iT3dK
BiQcd5KEFsEh8TyKXGDB0Juq5kiPQpUHFd4ZU6E3K+EPebVt6gJvFaPJp8U/W1+cLdxe0fC27Rso
7lOsFgQqaGJobwAo4i+yT+hUkVRY0QiVodcitJKupla/8ic0Qmaz3gNmSu8iL++PXVd72+s4hVMo
yDL0otZrus4Czjg1IPOqzMhHl8jGQqq3xajAluYjdb8nEcsbiLSLQ2GuByTMAGJ8KmBXZGkR5/6Y
HfjkCZVDvBWJ7e3QV7B80zbS/1yf2hls6m1uUE3hPWDEdfa182lSBvoc2SFr3bWKvaPlTo+J1F8w
vXgWxfSrLyJzLQZ3S6j3oCbjw40fcLrdlh8AjxfuKcAei2TgPW5L1WRwPdrLB0f0QfZYOn32xedh
WopfXvc7MoV5r1Q6izBuIvdX0brCDNWg9Yt0qZ8jsJ+Yt0zlT3Epb7/JX9xQQF+jqXGCbNLKke6P
a8GV0jSPx9mch35HNVRFN3bWJfd64OvQeUyonablnMw+ziDAJMaUH0yvjxE9hw2Z3ecJukgrldd2
c6zmxMk/RKoKPurDnMwbI01rRNn8Sn2U0BqQ/SxbfA3L0ZU0V5St/T9YzyDe0ar1AUsDBj/BC5mM
qkaavodExQGvIEiTqW/k5vo+OAWTLUvuoDxvc8IcjtsJ7DTJjdKMAnhVXRJnH6aGfErr7JznlPbO
9aFOr9NlqAVvxCsNBhO06fsd55qaqGkD5BgS9yR/VpkTe06HOI942TGh6gm6ro94aXIurpc+xAEi
mFOCTRJYdakrRnTy0Xw1+LrOOvHtnOC7icYbg126Qv4e7GRL2QF1djG6MF518zMUnJWieo/2ZkoP
PO6/XJ+ZuXz9vzFIy2IuOHoLUjzul6ewSzefexJyvhtiOHS8hhzl9gXyAVYmonOIXSq58DPa7YCl
qXWpX4QhYIO0uCktjIBmFFfm2fCfJlYvCwvl4qwDLbcBjsvAxUOiKwueHWomRea43zTZVT/MQeBo
0TeRad23MSnIjQ3Ci3I2q4V4tkg/oJQKqWRZ47+AwdJNIdAiKYBmSD6TgERqAyW23cnItu+TOs4+
6oUtt7QrqzvQCONjiWpOGKiofpwnDUsic05D5NobNGXYwTjqTKhEepS+LGl/DjCRu/NnfEFrQ7P3
Th3VH5AKNJ+8JkqOjRng2Fm7HV66sdz0IDjXSeGSo0VOvxltS26EmdAPduIBsIsLSG5uW+8eLZls
WqFPQje5S6ZwcMpsg5mODuC0sjcpnanfCdKWr4Dzq8c5A7qkdTmQ58AbYeZIet69a1Ar6PqPlu23
oaZUEaYTyCu6WmqtyynY8WzRc+lsd+OXQttQT2//KEOL1zKN0pBhyxdP+ChzGEljr/E+8T/1pTY/
TL5Tf/QTqZ5nlBfp7SOeElN92eLnNn2MJikBgE3agkac1ohsOju8RF6FlO0a47Znf3CAIAlv2FBV
+pRmXQ34IgUjIJziieHwPMjM5pVuaL+1nT7aj9loI5+vA+22EuurL/Klw4bjTUETcM1V6+/JthHK
mNocPyXHWZsFSNlqQoHGNntt62qotPhUT7e22Wg7AHE0AyOVdjSjakLhJprrG4/B+S2xYKUX1zhU
m87t59NIo8phJYgpeqNThm4KPgcHuwyMnR9V6pb314Wn3zCwhfPf1NowsD3Z5KnMS9eh2ojr0bTm
IXy1kZqZ3fne14L7eZo3ulsWq0DKQ+q3R7+db8x3+fvfXx3vxz95ZXtUmXIaHYt0W/44R6W+sm3z
e2sGh668ReC4NBaxLFh/AuiFvfX+QLMZuaVMKz00SyREIWZyMcuQI6DPaa6GL3LCTvefZRUJ1xc3
eKRiITWdYrIBYyVujj/ewQCAjaeswhzPLQ4UFHvKh/3XwYrX129j4zxIRqMSvhgsb3dRlT75pAVi
xRlYy/zQaPbwpSY5/s0TGMPaaFNYnXS+9G7f93LW78teNF0o07GkK1eCit35WjRQTKsJtXd6Mgcl
Pn/9EFDhBcO+oQ+oqs3YjIWzVUOKxMqN3748uyfbYZFLBXONnot99omqei6kCiZ5MLoufsLijWrk
kGQUW4DtJd3iJOUnxsanRBFic4IsUcxVl2BxdWMVz+MDA6IEnGNOI84Ppxwq4dDBdGcD2SZB8ijk
65RH/xn2tJ0KfEZU8s/ybgxn6/iS+gtz65T2hugSVh7ZkFKpzdc4r8ShLl2TJhllqOtLfOkQ/D3S
ye5Ikae20dFK4dY0w6EMrOQurtLosW7aEQmxeLqh3HDhQjN4AYjrwO0jl31y6KYimkcALbyi/tzQ
t/CpULZOskNiNLjBRbjwYIPVhy8JP36xMD0dSgd5UNZkEXgyYd4yCb2ciHlsogk43GiPGVk9+NuY
msivmG7+9Kq8IXL+OXvjN3gUUZdQiH9adtZfYcMcKGSaRyEPIqk/6bT+pC5bPCnNOzsPvl3/mMuM
zo4LqgeehUkVicNJwNxkgAPnfpQHkPPzpmv1ctt6mv/h+igXPiHcB0gJGO5iLHz6CZE1Hwa908lH
S5wYvamgIKB17osazFvv0YXdaSE5gyQMOh+oXZ+E5byLnVa26EW4w6y9cDCLDQTpcaMyN/4wJEF6
g5F96a6EKLnweClesVHffyzgk8mISzYXsls99mOQhmYSdBR0/bta80Mfs6dVb3vjjXvuwoq6DAi1
DXjuslXeD+trcRk3XoxxkiirjUOLuVyAkvGA7ef1b3dhQV1uVJiRnD3IWCcVE9NDSSpQDc/3KEC0
xOq1FD5BWtB9zzRre32wC6uJRxoVI8JmRNJPGW1F1VLNbdn63gxoLtG/e53UqQA2Na96uXUUpUwN
bE94fdhLq+khs02lxDUoX5ycOAebHtDjmWLYekOoci8UnaYYOOqNR+GMNkOC8+acAF0MwgUFk/ff
zcXWKmk9Rx7G3pFrvx/BC9BWfVQi+eqlCz7TMVr65gRs89p24IYHiJvfMha/eOpRD4DqpVOhO909
NXwsnUqYPLSBV+7cacjvOifud9dX9cILyO31v7vlJDLDFqwbZtwpGSX4VOJR/4VlRp/dw5BHaKlB
AlLgVnN90ItTQxFiUXODFHTKGeysMe+iRpeH2QXUs7RYDoGJT8T1US4cCu+NuG9baCS4pxIbQQnG
qM/ZpxRsa9pcq8mOD5WjPejGTdblhTOBwz38TsuGtkY49n7LzOPQ2n1bqwPKEveZJ9dSxE/CiB5w
Xv0woSMnivHGk3thEcHy8wwucT314pPzkCu3MayhIIgSlYZ4l1dtorHwb3yqC4sYGEjuLBUUcv/T
UZCx0PHHq3jnALNg2FmPr67miudydl8MaYsbd8ulSRko0sDFhyR2ZlsS93yaIkjlAXdiQbbmTWsZ
kRBe3xkXNn1AfQsJAphUxGLLr/jr8caFoAMKMchDbmQ4D3Q/lzr3yhn8YwkoNiPBXV8f8ELMwoB8
JpIDUr7TK7OPBP1eo2dayirWDmx2wK1oNQrVBPt6Guj2jlhQ4Q6VgQbEyuT68Bc/ooMsChR63UFq
5/18QX9LrPuC/tBFYqOLbmfmE/Kwgo5q7do33qKLnxBXCWIVZElIOd8P5gKXALwUy4NTyAXOMHXS
gJJnW+ONGPf8QTDh3C5BESHYebVSl5YOEMTgHfIHC/S2RpfJyYwj/bJ/NXtnI0I05hxw4FxXP/1+
iUI0WB+UPCCxWn4oMjgInSvrl+uf6eKEeFlROCB9tU/lIGVtJXpT1PLgG439p2smWx0TqGSPjjTE
dEPk7cJgBoJ8xAvQDYnGTvaER14cRf3cHSCI1se2a+NXj0iammjc31JuP99/3FN/jXXyoOZmhbVw
x1hqphkHT/xL0JThGBv6dg5uWS8aF2bGpDCqWljSi1LF+w0ISaDJlNvOfCzvxTMXFttTLvGtgA/p
x5uJayxtw6DF3xhUHCfjDiPhda5TAMmICv/5m6JWg5cELzlPkHVyS3t6XHV+7s6HGrfqTZL0nwb6
m1vi7Ft3zIVpo+upL84OMDL1U4btCMOzTWESH0pQcOumcQhwozHeOzbB5z9PCnVygjDD0M1zAr4w
KgyRCnM6tGJw7mTa5eHcFCKcDKu68YifX9XcIZSd8ZZDXYVY+v3H9Adh9NHoTQcndXZZ4n2Toozh
oPrbWao/Wm3eMs46v76WpITqCU0yosDT4M/XhDRwH5/oThQg7dup4Kv5t3wxLpwIOrysnx2wkND4
309r4e8URtCOB6UHeMagwrzTgZgeJ6+gBWeUt077hWVEO8Wgq4meB2o4Jy8eaCaOhNZOuPhiOQop
97esBaVcz4JzV9jeEXGiw/VNcmEhGZIGj46YisNc30/RGGct1oJqOviq+mVCt94FvX5Lye087qKp
89cgpzdLA8usYrkORWT/6uZgukuLDjaSZY3rsim7+3pQ8V6Psn/uvDAuW4RjAIrlrJcatRY8ncEc
DxCqPntNt6uaLt7E9ZSvxsT9dH0l30xS3hcAltECBPrQMPHJJ98vpQcYdhzrYDzgRNZv9UBkz6lt
9Xu4XdpHV8VuvHKqvP1WOqX7UGTKeciApr7GjTW84JbdvxR5Uu3yQsR0G5qemnxk3eeVXr3GIGHv
rD7uujDIUGS1Gy+7y7xx2HrIANzV3ZhA2YwabwBllED4QLkgX9G3EA+e4bcrf3Sng1Eo41hQUXg2
xWB81MY+8MJG6530n+tnnBV2lLP08s49VZrZ77nl6gYXC+R942wT0xcOa9Xekqw937u0pwmtvcX5
1iZJeb/gWqP6TJuQYLYziwckrx2oOAPUjVuClqcDkZosIQWT4ZAQy5wMFIxlDl07yo5JD+12U+Jk
L1dZb40/rm+hi+OAslx6ofTwTqvFhLVpZOtdfowgxRwnxOSfjIFu0/VRTm+1t9mgzub7SFss3cL3
y5YTuMMFr/OjEYkhDHrMFGrC3lVgFf3Wy/VbZfdLs7LJH8kYlgr4W9vjrzi+muxGesJlvDy317nb
j3tDL8Xn67M6vWOWWdlEZQS0lNvPEq0yT63aEyI/ts5Y70o7dV99u/2suz1KUI49hBIRMthFo729
PvBp1vA2MPOjQkb6hZ3K++VUhYuSj8IQHgGw/D7wTSrk4yQ/6XmtbYxmNPeD35i4LsRTKBKIdNeH
X/76v2+dt+Fd1BTZncsCnOS0HrCnAXZBdsx621hZiTYs6FS5sXGpwpFco3njxP+qT/426BLHcLci
RndaIvcExc6szHL0kQLNXoHMQHKi8iNgojU9i2FVmZX9JBxrGG9sXvPSfJFER3oGoV6PHvf75e7s
ui1yc8iPuQbGDMMOTQQrS7fUCE0B50FgsF57l5vUYw9ZpFtfjSHgmYEgidxk1da0LSEL9+teQCF4
zDSJoxY1wNFfebC/7VD4Wf2j0HTtXjlBib+BWZRPllMmv0Svz0cDNLy/Et7c38duOb9O8Kael9jn
ltfq+X5mefHi4n8o1nHtvJ9nht4L4u9818ryEhcv+MLGWkWHfYXFd2O8yDGHSNV2IvpC0867Zal7
Vl7jDOnULChKvoncnup+FblvZ+Vcx0eziaNjmor+oAWFv6cK9TGISyd8+3+dSJuHTBNQt+qqu5Gj
ni8BRnooaGO9xrtKuPx+CbyiC8oYUf9jEyTDQ++m1rPrd+ZXz43d52Lwst/oiEK8KSFF/WNYtGxw
l+PMPkPDkv32fujOVeCMYi07mu1cP8Z1Gh8jOTX/CKFjFIReMYAlOSZoPpU7y3PY9hq8i2NV+tPn
lqRh3QUmFo/mBJ5qw80sQAY3A4RLH5HC3T/fHBiDgfGyCN2Z70nQXpX6VFiYgx0zB17AIVZRqq0m
z6meSxlN1S4hZkQsAXz3y/WBLzwIYPYCH/ENuEjW6RFWyBexbYzkKAZsGFdUXYQK88SuvX+/G5F3
YHkp74OXOi1yNFExuyMKNyTOXfZB5dUfAZWJO0PU69KvHkcInOH1uZ0ByPimHNoFhLlIu6Gc+X7n
oC2ZwIBtGbNJsi1qKvrBhnW2ip0MC1iyTGDDTgvUm36+au+0uFp3prkanOmPBo7mU+FU+o0PvQx5
8kTQY6eh+RYsnbUCPJvVrpFtPiKYY5rrVgv0dNspu0Au0ZkhRFxfggvHNqDLgYY6Au7nrf3CCbw2
saH963mOaYVvYuLgpVt03mD9+nX0AMuq3JIE7a+Pe76tuDF5EtjN1Cb5AO9X3o8UEJAIaq6lK+kc
MuGbI7eUArl2faDzF5+BXFCSIMeoM50WJiWorawkOjuCUW2PxsjH1hqp7QIdqFXekbSypzNIvpoj
EANpb7n6vR2Q9x90+QG2xRJzSfP2v59pDRNjUU7KjkUJHh8oUrT2YMvtjMmEADDnxDk6/kItosZb
P0fTwq1T+su+Uqtshg0rOCu39v3SvDr9TSw7BRTwAsaZQi0ohbTwE3pmc4M07pQheJfWUHYir0lC
SQP9kFmQa6xWR92oTbxNFyfiRrv3wuGj2mGicbiAkqkcL1/ur1DTjTVDj1WVHi3hTN6qVXpuPuDf
E/i7MnI7KI14s0vNMR4tdZ/y5mw0S/XPMsicb407m5t+bD/QFXNfr++Y8xNIE3xR8wavjE3NKfIE
bkyGoJsbHwe/xNCF/AhR5Hi6A9n+r1Wft3d7qcojUkoaero57a5KHDdTDNXCsq3ayDq0bebtuzJW
/1jaXYYyqM27iHWiCXPm+aMGpBCQSzmiQDK7oTLH8YeF78pvStnljTfj/FIBHam/xbh0bqBVv/+y
vgdQAyBqenTwKIk2DgI8L1kmI2w6XS29G+CwuxTNZwvDb1ibH65/v0tXy3Kf81zxbNmnMb4zq0G1
iclMEQ1HRgQXG3tT5350K7C+OBBQIc9dZJeJfN5PcxxxaGiRVz0OerVAqYsu+hhkvbxVP7u4nMQT
9IwwBKMd9n4caKMCeak2RU5e9w9pU0zA6IRSOPg2MNfbVvT/WSMCGLK6mU2fR/AcBgyAEJkHznOW
MA19XY1x16fHuRjVc600aOreVK4dpUHqsKoZxyM53LizLw5qk3ySHFJuPq1zQSQ1aAWY8REEmBU2
s6YfA6OSL7GonyoRVXd6Nfy4vmkuPRNoVTq0r8hJzVPeRtYPVqpXQXwsO1XYe+WU5ZNd+wMGgkBE
HHCqohoOuddaEwoKNq1q9OH7W1/60o5agLOAxZF9JeN//6WrLKu4xolfMwcRjHXXNrV8VGjdlf+P
24CoDjYM4vPnpgVW1Q0yh3h/JCOUf/QGg234uv6TP97qqV66TT3uN+4c3vuzVF8impZQ64mOmWtA
REzFsC8c0Wxt8Lc3nrU3tsPpswaSjuYAxVFeW+v98ullBKxZ5yNC6m1mBMEyBS4yGluZbVG6Tr+4
+mC6W2M0C33Xs8vafZtp1XHoeYqTzL1zozgcJvtLYGj+9xGpxihMbV0BrXZE/dseYg/orMZzDYEt
c7DdnHSc3b0FQHx9O17K6ADXOBYRtw0e6oxE0SqkL/QlndKidJth877C9+9rRFlxH0/o/+ljpO6K
DJphpzk/Oz0WN7bIpffZIJslTsDlFuznyS3e+zlKJw6hYdc6zQt6YV55aOY281e1oiKLh+nsjx/H
3NUBnce5ncG+t9CWaCy9em4LLf6WTpnxgBAHto1tFbnxr+uLdF4b86H5ECc7yztNAPD+c7sKkQor
rpBFsN29MmVyzDoTlLUddTiVaeON7XU2nE6mALUL0VcXONcpkWmwjX7SSCcOStaI+9k/Kj9/MpHM
DHvfXF+f2tmpYSzicZMr4I31sNyQf8VGKJJCCO79+WCQ0kIgavqV3SERFEXWjZHOHhfCAYPXC4IK
Fx8eH+9Hoj8X5L6fYz6vu+IldlCA2dQ4X3whTwuGHR6x9tHqhKaFZrMIRl2f54U15QMSbZHcsrKn
5LzMVSkxbzHC1hR3Uea/loU4aIa6k7KwbrwqZ5crM6Uw/EZLgi102iAahR6MaDOMqPsPiDKOQwJN
VXfwL78x0MVJgVmh1k2lG4DC+yV1QOZ3KYT6g1lkSb5ySrukJNB7dyaPC1JvzY236+J4dKJ4qGlq
MMP349V60o0gkccDzJEI5mbzqUWBE1ar14XVTZLdxWX832jeyRsVxzhmlFBxDsi8/fJHEW0rOdxy
Yriw/4Fhg1C0OeLnCYqJoJVCPpVvFbRTe29G+vA6+WnWb+e5u4n8PusG2WwNQA/gVgh02IUnc7Lo
vqBAQqNXxG72CXI7cCOsCud43diTD63XHZ1oLUw5lGsNYPqPaerQmk/SCZEEq2jch7Z26YxLR3tJ
3Vl+MvQ3yrH/2asI7C0t+53Xc9iAohBmPzxmw+Q1YeDmMBWcxBuGVVcO7ZfUqKxvai7H11kbqj95
Y3U5Gq4B9JWiN2FWF3Rq2hWqq9XvpRzShv6QVea362fy0gem10DkxSWk46HyfjsN1tBOEZxpop1E
fkqLvNJCcEXoz18f563a/e65ZtVtoHK82JDXwFi+HwghZBdRCjyMbSH0bK2jwPMb7mvSboSGAtoq
d0fZrLs0zfStdCWeZOgdVF61Un5PIykrbIWu2yyxcTaGqWk3y4MwrARW80d4acZBigAEseixNDZm
FX+YolmhHGLNzUetsqHceLWGoAbazt6vspa0UgMjRpiqqCxzp6FL8CkaWfcVeuyVvQ1IVrvXyq5x
WJ4sccs15tKWXzTo4U0S+lFIfr8alo5CWoV266EWmTdsYZaiHMoCOEjcDQVSANdX/9KlAUiF88Wr
Rox9svjw5yrh6mI8zMpLPtc1DA7aHmMa0egspLOjqN7qN774WVzPBwfRR/7Ju+afFX26fmq9pOum
A6I9yUoW2c7Cq3tV2PNLXU5xaJq3rBQu7WUKTFzEQDvp0Z1cjWUS9w2yN8yy6JBm0Dp51CO2x/W1
fIOLn+xkZ/Hb4L4nkwev//7bGR6+p9LvjUODDKDezysBKswJxocFHaY0BHaNj3qOjuJeSWRo+QME
o1aplq9bHQ/p17R8pLe/Kml49MmX2esAKf0JBu+zX391AQFrxqGTz0acba//8AvLA0EPQgYAuoX1
eBJmkMiV3Em5eYB+6KE+61f7KJC3HNLesNKny+Ms5WM6iijnWydbmyfLHrEoNw5jhuY6Hsl0zOMV
bE6MgCX/bg4VicenuERZMxRFlX8bGgNvedQ78zCZq/bR0Kq52cdsSnMPzhV1C4Wwx4cSft+4sqaM
doufOov8Korr8HnRgfvYDqr7nJhBO4dD2uoI0vQS0a9WzLWBZtxs3BtSr+7MyBVf3W7A3Aw1r/5n
4tbGH8/pkYKcMvODB5JdP6YN5dj1oHxXPYLmitUR7BOKLAKr8QFZ0AzPu66wURjrpwkJPV7EMtu6
SLt+MQYfTROvnYNqUWPTh9Ds6vGrATEo3neaH4DU7e1+xxYekFwp6gRhLJgDz5ruJCIcZy+uwsqe
y59t67fOrkbdb9hUwwT9Vgo7W7QVZI1QaG0W3zVVJ82aBrnZhVYaWw9wRPM/aW+6SFUUdfYrCEbt
P9Q3bGflIx2JHh9Uga+uF+vJqpMlhVAwc+ikKL818KkCpLcZJpH/QCJPb2/svrfo7mRfEEjQZ35r
qZyluyVMwgmRkRkQZbuadORHTVTTswE1Lm9jWQ8GyVX+YooH2Xf7rO12vTc9pM0YRgXSHhgPXD8N
xlkRgEIthHXLRgpQh3K23Jl/Rd2ZFWkBkvDTwZusuxiPuyBAldEAiQXmi3ZjEaW7/P84O4/luJEl
in4RIuAKZgu0pzciJW0QJCXB24L/+neg1bC7gx16uxnNhNAACllZmTfPBS/SgflOg7U93OUh8KDa
AqNwFxbPaVhDjLa8VMwXUsoTBR4ZCjA0huqZ8iZf1pcv+T8/LbdIBWRYwrs327UyKbsu0VahA0lK
yl8T88JpaGBAvgCmm1/MJYG4CDcqjMEiGz3VaC7sHmc2K3pRlITot/GDjlPcurFMxDM4pgQzjNoS
FBLOA/V9lrjfL7yTv9PCR4vExtlFtWgi0404zs1KM09h7teYs8wqNBHcBmTrQ8sLdZ9S8dDu3LgY
bnMmVb8nC5ZyllV/cBN3sXTIx8V+EjCebbSPcE8gpOXTwrTklPAtsalAdIWBzMFc/DMqKX4MgCMm
mFOAbbIyVFZdH2bfU675UQmG/EbVhtMoi6K8W5xm75Iykis5mmq9KvS6eRpSAyCKcN+D0cw2rmH1
e8qkyeOY9MGdMRblNdkQ8p+B+amIr4smi0VVQfFgosSr0onyO8OYx7tK0fWdrTJWuZlqHRxf1par
SG9L3+LRvxSl3awGXYtWlVv2rZ/1dONMxTDXEYVzz1FBAznGwNGDjfg+ng37nmekwdAN4gENo4sW
T1gdQwh2l+Oy07ju8L0to+Y7gHNxQ4FYrnW7pKI4F7Z+gLae+25UFj7L09qoUzU9tM4ii+znZFsD
rMcIwlw+k3GE65231xYcVF8bedwtSnegbfb04tSOeaM1MA8zml8gJNWuXgcyau4hU4Bln2vBCu5n
EHxVo/0sygyndgetswTipg930g2UjZvlCbeVujCTlbDyHavLrkdjCvYNFjdbl27PNjQLsY6MsPct
uhgwvqtp+k6FC76RW3R3jSX7TUgL79vIMMMqy21nkydF7AMZJq4mgHigtOL86Fj1I3OfIOFrTr9u
UagbuhDFNsfPdJ2LvLrNtSDf2Mbo7FoXuaEMGusQ2IVylVSJdksK2/tJoIBUDKTy03I6zFDKZH6P
OIVsrFgrF6sQuFXIz/T6jdgXbbqmal/KCSov/d37oq7LYTc2jfWuz5gieRpKjsbD7sA6lEzI7Q1n
+l0oqgGeEiFSDMlW9yML69GFOQbF01iyRy1zQDGlRZbtc4b5Kk8nv8P6p+pnYwMLLnudLXBGhRtH
e+hDGWi31P0z602oMTDfxsgqRvDUdokBVVR2d6nltPWF0HsunlD3RI3H3CgFlqMMIUp1aF4k3Hur
1/9EgVMDzhbssdYFf7YzGaggAWXij2ID1ZXjrLdxpqh2aqy8BmBejpHq/RX1SYmgKrVnseZQr8B2
Ti8Ztp4W04jfS9ymUoVhO73mz/FbxV3PCGq2ugprAkbTyRZux9Q92DW0zPp1hGgqCniTwbWZQB9o
9J1j4b1Aae1CPF32sKNw+umHHD0Bg4vqGEHxQ6SJaGE3u/G6LPtDGej7JaOxOwdHCn0DWt2TDT72
gb2KnOKlVwzfbn4qU3/h1Z97NEtjA7NrOvC6ZR0lz/WgDlEZhpiQ1rlQDlGUjzCAqzSAZc4iHNeT
BDnyG06BcwiF1F4VIWEKYYkzRA9apkzGS+5abUIy5cK1sbUibi48tTPLc0mSqV6jBl8wK5/fnqmz
qwKMQwU7DvgADap2X4moepXZVPyjIJONnj1uSZSZtYcPfXQp3aD/GEyZuWe2WD0UYZRsWklii9p/
/fVSOLMSqE1RZKS/Q7Xq+JwPXpGQpqjmPiGi/zI1wPLumIpX2PvZA2bgF8oKZ57hMtqIMTX1Wo6c
RzdWZWNWLa6v+4FhJ9DMeAZLrdN2ddDlz1/f2dlLQamh4e8wpHosCBozcoQOmdbeXAa51ulIO/LQ
YskY+7TjjehCJ3v5ZI4+KcpujN7i4sac43HaCCyAukNvGnu7Tg0X6Ky077Df0NptocVh+z3XpjRY
oUJTBtjxif3r67s9iWlL24pyDffLujnJxSLRYcOh6NxhnTWBB0Yl2g4DZBOobOpTbNIiLBRsUL6+
6vK6Pt00VzUZ3wF1hhqJhvnnT0ID6EiDXkSHui9wYVRmE4S3E2nj/9FlXaAeaLRpkdNtPTrCu3Zf
dqNVxgcitLp1WrV75DG3q69v52TJMM7IRDEnkYXedjJ83ttNCy65RUFnRM0O+zLkemOaX7e0HS48
uRN0CK14BGtEkUVyTUnkqLHS1e2sQvEvDkpGXZ8OWbFthf29CBP7tZqQXIhZN7ZpqpMKLZSGZlTs
VYCX8IWodmbh8HGw4y6CMuy9j14h7WqJoq3JD+rCG7R7DXSwFfabso2mDUS3cVXiUP/49YM+d1EK
AawYFTg7AeHzuilz+lrSrnNMOlihCkmslzCVtYqiRZUKPXtNhMwvvN2TL5TFCieC4WoakcBEjuq7
HZBTMZsdi9VQmh3IyX4zpuH0MC5ncGUwFnPJCWykZvxzhWW5siAsIHrgTR8XoOoi0szEqKODiIvy
OVFKCKH0oYviwrs8CeZchy6hsPS/4vfjxMYQmMkGSRAdkohybVxnwbYrZtg3ASA2IxguSU7PfC8E
HXIoPkq2qWNVE04xepZMY3ywqWm80NOIvcGc3bs6ai6dfc9cis9ER0FMyAa/fLRiUjH1CU53xUEt
FEq9gRlqcBWVLtqkKW2yf18qtJAZzKUeDWrgWAgwAIwNaLwVByfW4SW3xVW+OGdYcta3OPwhmVYS
3x0vbI7Lp3YUTbnaIs8hB8YH+igk6EGeKo7ec1Wtcw/RlDlM0JnO7utv7+xVKMSxELm9EymaFZvU
1ee2OIRzq2krugkCwxK+i/ZfywOoVAlszM0tGT2ao88fuauOaRSlYXlIOx2daiFBJfucUXQ2ChPD
+QuL/8x9LfsuyRmStuURfr6cPWiIU6SRHxgWUr4zGNlOq7brkPb98/NbZtgYhOQzO3XczDA3dMmP
c9LQyNzhD27t5jjULpxR/i7oo8WAXIJCKVkZkonjHa/vZ03LqjQ/xJDTV3o69S+OXgW3TS5zy+vw
tZM7vCXceadrMpYe+tbyvXZEdDfKlGpHwoZ94YWe0SMwfMJUMBpZRvkQp35+xEZf1nPUEcdCnFHd
VROn4gqEfvvb5OuIFn4/Zhr1NIZ+qzu1StxJmATlV44fX7+DM4FumfxEicSmhUXw0bvOk5l6lKVm
BFRZrkj8a4/yV+w7KjVEVdbtheTuzJ07hFWTfVKHYkG56/Oda3Fr5grw4IMRaewTo+if1VpShFMy
+Q7NDBywFDVeUSHY7Jb5X2y380vzamdi4KcfsXwB/yn/KbaInXkZy2FMzDwoKAp3ZStUWpIyuSQ9
WV7l8fIjb0Z7QkJ7mk86gahbig1ECfw/RoShzArILLUODP7VH1GwaGoGXafwPKci+KHXbg9GX4zC
jTyV4bbyn6PWss9wblgakugujpZeOQwpx70oOeR1IPwptqNrA67eBfbDaYqwXGWh9XDsojV1lGZC
D88Ihw46d4ZVGd2bKuOln61+8APRdmsD38OPuqTgg7ej8s9xZVF/UkpFiavRGDsqDogmb6KkbuND
5vRU3acefDilIDRA268/ntNAyYXYXghgBLKTuBziuOuERsquXVemzbgMTn5zJ8UlHNm5h8kYD6gX
i/Y9/rqfl6vE8K+AVBAfnGSitpIb4NBkk4TPHdnSyqjT7wqWR9DxjfLS+N/pl4JuDpSVwajEYp9+
lOrpEc40RhYkh94ccnDgDD09jqGeYvahVmiXvn6gZ6ID5Sp21EWEtASJo+hgMxhvYPuSHMgdt1mp
tQPGRKSC/gQEQN9Io1Qa32LkeaendviUuYwg+XNe/XP3eEGJ4iaOfIFCuXZ8um6yvhlSZY4O9iCC
g9KO9Z2FPnXTltl8IUCce8LwSgHA0IxAonT0PSocgGMNNx6cAh37DeZC82gm0liD83bXXz/ec+uV
i6A/422eKmyd2Coq02yiQ69Mw486CXGgSOtLNbHTLQXZE1k6DY1l1RxvKV2b6tgdMHkSRGwn69Jq
/7hN1vjV0DzpiUFl/uu7OvMANdJ1gB7sKdaJwGLODDEGEyWJpBnzR3x16m0je/U6J5Be2Lf/Fk4/
B3POdZwJFnYDS+P45DNHYx/KmNBiVxUddpBc9mMf4Mvi2bXd1n5eDphb5miwXgD/65jnDEb/MClj
Nb9gH2piajtZ6nuuhjgl9GBQs11rwEzypMN4JAh/qVmUwN32l6aFYenrQxVgRyyHxsK9jV2LarWk
GRDhpokdNNmvpM3aV9eTltrFBglCtcc0AyPTYXIaeOS0T/HWorSgXIh9594yE2J/T4FAo53lv/9n
C8WIPh7zxgXSYmr5qlMLuXYx5VjbYiwgMwb9hULe2etRruAosZw6j7M4k25Vq+AYfihzRf8eCmf0
K6EXt7U+TGutxTzi61V1erDmTZM0UsijqUqJ4ej+VGo+NQ4Jh6HDoc2Jw2HbzcP07LpN+1ikAmM0
aVgXLnpuKZOhko+xlm1IYp8vWtuVrc5mkh0spRtfoyIAdjI75iaJFIjJX9/guQe6RAKEFioj5McP
FGzhUMlw5Fp2+wJAwr2ZmqTehE4Xbzv27wux57TluqR7S1hlPOrMsK4WuQq2rvRVrDbOXiYUKi9d
mWYYwWEWfItvWj09WalLw8QJ1Cxfq9Gc4xArrGpdaWX0s2/nCgNv5nrGPQPp5bVTKt3wr7GEgrSm
E7jIyRlqVvXPL6BSBh2DCd3Yt8pkQ0sMq+kppOy5ifL+UhX85AVwLWaIORWTeRvaMTMh5Auu6ZSa
+9pMRsmLjgfMlHSRRj4u5vF7Wtu4Onz90k92AK5J+Y/WCagGtJTLAvzPV1umkxmYdWbtR72ytxG7
ARzuQfvXpbVchQMFl2BQjH/5fJU+mPs6RQO1z/AQ37hpialgxHSKnupwXNOxubS2TnJsrsFhf7ki
siH9GImi2PoE/AHzOKtx2x1WgjrOgob12BoIXKywpseZAJ7IymjeAL6WnppoBooi5xLi5iRqkO8u
AMe/wyUoc47SpVHyU4xUsfaY/lQf2PGUW03rihc3yQNcbVu2jES9JAg6iRrLRankwMXkoEFP7PPj
Rl3fDyVgtL0dp/1OY/RtIzPR3GYJTob/vH4W7QApLxYBp7VWk15XM86JvZ8CDTuwDuOnt0zO2EF+
fZ3Toi73REeRT4NOwJJNfL4nvA4cvNh6e6/WPGvP7O1qo3Y01NJY4Ig22IoX5AgAZDQYm1nia9pL
y9moYW8/fP1Tzr3SZdR/ecaIuo6HSDIL5azj0qzC08j0Q4T7O+K08JNo/jkYCiahrTbuvr7mmc8U
IxMGORm5WgCER3efKTYKq1ER+37EM2YAZuTl2NVfqIycCUDMqbLNMCxoWYjWPj/jCMx7gmSRzxSS
AfJZI967oTKt0iCNfcNOLrYml7/wU/bES2UMyVw4pyS6xywRqTRu3WXQb+IhRfgR4BOxjvMpCTwt
zHNxlVam023khHQL+r6gD8KvpgcfxP2A9IRNCstyiIqX4tVyGD35XdDiBR0EVI3HRcpQ1YoQCyD8
6ZxgEbswmmUGpVyHaTRvo8B4I+2Pr0WmMtdZ2PLp3182v3lpiC6Tksenu6FSZ2R8Dp08VCAv1QDA
vtBy/fvXV1mCwPE9stvTrF8aTZCXP7/sPCjNKLGJyVYHAmjOs2wLEARrorpJJ/ARI6qZ0Kh8IZvu
n1czQ5LscH/lnChVj2oBc5Q4ZZbYYq8Mc9+vUfWAXrUD0V9ACpyuZ8TmYAVowlAvpR/0+RYBRrQW
Q0b6vrLG35wtke701vOkGEAragAoXz/QM/I2igvIL2kSUtA6ET+INOgbc0yNvQ7HaaZYZk3FPXJC
lNPlbP2At1Rn9zB151/DlMV/8KUwMdJV5gxrFUtVMLgGYN6uk9rATzpzi15imaKOzMM7apl5RmY6
D7LuJyTWY1KpF+aR+OBOVgSPizYHZ062TFoCnx+XO8mkBPRo7HuhzmuX0jy8PQzPwMyRGurX42Bb
mNJn5h3ect9wekSxVxatx920niOm5AGPWjz6Cty6sPV4iIb2SQuw4sxDmgmtmvbrwhnewSxU68IN
c68VQez3XabfzZbbr0M1x3BD6xWxqqweyHEcHco4N9Z10/YYLEC6G0Y12U4IddGn4gCclRnDwwr1
UIbxynXKYOpW6tZTadWH3E27FeLSq6ZE4WvG2EWUk/VBm2BczMoOg1FUtwal4JVag6TRFPsuNQb1
OlH65qbs4hA2XHPT1O2PJJTjTRI5vxo1vwJMrm8m02nRjqv5pkrC33pUBp7o3RiuQYWdKahyEF7u
zRgEP/GLfledFq2HIZHO99nOHfp1FEfjujbNQz0O1abCtKlsUNbbQUIBH9OJ9ZzRy+4KGfvUY5lO
qJRtr1oHREK4qSVYzKaV3twPDkas7hRJL5Jlukp4DytpytAHpVf5bpB8m3VH2RczuPHRst6j3lV3
JijyZ2aFhnVOY1SHQeAXs7geGBT2lYhZPKes8aAVM0aUon5m5sV+WB5Amys3g2t92ELezrLc120/
MRu7yMqltkIR/EwFe80HvUnUlgNpIGc8oVJlxyD8W9E6txmOsY8T5Q3PFf0+CuNskzrNfahYu2Ho
vmPHclvDQPTGLP+TdUq0ttSZYvuoXWdVxCS/5mzNuEjxVo7NNbMLjINwTnHCW3eMfC0G4GASzVAS
BFu7LENPluWeESvxBzvEfdDab5iN9utJrbalKq5ok1o35VRv50TZ9JX5Lcqz3lOLxTS1j8Sujh3F
rxx8KMtcOF6mhT+7vseTQGMwuGorxSPz6q/TJnnHkEpDc9QxEJ1e42b65oyz4cFkfYpjxLZRCLtR
HVRj1ehwLuKqegbLg5VbnroMS2Ry3emj3OBct+vqfvbQurlrm/aK3+OcTjrepzj8qm9BGxu72nEV
zwh6ng5ml7tBc5RV3VmzF4/JazK4t0ln/yKtpY9ha4+dmK4AJK/Ik+dNMdg8BqxdexScfsuC2wVq
3D9meqR5dJN8RZjfctf4sKWGD/kIjbEP6/tJG+VOqeerQfQ/rFR+q6La9XW1Qekv1as+1IKbsCoe
Wym/a5P60tfDK1TQqfBK21yni9md1ujxarQj7L1FhUsTN+cxb/IjNvorRHJ33TAdFDFN277T8XIu
D4aZ1+vKwugkR4lg59Hga2nxc+qKRywLp9s57z8sZHxrvXDq1TwX7gp91YBVZ8XQaLk2bHP29TCr
12NiHeJSSbwoiKJt1jR466a0oqtay1Zqan43sLsPHXt+Au/0MOb2vrM6hokkditKDhOuDaqbVPQx
sQa/ka4MbhQzDtYyHFgoc/gaBeovdp5fiqO8dKOt7107+xbnfeINZZ9tWl17kzVGaZmd7QwTc41s
Hva5Ft7yB2I7WMq9ofa1x/EL17oim7aNXhrf3MwabkZcFhismfZ149yLodBvOaPeLJg8u9ILptP7
l6FWutWkJD/yrnoL3JlaMBaPHurLrSqK23Sih2EkbrsmMP2pGgEMIuy6O7QlOMcyzCYTlJJzbfkD
VO9tWsXXWqG8yqWYUmNN7FdhYPsg/FNoLa7LSrP5RXryUyj1lRDhexFgSTUoqDZdq72RTnVQDbmb
ukTFmXd4FG71kWHQ6cUm21hTNh+hlbxNSEC22NZ9GDpi71J3/3SudhsG+jsb4LTOo/wlVOzveWEd
RAKjpYzbfV83N0lq/aTA9iy1CeKc7d5jq4d7ETyCb6rVxUw2WAwcJqTiadb+jK3xCdT9WrTOs7AC
e90Qf7yB2fKbtE9eFmO3HfFJ34jG6q6ZQY+uo6EaV5IiyzVBvvNTsDzYXvP31WHkrFAyMyHFqesG
PGThp7byNJj61go6FOu59mzH/auujHvJim4LJzy4Xf+khOotbEEMy5sntp7vnTmanlPBNkKDKSIN
BavCZJDVVMi1Ss1cF038TsGHKkjFD6wH86GegR+MGA5MVf4yxjAdVHtr9+6aI1m0mlBElX1O8cvg
02byMsdgMlzHYKC8UdOGtZDmuGowDPcRM0MUTwxfqrgE4skua3k31cGdFWe3k0HfPYrkfdGwh/dq
/6a24EFcwlA74OnN0fi5wYpjBWb+pishr6smVFP0w16YmM8xZMaxSb4NTpX5UHlfEjQoXoHycY0p
6Taa1YcZSDVxxr3BQhnNfMLK6R33NsrztTXPB1Eqt3Q79rSXP9DL3DVO9ysY9Z9BHm/1Qn/Pp4FB
nULZRiJ4JXN+g4h1CEp6EEYvHuma7QSqF7vNMMMzndzDbO5ehOwKpGs/2paqpxuXj6Va/wlConpr
6W/WFPzUBwJBFYwbrcm3JgUob6Z3t20KjhZqM+wwuLqqgblmbHAlgEmvrm3hidqhNmUZfpuzI9VF
ejPY408zn+HJ5PpDXkO2jJUrtAzWti/Zmxkf3bmtchX01rya0SJs3Y69HAXxndO7r33l3isJDqpd
bT21dr6UaGPMmSET4oNa3kd2FPpBEzyAysSrutYfohSfebZxz5mbtzErMaaZN0yHrUiHdqMZb5xy
/Bmm7be67LbhJFx/7OlsavqH3rYfBTqI3aAoBydXqCvphWfawW9dDcJVZCoV38rcebHexF4FCfgK
D8C7MF0YHKV9gDGVc6XBWSnOkG9De6bTlU/3EWd3/L3Fb94avJ1Q3kKJfGD+2WdfupGto8F0KCof
uct2GLvey5TwD4iL2NMTq7/JXArbWWjp/pCa1zgcVwA3JBZIPBvlpmoFD8B024dQd/D61EdGd/Q2
voMKEmwKNfkdzGNynVIwXiV18ULOlW26eg73ncKjnYiMQdazNQ+tWHNu2zWJXq047DaejUf8lVtY
8TMk9B+iShJ/zMLpsV4srCv8x0sr+R02GG4w+J76mJAnW5PxQa+xmmxZwm8DVliBNVrXFfu0N0gr
uVY6wdTVaCaAh1pKxphoDB1UBBL9yk+YB9plLcthiLvr3Nayj6koB69W4n6vd476Loo6fVCk3m/i
MLlNxfBUMfW8C7Wk9zoy3ysmrW+zHtpfm2TleqA/tLKGwCXhcbtd2rbGvkD/sNICTWw7yquMnBpY
iWtrpS5/NH2RrFNNAuKqW2Y5B2XiANiHvm0RpiW8wjWJPTMOKdp5NXuce+c9qI1mMyYRW2clAm8K
+26NZsdd47362571P9COH3o9E34f6/06AU+/AWzrejKcHW8IZ9y4XX6kYdX+ALrv0BU5Pm269Z41
ybWeMqeIaS53p1UT3W73ilLKTN6jfUxz5nohmvIAPXczardaqxYeZ9puiy/YPk3swo8mjI/5S2ur
hgAofsBefxfYv651nGCv21yMK9FU847W77oo1V2JkVEcdxG+P8qPgkEpL3T1R7zsS89VesK/ybPB
Znc7REY/+WqpPolJNCRV8d08qLtmmn83ztiumlq7b0vnXclm1c+tLNzidxI+M17NgY02Is3mWPPC
oKo8S2fOWNQTHO9skyvNNypVP6vQuasQPa/GNtf8PDZuS9yCKHC3hEhbf+4q+7tbAUKp6lR7YDHE
vl65D5mCPKDSMG6edA0zPLeo9yJ2HxKnIu+y9HKrNO3OdOJdaUcHU0njWztz84pRW2aXSkMEPuXz
Flu+cvTYsLbhIOVbVys3YA7lqpET7i8yDTdzN37wCAMfkWTsD4PhbEyJzpeaeO1ZI+y4bLZr0uPm
edKskLmQRR4X5Q8EUQsZg/Vu1uRNbVNji57aq0LIe1Ut19R3mKHKi30+a5MPtHE/uW3JZEigHcYW
NZNeNN06tpwd03Gzn6fY5qlIU6hJdMm6tcpfbpFqO0O0qG8HVmXIiWub2WMFSUdeuybHaoSPpbrM
waxSpZW3Rqrle9nkm8zofqetWfk9h2lfZDH5scKS1WPJH7mMysXKh1MmkV/lzbZ2lVtRS8Je6HLb
w/tYzO8Ti42NJfitYOtCqtTsrE5aV2mdG7tMkLUbTVft0Wmucfxt34ZcrFQZkI9X+6Vl6I1q+0C7
AYZ7LGz+v9z1qDU+6qnIN/0k3nKbpCnNo+tZhW+flO426fTXpbt/B9eMc5ctdmrHDkvTYNfM7c88
KtSdXZjDJtGhtueE352dpzh45z+F1LVdKyvWdoaAf9B657mEp4lPffKUtGnuRZ0VwqOzHEaY+va3
kgEsb/ESJ8O4oubxZnc0O5x5IAC0b6HUdK/OFP2q0N3bAtz5jlrzLRPPVy2VW78tQs6cXTSyu2Xq
Viq9syE5f+g6fB/zemSbCsef+M/R5HTdV7sbL/GNTst3QFVoyVLIQE9EY/ZzIaNALV6rozrvu04F
gtqm7vVg4COpYaHkI6eCwDEr5daYZLgus6C+UL87FZihm7IZceNYRZkYaObn68ejVloZcM79NKeF
e8DN0i4elEqEticURCJXxdDzoLIA8arX9KOt3PRxaT8wVZrGV3noksRJezIv/C77tIrMKDBCbKph
SGFOoDch+DmtCysVP9+yifdIrwQwVTdkrGyAQvc8/v2SHKMaC1KPpnvuhayoAGoDJaAsjdW3sVbR
aOYM8IwbGAsYp6lFxGcvbSpfHhylxmDPZMtvhmip5VQ0DzdBheeNpw3G9FY2ajOu27KUk5ePkhFb
i+mrfB20eAj7nM7MBwMno1tsqNJ3S8vVEXdJNfzBUTt3V8y356Vvd3rLgLeGiJwkb6xULJDz8Y2D
YfAdw0iherPsHLJcC1v1TTUYzWqUYfUNx7eF+u9M6XesUYffqWPmJtFMprCBQ6bfKCszC+YN81iY
wI26jmAYBO627PX+FzSyplrB68m2VQ1cvyzHHipuObTAKuaWoZk4ezXT0QV92HeDTeHCyMtVXIT6
oWhKc/IQNcrOn6nkDzeYmJSNF8aucyhLIs2qwls79SOtCS8p78+8dAaxYFACa9MRXyxF0v90+MKi
lBUqRmMfRlr0pKacm30jHLpLrWr9tJgPUGwpWYPWEYKC2+cLCbOFfDxU5n5WzLzyLVCDV47Wp5M/
l3VcrEUyTNUNDYbsHfOaiIc5dXa666t0PmRWFhB3zbpZDqiRs25Ct7d37RxZ2iFRq+ynms31/Sid
YbhD4O/EflFNwXwvpUjvg4CD/NfF3NPq+EIH4iuhh+ZAhVue6n+eGrhhM9CRGOxHNXRusXFsr2Mt
C58Kzvk2Xy69qlXPTPDgNRVAswvAg7+99s/F+WVuyMBoFbUnqoOjCCbaKquGLhL70WQC/U5YksG1
UkeCmallIzzFrQPnHtdXLbqm1Wm9NDmiXAgDgMdWedOTgFM07QpfrSKb1MyJlE1cqXp4PTQls7cF
xdunBPmP7sMiirVXoxG5tuY+h9cqNrRHtS7r31A/ktzXx6hpyG+1PFmFTSerreAA/6qOtMAB8qZu
5eGIrd21WiblzZB1prKqpNRuKOmI21m4M9lVOjqvop/Clvy5CB5KRW1B9xeznfsTGA3hi04p4007
Q9tdW5pSBw+2YTnvLUW+ZDeY9WR5qG/HSyjFM18H1XqwGUyloEc4hhZ17PnWNObG3qqCctvChbyJ
IehfqK2fNmQRQAHbQVALE1QcEwZx8+sFCfOwT9Az9Kt4NFJ3q0n0Hh5ItGH+9/4Khk30PZhjh9t8
LFaDXRyrTp2Iva3njD+GZXtwsla+ff2JnPZBEUZA0WLqAvEA6vDPn8gQMaOeZ7XYa0azYJfa8i6S
ubYTUkmep6QyGGzuhgstnTNPErQUA1EovHSMxI5aOjkBfqYjIfaJ0varUFOmnaLbf6Jh6C+0eU+S
iEWegqyLeTq0Hwymfr49mcVaD0MiPcCgrLzOnAMP99oP5jmDVTw31HXp1+7mmT5Z0ZeR//XDPXN1
khcbxRG6ZIyIjM9Xd1LaRm4LZJO8TRRepZvPRhAHlNbEm2rNzNTDc95UlQyodoj419dXP2mc0Y5l
9TBxxwGMXt1R+AmyoXT1WoejX7T5uk3jedXl+CDRw828YBiax//jegLFBmd/VtLxqGRk1dNcRCp8
d56ITWLdj5ysDSRPI+3Pt9lVm8T7+pInAZ5bRELLlBTxHWHy0S0WAFbTBovxQ7sM++eVoN3BHyCx
lsF7PGUa4Kgw3LtOo//++srnXi2pIbOT9POJ7UevNsoSgJt6xliYregvMkdKqjFCeU88tbJFUNtd
xUbb03pCROepkQy0zde/4CToLffOTo2THD1YfsvnxTUnXRt3dpIfHCUttshT0vsUGf7266ucu0/A
Egj0oFADGTu6Tz1o5sSwsNZw3frDAbSXoNqY5DfJTMu7O4po9K0utO7dapzVLUfYf858uE1Gthbz
Tc4CJ0jebLRDm3YNkwVUaz40Cu5QEfqkvTToexKTuA7DRUugYKj4RKSXlHbdU+bia8ntdqsDonmk
APjNmLtLTOdzV6KRDYkOgqlATfv5xZGTNrkZmwjZ2cuvBK1KuBoAONZzHqavX7++01MMt0UY+Mvk
Z2jz72niPymQ0QXhQKU9Plgz7J6aGXHgNYEsbmPG/R6Z7Ct3PT/yBtGdjfJHUixkEDcmoXAAS3Q4
K3/9g86tWhcM1DITS3/6WGCaMMEqHDQfB6aPqcDV4Oph+sQXwv7ZR4zWEWoO3yi76OdHXKouRX0x
ICvtDWVTJ03xCizJwa8lD9oLMehMmP3L/l2WKP9w7NnjRHo25E6Uoris0P3S4to0s0wOFZihFaja
S0yyM08QoRbUX4CeNp/m0RdJY1WooQKWPHL15rGNa+2K0Yhw/fV7Wp7Q/0g7s+W4cWVdPxEjOJO4
ZQ1SlSRLHmRbumG4ZZnzDI5Pfz5qr3W2xKoohnvftC/cYRQIIJHI/IcPuStkaZCExFSuLjRlFqNk
kyrjxneYRitvGpSvpEfRk9JPrqYI3U3lPwQgfWVznFm2GVvumAA1oaAucXZBB/hCoKp3dF13PA5R
ZZkgV/Lg1Up1sQYwPzdDBtIwN4DFc2JEGJMRI65lxMcmorhU+VPyZCQ0c6NownpNltoWOa7Xy1/1
3F5h3QjcJD2zPOTHfTkUSVjn9iyGnVCkjhT/liZ89ims9fR6KE2xkmfBRTqzjNidzFQP1OvYNB8H
dJrKyfwGZepwshVtK8BhZJH/3UIgt+qndmPYaY1ATKmmt5oO8nkXu3rsta0SZ1uslv1hi4pfpRxg
P07f/CSJx6sxTKtPiUojdUO7OnpFTiWnzjoO3Htd7NcvVWAo/2id2W8nTU992ktO8y1sh+JJSzSr
21QZxdFtMopY2eUVzu6bpLQFIr6tZVVehRIoVdGgVL5OlmuVntU6Rus51E8dL7Ip+9GxnaS5CfOC
0tmUtaht93EMagKRi+kbEmXDqxIk6IQUiZU7+7K1ktbLrbagTFMXcbVDXSP5nCbIZZGduKVHZVT8
HFqZKl7pU4agtCppm6JF01A9rDJnwk+HsrXCbfhSKgNNv94OB/tTbkYy2fR6ON6hbls6myJKHbAs
fRIrW+wSleZhyHjmbrUenTLPkSh53VBPi5yN0WTi0Pv47nmdqALpjbIQd/Fkuhuan71HIqU1e0PG
Gv1dmDC5N8nY+UeDtvlSGCnu4UjgU4oyRqv7HJn9CNQvLKYftZL6AWKBdvslrAe5d0PS8A32Sc2j
hhs4j063L78BcjeewrF3rY2DOle+iaOxfabQWtE/LlQ+RDHA0NkCX6L0lvO6frLeeir9GFkvxDTr
zgkN2J2AK29QxlAOTpKmjxYgi3CbpGV0PzgGWn39pKt72WH1vENzbmz2KOVO1oFnb2J4g520e7RC
fH1DgzX/QSkOkJXMsjjaqWPn/oTPbGImTt3yWW07iPBu6uifutgOjH3d25G+0VIrkRufbni6Mc2m
+1FkffPHTNWBMjxivlysgyWiTQLk4W7QwyG75rHNhokbNR32euHDpw8iDXXbtKWG5Kmj1kRXkjEL
L+Vn/uiUSN67KI0+Qbi04W1qw7ZKURnzornRnvZkYV4S5vpDgs/MtV8kxquBjG2+oQ7f3KgU1ztP
I9cv2bxDdRsiv/lAEAy7rSN7K960WVfeTJz9kF9p1w8i6NSnttdKmC4GJXGzarJH0B2sOD37iiwB
szvMRsqwzRDCM80IRr4ifkHNSW7owDCJwoxzpP40GIqbHI34FycbkVwEPTN+B5YGDiNz/RDpb5Ir
6ut5VPysWq3qv0yJOYzbILLUg6hht1wb1OJf2FY0S50gc14nJBxRv8lru7gpJulHnihnhFsLuOO3
monhS1xp4Aj0aNYDn8ygdUgizOiAuB7owBhTKmtTO2Vb/SBgyN/mVImvUduOVNqiFOzVUKYAGgLe
0/5NrTf6r8HNo2+ZCr1xh29wbG5qW2ueTJ0AQSu4Hh6UwRj8z9LMHZpWQ1baO4Oy2ICIlFJnXoMP
gLO9HMTP3VIz/xx9JFI4c4krHc2xDPD7jWGY1u7nuNLxMpjUvHwK6CX+rfv8rP1qIh4AyIFnBmH8
YwDnJ5RN5w/Z0QoVHV3GalYuCKSp/SkHNV/THj3JLd7U80DaAydFyGf5hBtp32oZvRoYtHX8M8jc
IN12eZWlK5/w5FpiHDplELtgDM9+2x9n1Ux50ONlmR31QmQU31r01RBibK+ULjHQ86mBaFlNusVr
aNplGcDhy0t4bp7ciSixgRugrrr4qjUnDyWIjHcjIgeHRsrwMeOhdXV5lJPbnlmCwITRN2si8VL7
OEtH8TOnVMvsaKRddSX0qNsizate9QTm2yKI4jWK/5uE6oesbR4RyJo2D0vOP2/dd9l+gDJMFRcj
CAqt6W5n3tF9pQz2y+THbe4luSKam7wTfUMLs2nommfCuk0oUZqAW43sc2OH5nEEsQxkAODLk19h
RXI1sAu/W20cPchu6qn2G0ZobJDLGA0PryAxeMoYTo9VmIWfcC3I5HYyeiYXS/lsG0p4ZQ9D5KV6
/LlWJjrHiLYP32IXp7qdLZvwBV3R5vOYpeJvOZgmXB/eGnOaDM11KSvSJG1fAmvNj1wS8afc4FoN
Af5WHidqTennrR21+PSoBJO0At+ib7Rc7DhvQjGKNjvmWSvA3NnIikwwvQKON+yYCrXDHlW5KnZA
zPaaTb2pDzc1Hh4rZZhzvwS2mW0jVmND0xGLokjduHlolHNCZaEuQIvPvlLDXu7SUTV3ph1lf9yI
llWl2GzKCDm/yRkCGqtJ//ffHzQAb3ZcLVBqWH6SqjJI/zQLFZsirxFQVDF4ImhXxvMgRqijl0/b
ST7P3qd+iUQ2HdmZCvVx7zs9uh2QHfJj62rJFi1/dZPLijwsAs5gDXCxOiPXVgZ9e92dLPus1INY
EVW+JSPe17WRuj5z9FtLfI2n9sm2AhpbVf9qqWNMOUqmW9TkrP0o6OCQu/bGxhy4mkIRmdclIvE3
WRzL66xpi31hhannYHO98jPPxDtUMohgvDpUvHgW8c7SY1/DCSI7Nq3dqxA5FVprJuyify6vwcnV
yImD8gbVmzo5ZniLrRcEU1y0jZIeQxMmLEUx1JHcKP+RlHm7QnM5Kf0xFFsKoUDON2/UxVB91rdK
lmqct1KURzpW5k5NZXvNM6bbAdG1thE2NpuurpKVy+vMRqNqPVOgEWVng89h/12QrRK9D3SbIFuB
zvok6AtvXOHbmwEk6h4Hwu57Y5QrH/bMVUKJkwIVjXoIF0sN6owkQwFhSpGhLqw/IR3cGCXRrnwU
VaF+w1UTTNvlpTwl7fOBYZa8KayYEEnnz/Bump1pysZXjfTYWgM0okq7imI7uRuklD/iKvQ3sE9N
L7ODHuwqgQ7fyjUGz5uBy/J0vf8Ni0aBnZuJcCiwHN2gDh+s0OiFB+wqBEmaBNFuxBYaIkGqfo4c
vfiUDaVxjxiTPu2TyTYTCsJuXv2sVT9/wRow+dIW2E54DrSj9FVPkiHZDX3vmptp1HW62j2Y/bDP
ipehSJ3rKBDml6xLXJVXYac/NEqABJYWpVW149KpTVSE9c5Bp0BUr7lsfbkp9KG80SdsiT5PYx4f
BcAN89gVmpo9I4JbHSjQGgCHKxRZNgEPjjsepKl9ZQRhfe+CnS33vkHQ9roktxPQA4Z+MNHQfUZD
rmi8PFUa6JZtmz93Vh3XXqzZGWhDbZLA8aVW+qh3F2EINjxRn01rhMKd9GbwpRFFubu8Pc6ddNrD
kHIogdPEW+Q2CoEqMU0MpBOSNS/gxXFtVgBXIBZ03y4PdXYnsplI1YDGzK3pjzvRTrt8FEOcHNsR
x/EEkdfPgRXHaHMDPUcXE6cr/CcdFAP2+gQqNcWA5+fKb9AZ4/1OROzEVXH4ISueRZSWVTfgOmox
RDFv9j/TPUQW/dG4GzUv/lXs01/Kb+X35fGWCfJyuDmgvzt8DqWwrB0ZbgZR3Sk/QtczX+JfnHJj
rYeyXMnlUPPfvxuqzfS+SPtIHFR93LuGcihBjQYyWemGr81oEU4KhSwDNwlxyGzsoaxoowzTsda+
UWTyGvUBQChPQH3l3luG6uXcFvEDEAiEBfS2D0HUftNBeHmEjE0sUAbHN0ICZby8bPOyLHcJKjwI
LwHfpoy0uBoASPaUhwqBNnrZemnTXbvusFLbXl4F85zej7H4kJExhCXQKHEQ+zG5crPbPN2Zw5fL
EznpGyxHWXy5EZ1jux1KcRg0r9zzMPsBwBtJoY360/8x3a/t95MzvhxvEU+yCExlofDlUGSe7ss9
aju8Kzhh8mr9dJ2o6S5GW9Zh0Rcc1cTPxaFrvS1oWfXRPIyx958jDTkHbsiNuSb4c243kp0iCILU
4WxU/PGkyS6OKGRz0swm2ZVx/cuU1Sc3S26J1Fve3v/ixKGcYmkELTIHd5EhFU3cVVnAJ53ufYBL
r2+zY69AVFib2bl9/36oRX6Z5QZGvzVD9fpxjG6McGUqJ2+aecHeD7CMh6hRTnrOgk33bJD2Cs+G
V/aHcWe+zPNZe0uszWcRE6vUNUJ8jMWh1gOobLiQ9NeXD9i5qPt+QotIEVdWmVgVE7LkMTE+hdPO
aFe0Vc5ut3frvzjCIi5xv0uZRGV5ya9yH2jbYi+vLs/jbKDAbZOnrz6/gZaUfpmOhS6hgM+Bov+j
Ppb7t3XhP/Ng62f33Id7P97iwwGBSZA6a8QhL+9MUNHVIfP3/8c5LQ5qNE6tUvUEvyYNjo5Ocgub
e7ZIvI7SGui5uYFw9qwZyo3UzPupyfDfdPyV5XuDhy0vk/czXayfP5QlmBbWD0ZDuzXL6jANIuaW
HD65EGuDXL0p/fYIFnyjaMXnwn0u/OQrZHxodNlXmffXPaIKtM7pLlc7HlKFVwh1r7v0my9/sLU1
WQTvqa1p9P5nTVQXM9nr1TVZGWLZGsRS3jJ6ak2HELy/04Bzhsrs7i7P42yYeffJl4g9PenZXwUL
b7yE+pbb5+0i4s/pkTBT7P/Vtfd+wEXgzHkYmzg0/yeukewhm2fcOeXGuPN/FCv7et4wFzbUUgG0
sJIAn3Rm11YvIAq9Lpc7PqMRHH11n8gVuNxbSnw6HLoEQEeo/ywvWQiimMjQ1TrciOs5a3ZHb7yv
eqb29kGV36sX7PlN8r8jLm68DKxiPM1hOw2/1PZdYHz/V3Ebv73/P6n5nfAuWza01hirdo7byR5a
WKb/7taaxGuzWOwJ067VthkZohZ3Rb6Fpe71yUoSuTbG8j7NmyBqfFqQWIUAhFO9oY3vLVH/H4eZ
f8a7ryWAAYMiYCrZNAdrOPXZqvzIvKiXttniQhiVaaKlyaInv7jouq8Q5ebUwHyZHgtICv8m1AHD
pvSDwOpJTTMqeIhqkutHCR+FcR1WUNnNlch/dnH+d4ylOqNCEYggzxjJeG+P7DEdks2vy6HuXIaD
AM9/57EsEiP0Q2ukZAwQvCEMJsTqLg+wfO/NcLxZ6QYkx5tW/OLR7mqSx7yRoRFgRJ7ffAqN5NZM
2hcpuj8NwQc63I8wmL5eHvWt7Pd+NzAs2MMZ7kRnzqIs+3HHgYk3taothsMYhjZkLqUsn1QgD9Uv
KKhWvwuqwg12CgXo4muZ9Bj9NMM0yitq46La4DtS3mjdmPlfctMPZwF0Mf1OU9XpfiaNSq18dPU2
frHROYGaW1dB8DXUizE9KqqoXxN4hAVMnkG7thWxS6d6FN44KcazlOmhkI79DGtYyTYOcGpnq/go
wmzTSi3zja2OGJtpU2P3u9AfzYlLXHFJPik0/qTYUft7q1SCJzQ66axKUfef+JeSdBeOuAF5EP1C
/7bwHYr7vuxvMtN3vynNqP/W9ZT72HdxuTko9AEOWlCMcleacuof1KmATAOxTLxaQxcFWx3KG2zs
FtOlKzH6uX81zeyyLRaQU/Lt8lqdvPlYqxlhhDr6m+ricp9HZkCHvi9bHDXiUrlJDMvybyoDaZ5t
ji72qzkFgbvtrIyOvzf2lg1TqpDpvZ9p9kqrYg4Si21DoRPkKwQLC/3DRcytU4yT0hriplUCJIG6
W+IINIwvnYvJWo7Az0r1+iRtZu4guEAA/Q+PZ1m+loGf+o6ft4e6jdT6UxJV8YPltyoeZcBwrG0c
tuLBzH1b3jiZjrFDMRXpRtWCO1uvqUM6Jtab25UFmS+vxVegcUX9nkIbz9NlUa9CpTiPhNbxoxqq
kpYbvHa601UbMyF99NiFzVUTp629sWQzk/xtZCIfYlkgqeH4vWN6ZpGH/spT6TSSYLCquqDTwYoj
071YG0uq9IJriGCWP8V7pxR/9ApiZTrSxBsdWiru3mqbf4xat1Y+yPIFRZmP9tns3YYQPJ2lRV4b
6RVu96qOEVIBbbDDXGQbw1DaRIbZbls/uQMWtRL7l3GZIdl9b6A0Ae9suRG1jnpwmBvjQUy5fVsr
VnwPNcXfXV7p5Q0zj8LywS6AkCjcJTS8aAO30xWpHsJUAQRmKu4xy3oDloEzHS4PdW5CJlclJx3Q
m7YUPROxm4+aaNQDtBRw55YGUCJvITes3Ddn1mpeKRcd5Vlta7l3cyRplBYtk4OhojQxBZb/4HbN
QADt4kPS9Bos/2K13ncaNyCe0G11TAo6FgHq43WT5thbm9EESVGOtLMDmWuU5YWOoJKe0rTxSIwr
xaOU2/wpg9n9ZdSJqhsq+8aP3JZB65Wu7JRtD3sURnymJq4n28b44redte8wa/ozm7aXW0wtqJRW
tH9o2xeNq0GiDVwTFqBmu57S+j3AuCFXcO0szfh7UMY9BslS+6MN2b1A0MaL0tDsvBK4IG0M5JsQ
yZi0p2lMISQhV6M+VU1i38IH1L/VqlZ0207aiEiir5BQsQ0y48HvNXSJBlPRH+CRMrtQdVEyuLxh
zoRGTtrMcYTxRtt+CQ6Bp5CUHV/iUGig37Bc6+EeRS1l+ZnLHiibpvHTaA/HAB0mOtnaptJC9zPY
J0iwRcnrHdneFEWCy7/rTBiCIzOzQan/AxRfLLUGUqeBrjwdwETZuwklqE/49vku3ORh+pMLOlI7
lOUQh6n7Sd5UcWqsxIaTF9V8bOehaerP7jhLqHFrlmaiwLI44H1B/6nsy+TB8U3lax1PRClTS6ND
WtQVZHnw3Fdpl/qvUeAY3zmemgESS5EtsRx+8kqgPHOVA4eizIiWuA2CexkpKytLmtgW46FN3WTa
+jDbnieAtAmGJy1KgLVWFLPGjNMruxod4Sd2fl5cjX7W/m0/g5mAKZqtD2yu8pPGcOED9Wx9Iqgf
i6sQ8KUfwl0nl/9zeT+ciaFcCjo9UuQ5wYEtLoeRBnE+xRkJleWr1yKx0O5CBfWzX6JYeXmo5cOd
Kc2m19ggob0KwGQx1Ax8Qx0ehdxuTI3bQbXltgwDpOHHAfm0Xqs2eTUZh6hLfv6LgQGScPvOXJPl
HMspV1KtLYdDIn9p6fNg/NL8n81Ue42969W1J8OZYDp7Hf13NGvxZNALts5g5AN8nV9uCHERn2P5
tWhWFu7MTfFhmPlB+e5RKuOk9fWRJ4IzYye756JR0biJPKd51lp1JWos50Txg5SFSwApQVgPyyOL
FlIR2UnRH1TMS53vsR/rv+s6BC5AgojYi1GVfrBy5Z7qmTOoAB7xxvygEbWYIfi5yc4KtTvESNy4
t+akkTsWhR1Gn0ZXNMGDdAAxbNEJiUGGD0nR7UVT6ei0CSG+5thY1NumHgLrU590qstTpB7NbYQO
+V1NW7L5mZpdpqFSV8vvbeN3xVaV2OZ42EbmN4kYFXCrIcBM+Sftk+y5xcYZ9bEwxeyN97Mr9snQ
kGaXZt9Hj81QBNgz6y2CGgWK+ebKCiwTEFZg5jHbUIcImyQhH5e7Fqk1BE4w0NcskwL5FEFBJQpL
d82p+Zz0ooW5HcSeGQQmlqmO5YepY9Q5uVusRvafSNqK/clMAzX8XJKv45sqk1jnxd34/i6pcu2z
GrfxHyvrnT16Cxb8m6SHIhtoUYjOy1hrwbWlKg7O2mUsfxaj6r90okluGzDv+mdb9JqysnWWQY2A
NmfZoEzgb+E1vYg0lQvBFSCTc6iQmNlhx5WCoVVAzSOBMsQrif2Zs2FCXeOhASNCJb3/uDJKpcQ6
l8FwGIbuu9qGHeIV1u2AhJUjw2plG5wdjJuTJyc5F5YbHwfTgxD4WUooa9IKHVw5mT80mNf7wnEl
MLzaX6tE8O+9f0ux7WbQDMgIXM0gsyxeLRJtkTyOAh54wig/db4ZPhQIigH0imAdbHQn9se1W3j+
N5dj4lkF59NEkJfq1Mc5dmiPKX0g5QFxtZ1vPUFFuW6m5ItjBbvOao6oZF2XsbXPISDIWc9QlUdB
Pnn50jj3pantzKDl+bwtgXimi8Zxbwt5COwOjbMxHbehWpo/SlNBANSI16hKy9tx/tKQaZD5Zeaw
mBcr66h1YjWYKxzgS5V3bVBHL2MYGYiLVrzn3T58clAt3dhp2u8uz/RcaGFI0J4z5O3Eo4J8rE9I
BNtDD09/i0C6uh8nMe3/fpQ5kQH+zdE8cV2sCwNJBjXm9g8BvWexq6J/qSR/fxgBLbBtgI5qRLDF
5QtQyZhCHEQOYE8mOPRddg1mMr0xskR/yWur/3l5VqeRhpNPtQX1GTiQJ2xhI6TUxCFhvNp9HQ0b
3Qy3uOs09+Wvx7F5R8wiEBr7fXkOq7EtER/JBtYIjSBfWpQw3BhdJjct1rrUy8yCnQgiENFnuI2E
z+VlP2hVpqeTMasHqoVyqDTLSq7K0e7wwx4RsvImjc20A641iWNS54P1tdP0DvCWbqd08frewnBb
FQlKjXBUEcqykSKmYlfbFqKHLeQgqzcG6+ryJzr92cAZCfx4L1IwPbEsUIjvo15G7sG1/OGLTt7V
ejIt7YcpKLPJEy1aD8Lyy7Va+plA8eZXz4UJtRjKwcdwVZfwj8YOscVRy9Ffi4ccTRM9v27a0fgS
zLqxl+d50t6b12d2mSRaIP5lL8seskPxFRxSfzCVAD52bffZb7wMfqldTXnLqs0gv0rN3BY7a5T1
M4/00tzpUal8Vij4Fr8u/5wzcQsaLAUmEkT4AfZi+qmaOkrul5LyZ93cgPgCDjwYaN4iNKbeoSA2
VlxMU7dxnC5ZuefPfHoYCdReNUpMp9B4JN3GSrZOc9BF8ifQ0y3oQTrcolM9ffTDlYvp3Ey5lEBI
kwRzAS/uwmawLd8f+wYkQlPZ27DM1N9B2AJKGFQXfEVT3Rq5KOudgwBKtbn8mc9NlRhDO4Anqnvy
eILrQSIKPfAA2VnzWtf/WTc4qQ5IWyWqWKnrnrkRHA4+mhqzIsGJA6CrTFWj2mFzaPQwRuUrB5dY
D2uOT+e+J4454M3pqyPbMR/ody+YcUinwh2y5iBLdLB5BmhXdalbO4QWxysTEdCdFIm6F4pafrn8
Mc/Ob75uHaRkKZYvVrLE9TOyyrY55AaAYD8K20OWO2s3+mlAms3fdeqp1CUAfC7mhxgiliIhJwNF
1m7XIoB5EOkYbNpRybZskZ9pLseVlTspOxEcWDBKB1xJ7NRlNELKOjIoXsiD0taK2FShVWle0eTu
k9H4iuopcYFjGaleZm4N1PQQCaD3WHHtJ9qt47RtzCs8wPzx8hc/c0+SsZKUa+Br0NtbfIu8QJLN
oD13UARy/p4fZkF/QK0PyVazM2N3JTCcW2AGA75IrYF8YBGUYgPCqK5wWrI8Cnd+a2ubCf2wlY99
7kwCnKdPh3qFBbD24wYOoJgWIKQZpUi+ixS7DaMS90J/huf4L26ZGaT/37HeSlfvDguigPHoFJk8
2Eb4hQcawt8+cma58ZDOGo7/YrXQ7OHwk/mfYO7yfEAa1rDrQxYboeppfoUan+ZO3bRJck3N/z62
USlFHQ9PI+6zJaKjGRPUUeaDElvj9DgL2e1Vo09uBuS9HtRUH1bGO92Ms3+Szr0BFhrs9+L41zCX
XBnPZT5tLONvInam4K4y9fylH4b2+fK3PN0k7Hg0HOhFQWYCTftxk8S8m3kwh/R90uQeZkzvDZBW
A+zthnRNKexMaqDP9yGFApUax4mKA7omPewG0lEeilb6aPpokuSeQBjIx0JAUjJwYs35Urvj+FuM
iBFu47oIXxQXFUv+ij9W7swzn5prRCPzgyBJr3A+qO+27VDq1SQyqroROsg7/j9/G7rutJssBLsu
f+jT60Tn/UKUoQiKle4SKKqHOuJZUlUPFuUe5DrluKkdkCeWSEZPiGzYqjSHtpleV1eXRzbODI26
yKxwpTrEgbdK1rtZBvRXZw6wfTCCWPobtVX7r3kdTr2nF6lOo9w3EU+mRGW+hlha7UwtNNxdNMRN
uk9Nv3uip1/Ku9YpK8PTRdeImzHLVOXK6usw20ZqnnfbMe6Aig4DNvKFSPotGaKa4AXDE3abV1od
ba2qbbNnauhhtO1bHXajWo6xeuWaQyFvE3fQhiMjKzgFTdbMSUd74zoSEe7XdSZQ4VNLPzmCL7da
T8eQ+FFrxbimJ/f2fP/4vOdZZnE1UgumqLXsQARapeCK3piHMshT8RTkLUaMSuGXFvlqqxWeoqh5
8b0c536sEY4txEMFCQSvJCdztkM0DvvJ9nHWM5M4eqyDaHKvJyV0zWtDke5DpQf2lwlvwuoXKavV
3KeOhNxhIeKKeZmpYRXSRXgJbQp1tLMDRdTpZ+E2CLybtAT2PtKIxkqOPF8EH6cMeZB4Ogc4AwO9
xdsez3iqidNoH3oLn46m9Kc7IymQTs1i9RaV22ofqXa3tQupfQmieo1Qe+YQksXNJG+IUHT5FvFO
j9xayfXIPsyl/kOKZpfXWbL+2lXOmvLimZnObuDcurCi517px/M+xSathtR0DkidVI9+qKrfht6E
J5jxhTSvolV2b+UqEsQN4Ixr5EXd75cP47lfwNN1LmQQeXgqffwF8H1RlO5DFxU9bQy3fPrq1VQl
pMVeQf+SZ6G4BoqqqzCoZtXaIo4ibaXFdRIPaKZg6I1NFlGBrsPig8suwRsrRzFNHappE7tD+KY/
rXkqWdbBDohAOa8FE8nrFbjiyVK/jYyIj2ERCrnfPs7eHfy+QYIgPka1bl9jyxvAdSDYXAGtT+yV
e/TkamMw4jpZJrv7tKSjp0gHRipSaTqZJQIUPK2pU/9uepntWyQdflxe2XNzw4eKWpxLu5oyyMe5
OdoUOareJ0dnlM0X6acKsmWdvkW1de2pd3YoKIq8LlX64Uv8Qi4p3xo+M+txS7pOJy391nZSmxEk
K3fHuZGYE57XaGnZJ1oFw4BiQlQHKLB1qINXzuCC0Hbc6y6ou5XlmnPsD1FobvHBJLctZHdPo5BR
FopR6n169LXA37dtjdmNpaeelseYcmitw6D+4fKandsidHDm1x3qRJRIPq6ZPYshutD7jk6BTBAF
7XQHxMwk/sTtpkZvY+WdcdJc/p8+Jv03i8IIXc35aL67imWnZdRRZXpszCC6Rgi+2MVDyPlLxTcc
FzNPr8kEpEJCFAhV2YSOJE5hYvVdT+unynXW1BPPfnWSWup2/BrKnx9/UOlmGTzMHJGIGh1HL+lK
93fg0OnnCecjb16VFe1Igdr7v/jyNDyhrlOeQoPz47hG4RpZrSHbUGIXd43neH2QUPtvQz8IP41w
5VY28kncZXehncw+JgU7bbLWQAo7Fd2eIy0BPJDcrrtCiO7emdTsV6jlv5QSgyjXn0xPD4w1jYSz
g9MRmfFVOB8vM/owtUSWDWyzvpzqHUxZgE0op+xwxDNeHauNtl3p+4dOyccrkCp/rYU3zx1aJSuM
kwFyQR+/Na6TSWaYSXpUDYljfeS3nzM1+iZjOa2s6pmbhfuVTIJiMwy9pVyiPfnabNIGnRnJnuux
iqfNUAm0ktrIhT6LwZyz0WOcNq2x+efyhnq7ORfxY77bSYLeqo7LxiAeRAm+EWSImWu3d1pQIswD
pGwUVxQ0ODfkfFOBhkyCRilXhoKS9mBH1GCL4EathjK8Lis7crwWmRkwdojUqijb2cjvIExUP13+
tWc/1FziUXl6kGgujl2GvRJ2EQghmlElbhrTrzZTh6Y1QvNWfNtaan5fpcmANktpruiVnQnpM2+S
qigajHPF7uNuyM0s9dOcNVLbyIq82pXjP9YUTgxtTysx/bTew/VLhWMGYc66OstFQfLc1ZqYrQeq
sXjmTYdFZiSMA/WVelcLtzs2UrMQFVf7jWzSZMeNiQiTRLiWX0aN7fJnPxPv+TkGWm28dOkoLU7C
BLLVVTLmzssvhAEeSN45GkgP11Gsx7SI1evLA55Uet7m/78DLtbZhFLtjHnFgWgK8wFBKp92Q/L9
8iBnYvhc354rhVC3T7RI6FPXLcpP8y3mVncwjCt1o1cIV2MSU+Gh40Y4Hwi5soVP4EjcZeA2qapz
3F1MUBchXAifXrwRcJf1dmx5wHRyNLfTAGul0IQKFd3WjlZvS8P2UbuzWuPniEL4v1hRjZsbSRmC
DuXFj7tZK9xQg1rNB55U6zEqtfJnlwemh2cXLndNYqzs6NPTA76EHp6BL8D8SlxkDJOO/l1YIfKR
N617A6HSvM+L0PxHZlW/UjE4NxTOqgjeuCYbVsyb+V2uEGuZrzo1YjeTH4jXujSCzzLQOw9BjDWI
5bmh0GjSSYWYGSDLj0ONll7w/OB2bJSwvxKz304hg2SvpeEa4+7sUG9awpRB+JSLDxh0nY0vJ8I5
upZZX4UIu3tzftGrMvhz+VicxliEauZEHITFrLS/2BrWoI1KHhbpETr6cGxqXdm6Ve4palJs+8Da
CdGMyIxjvnB53NMy12wVC0APtAWFPLG8BVEM0/KEJuXRtOqh8KykAcsd4oTel7W8R+G/9yKhWBvE
/+uDzSHC3gwNRnw665UtdBp++CUgTbiLZzr00ic9R6sN7Wbkiztp+D8qHEbLrZkUebS7POWzi0qn
hFYCxf2TB4mdoKpbTkV2HEggb9Sme+1yP/xVK3CiL490GsGxXObxDPiYih2i/x93qtZ2bS9Hl287
4LJnphF6u6C+NlGipJjk9nJ/ebxzM6NtSruJduYp+gBXkiCSdZQdx6x3Hzq3GnZN0utb0afJyuP4
3GKBAASnw45FSHRxV1BJKlqzxpmtmZrymxaq1jXl0LXq8ullwQfkeWVzY/A4XkbtELgoDjgWwlVw
U1DLHJq7eKwLfPhUa5PDjtiQsKzpPr8pdX9MzhgV3JZN0cE9JT0IkNJBEjAq6jJZteFNRmslHzPx
HQmE/EdFrbHaRHEbPhZl2uIs0gRVc1Xoed/vNSVK+y0tGcwH8yrSMWWJ6BO7kd5b9zM0BppCkTOZ
fBruwTWjvh7Vnf8nAn5leWbv6iQYszjY5Z1xJrdhTtTNeYbPWtbLV3ii26UJiiw7ylzgniRrG7ZS
Rv2Y4UKsoTcdhYDYi8omfFT1qLBJO8lKcaSwpenZ2MFnuPSV9UrbRz93ROaXtJh3ETfVIsJy6TVx
74Q5hQjIZx5I5AHTXRQzfoRxrT8M+qA+JNo4GB5YPfk1yIZRYl3RGA+Z6Op4U/ZqZO06TQrKkljy
XSeiUo8TGvyowUjd/mnIqP429VE6EFDtbNyOQ1Fv+9So3Z1qKMNXVNgKAwslC7hiWUdFsnIoz50U
rlYg4rR/TqsSVkthQbEnFPhCwHNeiB/Vz9wcx7/tjeAFA2xm1nXgYcEz9WOsMd2cLhO8sWNBdnV0
7Mwh1tQIZjgo/LmxaaxE0ZNpcVmxk8AKgGJF1HAZAJS8rYoRKxNsFLJDWY/txkrMaWWU07wNt3bd
mTW7aQVQY17sj9Hn0kKuhXKv3ndeXzWABZQcYWGkH8L/x9l57FaOZO32iQjQmynNsTryfkJIKSW9
Cwbt0//r9J10SokU+qJQNag0FIMRO7b5zFaruCOMNBUhqknNxjJXPODyZf2hE/KXd7VoLDM0ZPB0
hpD/ubZeQntEs1Jnn4z9ePY/WUIFpGLw7zP6LXpTd+goNJ5rQq7kr+BHUyh5jsotXseKpoRqj4Wc
a3fDJchH4/7fj/p+60OJocBhRc9+EN9yqLHXcqxwEkirMB6zU4kV7RLl5AciMBOzdHdz4Xa3CHCi
CmefqX6BYM5cbeZMlM4hme3J+OGYfAsE/ETobuuU/BA2mTX/ucaYxxvlwihqr8z5CJA4+0gLl0lb
KibUd6X+w8b6drPQ08VwBFgGe/e7DPbiJCUAZ4l6AApdWLguIvDkeJsj0Bn2zWIcULv/qaH/Lcfj
mcxIwbucWU8U/n++IprSiWDDnhVtsiliKbO3xavci0nPH+nj1xeTYigXopyM/b8/9/f9y4Np4unQ
1jhMXzW/syw3ZwP64H7ua2yzipTcGtx1OXz++znfdzCxh/LmDEsEMfg1M4ewZMXucvajzrFutmsX
Md4Rd90McdUftsv3V6J8Qk7w3H49F3Zf4oJhQmWZzcbdO4q0LtEwsG/Fis3gDxnc920C/hnHmDM8
TLW+T++r0p17e+bkA3z7MBtv2uUK1pTw713zvq/K6Upf8/4nwOzfFpJQgKggWblJl/nPnVIVDB4t
DHr2zrDqG70qnGB2h3XjmPn0wxt+P3cAsKBYkF7ArsL5589HgfpfvLUy2ZRa8xIXOMXWcjRD2xDG
vmdO8D8HOdp6YIC5NxiifXszSx91rbdWZAbidsZvMHXbN5Eqzg0ursX/DPSwzj1EJji8HJqjX3HA
VrWWMi54GJbmEIaZA2RXibQv8DaNd3kPIvjf+/985/2ROPI84tcZ7c9Qhb75n2sp5QDfwZlRopnm
N7DAqLm2Zy/P1Z6vYTZ7e6YTlwozwwe8nKofHv49uvDw86mDQGwjpPzlQk4wjjdEd1Y9QN6fPqLu
yU9pAFv052KYemDtrfUCZbp9qeKy/Un29G/biFKKYApWGJzQl/QDS9wiQymFpVZxUNPVYdPj3rYd
U13Z6PVPAoB/Of3cERYVFbQWcGFfqmVRtma5Ajbft5aVvoyVsh7i1KjDf3/Ov7wTMGFUms+xE3bd
+df/q6ch+tYWiOMq+9lLHNTbTRNJwS6QbpddwZFkvP7v5/3l1Jv/YcBTMUID/4pLsiEz07xylH1u
KvIktA63eYaf+mU3jvmP0Ffi/tftSnF6xkEDtz7fgPaXb0YBpBSAhXD17NfKX7zm5InZ9pdWv+Wy
QCx3lae21fedK18UazqJIr/WNIzOhOM9mr2IWhvlAv6zo/bZM6qMZO7eIPgfKMK98Hol0qv4QlG7
U+WaC+KM2icX7a9BV+5SDKNpefweUvTRZ+kdy0nBhyoHSaCpkZR9uMCG8ZdyCMjIL/s0K/0iwXa1
wpNmXFTUqDUP467xvhnG6gwYDUSabABTb0fQSOBW20fNK7aMKs5O0+YUeENH/7rBDK8utW3ZFSX4
q/loW8OdWU97gfQmyqWPAII/vRYaGC6SiA6UbhgL9+SoHbu6M5+suImkWV7lY/ZRIvV7myXWVVKb
T2qrPs65cRracgsIClcFqzoWlTqGRg+kooqh7hsbtYfjVPfUr+ZvOhPxpoebuRlWL6rM4VVXx9Vv
yryk5ES+sk3UK7vKoqKMKz/OKjzK9Rj6JOOQYC3Gm6pPLviLTvFS2L67pLsOEHvVFjtMuEG0NmGj
KtFYyd+yim+QEPnsZbNFN78JymQ4QcL+aGpWKsb5s0iLy85zLrzB/Zy9zg30TL5MQ5b4OLxex6hT
+0biREY1bNMZxqiCgKLmSV9W4EewcB5gHeazOBW53GSa9uzEY4TqMV4hcTWxzi0zCiBSfm7oN+1U
MmyR92Lpnip3vKy1dAiV3PkUM7q5uVzGIM/1F+EVz3M2/SoG97c14Ekf6+Wbvqgo3vfrXqvXbeXW
4eIud6X6aPd1ZI7Ge5KvkaaIJGgmuyDuZe9GF7+3aXOZTN626/sj7bXEV9YJhnB5jC1AC4YDSKRp
jVMmwefmpJwGJgyLWWzSZHwfGe5NeXyZF/WNKBs1yMty2wC36Cw8ncFbYlOc70YlLjYoCFpBhgV3
JszOV81527bjHKyDOfi5E7d7ryncqJ6KvTTsXT1m14qWqAFYbyQtCsSK7eTAPM+Cl4eogaPfkHLj
hOK1qp+t2bsXy+PijEiCjEYalrFxnZjj25phwQmS/1lvYzjRNoJRbd1u6d1vOqPbmGLcWkoXYkP7
bvUeEoocg6ahmI8d7d5p04fWoT+FT8PR8twLdDVSf12ng2HS90NjOeS80yewsy0ZyceKdzPjQcFG
rE6KY+McjZ5FNKYso6UVeVgYVJxDUm0kxpTNaN2rydzd6/p8bHLr2nXkW3PWp8Xh6q4tE/a5InaK
VezHNZkC+g1HTx3uiq4/dkvxWjXttbdikDFYT1oNsEtq+FDbL5pHi4JhFQAuGpEYXty7lSF8G/94
oS8RntCHaS56fzXLXyizobSSv/JtTo1SPOWec1q9nL0hrfsR6rElIK2KaToMo7dJRAId3htuRJFc
Lv1ynbsmCHQ7CRfLCUgxQjuHD9qVq73BcuQBWRZwqpOFkrxd/jKq5aqQ2a2sxODbdbt3jPakLNqv
ZiivJFDBPBHXSMYw5DC6Q14kvwBNnZRuLtAhn7LQ7rKbptaflFV9z6CiZHUaIcQPiKt3Wt8sZ7Rq
xi4J48IgcQJqBiJuqo7/T0QBF9ZQYKIAZ4bxdyLPPtNzeijwAEG8JX1urZZOj7BvB7H6k8ALpzb1
U20aJ0uj5EGpd6Cxu7wU7niRJ81dUmvsWqt8LMyJGL/0CIzk2nFotSZql/GgOPoUIa/cRNB2Tom3
XrSG2JqNqQaZvr5PYtwts4Y13Ow8Laq50YUoA5hfQWHUEY4jDwSWqzjmoA3aRZfyo7jyCjeWMO6N
V6CW+9XUaj9GlMa3YvuhNstAGZUbpiXv1Rxjde+8cgwizmoc5BbX19ilzoMru9y3esuL3Gk8gfqb
Ajse/bFa8bcflaADG+inSXMjGmgsabnwyfubtOkwfKwvJDa9gZFnh0Sbn7Db2aRTfaWPI2kcq+PZ
RKYRqx4/N9sbqXDqe+n6HquHDmVH2JDtTT/lb6qentk9xqPMKxk5zJNSuguHQa9SoJRmsykc62NS
2pulzXZ4l2CIojWKP+sVTBvIrqPSvtt5f9ckrefHjZLspamcPHqJwdzMv9D7RtW5qQ/jVMJh643T
6KYW4n8NPm5CeY9V/RE34C1Eeqzc44YQ3rzFMtbRJ+F9kJUZok5WV0z6XrOmNLeuMgMInKTvpbZL
WVo8urLAmEB1Is0VAUpJu24uBR5Q7MBxWa6MYsL1vfZOrZohJFHdN3NzLby+9EszuehcfSeE9e5p
4ipW2yIY3GJvpnk01C7tLwQlJtUORjXZan1aBY2XX0495jduguiYYsxDOK7ot3jgOdr+0ptRJtLc
CquKtdpWTFoXM90aK3IvrbSuxvPPxJm6FeYIBHne2fjM4lFxHJAjb3UTnXBR7EW8yOOw8LdIRCQU
r7yrc7MIYtO5SNfmOWnNLR18JfJGO7Sr5ErpEMcoSo+HjebzWfKiMYvO18fuqZN2j8VNvEaptpiU
gUNQJ96rwd1CwDG3k7RuucHHoFWafa2s96naPTlNY+2surow2/5R1NVepsmzbLMgG8Tl2qm6j1q9
c8SJgQ2C2wnLuRSTHTlaekoFHDij3bWmuE2TZJcsZeRy5S3DsM/0ersMRpSP8nIysifFlNeAgaJe
PzeYdfMC7Z4jY8GjqXOq7b7zTdEfvEFuE9HuJg8AQSWRkZrag/TKt7pNLsigDssqAsVttmUlg06k
Q5RP8lpUODkT4j7imbl4rWmRbCroO7nq452h+WOzZn6P9dEASzloim70Zy/FHnp1mr2+LkVQ5nML
goFGoZoR1Ix4p83F0yzM6mKWuXI5Yo7VFaYbGmJ9Z5PvtKFq/TK2flld/6on1Yecy41t9ttlRLvZ
9d5KUKhGVpm+gpvWnRnPCMAX450e94fW6vDYKtoAIdpNHuOLNVbWLm2N2zTV9EAtlOMyQvHHnemE
77kMGD45hNsJulMbH5TMREYd57GIcaN5Mo3uWJTNEXJaQ0d1fE/neje4zcYZRyVSYrfD1sMtLwBF
PbRGtc16FyX5Fc2XWCr9RpvbN3Te241U1OssN64mLKeCSldOap5ijDWvkNB7MFXmDSy0rVIN943r
7LRK6TFSmXFIH+MPRZdXytnpHiXu1dcm1Pcrd6dp0zE3pw9YhkGmeUfa0A45nX3ZCXFhOLMeGh7+
7vM5syzM17jtikBR1SnMq2I7ifWX7KorIeWFGTthkZAcQbAJGjw8gt7IP/VERQkgE3hxq1vG8oqv
2GhntEW2tbXpwhpqpBstuOBldlkUA59rMAK9Ni88nbml0X6UK7USe9gvXOvQdw23aGz6S1GYAGzE
QZfZMdVrgR18/msm9QyJ+CIy6B/5KfizSK7eZlzl5YjYqYjpSeCTOZ/T5pc4Ha6SasxDYbcbeLf3
Ci5wkWN2+k43iy00311dK2/DIN8wLL3vPfO3qLuHXs9TX+TeET/sS7oRWIHRDQjm1bifYkQR2iTd
QODZQQ2qQ4zqo2aER8xu9XUNnB1CTH4ziU+0rX6tAOTdrNJ8t08uHcR0YWFfNo2SBngldfu+l3sn
T28UpfVV4exxFzhKm1x+MadX2IjXnkKCLZfhZc2mrTjTd9xF8XGPXcISVamAdORX3Gv3bAHr0Jyl
phx4iG1+ly/DJy2bsPYMIiqO41EGZMO3uzIUhkWJgHBbMLpY3SWd/aBM3SYxrQ+9tzl6rvkulKbe
jA4AljJJo0aO9abRB24Px/zUU3FIFtdvzY50v8ZrrZ5DSGe/xbDsBmN6NXT9CoVSFqodgYip5CTW
Vd7oYZqlW3XRx7tGOLd1QlU5kkx2kECgt28HIY44AXWRFiu3uUXrxxm7m7gEaB6v4Kzk8DTrK4VS
i+HfUBxzGDnjmd1AA6EKZBa3/qSWQ1jNiALYjjw1onzFeOEgRHdVjm0aLk1zQCbvgVHkY7P2pEgx
srZJVi5+ryH/KCb13cKvO0jc5mKc1hc4lFukja7NKT9mSXfQraIL9XV96xIG4Yma5YG7ZuTD+ARu
uOKwhNTNeKM1ZrJ3NLn4jMrnYJmL5KIdy2tgJTtmuhXg3anwXdHsldKIhtVKwypxZ793y/d+TD+M
2h18QaLoSyPD777BUtAB+jHpblRM3RbizjYz0w9NbU60rq+EUy3BNCVNKHXr1fOaxyIboM23ZIam
mljBfF6cWrPfwLltq3ytg65wNnE21KHXLLdOQfHUu8Mc5M30afawU+Ie6Z3Ond+nnL9bIALgZ/py
dOvmEiozCUqvZyAByhtFZK9LFge4v+/brHzRHZqgaVYF3Zg9NA6VoMsUVM7FQ9Uk7yRocTTM3hHR
rWM6aZupREIdGZDrVCwX+iysAPT8cdHt01QTh6BIYBQl3XErKid+TBJl01JhFtPIJHTNwmLodyka
WpAys8vVjZE8VrUXbDnBRsTDVh9oA5T5sllVUJiZQ7GKkEhcuLjXi0sTVmLQzfZ73Pccucz8VXNf
q0K/0525Dabe+ehWC5pGd031eKXG/d4a688mVheOVEsZuz4jZ8IWdW7O1DoHJX/fLLTbmCjkx7V+
csU8BejzrdwYytGsuxPW2q4/2WYdGjNOg51S+L263jceObc914e5c4edYWAt7sqzTJ0x3/VLJgPu
wbfSwdcxU6ny+6Q62Z2sw7ksdn3a3biZum5WT4lwC4V8XSbPnqk8JbW19TwMB8vcLxEMCSoUTbxe
BIan3HnddNPn9WuiFC+qoW1dWKhBr8Qb21oOsseAUOkjPfeCPHawQWoU6VezsjfOLRmnfPLU8t6y
rRNgF6KiscP6rwicobgUg9iuXc0WKgZsKIdhgxvoVWf2n22q3tSx0gVK3NxLRzmmME8LU6veyoKL
UnTl3Zxg+oXI+Q0F4euMBcrOBijtjCUShw7+iVy3eeQozhVOJniOaYclGfdrOzHltwc1GAdS+rE7
Not5240ygvfygrTMY144+9Zd72QzHYp1eEjn5li6jOca0SKqU9i7bLCbwM3rOwYzIgAh8UT77VQs
897O3W0vSdExDDkzKWkQSLKfuG3oT4nlYNJ9aJOh2Ngzmmoj246czXmw1viRtHrYOt5846rZTnH6
NezM9tmcBB9Bj3rUGfgzt0o5XEyZslvVaVvN4xVyZUSU1qoiBFw+SrM9nC8crHexyzH1raULKgGy
M1ACytMazwc7KQT7zuBIuFnOhJrmxEh1QYTJXrMiuTNE/rSKHgNIbw6GxLtePWLL6nD0BtNLuFBt
TGDmK2ZOn+hgUd96LGGKKak5RARsrn3dSH05Dh+0Cx/LfMo4ffAP1KS5VhswAPkQV4FQlWfViyM4
aCrhBE3QdkVNS9bvqHF+GLq8XMsk81VFPTbKcL4k9TuZ2Q9mpW7TssdU0zJ3mdBeHfoHaWaiOVIC
V8WZ8kb3Eqbw7gP2zGmgl8OWpOrYYmwY9DoEo7UOz9x8+lRGYIks2dZD9qTp3Uan7grSTCs2InWP
qtE8aHn56qJXGgju6zWt9lU1yg1N78RfaYFEi2MLv2LzwA+yQi81QfwmoeI1756V/C4KpY3yrt2W
9pAFHcVMkCUt2URcbei+LP5kKKite/pt7FWjXzVevdMY2vq1l5QcaS8s15mr2HoBV3wnh073FxXB
szTmuluzbl8n/bOXzMMmz5qMy1deeAqrUc3lBR949rucqsdOy7sOZkFnp3u918J6FJu5b5oQz03y
pFHdIfp+lBXWqdgl8udxS9F0zEeNXa/LnOaWc7v0wt0bDd2pblCMKKmSR8qzF3P5Xc8ZsWwl5FrN
e7fOJvaqpuer3ZoGbuc8tmO706w5nBXF82HgPcRTFZGNXKdps7EHGUyuvS0T4+xHiyegaBBfB1xp
Hqd5PGl1dsDzIdueBQG38aJhlrtU92s577qm3hWY8GKMlVxV5pgEWkLfoJ3CrKNOrWHa+EldRU5a
MH893zbTcW6Xm2nOQ7QiT8QbiPOWtVnLdYsUxqPhDFoE8vYSY+Lf1B3v+qA9dpq3N0SycwE8IZ1U
XDSZs0G+4GBk06GKNW0zx1YMe4mkzXSmk7vSOcgdcYm6//sqEnpW8tVLE5xXc34LM4W3vMWKw26U
zs8IrIGS2p9F41SBTY4adqJ/HkX72FTAn6d6SX2vtjZSc49OqcTHNJ8rKlmPbL2ZfMaLY8gDal/q
xCNjanZ6Jpj2G6c25V8X88O1OOUZG19oKpZxWfLQkWv55VrjUttdsEEH30zrt6XKT+TAh8HuLmon
fUl1NVzZ6Xbj7oZivKTR82hM+pVhjTsVTbE2kVUU9x39r9UIrQXOmKRD4k8kAAFtxCIw3SaoqjiJ
aP4QDefptuvkb89pd8oI7qlwPhPLucnaJSjdZJ9V+rOVIOOsafJhXZSGLFl91Gjfq533nsYtJcRk
v6FI9t4pw3WJaOPqpRnNz7LBnHcZItJPKgCN6ILiw1Ovx4/o5ERInzzU49oFk1Of8Ngqoi4RV/Tc
+L8zhscUETQaxVPvZTvPEBGEMWoPRMQmky+VzCelNetoMKwbAhM6VbZx35FcA/eNb0cwqvu+Ke4W
DQd2KHNKsMTrgLAwYw3ZsY/XMrXoKE3X/VhjfK/87sR6wqTzUi/mz6FU93PRPvVpfNuQVpGGbGS+
XnKCMXfsW9gZOAS7tSUDc1i8TTbFn7reCgQDcEoHHb5F+/oDJNknuinP+COQwnXanXbWC8+F5I+O
qxdo1nA9j8reXCfhr9wFbeM8lFRkzPG2k0qQHbohhLLTnSWSaSRU/Rj09kpnqeg2xKGdN8U4tFby
0GVUx7GRXzoDu8Ye0j02ZLmftOJqabxtM1ZQDuzqLscSJKwyPN1XYmFjdcoGH9SjY9PRsAezDiqz
uzeUZqOOXFILNbhvC4c7C8+AYlrDxc5/IXTELy39x5RUt/ngzH6dJy6AvWUvMvFBY/HQOpKm89je
tI14GPUCAw06we3q3p9LxpwZ/K53/lNBbKU5BtLUadDR3JnW8gici1FSX4eQMvdcVsVprdtLYyK+
cSwm6oFys05lzMLw5eIcUN1cwQxfNBRUga1speScaMyJ0um+0bvPfjBaXxnBDCCqTnKYtvsZ0wOh
jK+aNfmDZ93ILqZfWptBVuEq4Zrpm5kJsUmcOkLZ81k4zkHrTXj1suZu9DASRc0vmnrrUfTKh7Zw
UOr1RapS9wHe3eKCuEaNpYVtvm4nbxqDaR0yn/bfm+Ei34nWjmjT7TTmz1kT48eZ0NqWzqW6mhdW
Zit+5bFzdRe7TPowtMvpi8rxLen0baFwOXpFVOWziVXzcjl61u8mTtDGHtx9MxXvohCW71rrgVEA
aY5Vb2D0b9d4vVDpiXmpJBr3bh/ZqkhCtcWeUjUO3jI9l9p8j516RfJEtDDG6d6pGrphVXwfS+Oh
HwSYRrIt0/ws3OFd4/YPQGzt6gSSNYYSLziz7TEM3+VZGzVmf3CM+GTYEjU5w76XszdslFm9R1/u
Aq7wXZ6WoaWYUYubeK57L2u9vi59fml603slsotYFcyOnOUjb7oxTJb1uiwN9l2+Vdd6i3j6zZCL
G66je73rWTJz3sOXT0Kh6k926VDXE4HH6lyHMBbHtiE0ZBVoTU0XW2RbqEKRkdCaGurbSUy/c9he
/E5ymTV7aq3pem2GKy/tf9GF1/xymk9ZwW8QiMw6Q2YHaVLeDbInl7FPuaOEXdKHSo/qe+U+uk67
tcvmzjt3yDud1mjt2uGK4bbfOHcAEz86Qw910R3SYaElMdJzkgYlOVL55Mahlk83s8QpWHYCW/Ds
B+qHdp6Y/wFdYBbMxNkBgg3e9hsMJM6UCv5QFe9lgokBBKjid5oNdyBuuf1y3fbHNdMulpJaMtX7
/LoZRvre5MA/EH6+A1XPiOkzPgQcEZjprzhGgxZpRzPV3dcqk9wNR7u4qfSC7MtYmJn5SWe4w0Ym
SfLmJbqmUQ952i9SqHNG5QGPDDLSPfkDbOUb4EA1UaTnr0OWAJCeff71/4ICABfrS06ws0+tGSnL
YV6HNtDTYf5J/0DXv38IwM6U6mA4VBQovsA4hoWyVp3OdhIV8GOU+GfvRG7eP6tlOY/XzZjp1y0z
6Sd99Goamaa7ej7Sy8mLaxRVTiwsDIgCosHbKcsGZUteaj426dA+aEraUta4xkBbNimoVbHdzggI
qiZhb6mCev7fiIZvCAqWDdAmnFxEiUClflk2xTBEWxYg3kA+L5vMTkQ4J1n1K6YSQtms/2EX/+0r
nWWWeNjfwMSTGLpZV9N4P8nUu1hSIybv0Cf2xL9f6xtQg9eyz+xMuBOgJL5+oxZN5i7x+EYOYn/b
paL7JbU8xSp01cN/P+ovGI0zVQhiGhQNDzT6nxuPsf9ZGodHMSyq713JhG0rB90auWqSagoVsxbU
Y6Jpb6a1Kzy/gdzz+e+f4RsIDkAPCBGW1EaC+xuMiqJtVRSUG/dkAOJ6Rl1xM5ZyxayOi7ZYaRwn
iEo8/a8PZY1dZCjA+LHM37i+EtSArVqUMWLF00JaF+swX+5n1Wq3q5UZP2ydbwaAbE+exxueIc2g
b79sVVx8CnoiMfjTovIAnWhdqFQLrdyx0kNnpqvaCG8j7NVfY/M9zsbnxFrIrR5mt7y2RsX8n9FA
/EBn7VgIxzj2fVOtLpd6sDIUe/buPLQM8JN6Uw31GNSi0H94+b+cG4DAQKxNxNVBkX+BU5VJmyQm
iqX7yrCUNlzhr9OPzHnu9t8f9W/XDA9AHduC5Hu2ZflzO7tZ2rieNAysRZm+h33p6N2Z79D0u8Jc
inb0y1LL9IusaxQPULdSVSHCZW9xGn+6zdA4Pxyv7wGKrc0/oHLPvMeviFWYtLkuUUnaL2fM3CzK
5f6MOGUKrGkn1EJ/ctH8Hjl4HhbsDsLdZxr/l5Wm82YWcUMWmwgGyfDXliP2VFPYGY29+fda/+XU
cp/jVMHZVTFCN/5c6o4NVEsIHnu7T6eHLutrdYvig/LQY6D8O8X/u4gSBG9/+MR/eyzPNKA8OBYe
COf77b9uSqunGTg0moOoMd60Vje0fNnWDFUxnenKbrtPBi+N/v2u36Mk2EMNvKzrmjinfzUWa9AL
SEnlnb2lpqHq9FUwM6bCykw3fafsL9nhzM0SpKiV8iea7l9fGGQwVBmIj98yJ2VctamuVWdvS7as
R+MigO/R7q3e0HayA85Wz+KnF/7LPkJEmAzpDLckNH/JEipsOQbXqe191hrlbuyMfjNK1QiTMv9J
APp7cIB8DNoS7aPzAfn6qHmdKoxm4ngXFzRdJ6nrkWbCtvn3F/zbU4gKaBhqwLm/CaVqdDWmktp1
N3C3Qt0ZtCKwJdDP/5/nEFZRhGDLIHLw5/aM81XpVnB0O6wRRgB+csVbiDnFTx/I+RZZDALKf4i3
Jvw/0oU/HyQqbVVLgC6HDAnt1Y81IRFlknF7k+DEcO8tmd6HFZra5QawFRgTe4F2RWc0zvdmbTbx
RtWHyQ7MMW5+0UrM77K0Z1DDGLtkXFnM2smWS/17XcfkVRrVlKMlqzRvGElNFsncuuwNFLpDzV6K
+96S0y+vg9ITSaEoBngmKiUf0auU3t88xvYuZjqovpR66hiR0Ez0CEpLGZSA9K17jxnbd77hFosd
IG+MC1VvrnMPRkSqDSCIZY19FWpBgb1Wo5xgtC2gX2AB7HIDOFdoW810ucZl/w7Okt80LRofWuLd
nptWHsZ22boBxshbRxZFwrTLKF4LJdYAMa2tYfhpl3rgmBY3LdDb0gYRDVoJZQN5APyRqiQ1H4Q9
rrcqBoYrI9Vq1X2whUDXevJhzwc4rT1PSVafbGVtZDjFK8i8qutoYVKlAS76927+TltCCxNS29kC
xrVUIMR/fn20y2IDWch4XzuWDOW0GGGpzO29KfKbUYVi2+o4JxuKBQ+jcpOjpjI7//fP8J3GyM9w
jktQFyglNOvLBZDRPqCN7yr7wnTAyKZGb95nmXgWSXI2J4vb0GnV+m7SRWL4bdsYLVls5YHeNRrt
CSEbE+UNpQM3j2gpaA4nix2f7h898LrNuKrjJQFHlk6w0cJ6mPRn1+mNxyLW0FWrub/VHy7rb5GW
F/Jc6lOUzs4qoF+OVIHEpkvrAY9m005/1WYBh58Oax26bjsxPlGMo4jBT/57Hf/2LVUMkXCI4LHk
v1++ZW2PhlK6VXLwZhqS+dROm350irBW5RraeCpvBL5QEWbO2l5ZSu2xzZKfjDC+xXtg/R4BnzYY
tJpv0WRW+olBM43BIa3Xy3ZmpmPURX7nqMzo//2+3+7S89ZFc+Ps9wU2yPmyytYQp0lRLgpi7Uoe
ua1tRlljGrR6kTatAEwc29rKorxR1W25Tj8xbv7ypiz1mcoIK8X4xqEYB2/lSdgYdKTqJ0qc5bk3
Rmvb1uryQ9bw7c7hTalrOKhkDefX/fOQrozeUR2b4j2HRNlNshXHsbWAY/57Qf/2GKRrUY2jgkOz
7cuCDnEHfi2htUKllD+bWTEYjIbjtvzhOeer648WDq8DV4HOyZlhRjr05+vUaSZraAnEnFomu6aZ
PR/qn3IY3WG5MJc1pyWco+MzeGBC//dXhBxJnDnvz2/cE5rzGElJuCfCMgGSrP/H2ZksR4psW/SL
MAOncZgGRKtQSJmSsptgmVkq+r51vv4tclRSyDLsvlmZ1b2FIMD9+Dl7rx1Z6rs5zvLWdT66RR4h
jiyA3Stn/+0tojmkyEsw2FQmRMZFdxhTLrnVsJ6RToVA1djPotd8g7SNGxw6cbX6YD+nuuOoYODn
Z1l/e21Kz6LtYj062WV5ycZuK/sBCSg499y495DxbpwpvzjQrGl2Fr7dA8tFOonWhqmt45z7PPk8
jqhRJ51RX232q9Nv37WLsZ4DaGzlerO1vPYwWlWMiLXcuLJ4cqzoy99/q2v20HojJFDAelgP1vLd
e8LQI81tSY61u4gveWneRZYgDqk2dkU5iG0SM1S1m+/p5CLvUNX02LTWMYJASV4YwLiq3yf4VHyQ
WDdOLNdncP4yPhAXQgsv8NU5lPpA1g7yOxoNGewQNMla929EOsf4La75v2zYVGlYT3kbVTvW/PLJ
6B1vOKSUJ09M3ZTrI2sztY1gio/4VW9gBv396V0tT6zBAA1XJiqJUlR2794CtL8yzhvGjFWoLjPn
trOlq9DD7+Ew8fj7xa63HsehgJBr7wfyIeqWd1dDxCO7sItOUwJ2c9YpwgAF7OqeNBhP7z+JLk59
QEAQA7P8V0UL58aW+yes/c2iwk+iG/BvoSV/YPPGqjs1bpNSxlr2K6lqn5CAXpRePxdtfL9kLbkl
rTxAKNkjmj2a1oxozhOn2ogv+I5+FJ576y+6WgP4ixj00oSlBHDJ8Hn7TAzSTK1oYZnL0orCJR71
6ewUcP6gJ2AKBZsYeie7jRnZIVll8mW39mVhzTIY0cj8R9Kq1MSCsNh3YnTltDoIKoFjfhm8TdML
vCq9mm8msaykqvcPEgoXD3FtMF31tevII/gIgdTRHFBcxGEwejPUVSuIU+YQdT/mWznprygYzF2e
KPv491fp6jjCU+ODX4/lkHOuuNBFppFl0AvtKPu+PMwIWsVGuMP4pdf4VvYW89D2RiHxwSVprXA8
BUm/WiLfrTMToGS9JWj3mGLsSbZWXmcX226Wfge5IUbt3IyPf79JoKTXT/mPrRtslgcH0n13zcRU
CysWT7meJHsDfqbSCUwopp+WRY2kGg4CB4AQA4LsIjH0R6I13G/xnHC86Ez6Y9tIMiUKWs/uF98s
E4b8Q+yii3Db8lNRk2jHMm8uX9CljW1QQuL7ZzCGTAVjW8nyQKVoobRFyVvvC6NCnqlX7bAfPHRq
+4qd+yd1t25uMm1yJ6LdoxmdzeTxcTf2gO+qH4wu/ZwM2cK4beEgw8jUiZ6jah6SXeGVmqAaN/pn
qqHsTo/oJsEuD2GQzBNGhjGuzOHUtTqWO81oUO1MqcWEPCRx5CB6TJp31G9FsouNpdeDxJud9kyL
Oa0fYXRMX5gzRj+XAnNAjByFXPa5JFp1Vo2Jsh8N6lqgFkHcQwzyxz4ZcJlK5BGbxB48C0KAWp7b
3NF+l8Y0V0Hctak6YHO3Dmlh6ctWaEZxCVuMgn4dwhQEIp2Q6JaOC03HMGuNMhjtGa1dQhT0r2Vo
k4s2xTU2wJksH2WRG75RYTfbO6+yo0vrzdl3kWdJuIkmXIB+kTh5sV0aLbKDrHDm7+VCrpufLQ1T
T6jpGBRp1KYnTrBTyd2b2hSg6PHAdtbChect5PBVr5zJ4DfJyLnS3QVpWJEr2/EhYs91IIjFbICA
e4J/9obu3tVra0E5gex+9Qekz39/o69qR2ddMwjAo1NFhPUfWvZ/u2mch/Oxn6x1Xmp8VVbqcRDD
bHDrfHH9rZKDQZ/HoKVEKWy/a4ss/aoxFI1xbOOWoZKi3VCGY3hXKG3eTCjqPv/9vj7aRgnE4Uil
84dTOb5dxGEu6FL0lnu0q6F8hvrCTwuSwt5Gsddv//drrRBz+J0wL64aoV6txVpSM7ubXEw3c9Jn
X2mHLJJJcG1ON2qYq91pHaCSJsaGvW7d788ULXkYrUOMDYmF5Nwf8aePIxY/2zlkS5L+MMFKhFht
y1VPBD/p8Pdb/TMdfbPLcPk/VA962owN3vfXNZW2MmUrPxY5J9ntpLkL/u+hj7+ZdS+agIDtOA5c
+g48A62Ue80t5sFXWltHW8s0w+3MtPlfPD8pI183dB6NSJGZa4R9TGBgVrSvf/+Lr15w/mBwRLx7
JI4CAXr34rklJd08ASLJHLe6CMyx373MKm/8Kh+9bnA3mEGy9UJLf/e6hcVcWl7uuEflqZo0cwOD
CWYz8O+RrG4cFD56A4A2eNwXZE48+W9f7bE0NAIDlIupMdNf0yQOnyurtZ57SECrhqKNUfUqBker
ZFneqBg/uFFs73BqJWMjTOvr/vif9aJtIP7lCjEJYW7gsjsVgY4YUFKhDLcTcWtGZX7w8wFYWIHo
LI7X69PYGJFsPYgfGl7yO9ESUfCL9oDzCDdcl5u+0SPUm3o4HJgxh04QWhC0N00XeRbZfj0Zpn4N
5RJpjtM5eoXJmwwszRcaOXWt040I/iFU6Gercasjighal4hE+ucEbViMDkmD/p30HvYJx8YSRuep
vwyIaTmILjJBij86NRuTQ5kXIsR61qkOiC4WdvHSFF1h+KXuYKD9+zt9tZhSsDNOovahYXTNS2UO
XxeTU3pHxwWnr1mq2FIWGHeLuZi+JDJ4//+4Hj+7CQrFXluOb3902jWEUyA0ObaSjtymlPkUnWrP
ZL+LW5ajTdVk4a30xKvjMDfJadj9MxDmLP7uopTn4BlGmnFyYl5Xm6l+sul6Hox1malnT3/Amz3e
eL0/erKQlkCxQIViyPTuO05Kk+HrZLC8VTFe2rGIHzHhJD7ZKsYuM5zwhhrlqhfGTa67L18zgd72
eyiRseQaJxpWp3J0k8y3cf08Tk2CPtTEh4dv3uizo9slCcVNbadfef1C+8ba9dHf4HEWdmnK0d15
H+Foz0Pn2RPwnsrJov2YWIDwECZtC5kZpziqm8voNLD3XfgXkxXJG8vZB78zKcMcP/nIiQF6/wgQ
pnmt62beMdWK+anJkaj6MnI91hNnfKbObY9xeXMcdHVVNlHaO3xA+KyIq1r//X/WMdslvKo3+vQk
3FndxyFqyMxRtR92yfAwFVV67Ct1S3tz9aS5KH1HChILAQlD4bcXxf2FTk7zkhMhbGERgKZDT1M3
iKp9c1xgLovJxNa4DGnyr44PjoqRKPJ//v4xX5/5+YpJ6+V9YwrGaW39K/9z61VZkvyuTzFA/paG
+2xr7XM8zgjFXFHUAqQMTaiNoyXGv44IwVW7CAb1i1eN4w3s2dXXtv4lAroKXT2ase8PU+EA+x1K
dXyCLFPs8XdjBcCXcrRrr7sUTR/9r6/aej26HOTtcmC8mgFCAh6AtyuuVw/pTtTFp1aj6aMGdzq6
WVzsK91ObgAIP3jR4J6STkDDW1/VFm+f9hRrZBtrXnSqUsvYZJ497xBG2xsjL9UZZ2Z6Vzg3IUgf
XRRM55/h/J8o4rcXFV4h3VQhlm84Fv3TUiP8m9k1JeHkmNEvM1vWwPohzm8NP6+qAx6wQUcfNRGz
ef19cpjezQPu8C45YYgHMWcXbpYHKLOS+wGf761+9PXVKO5tgGAUBrDz3j/aPKvYWjVox7rj1U+l
J10/dtr+EurWrc7hVRnCdcAOo62gvBf09N8+UJT5daHGLj2Vixfd1Y0qt3Gc3BJvfHQVRqQrcpg7
uhpNZCD5eFes5NR5rTqYY0W4a0kowt8XgI+usqqQJC1Qaqr3AsieI6+dMx4+heVk3o05A7m8aNTT
369y/W0TK4MIhbdBsnu/X2CVlqhmMvvk5OZufCeRNh8y3U45Civ9KW/E5P/9etev/NrCNNi/mGPx
/N6VC3rjTj0FSXKa2Wek35gZ0uFFYwYdZ/3FHlV87swovlUPf7CartdlMyEzkH3k/UFTs8Ya5Tmv
fJU7jLTzYZOFWLMtaEMmz8DXnE8pWXuPRdHDuEmz4sZ9XyueVsQiLyaPmEQt6om3r6Zb4QU3BZtK
3WWyDpq59eA5dfHdUksa1Tzun0lnNccMxfa86eeyp/sEiv3HjPTP2v/9V7je4f4gummtE0dumc67
01ajVdKuZvSY9BVCuo/dp7puta2qwcq0TZLASrFqIPN2eT/rYXzrdPrBS0frEVUfx3ByRt/XjK3s
yzgdNPcY09TeJY0Qfh81yh9LmkhtgWETblPmN9GS+oT+LNsyi2efyJ/Sd4xhDmRTQ3ydlbqEfTTh
jZxuRYN+8JrSluDktja9kRO9W0gKT/a1OSKbtyXi/jFtokObjvmh6ha8LaWn46iu9Ru/yoePRfIR
Itfi6u/JbUk0CzQis3ukM9ielZ1BLCB2ybcduFXtjPvs72/BhzfJlAWimb7Stte/5z8VRh0ZmMHG
wjtahWj2eRuKyC9DtB5eW5toSQk3IvfrFlaZb53/7pvmBK2JtQ1tkIUMXvn9KZy3vO5bq6Q3soTV
fdiUAsBGPCJuzNw08pG2GtPGxbjxE11oeZ8wZN/KhLGCNrbWacHLN27EIuXLkBUDaeat+avq+/lp
DQY+1kW07AzFUcevypW0zTmru+dfS5yAlK77qMN3tCnsUZIT1xjhpu2nIvPFEHWnThb2AwJ8DDN5
nG1DbZi/uC0OEAd1xKkx6H8pc1BfixKpmR97lfEMb+ZS20bnj/Xort4wcwOByEOMIrv7GWPMJlnr
NLr+4aZmJpqWi49SqNzrZMAHtI/rpyyXUfkFRUWsjrUTrb3YXJ+s1x5GV+vn3UIgu+VM9fdKH5lK
2DRt44MdY7nmJBIm6SkuVHZO8c65/uhm9fdQyuQL/UhgceCMjCHoGJJtu9CMPd+ZY8PFKxEPP815
HH6gAsSNMJp44xBYiiCC3/Wzxn+NdINkwSXPraNbusumHDSs+1WlP6b17H7vYe0fHCsxgpmueYCc
xj2PlDq7HsPIJSEFE4l3URxi/HjRdjbN3wuyDewcS/1od2Ah8HYN8yNO6P5gT3r0tXSREKVAzH4y
nmi3kQMOwG7U/MPjHf3tzP289WZhYieMI7HP06I6DqQd8MrGBo3qRqjXIk/ALNYJ+fMb+sUkosx2
km6tSIG6bjXlJdsls/U7jmjmdgm79MwAQAHVZzM66NNsPGajZfNuDSWOz7D7xdmi2Rt2Pd/XY2Ed
oDWrizGjWoI0F1u/awARmB+y+MyhixN35Q3JEw4aCK52ldyowj/4WteamF3MZsVE0PP2aw2tyoEW
gKg9rLzo7Nk8+UUT2c6NhdxNbqzh2WIx/PsSYV6Nq9ZpPn4HViVT0Dld/6r/rBHJAhMEpUB4NIa0
egjrqegCIFcIvht7mc82DGbl9zktgADCQvQtb10LsyKaK2wRxrJT7jJcUGL23eqeASGAxc1yGFPq
DsHl3WClTJvTqPlidXn7KhF5gxkDaWBjL0/FSmYzPRrPS/hLn233uw6Jb1NVHUrwHEMkk9555UE5
w43i64MNEiowYp910k/y+ruHXU0pg7qu1I6a4c4c9UJJCnub650VdFNjPjl1mv9bAGz5OtiqBEwx
Qo+48Td8tB2wPSMaY+R6LXPCe5lFGuUhMyxkq3t6Xs6nZMIchtkg8TYuVj73RpXyQc1p0q4mm4To
BbQB5ttfu85MRicdoptqyPBNmsMs7pUVZrfSJtZi590OQNGxarhWkw9z3HfXwS3Xz0Cqjqp3a5K3
DeADgHW9s86U6fj3V/ije4Jzzz4n6IRe6XKNVBYklXJPiyOJzCLPFXNZnjHQ+9+vQ3eEn4td7VoX
khEbNJWdREUUNUYQhmP+UIoxuXE3Hz05DjjYgjikso+uL+5/vkcxpjQUVaId+6km9tDV+jttGJyN
dKJbaOxrGQbfPjdD8sLaw7sSEtXJmCP7Y3pBvpn9OaGg49vLTCzMvcS1c2wdHPFB285QdJgWDOm5
jnBOFkYXvbgs+yPAI71EWWkw/9OGfsF19Pdn/sHTcNlT9PV9pfP8PpnOjZ2xQIUanbosHA/FYLan
mX73fZM3/Y2Z8seXojlAI2RVlr978I4JJxv2AVBW4UR711vUd+LRojvldsWNRffqw6cgQ41Griht
F1T77xYf2G+YJiYPc8DUJs8jvLWHAXf4k5mJ+oEVMr7RTb26tfV6q2jeWZMurs6zRAYIggyZVMTT
/FQaZvtjWiwGxaX+P2vI1yvxubMB8+1facjzuG6NiEjXI5Weuc/aBlrGIqzmlhbfWA8wbxYYLrRC
gaky0ehQbL79TBx4R2rMIS0D2Rk6v6LThG6Y0bK56ZfJ3DJENgcc4zWETrPTZ94dAjtAXTCb0zCD
ZnTPTdA27lwv+3y0K4V+WzaYD5EkhRv+Mb3TvTp//R/fZ8IxPV5jOo88Io4Bb//sxEvssVUFHuCq
toOiKcq7FiBZ4JAB9r9+Ouul0OrRWPzD/n93qb4CHFTT7z1WU2S95DoUBdV143kKra//802tPTU6
DBw1+EnefzllYxYzp6yjrA11pxoNvJOVwSuym1sh6x/+7pRHTJRJi7jWOjdWbuDv5giFuRkKSWWp
9rWDm/lTaGl/jqpq/NYrchtAOnQLblFTiz8tos+fmxx78yaPq+4TMnzUGFEEEnBTQhtpgiFJvFM/
9dOTKvRbI/BrrYok8GRVoNIOofF81RIpieapjZxZncNBSE/AANaDigDYKulHxqBOo2WZjyVqq1ML
huhQuQ40kvUF1uxUnP/+a11tl1gZUY/Si8P+ZtKAevsK6iGxfhqVwRF0is5ppYo/L0Z586Y/WHOY
IbApE2Nqoad594EW3FGShRiu+rb2LlPliXjTqaaQd1FqxqA5yBk/Oy3iCxWFKghzpz4ls8WfxNGu
/4Fml+R3tRoPQ24HtKfXYgr++6P4YB1mk/VoWjK8Y+by7m8cRFov2HqcI3OXn45mqpO9aiEqMIif
DLPMbxQQGGmuTsarjxQ1E+1Z7Et05t4+fPhlnlzbfUeyqeo7IRdTPY24OcjfrDgFbqAO9ATkTcB6
GFBk/kQ9EnPviRHzHJL6uDQoZnRtKb5JmRby3M0wlLcd1O5tOM/hSywqkTYYpK1wgL/nRlOvgYxs
CcGZy0p9ERhKNOpyJKg21IadxLHwz1w6rbOtE3dRdAlKCkOrVpPOjDabDA6UxrT4SnQG6KFBhhCN
cs3VfJSKRXjnEFQ9HSRQhM+dt+J81MiwO+tEfwKHgFnFSyFdjvj6Vn1WKiYWZWl8MY1+4jNwkvk5
g5TMscFIpqc5nZwiwK9voHEcWuaLRQy0bvGUkZ+ytieYuUVPvsBYc9P8m0cH/YsmRHysI2VYe6xw
Kgt6eNrhneZIk1gV3TyPfWNH20qfvSpoXJUmmzHFurZpOmYQG+ZE3e8Z2ly2acRg+2zMxW+TiQia
AT2yvuhDGt7LcClfYnNp7wGMjCurMapftaXXnjTwvp3fl1gBL3xLwBMMVaugpTr0CaCHzdBzNPbB
rEeH0CliwEmWgTygBF6wx9Oifk1W49CYK+PdXFThfMQRCUVRRZadbztTEdBk5OnYgF8Pe2fn0b37
x0oXpBxEOF4sUbX0NwqM3xxQho10dYpfRZaWjymE0bs76Ct0ognpGXQVl8D7e9B1yo7CbbJdNYXj
L72Zh7sBPRdMs5JDmV8aS4vYy2BKRrhHyOlfkIcl/K5brNdEFH19GNO4T87EykP7tWiQg7MZ5urQ
WQjLCAeR32wvHKzAGPX2W2rw427QvlbPdEWZ0Hex8up9Ir2y30Z0HYSx6Wbyp86aMcbJeVhMMwEI
aek7o5be71KW5RKQ+645MNOw2z1Jm1e/LWX3ij5Um/2wDVcgKR/cUaqle+maMj3ENjTdxtWjz1nc
NPkhNGQfWHoiJ2RxVrfLVAIJg2/4m6n1qQyw2XXPurkGRmoG/aZHLetAx+RqOc/kD7UBNv5OHPKE
cNadk2XmRWtzL0jSXheXUIWq871Qj8zPpVs1FSatJs52mdNjg+oJmxpSd5l2mFlECpfJ8Q6jauTG
02gmiNbIoB8vufgeZ2m0r5q4vGscOZ1aK80ehb5CSvl57L07kH/YZVaBOLruNVTaU6//Sutk7vyl
L+3PDfqdS9X2ZMiiDAq/U0V5Nlpi0/pVpomrbbqx934NpHMT+iOtnU6Xc6O5Y4ZotmrmeWOR7e4F
Zh3iZNKxonx15wSajDFqzaOeLFpglcpDbpD1r7mVEL7lLF3XHAanFhcwYO0WbFh3b2uR1flGk6H0
c9VyCYEcPsMTrO6Z+SOOSfTmsswgfHoAOWpT0nKBT4LKst+GeT6eqlm4n2I1TJeQpeZezyb1EFla
e9ZrAHFTA+Oz78qq/pbGWOq2hSKkeRJTA6YxL90HEY/YqSUh53zUlQNbvmZNtIxk31pOew/aJi7x
jYWQa7K5hMdpacnJrusIglpiOi/OPAP8xhGJT48VdJeWs/5kphAgYXwlICfDzmi/kU/bhQ9lUZHk
QJgjKEWjyct9I3tc1fU8x98w+uXHWSu1XVSPtq88MQOKWxZIgl5oB2JNHlW9PryMoAqXdVARguTP
JvdfYHDWMYEhbqCCz/qNY03tOYFf8yUPZU92g+7AHGlK2pIVPL8ZdVVPpU20271Wiqbd2yGLUjDQ
nflkqiR/QNlT7OkjpsyAhiyw0hiS5zhJkHxFluySZUGOzDJ77vj6CL507cQPq6j9Z5EZfTBDKzd8
WjnIIJHSEEoMhpZ9YyIWywthzr704upTsZjyVwfG0ZdtZ3Pwp+/si2osHyxX61ygUct46IfSODU8
NrhbejzoW7pP08mLqc8AhrsImEIvRrvjgPbZpIkePulJuCAWnVZaM9eqoLnNtsFSa1rpJSeoYEPr
k+db15r9tYm4e0tItdMN7XcWkXPN/1zyDkad/TqMo0WHmDZPpmcoPehHeqdpFun9QIIqctBhyQ99
ZmeImWzxHEeauxtFv5w5y6XPeqfE1gW6AfbZ6fEzTrr5ZZ1VHqSLQh5Tbl1uxTzlr0QSdJtaQzZx
oCK0jqHKneqh1CQQhXyw5vlokf0QB1mrt6Dm2nE5y8Liv9FZ3HYwpFNhn/vJcV7EJOVvJTINqlvU
rGsOIDuTczno/3xBJBq3D+PcjMKfY8/6RuRld6Spx/bj5F7lJw4N0qrz8E2EI8sMMAl9AXorxs+9
ztlHtmZ6Z2eOeFBDB5daT1H+pnHHP5mx88OslmhLFZIaAd6qLn1O7MX5nshkocZeEnOSW2tlJbNL
Gr+8TNk6dJwkvIgYwxjQxe7VFKCRN96YVccqbVwCnmW1F+lKQbc7SjpdsORtdDaJPIBYEnIFMeyM
pNUXjKBR8wOGg/loDGWH9dQtdHdTUCmNuxyWdL5PvNh8sd2IY16FRntvtC59Ambyd45GD2e/mIg7
9qCGGSk0Jf4J+pu8RW4KlArCI9vag4MS/KTnmkB4EeX9V2Mest8ya8L0rCqlfe+tsoDs1pVqj7Jx
2SZjBgskS63PjttpBySH2aEaHHuLhU0/CBFa29jJcVC78h8MK9anTE9AvtG7Cn18qCtWyTKy+3DK
IIkUxOj46+A2h1mfaK9GS8t0N2Yay3zfMbzk3KZOXjPryb9VFsthM7GeGjstHuUrn8jS+5C5ibBI
WWksfZSfYsdslg3bZPY75Jdw/DSrq83okEYEcD3pXpHNu86ubEbF7oiKKe7syaInW2gQ5Dtr/MGG
HGV3ckyL+87MDSTruC0PtW2NFJpmdDSnpf+M61+C6m1QdW5Ge3QPatDD3SB6w5dJlZ7Cgc980+Wa
cZ/ytc57XuPklJGvcmc7Wl3uiGOekr3mxM12SIhs9rVyii7K9BTwLUuJF1ml8tIVmuyfRD4Vke8s
JW+poYPOT/u++JKRuKkHHQZW948NdXxsuzF7Rrmdbh2HvhbARzM9qc4Nj3NcpS9hkTaA9AcBe5e/
o9P74TtGgizfMBVuPpuRMA7UqcmOj6zJDlobhs6pNdEFHc206u6LIi/PC7vv3ox5SX1PC/FRGTyI
fZfr2YtTZcldZ8zLXY6MIdqlImv3GjpsVt+quQNTvkrIMXXyk4fN8KCLxSo2ZZ7aLOhZNSNeryag
/zS9oWrNVXGAkKjfu7NVv4S6Ozv+PCYEEzVWNW51uIq/U5dy1uIvODmEZ/YBRzFw4rXeAmy3CxJL
zbLFM5Bp5oZyK+XlSZNHkBDxrilBMrdUuBTCIzENc2ngcCs8nV63xddKSnc1HYTWxz+Xthm/exG9
EjzhdvtoQaf5XeOzKH1Q/04gx2W8r5Rof1ZuR/5UPsvSr4w02Vez23RbTbKXuNOQn6PQNJsNlu7h
cahKmLa14fZ7mJccVfRMNx9EI+qjNTBUDkQmk8d8qox7pKTOz7DBa1cxj2JVcAb1K3ZUf+gX29lD
nx/5WCaq2Sg2qKMmsbWnCAGVSKKjVyaLT0ugPOLS6E+CxASYq1FR/UgWawZfTvJBpw3u7wRs8aGv
Q+2FiamCuAq6DVFBE+iO6s6hOYfbevCKH5O3ZIFk8dlJTSqOaaHaGaGcv7Qtt7vRrEzfm0QKnMUI
XtsKFfQ3jgf2IeOCT56B6aAXef6pk0vubYqR76sXlXWiR9c+Gq05bGXuWH7D1OtouHG/1wje2c9R
A6lFJ6BuGLF71MpyfodLQhrKEo4XL17au9iY3KBDgRBoSQmCgMkhLRizOuGNaIPIG4df7LrCt2Vq
3mm0bO9zkaavUlLC14vtnm2q5sCR9RhkdhIHdtou3/IY9O9SdhYVyyJfjHDizwCSyWATLaTFp6W2
thB9IMOsnzbpOESXZhiHvet0HIPcsPrFzudkp9Jt+8/wJdAy9oL4sGUqjB0NPnVKyQ+Ptm1O8sJu
ASH+mCt6eTGe5Z9sjhVxtINV7xicy7PJ+3gGNFCfJ1kUL4M0F1g5GcbLnhESvHBdtQ8dXo7HdMI8
4ZdzxIhQt+PtYvVABtwW6nWQjWO9z7KYjJ9Mi5+mzLYupO9kaqPlLSdWEE/9k04lvy3z0fhG+f2l
GZRBGR1TeiydUf1o7L7pISE0LXv3nO4jhJJBL3MVTPryyZ0U81sYdr7Z2OBfatqtPkIsDCjk/kQW
SzYdVFiIoeaHI2887KdwJ2YU+7VbGXtH6+yvRUt49d4LnezsZDaHznYW48niCPJA/Wp+K7zI26YK
V/xQdN3RmO36OI0alMKsFsaOMPOC9jwY5Rr1eOAhqa38BQrFK4jHnIPZMn+TbZp+bu2UdBGQDkzo
sH5GusgPNqvMMSwUbdKWEfnoy9I0ltMyV9qPBtvNl8wzCBD0KpdeQaOqQtta+qx97g0Qj5M2Jz87
VmEq6CHVj/xo2YMLXekTe5a28wqm3fkcdRS2rnpiNjZuG3jjP7RceIcid0ZWpHaWn2twA5z0mPCX
dSP3tSyLoFw4pBL/G98zsWiDsEdoVA/UUcDQxoeIafBWa1zn0Hf1/L1H4rHVknEAN6qNl5DWx0nO
uh5UCs6gi27gjBFV/CT0RPeX1IxeeggJzNzNadqqyMwACpaZ5pcdqWMRjY5DSCgUgkUvT/5x+3Fk
VUMtvINXpG0zbn0jus6+0xF+0GzBIxwPMjq3jkTvI0g9/dRMvERAa8QO7jaMYzF0BAVg+DJZJALE
gByE08p0AbhF9pE6yPrshbkBlFOfdgtm/hfMZ3pHPECVxr7SO6bYC2HUdBMEGvAZEsYWfldxGQ05
QmpYcCdDrHyAr19GyCunapesgQ+irfie3ckJCsNuLrnb1J+RyxsBsn4Xf04YmQfoKSB1tGEJfYkb
moOVmpNzpYvwDr3qgitqnf9McUjeAYHHDNrZ43NW+QvFZhhMKezVcbGnS2E38TE2BfaAQWkT+S6z
fXB6vS3vZAWHNbXbOugSr3lWkxN/LttJ97WUVjVnHs289JMxPDYDi3GRJNnWKGJ5x66OkSBRafqk
5XO7S6icDlWbOLso9OQDDN5xz/vWnilBMIYuoYN6Nl1mdQ5TK3kxGk+/sB4s/whbc34ytFCEBVhD
dRjIxThMSuMZEb7FollmnT/nQ7/VZWX95KA/ABbBdcOLPp5wrUY70t6sOzoUzol3XfutpXHrQ46W
O9spvP1gmua9aWnuFlQuCGSDQKikcfp/UbFx+ixFDp8fCMq9vZ6389CNd6KlgNSEFvqh4usVWqzf
TR0JQSbNlaORSMZzYiqrV4Kb8gDl33IfGbZ1qlqrO8rKbl/YWbp7Ir+mh45+6hHx/sTRkL+rnlJ3
24shJWZpHu4zM+9+4HdM7y0XzqVqzWSHRyO/eF1hbmtXNzBrcITArh0RxRKZO9o24+5PpGVDwHlg
Lka+TXiBL2YXpUgyhg5uiz46ku1AJ6GPILV7RqTLZ5Qq9jPVUgjNYrGPM9Fcj4oT/N3aKg1yYkiA
mKvcdI6c3rQXLemybyzpK/yQKHhR0Zhs6eFCzo5r+yVNM+veqW1KG2Ybyz8hOoPvVkNZbkS5eapA
9j4uhRHt9JjEDiQya6BEi00LuYs9iPuoRRli5VWtNsW0aNsh4ywWxNKIAqsyf5Pmo52iTgfVIylf
3AxJmJV047MoMd0EJVXmi8zS/2PuzJbjNras/SonfA835uGP9rmoQs0TZ1G8QVAShTkBJBLj0/9f
0e5zLFlhdfdVX7jCHFQkq4DMnXuv9a30bYwDxbEtME8DAiwSECwj3mOEYS2DS7Amcie702trvpkg
jELFLlnaUk0zNoNzHUbluRG8lF0RU2YRN20oH4SpTmd4hXPfPElplXetJPiU5XmSi7RsxMnWRPnq
FDoiARmQLzFNXbFOaNSyfARptVTKvU5yC+NrrgBl5qYTPSHLKNbl1Ookxrls2lg8gRSQsg5iOlL3
s53M/sJV3Xyw8glAkZbCiBaGyBDY6uM5wzIWOr3tfSaulgAly/HOtm2izLeUeZcSVXUmUAJkiDu6
h4ZkHBjz1Nhnkyi4atlC/TvACnf2Gqgn3owmrjalV9T9QcBM31BB8xalrDHpsiqKatN7tvsKVnc4
kaHlrmYtlRtV1+4bQiL2NU/W7kpkDVEnpaUw0rqD9klJM1ibSQ43PyMxkUpm1Ndjljev/VWSzDid
47EdqZ64I+qouXBosg1lMoU+IZ8X10/6L4bGsUG2QZks08zSQ6tjl2lrCf++nL1z5vcw1ztMV9nC
TI0Y3oM0N0arR7iD7cTa27bRnC1nAirnjh21MmcK79a2ofjKjlJ+zlteVVvGHYezXrung+3yv14M
qb5wi+y6aNfoH2UTPMf5YD8T8FHWa/DjZBGMLQ18GqowmUsRJ8eMmwcrFcfvp97I2oSuJM2M0R/q
cx+bant1ZG8IDJgvXRIHF7q62gaSsRnqmt+dndEu3iRF52s5FOOysKGOktJIQAYTHSKTDIfVNXKd
W7Qz3THgumTtjuTaZqh6R+CdsxppH51qWODhfPWEaAyfV07BBu0YXUuGYpvdepOKX1xd4yZzs7kn
AC4N/BM+Cu1znE39AcFsJVZuj6xKsjDt41LFx6QyNLokpKgEUD0luRRGXq0m4WZAjs3hGhdidSdb
zYiLXNAPDuz0enqeeqUdOjjBO7aylqZ1P3TrEsA6qYqt9RzLSt32dsclVpJV0yyzeNI2WdC56aHH
XgmdGsXHqkiT3Fk3Rprs/KTuydBpa9taVUWXQr5kGvmYQecJ8yYhDFP6kwwTJskrQSABVmHCdkKc
rarCMWGPj0UQjVtjspJXiwA+a5mnpPdcrbbGzvJkeicyn56F7yepOJQjavnGpL19RXZAfZDWE83I
5kbLLLJzKr+8yaYhPZFbUe1F0Y4SIaOgizYNCcKa0oPO1JcUkzpdxAu88PFVjHjNfzK/+sHkkF4V
DhE0Peh6vx9ey8IR0mw1GIpT468qjmF3Gifan8wn3/E134322TmZ72NT/gHBoJgzAjoNZuRRWgSr
eeauwphl9MNuzPRQzRBZtBiEuiI4cIcIPUMvNcmNJ/B1QBT/GbDuOr3+7tcJkMbwZzv4Y/ilvh3Z
1fQbRwUIfQcIYCZPstA1ZzG5afAMc2d6M6XXvuTe4L5wKO++ZDUtzZ+87j/QOjBcR1RPL+jqNv5u
vt5419SBuXM4+s1nQBvgfItWv3ZfWR5YGV6ryCVZVQza4e/no9c/7fs/nWsTWDRkSVTt30kIpOrI
LSHFe6fFRbDPcR4eCXWd1gox0npK5cdOAx7w9z/zr0J+puX29cVG28HA/HtzllUUFIusjTtDz+Sw
diQLXojLxcoPdmwXx86TFNU93Wx09qO7MGmoH6Z4Tqaf/CY/mg5DVYMugaqBEfH3f70Ho6bXSxcu
q2A4qLWKWAMw+RGJv4Bzfuqc+NHE3IZ3hns98Fz9ewESyNpB04oY1GPkPLfBgFSjlKS8ak30k/f1
hz8Jrg1SFKDN6PS+vaSRI4+pW9vObu6Biy3EnMX3Gp2lXY+99Gf+0R/9MFycKB+uxghEIt/+MNvs
Gh1/nbsb7JmU6Yj4RmHVWAFm+ZP75AfrE6oQ5Fv4OEwd2te3P8lPBqodDKxQhYLCXBap5Pxqt1r+
U+bjD+4Lag/bgHiNg+/7KyOqHDogDDh2SZcb4cSB4SyGslnOUyfW3QgGvx3Ynv/+xvjR64htwMIV
S6uYMO9v/zoOwk1rx5wLu863P9PsYSbMiemabmFjpv7Ja2n8aNlDI/puNMbk/L2Gv2EU7c52ZO+q
uXaOUsphYwFJ2ZZwJS9DTYmz0LKuvO+wcOqEM47Fxqv9tF7WTdXcJCYmXWoZ2uCF6Q6Pdj1TbuYA
VG+LDhG/ylpx8mP1PwZ2s3jgK8KOrV8NSN9LkbQ4DjTTAJc6CuIs7dyx6CvC8UO/lP6vlgfDYpRk
gpv43r6Fwh37pmJ50Ipoj+OBnKUh7pYNOMR131vuz96Qv0pHWP/RaWJQ9kEcfL8PMcwERMB5/SoB
gYHCYM9+igdKxIXPdf8Z5y65t7Iu84GOTGMETNZn9TSMspPrDjvgz0w+f92Vvv19rl//k1DVH6wi
x2HLTcDyQXOqBlY6SUZBLoX/btLnKIxqYCsVAPqfvBZ/vdFZkw0DOJzBksIb/e2PrhNSbuDfsjJz
IL0XhOQ8+nL62U70gz8QXSx+2HeX6l+UuEwM/MoG6Lab6PttTHPCJ+EIMyRGmc03knoYZIa9dceY
WfH7vf4fn8f/F79VN7/vse0//5OPP3PKJMsqUd99+M/NW3V+Ld/a/7z+q39917f/5p8PFaG75fff
8s2/4Hn/+Lnhq3r95oOVUKmabrs3Od29tV2h3p+d3/D6nf/dL/7j7f1ZHqb67bdfiLgW6vpsMcX7
L398afflt19Ysv603F2f/48vXv/G335ZtcOrSkX6l3/yRqfwt18s81fsrDwHzjrdQB/EajW8vX9F
//Vqlkd9iJXbx8Bg/vIPgb4h+e0XujS/8p1XRa/rO46NevmXfzAw+f1r3q/A+6kOXQPGGLuS8ct/
/fHfvD3/frv+IbrypkqFan/7xXmXs/27VLqWCfyHEBXtMM9KV+3bSxK5NAiBXEdfgRWHbNGZCOSB
X2XtiexDaY5qP8bSLBb2WN9qY3fLUAEgGcftVZSlZ1AmxWYE40f6t16GzVjmB5n5l0KSgWx3prdl
fB5GMUMHR5OfymJG4EQpopom2U/pPW52bU+ipXVQlykeGZQCjQ7jYXAPJqKTodXGXVTn5q5typVh
kOgXiOCl0s56N1dwk0qbWJbMCaNezsvAGDduJQjRLe4mxFoHZIri0Cfk1Y19tXP67hbb4SlqZ0bs
HSGk6XL228vIrrxsY4lOLXg1kmrFRHOkeSOI0JsBCQfjPJ5ZSJlYpzbyCO6kKKEZb7TpkvZezhpK
hvVsCbBd1crQhyvnzdw3o/065h2dcyrAleT8zUSOB5Ah036OvWxV9O2bbg60tHuoG5WqluDzGKo4
xBcbQXZgI4s2nmUMy3ToGcGKGHCm9DaMy7t9oMtubwpkiK0j/NBHT7IwkqEnIRHlVYqLZVFN9D+q
UrXbTjPYbREeH5mXEA/ujvpDYRA4ZRm3PeFBuEeoDBkRN/rEAO1zYRjJ0UqjjWE09VZGrbfv8oHU
QeoXQukabekZWkFeVyYuWhsTS6y19ZLxXL5rW+PiQMHPmbPua0Kcs3oBG8A/14E8+rVDmFGh1DIz
GuOonGRvmjmxc4N86Grj6mgSVyaLS/BrUlcncX3AbXJvzT2iu9gKVcToiNvorZhtuai9h8nUARV5
Fbs4qcHXAK50A1F4yhj1REZk3zLPCVuvX2u8pCdLMXIudYMX8xobmOTFzlHEmeoEVYeEw6HMsPRb
pnoV+ZPdJ1dVyUYW916Wh6SqGqtWgNVy4DXjNyo+pmm1gtyGAnGeFmlbxIhMyNF06+7e5+0rKwiZ
5Hd1qc65W6DOHmZm1x5zCpUWbwmSuGfGGXR4a/8xC0p37+Rj++RE6aqTg/sxHjNO8jzrtQGyRo1f
r8gMu8MzAgc5EIvecT4bojxNkesfzWDKwO5KAvUys2MGMsqVCciFqdsSzttdU1wvd1dhqrdgskll
nVu6rEtwVltpDxvNjPuHXrTrIiFxcshuciIP1uij+4+1KVGaq/lMo3E/zOO9xQq26HX1xdDHx16T
p8RBhqksXtocH/OkC1ILJ7gIgfMBLZIfOgg08YTpt3HAsCFp0VizrxwQH9Of6aNQWW15qFDWcM1m
wHyVvLhZCg/LsvbOHBiE2vX83vp0ihsaMsJzB8YlKX8G2+xrn4wLK+/TL8LGhGgLZwcRytvWlv4M
sSSigaW2pRU1mzFHf9A5N6UU8FCr8obsirbW5NLoEFra8DuY1tEQHK3buY3qUyoe0bEhuuhrtJdW
KrdoQt9QjVgLNBrm3kxpi/rBsMyVO4aTrz/NdvXZKHW58hxtDmtnoGWYVl8RKeG2jCbvaTnko7Uc
0+kajk3yH+rBxzrAauTNLwbCe7Loh4e8ot8Yt152g+fxYOtOaDRL2Dreh2oaN2ajgSkaBvNeKg5B
IOmfh6qyDnVt1tforDuO5Nxkjv2hLP1FU5HaqgoyLj0j6xd4m+NtksR9KLtyl/jNV4ZC5iWwpjUB
kwW0aD/a8pMXE+3uUCWwz3u9+2AV0SoFwL62uFuWqPBInPbFw0C6slfb/bEIxLAvp+hgIOilYWnS
XZqktnbJ9lsQookqKD84VrqlA67WRR9sA7suiKQ0pn5bN3aII6tAgfABqES0z9qbklHX4UoR3XVW
vNV9GeD/tEiDp7UvWnkyyy7bK7+77/0h38FMP6HjP117XeGkcq6x3KH5SpZqXQHIIwJ2ZFZFNlnh
OdmKMLoeMtM2YB631i3xrA1edV0tshCCfIqL2/yI+IRQNae95zb4OjNBCkC2IuKIGwJ8ydlFnne8
inaT4jqFTtwkNAzAzDMl07bFOrieETZsCYn+lJRBv0xrv1xiJA3bmuaeLPfXYnkb69JcWU7Dxjun
R4K8BnDW5B355EQBlzXWhFficZr6i14Bc8y8rL51sykhHU0tyGgrD5mqwFRlNlF/kdfTAk3CxrEr
2rfpc6t3gO0LX98SzrwQJXIRU3j+umkda5Wz+N/XBGouhFSX1qPtSKLmyk7NYJl3ZwH8ZdELLdh2
5Ho2ibuuaMouKWaaVcwGtUKJkQhvFfgaR7rZWSPqHWid8hBdtdO5XDvVvNBbiSO6Vtf6ASV4XI5H
K9PirVX4tzUdsRXObka3NKn6jEnOaA+PeqWlK4Y83Fzm0ayrLStIf+v4gBHoQhY7LYoIhotjLrWv
NavjoqvGYp1XxmuOLZz+PFPDaIM6tl3CBPtk62y3oKaec4cYWwS+DV3vaFpMWtfuk8INwswXE1wu
lITuc0khgU84lqvWtFNyA/Il5KN8l1EVWYHtLohDYHzcdqEjbPb2qGnlfnbETZtCXXRbok47P3H2
bl/9UdX/UeJ+U7v9q2j+vrT+cdX8TZl9Sj/Lqq2+qu9r6//ed/0frMCNayjXf/xXkfuXCvxSvn5T
sL9/++/VtxP86rPYYVzAS4RYQKf18Hv17Zi/gowCf4fViHjTd9PcH9W36f5q+Zyeru5P3QrQGf+r
+DbcXxHfB2ZAaw3aFB7E/0ntbes805/alFBEHM/lwB/QHcXPRJjct7W3bOdgNFMXPe1saSjjipa7
2IcwGYs98mJ8vbgUQ+oie9s2o7mCEvLop854AQxL/qfW6Bdds7/AmLNeOzFsQIJuS8fK72aZQQny
krPKzPLAyE4PTcDDuRLpLWzq7jZrT7r9UWiu/qmyYXPVbrOzMyPdxWq6Ax9Fqrg+04JIA3tt9gQ6
R4GD9ZaaCs39fGCc/KEOmnVatd1pboKVUztqOxvZoW/9/mjk5ltcJcMpFlPI6z+v8B2Q3y389DUp
M2Tl5h6ddX+u7JLsWBlUC/Zn/dS15bjQLarWOqEkZhZShKlNAn2cDAigigdPXlVfCmkDTioRyoAB
Zz1bl0irgkujDWBTzC0T3c9IbUeWlfyE0z9/nBLGqKMobqwu+9SayZe6IJm1iT7bSANCFDGMyty0
Xlj+CCqsvlF6gCZWjUugo3dM9GVY30kxiLUWObddOsWh786ojF0qAjIWiCEmu16vG9DOcHXDvu4+
IApau81AdWxrSyfGgzCLCUB2GyN6qGZkHx+nxCyPCjdd4Ktk16ovgGqNTUT1iIrd/trVdhaOknE6
J4p9YPTxus2IVkUcYS7GZzZ6ZEDAOBjDuG6yFxmqhhlc0kKCrAyFd21uVVG0DERDGH3ahCh9iuU0
HlOLxOJ4btIbzUOOpwUkpgR5c8An2+BxMl9MsyzXERfBRgXuxmbPO06+21DzWGFuq+DgIPNbRo33
IAfmfio2Qq/bTyIR674JTjmVaWmTGetAr9WGek1+7Sof3dtYvw6OKiK0iVgxEE5flcf9cJPqVUBd
1H2RGEaWvKVBp1hk484K6zYKwqi1/MU8JndwS/sNRa2GR6H+yOk5uHAPUUwH/bEtU+pJy77Vo/Hi
60THyixHIW3Zi67tI6IxmmAb6ebBHA374kTtg59l7Yb3oCCLW4Z+6t+iirJu0Gdli7zHa1DV8ZH0
qs+pxvSyY8K16JVq1tIKmmOvu9EysRMb7cMot1ORbIN4XnJhpQssTVPCEQbk/ymp6rUlP6S2Za9r
EtZjS0eXw7FxO1UzVGsz+VylmbdgIrzHS5Mharf8UNNozObGE6N+UFidjXLVtxa20rJn1HGnwiZj
z9XojjGMt4rq46DVdWhVjrluIa4tHbo9S4bWwWJUkbGYfYeDkekm6yyKs7WQwC3aPAX6yiwZJx8Z
tNaj8o5ajbqmjXrr0Uedn/t+GAWEqzi5Osm8cTZxIvHbJ0qfQtyZo3lbcaDd+yyU+IqaaJPXzHVm
3yMNnJ+2Qk2PrEOzD3NZrWljFgvV5dpRqAL9PA049DZHRWY3v+ej6q2LSpuVNaDDUBISeu/VZmg5
6bpDHET0gMsk8oFjUQrRAIFDV4xvgFPOBavWqXCMQzr6ARLX3nkHYKz8QYdJrYMWLZ7KxLXXzdAL
9IXyLh34rOzlV62Ov5rNeJBSazduq2kE0Dg3ASLhddZdI3ADfVF1wdNo2vp+Hs55ZE2bXowz5zXm
97CpOIhEArwJwNZk4kzTqXYzKi9aZlW0gnFGRO2MUysegmzjdWbBqXeel+TRztuY6tqdmnwT549a
X5S7ws9qBtpmtUs85wImGwMW84a7HItZGsuPopOhU7/0Vk+CcpyA3YZQsBEKaYlBbtguKzkYW/mY
kf/SMfLT62M2GKsmJZ1Y2APIpGrYdL461+7grhOXEysns/LUE1JwYkxXHkstx8jhrC0vpfvT1Fwg
RhFmk2+dbb/G5lluDQ4Tm0b6yESYU9QzP006k3vvlOl9FFf9yXuif9Md0ePdO4mGksRM7b2euWaI
2QPTwrgkU5NxVIHggYm3s0UhU+5pvviHvPHeGg2VLSxHWjdR+uomP4Flfhc4hFPEpAHGINhgMEhI
gn/tz/6p9ZvZbmGLK3x7aK8e3EbjVMkgmBaXi5hCMKtvdeEc/RiBQ9166jC2XwG9DLxd2pIU7oJO
ChyXgmUeEcz1Q8QIRJrdFV6VPgwNucAyu5bp5RmYe/ITzor1bSfdY7iIIRW9O110n/Hm93Ps2EnK
2cZLgsSaeyhNTc5CGKwCjwDxygxu/Uq9TU6y87zimfqhXpbW9fLIx3rRFJgc5o/1cPGKxl06DdpJ
S0Qow2Okv9ri6uFFZI3+ng7HsjIJpnKs5KNK0gPbPhCsHvvIgPvm1s6R9v6pYPujsv1zF/Ldr/rv
JuT7HwbIhRqI9gqu1vcm5Z/eFyo19ClmlSJCNbZGVHyyaqxaUE7CoUpiPLaZv2wb8M6cKTg76AvI
g+g27BSlqDXddWZphAUE/8byjdBhJrwVxUivQCHQwyNHfElDKTQnW5FGalsNSeiDf6+rhM6Coq9V
RG1O8w67h2sEySK38mOhOe5JDvEHloOCkEeuXf0rQaP0ukYb+mLC03ZTuemyMVqDgn3IJzoehcsZ
0PJWf//6GO+z4z+/QNa77f4KpWI5BU/13eAgUDGQoCKmyWCl6c3kd87TmB2N+LXv5ITD1j2ALuOA
VenVZlhlETLyRcYCpdxq+kLMIY2tzPvsK4nVvK2AyQG2X8RoEfF6sNzVtuKMHbDWD2PzwWtN8qtV
cUk4mIX+hLm067HS+fk+8rvgxen8CKGfb+0M+mMPZTk9+bn0XxUSUIT7vnPR4PSHkQXkankF3sOq
9y5pRFKmGid7Pw5fgyQDrq9V/drGQ7hMRZ2vh7RpFjMtCY6aU77TYfRkvTcfiWYoMSv2iHeM7jJh
/kXUXq90d4jDMkuctX3Vo88azaye8Js2w1mQl448W5mt384iWnHidKBEReamaeN+wUDcPxYibld6
P0hgoWQ5dyBzEEdIfV8YiDfIxDEXIrGxdCnWZiaBK2mjs2aVvZow5QChXDone8QsVU1tfINlB2Ox
yLmW6LRvG/iIS6vTtA+Bir7QJu3WBTAx2rRxffASu052TmRqey/ei6bMvlC9v/39NQNC5i/LBWIU
0JYB2Sg2ASne98cLG9kbKCR76TuaT6AB8tpEOPsaAZ4W5gLBLBF5yfb3j6X92ZUd8MGCdqgWMUZd
IC+u6BVVE3Y4bbyBXzLdCJIkVihda3msIu1hnpBpjyq9YatwH7A3sW6m/XiIaafqxpR+wDvnQe58
Yb9GHp5n+aaCh/VSlZx59H5PzyrlzpbtxRqN6pIQMZ9+yCJZ4gQDgrQgLVOdaYcJjNLyEeSLOhdm
KcO5zKIw6/FXWZAU1hot/SXqXwyZwtOPDdvuscs5wOuxdld1pXFQsefftMjtDrwzt17lztri/XO8
TYHybnS2wf1IW5z7v+iAudbrugnqXV9l7qFsyUkvRBAvxwisTZzV3aGZ66M75HLbalF8VCXNl5kG
zlI0c7tPdUxFyzKPZpxhNDiqBju3Y/U3Uq+6bSziDoLAMvci64zzIwj1GttCLer40hReaNgzbl1n
1DZ9LMVaEsXiGvRmqAfmUDQNtg3ltQcTAv4WX+Te7LX8ttTcR6D5KWO9IjtSqIWTU+X7948CSbsI
MEy+e3+b+uCStq3a2HEQLBtLj+56q5vDSop+LeIhZ3s2s61HAhgqNB8HYZ8N1BfeJ1P1+Nin1Hmq
2D/QsVWfUfriMo5nJGMp6WvkRN2RXYk+3cCzDjFuOWWu2uCC3NeO52wjh47KyLFjGSHoDotZa3Ze
RgfYsUlZqLQRK1fQBbdBRUUTzO2FTJb2UiLaDP2kwqkmnAMVn7OpNO2h1PN4V/lNtzOKGK8kwVXG
FNHE1u5Z5suDMeUlqJJCXyd0e3ZpXXHSydt+kfmWezScHBWuOTyV2apsNeykQ9VvexkcROwQTV4b
4yX3q9da9cOXtm21+zEisMUh3usEV4BfuwmObTYH7MZGftsP4pBo+N4c5EErz2/LHdnmLx1l5B0d
eWxpCcbZMSrshTsl1b5owUpWmbi6AOZdYxabeRiSg9nVXIskGua+vA8GAmpjLA4P+Zy81NqQswYX
CRkBPkZ7n4tZjQ1PlRKL7oLCeGLnkFuDFi2nRCWeiFEzOXX00apMotOIy3wPmisiIDor1RZ64EfJ
K3P6/XOY3/EIJ8OO/qqnb+M+sPeh3tcTlptpOiSV/hGXs76+qmLz2rvzLJE8RKb1wRJmewqmxlxF
Veouc8Or8rCRrr51hXVEzzCeqBvH0/v/+R0uI7vI8YtXisAYtksMyMWJetM+j3glkWfpAWVYO58S
KW4T2yaTVNjnosz9teyFt7Z69Vyo1v1sGOq+qqvqKbdqsRiN9vL7d/ogzyfiz8kgffHtTH91cyFW
qIH1fZZO5X0qhheR5tlLomuhRWc8SD15W45lezs4KjjpwYQvpoh3Rd3RGun06iyvDw2smKMgKrUq
vCPfPZxVGch7g+iitdBHeq10H7eagbl1put6LINa7xadUqHRuVTS6JXD3I2MdTcRDLOtAEesczGP
K4Tp+TnLlLtFJ2uTcd1px4gG8zpSbXwHBNJYFqYXfIjYSzxd1i+easI57m/8ZFJ3lU9J4NXqq+VO
5rNRlsiMW2rTYY7peub1rvG8+KFLg/lMnk67eP82EQVwXGyuUtx2HYcJE9+GCOxTMYJXnafhBhXD
cEO5NtxIwvMIr0yH3fsXctNWzGP150ZPR/Sjgq/iH2GcVkpkrZY/nd0aHKETW0Q4xS55aAUyxc37
J/vrl+UkGYf4k76i+LIPjqai0Loet9py1g+Zm06beTZvAHtfkx0tbjru3f37A34TDpKNOVb73//3
/bPvH0syclZsg5+ridbIVBW44jp7uJg9h0KN5FqXNeaQW6jJmQfv7LTR8CNfA5WCHopE3PGKYcKT
adhEhVomJrZDszFjNrMYyoH0ToogqlNblgdpRs5pqmAcyqKAQ2BKZezmylWPWS/2TBS6MDX1edPo
c3aB29ue2+Lw/kGHxvXgdOneQBR/g4OVeAkOfJzTOIt5+cDkb/ROrl4wzEj8r4Odck7mXdiYQ1ky
DE7nj4K5Mmq0ixGrl9ya4lMw+PFJTL7AddncZYxSDsn14ZpktSMUcJ8RgPpEJFK8MFz8xQEzAjXE
27EVXlhr0ec2jcTGdstmM+AgOxi9wmFcQ3LEMlRM0R6wjb3pkjpe0zW9RJhtXoKIjfvKVLlXdY66
OcWs3g0uZ+gpn+NlRQbuzp2mJ2nh+sQbeh+ltrhnWPtG58E7vH9UMsHA3Di5i7HJxDEVsNS2hOuo
oevO8vpg0bVZ60bhLd4/fP8CwWkXt+n8TTYw5Ht/CFrWSTMPtFO3KmgFPvqDZzy0wb0/kqeTNlm1
aOnfLOrRizfCFHKNvmfrwzyJsB58IjhmhVIeClfQLYrUYytsihtswP0jF2WCE6uQZzcRZHZkiOxL
7M+LFh/FvQHjZl+RWrUogWJvINH72yboSXgq9DsPHg19JDUd3h96mPxryVBvWzSnOHDtR9nGfhjH
kVq2E4cJYF/9YWgwWllYXIHUxPWNGwGWDwSwhHjCfYD1dlhHbv9i5ja2uqybWL68Jf7s27xQ7gm0
GKMhMjSXDGycg9PvRvrjT76Wr8zYkS+IUbVVwAnGrqPDgMnlSDeyzTvK66GFcOF04jQ79BjrxOxe
cxTa9EQbRzvHDLC73oYp2cZLC00KDaDCCYUuT03isbX0gRmSp9Jg69LqtRpr/M6tgQBH75+HMdjO
gy2hhdCFnOYaBT2ZTY7VJcz1A385ZiltPYrPWwPWktUGZKGlHhVyUdPFQt8e5Me0qjzedq1lDjvH
r2ZvIONDtDfqw3BiTNOdW9/uzt5o0JfAwdUmo7mMPc08OmXAME7WIEsy3byt2QZ2gnt2rK4e/jEp
nqaZWa6XSSQQmFKeEttPdlpQZyFO1mE3mHJctl0X7LGcgTitz3ZrRsTHyAjVjdYcifw82UDKYGrE
n+Ng3PV+qz5VRXnteNfeoznyilYTNgS2VGMZKWZj5Es2Z10OwDOdAVADA9nFGBRa2NvJ8Dp1dzln
PUtPbwbV2ms5DOz50Rq/MAbxGUqFq/rorBeZtwk8zcadAbl0du3kRnEdbCNP4AcXsr5xULtBQMrF
ix60e+BK4zInKPPiatUTA9jh2VaDR59HOjezJbHdxD32PSmOFJ3Wtq319pACjUD2iJnfbkexj/rK
3eluGR/KUk93wrXcwwChAqFPN6wKT/SQTPAjUQaLV8fjII1v7tG25LBLdMnAMIV1mek3LRyKxdzI
fu84Y3nXY7VdNyOGL72kSFwiyKsXwuH+8oPE3etTBisv9sctTp/76yyDg5l4NSc5rYqJbEs0KSsE
nOoO1yelaN1eWQoOBN7U+EgFKhcg8e6ToEiOZsRbxD5fbOTY+rdmcE3KTLZjVpmEphqbqWv6+7bR
wBEFQ7OpLN5+g4vrq5q16Xaovs51L58rYdzyEr3gUFYvGjcCyQjS/sCBMCU5m+lgMh/71rQeqygg
/dNcdXGdfkROQ/ZsIvqnMaUGJmOPI86snK1TWMGqyspoCyL4M+AIrITaLPe0Z57aykkuhQXYwjel
Fs7sZviA6ucIv8ter+pHyBmf9EgXz1mGtkCYDLwtOcVHEem0h2ciitqSlVYT7YRFg4MpPeJn6hj/
wc2CDUOqTZ0NxYe2MW442u+mMp1u3h/ieZj39jDeyXn2j+8PE6HARc2GhWV1WMR2REPXw/PuyOCC
ygsQhao3uDbZ0eY9wpTgMI3q4ZrsdOsaWYW/R6uXLbOQMBm8eYO7rg3zxnf2Qkbz0rdQhdAB2Lb+
pA4wt9oLwOdQFfO2m9x5F3WTd+40CKnZaHuQn9V8gBTm/H/mzmTJUWbL1q9yX4Bj9A5TAepC0XcZ
McEyIzPo+87h6euDOOePrDKrwR3dO0lLKQSSEDjue6/1rbs2TukcURw9up3aXuwoeuL3oDNSznz7
fJzfZdPeptXUHya0p4Eu5LiPQENdZYOWXgpLXCVQxjGx2SCSaw1XT5nqx7pw6qAcBhzTKXYrzUDw
QUKF/daSTOmJubAoA9f9gV7M4CVGWP9SjAWQ0F7tY/vBKGfluZNeIt9aIeQr7s7oXAykjteT+GM2
aXIu8jC71WW3nHrzBEjaQhxTuo9mJBFWWG7qQXZI/U4b3eelJWahWxKiVlBNaRYOg4Q7BqpdealH
yvk2I/oOgVB1iK3CebHr1Vi14PsrJgggU6yz8FmYr6d2l/umM2GXJZo+yWl9Z8C576sCBCXCw900
SRl0Sf1KuCKyiNlJA2WsKr/Stf6uL2ssKwyP6Pys9KCwS69o86t4jtI7zObJHZ68MC8GKu9VfUjj
2t0LEz5RN0rtvIyhvgPosRxVXVI9WGgKNPbyo5z46jim85coFdKb5vGAVG85AC3C5VT2s02SJQIq
KoVPRj5oH6P6oJSjcR6xrfgVhJdzsf6T9iWCjhkvp1IMV9MgMOELveSIICDKOwM/oI1qImxHuA2a
WQSVE7rdvklmcSkKhdVd3d2PVn1fGWl61zTO0RJJelNl3S0+aMcvohHSpqOnNxExmPDp+ukssV2N
DgKpnabS6pxWzBDZreZJX2hmhLYhn5q56G71ULuuW7gZc0bjKh1jJ2i4Bk5ROlVXQq90Dx+foant
Y6fN7uNgKHzfeAg5kCxV3NI555kuzqlSqX5Umam5rjckZK3SU0MRn61mFGgQzOVAxmcfKOif/Lwp
jJd4cYHsURwmDf0hymLjAQfb6lRr7YM7guWwQJccYL6dklHpIHyCEpQFXcaMu1aAk3y6wV5cUEbD
4QzRdLwZSWcld6g0TvbSNtdO1T2XtBUfiT2aH4tavMqkiK47pc4DAF5NQKlC3mGk6Grtblj/2f63
SKPc1bmR/PWHQmlAfGB+9LaXWLOq3VWR7C4ytK6IhCYFwomy4xS6La58J70hSm9fT3N7Pxi0oE1Q
Q/6IoGZnCX16UFZ8Rl0Y0WHgVHupc/2+E7L5aGsLcs/gzI9i4n7RTyyzw4x2HIm9N6aSymCRWflY
hWXltVak/JDT8qbBcP+jVzQfF6t8ZeI/7jBG2s0iPkqsA9yyuvyuNI3ojNwApdToxs9QDj5olLe/
pdqcp7q2f8SmGwf0S+SF+SjA5LtM78mJq2LjDf1N4Y9Tnl6Bxqhe2jQPmrq2HqghUO03oxsZWclr
aTj9Va+FGT4RQ73pTV16bgeewGjin12NH1hHFHTIhHk7T0bCzBAvgVn3/YelEZ6oJt1bPoTgyvpm
xPDt4M/GD/CcgTjatQaXVEne6DNy38jPZm2hZFMXzzKOvFlDGlWavXlI8rp8STrKKREc/BP0jeqF
paq9U/tuuYoASJyWWqu8CtIbAIuy9imREhcxxY/ZsvS+FMxT4zYPH1zFNR+QEJiZwbJDOdi923pl
lXtLaHwYMS3ISGlp4hErzRE6Jv14L1c3dG11R6MavIwmL01/U9mlEYy60cIa3AztrlCM9776pNB7
PcB7odWJ6Hg2h0vGoLKoIKCQARQeIrlfseKehlPTd69GuHBLm6cP04QlP5kxh619ydToccyKE66S
yR/k4FJOjd6KWALJ0HsdiM1jPDYXpAUAmSC/s9b6KLPHaCloW84mAQOsD1Aejv6UDIMXyhLH3ypO
qqg/YaikMHfKh+hZ6+c3RR+F17UDqxlmwsRNvWiRfjuMzo+yeylUm2UB4A8vVhx9ewXpvzhc3Fsk
HCPy2CLxNQtrtXQtz5jw5PagzBj0CtIGWng9hUHZiPZRkfR/TPcP4b+m59q26jnFhG4UPV6fEo6A
atBlEZRZMywQ5M1ZUCSEVrDasaGx5Ldda8U0D8FajZkZNLOT7Ixav3M4Pnk4PaGRxeEbaX9wJhAD
4exNjfcJBwCZEehFKxHZjiYpgRPFD5iFFColNtW8fxQbTfAVZQI9dMSUlmhubApVTjgsYFbsaLdw
59I1Vmn9kBj7SRafoZUfUwo6QF/8umUoXERK/Nxc73q9wW9r/CKkywYR0tJknzob1ANkUCbdyDQm
e9xli3xAE4ywoc/f+6W4oagoA7upUgSY2pW2iOtOOFYQF6PjtV3VHuqI5l9ttYkXF1G48kneLa7g
VL6TvoCNxm2e4UhTN0qVga/Gpyb2CYs997DAmZN+l6TWi1HdoasoArsUKIvL/pJP8C/LBPClC50j
IZLHd9vdUmPCFpMxB2l0j9S33xeG+N0U8R+rmJpdh06nb1kgdYkiPGnvO3hKeUndW2pgQDEYcubZ
yzWmudLXuX7p0/PTxdGraShAZuz6kxL1le5ktGCinttN8RT2KiL3jAw9BqbrypZBVsTtrpwaWLfh
r6RlAmi0RkbtNnzXuuURYnR5kCrJ2Yl0d2gumNqpLFgt+a5l3GAJteS2vTI5VPdHYpVAMJK9auFG
r0O64YWAm2outmeoxk1YinutW8klQ/5K4DgAIuxoEqKUx4wQb3diXoV2Sk0Tua6dv0nVurVaJ8ZD
imQV+mTHJMLepfr8Ug31mr5p7Dpt0P21MTMhSF+SRaOojQ8SUBkKngFqUavJF4oHyb4sruQYRQEY
qWY33sQd9aCqWbDBm5DNEYX6uBxRSDD78Yam9wTM0GNcD6eUFtJOK6LIs7IbicPOR7EzTcAFQ5Nh
0NXtdGcNUbRropIINcUOYoVyxBg1T2JafjdT++KwPu4jBBw9/LGdyfpsB3Cre6p0wkwi1IWepag1
YSti3LFke8bC+24OrGDRXET7qQ3PHVdUmVCpQh3A7a/3u66lYWGao6+SX2KaZDOuhh7IqtqpYIoI
nIFKTW8kxS6OmbnbNSKEDinURLdAaY+J2n+YLSJOfSW7SdG+KrOCUBnuEs0bl3VAuAxHRR2YDpb7
Tpj3+XSiPMeRzsF8FgbcHn12CDaJbxIjfk0G43MQZxGDjBHSvcaAfxoERit66K6nFkbnzR1CKnhf
B3VoyiCzcn404GujVCkikYect0hve2qnijE0u3ye/L7mus77gXuEZnxmgGW6RPuVOFLngyI6fzXM
drhVHEML7Hj+sYgFbHEibuT6j9mP6QXQIssvO2FSTnN5XJVSaZLGR1IDQr/jWqKClnpUzR8lwijC
IMgKqBsOnxWXAQSyXc8HuqhGBqgBDwb3Y5obOKppWNTe3LMTKGEUabLy0AouK3NOCy+kdSPBfQd1
yo9kRlVypQONXarqWCc9CJMa9qFicez7/r3KcSGkurHqUbmwivxsAcbxR4pIXhvJe82Wp3QekIbp
EyOFFd03TvwCLtA9OqX8GbWU5p31diRH+2GKoso3dVZXw/iY6uMnhFk7MJV7g1xHz0ZVH8iZ89hm
oUSjbbLKSzbZYTBhm/EgQ+0Rh9noALxkhmOmAz8IKr25dEzDlkSCMmsmajjFWECvIbG5tAgso33v
p+gxPG1dYhTI/cKU0lXufOqyNvfQRa4J2hmCzIQLq5INxAb6LrbK3yB/s7e2w8wiFkgyQAlvZAZc
hPMK1Rb2ioZILkWmp1Co+aGJdHMfP0xjwvU9LdPFHkYcfrpFxQtolo4J9TDn6iGnAH1cXIvxME5o
PfTHTAz1WcZ9kNprcF7bHpZBAimqEi7zQgZM2tDjQOoBVUEv2VgWbmasz3sFwBDkqd95bln+0OSa
H81yT3MLpJijJnsWT93Z6QIBlWGMwhR1oi6BP2YHiafAcsGalVTRg6Ev3mAWudi1dYVXZ0tgYdoD
5BJOO1QROSPrhDB8SJRbvDoucEVuVRRU9eLGeomg+jIsSPVUiNgDzo9TxaarBqjzQluRPsvaE7PS
60owcVDRHkVlngXjovzJ1/EGZKjPsZr8MMG9ZFQ5Im7uQGNHeUVNQ4+WwVVItMu1Y6zuBC07qlo8
74h+f11s1Tn26WjuxaeiUi2jy9VT1gkgQNwOVXo/jRAQtQXEC9l5JYgJ4EFjSn28Ohph/0dgw0Um
XmVMbarPgsp80Fhaul/A4xgjWiqQdL+EFf6JHLT/g9G8zGP4KmRqUJrMPrGLAugMvalE4lePfxqb
dDZKp97opmDRLPPK6ee7Uc5+UdmOV83RrQEdll9WTfzCVH4JBgjPXaInq5kopNU6sD56djvRc9JZ
SXIzO6I5TpX2pmSa9BpKwcSbchr3yXTDraGZE0CiUeNNrFVIFhqsvSzlA8GV2WPcy+i6j8LGM7Ne
eYNH3sNNqcZbRGTQCMcyx7lEKbTU3eiWexuSV4eKGcC46imazAuRhOHb0jEhgXxTnDRT0X5AJw6t
gw4r/B1PBSAXrs799jAiqrrS7eRVwvg8ZzT6fLNbgAYB4+O0rR6gv+SPTaQqEIcXgrvWz2To2Jsh
A063mMHzK6NW74E5oSlyejdg9mIcucupHjOY9gKH+TangnCDP/06KRzxlsTLQkZVlJz0vMrenHHf
q9VPlerzvSRv6dC3FciwqUvfB0RHLor566GsPp213wZ18zBR67veHlnq+PXUkqgWTSh6cdtTYGq+
XrU92p6nL/8/n6IyeKATav+1r/VVSP/t621DUFLFyZ1Q4MaTdsjU1L2eWRBzcmo0XnXszzmyRSyK
BTPOrL3P3YwlkKJeuW4XYGha6D9aIyWsbKKCnNDQepfuot6oIPDvJaqbe7LG/KzC5/b9VBfnh0nC
7rbmJfa/v9Ng6Qdi3cXXR9ueX58SYhLXTagCMlo/5LS+4q9jwyvKnLbQ9n22521al9tT37v+Z8M4
5IrEb6J5eMHWw51i4WAsSW627cV6uCOWIsyxaQBvX3lCx6sKwszW/WbN6Fy7cUiSm/mfh1+fTaM7
uv11+wzbvlUVJel6TL9eQa2XzhcPv7Zf/7o9/P4y6yvk2mr92iBKx6+H37sMaQmEoeFeJ0DePLxK
7QFNUX9fA55WSOy52R6pkRudCg0NykyLexoOdAyBmbeJelfUT0Ubt/eIT4o9k8fU3x5m63NUYur9
pFvoh9aHudW195QLmV1bceh1+tLB0ltqCbCcxef2mtrVmvvGrjT6K53JwpFNvnaoJtZ+binsf+9r
wJm9N9Wc2e26/+09uSaiQ0ds8tdz2x9YGOXUZJT+r+cSPYPx2HcIidb32N43BFF5MEFS/vUe1VTI
Q6jOxV/PwZekfk2jz9s2295jzqCvs4Khb7V+lu0fZ4nDQyORuwFP6vmF2yo5htBDd9t22xunCjSI
kpiM3fd2E+ioIxBooLv/7Mtw2/EYhib2zPUQbX8w+lI9Qk5Td9/HydJVEytPC7nsn2Pu1IKGmRgx
FP+zbZPS+RH0W/56j75Vi9O0Lou/33fSwuZUGyPTwH9+i3Sxx1Opa9gJ/nkPbRnVE94wpJ3b75qh
tzgxoaaD8P0d2iE86UWX/vUc1S3iC3uVzvd2jHps9QhVw8/vXQOc7M90S/5874kLbD6Xk/vx/ZRJ
G/7M3PLX9+fEnOCcCQt4/37KkHV8tcT92/fu66nFFGmHr9/7Kmm0XA2UBb6faudckhlRPW/72o4j
ZSH9SjXDx+/dd6EQV3ZhPnzvfolhPOK6+PrJtg31LC4vhtthkPzPqRI1XXcp2ur2e19lNspLalc3
WN5Hj0kxq3RcHFzKeIpz5UmbtLPirje4elae1Colhd4EE779scrGkdSJvDttfw2ZagWo7rT99tc1
yxC/rTv6219NYWtn7lc24y07Xno3u4kV/XX749g46YPGEmDQegx2ETJIsxi7x+2lejPcJXhkb7eX
0p8Z4GBL9Wr7Y66vUsHKkMftr3FClYruX/T1GUqjlHShE9B56+cHpbxcUbOgM7x+Biy/5a1bqnfb
I9duWvD64NW2z5Cx6lIHJXvQ1y2tYn5tQ5nfbPuZ6glHdhrqq8CQ3cYVpGQ3tQ7bX8c84hAQFRNs
fwUA0J7s2By97SH1svmy1GhUt4cG69O7Cbvw9gi2wPLkqP/+CLTfj4tTKF+frwzTz14vs+vtTdLe
KL3Y0ezTtmGjzzH+vS4+bA/DyGwxFdDW3R6qdV6emRzRdFg/L7/bcj2Fys/tURo3032XNPvti25P
ifrSIzpgprcYu4bwd3+gZfuOGOrW1iuavAXLV+myGhhLUnWtVr9MgOxOht7alznHBq9wkRC+jA1w
zroIWKdtP5kR/PbUKoaDrAb7afuf0ldEe64Pt9dtW2wPe1l1t1pPY1SL7adGVaenpqTMz4NtZ8LN
L5Wwndvt1XiXRvSF1nC1bLsmddPvtdk6bBtIOo5UI3W0eev2Wm1j38fO9bW7JdHEjaJFD9ueFEVF
aoBYfN2PNfZfqvX/N8a//w3O8f+h72+NRvvfbX+AC8BufPws/8/Dn3r4lScffyM41m2/PICK7fzL
0JHxUG3UQUYJ/vLlAaTxgwnQINMML4CBE9xBQPtvE6Dm/stlK5x5GoQcjERs9W8Chyb+ZZkmpkGL
jRxgTdb/jQlQA8n131yAlmWzfyZiDrp3VVC9/B+5VorRWcnYFFMgtKE5qWWGbi88xxQnLuwNScXK
mXTJcdl1ZFbBf5aUcksKs5lVqbjWZWDF+eBBfDUfFh9Ern5HCXanwtHz5nBhdaA2x7hgosrCcE9y
QbqXhXGXgbTyrcF0qbpkn7SAkkOLkXcH7JRLWeKztkZCUnpDOVRjPxyHHO+bpEKu2MN0HrU2Oi2g
U+tC7Ve13ARyf7o4sq+DcBwJU8gjmlEu0NsJ8ASBCDXm9FVVXfehchjgKu6SsROI0JeW1S8IICtt
EC9G8S/VDUfiHF2+A9cwHwghai2d40J6K5CecUJZXZfnXl1AsrfOm6gV5OCu82pLZQB1Risd2bsb
1Ex1dwnk6xw56C5dm41RTal422szjo5fahFlMEm2WcwqChJPHsxF/dxpa1tglHdEVCDgBkwejbcW
dgQv7sRd4cbKKVNJo8e6I6LuHXwjRmDtPcqJw0KUsgTrjwj2ODlkWngbuctZz/He0eScdrKtTmZO
zrpT01LCIw+KWfdGvcS73ClU1ib1urar5ACzF++Bbe5cin+KOTi+sJlRAkYVXtlTH8yzIfEoQaZ7
JNr0MJcJFPNy0yaucXKTFa+0+lsqrYfqbiqXzl6iQwjhCMuIBuwjXZOYzOQwDA9IftqgUCJW0OIO
JjK1LZEJTyAViNzXyc4qf6ZahFu1ftPLISWRqD4TBqg9qUFRNU81oEg0tHDKbZfhFOLTsRwqjlbP
rpQcXMiAoS5AZ517oBuSw1I6v4xoqmgRgmY2ANvrUyjPmtQvTJYpN1DD10vLOC059IjeBU+P0xu3
ApN5j2R2alQoYIUDikbJar77jMmLWHrci4+hBeGrs+cfbV5fCzwJV0NHeFcnKsc3TQQALYVYVUYX
EpmpBY9mxyoAG+Q4EYmDW5SiTElbeEJQDgscjGMGOqWr4mCYYxSotJT8LEPyxjX0BviaDgohZBTO
OFO3AyQ12rmuBfm+MSkACr64o2efeuYMRxuKDNGH5fWU13dDE14q00oREBnUh/lNqfvy6mH2knhV
TqsWcqnhZTtinV5fDUh0b7cjOSRAe8teg2wDDeQQi9Lx0pQjruwJNdI4O5Xfpa2X3qjJ+QBHL5ia
Hl9lxPw9xr/iY5jmBq0tLtnb/YPUG0pKZfIJrgYZgi1uUbf/UZqZpByrra7ihKI/nD0W1DEJO+tF
GTFWedNQfVCc5ETCNS97zjsmyB+qU/en2j0VHateloXwCYgnuYwL3e0OeocFI8FP5AToy6oOgurX
Yf2bpppiN8SkbEE6doN8aVb/IaaekJWaZyxKHGDmTQi+Ge5BUM+BGWuwtUvg0Q6CTQycSncM47VB
LJMDIXQqYpRquryYok4O4Goe1agSwXY0JZ7qALbFSFhOl3pjKx6TnPOjtbSnIu5sSkhdFWA7WPUX
QSeR+UeLX+C4O/frmWw7NYOHmj0o0aSQnMDMQXBtq+vZWiIVwbfLiVoC8xZyDoga4JmQgJG+BU9R
KXQOx5omxzoelHFHtAcXkL9dHkQ2nPrZ+a24UeN3S/c+8b18Ja27O50k5l2miOZMFRs/MtVxpFUO
5P35jhCPWyWFSNuE1oBoM33bToe6LR96PWqujLGk8NxmngL1K8gmfsX1swrb/VyW9s/2cZdMe2Zq
Ba/ZcuXDYGViJ8EocGny69h2Ve3alsjyzDBOOGwkzWiULowI87he2znqjzpPEIkxTDLsI5vsUMDZ
ZoGbRvlUEEPtYhdubZHcugUSgpiLqyxpnLStzP3ttNbwp6NDnR9cZTBO2++GLnbVfzhw6DWfkvNB
cWMyUSv7YVjQXcR2ca2u74+E65JY/RRkZUiwm2NflpxP6YziZTsSZSOCyWohKVnV3nBC01/QE20f
QmQ05aIREnXWC211WdQ74reXPXEABjeugd4G54YyIStBB4MTwoXr6dZHMmJAWFfUq6epNvYizq8q
itt+JnX0M1CYT8mEALqQ8zmS+uIJZvV+beC5bt1xz1nR7qKlzG+ZLf9MERgG27mlmISWVRFpDp1G
21+hKjNx3V1ZKWc2Q6k+16YXKejhti/mFE0C9YrxIIpAzsyOyc+T5zBs1DMqW4LiLLrjDSHpu1yu
m4fzoXe0OIiJnECTTkm8KHCak8VAn4tcNYvcQrNamqNFZyIu2CRK1CwwwAbvarVoj0WkVzunywpG
SiYNDBO+ujKDjAk8wGCi/GwUse+HdAjA5LdoUGYjsNwBte1I/7YX7jvaiTJAOI7GEf13X7d0O9Wu
36OauUbfYJx6xyK/sYkgbBRNA6CRd1yvot60qp2MD6WrFAe7QdbfLaDsIvJM9Kxrbt2OvmJahlfl
ejsoNO09LPNXfWFT0ok/aWJQTU/EkRNk2g1ZwWjXnep0VClcAoRiCFoxUMw+LAZC1h6UUNEaDg2u
XWLoTyKMfi9Nk/qTPks60SgrtHkID+BeqwK6UdYMx0XIJWAcLfdUd4J6yhYqOeGHLFCzLqIp9qaC
9VQpVo8GDeKwb484he8Wq0jRHUcrQnsIiNXIdjVJzIcBgTtKuGjPupz5yxQt3JzKF6ch0BDntB8h
2fOjmrp+ZL1i3omvJ5OCShylx3oO80O9/gSI2lDRV5NwLmmI/FlYePtnG5nBeosb1/tAtlJSBu5O
c3zXCoP2lc2FUlMJA+sfPhYkyoFfLXc2I8iDzcgbKuV9oSv10dZ1cSqcSwl04TnVQ9qJTfbRGaPN
fGJ5yZAw3Je2+1j2NqbZmGmBpdsH3IGXmJWlNywlHTCHDuT2ECD/sWja0yCLhmQYXuCuZ3iakDIw
VMUpjVAVqAo8JG7AL6YNn3VZR9Q6rhnXwpGYDkTCap8+lGgpJhGj/ZXEa2HbZnui6ujem0mkeNU6
QzEHIBti/BPNGE7RkjE/i7h+oh6dn1k4vi6NW9kxbqRtS1fVnNA5u7buOSYjFZUvYskM+0Zb74hO
zw9BhZC7ZPxHWT3qmmkAjFnpbN2odjC18l9RxV3NqufYc3A0KIXz7Cwm75DQ0upIRalhcSiKfKvb
PjkwG8FTOGszkPTxY3uqQuezkMKk130aNHyG0TGTS9KSABfG86Ft2UJbL8aonf1uHS7og9T+It9j
hIFXq+A+Msz3NInwMCjjURH5vRty+Laber7P3RrAvBrTKzSKedcMCOjKehBfv02GoGAPsO2HvU7i
HPoBB9W8iywRX1g9H8lYL7xlEKtgm65G2pTFfiZMxTQsFiACyZhpTyZUPjpihbA8y1R7xFqrVmL9
up1R8J21jPI3c5qiuWAiKE4tPOVxfTdUWHZBikOp30nu/FjV+yGIe8v2Ku42JF9m4YtwpXxIe+0F
L+sM39aePJgSknQNM6LLMcCIR+tw02bKDIut/m3hSzrOsmKuq89eGJE+qvV6hy5ZFOdap52BXQSW
nCux8TQ9a7F12tLYxCHkeZ+smQcm+SJoISz5MGuMlKnu9+N6hY/roMalmFwx3Zwwo6qpeSCu92mC
l0wDmWlV7oR03vq3rG9/wB9IrpbefpxDke61aDwoA8sh1UTmkWTAChMHWaxaI+TLJYKvnM9B2iAT
2bHwhTMlKzDvjlwh+aAY3IEd2J4BqxubXsI6n0dCviNGgEVX1KA/zdcpOjMaCyLVdtI4SEmSJYy9
tKC1OawfHnsGEtG4PYp1MRUp+l3Uz/KYKvUFQe28N4f6cSxRn0D+Lb22ZngayjmYmPpfqfAoRq1f
/CTitI47D+/UcMpyJjyGlRmeK2BhZEN3xCNFn8me2qCd6Dy4bIsWTsl3d4bQuyt7kr+pkjGx1QX6
yp4xUlpZfQ7N+Z2zUdkB+3LPRp32aJRIgqKo2rFuyRAHwaFfbRmkP2ItI6ssRFvLou6mmOGy61F7
HEGhXzLQ8PfZUsMXQcyr2Xl/bU8LmuQJ3aVgvOwb+aOshjtLFEtAlZZJaQlkJRu55DjlxIWIjp9V
p1Z7p8xBnwnxCKZj2KN7mZiVFK+RIbnwaDZRA0tuTcG9orbLtbmmEZptKx76IoIU1nuzYc1ggGqY
G9FA5IJd2z4WgSfALdgQuua9k+iXHH2FE+AIp0VZfGYWayqVVTdqiAKHgRYnB72Wp2UIeVXBZGDU
+3uyRSuEAyILaFX+2oaaqZXXudP35wpyyqEvFDgh0qIjQJP7sIxQGMfwZ4NDjNWYmI4IXw6iWBNL
4+VuGy1XJ/puVAb6giNA24LfUXec65HJO7cEkHBNN/ojPUbfRD3uITWw/FZHrasY8UCNcRz2rcoU
Vp3e5rRvIZfMI5GbU47LBrExZUpWeCsdsSBL7Io1QOqZS/ppRckC0V0hUSkZjpWRkOM4YlZOhPai
Gg2WDoI0HmJXuxtnhbmsw15zsAyQG5hC5AYLHpzepjF8jgAhmWM05t6tgqLlPN1O1jqtnX2UKAyU
iAfkYOBgXhea27U15CASykSHoLD2PYAh7rbz3Sqi/sE5qSmXmb7OYmdVua4Ugco4JvItWSeKJIkg
81f9VJPOAVIarEGEVdu9Y1T4gBrjSMucq3HnPwsgHT9Fh2MRF33d9w76HIrNu7ZO3UDMGu1xgmcK
K/8sEQHhljOLvVMToxzG9wZ2+IsBZ8fX6YZoyo+QFOPDbDuoadZrM86WPQUbMpVb7sgpCiggj+oh
bR5DJfkkPbw9mv3yo19q+JtdF4RWGzTu9EBet/TSLjIOBcQpP89skrsj8+RSTqic9i4zQdtsIzmQ
e+Rjg/mJw+QmbdBZTKGjHJZafx7JhUK1SXbcTNHnUC8QFNeFa2o7DJmSdRbT5aCJOAWZ1Y+xQDYA
fwnPWcBgy+psxPTUZnAP02bhfrs2kidgB7I0nzqTIkpqUS1DocjZr5CCHDq35CZ3gXHOCjQG2914
G90GY/ZUoAheBD4OPRL8h5x7gGUxf7EW7ogOkUQ/7ZVIhQdHfI2SyVDtdCefr0rF+r2woilLfh5z
MLCcqGuGHSdRSM3ZysXkYW0kKq3TM9CNCAW1jqDLFNg/dKZtRNVG/XbkC3hfsxyRuqR6hf7gGsvX
U6K7UQxN7BZmpftMy24xWa7zWK5SeD8sEKiLUIsY8dwaOETd4mQgYVhE/Qv3Lyd8x+AHmdLaqcSI
MNWZfm6HpOqo8uGi0bA6HqLKNX3zRzwzx1L9WLNtP67Nxwhcmb+eDrZrf0AXQsEwDMcUqiq3nvhg
OCwJt5GiFcNPfd7P3EhRdlNn4TbA2EZF0amZuxGC/jrVEB6E3QcDgxMVjxmUQLdaQeLKayz7Z2Lr
qJqmPvcV5JrbtcaSDHU7Xuoi+iR3JTyp1NK02vhw3eZzmVGb54S6NBGVEql+DKWIgnR0qO4h64YP
AJy0HX/C0pl3uVr7MsreJOWAhLvTUFSfQ4wvJi4QDnfKTpBBt7NwcHt6EpjAPkQBnkvJGrISEdJ6
FiaAXZmxyIO9S8LB9CMDexamXu3kEMjC8jmejn0nn+g2vUiSbzzR15+63YJLYvzh1lOZ01mR2r0s
RtrkgtpIQbWzlNxFBpnD1AG56+Z9TWure2ZJdU3zSrmxU7i/am9J1iKUMXMknkw/F0xgupVTxQ1R
WRHoucO2MgB4XQqkioVzyLmOFgIEfIaat34oEi5dwkfq8relaYpP/gl1LepBiqOckIKHuwqX2Y1T
t8FUpEeNFKCjaPvfOrnnoCOeuhjnBYSCByp+lHvTZ7EoL7WRHYUh9igwr0N8xOTahhdnGn62mKtt
NUKQezRHvrxBzLpH1P2A3GhXaFwJs5X4rqg6/MzNhHrOfUxnxMF1YneUcuCVIErxddLYWMCQZjo9
9XFvXNFa/JjyOMczuOeE9dM+JhrTbQXm7Ho/ZM+q8dyQkRkbLaoRWlbhou+GpKPS6/zBsul6jOnk
bCWfIm9/hDqCUDItjxWhe3Ky9rzHPRCnuylRPaktr7S6mHErgELArqDF9dUW+rQ+ax9wfy6tYs5B
oqbvTofUtBqbmwpelR9byTHS8rMRg+6K+F4mKbJlRMJiZZ/1OFEpa2E4nRrxi4VsEEM/21kz+k/s
ek75EM3wLZkPn1bOrsnkAeyWzaxlgPFDUQf0TjUl5/9i77yWI1eyLPtFKAPgkK+IQGgGtXyBkUkS
WjiEQ3x9L2T1mFWV9fT8wLyUXVGZNxkBuB+x99qDq94hsu8X6dzzdr4YsnmWiY7sshtfrnQsiBz7
n7LR7svEg00sqylo3BpjKMFIZZfwlpCXSqHmDvwbOQ2n3iDPPRmJo+8Y47WS6QZ8tiV6baWutlTX
yGqx4QV56vwyITubiXgzUk8ds8w9TJKHcmA5DI/ADHy9uafMvI/T8Zlo4j+NXgW06Seq4RuDz2xs
DgaKSTt7EHJIAp9j3dGYQYxFf+39jtkVVG1DmC5DU4puX4itaVl3WLXusq77HmJzn9bFUyNS4jXH
W8IsDOognoYKbZ0oexnOWCfK2b5L1/OWAdkqEe03bC1b7pb6WFEcslu0lu1UDO5WiC5j7GDdOna/
8kfra6Yy5H6ktiyx9I892QMbJmNBW47m3kvKl8iQXwI1064H12BlBYULzUWnkJNV6XjZ+NwPt2ZV
zUeMaX+439SuiZon/BBdmF3RE0X7yHSJ/SEAjM8i35aw8jqRTds+iZdjodrlMgLfyrqBuEWZkxjZ
NkdyyZagTa0paMnaC1r7beFVDwig1VnP0AxYlUDNxWWwGRtKFl8SJ+h4n1ZbBamc5P1sFrc0+zYn
iaBE9JqLxqQigPKOymjqyd9WPmGc1RAg74PNx8fqxB/6ZBCfIUz6ZlEd4kIH23U1C8zCLW5OhMU5
NVijrn7c3U2QE7elIwJnFgYFsv3K0BHuX0bS+IC90PRskG9wR/RS4tycQek9FkvB0CppSoqxxHoh
N+nsDdEjDqk4bFSGjA+k+VY2yaenL/llibU9e4H7mG/ruaHBvPM9+1hN0t0lXpmApKw+0iymXYVF
fO4nvqAO4YDnaW9NZOYnuxsZtqT5I27WbPDah79/Y0zuFKJqHUN/Hh7hVrKg0PgDJGmhvbaqoLaO
nSzsvcagF2qiV0/7HLhdX2pjOIjFZT4oqdIjzbmrETWCQrL2nY/d1MARf5t16Xu2cGiS/bYl4RHh
QkNtQ+pE1AHq7n9ygTRPAiPkt0luk6m0OG7EgUPaI6MZIxwWflJkxZ+E/pcHgLjDSye9t0h48Yab
9uzPbspIrzRCEygkJ+um9tHK9h7VpQAbPTV32pr6MJq+2I9z4ZHm2rPDT+xDrX65IEE2WuwJxrIA
q85WIOgmegbHW7rAYptVzgKM9TrUoDLdasDRdvk6mNf0jj4jZeJR6BDIZvulTrj8x7/Txzb77ZIk
NIoZ+5+NI24dhv/dYPGC+KE1LQ9NXrEzGfI9sCWglHTnPVyHfxbgRsbEJPZwNWidf8AyUm5mv0b8
jDzSQdtjj0yujfW/PZa0Y+I4gu++NGAlQJKHHn6IbTJn1abUJyE2DNONLVOiDZAwbTPpHQmziX6M
aLcQLpJvb6BgrrzhDVOCW8xPi1F/Lg59hLKXjNS3igFnBNjc+6gFiFVWRQAZ1jFoGhf5tnKSP9hd
ovBfVtn/AxDtP0hv605YsHhmX81Ukd21+x87YV9WcoxTOsi/Y/pyvbGjSvvBlcYkFvJj2bpPlZ87
/xxIlHbDUYfChMkWj+TferKFEYgJg08J79TQdFboCuJkFoetajpVZCAenCwSR9Nw1qd1ZN8rC+Yv
BZ0mCQtyplvQoQH2WJP0hInC//4TGv8eUrL+hLZpeo5lu2R8uo79H3CqDqIoHb+Q4d/OV7bDsXdc
OkRU/Msy/gzrPsXS1hlKd++Z2KupNNbJbrGJJUvbbMwfSmU/ditM32KUrxFA8L//Ee1/T2tZ/4ie
DjHH9w3DQbFn/kc0RqnYQc2IV8K/65GkEea+bu/0ZdAJXoArut7EMX05NpK53hEeShfaspXJBuG/
/O0Fag4P5vLxKY5TL3CLnqvMKPlkU/23Zn919Z5AzXqHzGvu8uibVp1vQJMfMABP9oxOJ6GYrkwZ
h2W+2mgmtPWeGNI9Dot849rzp4UP+lyOEfjxPMMh6TDYt+2jr9z6dkn//N2izT7vmCexDKTeom/P
9sgRb4npDmUBDuOCu/vv5oWPeWMlefbP0K7/r1/5fyXHrPjJ/7uA5XFM++WnLT6r739Vrpjrr/qn
dMXQ/2Hx/DH991YtimtxCvxTumL/w7fdVYNi4s7jPVr/zX8rVyz3H56ONIWIIX6R+TdX5r+VK5b9
DwCYDjl7UDD/Sbb+P1Ttf8OP/8/RMSZhNf+mXIGlD9xB1/ljuBYnkL4m5fwrTlOkXUzoJDfPonIg
x2gqPYCAW3vhrwrwLQsBp33LEtmLjFPhKW5LKwFUEZlzoPRraj1hRlmuMjInmjO6RGMiyJs4uRvX
ZIxLtolNMidLWTeUFguCXPe+vWx6WdwcsV/6OCsnOkz1n2SReogbfGC6b751aqnhyA0M3HHxaWQ7
BR1F8L4AxrPlPIWc7cUDzB7HR1S7rnDK4QB/bLkZ4mVHIFxO82S5e6Pl7G/LCangbNOdaHaYTiYD
cM2U3EQjobTaXUPmHeBrgmk8OR+kk/bnTkKFLNIbGRv5DjQbiRszPVrN/HiLgjYJDLN8rlSnTrLL
6C1nVB2NSxapVNM2SQiiOTNjB8GT9STYx+UX8qTbMY6mfexM1XZarIcpMn8alt5hMgx2OFtPg4OR
hAyMwGmICTcnBJkks/4oS/0hVwuVqoV9ATnRyoiE7sWMyjspx0kfR8MDnKGwQ1rgi91+5Powy/jU
aPnXgJz44KnxbXK0Zk/xeWShrq2F+y2DWP5s5J4zWS52cuhepky+J7EgM5UPHbZZfBpp5RjBJ5u+
SU96QjJDbUbYd7I2ZKyNNqFfjgxzux3bBhEP7sV2P1NTifO8pI8xFLntlAPjckXPbp/WzKFcH42i
2jna1IdJS5yu743PKICQwTSRDPSRzc8ipgAuX/fAi7Ux6VzG2l5uc1MdBqc+x1RoxJI4XjgnX1Zb
zsSfWw/SJkxWJtG5zLArECGdjsauNJhVFnEldpz85BeI5Jn6Pz0U5cgXDpap7/unFmdeyGp9Z8fx
HMZv0rZtTCrdEQuSt/Na0g9kVT963fThoYfYQnBhXkk5qhXs0+MZAENU6t0de2XMTQZVLN5CrU7t
vZosZPNubALFIgmDWPawiGbWCMlBWiRqNKNIdmya6c8wQLJ8raxQja/saoxAj+wk7Nfhlu3N8uR3
5qMBIu0qG/3a4QMwMssOa4elKi4TFViAFdKCfa6eIyEyKy3aYeB5TcmMXs14LH/wnnf2m2tNZC7b
4tyDWMrLYrq3afPKBZIiupD9zF4qEZBYZW/agSmo8Fhv5zsxWMt5csW9riUfUrs3F3xvfae/mES/
XlJ9fNRmtetQZp2TpR83RetcIVb0B7vHRcZH12ycN70AgqRGP4e5TKqvPWjzxlO9dyBcFeETi2oQ
0CWJTB2wMoqWuroxoUnBZtsRu2eF6AJrMitQQFXNfF9Wnc9PBYfaNpdt0j5oPDkAHcagnEibcexI
bHRJ/615zr6GuRXpAtZFI9/V4pwtGIKMSJt7N+t+prKvwlhO4tJgGdgZfR6zpYbt0Gp8le18Mci7
uuNJg2uFqhUqTs3cndnNbAfNMuHZc+INUqdt5AzmPjL2gtp+14Jioxf+ho+Z83Um9bnr2FiTKc00
ADsg7ErK7UlnLpzHrb2RI4wnrxuOMLG/BLA5XwFpI0TsObPI9bW1+UBs/NWOMtT+fX0kI7zkMwtt
ImFTsIRSnz6bQWOCL2N2YWMU2hxZ8dKnhx7TTGtVYdv2sJmbnnlkCufbMobXMmu+En4JESVgUONb
1itQDmBG7pk33C6kBzA7wr8YO/WWowcSUVew3FMcsB42MeRrydw+2B0rroqlkKQuRWaUHfTBfJH5
qZwKJmde5GyzGOKsP08dsbGzFwwm+CYns0MDWSFTJs4GEAnr6g5s5SC+XQO8tFOQ7O0tIaaX5MQT
lgQF3Je6trezRR6CO9Wv1hCxs2dUa7rdjSGnE9SKHVROfmDfx3DiGXdpimYSfR0CMtrzrc/otJjc
u7Y1kn3i/zCOb/c0yjIw3eWT8GEVFn7LejNBURYDwYed91pFBzh9pKNheN7OqXeqXDe9VY525xLl
sYnWIJylH04sVVM+/DTduUUehRYzOCjDkFC4HqOiOdv8A5+HgfEqDRP8qT5wiUUX/OPanpYN2Z5b
aBo+x3gWnQrt3CNR2s8VlbRG6iBwYEV0mWu1YRJFPNxp0UBH6VloI0iyEeLbRexuWEWgge5mpoou
C1awRUHuwuXMpOO/O/LPrM2nOVY3JRz+hwiUYquxy22oSql+Rb/m5cRB5XsXGzcjTay9XS2Q1gJi
DumJh6KIiUwMBKIhnSfr+jfPJnVBuUzrIu5fRDUPyhi/1/cdqlBxUISfRyIiNx78hJbqzPoN66n0
umI3x7g3tRws9UxORaYwL8dafSQyAs1Zx+Q8qsULEA9eoblrdrExrvisqgAK7R2zetvP4kaVaFIK
icJoKC0sjfVsYBnnbcb1tUG0B02j6fBdp+pNtMuecf2Qu69muzAbynq+4KZFLSa8KzEJzJHXH6wD
0GWRqHrUFlYfRWV/Liz9KquCZzPqP3nBjDh3iDLzmOrlBeHaBoZtZKDEkAG7Xlhup3BJiXE0T7PJ
ZoLC/MeWbOGY0ZKmZP9mbX9vu/NB8fd+U1V0wtwDNvtWONKMRlnebwCnZRufS2qTxAPb2DL7yjLr
gKFbO5itiK61h8i+ENQjQsZbzGD3k5G1W1JL2Pv2/b7RquFpZhUU6IsmCfhBV7WObofp1DdldGNS
kXkrQycfY2c/+OXB1Ea146zpwGjbx7LW1H5Ml0eC/d5RBE+EDoRittqAm5i1qQCkPqL7tyIJvHXU
jb2ZUBPlvR1k7ufI2bMVVAcI7NxCA+/Djnjx9OdOucOmZxiadOYQalldcO+RDoBmNNmXhYGS5kbX
svVilxespAqphXnjld4d0hbA3f5ZdB4JZ50PztmtI44ostLV7B4G4NOBs16QJaqYlJMpK8ez9NNP
QyNtkJ832brmwS71L1b306ZduIeLtqZCcD/tilXl2ACe5v6/spaYTqY3Xxxzmg7e3BzYA0r2MyVv
c7pRrkBH0XRnY0xaoEKTsVmYTmQoom6w/l+kdliUo5MyR3NO/CC/s+K8d5HJ7L2yBxKhE7IUxw06
jQv/5TveRY5YxmYBpZV1u/QTXrOeKTdd8cyYISjKGgwnQh3H7dOHttCflNK+hsgaj3DNls0MiWpj
VwUaDdXdNYuAwVo4fPjyN8Ok/4DG2tvNSwxKAdyapZLinhovDVqB9LhNeJWS/AZOX4LZ9Aisj1Jc
jN9JutwVrvE9uwta9Ml7HaKi2uvQsPNmfAQx1R1NdrdRXDAaW6pXhu6P0CREsjfWt7RItJOu5r3D
mpzvs/9j2F3wV5rh2+/0s0VAiNW2FOY1Y/kPIkLjAneEQgQoAmTXxgX9PIt2shQyqI9bB3rf3nVO
dT2GlRU/22NVb0eHXyUcFYdpJQ5IGI0AHfzVij5WGv/WMLtpS+sTYgJlc8nImzk1OGLUJ2JDMnSx
UWhAiI7Lz56FT0VNxDjHMWvzhm+UNLuGsPA9xWi5r6saJEzkfaImbjbw8GFhGJUZ1ga6O5IRa9jZ
cXKx0nphWc9iwFmASrsoeYhzTuAo1N0DmQkPXVMM53LgE3KUpzOdsOMbUivOPdTQe+3a2+URQAGp
4yhS1FjjnbHH+4T1clzgApvQuWmq1MNILPMhz8QfnUJRudWb52g/vlvs7bJtOIrqT0NJeWq76rbT
2XmSmnWRSfXlSmfYZ7p/B82yPCyT/PQGR+0My+730zA/9baWb+sB4ckC4JVp6Yk1waEqvdMCIgOo
FjgCqpJ7w9c/COxgwdXM3Esjc5SGCMPCeFQFiAI3sVHkGHReOKtPcMwCLzO6o48GgrVPzJZJY+lv
fa/tIjuIMyFy3ho/ZrmlTpM00NEYkXbQjfkGbnHHWym+ZaUVV8egBorMO+Qp7jmD9wmYB0ZvOo6U
RKbxXvKYB26Ct8JTYFVKUATS8DmF0faxr0u0xr0gG966MTgxMrRNfn2+8wqJB2vM79paP9R4L4IE
oPYmQniG3GaB9jnhIsBTrnT9hQldwZg8DtKRy2mgaQYqhlB2cTem76qTiskUnKWEIx99tHilwg68
WGWrLwgeDhKRlh6nUrR/CZweYVIRFPw+KuKxx9CRDqPYkyyZoA4M7a5Tm6HKfhMYo16GFDi/KFfi
H5hgb/QKtSPjecAHwIFQDQ67lIi0ZJ47Rr7jaaCSO81vMVu0YEon0AyA7AZ9PLnLvVlw7LXWVkeE
TgSBRjImeU1GTJoNOSG7rqxvS8ctj5Hoz/bqFYTAD2FwiHaDieS2RDd/SchErHmS07EbeZPQ9TU5
kqfM5rkwl+hdWrG89AMOklXkgSRqYHzAKd43EOP15AgWbEfs+IOnAxgpgYPQue8AAXnbmuhaMgop
Dx/jIjH2hBZpm6LITg50WIQr3h/83SRbjCuuueJJaIpvLVYq8AjHQKndH+eWB70tvINnGWdu7ufY
pUIgA2ij2q4Jpk6Q6Dmi5YOQExAhDmi/R7Kf8cqCveGYlBqwaL1FDAmfcLeGS9s/hpahhemxGoCg
qQJGIdPetkmkEBr5K1RAE9dddh5a67YmyS/wUv2tLYenNu1AMCUuNdXg/GoeR4lfOIxPneSNWKpN
W9X6zrGn01jEd3PFLa07N+iMEqgUrIgUXFmWEH4xowsd4RdI41yIggxOTHorUcP/qZwgaTv430BY
tnpKp0FCXxaSVvWddUV9LEC5be0W1tFg2aQIDuo46M++Et+dJ35LDnaoAmzL9PyXqASxX5UlWjJg
2KA04jSYEIfgEGr0XTWqZee3mOk0WBnzCnvr/Sc+7jU8FVODgcd6q1yUFWY6hSzb0WdPAjA+NGXP
nQ4EMz2M0z7z7Z5luXWqlPY9W8a70LwnaOqk+bUGjT/znqADXwz0ZteU/Z9ZLz990k1aXqUMNT5w
Rxy41h3i6VVfuJW2eVc3GvRbbWd27XkeEPtg7GA45f/SSQN36fFlVFFK3MRchqsAjvfyF/IZQrxU
qa3m9VCEUJnGrgPkJSUlW0c/kZLrVOWvRcs3rGZxdWkzqtiUO61da1Mua2Ev/Y7t/q8RzX+6MvuQ
Iwrc2nmq7C6iAzWPuZOwq2ianRrxULcZ1ZIm8g38YCNcrl3Dz5pjMwuHgdyOuWCBzRHMWp1KmGC5
gzkml9zaKGIYgqhKn30vRRlHshWsluJFsY5mFa6+nXgptosVDdRBH6ITEL2Au0zlkG/n2Mb9ghKR
OSF+We0iB8e5MA+rGTnyb41nxeS6tTxkgmu8KnFGmSDDzuxd2MBRt+kqXprCMVkhWX+KymuAWQ0X
S3fuFACFm7laZfi+ibADdV1h3UqoKnPzNGlgtnNimZ1+ti5zQ5Bs3TFoiVeXVwRRxIDTkgxPXaiX
ywmoHMdcrIUjgrV5Zv5iFYgF4jY7jiC2NiZau8WTT0tRdqiR0bqXTXFXOO4H1+5P0U4xcyZEb6Md
3zY9y08yYoD3YBAPbPLdiExNRypZwp6kpl0ou/RtWoO+jkWxc1V3nKDrQCvSwLxvMr14GayWJmtY
Pm04LqoUxoV51F7Dyisa19/XtsIQ7KvTrEcNhj5ClZs4O7u27E/9iHC/WkBouf1HYrUzXhm8tSx7
58AVOS2wGX3h5Ie6ubeWZnhs2VggiwYPU9n1tNJZnEOesgNTGZVShJ4ErHKgmRaaqjj+nbj+U2BC
iG0ekg6gNqyoAH2bdrDa5Zhw528TdDirhwITiN4+gOe9i4whCl3F2Ena9a/gtt5nX7IwlxNjv7oX
SGKHiGzsuQpMWfsXuMZ8SP5tuaiLXwzv7kwwHrQyzlwXJHz1lMl+OaGvNd2qumH34JBpGyZ5NG5I
Z3xbJmyP48QelssUYcA4/vaa+7FUzkOiewz4hseKeeuWuQ75E68lqpi8yZEco7PXXVxLyC4f/Eju
rRVkv86GgnZiMWp6SMJLXRFWx+Uz6gi8NGVtkilpqZcXXhpet8b2jM0EXnjLmjnkoEPO48MFFkX8
VOBu2TCCJ79l1B8BFTK1pEKPvDQColNnNJvA8LXMNA69Zt2n42simm3dN8WOEbjavNP116vGDLsT
zxXQM7nt847IRQFVscDn5M7JlVAV7GGSPN8qG7ldUIUCJuWh9HC1YYS5jXFKByAZ7WBMyEAAn08C
OVoWejqXbKuIEMDC1WAxmUN1wFFohmodEJoEgpFtBBcI7B3bwbBromLX6DbyogkWec1Wma30w9Ik
BKLAppI9WoIK0rQRE92SNTgi84qIANVxcJKI5WftvsPqsG3i5sWL5B8y114XY9xN82gHXUKPPtfl
gVUCuCWG92YKKTFW1k1d7tIWvGFOfVfIhyGqAqNyiSWRzczsL3l3GKgFploeUqOlc1yLHe+WWiWl
oAP2NBofjsGoaiG2KqBy2LrLApGpVLA3kKrk8p4Olyh3kT+5NvKbmnJnVILr0v2dJr8BCuW9DUb0
SGI0DgMsP8Gio6UCW9hCq26aSd9qg0fFqe8WENqVcRN3jnmLXPgCtYtvD7wRATH2NWIo2vRGDQzJ
/YWcudUlB5rjrVg9S3tFYLOLIHAShZykh7J9KxfvA7PUZzOrQCmYcbqm3uXg70y/xKE7Qt5IDNnT
HbqnqXJ+6n7VNLbQn/EWjLs0fXabhfpsgGUG4D6qoQK7vPuETmPWW/oMM2h3WgzZgeDM58CyAaEI
nck2bqViUxAHN1ucPMrwpg11UoNlZU0Dx2xaFA/dVKhzrLyHvAb3Ng6UKqMVcdZM/Nkstohz3Tzi
7DgZTfJmEB4oJPoEvz6J6ixrxQM7eij9xfymo/xTRfYtW8991F2NRIwKlWzL9AgUuYNIFV/ukoEE
SPvxiwHaYBWhy51B6hc5i1aCWkLDMSgqwoPc0X3BLM1vEXP3eRxp1fKRTQgZo3m8jWVjkj8yvMCk
Ir0YriQXB6+8iHFokrXSYRwhtJdmcblVzYssGqD9ZvLSgaGkl+jyBzuPn7uq/Zp+9cTdwTokezpF
biJKMNdwfxajAYRaevVu5kA0jKy7b32CFW0dXHns92d/GF5RiaUnjWYwNBeSoJ1Re51TMpGm3g5B
vcHl0RJMrp01wgPmZBO22pLYVR5wDtlhriAeG2vCuhUP01tpO6y60s+60g6jVfygOmUCNnrdrYqA
gafyowSHwOirvDRoG1LVHHBp2XtpRP1NcWX5bgPY7tR9hIUnLOJIuyniHvooH0mWRx7a0RHPJGOs
oGGPdlCFeGnVuJttedMt0TEp65/cnyIaM56r0Y8wBrQGYsqxEyHgjZQgnGvkIkfX5OiA8e6Z9KQ5
dgS52suxUXVVuWyqT1efrNsGo4KYP6c6QovgGV92Jji6lLY1Mh9CixQgXSU0yrYFgA2o+uCM3S6n
w7KY1jTGukMy5l9mN1qAke8U0YpDTWYurOvE6bjkjGxSY3B2jqkdGJ7Im0H1j0XCmM+lcBBzsvLv
2xekLX9yXMsro0IEdsaARXrpEsicOoW4vGsTceZOcEOjYn7EPGkf7YwRozNyBqVR47K1uW8sdes2
1VPL6xj4EZI9tg7NSZAKcGvp1bxrTHigaW8+58WhVeDY5hL6pN24fF3cwVUikq3fRO9KYxKvqaja
1KqUIWYKq+JlmqjSUoTSnW59p+sbLDKocoOoCIzNlu1QSkS/7hFCdLmXmXgyy9khF3d5FS56Xfmb
i+YhseW1Kku8WxQ0GyN3v8bmO1sHf8gbuyRF5KpXD65ymPdXVz2jtDEvZl08NFP5o5xuV/U1+58h
ejdqEEepy+pTIGXQnRFMh2ieBpwoQboM/YYt9sXrmZ74sXrpyECSbnXjvNOAmPqhjbyfwWCqQKM8
Vw9K2n+wSlGsRzsdHL/vzEfXyQ99Ek1B1ULAL8NUoFzuQxIipqCzys90sN54pGekFg16ECHsa68b
Q5iq+jPy/H7b1t7VaED1aVve9+vQL1/GTKyWDr+7Ii6iLMffAo8Dd/sdQt07DPEcqD7Hr6jyo4fR
8jq6tMtsZzrsHeBYmvSQ2612F60/JGHze+IxuTqIlOY0apYXNzpNCpuJgRKFETZb76nRMXvm/btq
SOhBT3jqwdrPjCpvBv6ge73MjiwQYey7yY3lde9QGopTQovRjbO/05zE3/bshujs03o3Ai2PrbFF
ihV3B6TzlPGdzWiET0lnXnZuyfo9d3lsMfKHDqWJxjkJVTdbd1XxOZrbnZA+1RvLttptJ6XG9Osx
ietPz/AWFGLyCdoSSXqLdYVe1+1Ijaf9ZCwX5NgpMXc5PPjRcK5z64ZyFbdABg4C5NuKLExsHXIg
oYDtPN3Ohbi3dGpjnVr8KP3hDrruO76PpEcCY+OpZswzUQEBxd919kERMQS5yaClqlOIe2hnoLjn
EAtHFvUxYsklxCm9hIkw2PTZQuEWofVsy/pa6ZZxqbPVJhO7BA9raEc95I0a84NDU+vOBsESj7fz
UK8iy97ojTCOWXr7WX/KRI+eKTpRTOk7XYOV1U0eYYXtdCiVC4UiLkxqRMjtah7OCB9IPGt5n2au
hjPFIPbToSK5TBdokHjC84b9Z5REbuBm5vMw1WwOADtTwBJhbNJASlyuKQSAS2zCju/zaZXMsRYe
ezY2Hmxl+mq6mBoIBUZrIJF1fPUHTv3J1Ha1R1yVjjavdejxEdIT2uR40Ta19a/JrupQVOxIWdu7
Bx6Kgyg0rjwtuok0Mz5pHCRU2QdrLo3dKi5wF0ySRi2joBvkSzG7j7CPnhbNJc7eTr7SV1n2bFmF
R4bHRJ5VrNNzF/mXZbIcwkVfBn5ivoPbOi6cUxFsLFa+XXNCFuF8G9pvXmOCUG0685J/mzZ6R6LA
2AEtH0PnxQjQHODUzT4ZYlY6yUKQYk3+qrLvrQlIxTBBv+hxGNQ4wVJ8ah8I1BBrFEhKfTLY5vK3
lvmPU0zPBpf6YuG+7KNPckQYjbJqdCQ8VGJ2dpSb7b5Q3YMe8UF3RgYeFCBH6TSf9lKWJ9GVP46j
TvVgzwFicIDFa2xDpPPT6KJ+jkzF+DpjCpvKV8YydLkifmn16iW33SctdzlCcsMJomk6uq1IqCFJ
BMqYPAVIVWJcQHA3IqRrPcyK28rs+c64viJDfA2ee8pz58e3FivMe4vAvM47mD6bQraO3mCtbilu
o5nPrZqKULcxENC1bP0c//c4WXDVbJ1l65LvsM3QWjLs7L2cEaUyeQQX54lAW+TQYLBDAxvijPLs
wAgKWsLEXkRC9a+0jqYt2wMNSRGfuoGF0TTQiVVnahWBBhYesBfxoQSvqJZB9Uh91qIWS3i0zxtQ
43UgzG/IhuKUgRnpp/lX8+VXzcQ2aImA2KpYN27G0QZvOfyUtfkhI2rLap25+lbFcjCQIkvX+cvX
UEX3DIputCgv93PTMatj8d9gRMzNYQiWgczkIj24esyCjgicmCYp4KkqCUrPvhGAojt20z+xC9Z1
Mip8INjnE73CXLz+D3VXcenw9m8mjAGMkkpGu0PbnbEQ/JikSwQkA2U0StYU9unwARPwaJiZuKQY
feFl/vimUex0FM3I9/k/WoqVH6kt+SXv2crqI3N09mR9CKmFjO3cPEYfxP5VF1A7rMyjT6oZ8BcE
KsS4ifRBIOuOHpPaqrnmJiqT+NqQ83CTTtvRzl8IiuH8mId36bg7gluaRzW/DG4JntIbHyvTyu5B
CJL0nd6RyLM8jE19jeAk7SwgK7tCeA944bhzTGkifec0Fm785Tk20v4RZ9lAvbRd5Eg837io7TSw
xMQ8c7WVis+E3ZD4wAigzp30zoyZTitiWwIfGECYekgeWpmfTS1/RVWUnSbZDWGDnnTLEo299AKB
NrOgmc+tv+CYEBg9IspJu7jvFzjTuSO+x8FhYlrGw64fM8LITwzYp5t6xnY+Txx0JPy2qas45PnU
1EA75MyviLJ5OZY8PjgzHh0x7YAZcCj79mvullwmlv6IrY4NPDXWUXYMPmy1y2wiZlYTx6Y0HTzV
RgtgM40Pn0WVZbdt+apNBJ4wkolgMiTl/B3pzJFw2aCCpnYZZPknm7Wr1OSN3iYDHnlCwljM3Kkq
xefrVvTU7FyHmfEO8uNNkqS3vOTFR5uDHPfqaNcU+r0UVQ+hG0pOq6ljrZjF8IzyRuujdYiG+DNL
AQBZ5gMxHdBmrZR4Kw00wtJAqIsw4jm6VK/2usrP3YatX4w235jy8yybMJ7lHe3pr6zxfPqphZl4
9cgQY0Lg6JK8el1v7sZqOZcTxuc0I/PBRKyF/6CvONP4/l6UnPXtgMhuAxXmC1cCCiu3+EADJw7R
Uj/307WEUXQP1wBQkKXrVEHV59DPBKIb8+fi9QVAgVlsGr0J0mbbSG04pWbWsQRnYLzR1rbemOUB
xuMHK5V8N/QVMzt/uTG5U3VzWgK3YWW6gkbxJ5cHoojNXdrrL8Ps/WBQtE7kEJrhuMUex8+mockq
/4u9M1mOHMm687to3WgDHIADkJk2Mc8TZ25gzCSJeXDMwNPrC5Z+dVf9bd2mvTawSrKSGQwE3K/f
e853jJZJNOgGu4rDY11Mbxb5QrPWd8BS4VXbFDnIlK57tO4d5Cg/aAhH5n41Mp5qWEESlTMqVXOC
kFnoKqZlPm0Gh/506u0LPGrvHNJo8NrvcRD5KDNku8IvrvQUPU8Yn2uPs2fT2d+kPh9JWkFlRJLa
RKwVThl930UnrCElNQiCW0+lC2U019rruL/puCF5A+3WfYz+t8LOCOhDd0wEDrIczfI+c4adZts/
MN5F5yRfwgRHVwGBgt+rmJv6SjnmY+zluCEmuucdH/bhPkBNqjdNIbf4W+vgN5hQXZO7iIpjICq7
4zzLx5y0Psq/uKeXrunBW0sLx+4ZKkHq+1Xr8UPmphfhOiPkX+4lUPgdaSsIdTghtkzVoVk7nHoI
407FcBU65MskfyMrIf1Ddf3/1cL/QS1seP9WLXwpKpT2H+k/S4V//sp/Ue7+bmD8xgMsJSoACnPE
6n9ohbGI/h1RjWlxLEEP7OjOP7TC4u9MZeX9O3eBuysQ6f8frbCp/103dYh5NnwYBAKu+/9EuePf
KP+RX25Lk8gLobtCQLfyJJ7mPyuFabulk3WfMwdeHG3b8nOgmQpv3zrXopHL1PIe3bAGfN7WJy8r
yqtPcUYod7Lu6vIRPx3pe7LAl1IPq1JCe/kn5fW/8FtY4Pz+/PoQMLs6sTw2GEAB9O8vr68MIo7j
hoQlTw4d6H/86PpABPa+aQX0gC51MXC7m46tCSo4WPMqMEim1aJryZiAaWi4lVlUPJFECnIiIY+X
8chSeO1j4uKv0d1MnckimoIBzGudnZWbjyfpVR+qMPEPxUG4zSqLTlkwNiu9yJiq5qrdBSr60Edj
OOU0nWlY4X8yZbCoSM/lKGV8BFJhwCbH4dL1pnmiq7ns/P5mRn32n96i+1vwp1toIeYx0XlLw7Et
w/iLJYWtuHBsHENMdQxjNRJQvP+5pLJx9wqZwZYWFklGdQVVzfLTF10GtBUEGXpyJEOvKCN3jyMM
WKAxEBeGG9VIUs5UbUeISqRdy0F7rVkjiWQT/pVG4Xlq+/SxkMYpKDV8VQOTZbAO/jHMc0aFLl3P
ygtRWEYohEW4drLKfel5FfNWmvfRfu+8TB1lWRtGu9G8p9eAdFxoAY2R0dbkHyvX7+F//mtBvHN/
B/7yDglP90xMO9AmTfv+EPz+uEUkyf+v/2H8TTEzz4LwbqEbZ+Ew3HkXIJCDsMc7nyK46hiPTK0d
7ztfNYg9JvpGSm8kDeY83uPPjslGaY5sLacSe93KaOFt+QkMeSSx51FYyVE2dXoMM/GexoNY/3yp
iZKE89EQLhEB6lfRemSzWKRwTsrTr8P9ktlU+Uav30MPSjJuOTldPUBJIg7k95jWFzvv8G5O+oHM
4BKxsVn8cbEZOP7xX9InCK80iF+JEuuEB92kWwQ1usdonoRlcUwct6CKp/uXAKJfNWYwj90iebdT
G6dwlgRz3jFjM+jlQFUekpgWoZK+/+nnSxDvhkPZRjCXnXRp9km719AAw4ZS+d5FmkRixHyk03Eq
Hb860G37T2vAj53nT7dPCgepABhQjqaOI//yAdcSr055fFGCu0z1RCHSUxgi9SQuipm7iaFbL5oF
R9z4qTcbphquSh+zmk051O+UhAHZLlqchxS9fQ6y4aYmRjxWNJ7S3IwPpVkmpzqBFemeUhr+z+WI
QTYpZHHMBcIzE9rNGsIlTWGrj9f/foFz/+Jlwqhhcop0wZ2y4PMr/mWBA7CXSKNhiDT0/S/SLPrl
Txw3HJVoywz5eG9BddgvHkIiB6wxf64NI7oyxvwdRq7a6RpgiZ8vgQbBAiBbc/3ztZ8LKo8eLVKB
eHEkXUMzo2e/bsMNLk5EOX4SP2uEha00j4BRq7VQI4DL+bk43bgtta479WAfbm0BM0rRNEdgxv9B
Qth4M8mLARgdeGsIVlLe4dTBpF9kRfe78XrJfIQ//lycKnZWhUN3k7pWOxFhQcIP78wHeNdLMrrh
k7DKbp2b9YI0KbHUGIK/uWPyZiA+utJLLJholZvBV6vAkkgIh8qrF3xkPP6RkojgHMp2kcZLGBgC
soYOmiilNJr0KdtPpgtsiN2KuWN7I1nSOlf4kInmELvWDoprS8PquWSOXRq5feutElvQ/3UP/Ys9
7K92tfstlqYlBR9f7q8j7x+Bf1p+XC+SkU4kz7xzbRjblXMNMit5LEZmwVP9GuSO/YbHQ6vRbbJe
O7s/LiZJUbobnACLpruBcfW+y+M7/G4K52xrV9vt0PLeLyKB8gVLtGB85d2ixgVR2KXivRu9Zu3F
jnXIuirfjU5DmOZQL43IVKhJTOM1nM5l64kDigHGp5Qj4Mkbf0P37jlIhw78hPsrK2zrMym2TWVu
mhL9fgCfEXdsuQwhye9CbUsvotolhNjmM8R4IHJN9V8XR8n/sN8Zxn+rCaQjpO3YrqWDuXeogP70
fg6aIUZgusWcdlQorZZmB4cjFD+oVDPbl0zZxq7Zhpzc4ty2bwh97RtM1FqY+jXunODUgmxq+cn7
f1xo+y3KAUyZaqQ/lxQ1Tyrp10UsjRcb5PyMKDbs41Uxi/TQ3o1U/2sWz12XwdIkByywi/jiesV0
yxADwdLxtWU1TA4O+xK2hrCuVQKZE8s+xxnTevEMHhGN5Asih5R+UObnKB2UhbAtcKZY1bW+X2wB
VLetvRINjLtEDJ2fDGMMtu5UXXUvUfuWwx/oa19f8U4RXKiVHgKr7FmEw14zanlhqtmcJd3YSBn2
/ucyIdTap3g+bPRh69KviedOTI2pkon6QWy0JvUv42hF12qciC1o9KNNy8hFLrTxNCUuzv3Cgd4g
RskkWKtAIzMwizkTvke+jFe2V13vdGYoWnay7idsP8Do27SY7hojPdshNoCSpN9D0Vk9XNofTWle
vPfR8NoCm7kN8ICPoacrRGVW/l6mzWMGgugA9oJOy/1STCNSSCV2WTWBTPAde9+Ppn3sY+23qxf5
73//EJv/bZ12DMfx2H+EiRRe6H95iB08VUTWwnRCFzzYXXljkl1uqtLXZzE3/Gi3It+nXjzMG6En
UExQYU1Bsu0QuO/NIYWo1eTfHGoHHQGiR7JR5Lz4ucfWXoWftEm1dYgeIR+vBdPXRZLXCdYbQ7tZ
aCvgmMBYiEbv8HPBk07cOCZRdGeyeyrpXlTouV/+/a/Mp/+vpwOHwpvKi9XLtjGiW3950pTX9K1r
gUFBEQvmsXj8udyl6aSWiFuPNfEYDO5bTQjBLGiwEFbSJQ8not60ib59Jj2KY77v9fA4hujZzSO5
6zvERz/fRT7cbenO2vMa09TzQLd+zWQOmyJj3NJIn9w4pC1YL+mPBbeOsy0MNRAxQVMMu58/IjER
8yYMGUV1uv2NRd46DgX73di4l6p0tRniJkxG5OzmfjPM0aTMjW7ot+WknuOuelQxFDgjUp+xrxgU
h+q9SE5bBnCfbtLTxWXiMyXeO8nX2QzLf203b6PpvdZUtPP2q9Hc77zDZlkmxXzQ4DaGyfg+4EgT
ZlEwymfHzMhqhjcyfigIEvc2NqMe+hQDGr97MvjaKwJB2C+peEQYUXf27tndSn9695q8nyG+OhlE
aDdZfomr7i2ubDKxkg9XmWtPwakzbLRFtN8b5uhIxEx8XijR3FOFHH1tkwsw5QqVC10J6oroqGUe
HE4nuBtYaFkVyYNhQ2rpcMsEtv9MwNprpT1KqWhwOtY2tmjgVHnz3lRZssBb+aLlnB0Y1s/RByEJ
GbRz7Bog2WA1zKxswNaktXOY3Xjk1ygIHqRHi0J7Cgm/m4W5d/TH8ppA4lkOoPR0gy461QBzQdzc
qDZgjQwoT7JKATwz4HeK/EUhd2NUGU0kToEA1G38nCn67g3J6QmUSjhgJmMbUtKZrZsrI9FQAYYt
2cjK3ngxwNau9RTIzOC3Xs00zXE/ldS30chEQkShhTUs87fBzfcsBm0oTWi74vVM7VZnJnPmzIPi
PVu4Tuw+5QBkMw8xH3joudsyfk4roja0qF3Ta+qxxLo22icdJwem2g4CmN1pBwuA4S63CX5sIWr3
oR5znp4bqdOtyS2dCd8BnlBCvtZKxOFT6iwbK0U5ImiDq5YkU1Vp63TUz3ppfCNzppcl0AiFjFPm
2pTfqlZ/jGG3d10FV+MO/ixxC3JIHrppK0p7R756SRCmvLglCau8n9qsVKgGMEnBuhHGSSTT81TR
4KwtetJJy9fZEJ2VZNXb2KJmuEboLTwTbD+DPSzJCtGi/Nlr3I+s8PoFKTWFeZTmwGylgTs/DFX1
mOnOd1r5+962wvNA24AONKu0xe1UUh6DMCWvU4TaxZgelJ3/qnGrxCFtuIklBA8ColvP2sAkWbUt
9geaeuXgXVoRF8saS14TGrN2ojU9xMmzpusfmtWzFwUvdxveGOpwBIkRfYxCRvVpozxUAM65AfU3
GO64a15ar+QxLL236R63nI3kBydEf9w3KhPpSvs7dN4MrW6RQI8lcAODuMMvQNzFW8YL74fAn2lF
51yzXWBW+jnDQIa0FTysUDzMo02uV+J9SOBom6qHGkcfA/MbMhO8UIhaU9fqVgg9jWOnD995MRQz
fcjHJzu6Z9GRhFZ5bIRmizy96HWx0wFHzA0z+SyT0Nr1DOOXDPuAoPkSgvKorl7R0z9lHBBZ8a+6
R/ZL7PweaQVE47xdTmPHKS9AVA2H5R0ClKKnmz5PpbxkO3/XuzyBVc+wVfGk5RjflwYdixm8O2+j
gpWMki8cyX1qqlU3Ya3080wnC/w2un61auwULjp5AptpUXRoEyvVi12Z+w/FNUvwYgQWI+c6899b
q9i2BFQyTJRiRfH3TOmhHb3e0I6DY29kh8CDfT/yEPMSMmbtfFe9+k7lHmjBnLjh3zFhtrO6jKAn
iztZWc2LRmuvPV44oGpqBgRkXY55d3QkLsRAlNwEDyd5i+yrA9yr7Gon03Xn3AEcCT8mc/zXADkU
YY0K2SkoC0gkJcBwZr+Rap7qeypkQmOcHyYXull+tdHRM27RKL8BqQRovnJzGVTtNDMUbjPDz45V
OU0rnBkvTUkzGAmisSj9nqG27NXSqXhykRJhOIoac1X3/qdhZl+uG6WvGQ7DdITLlUZTdsnNC/kG
T5qmbpWQah0kJ7S+16hZqd58zAsRLfwyenAa69AzXSnjGHi2mOq1naRfTV2hJBwGIlzkEJzhK+JF
qK0vP2Xe69aM2D33oYWov3GF784Q3Ea3nHEGkYnNuhXDXjXoUj3USAytGEDnAPAqdHApo8fWNG6a
S7lXMB0eSKbUleGelfWIuytfxIATF0SRXmNywrcR8zktSY5lrRiYJcCmnBzfCdB3GkD6WmjhIoo+
mcljWE1ZEPspyraWAjTb+nflDI4PD/bkikehVN1vr+A/0i6FXzTov8LSxfbuM2DkU/7IZvusuoHG
AFauYxVpBFgyeyl1/9oJpz+BB86WbZx8lWEIkhiETZ8SxwHTYSRdlAOYPg5PjG1tNNDFb7NlutnE
+ZPZi6tvPsQ+AzNZ1M+2qeJl7zqL0q7BE5AMya32SY/N23nrge1RfrVQabAwbeBpMAxM7LWYnZwC
8DBl8Z4I9te+B2OH4fmXDp26ijHA+wkK0b6of3dRe+jodKD/csnoGDCnB0RXwmMjwNUNGWLl3BS4
b+ai74BN9wyRNwUqOrGcumw8tpye5yK1+o1sGBa0Vh9u7cE4IiS9Id19TPRxbfAZ82UllwSDwh0M
qnMxaO58jPAjTvJSxZqzYXDmLxHKMWXNrb1Xq2nvZR9pRlBQEEM6LAbBBMzF4nS/gNxma2LzKzMn
xeJVTZfQTDiBttlBlQ90IfN9kHTZPk+tbM+5wp7Jwf12dLZ1z1wwHXFXDhKPWRM6eCZcp2UmLps5
m1a9IKucNQ+LMd4P/4PcQFydHU2bvPMaPo3da5yOr04KSMuFp7qJ/OGpbfp334rvXYts2xX3I26t
YScDNjknn1ytIgQc5D/P8LPNas9o5tXgvtYlbcLM3FVOKvc0CakfPsELqplpN+TQ5iAlPCsWVBWl
vsO1aQP2usoij5ed5xLtfd/4JHu9Q15sRYJVxksGc4a3pY5RPvW6JO6CNbMaHX+BsC1aZjkpAElC
fHrtotMSfvJivlpTAg69NgjWdvQ1Eop+KTVRg2Zj3uiX/aWM7bnXVbuybrNZSyD43C7Ct2CsT4rG
YxVO/aorofCnEaPf4D1k2hoTpYGwaIZabIUxDTFhTx0z2s7ew7ITQvJN6vYzCuRGqy26w8VjPyWP
CSyzheOZT97YE5PeB/O0dZe91L5FMwWL0EJ4LgRqbQPYuVPi8osQyxEgkk9NOU8aeHtRsEPkM22M
ofntD+4hpO6aw/t7xSlfbcdp17Q0DwJONGlNdnI4Tls77Z4mdMsesq8YwnNpmc0qVe3IbceUe1fN
MCIhBsRbGKW21PyY/lUV92v0lQy8YXeoSEBxmxoLUyNHfUfwSDZTvpTfbsbnAfW1Ze3jIY724f0S
ZGrTt7azHWuBt60oVgq8P1ZPEJSUTyVqiCUdcMhjBKOGj2Ko+k2Cw2U5Da2H3xL/UJ6DqTA88tdx
oM71QkZQOSd0GhU6RoO/WvtdTPSsfeb4SpUKD78fm8s08Bns7hwxJP0rLYmNZTypl8jvDn3qQW30
L1kGzwJ+EZbD2oPt76E4nDL4GaSuTWpZ1G21sbvwXOTcN7dH/a3FpBjotArauNtJdqkllpc1jwYO
CSa1rMiKDAsMMvgOMWNB9JwrC4XKQJACGlkYynzaNR9X8KiHv0Ft3NICJXvfQIS0yuKDsykLDhy7
hcgoaEVgyJ2e5KvJ1OrVFHNMSMfq02S2vDB4dbNk38iuP/ixeZoMR0fjiiJfIGs8EvgwL3KgkZKt
gVMQZPJOVxzfFjkvkjK+wDnCczyzjIxskzA0FqTDX1ESTDtzqs8DSvctsbFLIAp3soOkLrSjvRqn
j8zorZkRtEfkNMvaQ+zmVoQJy9phzVecbchJ3Um9dNeknLyNY7vIOu/gZfLatROT/hgrQ1Fipcta
cuc8u2sOqKC3Y1c/legOtDGaVkmgmLNXoFStqF3Uif5uaH26g1BjYhJT73UuwLnqsDAy4QGU86yz
P74hlTnHqBhQhId4+zkXSGP6SHUC1CshwMtMh0gM0T6N2YpEyfPWhKcqQEwrwXAtBpfQXMDR0zIL
jmZUfUYjeeyZ9Fa6GcLpGxz3zumbM3SJnjN9Q11/TmwzwAM0PFksKoBLsmWV87dchy6afx0GbZHo
4Q2Hgx2P5q2LwJahe7TWmUTjSkYJerYE3LCda9vOo9We1AfDEB8i6LaGnd2z07ul0eRgIqx84bC+
bCoj6jjLYsxrVQT0DjyPj5RPd+1rpYVvVOCEpFjvPkOfuW3aT4mwNkmHklJT1hlAA9HyYj69giqE
F5TEGiNGZOKTde8njGQLhsQSJZqxLnz51GYlxHsxfaZBD/4NOXsDGT1seBl5GBxLFPq70ZebUT/q
og15UzW0rZgK+eUGnP9iAs5a5xLiZOOvZQbuJZoQc8Tlc11akMRJR29BkkGurUY8MFm9CKfwIw0K
SnMcPCYAAATzdZk4q7T1QUr7lJoeG5SBcy4MGgAF4WtSptj8+AFay/m70Qj5LHqeAzNtgMJh6AvK
18DEsuP07aGNYyKYfQ5C0jAInbEespZUdg2uKMTsRxD4C6zvYE9wYbqiTmCdCjDowfQyFubjgJdK
FAvBhrzTZLKNmHfNJ63H3TZF3CDCKHBJvRnKPjHd9efwPCJSArKvgJIUPYodoF9u+u43qZj5tkBc
GPT6Kkry5iQubosYgQ5yvWKwMTGGaVkkGZluNY0pRNOZa4BKsF7jgp5Hx8EysC8K27HrBgEvGFB+
wZpXxQB/WpDCquOIRVgwy4SZ41DKkIt3ldw0HRx3jeyoghnMKLpl3d+NCLR6DMG6yMDGVgm+Cf/B
n04hglPqt4jU2R5yR1KpBRPR+JxU/WfXY3TXhgRHE2THBB8EZ19jT23dsJt9127/pAbV7WEWrZqu
+g7zIYP4xkru6281KfBa1hBxdF+KgkYn8YXYOHwFOtNC22uWg4R1EO75vNIRAH+PRO0Y+9T8aWR+
mGP+oZU5g4YuA7DPc+Zh/ZqYRTPs8FfugJWrsi5ysJAcAVGcS+xE/AqrppBEAbgT0eBFcNNbI0bE
mT4BXtJnVVgOy0QhTkzDO2g6QTMVUTGMJXL56J71CAqSXetCHcwMywL3Aa03nzUCUZoAM8n/yD/X
JTfMj7jBcZ+I7K2ydo6TOcvRtyfgmT76soDaLBicpZRPthZq+3akQ60XpsP3LF5qi+zbyx8yvyKx
rSX0IOLnTAXtb6ToVKTUr1VvdrhI8Ed5rXaIfIIueYYSlvrJOmhq7Wn35ByFWDIlRrVk4DZXHX5b
0ki7Zc+U2YF3GEbDJcjJMWpxwXbAtOyEFgE+DSRnUXb3DM07+arJdA+xJvaTaNck6my66WsPlZx6
JLg0vh2v7Mr4go91iScsA8nYPug1iQFuqGoibdL3Guerl+FXMmnVca+T9zA8N33ZYaBD6Virfu2N
1oJH4TmxgmE5BRhM8GYcBhDJuHMpRslU73C7eBzxsGfak/+L6Q0sxzwM8en7C8+wH9p0ii63stPz
XdmWtzKqj5rIkz2ckmP6Kyfc0x88HjZ72yFtnoeyRhFUxe5KZvo8Dx6LyngkjCFqxQrIMycEfLVR
m39EntrmbbNBrUWUe5+w+xX1roTwMesy0D+JNaxyw+Jcwmn250/JwAS5drRj3sq1uKe81B07Um94
JaYq8ZxXgbm4j45EltCjC6LnsjIDTm7xY+AQ6lAiMOFwgoRaDyvwX+zVhaLl3Ywr2YmvgcDWXe9P
6z7x4Yni+EOqj+7JLdHHAqMaFrldJZvCHZdpklpAziitoeeaswGqS198RHeICa9LzbHIIk0nDNmL
MXMDKDeJSkLFB5NXpME8U4G4gn2kAqe3wUysw9nKdDCmshl68WTJ6qUY6BYY3hisszK+BfA5aUrq
X5C82AQArWFtB3Ns4D6FkYDxr2+f8tG/c/TkOTHttdcVK5uD+SYIVg0WI10f91WivGWDHQdNLq2L
Tr6to7p4TfTgl3SRu5taSv7H4PBxBzKf+eKqh813KjB1jHGAdYJ4mTSDeqD6ndcn6CX7zifMSR5a
6MqJ8Q1sDJx4wCJiimfXwarmpiFYuo4lIkZ5kYBPt3SOQqWKllXbZNcmCtcDYZUbaxa3wU6HzbS1
a6QrnenMYJORsjtV7+mAC+Og6xY9fHSvPP8gTwwIHUNde/PQesozRZxe64SbEnE70n/oIZ4hOQnh
ip0lO8V00S0ueFw3psZNsrUHIxooIaP0WPacvaqY/gD0qtGb6Oi48sFvigPhCAX4f++ZjZRVKkye
HRJ4tngkaATq1Ng+LX5nUGdtvLtqB7pJNA9Imks7a6kXwz4zqAX1BDNwfC9xjH6ay7L+iHtd3/f3
w2Dc2Gs5GKQv0ShyGC84bXgcpiZdTZZrof6t7VUOiBC71l26R3fCxMTOK6YbYCQnLcaykVRpxDlL
BRsnUoTp1bSIawX2Y4Mf5cGc4I/LythWKbJ2lWIOSVNU8kOyASJozgosBaxo0xegAyzblrehEXDP
QbKqbQwACMEkiBioMh9RCPaYRvl8ogcszeCcCrFpx4Z10sKZLsJ5Swbxg24N236YYhhKto+OWr1B
3x+2zQM5XeoYLgb6ZXNpAfZxe1EC/RlPoWFcPEO00BmDL7WQHjcj0VtmNDFFDoqtL4YYM56TQ8vj
xXaRApxI3Xp9Ty5sssiirvlgLeMfZjA/OTCPMvc8GtEu9qOHiIpkcPkA2T4rZ4+ifp5WSIcqnD9u
7hWbKYcUkSXdzCBqR1Rkh6nBftPu93xiLrohy2Ht1tUvtgMNOiIW1sIgc6V2D1XRemuGhTiKp6+S
HuCCo9eHYVAjZ1GMh7u+jOhldiSdbVKPWim3g2bG6bXhGXbRP0TuMe3taZU23asDJiko4uPkwQoP
J1j5HLzi4Iju7pnWNS2Owt4jjKWRWjkfg8NpGVU9xSr0VVjadrTzaF82Y0IbAKL2OhDsxm5YrCBy
kPQUGvEq8fGD+LpzFk29EIZN6w50IwOLBx+7DXYgOPFDdkuNaxz06cWJtpVDKeREWTRzqiBHRUVc
Tv2V1DbvXUorizeSAKn62sQThHevERyctadMQ/Vd+xYq0FZ9M4HAgBmmoEQGcendKZt1lvOdEeRc
ucbZTlwMnRUmqFpSLjPaRPejsDf2tLSCAXU0Nd8LBb9PcJG2aH07PeIk+e0mkLLbxKd/cz+saPW4
4rdoeHfQ4DWm8di7ynjE2LoWVMyzXIdjHrmc0QPNAsib6+PFaYlal3lwY/totkzr+QxYIaDkGtAH
akT/ZFO4nKCHT8sgn3pCAMh5CUZvj2KkOZkoWx0VFIfIcKqT5kKPSkBMl9pz3pffQLrB64PUOrBw
tzAWYZeNVG4rx/K+7DDGEu1Wh5h0kKpF1zNgg72UCsJcMZSU7TTVl4HZ/dLIAs3lmG9JAKBdlxgV
djyYNkbZNL/jYRYX6m75zvV1wGx01XhMOiubnkCUwiuqXL0/9qrNbh65dIqq8FYWa0j3NUbVbAnn
tKcHBreDzKgiXgi+nhtnSZjWtglkd47spD+7jaw2jUvN2sYfbdbYlziu4ltkTvZ+ssNXl+Sp28+F
CA1iaiwO7abnEa0YpSefgvnG+QDZg+XjFS58JtKRXdMDyvNVHoUDxnuAir1bmpc25ShhvAHplruw
8KN7rlJ81ShkZwivSRDmm4CLrZ1GMsvF6DqoZCpmbFpa0NytuF/aLVy0QYUNaYt1vSLIqb5590tV
WzyDYX/SMeTdvGL0Se3uX7MmM2ZBopuQ+4T74Du/g5IzM0NybClsZwfD1qxFZVrqII2lJknWq3r/
joYcjvokuocsfRrdUt04U/cPoW5Wi7GcovXPH/WJrEFhRYSYec5n0fLgz/UFsZn5I9SQ6tFKiu/E
y/UDtJLq0c2Fg44x81Y/3wwaxaodTI+jGd90FXovvTAaGtIq23hTZz7aPfPULtJXvksJqscmxC4T
tJEWWfmDCLiFnEVYlYM6f3BESzjUqFknAp3Yku5AzIIE3G8RYY5H2JgdQxtXjj5pEtZ5MJy8MAJi
X4eXKYhrBujOh9lZ8r1iwgWtzt1UieVec4shx9DJT58T9X3TsXhoPoY0fA9ivXvCwmGgDXCusasZ
C6NoFPqptl9gn8nX9/7pAXdpvLPuWr0M22iJGQiBrGi/q0o8OprUb662F2DdNXhGb+WI/Zwp8cEy
6ZRbWr+bYvcRZCzMR81GO9TyWA/VyYkZKzcMXee84nHd457SiuqpagL1gLVtZhhYKcfupTD8AiXl
SXegDlVG1kMl9PC4KhHsG+ommetk/KIcW6T2oxubc80pOCAT+rDBGEnEaFKcbI3Q9zzsw2WiJQIx
f7fFfxRteVNwKfRZ85yRQ6mcyeazFUTLTjKWsgpt+ZMFYFNu7XS7wFxhf5exBZIfT9YNwO3j2Gti
Z1ZuQtMtx1pkluGB9sq1jyOM7fpAgiCmuSNyW2NRxUjiGJOPdC/SAglWvq7sGL+kXal1rzT7Oso0
P9OAXg2qIUexzW95Ujr7zvJ2pHWmK5cmEpgNRB6iDQ6tiTkP3uitAt7PIEUw9nALdTCnzN6plmU/
tFMEpODhdcvdk1gKPFmQVWFGGl4208pRKk/vrL/+hhhobdtGZPjKRq4DzctuxtgUm+o+wyzkq1n3
cmuXSKTLZrB4EqITItHXmHKBWBSoAh7cr/XEmX9d1+oCbaLeBBVBnLXhnn4u+SA3pGJqGzKWCZRy
v7DgsJnGTNyV8wuiA4VwCR4xB4/YDMI6ROxF5MNWJzijS9h2wW6Ukb3Ehr/x2PCWSd23a1fyQS01
B/+iL7dmAE+L0zTyF3mBuoThuBEeWlztUIaoYEaCCzd+Qx90GkhL1KyIqM6uHPeO5gBdIieO3vtd
yuvjNM95jrdR5qyDUpm/s9xc3AkOmVHrL6kxjgfmg4gg4iF5sAu5MMzY3f9cigidtBaQKpHlVwhA
1i0XgbZw29cAIctKZ4yCdcYIN6Ko3/XCwdiexZ+WoI4gzE9eXRSVs8K7N3YmGrW10xxIHoB0ViN1
BKkqE6GfIIYXcEY1fzFBNrlIHV2XYzch3GsG/By2qg/hNZ/e2Zj68pawK1t9SsVFjhptT4lPbHRS
NCyYF0M8yqs4aJHw5dVDln3lQb4Zk2k8i0SWT36vfWoKrboWj+AOOVS4SbItIxEeUhs2g7Djo07w
StmZ9vPY5PZBubV7imENGmosj1MYPf1v9s5kuW0l3davUnHmcKBJIIGIe+6APdVQlERJNicIyZbQ
9z2e/nxJ76qyvau87xncWe2BYssSRRBIJDL/f61vWS0dviEJjHtiqmjFzQbmOvC3rFgDY5sTKXeb
97HiEmM/IgaDAgjSXZQR5T1SmJmkmUQ89O54XReauTfVBiUxInAfUgS3EmWim3Zrx+yBKpAIc1Pm
Zk4ND0yLHerDKmGG2nrWNN3Po9iHcykPwdiQ5Nqk7U0cQ8V102ETq38fLUJTQ+yuTSKOaUEj0Wus
mdp828Psk0xRcQejbaqAabKpfApKVVuPxXAz5fD5x9o0aM30NCgaoYGD9OfnVOhbLTSj12VrG8Mt
3CcVlliZS0OXMa0ijZuym5L9UKT59eVL6scUG3KTluqAANbrUP678ZvrP3VGJsm7kLTLmc/FOq0s
/yGPfLhaCYUm4HUbKCXeqXEa71RUX0y6bHdidh8Ux3qTz1266cdSoHlGyziBl8cljTGxatgbVlV0
3+xm+vkBRtx76mLaraEPm64zrCut8C1a+vXzTJd7G7pcc0u6GVmMHVUn8j9vXD3bhch7ltOcnbLA
yK9zSmSwPTpEiEIUd37SlXd2F5d3gQFBtDmF2VjjaffRz+rBy9Da04Gb9L7HDPLhshGtmmCV5w1Y
9tm2V/9c5xSDvaeLfnkmeCA/z3rXXeW01ME+ZvbKYYF1VboBAmMdSmOH6ax2QN10tVs+yUHv17Pm
dStYkWJZEaBN1xO9n9BL/chzCBdfm48nb2SRUsu4hEHuXAG9sI/cV1jMq2rcRDpJwFkqpzUZZ82G
FwTXUdjIZdy28uT0/hZRQ4bcxo6fAd3qToNZv3DeU2/aZmNYPBhhSziHm5erYZRg0xqYnmmnk3cn
nYwmW9rf+mRk9u6jR7MxLxz70fKoR9VB9IrzjypgkNc3lY/opdPvRGkEu6nWHzPDCYgVosRdf65l
ZG9K2RknPyd9hy0FNdg58q5oei5bXBOLCBLkBnxFiGXTJ/YzoHSEqqK+kWlGrc6P4+WM+2RDLZ9O
g4Eizqti+iJAf+QynUvzzhvDfDG3obUTWdCD4Rgr3MlackT2Rq+/bg+X70y/MkgE191tQ4reVRH5
r8LuO+Rno0NtIux2QzgXW8SB1pL6avlQeWX5IPpvaEPzO491w20asr0hzQ5rfckX2kxLBWhBURL0
RxOh0dFN3PbatexjILoHXdbGgfxBMljjkxnq5tPlm9x6BOtk3qWBebJZH9+WNnA+M569L5Ms92xi
SK7OonTb2JV/39hTdv97BSQ9HqTEP1oPpG1JYVrUCFxMg5b4JWkEIlJPohsCogjhC+qZRr+H2+CB
+YJ/J+ISrowyQ0SYRxd6F2RAWLHnk/i7dzxSii1f7zY8UsB8VDl5AP48UEZDsxJaz1kcpBQlgJhN
NTizpihJPIC/Qnmxtq4pSCvBxgbdvXRR28ukvWV/UhzLEdReVvWAc/mikbgLBAs5zeVbPX4rIxr1
mSn7az9Q+cZNs4P64+B+FOG+jsLo2pPC2k95XF1lzdnueVx1lYPUUO/ycCPi9nOGl6uN3ezYqy9h
w9ieLWMk0sZlHcwgSzeWRWXTIuIFzXL+lPatfe2CnVhERY+w1Xeex642Fgq4R/k62c0sORazg36V
TTNoXFBpK/6O+GJJj6jjUrXg9GskfAawCUKS075oX/IRggIY5vxQYoqmKFeM+Fb94qGjQrxyoX1v
LiPPio6ubDViHcbPpj/Gz7Rk8G+MaXDVWi8jwpqHyxcX1LVy1pib4roI0/RQ+G11k4QwcqVWPJZt
JRe/Hz9/Eg1LB9W1kNIxXdN2TMf4WalODrSE7a3qI+DfcbpGBCtGVrF+65NZ+9I5rb3EBYo+Q+d3
4rgdroB3g1wzqVLhXp+4YPFGwr3BFxHbt6ELDIhJJTpOEoSpFYJDSETt32mWeCu6dGRrgnAiBDmF
G/mzh6Vwlbc8v5qseejTpNz4RkFpuqJDbhjWMcQ3sP/9R1Y3xE83jKubpnQ9IQ0D657yTv7odQhK
Expzz4XTwJkuqJq8O5n2ERksaitNVaMNWuG9HVB8Vnj037+5UOfzp3fHDkm+ioFQxPBs8ev51it3
aMuqJTGrK3pKuODtEw+8UF+Yax/i0iYfUVg2Jnt7wzf1G5nbK73xo7uWhcFdpKO6K/SaVA7EeKXn
NC9jVGhXRaUnq4DFzZcuUP2W/gB2ETU+ME/W77wuCJ1DWL/2ug8Ar2wPhlnTBK0IsayL8c5i1foS
ik6HipS9uIl+ZWT0UTDA+NdGhnyUlll8TUHihe1Y9vj7U3LxD/10Srgglsu5QN5tEV31yxAUudcM
hHTweJvEKxSS8+iIPcxxb1XNwDESQ7syaamm9Zom7ACldnwVxA8v+5YQ6N8fy78aGxQoTN0xPJe7
4pdkKaZBoOABHWffzL+NTc3KPtoD9LFptHXXTghBXoqZ7GB4B5d3/o93+S+8yzZ23n9YlVav7evf
3vMWQdPhNXv/7/9aFllRF82PzmX1gu/GZSE+2UK3cd4JwPJ/9ywL6xOTj4cvS15yj3Su8R/5Rpph
fIL8ZOBmkxiKbW7Af5iWqfF9okbhOLrOnIDf2PtfuZYxR/90o7sGhirGtLBRCriWMnb+PM30mT4X
rPRAhIEKgfqrseSJX9q0vmqAqZWzxz1II6PuIDomZlzh6UyuDd2HetUfJyTIFL5cMmmc5M0OIUrp
rCv71DtBIGWBiaIzKMtmZUxfgTkSYV9SXA9n6vppktwFerJDXHXd0zVf+Q2lc7ylTAvTc2QRcRr5
PKxYFdxXs7gWuvvmkJC0rDocEnkgexIGODCzSN6oxZP6LvhtZIwvKOBvwoT3YQetgJ2qeGzfqp4i
Sa9U59W/jmDi1St7WEIAf9aO4H0vP26168ILr7PchZMB0nM5kni8bCuSwMeEZCTwAgsKP9pydqVi
Na7NMrvCGUa4ijn2GEKztzavD42s7ka/4bCqfIOo82CySXdSeVC/MBPGgH12OriEEKwvn2V0Ghcu
TnKLFyhbXj4QZYoAny2EKf7uqAxvVCUB47kSvFn2dvnrWdq/mwJiPeL8JUDWaqn17bTCgsmhiBL2
ZHNEqfwGJJ4GUIWhKzFg7mfaSWaos6NO52wTLqTH4Zs3l5DG48cqBJfgkCneqCzm0e4uscZvCFEn
LAFyz4Lqzm5ZtI205eikLhx6Equ60iXYQTBwZk3BSSsfLJd1vVcCxRZ0Wh0/JKdUfcrOJqy2E/XS
VgcFCelzORjQwWrvxJIGKQrsOcAwBWs+Lgq86vWoETKRxFRzUcZOt1rM6wAbtuuSkhgLyHDpQN0g
+080K41ExLVQY7lp0rfLW5AzeDfUCPvVMBFtx46N3qooV+ottS7amAaiA5ehPIwsUA3gRa4nEeu0
9O7S+G3i5EBrjkv49p51lcX+SQvY3oAvRaHMhhj6H2eLTr4aGUQQ2S/ZxEIXUioAIJvQ4+jNV6NO
/dSLkLUHLRrmgBd9fyVJlMEASR/FC1kXiiLulbdBwNXiJnNXYHToyDfJqReHpIRm2vYCmV4Hw4yu
0JvTohAYuuFWuO6VCOkKsRTlY+Adt1mDps7MGPMqdEooQ+gqsOluN5c/fDndorY+0uE2rOYbj3LP
Ism4SS7HBeBL0aXzOx2qoTpatFW0rxw6Ah57avWh/YLUbbjd69ZvTgDN279Yh/zsN1ezkw24zRS6
yQJQ/9ODTgIxQShM77S3mWT8zNmbts51goJ9ef8fJu3j92f53/IuA0+YtxjWf36s/vFuDk92FxWQ
zpP157nQMHXmICOFvT5x5w7cN8F1mtDGbssBYoF7q/XypAbN79/2Zxfmn99W/fwHV+uYTE1jxgkf
0pV7zjmNPFySLXf7X5zNX5Ywf7yTtPDzwsmAEPrLBxyyPIHYCumJjRpRwP4psSNubP8E+ABEXVi2
a9QUbwh4OceCWjwUMwuDLd7k/e8/8y/hmN8PxWF5absmpxvQ8c8feigbhZcoyWbyvX2PY0CwjfJ6
pm11PEbI5Y6rHFlc8JHi/UuafRyIF3V0mR+h8V45JYPca0Y0eXX1VydKwTr+udb789H9cqJIcNOC
UWfcZUkFG0O7SzB3Er7O+K9iqB084AL1FItLwNQma9y/ODvWvzoAKCcEdLLCI5zgl9PjzbK0yFOx
qYQ5+6ZusEAlLc+tBv22r27TWM0uXMxvUT0vfKSWjed+a7SBKYveFyUu/PZzbn1YuXuyXTWEvS+x
0TJFxY9ssE5G657AfCIbmEqf+T9aUrqhXGLwIBm1Lw3Y1XWXzDd6I64tnpS5ekyop3yMtm2goEXp
4qBlHdot3OawHTm6DPV9TgQdSdqHHAE5wFllM0NmFhpc6GA4Xh4phle4K13dYupRY8RuyMu/FCW/
O0VMoqz8mXcgYQQdNby8gQbq+Us1i5K3B/qM/+mS11bUpCHzUWP1sAPycjBCqHyp8VoKOp8cU12+
p4bzkKUUwyI8RlI9rJKxP812epcK51SN76Zv4dLoeDCAXltPWbFJhnavC2cdZ9oh5vbQg3QNIu15
splZL48eshlngmL4NrmcMhvNt/M1LJyDLxgTl7dRg/iyotIC1iwBOh5a1wHlx+RNqoEbqlM/2O4J
nWnHjoaR3O9appbvyxu75xlqvgw1+MiIz3t5llzmdmRJFMYa9Wp4tCwdEemoV/EMcarHy+/9fixi
rv/zzcBNykTsSg80ivPL/ETZC+C0LR1WOCy4EKbRCbeC+9nluzLpuWMtROUBh1TqGC4p2MIwvmfv
/LlSTy51KpDRveOO3sqJAaNOQt50Rxwkj5Pl4ASIWFzWDpf+cu/fURwCk4K0xkvWg99Rm5IeIjiJ
/GWK3rCKMje0nOlWxxTNSxFZf3+pWngO2XStK0QWIWM2GYb0TvtlEXGFc7FzMmQ+atLrs/StnTW4
21l07ffcUG3F2LLt8ezp43oiLkr9SqrOtjqoTqLyEk151FkBYe44XVaMdcWzMvLV0G8YhEHvkruH
8ahnKNcD66Ai1RF7N9dMgRF+ED7hhMARx8znYdxYIclNajS7atrToEFqBQEERkP/sj5dxrpdvg9E
/y7sJNwOuvtwWZOMXkK4hfOQmtwnE41CErG906TbJyqr39cgtcXoTDOyLDaFaR8ub4+P5yShEbN8
wAQvySUI1FPO6ogrUjcjBMg3NVsMBcs2p70fOJIFteJDMnFpteFraeEUudzyZc1p6Qb3TAomgm2+
KWOmlqwfT3kdXl3+BUWLyhjZ0mS77kvaJIk039SsY6A3WnRG+JZ4wbeRYn+ka6/W/Dlyafzl3HD8
jjYN+dbW2qUzNfs8g0MgBo/WkMmSyVEDn8UYLives+4F85IX3pG4QRACvZfLKsYzITHZ4+fWZka8
3KaFicRNsvpCbo92G6CsX8VvQk0UgDMigD7qC/zVbKgJi1TT6xj1yOjaO5JSlMxYcJPy23SqmO8K
Fodu3a8D3Xh3LI0rw+O6bJzT5c6G4Yf4Zn5vw4GmKCn1bCbf2o5L5aXxc11bj7UM39KCUekUV25V
EPesJqFseCa35pW4b7Li1HkY/WU+JbeXBS0ZB0ijkcdrTozBxpDQ1gHNX2aEyz3/n13+X+3yLRag
/36bj7vkb6fXIfoJUWar13zf6Vviky6JM2aF5VKuhLf1992+ZX0ybIwEBMsZ9qUU8I/dvml+0vmP
oHCDgp8HWOkfm33T+CRNAdPGdS3ddhyqdP+LNONfVn/SQlloOzoKPPbKprClKgX8sM6MSeUDaz9Z
i7CXpftW2zZNrAWiPwF2wGmRoc/YniwPyhM6z44/WC6hf44qiKCgqV/TXeCu8q2Rmbguosl9+P8y
7F4i9Mjv36LX/6MG9Feys2oKg+3//fnb5vv3gK1Uueanb9aX0s19915PD+9Nl/LS7wgs9Zv/rz/8
owD0FyPK8DjL/35E3fOG9Y9lo8vvfx9NtvGJarcwgE4zbv4+kmz9k7QN19YN0zUQnCug3R91I9OB
kKfbaohhKv6pbGSKT8KFO+HCfBLyMsj+/pn/2Bdxuv4tBsz4eaMk6eTA7zD4T8CM0YWtVgw/jCT8
u3HneAhLfFgdpGbgEvEAV3uviV5by7ENroxe+yyOZsuDUMJgRcEkUL5NcAA0ZQoG1OAXBImO+fNl
BkbbefzhPP6LvZypluj/XMJzjOwsqJBJj+hwh7beL8eIWCV259IvVhNy0kwQ+xFnmy53VvVIXueg
AZEWdI/E2odMixYY5eS4L+Nns8D9hhh2RgMzRjbBOMnLFFRrCkI7fAVn14tvI0nyYOyEf3HMv6y0
1DFzm7uOcHRLtcsud/AP5zWZhREjx62JedNOE4G2Vogt+uCNtr0kr2Mfz+IQycBDixFky36MqQCs
fn/eFIjk59Om2wBaLAYecnNp/rLYE0kLXiSHGFuxDtE15xQb7qnpMQvBEj7VA9CVgvCDxe/f1RCX
Dd/Pb+zahmXpQqrpydLVgf3w2UHPoPtv/XxluxVas7K9SWYvOLdWpS9nFuSIo4mqMLw4X04gXZbA
psbD7PfGCrN8/sIN8YXMHvsdKURBhF2Oqom0rUPS4w4kxIMYoP2c0gJPB9Ixs9vCtW/iaDhoMFPj
KacqBW8oKo7aVGxLOwJcSPcoss9gX/cFi3TRjPs8zfCY1BsTj3ZGEHIAQtYz947z1PbTZh7BZxDg
NhfrUMZYORZ9JzZjqe3anux0kotNAppnh8pZCneqKG4MJPZOmG+dKt752kztz7rBOLifa/8qTnQi
dUny/WhwxuVOcFea08EYCSGS2xkGGSFA62kwoAeEoF6qTdUTa/IYNOHDCD3V99m2Bf7GqWycM+kG
vP99RNfOxlnu9buww/fvAgkJKwexSnGajXlP6YksgnAl9fw0o8QtUaPENV2mMULPb1hoy5pHHaZz
RNKvXTp7iPznjsDCJiWMTUQbnFjknhtbkkhXEtM72Ip9NxiPlIxh+YTgVqvDVLkH3ALE3Jan0p13
VTWxCHN2BZHsi5iAnQVGaTAh4JE1+O5F6LIyhifb07yHuuIPRBgRIaVENm2fLOd43IOt3USGt5FB
usntLyn12r72Dw2ysSHqMCuaW0daD7bO2hDyfaGTU+0TDDXYrPHDpWfcmZAGa3QxHgBlROQkuxnR
9JQZ/Vp0IOMrazuG/VNYlbekspbrWB4tKl8rMXAXBgwFeJnRoR+bp1TASTBl+zUw461b1+ew6BLE
lZW5GnvEk8N8P2RowKMoovxaROATNCRkJHpBBV9kNkqBUjvAENg0BiFiKX2cPNvUfEAHc/0idIwn
vfUOaTk9Nfwt8HFfO8h8sgnuxOQ8JASWI/YArs5ZHvTsReLVokq+AnYrqMZHgBw4V8K51eyzjqSs
IAFLjuI2n/jDyZch81Z4ho7ocEgecDEEt+ReLKr6PcVKCOJ00zTPbjxd2+ifnFZ54j80ApjDwN3a
dXY9GDEanW5NfsaOJjzxZYJr13cafh9bpKyCixsgG6fek684DJVlE8qLpQNenAicKUgVQOh3w1Zy
i/jnCl31xjXGfWcP91rjrckn2OIUWw3kInTGDfaRnUmIVYSyy0B80dgnaAIbN5l36LBwlaSoVkbE
MBKuNrxKM1xj+0UaRcwd6a80dca9E3drMnCxtxUL9VCYh3HfTNx6aXcfjPZDN05XfpseCUCB4SC2
OtZrDgFtI2FVGsmvN017YC10Yw5sfzVzR4rLskWuGUK+n5xhz77+eg49GuzpKgMlDvL0vkunvZaO
13ak79T1zQJwZgGpztGLwaaJcXaF2nlZzhTpkOjVLbZjtOrlVLwEqY4235F3fgsbAule6Ty37jeB
Dq/BX9Bk4HXQvtcEIalrNBn+JsEIj6CLPjHtXCJbDw3aoHnTOgmx1eO9QvxrIr1pte0kJZweeysQ
EZeELPegBNLo6BfjCszhBoo1IbjPQ0m0Trs3O7EjK+eBSfehytOPNOJSElj1bXCLe6MNJyr2ZHtI
ugZWxugLbPcFD/Sj1Vr3esvOFzuVuxqC5B2rCtfRU1kX1YA5EyVwbtgrH9sNRryyw/7NW6FCphNy
FebxPs7A5Zf25xBiXOJakno5VurS1l77AP9i3hxLzhnOrIGAsICA04kHgT3mH9JIkjUgcuJS7zAK
fnXMaTOKeIei7g6LDLtJrOuUFfJHw9kUo9gmQfpoaB4p7AZsPIQbFupIEdyT3buVEmVwBH46Axgf
IbUpW3Ovw9jqdXLlY/iS2BcXIOAOZUaKSIgvyGjurWS8Toa6A01HicfqPoe6avoEOzcezpVcRR3z
QWX6Wy0nqdol6W0/Eco1ACIna6kx6bFg+dYjIZcytM41LIwqOEGvKFJM78ZnnfQHvZ/Qo8fYmwbO
HoJUMlcrOGkO2RiBBz0mbGxwR1wvIGAvWlpzEampNBr96yTMb1Jxg+r81MvoQxn5CuK6lnGxH2EH
VHXxLJvybM146ob8Mc+Sz5UUC6dn+1vpsXrooVDwHf5UkLBJD0LzS0D9awHkFgZ+6pHX4LigyMqz
jc9o0WrFGeHc2e0VWP51gu+UZtiWiPqBB0c+D7oMiCqWHd1pXnMvCXKgKWPvND074gY6IRv4YCO/
LiaCOacovyUz3uFwhuMUXfVV+CGr6r1p030KvpWYreijM9tx0ZGV1JJdjsIX434mvtRFgviIVF5z
QAvLhdEXJB+dc2mNi5ZzTChLA4csRRCfrwGLgGPgTOXw5Jehj3JwBMQVSIZ1mqHGiHNli6XliEXr
w4od1CnqtOA59Raj5a97c8TWO607PASLPjK3pZTBGl37OpjJujJsPmWUkwISWHdpg0Wqi7Rns6LG
FGf+C3fPWzViKqHtbxNprbAIyYuh4cJvuunB6eOvYGwI5fEIYoUPtzHtjKZi/hXIM5SCKfpwQv7U
pZBmSyZnwwXf0tsq2pRRiUX41o3R/A0R19MxCIwL+oY8MzOdN6rWh+KTCTjYhA2mvHbIjzLnM8+4
Vg1VHzGY6TWnOOcT+cXCw69mut+MSLsJEn5MIwzbUBd9qPN3Kfo63vyUu/kX4rxJyiLfCrHPFsTO
rnESilzyG+T/BLtfds4VDsjFhBNK5FQSxCGaI0w7O0SCn/PAN1eNcL5BQD2WTbzPq2I5i/CkCy4g
65KNdIYIN18AxPejAhu3ICzknGXeY8S9E1i6TvMrO3sTZ8SFv1WP2n3tiI+yMwB8yYqrUD1ZJpLx
EFM1zVoyIAAvxgmLIJhYU36osZcsqQDeiB5qTcpk59Q1vlO5FVkO4J/hNXUkYQ1sKODuOJt4zK96
jQKfFfOsDzMBi2Ia3mxMfkjihMq6Atam6EkyAUjjYtMOeqJerR4/NY4qwdPFtqLXoXQS+FX1phIc
QWkaOv3NBzkMr4Z4Sork43J/qkLmbGIvxbKTqHa5Ngqqlo61A8FIZU1tKi6ngb4wWzY1mvFiL8cg
fwjn/CYMOTEUzFMIHNa+HFu8dMURn98H4oijIFdYFsP1aE/kLULuYCgtLDCWi8yJp63aRrTDN+l4
2HzqilVdbT/C/BpjotWJL/KvTHnT6xCNYERn8FNpD4P7KhJmFCNyVqVX7KuoaLZOV11bVbDWYeqi
hGJ57yBbNeyziHl8OSllDERD8BH60l0FRUKlgnEdtIAJcJo/eOSSMSlREyY/6KMl621oVQCoADxS
ZEdIcSxIFLqMTQEJEMuiQPZs6rW7dXrqoi6TplOnH43rvhUpvVmLsTGr28dvcGcN5Su9M1yULNAr
crdY3nNirYH6Xt64a0KuMAVhyCl5l7me6oUnvWM0jwkLV6DDXWpcc4YejQnenU8Ox7Ygkh1MQ3H0
1ERMIjq2NfLJKNNKFSrYxmRVFpGuiuMw02zrikDYt2rAqWkZNkHPY0w+98DDdnBPvgizZdYkZz33
acvETrp09fzou9kHTDayeWL2KfDZAcHRQExZLI/mmoR1FSfos9jXD3D2QOb0kshYEhushucJNWja
rUBjdY2DlUcNfhy1734Vh5riHdz2vXs1aFfIqnaG77/rZfRRuOFHYFDGddgAIWFkIeIAMZfGmLJy
vS9KoIGYRU7zVA4rQ5isK7y7LuVf88k5mTHhZqyyEic76kCAAC7x4ghcHGf8rEHLSbmL21GewLce
8wxvlto9kMTx2pdi56lHU13zuNKFeGrq7jB4ZHvx+eGvuTyP0iNox5NrUeuP31CE7dVtk5b8M1hD
9MTVXk+HdSqdkx7yoIIkfRYOYSkGSvbaw2XI3JZhdVw4sv9W5yOTENNMbHBbZCDkRsT3oEtIiM/S
6EN1k3vK+DoV5g64hlnYO53HFXuB6kZTMFCboYKQ5MyNj1gj5eyauH0yok6aKnq+jI+04W/TGvmg
jrSDA3geNWoEhhN/qJuT5du5qny6+MXRt3igyvqpDJpDiTcJ69JNCVP98mrLix67YtE48VldpdZL
byRPZQEUoa3xhtTGbeS95VG3McLvJzhoOa4GixOzA3nYJwAul5k/iHtzXbjartJLBEJvUVHidilU
qb3k7Bf0FuOQ0xVqaIQ4OXQ177wsvL+cYZsQCKyu2T7Xqx1CCh7PyavJBLcCXXmO/ABg27zz/fTp
Mt1eXiNL7474wu9j3Zf5zWimx4TzSxbb9/tHcA1d5oa6006w0PAn9sUx1QsUr1x6aMRH0TCekuJc
jxznRRoSu5jVKO1H1cEJnbdQdTPZ656rLj9rMb+VV+ecOoFFzk9ngfRp6Yvywah05emzn2vXOZWG
KC9vTb97zbJHVk8wKF1Eyhi6bzipCnOHc97tXz0SPFdpi+pI+LBIvBfcHy+hqW8un+DyUVJvOw/V
LrdjAo2poqmRVzochueJb/EBi/kp6xnC1fzZNu23aOZBoaaPy0yhBfkZ5c0iswSutJkz9U1Pp3PF
+lIY7edito51MO1hqPIrrHsill+XG0I1KS93ZpFnb024ZpKh4eQnN3bLMVik/2LNv0nZsqPMn7UJ
45S1jlkcwH1pkD8y3/K5xFVIxDZ2QNIhi2wd6zp0D7EQ0lkOsr2eHczdWqbRCZ7L2yGyPowqe+yB
sMFhf8+n+WSFDmwN5372jLVB0aJtbhD1u0zaLCTL6hh7wQfPB+K3kL5MkM/Zp6NE36hHdOAn58BO
b9Ra0QS9KOzGWjh2tqZEcFnh9tH0MRv9lZ1dq/v/sjCK1FMzCjm+6rnoA1BkQLMIfJtag8T7sgHz
wwK7AVxROiNEVo90oqEGkWOBRFFrm5C5MquZfdSjbyjic6bFH7aD7imp7luGEaCoD8ooqKLSGz1O
PgINP+teTfaxCRdjRhzP7dekagKu1eUgP3I1URdepIcO50dhmq9YLYiG7tma1M1XP5lJBzZUgne0
ShqSVU1jXRnVK9xQZHXdEoPrQm5cb3515+Y+bUgXNod1j/MlTtZm35zVnEp+4RmW/odV60fgJdT7
mTP0CtGTrr2XnGJ1b6i7NslqeBUNrx6p6zAC8I7dyXR8cOsXn+FWZxjiI9WcZjx5OCgzfDZMLkQV
74AKoENTfzmK86Oa9eo6PZMvCTXY3lG8Edpn8rLPiXaLGXQ3Yscnw/D5Mr49XwODWdMALOrNiIsi
jspyrdMitgMmZHUF5y7HDsutUeTT13TCacgNrs4/9NyPAml9kdnnsTQUNXC6sy0q1EUXrqeyfrN9
nkKGxhx0iGPnXbNYIobB5nK/RxPBU44slkAVQCNV4VldrQTo9lSZ4cbXS4lEo9kbqZdClO5XTsZ+
Mm2dG6OgK83vqvMxNsmHXUts0i253KgOivAJFtdHqafnTtVKQC8++l13f6nyzgMzmDMA0Cv6J3WC
LgNEPU3G4MVPx2pVmRMsq7H61kOSWnUu52BsuZ0mwDBkvkDKscNkAaucB0oxrNoeNpinCF6hzqjS
vfIRwMG9CBhd40jqnvrZCsTgK/ttpDeYyFEOzrsUl6dGduQ2BTO+IJKLs+rSUx3TfOaDwiga8akV
Vjht+9DZ55QREVs6z3WGhq1LOI5S03Dscoz20KZbI/Hgvt/0GsvMDm4Ii91sWmOTb5adMQMzVUq3
ME/uZAvNSIMXJRuYChNxYpZ62qe5aJlDB5x/zNptUmBfpxSIgs6LdpZGil0bpq9lorHNtT0MxcjZ
l+3Ik8kE3YDsqLqKO/2+sluVawnBp67CtQ94IPoSV0511YKrRINE7us4DDXE4QQSml1APeF5OVay
f5qq6snGPPM1jOWXiIqYn4+fdcJymZ1M49R4mQYg6WhqhJFURYqLlfXBbUYZeGcVWXitRwjb5yF/
7zrbus2QZG7DvPlmjbG4hZ9n3Y7OjVmnYMnUv1Sufa0PNtmDsgRYkyO72fxFFV4V93+pwdM2cRCI
SVNK3VGqpB9q8L7myqiJvGKlKrNwQTdlQRarQ4It8DIX+CczPc92TCbxpiaqUIovXQiHZjBvbVff
XY7mP03ov2gZmiatqn/fMnyk2/n6Y8vw8vt/SM3NT6i5deSSNAAxKajuzfeILMv+RFfHY4dD585z
dI922R9tQ0t+sgyPOA2U6GiFL11r/Cxt+N//ZfH3DB3lJYEVQhcmzcxf2oS/axtiX1FNtx8GGFU8
hz62OghiMKV0fxlg7ASbWAfcs2zGO8Dx1r6a4UmmpOahWNF5+E5YWwcAnyhNbwXY10crl+Q9GLcO
qVCPMPa1m3hmO+/hAbXb2n2ODTFtsoiuTGEIF5UWbRCbdkjgt+7Wt2KpGnpf+yR20eEO8tlL4mVR
NcMpSQz/wRnjbd4Vd9rcBOREkKINdypTpWL7GRhPt3eSLl5dvtUHUHdVk0E1Sbq7FCnIc2nM07LJ
RHWVxI71PGX6e2wXhOGoH2qtt5KaMSBCAlkwxnFzkrx3mQnjGW1Sf2ePxWc3qA0EjKK8nmQExUh9
cSu9uIaY522J/Y7WQ2POz3UnIUaRyolBPNafdbssKEFLF8eJv3B0sz7lSf3NnoHVjH43PXsatQUR
2g+aOc9PQXtT4EI4uHJ+JXU2vYepfyvKdnguO7O5jUj7olxw+XZKroilmpc4seW2dkyAAPrcbole
RgXOdbiz/PDZUcc1i07bXj63V5ueoqFZ10UJO9WiNHc9mO5jRbX1SHSq+Wx7r6B6sqfaK8VDbJdb
ttDmc2oYS9+boxuY1EgMTEBg5VQVV6VwqaGrz1lrbbw1m06sm6Qd7kh/fxnbBEIFroFdELvTc5Ui
OxehKa4vn3sS5vMQ2fNd3lnY8E3DpAKt/w97Z7YcN5Iu6Vc5L4AyILBfTi7IPblkJinqBkZJFPYt
sASApz9fsmtOl9QzXdZ3czFmZTRRrCoyk0Agwn/3z9ECVHisMvWVqWd86/0L5srqxY7M6Bl70vbz
sy71U+jOfrTOqv61gxv9UqWtx/GokAz1uvLFGVxzr8cmudX7p6ykX/WICCJFMyXjnTZ/GYu53uQy
pxhGFcVLReX72k4y6h6VzYGgAOCbzWC6onnjzvximhTGCXHVrI7cYEq76TaH4LtMX5nYf5xNHtrT
zYSdHICWp8nh/m94uX93ADmPPlYA4Dg0BVh+kW58aZVrXEjqZk2mxUimMFefnxZ4O/AGJlCnRwZ3
tW33N/g1/Y5TO778qRhQrs1un0uTDMH9U8evbgxwtWC4K0+47AB3j5Z7nHoN7HU3d1AyVA3qvnv7
/Gyuyo0GYPfI/udsJB1zMHMUT03hBUkTtTfZ2mw7UhFDffjuybK8tfWLq7f+BXYYe5t6wvgVFzdf
jnuOgfPjPz5L23eDc+6JR57s+ux2b/UFX1qUTET4lO2Cu/Thim4nBiG32o3lWmmxxVR0RjNyk1sX
ZlxqJSWVhazSG+RuY+eH0OQ+vyoK0R47d7y4A9lpnQsjqnOT3UZ6npk73vpsHC+++eMfX/LHjhIX
K8D6u8zGpH02pdCuqfRvJjuV8+dntYrwR+ZQIos0T56q2GeOWKH0GdwqWO/Cq1MyDok9bqakV+HV
r/g1FBY+N9H18RNK3IZq2vBoWszfKBpEs5lpCqz5vlo9etdGZN7VMt4qxZ0l5ilIwU5cHTe51J4j
zvH9synljojlOO4/v9hFrENUcE7rzhlXYWLb15qutU0x92zI+NqYeQAw8zQ9R2K40HmXXz//qpvq
Nbur5MmYm+zqkFlhuu1mO6GJ7DolVCskvL5Un9iOzcVwzfkhk4zXTkfyizc7JqjSjB1WoV/CPO6v
qmPCExaeOtKfdykaZsGDSWrQZXXdSOkWgZHUDJgkhtK8HJ5kmV6TLvwiS9GDsIRwV6XWbdK/1jZ9
e/4Itrjn0HXLBpIm4UxptYKzFh047XrXvraaJ0V4mO73SaO0EPnJvgl2yZSgD2oEAps2HuiXVNvH
nExPnMegseiUMM2GebNqgFJ14xc/k+exLLtnHJ/oq5WkkjlP98rX6+PnhzjXk1WqFJ5p3FT7qk3K
/eefXEzNUW1ne0zJzWHK3Obw+Sfa2uU//tRjgtnpWKw+/95rmBWCgWJunmfHHLFYaHkMcGLIjlmV
nHpXzeAILf8Er/vU14m+V72KsQu86UqutMotnkSZtgdrdG/M3NVjlO/SZCqfijw0lgrmzqrQa4OZ
PB8A9+uQGpNlraM9t27UPEHIUztpRemm0b3sRuXt18jNyx0DDLmxu/YhndwKypUIsYXzNufdNO4H
bJJYCEqzZm+udUBA+aAq0R2syeYvPz9v7i9NG+aNbStmJMwakJtJJdfViKGd/M+5QqalHaT7UA1E
QpW9hqnun4ccPnhuqP6V1GXJYt4V8LDD/rWvg/HOJKR1d8DZnW+UoPB4KPLjIBN92UV0amlhBXSX
Ed6EzAaUPVRTcpphkp4oj6rvyPzr519BsPAWtsinVRUO1v6fH7xB6ivqAOO1Bc52KwTt06nr6A+j
U2CboC03Yfb3njg1GErfBGvK4vxcVvEH2tf8bnZw0CB5Tpto9J1FQ88XHRdtQwaoL06mQ+Z/pWqj
PerjQ+ZZqEQ8CMIEiGdoQKVWFFevffAHsC7d/NQo7Euibg99jRFvIUxKxJxGQBepFQtuawbU1VYr
xuoR9SFUUpUs/rOK9C9IwUvPSvV3HEUwbtUwHkaK1Y5+Fh9sWefLIW78W9Y/4+MGPARU5qbmlMgW
KXWPedQ1LiH/TVmsvrZ695LCT4Q3pf2YA8+ZzaBmJn5I4xanOjGOwnJiJvk6IgNvxltVTRFTgG5C
eOH8lSjITHXbQsdXFqZv5q5JZQzMqXtYHy0P0i6fmuvY0e3gSVu9Gt2+j+fvoKe8d9tweB0tp/yh
eJ9ZKIhO2dNDJ4DzJPh7Nwbu6gsEgQFtJjG/c9P1WcQ82DSAOdjA+Cmz5DT8LWeuNakMQtW4JuAP
s1b1J2cGFzdHV+m3EfHEEmkiRV+DDIum3s5rTQc+UqsaKCTW2xUKND4EG82gCcVmpsAd7kmv2elR
Q45asmYfIif5lptTGQhF05UzJOjDfot8GNpUAXXFpmgREAbdXWt5y9eafQ4fiULs/ItAQcktkT/h
yU4/x49YivAIAemqtZ+cYqmKHPJnS5hor9HPKBlvkzPQ4uq8OlIvN20OwNZyi4dJWrxL+UNryYBe
naPtPJVZBvBLjJcpdjm18i9qNWZPf8hPKELD3iuZ1Lslvy3Gw69qsPUHpgSqMaxAt5UduFBL2QzJ
ZBV7M7UocUGoMq+3VpcdXJdZBBVcCPIg8x7FkK8lXRBFyFYAZsIyJgYZeMqq8ZbmNSjEZCFa8a4U
+wA2IHLXF8WAV8tLyItY4xJ/X8oeI84govHh80+jj3/dSZlhDffShBTE1dlsZQYCD9wkRD+10r3B
xBYk271b8MAjS7BPLclOZAofXTmpA0sILJgw0DQghPhhVqYFbbGcwKg2aYoQotQrTwJj1fQ6amzK
3RVXQGOZx1Fx+fmhrJFnzQJ2kKj2U9v9+eHz06iEvssqHAFWzWBdFQXOHoLgMEbC7WTM1prQiFyM
tmlgf5nTdTrFZ4vzdjEDHnQjXQ8qcMfDBAlw1L/PLvT0eii/zAgQyFiefAYvQisQRU2i79fJ4Mx7
htl9X6it7thHlVFAZzdxdG4KykksIxJrryuGFWsFo3PNyI/SeZLQNHprOo3xXSB2MFhEdYPEP/lx
MLiwQ5OZR26rpHWgV+Fqqp4JEHqVVxcGuVEmvHi1KFgwoTpGgCrHVDvdAYAAtnWQ/OIYdnW3pUcu
31vh3hJOcxItbfIKhMYCWoNOfFRux4q28jmxvseFIRbaqNGfM50pgiHDY7p7P1PnlvgJzI4Wy9Eh
NCgRi5o7PEVzrIcszXjYdOUOgGR4z0Ax7oppcudZvxsnDD0aF+rCmR4rZifBZNa06wyC95iWz6Pl
8di0rAmmIN1pQSo52BVYv+mV1zBkdQVXqMVDS++Jps1KW+UevWCWhMfm54uQ9NpjzlJMk5wF0Zuc
val34YsN2roTTvboteOe/y+PX1qlEOGykzHMzK1lTBgk5omA9hZEeqjOkIpIV8SuG7RmpcDmpjC/
GpvCExH11B9UJxfB7qFp9TiwDQ14LzSraHYLqivFynSH/phE7vfeHIwDPQb2ekg0nGKF4KBVyFvn
68YecHxIAdrdo9vTA8SzKT3IcHyx28GAWFdDt8+nck1jTQXnic00wL2tbVyzOO82+hy9OXZ2SZjY
4pTBtTUzMl3rrhgOdS2AqsspP5jJ/e6fNHch4VB34RyeEgquDrTeHaeQbYFIYdR3WogRoe3Fvq7k
yugwDIZhbyzLrA3PVTx9AWqRANSufIotwnvFu16swbF1Wy8ZzkRTeSqVulqntQQHHVuIjzOuHA9w
PhsuvXjIitk/fH4IR7Dsd2hIUEecfWPEkmWd8Sq7OeQMpoiLCC3eG3XunELmdRuCcN9ArHzx+iHb
adV9UtPP/UYHgfSg+/FbooVAJ0uuSRGbag2Mvl2KbDgnpFK2WVvFx88PWqO2cWZi4KHsYHa6bh+R
wl42ZOaXvhYb+xK6XmBl9rnrgdVjNQm7PYqla3H6oU4ZRcFjKu9HXjDJni4RKPEcB8qdw/t/sjA0
LHjY03JSd9XKaJiUFln5XGjhteDBvPbHaNyFmsu1HTVne2qdJd1G8ZZlvgFMPl416BCYC2r3kYfr
2Wys46j6fodzq1om0vs2NMW59kKOLkSTwNEW9BGN2bMDzTtxMrl3S/fEFnF+xAR+aBING6tvrnu/
i5FUpj3Ig/bEczEKlO7mK0zeeKwpnxx6b+ln3XlmA7OxGnM6cJV2eROfGRif02bIts1UBYR72EaO
YlgZhVNy0OaOMDB8ECtqNz3Eek+M9q5hUwSS2vqp7mumRw+eUftH26+qhUPjIdt3SL7JzG5YRBeO
Uellxr2BOu4B4QGrbM5oNhUnSnSMWnQ3CknpW+HkRhVafqaXBVY85jWjSHcNZ/PFSCoyGGIgPPqA
IpHc2dfV1EnQcrYTgI9MHOPBrq0L9BrnkOkeE1g8r0ZSDoGI4+Yw69XJyFqHiSPonjYTO3pdDUxI
l6jT2AiC02f2cKwnUWM9lNXdqI6LE+MedPsdNYyEzGueFQBAp8xZOhk7Q03FZRCnZUYQqtCP4Kku
Mz3VVGlwVOPNxydnlLRohMTapjo+GCZ0PXoQHl3elceUDf+J+ku2JLQO87SPqT6SilpuVO+wTgn+
Dzr4SyBe+rwG6qYvjA5LEC0PRxH7ZpC0Ix7ieIhOadIGxug2e01xQPJmfOu0L22ZuO37zpfnSKcN
tbO8Hgs+YHaq4X2q0PZuH9I3YRVPkkngY9uPp9zJxVI3KOEJKc7p0BBOjem8TbF473J0Pdq2ICdG
6qdXGWptDvWHp0Gwn03rQCp3KeBWLSNEr9pyFxwA3GWbU/2pw7IYoGkifBtb17C/Q7LbmGXMylYm
b7SI4hFobW6jlEaCqDLOeMxORarkeZ64uAUeFae4dpH2bYgZSShjjJ56BTwJ2HpjxPVqrAuiApb2
LhM2mpI7qrHThEs/9i4SLuY2u4P+80JzDoXMfFo5XRfIBu3OWpuc7Ub7MZKlOVdj+eeHZ6fDw+pI
BwMnXupnK6qNp9Z6HHWWHJSYZp25aQFBtOYOaaN0h5v/sRwykPHWAJLZQcdp4xt2vp1gwmJIfK41
FFzvnWWHqtl7MBEPs6ys7n2SK6ra8xd4ej5R04e09DeyNKZV3Tu3sgo/DHHgGJMHo8EYx3bbW9HN
II89hcO2Zn9EmFVkIZy3yHOD3ps3cp12QvsCqU8bnWRDXuKKNTUozES/GH0CUgh03VLo7c+0Ei9D
wU9ZG1sUUX8RST/aNoPHSaKvtlnobhLs1QsdUvuyoSUlYFwar6WRHrmOlFaia/lAolmSqs3UXip/
xBrZt/oaLYvflMOOyfP7G855+upU9NUPTbUFgc5UX9+aAH5xJYqvlPim8EiMYjEJVeGpWWjCj9nU
Y6yLwJPEHdvNps/XbTG0kAfJ6UVY5lXXGaydJrXnzKO10QZkHd+6jICCCHk0aSzm68SkT5QH0dDX
9VKvaRiluvcD1NcFWNLE92ACx8+J3dEVgRosKrCSTevjBZoK9VZEWDdRFk+VvzMoPoY/Df1iOiCJ
9jsfVJlIbvPYIAEz/VpwiglXykKDAjTCsMa1VqFRlPtmspwFF523BxBGJSVj6+num1K9f4Sp7bwW
2nMzhy/mTKcf1bBfIn+iB9dy0tV8x6kLI9qMAmF1qlahObyZcfp95vi1bIX+MONHVpl9RAJOw9AI
NCq7lshteL9E/xF5dKJXeNQ0W2xtV780HjyUyB8D/DVf29p+TrXS2JNjvlDV/KGocV4Ud1+/BVZJ
9LNGzQmHVAb528QQHynhcs1UONHAFYT5Hfwop70jPXtX9dGhNSmWJbdDVLbsA43rfjkkWGJh5a8T
R9CkmzOWNSNOki6LhGfjRWXDVjDrBJyaCwqIYGXEdfSVFsgffWf3GIVGKhjhobtN92b1NH9FIrdW
XcJNVyVUdrEhWDQZft5JNqdJr9mbjgBKZ0Cj9WyGF90pnxiv1vvMQEJqwdqU2NqMgRwSPbpL16he
y9gfyEPM37NwPOsUzsEVM6ZlrPqgK2S5dVKqxVAtOSgkVC6EnONjTApwGI+1U+xBBexpRvJ3LEY6
p2k6tSIpAuFInjK+tpSMMQzTm3cO5ieMjpgZ2DoyP7bpKl27wMWMUM7HVoezb8ridZOOHdb17EBm
RAMpXJonOcQ7Cqo8OoBZUaVP+SBX5iuM+ASKoB9tkC8veiGoKJLE4FERsJ6JQa4d+ptWYx4+ZfHW
i2NmnFRSxS0LcFEA+hsMo2crlC2Q4kHAD/Yz5jOSwkZKSTZbzUWqQQgyu+riJEqsDAnh0ajMY5gT
+5mBfK1DkcMmke8q9c3t/STVN+UhyYFyM0j/6Cir2oeD+10mHX5XmkDWkUdkmZHRaAvKOOwJtr0N
C26C7k0wOqYEk6JG907qa/Hbr7qy9PhONJ878arI4K5pdTWvxEzUJOpqam/ZWettv6m9jGeXgF0j
/PbdcuXLKPg6dZpiyUxcLOMIM3plpyudDr41d2O88Qtr69nuO7ZWSvD8mkpXU77GVDB1FZMD6hKi
pZUNT2SWvNXQVrvBwdfV2Bpa0UNbepL90Rify8k9V9MdEldHG7fUKVzufHZS5aaHmc1vkFJcYNPD
xs2oFspCBtVzS+uEdXdy8ktbj0VH1XGDwy1NKpQovFOx9hz7/kc1ZawRAvt2BPdXa4h/JD/SduIW
K+mldJyeuTm1l0vrXlAnsPFsKbmGQwDQkIj5Moum6m2qejy9Euykx7NxjhEAmdNXqAd2c0CPQWbG
1ZYAgd/o9NRu1EyipsAyqWWej4h5v9c62stqsNfedqArc08MYuR03MZBVlw5vFcTTEmp/CCF57DB
k3J3c/JM6EDh+6qcF70MycyPTnXMtZ6QQ+8scsVgu7/USl7Qm3XmVlm89z1wGykZrSLUT32G0JCq
8dETj4bJIbuJGj/wvJYBf184QThDy+plX2BnQcSZsElsURY+oljWAQ+dYJyr+ew4bTBVCq6/a+Qb
3fcQXaxypG2ABi2xjj1Xx8Ifyc0c6+xmOg5YXTZWB2fOvluJOy09hCHcYYRvomGRz3n/zH5R0l/R
fpWljvla02651oqzEv5b02Uat42LM8cy7zBsUim6upSUxG4mja6VhJKXVvPMS55bpD+Qd+Zyep1G
SeQRswvmXP1DGdF9V0PtAZeIS0xwbZhre0IzLlESYBhV634yGmR7Bq0VzdOpR0MR+dOgpaEZxpIY
qWjkri291+QdzChVg7rrbJFwUS8t+YXgO9W4rX+szC4+RDW4Tzuc4KzSoGMnLhbzCDprNw/HcJSb
DvvBNmTcg+VlZfb5W3SflzVJ+OTSYngqddzG0CXyJdWZ79oQ0z+qzLWGMMTRcIDw3ZuBq6KTYZHj
SzzCSIN4RhOAZxh6EFozm9nDtGefOa5NEnQEVqYfQw52II3VsWNT55nq1NiTuxKZTKlfSJ4ji3Kk
qW+e7dYt16Q66M9Ju9e4Mg4NMAj2/hhW4opRddzwelq3PnYm4TA0GY+VvOZGpFV8EN2JwqmW5ouc
OEjFIFmgmQpNf6zI2Uzaj7K23io5HZndo0845aFmbVqwB6Ww2qUBOZf2V8NNf2Kw6pZxJZ4nLOOB
nXVHm29Fo/Pc0EQbtgRokPZ6Q2I1jd6yNGHzOuSI6BRh0m60EmaXLd1WITgNNyPPelpzPXobrCpI
sywhl8URJNoSGut4vOMGLTvuKEUF7/0+wpRYHcvBKRkqOPshhtDT0cTZtlW002uQcFbppqtmMmHU
A9MkPWjcBki7h2RA96nmY065NCQDMBFpeY8Tp/Y67BPSM9O8GWDY46hbFDkCrMe+I3fepImwTaXo
qm4jWKgTPxBrGnvbkZiJF0LX8p2D1Zfuogvjrc+WGC+6SzXg3JlrcgWUJ/T6T3ARVMJlItqYEQVk
YBNtK9nhgmnA4anjLFtSLLUJU4N7lNkxA4iZV4VdYuULXzK6lf3dQ33vDtQXjjnIVTw0mxQO2eC3
5WPGqqTZDBnvxtHIOhFWAhZHtLGTDc1ctutuG9Gcqfettz01Nl5Uhfs1MKyOBw+tRr0EHyIdtTXz
9I12MYzZJVsNThHEHmYaTcwmpEhHa7tNybSdEKbFgQXiuDW43+AXbS1VMQ+d4wb1FY8bWDwY3hkP
3GIE/mQcSGc4T/mQnFVTPavGUhvH4pfl0bdrsMayFwsfc8qwswqXX61VTzpDwjN8aqjnfr/zMp8N
8QRIXETnOI8pIqgjZ+nTO4EjFDpaPuVXWQtxbcNsYxnVyrft+qsvF8oH1gr5gCVGMzo8WxW6lcDT
TbsyFk3qozhSL2w3OqvK9LdZz5WRcTVsRpPOxD5yt26j6TQHzdeCLuQ1evbDSB9sb/GjuT0BVHxT
t36mGLpya4pcXHON2rarupTKhJh2UfR6yn5wm9ad9iWuecIWM5uzJEPKxwq8rAi4EX2Yb1j40kDz
NMI4RbWKG/u9ZyO4pG3qamcWt/vcUdVbOsGkSXJa1kOZuzDeCko3DTrKHBT/SHLnmwM7mM5vjr42
grgZ923szs/DNC6Jg2QPCBdELuH+IJifUbEgKLLDDlX+OlHBHhhNpO+YGJ2ajtfkTPZmmtTEMyWj
pE6jSL6mr9dv5NeBvA53CTQjU7WnNK/kOhLFix5SuEVlycKWc7nXZw67BCMzgrbpNSMHc9emuofR
5SZl7+5p9amhNLt/LUv/lHSmvR37+mucR/46jsZn3y/b/aRCSh2xcEo7Hp/jCeJUhIdtbzG2dsR+
zHtw2VPEmcB5NTtCl9q9y4m4iskGpIQKKIJonqJ1cW8RsFOth0qTICXF3i4WM8/iCKlGa2jm0McA
HoUbJF76JbXMq8KJwuFnHBeumqjGq30gXXb8KLQ6fOx53qImmRV1cbRpuqg9pbZxEOFYRO7oJWUz
V629ZW4ZeqDl9cFzyp2nV9PXVEOxir4V2eRQSqM/UNQRk73GBm5S3Xz0o55tgg4EsxljPEjCNLYd
w7u14Wlvju+2gc8Cp88OnHmHzrse8S2Xrn1kpr8VvqLFkZ3cgixVyde03ZTYU9A1E6EoX//ueu1L
ZHOk12L4zOw7N0kpEJGY9bIlmt8YOET70ch/ZmlvojnXl9ElmhXSEYpxtX3tG/CBCHNXS5MRUl77
JeqzS+1Ge3eC0m8jarqTv+TxALzZA+0oHfsDU9hPKjQ8FYq9MYYnA2H72KX9bdbTakuqbe0ZmXl0
ZW8eiYJre8cqNhEmZr8yqps07kJSccmN6DpbZb/uCFjoTpNddF9B6tUZ/1jlvJNDalA6SRKMKe2G
7u5iNaR+fB+ksYInmv9F4zTAlnKLPK3/7CeLNuKmX+k5f4j7ZoWO+VK1xGUkIALDfC6oQWnFuqQv
l77r0lpkgjfOlvaKheJASZ5OA9LEUNAvgqbJ9rXtvYclvxeVjTMSf0m61H93baQUxPgnXJmWYf3Q
TP8rPtMckXFNfSl7ctPcNqH3k25LZl/Z9O659DMCEEdWDaqi+WaNDgNHQ1mbEdJ6FZj0UK5FrNV3
KtImlvpIGwOHz9b7OfKYC2YvOnchLMZZ7kIHLylbY2t5TwV4aeYfEoBvhIbuEPiw3YWVU7xFvgp4
aLHJH5zNcE9G56V4q104jtoAZTnSxNdCzN6GhlRqHgUzIl9/kik9Ty6lGystRnym3oiOF6csd0qV
gSmSiZDAfLXz7BB23GRV5NC+q8WPkKlq/gf41Jo4u9AXn+862NvXtPa/JLrzgPA8PDeJXd373/SV
17rUf2kOs2EuKbc/s6xMAI+JrNAu5T3a3jysnZLi8rDT932p7GNsXayCyJeLpxehNToMUxMeVEFH
mK8pttix/l1l6chYlbIQlxxBL+9hVc3euGm7Li3kXx3F5vD5IaNb5R9/6sbE2YURATsn2cKIlpuK
q8wYMnNv05xhy9K6sFW7ZwB3Wtx0J/+Ciap4MGystRwpENXVpfWjgrP0LM//38r6ydD5GyurJXQb
dsz/3cy6qfL38r+2H3d+zy/45D//yz+5SvYfjA0sXbcY82O3siEu/Y+t9Y5VInanmy7ITvOfNByQ
S6Z5p5cLy0L/BHzzP1wlbK2O69pCh6TjM2fFJvsf2FoN5zdmCq5WHTOW7XNWB97iGr/DGqe+VzTo
0KcHooutcLJx4NotZmk7i7oeT7FerhPJg152/d7rEaEIFZ7MHrkut2NKQFpradvaqnLFzSvmF3rd
+0VsoZozo/6RGPFTNeHhq5U4moO7Ju6xibqqpCSWql4aOaISkF1pMlkv09paZ4576Xi/jzRZ3+NE
04vuu3S4lhuDNhIKYKiC0/ea3h0m5v6VDwNZh27XSpHS8F0+1ZT8caT64omGEnZqNeAXdk845495
R2NZQ/gcyBqjAXx9816THEoys07eKqdFTcnd6mjNkUuJhhd2h3quJm1B2dS6SyIUCyOne3Hh2k23
lrZVUqNj29FrTcPsJasMUdO9OuZP6eggL0ddixKspFzVHA81kKR9QelV8eFaTUnA3YmXYVz5TM2Q
1roExxk2o2SZVPIqcf1SwJ6aO0b+kgUOYHGJWWWfitpY1LhdD6Nvjg/gnN0NYaeO2J7xI0+dtUP1
TlqyM58Y1ZCqp6UI9CYKAunbraWndPq1Sbehw+zqlhPDyii8P3fHoaRhelbtR56oraqbizKqL+HY
MZXOyQIMHkkJRuWrXMPuN1XapUhRE5t8jlaVUT+UlfkmS7L4ZCFqfTNPCHRxtCeBdJ/6Oz4QxK40
yIpkGwSFdytCJKVr75tUusOUeDhoPtV2rRDZA2kFHVYAbjWFCMaush+3cRtBVEidZsl1QIl1GlMY
ONYbdpXFskOfXMU8JALaSOuDT1iZoI6LNkJH3dVgEkazLc/pbO0Qe5ljttl5Vi6HxkNAqSFhVLoi
1mVWZ4vz2iO2YXNhFb5FXlr79p+vpKfkO/px9bP7Ffj1eQv/kwZ2rQr++f1f+YUY9v8GIow18t8t
kZf3/kfyX/9Lvn/7zfZ//8/+JIXZf4C4cgAWo+4aum3BHPtzfbT+ANVluCzDAH8N907y+t+2f/GH
YZtM77D+A3//XDr/tP0bzh+sCLqOWd+DhYtR/z9ZH83fUiXCZR02aSpwDcdiEf9cPv+SKkGwQjdV
GsXwvv2V45B9GKrUOUxGN+/ww1CO1vr3XCG4E5SD+GRb9JNGrejOHn0uQK+0H5HStC1jpXRd2+Iw
UXjqxkn7OEVWwhirDebZt9519Ed8Fbh6xqSLjzoDEl+5KFrlxH4boBKnoV4/kTX+ltmjFWSjMa7h
0lTrPIwfvMZWf8PzEr+2aJCh4ZXbjuXQaanzgPJ+q4yo5JxXTcnO1FI1Ex2mY1Q6aTWlI1Ed0Cga
BX6ZGzsOnceiSJmupKGzdg2KiuJ7okFE7yXjyx1CdErjKpJPqwZ5NFtIUw1DmseEmDbDXXn4ywWG
22WituWvHOzfn2f82C5ZES5Mw3Icnp+/xoByYrxzlkRUrOAQwmOIZyEpdlgSEcyy0GCQgHo3M375
GwrYr10E97eLhydyIphCB1Kd+C0d0qWUbeUW1S4zDvZAhdnKyDwVQCvrT6nadohC//6FsgX4JY5y
/4amrQPCNh3uhN+/YWbE1eDGMS+UWsPdQNl8w7CmRzO1wvJv3lTjX1+dbZGzMXQ8AL7j/g44s0cv
tdvUo+okHOO9XkzVifDhU2hw0KBo03kUJav8kFX6zcLIoYPpNrvBOYZKfKFXVMfbIretZvKsr+8R
46JO/uZ6/dffu+siCvNLEC4M6Dta8K/xL6JFITB5VS67uk7xmzTOwSmqvTUM47IwZRZUWErg0KUP
//7X8DtPkF+8R7qIPZoHAs4BnvnrNx5qvff9hvvEgw5sja9I9uW1M/vi6kJ3jc3eejQ8VF/NuviG
/xq6nsVAsyfOZ1X5c8PYFtBKkwWfn/aDnj+zW7xG7fJvfs5//RUixgOId4hQkZL7vSzDJ2EV9zCW
mLtkIJuBwhy5Mz4oZaTU3q8nksccvnq11pxik+RmyRQK94RsDTozSsYTRRUaz91HbVfXNu28v8nv
id+4jALnBmZFAb0dQuT9ov71fUSNGuFCAmKJzP4gFKFZkdf+rsJjv27ZbC0q7q4N0ah8zQv4qBJy
zaFekKyYUgZGRnu27h8qUBqAGCQWM58YpVH2465QZoe1Nss3nQQzYWvxelAcrumD/O42DTppkbnM
8vQJpRNER8uE42/e/fs2+q/hMV6dRemNy0XCtICnya+vrnLQeZzJglRzJ32NF4WB8wclBbSTt2sw
z7soM9qPngmDjLOviV28lE1IRmNqj//+JzH/Dz+JfSepep7lQ5b8fd0QdUJAwPCwso08N/CyzLS5
7lOlX1k246XZm9CLK+3oaDY9iz6AiDZ/sIR0jnOqBZgD6k2YmRmhdRdZxDe/qE6tJo8+JGtOA4DP
ZAEmM16RBsXcqdLhcQzLhvkPkz+MOHphNluOIuOak/oErANPpjSyaIdt+G/e9M+X8tubbvP4MgwT
RduFR/rrm46wngpTswtwLDZjYS6wHaLxNnSi+WC1oXbRWvWBqmlt4bQGVUKoX7nGsIvvhXoepchL
HeF9J0XxYHk7Ykzh2WrC3USi9ZnT2d/9vM7vCUMuEuiZTEMA52Pm+X0pSUKzmHlowFsZ5yds5+ne
ICFitOnMiL8Oz8OQRaumcNPtNHZXv85CCt2EsRHljNlz/jJOofNW/Tdn57XcKLS12yeiihxulbMl
Z/cN1ZGcYRGe/gxQ7+1uef/tqnPjsiREEizmmnN+42uEs1Itug0xCP5a4jDyoLhGsUILvQoC39pU
dJOig8YGJgHgsEhiPT9WSHdmYOXdO8sr73IrtFA21ta+Crt8m9SR/5JpMtoWwS/YWbS11JSr9mGb
Vti8e8ymSh8HziJtHz29S/GPsvOD2UO+h0dRAz/0aegKespmwkUrk/jl2lfNZ5EJPKkr8T2xSgUX
89y4oPb5kctS8ODbLRabkbNNOfQHyrQzAvUHL6XGKWvBJ1eK8iHMM+QxkBynwYrG4+Pm6V1RAjLk
AJn32ES+TQZ3octfAoKWLBHim4iRRStGm+w92lnnREUERb12J+c2dLXgJ+1Rxn0madr23/fqNPn+
4wKG+2koMqO2opomO+bcjBpk6hq5Q/Y3B45A9jNj440mI2/WyNUCXSvXqgKtK+uNzTD0R9pZyqQd
fgqEW8xFxXX+8n+ic28esePeEE8RctC1yIm63ZvcCWtfhaY8T3KFBk/qU5wyEBElLqzyto+k740w
890n52A89X+dAxM5N08FgzQFsuAPoYcdxD4GkPjkuIp3wVYJj03qnEsVj8knTRJfMyQ0Gx+lPq2V
3t4ZF/hkF25CYWYf7MK4A9jXMjTdxhYmViKZcHNm518VODcw5eXH1io0ugodcejydKmYPkBOy3u0
6Kf1RU/579/7cHOBsguabkOXxXVEJya/fX5UhlW2VF49Kv3tD6TBPUns5kescpv/e0M3j+FxQzC+
HZ2B0yCg0m/uBL8PlBwGFclZsiB9FD039P6CLlLoJGrmhewQ1lTfYXhd04z/58X1Pw7QNBVTNtDv
w3xxxrHxj4lWKwNYZiyTZkzXQ1q1OMJYisKFM/7370Mc03g3lxSacFJv/KRj3D6hjP/YVgxCB2UE
GZhc83oU1Ul3RiASbgPvRU7Eq94VNG9WIbqCGFUAkSW9jSo4fclGWdao2NLikf7NV/NkC/Ktu3iz
wnYOZh6UR1C7/oI+AoqjGSTKKBPOAYsHFK6BM8+VQLtEcR2tKx1LVV1eeTZsjZYQsPcSqn3lpk4L
e+mVrbajgQY/5iSiOCZtrBrlPLcbjW+VhjLE16IvJQ2DeeZp26jOycFHXUPzeHOOiDPmXRE1l0Jj
KFZVNBhZJg1L1yvi18rUQS3SWrNS7eg7LePyycBl6STl8fDJL3oTcHIl6TzPdHKUiPqZ4t9cSWkt
7DysMLhCDo5xbtVdrNKkkmg/J3YTLh25/IzE/PEaIl3K3eHo/KbWh2soGGK/wxmXsboQT1bTPomk
eZL5/9/Xz8fLRyetMEZzimIiK7s5sDDAnSz1qVPVSsg8R9EfPbPoZ6kNabjGshvjIakinxTEn3nr
fBiBOaUYmdBsiOKLM3tzk4C2s2xUrjjZS/ayxGZ9Rqe4e7INJEe08o+6Shyia3v57wP++BwiD6Aa
I34BKjlT1pvtDjjcRyWtlPO6VxFDWbSVm1DFNpGUJ3sctc1ZajlinmCyt0n9IoPp6IhV3eXxmnBT
WXZ+df5kl/7HqeCZyEMIfwGekbexkkgjyQVj5cEOSpMd5UOaf+xyJ0sYsg+mfd+HAZgmuYiPPthV
+EOGWODGJRZ5BiU2cCVaXgd3H7TWpS9rfxcl/UDfXyA2/97RDyx3bgGLG8Emd4RZIjP1vwe2RO1a
u5Bo3BQGfYlNIkpK5W33U0pmZa/JSCBbfUEOGfFeJAP9MZJuw/CH7CB0vy99H5twcCXY5LkN+uAs
A7SgZocAEc06kADTDR7UqwAZk++bzjHGf/iTKOTjfcxphu2uyNh2cig3UXRC60rj0LEASrl/Ugax
DSo4aLVZP/E14Kr6J+PGx7sYhy+qG4bO7IE03s3FpoQtkhifxHs0dNNdbHMn///cxdgJqOaUK8Ad
9fZ3qZHwkoJq8Hq1QXf1XkOvAmFTm5fpsfKWjSWlCw858V62kuizJ9CHBxBcEl3nrHJ8HwN9uq9t
xJ2k1XjKoCVonxI52H1+iB9/Oa45ndwUlSeeqrc2ArFhBFVd6NLMGjxtV5cbaXSwzNwzILUU6Wv9
49/X+sdfDm4E860xM0s0fUtIMRDdlGHtOIDQSjCqOZl1feQYf35kY+D7d1DIAIxPCQBFHEY+bKm2
EiSzMAJm5CkA+eJlM4WDNAnc+X6rr/59XP9ja/aYTaRWxqCL3ejNLdxmRe9WHa0HRt+em2SZVaTY
/A4VfmxX4pOLQ9U+Htx4FlWNeJeRTR9P8x/hCVPEAJtuenNDGkXjDgIm1BnQnTm28pSCywt2U8rK
Tenlb+UOzU+A2ZMpn8zKLQ+VmpE1sFL6PwBOCCv/DlnrINfJJnM8/wjpj57mPlmpaWXeZzUdMP8+
Vx8fjuwxuXyHJChmHpQn/9p5t69S1+oNzhUCqaVMnZ/RaRCLuO2GrexT1ZdpjcF9TLuPTevTUP1/
nTtqqsxUyFYaHwYPmuh7GpcYrAS6yrXVy9+noA1FUjsPnXadSxgLyKX6IEfysMWVjDtej77lTa0B
URT2J7/lhyuHnLCiYIana7L6MekW4bDct6YjzbSsOXEygoVEnmvpWHvLF+Ens9gPj0QmJ7qJ5Yqq
jpa4+s1limqrFDpbo0NvOJNMQLxhPOeJt9Kih5auRCDs9mcn/LZMoJFYQcHg2BRdCImIDf7+vZs8
FBI2I8gyKoNuzxaXQY46PDhZ3y4TGcIZ3qfMq5vE/65WIGBDjyed7bxCNMsPhcBgLEgfaXw4Uy/x
LjatSY0brPLON49JhzvXMOSf1QiUDxM6dpq6EkPwdKneTnK6Rqts00N70vgUj229vXROUm80LZPn
Tl34C7PLrVUeNjjU9QnU6wfKleEnmbgPoyU74QC7ogWZR8GHMFIOQ7yzWo2Q3k38Y+h2F7oxCwqt
dvhJDHJbxRp/JDamwcEa/b8/BMYuc/osLGigGxqgLc0vvE4zmHnrQaUGMySU7zsGnfs6an8Knw7x
hATOLrSEv3eq+ljVAsRAGrk0ydcd1VF47L7sp+ccfZXHD3VmaAF7lcAdh+k7w7ak/6JIeYPjAjKE
NM3vzEiVT37uyruSFJXuQyloKOY+QBimKZ1gAK4nrOJ/D0XKGJn89ZTgsqRiYTMjoHxhjDbVfw6k
fT2UuR6047VZ6ytieZxBEZN3zH3vTHg6tIkrKy9Ke7RGJCSZ4Prn1NZOKdq7i9oHZxgzx3/vkzrF
yrc7NU4bHKo3DPG3N0zl0cYk+QyQTYkTQUovn2ubX+xGR31GZ9uMZN6J9Dca1ACOIylZ5ZCviGGb
s9oYF11z7gxa+Ta0GoByDPzsnvH2NcBVBsIx1KPQfRFmmUBDzNoHTVZquhO19I5MmjqLTecbej71
QjbFV4kbAyMUGzq+4XvILTLb2H0NWk/9xlXbbjCltwlMH/TCaYDISF9rcH+LCncWSh3+vM0J9nNP
ahelUQDKJl46FR1QZBs74hkP53yBLC6/64Gg0+Ar72NphAH0zk4aXABoLnoxO8m0dSCY/lZ5+mRJ
x9iqk23p0GPVUt8iZ1+9odqKoSgE6ia03GPu18fEt6QziK2IxCfqozQns6xyC6kuiBIMeg5aLsJd
bct3ppSXPxZt0e4HB9SAA8J+n+T+Wq/og5QM+Vm00mujKMFFFEVwGTrvlwWJJcyGXRw5DQKNrJyZ
thndZRXIZ+Tt3aqOByhtWmhvZSN/aRNaveg1S3mMCG9n00QzL92qX5haWR6QCD35Mal1iaf8Rspi
Y1H1Uf/k01JPSVW91Gn9s+hK4wHFRbtTc4nbS7N8gGK6t/NRnu1CJ7KAjSoSunHNO0M/g1afZj8S
umi2GXyRuUwC6lTl2UErqr1qlUAwTEM/xkYWHRiE86UWq8c0jqXHJH01yyGB1W9pRztPznZqAfAS
IW58muvioWyeQAhJR1IO6MlU3BaUAl1x79nH0I4gRmX9ponsn00dmltdYB8QkcToqPDNmjRsD8g3
ad7QjLsWPgMNtU3xxcPRW9Q9XcblWfLjaj7qG9Z5bJgbBLh09Av0WarWiUVG5ovcsKutE1/7LhUB
9Hs/40rtgmyPlzLCiiEXdxpWIa4XNHOrdoY9AloQn40N3M0K8X/ru5UFn3hfQsURkozopomK57TE
AIfnTlgE5tEuIVkrXlNuilhnzqeg+gB5Hd2hefxiJGl250TmL9Pws0tdtcE8re+qsZyXp/IvKwmc
IyYtL7q5txrhHtJaqY6+AogL1dO6ajJrC5B1AxylfxhsiQ7zxoV4prpHt7ejVeyXXyTfiXdJDnbB
K47Adyg2CMjqnjgnJdyMIkbsN9iOj8hTic40o4aLqpU+y/N9iEwcmyoDmWVKpswQbh+BFYFrFzaW
M3Ph4XsK8XrhF8oSL5Bgxm589gj6mEJge+O8gF42+ijohft7LHbbAV6TSlBbaeT4nEYmyyWIUHAZ
2DgRLBmaAnCS4eF/6uoOH5mI69EInoWBT0MqpV//PQ5/mBqxO8SoNIjoDMbETH/vjm25nF0G01lk
VKNtU5zt5Sredipo3iKys60Vya//3uRteMZgS8IRqas8etGqtwXOrGzpp3YNiba6JKG1DWp/qApt
R+ihr1112eRIeAaIOP/e7O0PzWaJCinbU3WkLeK2gyW0UWcaNZsdElxcEjRFUzxukzW/pyH23xtT
xmzGn083tjY2FFJgJtqg3HkTg7pwRZrKl3F4AE25d6DmHwKFpjm5SfpFaqPCGroa6bxNFKxqpCYl
JQw+ee7f/rbjPmgm2fqxGYOE2U3CQi+jxu215PdjP4oMf6k1yHJ9UDmKTiQgIiy2Pjnw25By2igX
t2kSrZCiu7mggjCrM3WUMwuJ5Kobgo/OwnZpZ6LF+RcJpRGtZA85jg3dEBB9vkurLH74ZC9uY8px
LyjtcumScPo4L+76DHCbDVGmNyEu9FaJfRYzEzpuSsrmZbROkCkhSxEJnDY7XYV9Gxx9F30UT/yH
NkW2OzT4FwFkMD+ZGN7W2NgO4w3FizEfAZj1NuGCbRh8yEz/PWcvc7s5my2WRmXzmNk2XZtRsUem
9KNK6M4P8FWoyu1APckHvfwihZDLJUlqL/8+Y7fT1Wmn6IgYHSbxFf0wZ5IQ5EsFprmkGfyj29Bn
MBhy/xQVWriBfAeFuusWhJh3rYMS9N8bv41Px40Tk5Od0cfs2m1eIQrzJsCjA++MltJzljA78zLk
IJ9sxZx6tf6+K1U6jyHlkg+yaY66uSOAkOEKCRyIp7TG0BPmu8xy7k0Lb4Jo68ryTy2CHx1jenNE
kfDTj8N+FnvqG/mx72CsvzpVgz+MDi6kRz/su6+aIYZNBQi/bF2MH7C/S12hnUppV/rDLy+mwZcc
fIGoxyLZytwTL65WXuX+SAnyUmvrjX4GnpG1W3wlnxxJ/ckUmvDV9Z1F5CjZJu1gf3jquhn0fBnQ
STuni5YyBzf9Mh6Kk8L07cjPOkNI8ING12pTJT9DFeQOgO1yTgnzu4Lj+loZlEU9ujD5aXp06/aX
lOZiV1j6qwtMa6M3+V42+7caUtCh9MXapWkEGgSuaqYHS0ktIFrZ3sFMhn0WVztBH9S+9l08l2gs
8gtEtkNinhoDs+jkNZd1fFvzV8MAelACsaVcF0hrCrUnRstlXBX5EtolCr343mxJKMlaGGGI5W4G
BXVwgTJbIAGa1SJEtkPn3AZy5rLmGjrpToiBm7WtBfAKerFo+jWLh07WH7Hjk+cbFDq06knKJcj7
x7RxVvVgHyCbgN5FLL3u8XwxC+++KoGCDjTWFk51Uqv8qUOsrUOC2qjJycB3QIewM8IU5qWMkCFD
YjCH2sHTQ+7wiREWBC1E82gR4S41eBgMtrJ2aYFMEmp3cattjaPfPvtGjHiUmSxdf4jPi5TY2ARS
Zum0HaD2DDBqiNbDgG7M1300ikW56WTyeb5Pr7GnQGqrK/chBhlIX0AZgEqk8UDTe9SXiYkNrrse
JIgpyL3L5YALCMrQOFyjbP4KC+V1zMSv0tRbx4GHU4Jq4YfYauBFOsk5gBf7xcQCPnqavQnR45yt
iQzxbPHmZO6LrqfJmk5VZLwR2vrSRJc/bOqifVNdvTpUyOxLBfebAUgirQQXy/6KxwMUJQObKWIJ
Q4EqBTDpF7D4FcQ1fzEUXJBFB2xROFiVmQaTCuTQSzUt0MBa+GvKWTMzBLyKJIbxGaQpHpVDO8/b
DO5TCiwsqNYWTRKwG5QXOaTAk1niqAorXvlpvKPjDKSOho1Gr2zwQcaHVOvwlzRyiPJat1ONJkcy
Xzz0prweEwUzx5ph2JmhoONAuQ0fYyaKLfnMIJMfpEhcMC+6M1uC+IzbFg0d1sm+hCxPP+Kou+Rg
Ak7ywpVTZ+v09S5gMldHxmIYyATVDeTaKMeohW6RUonhOvhPdOdQlws6af5Nb9ViIaUurJEgxTCh
lk5RiEOFbUg/VQBeUhkOZ5072S4j/75Pu7OVVz+RQLUPsad/aRnHYmaur17argS+TJLaO2sjhFSc
DehaQwOFl6gplBRtvsBkAL8vK47WbUbU3dAl4GsLJa9/hkVs0arkd4vIVYHQ+W+iwKPOzEJ4+/0c
N9tmXZUm8ruhoxht+Mm5Qii49CXnp+qjfpc0t7xYffNa9Pl3v/HhV7qRmJVCSY44iiaRnKH/jeRN
LOkFnkfRplNIj1DixS/Ikus5zTUAPKNGBqd0h97cQ5RdGuicvHYWckax6cIXvsVGyk40bytECPM4
k15hX5rzDkv7beQP2OjWRK+h/xwaPkS4Cuc2YY66hexBqfE9BfxBLSnV5rg3gfowXHVm9KOjMZOZ
lezuM4aVVWkxw8wa/EfK7rGCCeGpYTsnK4KMtJF5DotVIeQXEdN7A4XKOAwm4JQ6rlsGCkfsenAQ
iAjrb62Xn7AL2KhoX77xOD/4UPBgyzHJT0L7xUikjUtoJru2Sw6idRfIQ6xdBDwziPGaF10qFkGp
NTOZlPZbNASAd1udrqW4aA8aCM+8Upw9sAtccHxZbD0S9vO+duFcW+CocGshrLZbsS58GqmMqi92
2vin0PMCE1cEI52MoLXQrfy+zJmFa4H3OP3xSoOZgGcZ+y5yTiWq34BwSf0Vu41756oOKQcfduz4
KqEn4G4gsUXTZBltTURzoPvQ2SfCI6nMK93AZ7Py0X6tStXa27iugwmqOu643HtJYkZMXW7ijW2F
/ouTZgIqkRwcw0H1XrIUsV3q5Q8D9YwHjyZMNRE/qgoulQY09KCMf6b/WrNC2SkcrNA9s0tghCJ5
f/8EDkF3mJaZ3rsuGOOgs6bG8PzHe+/LTOsGsMMa67o89VndbW5WMy1881421DN6N+NdaqA7weVj
S5ABSXf840A23eNYpODRPv19/2j6L7XSczOE+SaEacdcr01C0kl1qWBxg9uQLFTge32mwuIb/1w/
tzXxK2kgME7vge39/amCSHVZenKxxjluizYo/e7LDGMR2v9LBpF4x9MiXSlK6rxgzQZmTE+/S6HX
4cRF011Cr8+u5Qm9sj1HfdGKfgd0OP3u+hVugaWrXywntbetGzYr04zbl0rK99M6bIEU3Owr99ID
it9q1RfbHjBuAmds7OKCG9YdwEJaOI68WiC7IBR5z0XP00WvlWY2ve8HmopKRvY200utkC5a6ukX
s+zMS+HRQDF+m+6QYDMECZN1AI2vUg03Fq5yUhTdfTjYxbHyC/Twmv8gU+14APhNATB0gq1flD5W
vQHUiRSClpxE2dx1g2Deh7GzmRYOjdw4RqKhtY2vTiuhRzSal7HQiE/EZTSXfFJ/WWGX/fTQI9IJ
U6YPZgK71ZeQ6ypjt2jemB4K3TL/MohkYyte/rNPvCcSPMmLCZOahtfaPnSYPB1EoujLWOq8ZyPw
v02r9UFVOJ7RfzWKZJg3hhWdA7BE2y5U7XVm6dF9YFXWrNWy9AdS7Wn1YSEjnYcg+WCICsNaVdRY
DNnKiec/Gegult90B6rquNsMsZeKLpkX2ZVdnuWiPJaO3O+J+vyVH2Q1LPfgeoTwTuZmkeXfBkdU
c0hiytklTNkokZRuoqjkgikKf06fcvXYpBXejGU3C3NiRXckxeMU2dKXYdJRGsrpk4ulwiKtK3k9
fSp1OJFAiPGwVmHhZCTf65pLMnp8aaW6DMBvBGOM3+2UCpuAkp/akTEjaDWe9kC43qYPa+QzZ08B
QDp+k0SLeOCRgE8Xr6Y/pf0Exs19mJYemmYjLCe8TGvSNfU5MSVxmj4rBHjXwUXTMX0vbOMMvbvk
Xg8gsJRqUUEq2lx3osDcwO/Q7k8Lx0FVrj2mcr8PoLTjLcR5ZT4tbILn2cuuRp/nuFtaFHTHPCx/
ZGaKgBCVxNJCwYbCvfZwAHfU5PqHCkpyoAezgIddoi95X8ZAEB/BsGLx67sQHsISzvT0lfc1TEsQ
ciYHO1TZwPVjCY4lIPqvf6zw+u/0xT/WWiQ03UnUaVBdsyt657DVD6sbPxKduRzCSt9On74fx/Ty
jy8Hmldu0pTfb/zW+6fvOzp9MP15P5Y0httgkTUfw2eequNxX3fmfen3T1plODWZnG2q2j8FoVps
vdTTjlZeaMABTAsonE0DSl2HwVrCfQDPdo32tLo8Vk41UmsIedZSC8m/sgqUze/flt0gh42SpMs/
Ppk+blRt7RSlsruuorA0c6sq+cHqK2g1zrjpaTm54jao0FTMwxZg2Ox93dMyEshWpyx5HPR4Da9F
HDcH6PCz60vJbbTlUICGEnJxormvOyRGVV7ysS5OQH1HAzdBel/UIIHIMLhDgScw3cmXabHQ0y4p
fk4HQSHMn4N3v7exwtxfX1au91hIjrqfvjCtMgzLp1Rvuv11la6sPls+efZpbdMfL/Vf6w7bkOs6
tFa8DW3vX5e47lZkfvFQ5u6uSzhh+c1rcm13XWWZeD9cKDm/XxZd85P4q/69MGVKwC4RziLvh+nk
mj+rLWocv3cqFpRJyTFv3/cKkypsLcn+4gg+novOZzaLkE7eTrs0LUhWAM4wdDKgJOPZUKQeVpaV
lL+/Qz4LC8fGTv5YL7QO7J+ZkFzfm06UWUA6rch/b97XHceCFMJg65vruoU2mmSmQt5Q5qXC2Ci2
ytyAedN1/4yEopGntKiEpv0NNSqKaS8l13Vef8EaTEBri+D3OplBS7OKxvj1+3FDgqRTuAVyft2O
aZQQ2QfMZ973rbHUZK5rdYeX+HjcbUzEn0SAaIpp2wj+gC9BmP9jvZ0XNfNWreL1df8ilYwETCp/
zbzv98VFYZTnFdQxJvHjek3JhvRR58bv15Xf6bg4gC2+7lvlMM12MBFYXdfZ4C40z+q+Xr3vK5hl
gK50Uq5+75uthaDfRuP1cbuqgpikls9NbVeY92rNGrpxquAy69eYy+dlc0HJXZ9GM5fplYD8uu4F
ne1YgrlHtYSaY5YY5YKXdI763y+Z86+dwAJL3SXVpTeohspOv6aMi0vB9HJc4vr99j+fXl9GwrCP
RiKvp69id1Jdprc8fon3VU5vBbwF+gMKjBMrmJmI8uKQqj0yLV1L49an5dPECk4YKq2mdbm7soUG
WmuqvmK2YR9rQ72ut5O66gKS1z6O6522Pn1/eguTgj+2/t8vTt+ZlhKeZR3Hpd7fSsbV//eL1/db
3adc5TULXMLXisKTxw7K/FIZwj4pdbh4f8spXfnUhV8dK6DK0LYXajrtJcN659RJ9TIzYG75cfo0
HbaSkYTJvXolIfact60dryGa1ayXMz8eocHgNkuGJN1Oe2v3tnmsZfePY1Ia8C9Z4fznVymy6xK/
f6TxpexKf5wqkbgGlVPp968KS8mcXk5nzvXKX67exEcBJdRtcXKlaK2u+ri010rhm5dGzr7S6anh
gvXmdl6wDf1hWIaJbb1BJT8mg6qdsjC4qxlHD7YO9WjoTG3j2rUDpQ5XNj2XL10vxSjahxaZEeJA
+F/SW6diHE4cLx1QscQPvZ3d+4pNzqka1GPcwCbCITDc5aoZvPiaM9dqyJdq1Jqrji7U9fQS7IYB
5pqk2Guid8lWriKK/OBi3mgRA4hjwUG1regQBroGMsnx7kKLAqwhUkjq3VDi0p2JO6sjsJ/2qfGo
QQZ15x1TO4oeSEzca35jrIKwI0HUIXYXeCU92wp2krKqD2fhJeka06dwtAeAzijn3SFGO9XQt8W/
02vmlL//09T4pTbBRL2/Nf0XlMU4bx+/MX1NqwxUNz6Ituu6qFZ3hz++M20giqPiQIPY+/vX1Uyv
378xvSwKrLt1AL2AHsZNvX9n2t51K3rq4JkQq1/ev3y79Pu6YRmR7BTx7v0Qp68VeEj9eSgJ5utz
21PCxR+n5Wbz0yqkxqq2kWUDNvjPafh98OPpe9+l6eOitB7yQYJB9H4474tcv2cNVbTU9c66Hu20
zevi77t83dbQ2/u23f2vvbrd6bzTwfwUuotD8Mfd+mMbeLPQ9tJ3Pz4czn9/y2npNCjNbRY94yt0
ji1wlEqpEgXKRX1OwiTZiL7vMVOJuxOOZkSotCI/56n0rW568YsDhGqh//SDEMYDU+SnIGvTJXNU
+ZgGVbHLXTK8na3XdF0pqLTUrP2Cl9web+b2l+mH6zBx9a9aO952jl7f6zbNOkgMQigLOTBMDcJR
U5TDIyCbClKDVv+oKfWJceO+7z/bvvBfHdLYi1DqmzscQW0cZsnlkAYQd9MH0yJMep5+7/Go8tSr
HwaEa5KrLjbaATylPvD0w7ThNgqcldG1zf20W9MO1qZP4pdthj1Q99oUXyQKnnO9ruvLdIhop4vd
dNhgKdOliIT2lFCUgA5pGT8VF6ppIH6N520kpDz3qawtAnwzT+hPhm3XuvEm05X6PJ38yomyt6zz
ztezpIcLkFHBd8mnOJGolngotbrAOix19pVnOnuLQgWuFGn70JSIpWHnBd+xEVpMezz+rtQMqDrw
XETaERe7Eunc9U+fgzCCnKFtSWSGW7kvlwB501OqBN4W7B7ZVq3JYWK03bMtV/miERWgWkW5g7GH
vLNkjE0j7Fck10XdapUgRkZbgoQ5Uq1k0S4yAkLCh05xyq9xFg7LqjSwwyY4inTHOyptUNBBylM0
FTpc9L4FoCIsaWcyYO94YH2hcZ72Hcn2T0LBujyEgVUUJei/XqRvg1W8BSFT/7oE59TK8ZqmxXgb
xXjQSYpa4boZtfeBnu+AbuGdEnoYa1uYrhsqELcOt9GVC60Q8byrwXPL9GPQFUueicHCc0J5kzQR
9oOVDlZMe/IF6+E+iB7ob4qh4RVrJNnDfVpQ0giRyx1B5ruPajfQgagFLUlYpqNNXD7LRglY00px
ou5NnBrQuNsCsDJIyScBCOqphJvuJX3+kHf1d0kkoEjAQB5TXwZtXWj5svEysSj77KG2++IOoRDm
GJrUrHVg5OinPWpCZF/fTBGnL2lXKAsURO2pCLNobqiQJdgxaS2q2jzjDCXPq0Z4X2wEqErjFo/Z
6JSqtJbYAY0UO5JJGMphpqqjQT1qo79qbx7Ix2rH6R36wH6kFl6sYnxLxp4VhyVppo+Oreno3epw
Xo8lkc9KG51dY3GuR6fXpiKSVEb3V2v0gaUoFYTWmzn6ww5FgVksYE21k+npLnJu8DTExqsLj0Vf
q1slQH4UY0FED1gQvcgqYUDrksZV80PSlNIBPFB7zExgQsnwaKdk43QYEi8RevBlHlV4sBIO3WNB
HqDNmA8UTV+KRJYWSO6MTRZmzksZBZe8leQLjk7KvU77rOFm/RzTv3DbFcORMrFYIN4IZ0XdYm9l
kgg9xjS816kU7lS5b7+TOsaTJlDCF/h8QDwi61uleGQjCjVeknalF99S9Y1ZwfrzjES5Y5SQFk3h
KgtLyP6Z9ilANoM3x780urQN5HbV3dSW6X4rQmteRAWKMCOi/c2stbPddfomN/qa5KmaYiEUblTd
/1H0aXRKndBcDMronijrEQAkkBnTKcpzj2qi6mWrZDxZ9QiXLIUb72NBXT7LGX3J56/itB7u0ULO
iz6GmetK0swsKJbBxkuWSHD5DRvaSvIouXiJk78NQi+gZwYlGTQ9PWhl0c5KPduFxSLstfJA3nvZ
0dOxCunq32Jrb+y8aDjhBoXljlvWZ0R79lbNLEDstbnSkjx+IZ7CO7LXd0xrrXur918iJr1f3LC0
5+TA84P21/tkQl/jOnO3cg5NAe8ocfb6Mt2lcoZkrsgqHCOlZNXaRIQVrIUF9hs1PFkj3bnW2C3u
lWezMQ+Sp3UHVfb6g9HH2r7pn1RuXywZSKjmKaCoIs2CO3TsyxJCtuS1S8VIkreis7Cfz3LwcePL
Oh8uYiBFCTw42yhaVcHoFPEGwJ17kUhTZ4P8InV9+Tj9iXscBAkJ7T6x9nkQak/0SzDsRmTZCizF
agCPosgWICnFpqaWisVnnh2HAZM/IsOd1ebagWKT3cB3t0GguLNAa90XLh1v3XvaM4IXHjgpjuM0
OJBvy4FPl0murzCR089aQwuuYkLh0rJur5Zqu887qd1XfvTmZeZrTgWoMXV6K6nZ3auyHd6HI6e5
sM4JOtLtkOf+rjATEzS5ZN5TtyEaMFHKiqG07lM1f1DdYbhrBamfXoLU+DxKKjTby6nBSfV9Fhrz
wQzzFfa7yoqgfYDx74Hcy/E+ERrTm1Ybvmk0GM51fbDunKqU4MMXlKrT9NWo8urCuE9986UYz10+
NobKSs6pSlT1+lJSlS3IYmTjDHtp7jD2GeW5xGvygHu0f9Yi+Y4Wwjytl3Xv+49UpfNLog0Lw8MH
lyfHQz0Y+HsElnyPlwz2IfWdH6vdyfAAb2nFHfuqbyWGrb1S1sHKiPHNbhv6dAoHQLIUeztSs6fY
T7HCzrng87I45G6a0cF6DCnV0vloiMcuDB5Fg/mKLpdvvfECO1b/ggZQWSK0qXeGm1e0UGsMQrmd
7Gjt1JY11aVZSK8uIGJXWhamZO2nPziVIAYLngPo6uA5y7uhgL6BE7t6dqs7QrpkXf0/xs5rx3Fk
27ZfFAC9eZUob9ObFyKrqpvemyD59WeQeXZX78LFwX0hJNFJyhQZsdacYzqFjrh1hhYGwbOZtfJD
V9t+Q1BRcFieMvgwsrEj/s8R90lXt53Z5u8j8T9bPYCZWe34jNNhSn1nQ2naXOVWQYUhyLUL7hr1
YhUh3F2TpouRqeVJbfXRc2h0fqV0vLsKXJvt+MEmHlCOiao0waJqkWe6TURavW+dKVNQiFIpM+Y+
oDNF9S2PzNziaLqtviJi8NBCUAPsZWWXRi/jR3NoEC3rmnZzIKOv1E6ug2gsP/MSbU1S06uk1PvM
l4kXNsyyA678ZJe3wjj7tNewnIsKGJKuHsymIeB7aGm0BNEXgm7/2bbKHTwHcaLAHl4d+qd0fMkT
qN1cPBC45tOHHyNvTAAtDXKgB2TXxbXQr+1oGqdFvhp03YkYPT67M1/e7DB/odh+DdxOPfllSqVI
S5DK50lGD05uiYYZd52jZZ9WgVnNhX5KMMB2CmV8MgqJErRtt/JHNRhhCFyhvip2GX4N/KgZ1QX7
RobTOcqVfWMPQA2IdyJTzlSuZXoSbdPuc5tRvp35aHsVEwhwBSgkJkwkN7R8i4iA5OawSPax2T4K
YjCfi0rtr36qFs8RtVJqV/ZwyyySkbJCKEfuoySGFEmyj5wQGIY2gF3TGpxvBY1cQce+Ko1r4ldb
pZ0Q8weQQWKiLI9NbLo7WXGr5DZYcsFyWjpkwvc6EioJG2ssbMRcO7fwexFsTq9JV05bKpjal5HZ
P9IouQWJPz7F5pfUhvzR9hkpOGFNzrARFI+xTePeouCzMlG/73sDNKAU6bEBQyKdZDyZUo03g2/J
U0wpeAvy78sp+4KUm8SF0OqCVAWJKkUvjqXoCgqhfp6vrMAwaUaN1rpDbeLJ1m5uTU3yVkM4NLw4
4LAYM2PKAXoPmhRti+X4RIz1LhEEPRVuK7fuvkbVxpjRJwrAq03aCvc+QvUnueApyRGIqRPaYVmS
OBI0defVGDFuYR99FY1uHPoWTobh9kR55raz7uuahFzESsUYmmcf4R1RF0Z3qYq+XmfRMJFqBpUc
MZKxl+RG3P1EmOskDIqV3YwMruarUxoLfd2Sd0Noi9u4HujocDupVv3kZ+lVyBwisZ/O6lVaZ6rC
9ED42m1kEEiQrbmRSuY8W4MORjXtPE3SwB4ZqRxgiCWEp03ux+jmD7mGV90W1nhBswGPG0TyKlad
4I5j81b2qnYzJgUQPDdVLAfTX1ZODce2x3OvkMOjNlO6aUHr18Nl8PF76YU/7bLyjnf1mGvpvkdi
/A4ImtshKs5tLYzkxB9a80be+KgMP2K3aO+tUsgLlKIrf3lG48DVPmkAPaBmHb9ApKLyLi+JEsTk
MgjjodPgNU+Rg9arTrWTqD90Lr0fxFe4gOQLH2lxJYtxU9pa8kktjjdfV1cM2/5Gc1996ZY/TFJ8
GHd04za1RskwjkyMfr5PJ73feJiq5xCOngZVpwKxMiL9qBG68GhS1LsgefzsO7d6ZTSCPzpyg7to
Q2YZKpks5oBqocqd7FQdkVzrL26k1tQsaHCo+DTsxHhEBgfTOGHuRsidfhj6MCWzQImIOiZTIrKM
7ogttjsOMmQOMD+CKWkxJFHmQ8O98oq86o/TvFq4Y3/8/TSh0bPjzr9160QefcYo/1r8fq0ukGKl
Vmd7SdzKo6TjCpfHUiV9CAvhSltvrcGXTEAyZa9bZCbB+xBenA/iPsqAlK3UtG+x2qvc5O5G6EOI
dpW9kPirJwsEMAJ/8qnUk4qIylPK4u7gCKRAMSgb8hQ6T23INOz6Dj1KlBIgE4xsBnXu7CrnqtaM
XWqExxqP2zXnt3iolJ75cnNHOdhf0p45mpNl3Y5kMB+izWzojYX1CioON5IOmz2fYlLjUa/FxJMc
yOsgzQDS3imobGut53P5kniTJvWvoT36n2pO6q8enbXWHlZ+Oo2bOXDCzId4XzlOd8YO5wAhnx8u
iziqCIOlNzY3T9NzObeny+6Mz42RRpkG3Xl5niIuSUvd2lc4Olmh+8Y21Pu/6qjmKXli3KclNSTI
rw3euLg9N/NiebosUNiXnlCIflUHd6e5Soc0J2tQ47AIGsmjsJHtKgvibjMp5YS8bh5TAaxb2wmS
m8Qau/b7RT+rsIu2hAxjSbxEbjIeCHxKVnoJwm2ODjEvdia3Zjf59wK1Umkyx24rRT8BdNBPyyNi
afJtEcd/L89cOzP+9/V5sz+3/ec1jSEQQSHz88RVTr5DqrGfq9h3/tiFm+r/cZiacKtNrEpiEJad
/39Pv7z95dAu2TFBJBJA0f/9sf55q78/6rJDbs5DkGVro7JcLw3Iufu9zbLiX59uef7/Ovb3W6iJ
k9V02AP/58f81zmdFIyglNjvyzG/RYal/zBELFeqkVYPZhEwH8uscWMmY/qp+oImYa3/aEvk51AP
4ytKLaJAxlqsl1218BdadfGZ5HmxIYyvODG9VO4yoU61bBC25FEGrfvaGTbMEo0kE+G4ybPvlp/L
BoxTSfwQU/pUjErDtyin7dBW4o1S+37ZQqUuQGRRaN7A6grGvojLp8xOftgF6QIOVrMIx2huqfo5
iQv/WqL2/H53QZgh9J3CD+pE8dZRZXj0Q5kTCKJTKZg/epW1z5NGFKKRGcletQJ9Z2al86JG3X3Z
wCHSG0JGPTy0rj8cjTHTueFb9sfEwHP5brRumGDWcy9ICEK9EI0decuucfLMxaf8CsycjJ+q705d
TAmQoBbz++Rq4h4DhZI98yumcZRG9xPt7Kcoj34sR9CV6q8MOO+TSiXqYNgEzEyM9t8IMjos587q
AB2cbYvbDB465bJC+swc88tnbjT/4YIRhWYqav9sJrV+hefWfn81ABG8AeXrRxVyA5saNT/a/KQe
kJow3p137dzwSZR584JTL9iHhWLvWrOdXobaf1iOTUGTUnVUmg9aXDRHMRT2Brz8+OH7obdsIW20
fW3SD9eApNkLDDAyk3IkvBDY33tXIwInEO8+QpqtW9QquaGh+jK2yRWtIHj6GWPGObRr2tchUpWq
Xwdp6H6R7nPUI6t/zYFJ7xurKHdySOJ39P2bZYOqxDM8Q5jPkcV3ExaZjm5sdL4SM39lXBU/k7mt
HFzycrehnNRPq70t65FpAwZW2vjUNHH8mPmE4X3vGPnJCgOk86CH/JMrMmMuMB9RK19Scog/7chI
tqbTy0M61NXzkIYvy3oXmSnu9da65dEkzq1KpQwalfvV9VDMAt9+K+AZ70j2ChHtCvXVd8Vh2cCx
BmIQhsK54EOxr+SPIcedvxf+MLfUn7oXKnLm3g51nXFzk31kjDmXPd2g7bxu6KOzWQ3O2XHEU5k5
17yss6cMxvJTNREZIFyIW8tTLLD+qdXKX8uz74XFtCyu4Cp/75WE0TFwITwqWm8W6zj3H3Kf0VU5
H5PA3XqfRHG77mr9f0/hCCRURFbdli2o0SP81/TWW46+vGb4j11RR4/LPkaT95suMUiSmd+gjQPm
oYt+/n7LZr5Pye6i318NJy4X7VtRc30Y8vRJIih4xBJEfT5r30qSNk5xTvV+eZrFsGPUykKvOK/1
C0ajacGXWtP8fuvyR8LCsldhh9atsQQhMxy571DK0k2evGUfxC2l17S5PCz7JK36komquzcmaCCm
0/PVq33D3Fxe8jqXKPg4EYaNbGdWRrDlktG+paqerstCYYQ+n7cyzV0QF8VT5Y/9Y0cFetmJqNHg
FBD+yOWOnWxihDeTqqj8e7BTMCO2qxad3rK2Nm4MRMpXaaj6rfKnz2WjoaOCDmJU8Zan4RLiRrLw
93v3rfyFxA55N+u2foFduVq20qwi50bNTCP6iqQ20ff+zwI/q3KZuma6kEtVbtyMz7GsXVb83m55
NOb83jup20Qq/ecAqTog41iedyPS5TROwt2/Xvx+WAnqcWWqHX7vOHMYKH9F1wTm0zmYD5iMbkd5
c35LTV9Ep6wbN0mm4q75vVuYNdleLZOP3+/8+0jUQs0NvjmGc3/sYnYGQOF4bL8Pg1uSDCWyiryc
HLAqoJWQzVPUXPO3vlo0H5SGIXpNpWdoBM9a7hheKOFYDL4N/1pzR+JfIF8z+1U+oS0F7FT7e3Xo
xjejiD3qpvbLoAVHvSiLVVO2oad0pNjUZtDeloUv6/YmjTzc1V1u/rkiSTQiZRpT/LmicHDLxLyn
9XIUCu/tbTmU0RQCwVNBSXA+x/La8kgFz7rxc4Nh+n+vCOm8bCAOwQ367xVuDDkdNkOGY/u/DlWN
yNtCx++834dfNslrpcN8atNanD/W8tqymEI/9UxkLps/VsR96a6LknjhP1aIulLXWA9U0Pn/+a6W
R1TtuPbA1dv+sUIZMHiQYFL9uUJt0f2oNYD/33ssZ8NwC8FTVfnu53P8/hL9FJ9OW1rt94pl7bLH
qMyhOvUsF/rnXX2/8Zp+RNGgP/q98fKIoPNopU/69OcKWctfNsj7wx87JKgm6MZ036+TqqxfAzNE
EMcF4AEtb7ohUyl9kBHG7NRq4wfpq/mGf+PwwY2nYuMygbsTg10S3da6d9kKumBMZe5U9eqNLDLz
7vZBu3GZWpIGnHSb1KnUuwyjfuMSYHNPmRdspGrKe0BNlLOF/V2SPUcarGjuUhsntnOqe5DrCmeT
5R0lrMrxjOwu1UDf4ARL7nKi2ysDEXG2xGRtAStBK62N39r+TQQUC10jcW+43Z2NbA3rRpvDnc9m
3nLKRXy2QMcXLoj5RgdyC/o0hJ7jj8RJYZZwY19isRvibYrR7iZr7sj8itqb2xspa8f6lme0CPwU
moSUTbGVhK3d0oCcSpnmKWdTsJuJIb7ljV1v02oMb7hdiTUyRnFNq6rbSqtwr2zSbykb21eZTnKb
Bqp5JUdh2LoBWpUgiyfWhto1aGtl67sR5W1jUrepbw74Jh2Cbt1U8og+vC5dIp0bajbU01/BJCAD
Cgc6vnnxqlW5cvUn+2tZZyOSPqcOl+xx3hQsTXhMCW5ZL2vVzo33lPcMb9kVsFmzlZ2dbZe1g+O6
nqA2tsPPrh5J2J7WUJCNuXran5TBtV6YK2OAajK48fNTGkXVKpHK9P2UqepsaXPTi9tV9ktepX+b
ymRelm2TKvpiVtpcl3Wx3b62ZRzelnW6KB+nsFT2ahEluza1821ZoshHA2VxJQ8bKImWa44rH/7Z
iljKaJuqNL3+vYGe1wSw6f0JVc5/No9EyEOIWwdHONflOMsiGKcacIJPi3OoiMxetvs+2fcS08FP
ugIOaZOcu1jOzW0XN5UgBEyXZXeJAFkQihtlX9J0HktAnM9FFA7HMlXiTTK/Xk2h5yRW/N7MQig+
FL46N7M/1O4xDJX0S1MNeyPB2hwEIPQXKwCrOO9n6VOMa6nJsSH41oMCRRi3GjuMJeGEvdDrW4oj
geDtmYDSp6QZK+7JtGV3Nxh2YA3Tyh9BPD2UjlW8FHbS780W+ZiSh+ObGzIWXjbo1XpdjtN4LfBa
XnDTmOuhzssf+QgljpTC91LqA6xql+o43P1nqRTvy55FPQfblZ18CPIUqkBScT1xUv+rib7PXULL
8GTqSjo/3PDKOkKvHLblhb5XdVkeJZT1zzoirf9++fvpP6+FFXM6kpFw3s2vBULjGPOj6J9HTTOh
1ylcyhG8nqp1Nqz+2M7ks1CFFrvfr3+f559301Rat9VH6iGRFBzge/XyNpbFvKFf+1iz8D/9a+U/
B1heU6G5eELvxfen+vO9FJM+niyAKN8bPza5chvtonhQ5kWqTrTXreyc58lfNGmjbWUaNLaqljpR
2hwaHb1A4JB/mTAr8YBCbqhrURAkqPJR70QLqndklifC4HF5rQSR5sXgHenPKS+gUgbJNMzHIqYG
F1JdfpnMIe40F7V9NyUmKYKT/6SZ1UEAvdxl6CkQGEW9IPmR9DFMlIQ2xrgD/GQ7RPlPN3MdAvLC
4ZpHGkFrcnqoUQQoqXpGV0I5qLTQ95lRIXHI5hll/lTxWmYrnz1DoqSGyznphdx3UXWSAm5/mPTj
A1k2XjBpwx2/F+Bm03oMSLSm6xU6MDkEwraK7mLaZYcoIhsnSyqVyylIg5igjp0vunin+1WxsbQ0
2XRRmW4dRQxPshfjFZTmRXQU1FsyAR9V/SFKs4+hM8KbcN3ytWsHFMF59Lg8i8Kd+Dsca+PeqOPw
MDljelerv2LohJc6DZ/laIoDcbLBLW+1xEsCV/0I+uGYDbPszArqgybQmBpV0Hh2gMZc4eNtKAKs
QsUZ7suipcJxxdV6DQez+LAL8xURwapkjK7FjXlrGE2itJ0DyRVFbuiAjfvJL413lRgyAJqv1YDC
kSp45DOKJJ8T02lUHJJKWhvutceQLuIJS0lRYNrpnU2JHWUlyf5bFSpQWGqSxj5xuDWEjAWYtNcT
qAj8ZGmFZ67VP0KoQZ5hUkAtq7mFjVwCvxtdntIBHmViCf2JRv6iq1H8YnfPrmEl1zi02+OQUx0q
suTKvXXnEJh2LV0zflRE+VLocXquols1PIV2H73jIga02hwHE2NAWwR/g00B7z1XElU5gXuWRnVW
HFKk4/I902LlEPc32oXBJQ35XC39u9eE2dTJmQqIr66Lt9QhT4/ZotiZQ1Z5edI0Dxn1z33d+SX+
f3xrXTfaa6NDQdtwT/ZlpJybRpceksHhjVjkLaSItWsEwV9Glv6lupMKlFyQ2Bl7AALTczbavhfS
JD/0FSFuFTKxDR4Ie7PApzLqDRh1Huu5CZ1Rvc+MInio2nYT+UX/OL+Sdvz0FLP7iCnKXwSlq1U0
doJAWvNTlqpyTsvSwMu1EiHykjIrwW0GjNjt0uQooXC4CqrFSsXVeNNpLivRWPxwAknGEZSBY0lG
oiuS4tq0iIiawseBXGeZJzVKN7pgDj30waNq29nRDu1mZ1hBeKav5Rz8vO120D1Xzdz9riXh75VV
x0chJ+fkI14i0BMaN6OMbl+HWrYPooo04JSyx4gZ90tJq9fJIQPLylySpNNcXrXQ3apc4DQx7ROZ
2h92JK5NFPcRQVD+Pu7Vo02f85n//2KdAzOiURuk+0jv5DlX8nQfzI8wL5EZRs7nQQTZUQT0R9Zo
l+VZyPJmKklLDmAnAZzpNhHXTObTpqnwu8fyXsBHwnfQEcVkRPGN7gxoDCQRiKA4ozExTlQSOR0L
P3DXTPpBuNKe8rEJ7FoEcIwQtIT6TzKSM4qeL2RqaHRNedJnt18E3f88aBSSbCd1jgbMklXVZ80+
HpyfRZ+fW8bJF12piZSauUV5+yHD6qAWFcC89jNP0EmOptvfvsfJ3a3jZnwPqlb1MqJLPLee9E3S
us0hUMp2mzbRBxZt+diX57Kw4g+EgOpeMxnhmugiPnF6zX5Ci7mi7VBm07RHYmisNYKIdscI+02l
O/BYhfZ71mCpZ6xChm6RKZsxIUIbTYv57KcoztVGeVOVUZykgYNey4hb0KV4tWr+SfvEqNdoLd/E
WJqvdqR9mDbiT8WdtSRC90x0PbteD82nahbv+258sW0MWrRSr50wroPMtLNriU009g094FG7jOi+
rZCIRqo126zzu4MvZbvma8j2ikyg/JZ5uLdVJcKh0OvnOjVZZPEjuLXwUgNYfMqa02A3/bNaFwcY
9wSMMm3uMYjeloWbVWen1dzTYEXxFgs3VPspqu6CCYRn44872DbzT6f4WxTxr64nzi33tR+g4vwH
6xrTKTdEaz4ti6jN3si7OGtkeeCDRAXW1s30WanZc6t00WaINPsAIrjd6GEU7NQFH585DzmPDvpY
5UdH6eNHQ0UCHuqO/hH1yk+mAg4xZcl1cHQf2b7+dxAaGTHqpuHNQTmPg8h+KRZa9WZWsxA3/Kup
w3GXyfqZmq2C2iq8KFiyDwyM0+Mw1yS5MasH8Iy46NzmxagJozNLfhthgh5IV0zt1bf0C9wL8UPY
kPraoItQEqHuJM85UZHAqNEdJEUrYh2lWDN5ldNo+DmJcNDGOvvZoAQBcOa+l/FgbmaXq1PTcRyE
Rh9AmsOPaPhVd2p7sLu4OuCJ3uuhm7wZGtltCaCLDcLPbTsrMfrQjTdohaBBdNqR/PD0cjStptlo
tEgRYnErVZLgWudJfOaycVAT1UGC69ur5ackA+OlGSVWvtnGQRURlhuzg7IRt6wLnaNFGqwXjD7x
eWa8T2tfe3DiofFCk4EtQ+V7hAvyODZWQ4sPfRBC1uTSK8O6Y76B5eUqYKS/F7rer4s0Tx77KAI6
1wYbm3LbvsOFRWazXA+J85ROZnF1NXezcEgdasDPai6RtiX+PUT62nV1tCHdkNhODTe6HnyY6jai
t/Se1JV9DHQoXFNBldTvlf7EyNtcpbmpP1bFkO6CamiOThvIPcjvdpVTc1xpUZS9qn3rH1WljNcy
LrFD5fInTCAm/e7fndpTWEyrXcPb3JidDA5wHWjaOY3zVtZXPUqKS6jpG3p3Eh3eHBoYuNNW2toT
9KHghD8/3jkB0IAkUqkyGmN9H8gE8cYeAbITddRr+9Lap7FG9J7UU08Xwt0TigOtG3kcQi3bQw+d
35vMObZRR5W76cO90AQgkSZOD3KeZYWK8uwgddzMmMWnvjuatns0HD14aK2ufNU1wikcChlcjEYh
rI/MsB9DPH1J+GmjLlzXcCm2w1jOkl4NDzCZWHFJKurk5Ah6GkkmX5QlFzf/qsO8eon1nvRTBS7b
sgiNRv1lin2ik2ffOqbOiFXk22n+8XKjG7zYQAKz/JaXp31RGxswcyfUyulHY9Ue7SXzKSzt4+TC
F2pFGa0KEaWUBvGQiG7I3nqqtb2szb8aO/JSnEie6JuSAbQCDHK0cYfLfz9A64PUaNiRS9Dgq2KR
ShHDv5k6DGsOoZJyMg/Loxx+qBlQfojt8EmfNa90boWHghIFTaU+W1KemLy4t8SIHvk3I4PYd+uH
HArkpHX4aGPfPjNFMA6dyGKPGm6zd7uiOpDg8wshdPRoGzTgDE0z+bO00SOzX+faZEDd2syz3Zkt
ErXptlWFgl+M4oWd8bfWW2RxJX33CDWa7zTVPhTZ+auPN9GsvBAN32tLSrUXhPiCy1o5xlHd/RxP
9WjIg9/BP5x6XT0lgDF2Qe0/GbPAV0JIPqHeX/daV5xHf1rlhWU+RSOJ4YY5HsqRTLSgQRBR9IF2
AQZVE0Ek7ANNlTZy/a840IKNzl0X2F+t3k2auis76OSPxo9vKeGBu5L/4HUKwurWVs8WBv9tGZTN
tlMMBPHSzL0xUp7DJX2D2YrjgVKdKY2Wf8LJIzwZ2MoH/TAKWm7xqndVupOJuLTalGxyfEkfBI5v
mLmOP4NKaqspGKsHzQ8h0AxmvHMLIAFDaCevftcNR7tmmJJx49U0qJktF9lM2ua7JinodVzPzzTX
tMsw9Kh8UGBPyENe+3YEAVhiUspI4vHUTO8OiYX0Ddi4zd8Y3lDYty9dI78YVMsbYDebYNXR2dHQ
2mitSB5BxbhPiR9SzQjy7Cc1QP26LODHdmeg5gjVuBkARyp3DfYaxEKp2E9KizQsMHB5o1LZAC6U
6Kx5zdTlZ8comqKeDxEstV9Fb4ht3LXJngZn5TdoaueFL2zQuL1ikjk9dE8d4Rk1SoIrBc95kKVe
bBm/tUZNGWNU241dGoT7hT7ZRIWhnxiOmCuC1KqTm8YBWd4Os5nBVPlR9yb9a7dqo/e4qBmlVUO7
bnRt3Maa24LuiMj+cYLLspAif29I6NloUV3DfyzHt0DMlwqjvBjukNzMxNe3WhvYF6flZsbgZzob
ZVtsOuhAKAGdwZO5H74wq3wvWi3f+FlurmVdla8NYYeey013Vbbax9T40c03puhmdcGwl2P9Fc1a
6TwOm3Opl+4qkKhugiKe//2Q8WSNkPsxn/CmDcWVbMd4L2JEJkEPz7IKVcurJL/esXnQzaduxN6i
uZX5wJ0+9YYuMvaYacg6oQhq9PmdFtD4YDXkoDgWsrLEsu9gaby0a8Vjrqob0aTFJeYSrirhgdEl
UjluOhvDGbSTKWC74D9ZL1JlpUzFwYj4Uh2TMWNsacPDnNQzmgGEqho5aKj64alVdGhGesbd3p6S
c1fnh7bjBzUh4NwmM9LKD4YtcZOY3fQRxbv80pXSfqqzPltlusQTzC3sA0tDiI7qA03WzyDBiaga
uD1yvGOXHKqqJ0x+b4WKEMAsh3pTuPoLX+iwyqqCqKX+CxWLD+Utsm+zteqImuelGvSJN0qgY2ab
tKwJJ7q6I+Y3zALudRqKhvv3jF9tS9KmEthN9InHOwKEQzFHf3Vahgp8VkXTIFs3IbaZ0gjUH8yr
uIMV3QfmkF9Bi1q6SmqGtAZziCyuHytF8Q+U9q5DLiU0GEC1Ak/EymDYcMow/EVqg2ogGC7kmPiP
UL63ozuIX/LUhePd5BL2CtwaLlqcbPQ+qJ5FKP27XkxPtC/iTU9t+BqPu6EIO/CjkXzIlMz8ENNY
klyJ5jdR8nqb93V3BnFseUNMo9x9JsrCvSlmkK5Sn6YBd5+1r6oBpLR8NXZcdaTWV56GquDYMLri
2pOOj3pPj1URGahnX0PaaE/mc1UyKAkml4u8GPXVEJuDh5pM33VKV9xtX/s5pHJ8j7Xo4CRpj9Is
Ht8jIhShVIZgJC1mHIs6czJQhoPThNxDU7Ovor+isE3eExH7W1yhCtBDt1gXZt3Aiusx8FEwwgWV
m4/cNII7vqGdkTPhGNTuI/R77Fn9B0JzZkiF+GEAKfBcn3B6U8PvEpmfhFTaB9VRzFWnGspTTbEG
8MwwQ+bqGohhlX+KAvcTsSPtDpLqr9qoozddUqPuureim6lnMWL+uAm7N0cdnF1eAN8pMpGsUThb
+1Y4ZITg2th1nPMxDx+4DNB2dpudohbTramM54aBSsGf+ZMyzEkWtmf7RXUSJnUkNaIqKAflbYF6
1yEshUlvfvqDVZxEVFheqorgNEyasjJEEG8buv83mbTgZPtqvqw6P2dEv12W7l+NY6+m9GdaDeEM
YQ6fsp5Ls1uPGDkC5aR1T7ZdALUde8jc82WWiTUFpar7kKXS3gM9+nvSLC8bXkOb+mBmh+1DamLx
7ybct20LmkhNu11FZurGoRO2Kf2E+p+TOY/ZmJVe3aNwKrok3wKWoFcjKhwTU38z3VjdW2MyMPV2
X6yuopfQmbtEGbRjOU1veGexaQOQOQV69Sq4K6wzByVF4YziFjeOcWwcdVrDj/aSxKK2I3pzXTTG
axJliDfiomKa8uqA0fkhWu3S1849KKtlPBodB0Pdd/YQnJaFbtfIl9zynJu1cdW16K9BVjXI8WEW
2Qz0aErjVIRWeV8WKtVaXRPl1faRLNmBs4Wa519qoVQ7P8SkYJWGuPsofXY0fjoQf57Wht1H26Zr
twaJJF5tZbSe3GhKnvPoqCfTVxuEOvdunVp0Fd2zKiw22Eqae2LL96DTo20rum6NuGm6MdY6VXVt
exnOpwlx0H0M9eEu/R+D2XXYWLgNkQJ3DJgJgyQu+JZlVW6XekuU13T75r6fiLl04pyJ1moA3KC2
4uxCknoDuyqeTpFl3TKQGthOMjrKaXdYRsf8e1ySVm9Pud7CYcQvxSSqoJTdRD+twbL2xQzlGzEW
6V35I6OC7NVtpXJVEuU6gW5TT9FO4IVgCGfuKpKZMepI85zrlCMtO8u3dmzJsyG3pckoo1Y0IDlj
vEnr1F9Tq7Uf3TBBN0E7CSk79StlJEA5JeKQwKuMKVGunESc76WFt8rULyCEVMB0dnyCmcZ8bnA+
FMEnTgZrOyHK3zK5Ts4ahXCp8SPEsOBvAj7xQ0cLdB1tJ712+M235rOsrbdBc8ELpNxJsgmbfkDG
J4SGj8DinaRMAg5WC3KLEfUWN6W/7836ik88f0pHUH1aj3ckL8YfDM5xZrjVJYkq/mEJlaTH0zw1
RWh80YIAE4NAAfpL9BfuCx+rjBLCAZs1Q53vPkMDwyXGMKRStOxH9D+cndmSnMiWrl+lre7ZDTjg
YNa1L2Kec5RS0g2WkrKY55mnPx+kSjnUPlJbl5W54Y5HKCMCHF9r/UNdXqHRmv/lAzPWS9e7AYMd
rpIoX+ulUj+mpJOXhGLhdeVK7LwK+1ov7kanhyRSSeO2kPlXlBC3hWK6u0yLH+0EjpgCpO7Wu2sm
We/K9ZtTgbbkHgCvsYGSD+RNydg8NgbyKwDdsKL42KXwt4a2mTB4arpwIiTAqzL6HvviayACcfID
pOhlxXNblm6xsy1/XNlOFW0cjWIHu3+kgQTZHiP90E4AImlX2p4tF/r2rn5Iu6H4hvPud4EG0+dU
FnIB/TRbxq5bbsOyCs7uGMHNgxLRGr5cJ6ihoHnVLKaC8tJQLYeyaeecTL8COgL8vnKUpeqXOiTE
st8guqXjHip64IuI2WE9Yl77rVJuA7I6CyKA2jDhE9h2C6i7KDEoroOShApC13qj8HsRB9iNVx1K
skaLpkCjaOEeqyxwDllVe8e5MdEL2VKz8895m1L3rAfnOAS5c9Smo6oZwcSVWrphOdcXef8wIhNw
aMHo8dAU3n2cgVlWE6w1wdH3tyhfw/MwSvYzUWPv7CwajugVGytdS9g3K+BhjNCIT7Xdf/Mq2DOu
Y8CapSA/1lwgMch7ij9OXa3xQBvhB1no+wTGFYgZH8JGtIbCcWycHux+ol1XvRPurQHEOmA0/xKZ
Skx2Rx71whkoM1rZyha93DQ1q1bJRmCplCyaut6Ig8HutVC469MK7QJPGoIKZfVFb5JjWAnvzgwB
sDUyVtZD7VPyd7VhAwjcRFEbnik7WKQ9MWoko6MF6zBtlqbNDpBVpr6NiKX2fut+AP7NlZmnEi6h
+n3sJJZilFVNFQ2QUS2RjkoKihVh1m/5SE+ilKe8q3nUetpTVSMSGMZpv1OrJRUorptA15DdgXGl
ys+RlypHNK/2rQehoi+4rSkctes28aZ7cQpHfX68BkFBuzQ2VuU/GWqNilk2gEaAJfQb44d/ynDj
nSmotRu6ZUrULt8Kjg/qgK6EmaLMPK1FXZWQuPYNRLAdpBeG+llZ+L/f2ClW//4f+t/wpi2xgajf
df99nyX8/z/Ta37OefuKf5+Db2VWZX/Vv5y1fcouj8lT9X7Sm3fmX//x160e68c3HeRYg3q4aZ7K
4fapauJ6/iu8p2ya+b89+V9P87vcD/nTn398y5q0nt7NC7L0jx+n9t///MPBfua/X7/9j3PT3//n
H9vy6SmNH9Pv71/y9FjVf/6haNq/uGmM2c3GlKqYjCE7LiROSf1fUqgqbn8avx4/Ib9vmpW1/+cf
tvgX+mRSxfuKXILFovTHf1U8LjllOv8i9tVsexKYxrjB/OPvv+36WZ75+Tfjq/jRf+1s77zVqkY6
XlqOqk5vhGa0rr138M4s1huVcPlsj5/jyiuOA5HocdRD0Jc8ehZpgTPtYh6cG9Z4zBHmQz9F5/jl
NfMYtNT8+S1eXpJb1kavaioibZvvMrX3UEJJkYUSta0enw9ZDlRAmgOcN68Y1s9dJVePUjGZOfdf
HT6/KAbLu+xMt1gFRYFfN/tplsdBwqSgoZLcTjEGh0nRNO1CJ9ubRPFwjLGUzw4aW+GTElDB417o
CFSYWMBWhFBka/pe92Huv3sfIJ8m/xhZHWtMhm1UBtlq4O9dtkpTAi0eFp3NMj/35kav27YGxzGd
BUZRLwaYGCcl/jFRnXp5aXNinmMWAcsmwmBmPgwX9tmnUG3PqgcuaBKz/OIa4dUQ4WHRezabezbq
q7rSsi9W03/BKyK8hVBUIjNEJsaL2uSI2Jp9iM2lEyTYDE8jkTmmvzPTfedGOF1DEl9X4ieQp4iB
v1cClybOp44h4X5Ger9JhAvNemqqRifFGvt6fcjrtDnMZ+bufITSJIg11asW3AX5YW70WM2xSfEQ
qZj7rw7nvpPl1sKmoL1OvF69oH8fpF58NTdNp8VIJWBIYOf2vkMslvx5E5m4g5wS8nRbx1TIR3lw
m71BheUKVqhXzS8h+opaoKmfyqGL0IRVzU0z4WItfaQq3TyCPze2fugQ2ya2u9KjxD4B7LZPLhz2
00t3HkO/1dwauf4w915OvsxVTH1oFy7lxi4s9wgrDJB8muGg2/FwUCH8Qv/+2QePleAMM/WfT82z
3EoMhzYH6fM8VUznX140H72aUztJvK8DY6kqlnFVVW1yjisbD5/OuKops8gFu7l6i84ne43O7qm8
q5BLe92/GsbuyaLQc1PnhgSXARkpZmd/fGlwDpevulJiPhSAHVvOU7pRFIvWz/GHMdrRXKYpldDG
i7hZW2AAoeGifk6jKwR0roz8hQWXey1TGd34QwxJ02uGG5MK/soOIuV3Kvasva+cJbhysTLES1MH
52IL8x/m6G2vSvKwIj5r0BMPVudVW9J9x7I1yFlFRruU4RcPLuZdhPbPLu+8eCk8+IhU11ddJx7x
VckuPIMDoFjT4ZiBNR7d5vvzmJNvZVBqd5p24w1BeaeK1ATYgvmxa2kOqZOJWzfWEYd9AYo11VvS
waV5W5RxfRbYYH30I+9TFSeX1OjaTa+FtbdNpOGdA2A6+6gJznOPC/TVM+w/PBfMt34Xz9+M1PB+
E3gIcFu/21pQu8yG3o6p1g7lDviQf6IUUYoopXY4t+we81NbKvnpuT8feq14iNAw3Xoij9ZhhlSp
VIx8YQxBgzpJ85Uox1v27Mv6zGIZUyoQQbBovVE411FbLGPkAg6JkqP5byWAGebDHsqduZwPK1d1
yGhPs54PX00QaQsCaegXZT/2S9CN5SUbwvLS6h1QuV6fNAcC89hU0OpwGmyuNDO18ItyvA+pB9XG
d56ioifmnSUt/DxSfhwGapOetFwlo5SRuc9JHO5//XU7by1OTPxbdMuxdZMtrGHyjb+3OAnrUDcI
Sg5q1xmQ93X98NLkqvKj22cZqPyX/jwHDiyD76Y/z5wHEZTfBL2W7l6mzEfv3mYgZ//8j1b8sa//
lbwE0KzWQqytWIE+WKNhH0ZFuDaaFndZYuvo1GmTZoSWJO2hKtHIVqoK8YTpTEj9CslHLNd/TOqV
NN2Dat49j82vnhqjwLH2+TUvZ2ovCnZKbl3589vI+W2m2UqoYDLgUHozHKy1tEqvML+NvfEw961p
cO5yS6LiDqBg0dZj/UGPs4Nr1kerGFBXEohnLCSUnD3Zo3QFDVcng8fRPAbp/KOtkwltg+GqscS6
wKfgVGadAVYBfMnUU6aHwHwE0mX8jZmHM91mLyYb83Vh83DVHN3C6lF1pgXslW1n7wCe7EIhD105
JKt07CjDtJ228GLIcBJ09fU8hiFFtxGiGZdqimp24wl/wCoB9e7ELPILiqjy5CtsrqZe7ZqR9nwi
MzL/VLGnwUshv3SARZE08RDBbpRDg0IEhAqOYvCDeAZUglvz7ZnWaCfEkYnWtO+Te0m8Dpo8KJOV
r0tKMFRYjGVZVvahHFBktxr2I9TumNRmD45eOlgkj85RsYh8q0rD4JMa1WruvjQlaOXnKS9j7B2c
Yxnsx2avtslEFenQarLslZQ2enjZFO7Ph1THFGOTo3/Rj1nDEi4Iac1pUko6f5trxpcSVxDc24oH
M3fcY+Ti4Jy4nlUuXvr9UPw48zIW+j3kA9NZmOgUrVR419nSzvuFk7vJjSka/67t3XaDSsgkjaPv
81Zn4Sko2ax+vXi8c2JkzSDZYJqS/2jw8H63eLABVcrcNisCzqH6lhsjRtXQudWpKaeN19z1+isJ
kWkfVd6pQvVKRWdpO3qAJ3gMpFuv5u/M9Ng5+720z71snfPchW7uHxUpNq0OnzXt9ZXOvbPJZJku
+zot10VoshSo4XgfSMB+JIJ3uEMFJ2o1GN/kMl7lqGIvf2eDKt66I/342LZJ3CQsm+WTMO31vVHb
mTdBhCZHyLTdWKPR3bnaiGSYLJ8Mo12YacFKCsk0nCQbeIRph7mR09GoGHKv6g9landn3Dn6sx+r
XzV3BIjjjcMB6xltX/e6/WH0kTxM+hTrvDo71GSxT1oUp6fEsx5JQ4RbfboA56vQ4zr7zQpgvI3x
nz+llKqt4v9kGqY1uTO9WgFkir+Zzt+wKXpN2VLRCy7m1BRDK5HQcL6WbtSchshPN16rswROXVTx
FklGGTen/kl22iFtjov5skm7m07vmguaxcoukRrfEroLe3QyQ5gptY0nIQ3Lx9E0cnvKVdlXeTO4
e5lroIziInkgV4KZQu1cRIP9o1ty8/tjEX7o7EG7jOpVFSBA7jzWqT58xKeBdG0LIA/9JGuh5fzT
MBuzC6Q79vziN/u5/3RJ4LiEK5ElgIhBU3z7ZWUCLw/F7lBI8di8IpySPze6GydLzcjIezd2e4AN
WlG5La0tw4hQUaVIPQveA94iNoaWSztB2qUXrX1tYE14zUm2PZDhe9/dBkIrrkcT9aiw1KftGr+K
Qd0+V5tPdvjJEOZwaqIK85c25g4Jf/MZjXd71ulud7AdRReDBwJX/rudGXRH9ug2CEEXZ/WtTmrd
XPpG0SHyhqFzjf7caW6APkSLuuEzv4x1oKiXqhnrS/La8VH0jra2bZlR5yurs6n5xPtIQLSBu0Ul
g/03kDSKYDr4TSc45yjmA+oZN27Q5yegnCgn6z0AzKxoLzrIhpXrpdYy9broVMIgRIeiqdeRhdUC
xfhmp7eW/sEH3ZlFBQRgFC3RDvw/3C8kRgS3itBUlS/o3SUQRU3aD0616bHGO4GO0E9GpkXrqtDa
ZSe1q1HBujNycDqNpeVdzL7Wd7WbPERS+upCJE2/MsUEJy5GMCZGiplhnqQLdDrMQ2BHq0qxDWDG
Mrk3+2/4usi7nl1F5w8gobF2GMkHb5pA+1BRxz2iY1hjVqDsMXtYo60GSThFP0j6rXaddv3nsDDX
NnCab5SAN1CBjKcWMG+hh9aXXGYHpf7sEetLlH5+89DQ323wuYzI+1DZ1sGp2ohSvvueRpwngUzF
1QbgjLPAvVuSkR/AFukYk0qvu8vd4saPomRVGBgllEnmHxShfuczwiXGg4/NUG+cjMpW9h25VADP
/sWHbnzJq+qies1fmAFSy0F6cOfzGSi1QxAYoXKtrT5RLvAly82vH4TzWvhqtzR/Jg0Ypc5KqZuI
5r397YNRQ/NiBL1jepWxrA0bqhgOBjOGtILji17juEQ/Btp1BTalYWPz3Dhxby+F6e9JyKEjnij9
9VgWwzXFBP2MCiXLwSLA0Apw8t+N3ZjrEZTsUm+1o+qgxRE1GOYg0fpKIfZFinXsqE30Qb8FP3KY
tRVxC/BOnQnMowtjovkGHWCvOZutwNUVfsOxigHTNTp2TRYU0VvKI7Cfo5OWQcV09A5ztxQOlFZJ
kHx1N33UflFNoYLiYjVG0U/Z+4kgQa9oazcqSkiJGtVxnVTSc1M2/jdN7aPfrFBievC+/xl0Up5E
LDap6fc/Q0NCK1e44DcRXxdOSAkpjLJU3Ks8LsW+/aaP7Sdflsqlq3UFEzPifwVRFsDO4ug3/bkl
E7Efedzh4zZ8HScflrnpfx7hVlBS8yrk2tRFeBi9aNXACAHZThOWmJWhpHRW0TE7gxJFTyzVtvy8
2cLOit+Y/Vn/4dOS9dKAP/CEJov77pljJL5sHFhmGyTr4M16Zr5oHAlcXcWb1TsOpOed0En+Gjz/
ZkhRkxAFyn3dSoO7jG2xIvYhEHufsv65lPtOyRLUDrBGqoG87dkUr90W5zsvsZqtkMI5IqLyIMPY
OvpFki/JJ5cg51pn64C0Ac5nEXe3aoS+Iw2GofVSFGjfDJ5CEDE1TWs4G5nJeyfI8vPcZN6Q491b
nOGIYT8k8n4junq4EsOwSdoyuvUwNZKo5F9HQWXtUo84LbMATltOR6U2HT9qOnyWADlEZGb1djIv
IqdmZcElyyXWagV6kpELXPXXN7zxzy2gQwpn+tIxgSRynp6VrzZHud+ObPvQFyMw2oGH8I+QELud
T8Z5yBzq65XWbyWuOAutz7/V0m6vAoEphWVvnIg1Px3jYlVkyFZUuXzMBREwG7xFqrbqWUGLeOEC
XNh0g7t0zII8pTusPUUd9q1zTRHUOCq1A8xbC/f+QNHHatTmQIpnCUhH7EylF8uiBqJmOushQ81Y
xAlfjWKsitJKd23vf/v11/GfLkVWPSk1izIDO+J3X4eOskYOob3cGGif7MzqU1omzSMmbe0aP7Po
ABD15LleeKW5sYZrAKxH27HDO6tqm1OJ9JenprsC9CvpvgIUfjIHQZZ1qhwHFPGY5qTbwdNB+Ppg
jr2/iBIH1oSKDFNKKVtSoJ8fhCGX3EGq2wF820GK7MYhqQpCGG+WRebgZiKiGIWnRjujRuLfkeSu
tkUVrvMq7gBk6+Xz/qobxBe385Bft32T6idNgZzt1uiVc5D34jCacAt8bYgA+yn6StG1YZt1eUPJ
16R+Acjxtpyq19iWVipmxEOrH5G3Ls/IQeW/2XiY70L16eFjagYupNj/su6933g4eTiYhaMUG93P
9yaMpFvYYN+T3oyPQZOzWvtS3xidjTipFqh7RC4xlDaaXSVNY5E0Y4AGQ3ufFOEpSJxtXgTJJhaO
TqbBAgMejeEys4tPZo0oJZyIkTLEZ3JG4i7lJm1T42uSmcE58tRr00EKekAecxJ9fyibWB7aWIYL
MCpNAtPC34CC2REmegelQL7J8gqe/clXo4/6RTGW1UlG+J3Yg+ccx7S98ye7eCcsVzI09K3hJtFx
bpAqs5dSCmM56o31m6rC/HW9e4hIw1KFTTAOFvz914lES1Mk5sitXVsElB2Gu00eLpoGPwwFHupD
UChPvV18ztDyYwce8g23st4UcdhuwVae9c65D6JJyiAr9BX0aS8Ot00ytjelnkYbjdffGS58PcNY
V+z4cBgq3U8JgQVarcVyVIJ2IbTe52nNlR7UvXVVRNW5Bnh3Lj2NX7XNvwXYgv/6JjanTcqbDw5/
0dGEidcxRRO8rd+uadxNWd63XEfWaG60dGiOwI/Evmjic10EE/QH792oc9olNAjrJCiv8ciz8Zbs
MLgF6hov4QALRKvvR4TYt4WaJ7vaExBAO3XRDQ5FsS7uz57eoRnmROTiXX/Tyzi+KpBBu5Cf2YQm
obvhBeZmaIpgr7Ke4oWA5K/N8rN1nOEb/6D+AORsVfbUJ/h2vlWlvFGDRFnwYWN8kJAK8BEPvIPV
oE/1idQ2kwPqjZQ9nM0wwi3T8Yd1e5RPCaJEAKoxhEvjtCuIPfcwWIxDk3QG6mCy3P36O7bfWhoT
VBMdgsOZblfLZOl5F0MhT1CFrWLFG88h3gcHd8Z/xDkjVVdMGhP5cu6yM8Eg2CDReB6hDJ91pN+Z
hVcmhPX5cG5cs4qXvpJ2YN04ndsEVTm7R+xewkn4UMXnEhzfRsRtejOPkZNSVx1R09p2RvfcaE3i
g5zBowzH53pvNSgsRA7eq+w71W+GdzCzBtfLojWunVjgZYjYw8IkGCUrq1Jv7EikzUcoT11FtgX7
/Oe4Llw9fZ43WNVfAI86uMhc5GmWJHc+kRS0HMU51K5Xn33Tj9epObYfU6/5mtUAXktqiP41IQTP
r6DEqEUbmjX8CzTt2xaJPRh0uxI9IsiAGGpFrV6dW7/PTtmAa0Wpiq1npuEyhnV0SPETWrgTzNg2
zEPu2BpphTY7R/YYRVt+pRwkoovjHT4zKOTJRPvNoqKJf0Q9oCQot0sTz3Khi/dW4hCDc0VYwHqG
wfDPniEx+yziB9EkeMUqitwMPNc/W8UH+BTlozMRl3heuPs8NsZ7JXCvKyHKR6Ma26WwdRWX4vGS
9zmGo6HvrEVWObd9AUJeS0Auj117P5Re5C3igl96dmVFBNtrNfOL5Qf2IkDX/N6rsZuVioNWrgkL
d7ByLNWMs5EExWXupU2SbR2tjldOl5VXbDY3bdMibqokRrAGk6IuczxTLliZqDuuasR1EXNDQd27
J/EDGpoe4VJ01qr2YSgUBIe16KvdW/bpuddpzbqKXL6U6SRaFs5RFSU8z6nb2eSMiqRdOukgrh3K
Xy67okez8dsrjzouu1s7LxeiRLcCfKZ1UGNbPQ1TY8JaXzs+4jkCKM4pdkiRLNpxYY+NvrEpo95A
xaXmI03sFQJEdrmu/2pQgbUixf4qiJEXtU18HVaVso54nJ9qGG48fJpgK43+/cuTqDPml/th43w1
qhLRHoRLdwk6TksPLuqqi1LvusTbeFNkkDktJ/X2OljUQwcI7siaLrchTIQLyvTW2qwM/YZ7HY5T
1SDqZU44s2bIPhcGzqxAl7+R891zOaT+ouGPVyrAjqKLV1pUWk+uVdzCWihPlmi+JkDEk0XvBP0h
wAv1MB9FP496r1J/sxvRrH9c6WBESIKoxMHO7Aj+9jGSgqlrpaG6a+Tmu5Xpm3C9AiG3eFK5F6Mb
4ZNXQTRsLHZJXCykglZxMijn2Lidp3TW4O+BCN5Xk27hS1NMXceBye0O9eJl3J/0Bk2//DF37up6
gP7iPGfuv8xGC8Nf2lpVr96dUHNshBsP79x6goLPePC5MYLmdfdlLFY8IMLNfYv3cIFIJTwszdQf
Y1cPd2UeRJs2HNgl5PW1revurSLj8mIZlbqYx03yfUuRaMNRdF5/yQcecl6qwSvEPu17h+Y9lTOd
oiDX1DdfeNl2DsLnpmsszMzmQ8QA+gUkmWodTzF63wNjCCr2VlNmuaZqukwMkj+RLkvzECHEtGwj
j2RQB1RvMRgEDwMRXrVJQTouXG/4iHVQemrVuL51EVA890ZNLaavb+ehWsOQFFgCz4tc07ftYDjo
YYnd5MP7xQU3tYxU5HqIACcHc3w+BEJJV20YeStFZaGhEvvop1CXi0D9qLbSIjLEkRSt9Nw69BbP
57gOUAtAkQEaVZR8S8p7u8mMxxrdSWSbEJpuAUSsQ5GRz2N7SgkLUj2Qcwr2pW2Dma/xTJwaVaHG
m3myzxcQaaujNjXzGZnWU7A59ZHtQR3Wz3bzCa0cAXpColnxdzrL3BfKUqB/kF98OzBOxaol/Y5t
geCxa1l2QRo5QTMYgJ7WoVZiQUB7PtSQdtyHjdyMScgZKyKjPZ9+NWc+jLEt81eiJx3eG1iGzINm
H+q/uSv/+fixNYHWCxk3IS2Lje3bm5JnZaBXnuqsTdRy1hoiUVfa2FbGwuq9lZrqCCBX5B9nBiW1
suR6PurwyNZdHf0h0ezMznbRr6aJFBS5I0VhwwBvhVSCy9Z4PgT76iPnqfeka1svO8yD81EPghIc
hlzFRrwlKqtOc5OZKYokADCxbY4WvgtfWC1LtBnNtr/Wqs7b/noDJqdI9NUmFzkPeGYoMdvCIU0L
9uztF4GASYBVvYCgZrEfwN2g8cv14JfONqu6ZGGT1oZAYiunPo+8ZZWNF+zCnY+j1phHtr34gU9d
pIUwp7NRJ30+m0K3Un212PcoPK0CZyxXGezs27HwD4AA0svcUxrI+ho6IHOvR6TzdjCR4tZzX1/P
Y3MDHI+wPRsusjDwZrBxny0T5zoBxfb/61WTYWQxNczu1J4sASJoLT/7x8Tb+o30vwYVctoIvadH
24u0G1x7skUmKv+rrXbfY4S4bhM9hZITnCzYR5Mg+dYZzf56blwjGq7tZPyMUHV9eBm3sGFZyw5N
cktB2PzXv5XQp4jjzY9F+UkjarRsKaAKvMd31UIZS3jZ4z6PBhTDHBxGM5LSFZBhDhWIsCyPk3eo
mQXuOs9A8c1WovPY++l2qJMKKew8PekOunmZ5/uUMt6+5/zK+T1ao5DgliqwGxNYjmKV2GEIj1b+
hKybx+YGeSYkiudDtlbVCZKv2AV5cnqZMo+Ll9fN/edXTO/a865zL51CYCXBCtPNxTp0SWcnFLOw
RisdMt8t5eG5O5+xLCdC1OCvucNSVKGsTzN3ldgx9hEaaUL16+ehl5PsZ4Dz911L6unvF7y8Hjjk
JDse+qv57Hxifs+5O+hIu5gSGNV8ImstmD9eiER3i0UJYq32bsw7NnuB/Tlrc+eqrDX5wUv/mkel
3pRnGeQdxVkmkW3wt/nYJJu5W8ImBrKfTpxvwz4knS6vUbWHbVoW6rYFj0UqT6LMFphZvMqm0/Oc
vKJUgsfWAXcAebYp+o0LPdKavdLpV8/d+UztDPJcTs1YT6K7XrC0IL+iOogo99zY05HsNNR8YbBE
EMNsaxMiYZWiT3RMdLc4zx4vI2CcdtWxCV4iPpWv5zNzU2eTeNl82A+atTUz+eV5bIDcs9Ngcy7i
ACaFPvBwQJntfhwy7b41g5UNZuR27uVWAb2zUJvT3I2RA1u5Bcq3c9dl4dpqdaWu5q7efHaLLr4y
MutiaoIC05DzHMxLHCOMsdHQAvJTHsjKNFgbz3MSrUrRB+LEq3noWyqJg09gorinEuktwiFb+QjE
L96pQeWv567TQployYju5q4m+CoT0zDOcxdEwEpTkZ51OrwEkIZ1sZinQQANCEKVoJSp+PcNOlTI
YOndrQAMPn4MYhY8qOMNUuaayX4ozfxV0JjojreI4OeB+hUnxmrXppIopOt+NPAAIi2Ort4NS7wR
0VOB6vhmdp8/6AUF4Pn1xAcHX6nrw6CH8qwrQp5D7RAa3FKx0dVcQNPQfNJLm2FVwo9Zojskf5zO
oFeN2AgcDLx0nuf9GJrmDKFy41P1AO7Sn0kVds+NZ9E1TFxJJfetHohdwfWwp3jEJxfUXqEixHzy
WIO6r+fjddlUA2pnmkoJhkbtK6L/shv3c9dFt+gKX5NNVdRqgvc5TOWmGCpsOB20JnvSlwV1YsSa
W2uRRfdoMblPaVM/mQbwPk3pCP76Es5KqKVH8jjDRjchdGa29YnIZCncuLqam7YGKEfmt6HaG7Mj
mE7w4wGem5qXE/PYfHY+YWQgnF9ekaUIjToOfMZH3YE0U1RIKLJ/QjDEMiCoSwnfbxsjCtil/mNA
3H/yBz/DZqRE6wLuXqX2Fk4kIhcr5Fmfx5AStZDY10oUP6fJ07xmmjf3huml8+t90la/KQFo5jvo
HDUPQaAjHIuqH9mn908nxaS4Ugadu0FieVgAsMsfMi8/Rn6dIaTbyjs3mNxDrewhsoPhBOOIyKdP
84e0trytTRl747d+sQUVHqyN6VsFIvYQQB+C7BsPJlJZP8acEnKbP33b81A4HaVW/BA4sUIFAkf2
aWQe/vma+X266aebh36Oy+m9Xqb+HLdEZ+znnhDVgIRbly+AwOMERJUYUcgku7WjNr11Wr1fDYQd
BNJ05xOm7K9bHuAnctXpLdu/+hKNOCtMvXlWldSgYVLTRCPy7zcafeLkKPGS/TzFTaP7ibFAnRJp
i7lpJ2obgjFQgKLWQwiRmuV8oiLPf7ThhJEhnGYnvjWy3KP7bqiwS+1AX2Cipe3nJL8xJuJU+8PH
EAJ0BgY00RcaEKr9PFmtXVQPYFSTH6oRbQoC5QZcmntjNjiy5BpmCfNY2KDSI8MGB5GoMNnc051P
dE27aqKkvJpflfh9dEE3YidlQS6yhXjaTioYTdlgwtQDe9YsdnE/u/PJWScjhu47z4AvyYzw725G
SvlmnjYP2SOGJZMNVc9OrZRaBHBzCuV6/pWVljn20mxJESzEFP89n6oM48epebBMsWLczoNVN963
6vglDkn+IJoJCs1sbrzRQoMdSlr1m823eJ9hBiEGE4WUOph8opGJkfKmamYKJMjwFNw0JNg3Jp/l
KH82/qicGyfwD4knnAsZWBeKn3dV1eO4xLbYuk1GNDs9C2fazIKIr9VwqNoo+IiAGbyOZTdWyzpp
OwrrIL/0KfxDQKZdpECxT45orJUyldTcDodhCioPsBu+R728QocugAnY9jdz43mPHSr41/kIki/l
av1NCvg94lZIA3iMivKRrulseY13KWCTv0BmVE83okLOAP/DMSWDDh7bn5xRVBGAhUmBwYaZMYIM
T8SkeM9SrTbnNk/ZZVlUFmPqHrovCJqBzJUyEds5L+GIgA0Z5nrUG3xqQSMWHC24GjG5nYSTF4oX
psYSgyIyBHgNRL0z7DHpe/Ist9v2ORqXcaF+7sImXnu+bG9Du8JBDjsbV1b2raZR/Gl9KrK5OIFN
NnYVOgALiGp4cIur3BlujVTRr0xdsZFiSj/5YSGu9FT74PRVf4DqmV1rxugv1T4+xX5dr6p+Eman
5gKzzfpStP2I9oZE4ntqXHC5S0Rxo4VOOLRIK1d5gGjHj8vOESWP0vtkVJPvOWutIIYjaB2wEGS4
Kw3q7nphr+cXAR9HL77S+zOJpvQhara4lCkPTejaGwKPXZubuK4V42KyXIqFon+OY7BZxFPh79Av
70IaljzSyZoBSEEIgwh0okW9Khyj4FaRAcQVfQjVySNQDsfhZ2Ollb0cQ1TOYh1VhFCvqL0FPKjn
bI7ey/Sc4YU3JRpeGt2X/HS98y0nP3gEM4Q9gHA/1hEq4niw+pfRVbwLWtVIWxlh/JvH4FyxeBWj
8YG4o+2pGA4GwALS/fYD1bFA9qYDJliOeBu6CCie5wZZsggG0RgBy40Qy5pOIFzpHR3VWitNnt4V
ll+uCsjem7LokztckZorIw9gQDrJHUmI7jSkbbS30UNfUmJ3VkHgyPO7vbyVhH+x73W3mjJ62qKx
jQB5re847doXNhEo8k5HDdCbLRtjmA9Td27Swo2WcnDkepxfinCWhaD8yDpBze/SfasowGDiZg3X
bPLsIz+Jd4Occ7Zx8zZaFG1S3Bl1TwDKRdNqbbJvREaA6oI+Xc2Hc9M6RrjUA/KKL2PTjoKqRor/
ya9DZvmP5KsFjt+igGdSX5LG+xoeqccu6gTgqhFS+5WMb8MhiU5J5ITPTe60KJWM+JLlXuXdtOiD
nuT/o+y8ltzGuXZ9RaxiDqfKodVJHdw+YdntGTDnfPX/Q6inZXv8za59YBSxEKSWJRLAekMxHNL5
j1PxrNo5k4q2qUKGdMkG1NiZoCuXob3KkF14AfzjHt0mrJd1afOD9sN+HRT+UY2KaaemobcYkfAC
SFRhWbRSBs9ZuQPuf5E1OE9RJMYtGZZp5bmlthOwnxfFfK8HquHsAq35jpSTYVxissGq3FXnte2N
rClazkEm5o8cicSzfVzdrvNZiDlRim6Nj3SEoQhbdRzll8OkcIKYYtOgJjhuVZo5njJcxJAM7R8H
A2FLFp3Gqh3N8KbHEOWxIXmfoTm5GNQYJk3a6Osqw5ui0dDr6EabRwwwoWkmlaFw0nSIy2GpMq1A
nLIpwGryv/8j//CzguuncjAM3lK1LW/+j/7pPqGN2Jh7eV1thFtiXQ3oXBO2DlxkxqTLOkikast9
5qnsomLXxxhZN32F5WjglAfnehnoUXWQQURVK5YvyFIrUTA7PxblQV7JolY8Z4Mh5kkENiy4S0MT
WFsP7uRoFmh2FvpOVDxqx3kfMKHrelf5aQcJYVy3MzxZFoPmpDdIipuLEgOlZFT3oW5/hxVMgi3P
q+5GwW35JnAoZNWu1o0+2gcAN+nxWky+0exJ/cJYUsCJIrbX7JHqwHzZNw6lruEJ2/iL3uE/vNfT
/KZA3Xin62TE/vt/wvl9mc/pE4t7HtgkloG7a7/9T5iNqSpoRGODPejhoRUAtSfkvFZFG6grS3HF
g2+4HZtBS9/hWVOflDEg94hSrVl0ya1SA82uRVCu7QnC00IGqyBJbvO0sldRj1xIa2TT0rKUDglf
N7xDirNeoCriPrMdspADyYrwULZ8okh+2EjV9OKumQsSlcXtfOqIa/OprUp8BNH5whvZKQFPk47g
qf6kY4jwZDjhYRQo+AQt5qvNzLDIZ1pFK3kUk0oWeZHMFAsZBcpw9Aw7PEqFHrT4tm6daTdFaOEI
OIv2oPCNoJE2vFZogzoLGRvQ1l11icEdYe5y7fw53mHFsHDZT29HEO2Yvqv/D1r6v9ZW/F/hu61C
alYtk/3ZbwvMwDNblLbsYqNYwG5sj5MuDZm3pzafEOoqUVOf5mokxCl33Z08DeJWoa+VUZD+RTKp
ndP/EvajG6UFTmVIyZq9sbIF8F40a1WLlbOdhMpO0gdlkQaBchiM1NyEuOAuetA4j+CEPaBw9fdA
Dff1qOZ7Yxq6/VCwkZ0pxzgublgpVi8W/y0saBq8kVCvtTsoN26g1GR/2+7gOcnPRRY3MPauQdnH
b8K9q2NkK531pKmepPfJ6jUWo+iWLK71a3PSxH8HddHuUXN2EXjmmWY3ORo5Xoh6Wer1a5DvWKs2
WpdvvJA0I18DzLGzVc62au0GEdaoSRMgAc1Oh+2lj2AjhtalzUpPUyN776iZf6s00xcOeUDkjw0M
iMLVHu24XPh59vW/f7GaRD7+uiYBZ6HjnA1R3bExnPr15tlWYzI6jdtuUuyBlk7YGrvG4RB8XRou
mgpqfRQJ0q0jG5UlVk0BtO+WrXpXvss1cu6GyEK74VNta5gE5sHAbS/KF2k9YiAMMKMey0PotcEh
iJbVfBeVRajnODmW8RsHRcMt6nXNJkYI6pR5E8eSU8q9a/7v7NXwkGASYjbqMtThpHf2MN3Eaf5R
yCoqZPdADNMdBnj1zYiU2A0P1ftACcOtPWQ4NfdJ8ojZvbmIVROtG8XQDonmxbiM6d8bTx3WnFuW
+hTdDFq1aore2wtWpTsKPLacHf8R0My5gyVlYh/seT/R4I9xEJN2CEmlYeTeYdOeQgP3rXCrw0g7
CHLrK+FrwC9tYHnYOlUx+KYnNwjQg2KRdCN1bC5xMiZbzfTF0keADPOceXE2fz80QNCuWqX7Jm4G
MN7zmbeHrhmLVrXe2pjQLxtVrzadbWTHpqkhj7FhPWmZ0G8wIlhjHoM4p18FW76Pe/Qv/AOSrqDJ
Oc9cuFqKyfZcBJGfHjRvtGcjbNYFcXU0cX+bHcWa6hjP9Q5Jzz0OyhyYOfVTUCpfFR9gqqxVk16t
CiWbtsIP/KXC6mer8L987Cv8J/qaLTgZs+rM2WRzgsVanada0bZWEuHAPJFAWbr9WY3BzgyiPIsZ
stoE9bT30IwFA+ADNVLKgzEXIfuUg6x6ffoQZkEHODH5NlRow2Wx0zw1wQssuXHDFzVaKFWECuBM
9WBZ7xwRGpqCwC4Xmkh1lggUeYQ383//ov6dPoT64VgwnZD9sMmg/ZY1i+ocJkLQ1xt34AuLe914
ME1zOKgz8UBeyRhHUcXSDHtv3cYHW3jRuW3TG27T3grHvPl3Fk/TLiNffnTtZO3zLDigRS9OmXsr
hKscsJnTj1PXNLs+MQ/FzPAuxiDZmnn2ZE0sEjSLHaSD22xSORNQuWKng2S6q3IXWord8N3xWb79
91+P1Jo73zF+uqOYQBmcea+uaRqoLQgMv95RQIYOGKSk0ZZVMO7IBcS0SfsuqtDC9WYutF7bChMA
V2QacbR0fU1ZIYTaAL9pk2hWKgafJsx0d2kHQf5S95V+vE5Rgcvpc8+5kyEzivlJgPbEQSpHZ0wz
D0ag13fWXNQlOmtpWt6lA4Zd+Wz2I0Of8TDz53gyWIAgPvrK2Gh0O5SnkWzWAv9Ot/CbR8IHcSKz
NNayem0YlXij4kTMrxonYD3Orb0ourPaoZYqi84Q+rHus4jn/nxpojBQLoaxvVdqnkcyFquHroju
lc4Xb+iD4ZLlYxItq3nqLRVy6S/81eVNptfgyUGPvHn6WC5BzEJ7MofwpUMrUq/q4E0finFXDIHK
mQazDSVnqvYPFfnJs6I3zXlQnVWnY+wQYFV9dm1lWANTUeEb0kMXaXMfWMVaNspQ1uliWWBTtpcx
Jxk4vOXRsZCtlyINHpo+dU7yBaxRSbeGV5Prnaf0bRMRq1WFiDJw+DjFQ0oPy62cLERH6jT2Fnsq
eoKoW9ukWu5dS/k6kTOFRKxaZxW19o2Afbrqa2Gf7cHEdUUbDlUOXwGjlPDbn/rKoYZefcfWweH2
i3ufa6b6ixm0j+rURj9gRjyb3hi+CCvE8RSi+qFy4uieXUq+lD34GzutN99V/IxjG7Q6Qrr3U4IO
ZI0C6U5WQwMVSz8bk++2LlZ17zZ/+Vr0fbCn+CW3u2mNqBcaInPBG5nWsoHDq++RGiGCEQp83+Kw
2WdaggS5gsIFC4KyW8VTl4CLaONHvwvjR9Bbr/j3+UdZYxPf3bewvIXQln2crvE5nB7U1krPJMD2
SmMar9wnILJkk7OUVazGh5WtRSXPguAWOZDyaHZAEu7dDqPwyKjL6O+BN6lNenfGEzhfglC2d7La
YNxwRFk0Yc1W+YhJZsXtIJzqFvAp8GNIIJsC0e6VrOoxqtVqyqNX/qTkD5GVmrZ1BrPlW092nrXQ
r/UACvi2JRmJfOw/v9tYyTHutFxz5abWsfFL6x7Uj/4812zkKO6tTDWeecxe2vQqM2RbQdbt0taM
xv/HODmnOs/yX+PmV5ev8Pl68p2RxivuVLv9NlmPbotzD1oJyWoiH3YKUSe5CYrUWIH/Nb82Tr+E
N6i9ixDaWBe57n0zKuHBD7Vu46u28YLv573sUQ/5D8coq6ehVMztWFoju/8gPOttlC1kj9zrDg5P
+y+mOVlro6iep7BnH2x2MNuqSNmo3MgeLPx2lwU75S/m1LwAOinF4ovv5jWaWZbybA+Y8kBQVPFE
HYaHSLG8jeKl01FOY7euf5mmNAPtOg20aaY5XafJq5m/p1beMU1SdZmP7n/M5VUs8+RbcpX8Zf4N
MVetAC1MI7BGNvqsp8Szz0HM71/+ksn7wQy0KxJVmXXWo3BCjgQ41SIHNr0IPS/AzCQynivgkAtI
bB9V2SqrtTO4c7q422deLfbjZIB7tkY1WU5px9FHkHa7osybR1mYE9ZSQO6Rwgc6ZZ0t7k8HeyTl
KQrFPFeIgJxVNjFq6eePveeH5ypM36JOn7519dgCbIzVew9fDmgbcbCSDThKAf/UlZepC9MdMmjx
lhyy96X1eBzOI00lBFPVA3wEknu65Ak1a6E4pTqjwT/yjJ9xYEwqN088mxcynQhrZWH1I5bls6gi
0gvcyWejYNbNwzdFVf5Gyi7HUwc7gmDq0Q7gy3LGqQ593T5+xkMrfo56zk1dIzvbfkTNKk+up/t3
skObcaRdB5E4ycZ8LAMWrW51kFVFwfSr17dxjiZLrd/z/AKHIFT7XcE8xQwM7RsCnfhY0wjfvrTN
VVJY1deoGVAhjO13C5wsnOjOeAj0qtoj4wj7383yZ6Rb32QPGyU9I23Yktrd8zQh+Za3of51+LwS
lvK3DH1eyF6B1etfP0OXC9TXa/tuSt3geTBBus867VlR9KcmA/1izlV2nMYWp6h5o94Wrw2KgEur
REE5NtfVZBm3s1zZ2itd+A5dOSdlKwPH2S48FZle7lF9RKZPLQTsKxK3KRCOpjqlWvRRFFFObk1r
jtd4YvCByx7XWG1PN7ZadPsOXzswE5/jwz5VtkWs/s1txYesQ8GCUVv3alutFKv5iOELpOwyp+Wk
ce4iGzye8ic1CfbXkLwq4u99Wmh3kPO8S8/M9l/KpBSccDivXR95B8/Xv7hWYCMVyMOjSHL/PiTd
t8xQ6twOkC4R+gUNtG4i9uuyWXZMdAc5nLLDI0E6jaeuUiMHH++gvnqXaaD9suxLMLnz3VvV69r7
TEK5qOlzLfmlpkdpz/fPvfWsuL1Xtah+gOdVP3TjrTuxyIwVnbyMHbveXWmgrh2jy79oe5JCkR5n
97KoLc8++paHjQUCpYWxNGtHw4PCrh+tAQnJuVY4rcYNOMW2d9DvZU0EETjEquSZODdmzqzw6yXJ
VlZ1h9NhFSGaVaaVb74Ad1laabzlLHZ4KnTlb1spqh95DJ5d7+o3AOD4kKaTcuPVqXUTK6BOkXKN
33SRwUWja+Vlf2EFYD25naNskjDG2iMsm3tPmenrmch+ZNvEJQVjaoa+0b24Pzi1vg3g2loHWS11
Yztk8BfDvBpO8ioYRnI9n51LNpXWQUvh3is8a2QXiOwbsxydYwUs97aYC79Ls3WuFphhzShlGZNX
Wdm6yMOFF/TyNS4bLTN4GRAK3ne1b4FlmIdeZxrzQLmVsUsDjKPrTGMrzE0ZWPoGPvC3NB/8v0Yt
WwAHtd5nPwju/ml0horqwL3FXARVyQ4sLnoX3VBOL5+DmgyHKr6c736KJoIc5CIvt2khRK+5I/0w
EK99wd93YYgKzeskyg/YhBUrctTjF69gBRwmtYWzy7+66XO39Ndu/RAYIISB/MxxJImzQ9qKV0tr
Km69Zv0yGTDWYWX072Xkr5EDx7RBK+uVH2f5j8FHCyeKB/HKTTtctYVhkWZ1o62jWtMRpY3kOGQo
lFlT2LhgDNz2PiqT+3Cmj6hFvSpFY3+fdN9adHjHnwddGTdo/nRHU03bG70oAQZXRvWkzgZpOHjX
P4I8WHh6Wf+NduerGuT6a58n7apLw+AuivAGsFHcjHCY32SlPn51rXcVquIXq9Hy3YgJAXIO+fg1
Kn7IsB94v4VJu4kF9szNY4n9zVqx+3qn+Wr2pUowzFREBRTfTh/EED4XupV+8eqIbaLeiY2soh1T
cPyjDLdd2pXPnJet5OhOyKePFq7qMsu+eKk6YVcQ5ccuNrLHOgQqbmoD55RRYbzmZr+dnFo9I2eW
PjRK/2jBPnsNgdHsw6I1VpGTPWsoRYC1ho+YZqCaTZgPJnlbLboL88TYZab+l6zVVdeai6xLupMB
IFzGrgVg1fgOD1RElMb2KOPOHJJxsNRA25VNqS6csWwOYYu1ehH8ENyoX4x6GG/KpCFFM4dbgf+6
nk8NBEGE2WNMKv5Xr8l3PuYKx3dDC5SXTA/AZVe12Omwex6E4wZbm/3iEgQZL1CIBOGXwGo2lzqn
QelClJzdK0h5P5R+5jyEY7Xx9B7x/TnUGa121zct/ry0ZROQM2eabhRnKrYa2+djY3doTfdGvuUB
Ot4jos3BFb/SF1+zQC2Xufdu9yFyFD5fd3aQ66KvnPcUZtuiq3dAjtPnKhqUVajmOcf+Qt13Tl3s
JtZr9/bUYvmW9smXRFNfyG6af0fYjbHlxoUlUpd9hoZKpmNwpOTqv67Gz9b/2U/pzC8Ik9XnsGxf
W3sqH7s0wgon94PloJO5yiJUypo0MW/LqYgfjNH9K4Yo9jbqWA4piToe/TYSz6Pm7WV/2zXttVG7
Nr8cM3/DkkU4QnwtHJi7ImPLCQPcPbd5j4S5vR6sMX4Zp1A5mCFukfU0OW+52rxHSVg9cK5s8Uj0
pgXWO+5b3/YZCR43OWEIkJ5ZCz+Uc3+eeNhkjMq0b3RQBXr5bgaK+QazJQ/d2yHBH6bEEIQMq+Eg
hTfH5sI3QvOIfjHSUtRko23VH1d1AW8orK1kJ2MX4HcSTs02bermMvN1nBysG2h5AiEqEpQ7zGKs
j9eCe07zv6saOKzjNBdyRB4l1n7Cli31wne379UT/5JnF1ObWYgqPo5ztcpMe+nolbuTrWIYs3U4
jXAY51YLEatNVZl4u81V3YzQX1ZcG6vFLHnmk49AC8cGq6N55vk1yM+8X2pl3wLzjI+y62ihX4T2
+qVnkgXpcwzfVZBK2/gixlt8aDneTDttqXA738lqiU74qbXyF1nT5x6Jhd4BxjDqUca8oE72mZmw
lpHnoZZRbypIafeXEWUbbGAEJ+uw0vSF5cXqXajaj6Yfel/S3rNxBY7Ue6TY3W2ktHPerdVP9dgU
IDry4tmJ04I1aT79MNgzyl8N+hw/DWcxNt2Dof0Yrnh85clAFGtLC9EzqPh5KWFg3cCBRrALMYoX
vav6vQhjZWnNVSQczA1IebGRrUaFp0RkiWknW/GVcRZVogFgmjsXdfMlz4LqTh+y4WUAQl2YNapQ
peE9sShd9Co7QNKk5W5CnuaWbEJ2wUBrJUCV1Mf83GYt+BqVTrlEZqM8Skg0fsU7gXrsGXxZ9ahz
JCDDIRZZhyBmpykHCZFlYBhw95atOWJoJAq7tUiG5DGOAlhmigJpbz5ykgWuBm1WDo+yMqTZAL7K
7XdyAyqK8aN/aAUpPibp60CW4tGKg3Mf6KUC49QJ9p4n1HWYkZcHUWGZmE536k2G2tVPMYXHEBgM
vVnK3iYf6K0+F7KhQlfhpjaspYxrXakea4jhfRlkT0Nj3bYtlmiV0WRPAoOoVeaP3lY2luoU7ZOB
00LZOsapte9sN8AxsY+O5JqdTYIy/NRa0VGGlDb7uJKxa9X33Ca/DJPBPw0hka3uIOby1a6e9LDX
3qq4KVDWwa+Jk24cWbXu2EV28RQMmUoWemqWWRBqb60g2VuilH1bFr7/kOTKqxyueUOyLGK7Zg8F
0SUvRL8smig5xpNuvGJ7t+4LPXmCqWXcI9z9LB/mzhjOFgTYPslecpCLJ8pRtv57kOyVIomEoRE3
zTmnKSnN7SxlcK3KK0l4lld6IOKdrWmAx6A/W2XOt/Ta+b/H/jaVnOG3mMNTZV2kdbnA4t07Wlmn
YoEzX7qDOyGrAhVmSgt9b/M0DFe+DF6afhqQGmO0zMquWcmgLGBPTPnpMiEKQT02KO5jUSgrkJBC
jGsLocpFHSKEtxi9Xr1NA3e6db1yy61y4Ngr/QjJeG3m484W+fs1fhkatPzme4f7mNGkwISKtsA7
/aDJihzqGMEMFkFOkFQoL1Z9zkxm4FurxagfzKHLfIaO9u0o9McwFtzJG74vMZaqt+QhJnUxayOO
vnG61GSDLKoGa89MGCQg6XuNO2Smb9PO/AHjM9qZco5rF5sPF4dOAHE/vYS8rFu/W5kmDIRr78to
9jQo6RiNvrjU5St05Atv68x+7O2iW7SAg9eSGSg5gnHt3eHyhnbrzB80nFKcTFM8XPmDSGYUGIox
qAnwC8SI0bnjADr9bUAzD5dz2L1ZrJFPqdfXST5fxY5YzETcVsd8H2mquYkKrzmVOJiFaC3tLrU8
wxtVD02AWnNr6PD1yWNmrecWGZNFSkIZV241Bfmo4oOLx8PPzbJ3OQ9BRNbdhpHy9TKrjMkZZJcw
cMtjkESIu3y+sLyUrbWJPRH5MWf2vVyahtMeg/ld+YqvQjzndAQ1HAprHP8uRr4euKigx2u6ZreS
rUihuMsGPQ6EzWiRMdtJkYOTdYRvZ+UEqF2XoGz/mDwEWj+x9ZUdexG/gKIAKI8CzznM/RtQEM2t
7ybFuckApWvKDODKUuRKuuJpmtDiuTQODpJmviqwh7byc2PhO4kIKN5ejJST+X3eLuFmot47x9w4
EIgGxy+yUQ7yFVAMSvWlASmPWycH417mcNgHEOcNf8xu/1tGq6utS1z2vZ6+f/b/aY7mn77XbvLq
M349iJdxnEQuc8va5X3oZG/b9C4s0+iGRVj1IE9hert++ENoct2QdE5XP8iu4Axw8iYka/Lkhu3r
nwbKueTMnwPTDhXJP8wlp/nsdZ1edrWs8jL9r3OhsRPe/BqSA+Vcn39QNxlf3XJeU85nTJ9h2VPW
Pv+CP8z3vz6NP8z1hz/qf31A3aCCA7ODb3aXb63GMe8UfE7OvpelG1uYYi0XkLgseQ9x9pdskxEr
V8ylHfQOMj0sRzsM0E75OD7J2kSe6lxlYwS6MGgvK9SSYz+cowI8P22cxzjdOxUcpg8LRW2GbqVn
xk0d822ULVKn8NLQNNBrWLbyMJPdk0b7ZySa8tOGtBEWW3Mwmwt3QGhi0jr002z1lGj2IdQb78EJ
QoqW1b2SljpsqH9iQ8Kavii0dC27yAZkmwzUzJHAugybx5pefiy8YjzJUOByWlhmGCk3uvsgB+kN
OwkQZN+voQFu0AYlbFxR5m5yZFunEB3jwt1cY5P56Av0QVyR3cl0lDmNT7ImU1WfNdmm1ACs5p4y
dTTXykzP7n7teUlxdcljg+hKCrQm6cavoWuEq1LB91tDCos9RviUdN7P8TiKIXtO8QnRiwgzUDVD
TxXNOaHV0a0s1DiIL1cC0NIaNdli+XvD3LmoQlbflvntpwFzXFaRBEFyKMDS80/zzjGv1pd1x09K
vpFLN5F0R4WUZk7CIkW7x1MPU412CPfo0V4LdkwflzIaRamiL2WvsFEmGxguAy5R2UEYeAYvwQvs
+Avd7TBPFcoY3l4cqtSRuergdh9lUSeJdxwRuGmByvwTzFKF8xZgSH7XqP0+zLhxw2gPWU6JycPL
y1J7VAbm6KVNznK5THzUsYOm3zXsFm6rAiWzHjhJaVQRHl/V1G5bkKU4FdeOvY2d9EfBdn13aR4a
iEJKoJ66HGfd7SDyGaQrvPWluSlj/zRVxwKhZ31xmb/0zLWJXQ8/SFQ7c70PN77TJegsobEtYyBK
P64UUx/rRa7GX+Kot3ZVpQU7Xc051hFpanIW1gd3wFPQ0UG28hqCHxzcldXw1GajtZe9htRhQKci
rGb2s8qhAL9sN2tcGpqlih7erah5DlqGaC+FmWQu5mCgvn9rkJ1dTTnFdpgcdNhT2kLGPD03wYDu
5Rwycp2ttmykHl3zpXdQN4oD9VmpVeMkC5Er/rgonPG7Hir+9qeYvKwwxjvGQ7yUNe9zmKwquQtn
vs6VZVuzgHY4k5a4GmRXxSk2PYHMEDCbayG76RHM6l/jTpNaa+6y7dJu3IqU4VaT+tIpFhdrleXa
Gh5gcJaN/fDRyCcwLhxRf0vqcXnJX+g4FtzN1UuqQ1YtZfq5CiTu5+pvY31aNbxJFg2/7wO5velM
slhflmkb7VQjmM66nmpHh2f0QrbKWJ/UxxhnmDsZgshkrtXGJtHlMz4IjPau68v9tX/aIz7RRmqO
7gxT9qbXIKjDFqnp3iwO8LWFzYHPbVo6+a3te8kKoQqOjwWuqD81zF1kayIQJrIn8mUr2dyJKF1F
Mjj3+X3crxPG5KOWgT5M7SoOFWOjmYnngitoupU2tPH6UhdWOd5NBYadVgqXZu6CPs1HF5n8sTJX
rA0w7ksNPDsnY0r9HvSuuylnu9doNn6VhTDyaIHqwohKYh9wVmeVC90uzdcpy5xNrONtjRyN8eoj
nQrkUYwnN+zVvetG1SLBq2wZ6cIkfZtYtzmHDzMcLvwuZjp9XpD6ntx4Fwql3va6GT95/rskKF3V
U67VP8WuoiutMfQbFLe/qTZkDFBKVs3m5/cVoj5hxVIYF4yUXMrJguTzT3GyCulqwt3hkOXeKbLd
4ht0KJUMgRY/axDtV4BQbL475bDFex6PoaTOjhz2jdumxmNcS319lfqkVrtuhjPiEPeNbPRtEOlP
KrhGWH7YhqVZY23kybztm6RF8Cc+ac7Qvzr3l906QhGn3oaZJnfpckzDz24TzgcA1zF5ofSv7i0n
YtNC6wr/NkrS6cYKAeBBc+vANHf1WeXEf65cCqM8K6Go52wC7aXQl6NeIeTHsfihEmimxV7xIFyj
eYDE2ZAiz3fyjUYcdQOtC6ylfEvmALu87mantvktWaA25aBwTJpzYRQ7GQbG/DFIY89900YxhNFE
t464QL4GjSsexzAPHkurmzYl9kQrGZNFmGgR1Hkj3l1jyLUfDG9wT3JU5EL9Awawvk7kByiH63iZ
ovHA5LLQ3UBbVQUPmmusSdS/p84jRSgKXEA6ka7LFOl5zu0Q30Y0U9zIOgfvEJEiEmhjm4UoQ8yd
HDMFpXntZBQh8ppAmtc/dVIDkfPjmPvLnkHKozhnceGt0uFrbRTtsTe7Plh7YXyUVWxl2N+Y7TN6
dChkpWV2LwtcwbP71EjXHOb0JxmaKqs5iKF/KCyMGU92llubAJyba8TuKq61XWjhwJAGlb5BXnD8
6rjPYPaTtyJL4h2HlB/hLHpusWBXScx1oaNyMppqj3DSWr51eAHbc7VrFfcWLZed7NF0d02FXF6j
a4WzbIeO9/5bAV9uZ8Xdus/Etu02jlMbf9n9CzRNIDf9lN35WZV9tTORwrjRb1RlyNaD9pc6GNVJ
Fgpr2MtV4IlwZWnpzABLmmOfgISD1ffzDbfyOC/HI2kTVV2EnrO/HB28AeCFsVBNkIxDvmibZUqP
E2Un1rKxMA2EgtRQa8HOT3sZU4SNOJ4fop3nou1247TeinWQ+bV1K2Ppdx7vVK/EI9mYH7lQzK+D
xxoSPj++UmkGYCAEOC8HRGrrYQ+VwEVuTdBaolExePJOSV9A2f2sjrUghZ/U0aU1kq2yahXK6VL9
7BySmnwQfSRA72KtpoYezg29WKMwqT1hpRgcxyibFrBUtSe3dvJ7T3X2shE/VpL6dbsohsZ+lKE0
Dn+URhafZM1tEMZgyDFL1HDlcCclOWYLdRO0SX7jdHWWrOQlKqiTmhjHS6uIcKscQ5UHQ8wje6gi
G0W1OANhU36T63MdsN+ym+NVh2JEghpTkhk9n4MP9TiTZdBwyhP5RbiUTZmjWT3L1+kGg3eQu63d
7hsRVvjFpvXS7lLvOyn/haa19g+vxgDHNOyclFVJcvOzb0YyDkUmw5V9ESUynwuVQ8qsbm6yOYcO
kGnPAUr3leQBUC1/7O7VIu53Yeb6Ozvy7bvaJEGd9FmHW3lNkhNU1kLiqwxb7056Bvu28TvjWVZl
a5Pq+qXqAwNfDDXmuGEHUqLU42qjhDYa622vPUwcB2IiFWbvuV8fLMM3Xv/UIw0sGG9Tl5F/4Hw8
6V/5AMhNzBVZyPNwS08FgjaoUP3WIA/QB+1FDmKRFBiXefQg+BhgheQ7GztSoODN6eGKp69lISCI
4Nm5y6YNDAHj1UROD1lejGOiuaoMaEDC5nNIe/88CBd171xjsnsdNOBNoyTVXTET060aKrqHJSvn
imm3CiR3vRTVv+tKUmNFPY/pZxoAh6TGWsYkK0DGrvMgqyKgGtMFxmgC+qs2b4ta9Q9BmQ13HiQL
e1GKFihb3p+UgtilQSmM22S4uQzye7e/6w0nuBkSHM6Dyg7X44Cha+0Fbw2qoeHa0JRhW8VoRsvO
l3E2uktro4VrJmcGpcaruWTaVghNBOs0Goc72V0WotVehhT2Y6KmKB/zccg/UlVDh0Hg1WRV/pFG
lzoLzXTSS0x2lv1kTH4EsjNc0o9+l89T1o153PWzuo6TQ+Rc2XfklBUke8MbU6/sm6DV7BsxjhzU
XuvySs9t3OHdsdzI6iDS8qNPuBxS5BtY1nV7MB5n1SjJHZnocd3ac5EogbJKIagvR9kig7KoAd1g
a+QZ2yqLMZlvu+72Mtpw3goobUuM5BDyUfXwS9Xe19B8AUhWKnI8fP4yPJGEXtdF6V56cYr/3MaJ
QhpwUh5VkRxlry4qMkjr6rioKrdYBV1SLyfbNu7tIDXvu9rTkBBm6z2HzDkk45WXbvs6aU8yLosC
k4SlNwzNlqww0rZhO23QEIJ9XVcxboYDX21U3B+usXhI64d0LmSsrhFCk11kESdxt3RjHxsPV5T2
7ewU+FSGDSQbrVahbg/60QgGa+1Fef8yJuZLmRv2jyJB0hA7vrf/2bXo7RcFz7Af7E05w20+ugoD
IdDrrKlwupe5az7PWv171qLpPawl86UF6uFeR1R55VSY1JdFztp0jmEX2+xQJRhJxvwTQ2q9Po24
GBpzj/9j7LyW40aWbv1EiIA3t23Z3XSSKHuDmJFmw3uPpz8fEpLA4dY+8d9UVGVlVUtkE6jKXLmW
uEkTVSPUsciPV7bvPBtZiBJ8kbwfZ8M5xQnanSlM0w+ZVWgPTVXN00663jR4e0PN20Pd+b+MGYIa
D+I+xaAfiQWMZ/EW26vV3cIeHnsaVGxk1gBiL/umOsVLaCefyOpoN5uQ0k/sqGPdF5QzX8agv6ou
XCTQBObvYf70SWto3l6GMqHp6rzrjLK8iI0zTv4+RX534M/ZWQaUKEOgANvQTubEKw087aB3aAaL
i0xkqvJeUz0eQctHeQV1b1ANnLZPR651OmtjMqyfLot8E97BIminu+3TYSvYDVodX1UvfAkHfX6Q
pjbBy+wqwL3VuNDcLBM6PwR+Fc6iFEUF9jqcxkBdl8SNYt95c/gB/VP1obERkoR+lJorAzkypEXm
cB4fpbGRJX6MCvIEKGcSDvuX3a6CoxolDiqDxCIlnJfHZn+bNNChEvmL/K6/+RnvbiOI0/tRCe17
fXkOQeBovRr6ee8dnAhZS3H5k99mq0k36PMiXbFsJ02/9FzYFZFVsx8hTxp2FkEqivDs8EM4RMV9
W43f1jjFEqyYF4+Ag8JVbL89oH4OP3iB116iMEOCCk6YZzM3sp0XZvO3qgUGrGt6+phShHZX9Urr
QkBLZHwHQhO9TwPmDcf7RwbNCIm19FzbTp8ooT+hwVXcbybpzUX8n74Kjbs3dneour3iG+8gpga7
TVEOecmS5+WAAr0U3wANu5sKKultr672tWUDmLQS69kOBuvZixX/ZGZetaf6Fa1KF4qae7+Cy2Nx
kQYgYQx52XDW04BiHAM1Lr3kDis6ktFCnWTEEZUXvXHpUr0yDho8QY8qzmITtxCkJFQ3lbuXUFrf
1vYl8puXtxG3qPo2q3zLY+rr3gPWoOaumfVPaMz6+wHF4XfeUkgKvUn+AGEuCi9+E5xVtabmZ+aC
npnWj4nn6XLkaO+3JkuD7h6kn6ef4ubJ9Q31JpOcT9VTpCMDQMn0tV+awG/4NUrXniholF6WpTpI
96W+UaYn6PJPTpp9cgaDUyXh/1tTQ0QOfDG3f3a9+itZX6hWFnYupEuDc1QNEHvx89L6JvnkdoF9
diPDOxtEkD+6Wvrk1EH/t1dyTc2aZHyuEHi9+S5cQg5sxX8HR5kPPEq/nbm1bgUJB7JNlPeBUhgg
XrUoi2+/5v3U37yBWDdvRky93fyc3Nx8ZYTFNkyavbhsE5A4l7PaXVMlim+uD1M8qML4tg3FZi8T
0pMm82fAEECICY9GRnsoZPzGaZjrd35W5zdCKcF7P43+UScKMGU0L7d9Kim0vJ/fiWXoe/UWxd4X
mVqdYi568dSkh21NZOThfqgDglrLrtLEWnMhZx49yki1PfvR14rTthE1Ms4drIOfM6c5t2Qyn+ql
kZ61HOjIZ5nrhDv6MCjPyRewbzqButp+iszQeYLisr1QrIQ8x7+WTxAKHpx8Qjp28V2Xu4bxHELJ
cP25m4MCYxSDATECxFqrCIKaQ9HA+SRMgso0/+QUVNxMu9+GJJReRgTCohzGPDcw0bxXf5ixqt1n
JJMeZmKc86FwC+1g8SI7CiTHayz/MZ+nn0VjS5mI67uf59BPHxKu4Geee0udBxzKSVdwSGyKv2Uk
TeqgLbeT7uT3oMP0EF4VV3nYXKQX62GGZupMtbeGYGk1N19MpbU+pJO7m2rXeGcvoz5MnT0E8sDA
lmHdKhaqqcND3o/Nviyz6pRxhIjBr6OWypvPu9SWxbjJFIDMdv8Yma3zbgwi56ni+bo6e1zCbm6S
fE9kMomcd1xCUtgTqw+9H31KHCjxdmrSgS6Ac0DIB6ZlJEQDQk2Q8y2gniLPSLtQsM5XOTisy8Qn
C9U/LluoCZzc5+Zr6ZfK1z0uui2web/WEahburqpgNLPrbvXNpkWd0fjcezlnn4Qb2n8AHT7Okbr
inhMV3BsWDaTxqFUBuQE+QtYJ6+R0yUPLuUmd84EBG4ZGUqSgFOgFyzNRAaD99dI9iek3hNCcYyb
Y0949dUwRjUHGuvYAZT5Lz9ZkSOPw5uOh2Pl+NZNKRaqwxkBYEqUKCwyT0pojveIlo/3uhbyjfs9
zMNcyQG92vEOeGS/OnrLtPhQTp51wIV/rbF80zqmE4xArYoQ5E62hKyu8qviCUYv76nV1Rcbwv+r
DWvZkzRTE6PupicXEIn8wsXWmxkEmx3vhVfGxtNfQqJCV0rk/7wW7O1Bgfw9iR7jRi0Ps2kqH50w
h14f1kTfqpWP1NQ+9J01P5dlzrllinzgWtlOCiTtIbNR1Umbd1Vv1pdqHIpz58TaS13qP8SDSsQb
abTsS5h5/RFqGuNmZ2FDpMF2zLva95q7P0ohrKoI/SKcUJNTzHcOyPFXQgoy80o6wXYawu2hx/vj
345zjGRE5cVQoZPHOcet9beyKBxI4y7qBttQen3TUa2ATPQb++brweN8RrT6bzFFxNjJhYtqwu/t
dH0A8kmJtdhzf3hsxg4t5abUnlsKgw9N4SdHGVKCpj1nUIVRhFn9tZmkV48TSuScjkN4K2EQK2Z+
3oBXzmXmq8/iEmTLI4Db3V6GMqFmvBJcxTjI5saUnTM0g4H55coliuNna5Gvh8dufKzcHOTd0vBg
Sw7IA2sHtWpLfSfT4mhM5TUfUWcLneDbFCZQMYoGq+NWd6o3EamCunRaFFgr4S/NMr+nMmmB7o2h
Nd53ZfilIav0YIGOffHLMDgY85DdVfHcv0TjZJ+LzMkPMpvD8fKgp/5fMlnxeLzXlOgvDZWLJ12x
4ydzaQYuZTz+7RJ+gF8T0hvrKb+LJ/62ZejN8J5KLxwV+37mfSqbQHQGfF+26ubwDHFOeA+6wHro
4i9lPgU3Fy2Im7000vuT7U8uY9pRWRjPh///0rGDCz7X9aNQybS/WWa2ofRW0hmZ3jhnhHgmWzhp
pLdNZGrdI0CsaeiEMrvtFasTWksuIqnhaFgQt6lucQn7AjQb6qv7UZ0zzmxWrNx1c5XdoDXIbtKb
lxl4D0+mA4bb0+wG0lpoHCsHztlDnqf6I5VmS0AuqxPnHqIfSE/L/P2kTS8KCcSviaMZxyFZ6lYH
hgTjd13qVRTa9cEN/YzkAN2d9z6frXOLxsitXpo4y6fyImNrUJEs6fThFA16dHFkKE5aaPvoZi7+
a7du8k+GnUwXTavI9aWlTx5+SBzgBrCbcarJ8+eqyWDAtvzbuIzEtPnJ0OqsdK/YfXkrM/fSlFb3
CcBif6dES4FRY/ZfdTDvLgeRvwZQoMdWrZVFRsB4z8/9uwe10l9ZW/CuCMf0mVzTTs2b8Hl2fArt
VT3P99D4z4cgiO/XrGm7ZEgl3RkXHP9HlIJkJPaAK9qOmqVi3xiOtjdshDmDxJ8+FGoz36jXRfVW
9b7E0Zg8AemwbhNS1zsYBttPBBci0rdBRg6WYYL0w6mmCgQMfGruLXcyTqlUYakqRZR51t5lU+g/
ik16WaZ9DkwPBuoQULGzvHqspalMz32y/PFTmg35dbNDAzzcK757FgeUKYdLr0MWataK9y7wARXG
UIkQKAyGndsMEAIvRbVtFCYwrShfKSh/gkXOdA5zGdn3GpwsZBn8+cQLIzzoS9l3WRj1Tg0pYLLm
Vv84+WAzZLjN9r3b3stQZmWotlTbdIWdxP+hhqKiaiL37yxFnw9S1Om62QDVfh5D/0vJZxEZf4+R
Wz9peZd87u/GYS4+25qpHFWOybxav88O+CFhngCcSj2SOZ82aoqWZMBVH8CVD1MAuwVEjyV0rtAp
OV5rrQwYaTAgdhXEEJcLA0ZY1xbHzmGGOweCDCvl+ReE5vMYeyHluFSLB1YZfQSvBSnTYguCYES1
9tes9MRW+AoVEA6lj4le+PyY9WE/jfN4cuHDhOAtgD65DucIulqFsfujN+HhC825hqOy1S9tp518
34S1XWwZtUstijFevfqIUbM0/dLj+MY+1A7qcLCKVtWuh4n7bCw0AmUzv0PzD7k3P1PhvXPCB8BD
yTFAFX6vBGn0YDcKWXPV0KJrm0QEGPO6P+WZmn6Y88LeqeQn/vaU6OgjOPQfzzEe2tGLwRmYJq8Q
PqFyKTonN9nexSQRH2K9SPd9G+YH5OWhoy6T0jpPZHZMDsrXKY1AkNnLu8/lG3Glsh3VAnd6HNws
v5siI5mHHTU8A7csU3mK21Z5Gp3wS5THsHgtI7GHeWJfY26ukI0WkCx7VvweMEOCih1a9doIhmZu
qj7ZR+6Lge7Fc533j4FqaXfhQtudWDWXZ+m+asLic+5xb95M08zJE7iYs5Q23FAemJ+akGeLGyvD
2VKjLj6G7vSugQviGi+z4sLdigCfGoJJ6MA5t65zgc7nkRDopJIcC1VKN+YX9ExIprUnHpbKOzNQ
/Hdw6AEJ0bVvMhJ7VkUmKo2Ov4eRx1/drH7s92qV92fx66vGf+qpbeZh7n4wLUiK4zDTTubkl1/i
qTsVZNj/DhWo3ezInB8Vz6sfqB5W9nK9T3p3l/Bt/NosEs8GlHHXLs26G7UnXwIFHrfMHI2/Cniz
GkmdpjOisajJ/WijlOyUXwWftNjUDhOwnqeks7q7uS9N6IwjNFZH42Njmkj/CJMw7FvxtQXpsVtz
Bd5EJOztuF/mFXPhFU4S4mCyHviyfSxnP7tI3jnS0keXW8kt1xJeLHbn6+e6Jr3UORF6Ru4YXNd0
kxboH2wqkS9t1dnOATI/QsOVDQdVNQDd04bsAL0vXL4cyIgytgWATd34YsbGZVCy+EdvEORqgyx5
qZVgOgcAMi9ZPAeH0uJy4Swa6SYBZk7iMHVdZSy9nHzqT6OMpYEXPz6C53mqKDifCtOtV+CUWarF
QdHi+JCPAdybk/ukchFGUK5vQUWMyXwdlkZ60ngGLPR2HPa7lXy70ghadnCGCSf2QO3WSqTdNjzI
c2fRuoK4YBSWgt+2zU1WiX3ZA6iAC1SwO5XLESbrINpThXNPxtKs49BuoOxN2u/CdlTBC5Hv9EUn
Z2U/4jhy1fkB/jTyo7evftXzs5tgjgXtgqCJU2oHcwqHp75uhifpIUzPzd/olKPYgkpFEz1Xpwl9
2mg4b47i7YXF97xJ8ssbO5Gmh8rszXPgzc+FXX5rtLzlchwYH50y/1aMSQQBl9C5ejCsxcF4RpBP
fyI7Zh2UMDJewBOAgkAT5zz0mnoKuhjKLvIL36SXU0i+9jZbudmMBhksS4Gouyu1d14yPgZ23Xz2
fHL9vQNRpAwhY4EGPImRYMqs5jMgikVPMOsfZWj4gKIS95PXZuUTAbwfsqY2bJ5htWsfxAkJtxia
Mx53Mmy07kMG4D7US+WxHfX4OZ7UDJhE80VG0uRN7oMENCBYU3rvmrumd02XxiOnyIulP1OkQAKf
MNfJi8sFeKJpL+bChOcaabKX2TxUrcc8UN/JaF3wmLpN/xJ6WXGE+3E4mjBCPndAck4Z1c6THz4B
MnpQ1Ng71yD74WCm0ecovNMoztyNdpdYO4Ke5ZOhxuOl6dUvok4vpir3vEuqGd/sKi0OcKEihpdV
FfA+dXhMNe2+IYH/QUy9PyE+4Lrh1WvTCDjJPXUjiX501aq5SoM0tn3mLg1NSh5f3br8PNRqfwIl
1KzC1jALTM/1lH3MS82jHgmta2l4cXXHAOVsnhu/bGUNaXuZ6BdZNC8rZbJk+ZD5/7WcdEl9IBbJ
NTmGLriNIYiXxlUBcu2qcG52Gb9w6BuYAfUGrbXTBUytDmJ2iG72OvhJqSfoLOjbfBgvuIT+4u55
M9EH1Eq7yF0PWQMjpNww5iaq+nu5fMg9YzYqlyeR3e+mlrhamSW7yMqn58qpKfrLdQLeNoXDO/j8
wwerzO/ayYkQcfD7z/XMiWhNJRYzRcNWqhifbQ4voVlaH3PKwJ8mXflHzOpMIBC4hHGczXE6ankY
H9Qlhp/D9nVHsehXFB6A14S/NRVkAuK/r+ImdtFVkJ5MouT6VUavhBSW5TIJDco+mNo7WI2HK6XR
w7UNgp89rRtfD71+IEIfR+/denY8NMaBFkV2/SWsp+qS+v30XPYv5LD6J0dOdHYEPGyuZl6/k8vb
zG5emjJHupbAY32Jq4BUZGEMpw5QDm8mM75SpnoBfxDcBtQHdy0U689F539xKbT8AlJyOlOUwh9e
60Xof+vtDnX5kNLEpP1UAekgbxp9cQtvuo1h2AJcZpUHT8GhdwHSTlH4YsAqd5j0sb/NY0HOa+mp
S7PZtmFa516528asd81c380c9pu8fUqUsuR1X2XfmxFqaHMavxHMiqEhdAHbqAkHO/7k004xObYC
OIiboH9JWpB1XYaK1joLi/j7zPZ2MikmbYgek9TKHn1ATBBUW3FdnSlyz+t3itu2O91AYMwdSJFK
44ArhIfd4TOn6j8xSNXvANdeGrUdPhYFsJsRkauzoxv11V9ot8r4x+zaCdJXXsBrb15wMpXx2Zi7
4ZwZuXdstTg6ehDYHfrZCZ7r4tDAr/pkN15CysyetFOitPm+m7Lw2elyjGoff65GpSCMxwJptNRU
roiQv1t+kfkxj3mX1XV+9fbg6ZTwPdJtxXnI2r8CQEY3rTbPjbt8rSWFJc3viVm+/aX/K8sVc8C6
zayQ1NacqvVd71o/1rd92ZTf+ZzkMmhg1Cjs+Pewyq9tZTYIvuVUNTtKbT1YSyO9xA2tByRX1AP0
M9Y+HeZ03olxc+zd7K4OQVmK/ZULbOjOGezkDzXWLQRJ2eqVS69V7a62M/20zQQmGZRx5hHbpnO3
I/iM4OVY3o0FIhgyMvrJLQ7rhIEIECep4q4B0XXhgR/fT+q5XbmCwVPDINzBzhGjeypGmKfowvQ0
3o/R/TqSicicPkOSAXQL+i6O+Un3T5HcHLuqf4ROTdApdsb3iCcNZ9+PrMtkusWTz8PrgMxp+M1w
mousSePqXVJW/L0h0Zn6yT9VN/Ukyv3+fWK4P3JiKTcxWURXH13bvchoiqvhvW9DA9QglnSsxiZ+
B6s0OFz1nV73/lEjP3uQoc2pcqcYRnKJFpGO6IEDuvUuWfrjkCs3rTXPyugfM6OOPg/x7FytZuCv
vuy7vRdo1pWccXOyEMmB007hpIr+yCpHotXkXxP3yYdS4uoVfX4t2/pkWZp58TMYPlXNLy8a5IP7
okfIABqT+EFFBnLy7ho7+jSZTn3MlqQm+NkW/k7XWdQfohZkjY9q3HKJkmZebkjbcLMFzdNUJuE6
py1e/9P1zfLKI6dZhks8Jbx5ivPoeIrLE5wAWHKcYjO/j+ewuJdeXhjk8GUMvqy4524935z8KpN+
64Ea3CbXtahYXzRL+Wuggr4Pku/a0GqA+6fkKajc6FaHKA+2mZ1/Bmz5JLcAaPa+OHzVPkbIwpzC
IPYvEBG09zWyOActndAQC3i6wzRXPfiT0n/OrWDX9YP9sYeq76nrp6/iZZiNdxc7sNDJ0OJSfXAp
57nIsE8ADzla+W5yWqoYJ2/1It1an+w2fM4DCMtioo4XuzXjx7wKoqMyF9ZHDmVgPssx/2esXnjn
Wf9x4+ljhabflzqC90wps3RdrY6qcSF8Ez9yzPy5utajlOd0UCyrsxRKj8jemXP5Ocmz+IViZbQ5
stg61RYvpGyGVZTa5b/LjuJ/p+qtRw3OyYcEWV0AdUw0/EWqeVB8my3VhKWzrK+OW3t345hQHZXq
+qGazP4p7XrlvCheEgBIyns7KdSTB0DkXeb5BvTiuv/ZServoLCqf0Jg7ys7z6iS2+qM6GoE00Kr
UnBGtutpuPWjM9wUblAkgueLjCywW6iUBmVcQZb9y2cdr3OZkYw3mWo0DeqZEIIAGa5Osotfwo/Q
DF4K9hahBWn4awof7fFJcaP8QQabOQSa8BjOsEs0mauf30yI82j0+mH0UOxzly0dq8pUslFReKmT
uIcnXm8jY8/b5AGCXutTUMTNfRRQsTMRh/yUGlV1Zxs94pTLrAel17GMZ+8ss1Fbu7uA58RNZhvH
fdY7V39uPBTTorBI7hKHL00JW3jS6CEi1KfWgpQHaFDoHL2WatI8yfv7oKwfPAiuAujeET3xPaAg
VfSu07SIYAdNAmtwDLvl4+qVW+U7goPOLcobirdnBVpMpTHiizjLWi5BiH23pnnadjFIYh2HXrcP
9gSrG4+iMD+jT1/uyQC2D+RawR8tIaZ5SN0jmhf10YfI4IMD8ffzFPRH0vfw9k0WGbB0cPWLOCtc
9a6GCoteCX3hvV9SQA1fxo/WqcLLVm8hJ+XFbtr87MW+HZ5/27Ohq29e7N6ZiandpJmbkDTOH4aB
Getcetxst/pZrbFIMLFu3rqvFm7G2C31I2i7bCebqwXsLZWqoja8XL8l+8C1yt7HY5ztJbUgzVsu
/D+PxVWyFWsyQ8ZqhkpXSoC9iALSvq7V7IbOMh6srvHq8zQ67U4bAKto5HIf/ESj3Eu64pTsxiDX
QRbX6c3mokcZ+E9CveCTDr7ov/jzUJIeKdixWkqvkua0EehtK8VGwf58Kkb+cGWiVusRRehCuxSc
dp+6yPko6K06aXg9WOY6krnfI5lbPAX2BWvq6inVn7896yizjyAsvKPU5IZQy01NND5J/a2RDtXJ
M0LvIJN2lmXvIcWSubVZmLMNHbpUKdW1/R7icTv6IJOyJnGMdJd7Zn6zDPcbD9cPXWIoAPubnw1H
O4LkzYOYc8W3VeLRmrqL/bY5iZteGFANyTxsw8OpRcWAoxMCx/8OyLwdvwrQyJSM8yWU04t+wqt5
6VLu4f/UVbZaKMYIRVXwVTYVh719bHGdiTQbcpk+uzmFQzRFul6UkaBSpwWaS/rbae0WthUy7gmv
QX1Csvg3gZBQCW1Dc+Ei2hiIFA0wVZqEDhpZlFCIM2g2H8ygPx2krNvIjPDZML/nwj0oI7X8vlVp
S34nKH6s3ITWT28p2f7X+jcW9ljr/2RH0gqd5kKDofbuKXJaB2iD4QBWoNclkfuArgrk7Wl23exD
ZaGsOOjdcDLUZNxtztsG2rLLspb4SQaC4tfGude5O1Mlypk5mf+IlE+5J5tFkfcyzNsRMObSy7xJ
vavt5B8q3VAfF1uKUjZY4fCa+0E0JLvSD4PHoDPV92k+I6BVuWh9V4n2vl4mQrW6r5eReLgmAllp
7kOEtSyQhpTGruzIZfdj6u7rtB/XIIjd6B+TAJGHokQ4h6IjvT+qlVEdXBWRhB1YHbgSvfpCkoIQ
b6GPp96vAGYJN83a5WcTr8w2Qm/zlsVGjG+YboTexqaYaV90FKq1+6CkHgteyJYHS2EsHIm/RrM7
28PBCSgiCMk4rs+VtDGPXC2tqzxC/kTn6cVTu28BZB7kofPmGSS2mRTTnV84LzLCtbxDy3QRYXZC
Pdm94gGV1fP0bIBYuhfvP20K0y0CglPvrc/KRh6I4pgsZKJUBaBuA0C6VqnJc5LHDWC/mIrFtMbQ
l2GoDMmjmkEo6UdxS3l80t5PbfNjze9p+XzXabr1JOk9k3fJAVZC7uJIs1BJHXtP84JHyiZwaqid
iWUz22bnnWJqB2BHwlWarJ3+mlXFPQsAP1l+92pAja0MBbgvPWlWeH4aVET/EXN4ZasraMIUU+M8
GJSPMIdxELD5/sswLNLTGvT/PVxzBA7lsOdAHSFjbPmtTaYSv5fGQrwYdhGU3VNgRKvNplAHnZLk
UTxCw4weqT2+UEjhP3rFiN7UUlDOEViIN3ntqzfDoCRLvlS/h07a+YceMqg9MgnhkzTGFERPSUBI
uHB06/RmIk/D7BQa5L3eTAywnxDCIIvxeyeF6qWdN5qQg/4Ob9lNeyXhPl8lvJVJHEDiWC4TMQmY
SzF8TxdNX2mIrNRrT4aB2n0vkP05v7HLMDPV6gFpCwrhBpDbf1pfT0W8nxIiOsCGgv1yDPnu+Mph
GNPpa2alw1HT4Xyi+DpFzyD/P3u4vn+wC5Sdy8B9UGYTfEpWklrsG7T9fF3dlXlLrVc8pqTYazhG
zYU3QRqrtoxb3VoHleqG1SR2yGJ71lFZXmtKeb8Ot2V2aX3xO4MCl38v0xbeBXjjEwCflnrcFmx+
hRmUx4Fsxl5mZaLR3GcX4ORlo2wtBpssdRZfV2bXZYgAZ3Rdn0RC2Ros/K5cW9cJpCEpMxObzPqe
Ce1vufeG/AKKEVErP9QfarvVHuqsNabdXMEuBgfuXnUNbMuEDvcqmoDLWOu18JyNSJBUPcHjg8zL
FqaqGvvajakoXBylGYs0mha6my/hXNS8RthMJtYd13G51zjAHI1q9C7oVAbvbdd/ccsh/VqYlnfU
x7EAQRWlX6ciP2gkW4hDRvE9z0JytAgFnDK1TM9VETT7oh2V26jl9ucZAvSFPBNmXAW6YuNTZ+bv
Rgdgqh7FaAuk1Xxx8yraiU0aP1TbZxNq2hZKgdWu2f53byBJKA4aIoGu5VoUoBBGEgFsqwgp1OK8
BPv/L5v0CPwTSxJAq4zF0Xetn45vkK5vFm+76gQLL4iDniVcl28Buin7a+jHmGJpwtYyKSE8Gf6a
W6N9m0eq/TVWQNvFfTPLQuZkv23uv/cb1JxcgpEjVeP+DIxKdFSGiepEwUG6fos2GoKzlxEoanXa
wqh/WrfNIlb1epk1JtxeZLqtDUrcpOub0Xh0yX/sytoluk9pan0/LQ38B/V9VJYYZWwmxBXAYRYn
8ZHpzVGGa2Mrn6Y+NE4jMVOC2jR6gPa29KAW/y/b/9UvRDcMpgz7LNsFrftjdiz3BKIle+gaDg47
6UpjAiQstGw6l7aXPWx26Yltrn3O31lwJ6a368WljWzo+0lfkpDjM7a10hvkIzlO7dLYVG8Wdw5S
YXDXudN8qIyUqwLQQChM6AFc8YqddKUhqwDHCuTBxTK72f/oLNt4C4BMprdd/6dND4xwp0Zg4TZn
WSsrCkPLrlb/nUOoquyhvJlvCCPuxjjrr7pAwLoFApaiP1xepCs+Om/5g1WBwKkHxBUowU1VtJHx
7JHs3lFAWxyXouzrJpInSnnSFItm3jb8k21bJruIyxsbQlFLaiGDnWgR4lN9KsnR7v7vz9w+TnHr
4gh3wbBzFhYMSzHuggzG9ap180dQHguVwoIXq2bkBZeJ17bFp2usu6YZXUhAF7fFJDtJb5nUwhEm
nXpn9wkhoKH3CEwndhstTLTJrUJH9Wc3DcYZKmy0L+GKDakhbWLYFFToxVVlgr4/LBQN2E7ucN0e
x+lsG+nfsEwzY9SclK2l+enZhApFRWF9XNfIvGPmMDsvjHny71MiFEUVv7Whmfnvf7jMQr5oQwzK
/0gac1o4R0yAFeD5mVnH2/942/HtTKrESAaDBz7BWN3e6saBjnZIurUXl4pe7mS8dmV+tmOz5D36
y1+xuh+tFacnmRX76iLjekCMYr92l92pV2hvoxtfpmmMrp3nBIfA9avDuIQ8+tGjiFCRGEet6Vcj
J5EnM13dQ2q4REBkCFvjdHFTjuKLvYioJoE581hpg3XbGsu3QKv3yWfAMMH5jf1/DoG4WzdZKi4e
60MAbOv6zY7uJfwROlWyw5xAix2ZPd8Bx6rPdd0Dp9XDOn6i7h0BWn6Ch1dGjdTDXWpCMi4+iEfF
T8bS6OQWH4Kx4vrJWrHbiqvegiQ/r89zt7LIF5Fx2m+Pbei4mvWZL7b1bSBdj1LKwxQr8f7Ny2Eu
uMxpRV8dJrUc7w0+AD6Ayt55ZIWv8EKNHCrmkZwPsxbnxfwgY1AF7q7okvgYL9NiezUt7qMalOc0
Hr/JbN6AXilhExVupnwhbZIeuM6xAVy0MDTN01Tv4VrkQzSnSDg1UeqzEzdphNGJWrJ875p6iOKh
BhKUihAkOzQluElv1vXgRn5rIS9dZl51CzdHhW9dJQuUwEQoU6VcO3YodjCXwomFbmbtiW3OIv86
Unr+xh4uC7ZV5WhkFJGl8Mb/e0JctrUTuRHyAn153D5ssMr4jiLkb4L5adQlDWcPXwQfRKHLgAbX
YlOL+Yt4zIIZ+u33P22yQbigjIjpvtpTFkwp7B6TFqNxBR0ax775pVWnAdJC9T9SJY1Cin/qk2E+
qWEZffFhcNiVGtFlAg854IHw0ORJ/EUJAvMado1NLCBWPvbFZy9dlAi4PCxtyPHIXxrqEP5Rm9Q4
ymj1ccgrWnsxbI0tC2VMov/n6m1abOvmm4+S+O76MZstho/hrFDMLyarRoj3uH6sNyJZtlv7Mpkq
XX832fZJKR0EyAKv027GEiKWnjSo/XxDgWc+iX2wi19+r5b8V/f3otVfllr/3nf7mFc+8omtZ30j
VQWMdvnnvNr7j0vW1WMXBJQoftAdwFeKMr7ktR48hOTo9m6ml1/hzSGBbmvWvTnm9gtF1ndiz32F
enV3dA8I9oAF+jYga0LVMMBqhwv7wqxSfvVj97lyIcaFzqFBNVZD8mex203n7P1yGG5W8yF1jOSg
5LF6lcYNGvUaZeOQ7d6OZWrz3KYTSD5+rtl81j22sbg7RjT+3Hhbvm0ZbJ/7yr1KAncfUsGwDxBE
R60ldqn3NPJDYDcWrOXYpCkn27kObtXlq1HGMlMvM9ILNTSt3q7ZtjDbDpqObfy/txQflFlAE6mE
S7Z126du27z6VPmnvPFZp2fb6y8k3nZZ0OnX1Nb1q8lVy9hLt1V1GwlQaI2z1UG88sVL5reh9CpV
0a/Sk2ZdJ96+Nh7MrjHuZJmYGgg3uAr/XiJGp7FqUHboGqqAML0FpCnITOkJElN6hVVp1224epcC
3NzW+LLHOvfWd9tPttqG23JnNs5VXwfgrsGHbm6BbpPFd8x+PwGnKXYD0VJScUMT3fxYQe7V7LXo
Zi+NGLVorIodrLew7ItBJ5p8ys3+26uV2xpwOsZPx3X/VzuXVCnegKYYQFzGL21Aaqtxqmf+nIsH
aoqRZa55Te62cc4fKXHDSDlttlc+sgNqPesO4uIJREO60sz+/6Psu7rjxpVufxHXIgjGV7JzUMtJ
Y/uFy+MzwwTmzF9/N4qy0O6jmXu+FyxUAEipu0mgULU3kmXxVAnBgIILiLb/K+/neu92rbjiVA+F
QrIIkMSBLUu3waGjuPIGb/spP5LApGZ2XCxvyQ/l3jlqEbkGBORqxjIZZh1pVUDbNFy/K/XyOiUI
VY/WZAXqxqm33j3diwxfuIJf1M3e3XxYIJUyTToruFPObV33myLfz+NsXAyQ/LTFNNagcUay+Aan
n/M5b/qy9qlLDRKi53OplCSTxa9SPp2V08MYEteBwMSeV0dSch5VtX83/E77MMk6PmI9QjL68NUA
dOOey5qebEGOBjWmTBq0AAO0Gioi42wAYHSnJMdO6h4MSkcuav5YsG23oKqgctwCyRJo7GZ5bVCL
HEkWa8gI9S8oWtJ7P6xBjk66OR+QuqHcAVQ5bTob1M4GrdPeXa2hni/C03xGwY1c59Eyru9/g+hU
IorhrCOC97Z5GAtQXBAd8IwsH3wXbIymbjR2WBoOFWBOi0asPohhZit5MLnQuHWICXjv1pferUhf
vR9nTPK6mnc2Si7Jx83yGhV/ckoATU8owuu+eHaPwrCCISU2aQAkHA3OAnrRyouflr5fAkOgwjTm
QFP1iYl5mCPL2iHS0iFQa6K4IrI5UP3AOHfJ+xheetPhqHIcXtZJyNIVVn8q+CRRIjExXYMMVf7N
BNoOAMPkLIlk6ZtFfUztCQAHshk8DoLtGZnbLUgWOp+Ud13W9gzaEJUzTEd0Xo4py/J1dIadGIAB
Bwt0AlLJpycs99iZ3Mj4Ol4OUxc1wZt26KLsTIPW8eT9MP3QASMa7AY7JAriND1fKuMECly8UX5v
cJhgnBorejXUufvL+9+HkBUZUCbeOjRm7dN0ZLvXTpl5tp2B7bl8kJcCNNs+KLKTM8nUU43SOfQG
IMs6RpksOdHsVS5ygHJf6d+bhnT/g8vd5d6bxhVAWR377G8y3jm/331viseROr3NSNuMIvS9sRf4
Mv36x/zzP+rukmODStnCrRy/EEBcQeVzf7JAqCGAXAg4CfutQR0KlEomz3lA2MSnLg0nc2IA3n+d
jmQyU09dQs1zN+/DFcnnQfdwKdZXzs5qgPAg71Pdwj9eklzWG6Qhd1dXl1v//odLtTipB8aA3ppR
4nPNrA8gKbbPtow3LPo0HG1rBHgEJNXwhKE8imRy7t5G6EMCy+/jVm99QRh+t9pXDXk5fFhnj4yi
bHxsEpADErJku36VI4bVD3WpKeXipJaNQd8RkkEl/stplZsy3hpibNaBs5qj7JI23tFMDSstO1CT
Um+diSa5m39AAowNFqyA1w5yCVOcTlFT2+y19+86VscA3iQfPoX/05D/deoHvwfx/3SXD2MfRDWV
Dg6/IEl0fWOn0Q6BbhQ56wPAsXILbwuAU5eAaSt8ZAADQdtLURtPXfLJgE11WEbv85IB9MofZoEj
bTmYGtsCmXDbAvZJ6dZZcRY9gKnKcDc0lxY5BgiM6Apt8TdCUsWmSED2IFeP1LRyfbdmAmMZ1iAP
x/iLdL001CnWPBvL+hPLZuuc8gQFuYhpqkJfW8Z2m2UIcYoEjAhpJA+dArwtMEwuNgzkRgbqEbIy
jfp9yrWM+M0w9sWy52P+E/goCOjKhmV6u2tb+ytg/8GDoxUI7JKhKsYh2VGRwarlWizWMWQP63NY
g+Sor3n8CfFW7ThpwyyhhYEeFVvOPgOqxR6ASfmlR8DqEmk1YpIi95Fsh+8y6ciKqrpXF9Kt5tHx
sm042oZPPt6sgXZVTUZjlEgDl6X6s82EuyN9piMI1XMkeY+pgwxF7on+ycJxWV8t1VkH6PqTi0yy
J9JH7ThcNKB1P+jJqFsuCNkS0E+pAY0zWExCtRqbFgUnm9VRTupY1kmPYiAC/35mpI6LyKDOkUh0
TaDcIucLwLw4X1K+D25qqJUXN3ARdvt4qOozqJrrs9b/6k12BLQokCF9tus83JGV/JTLna7DMtgF
jTCfmIl61lbbGcYQrqLeRdaNDHbZ5kASL+YdicrAa/M4CiO6KJXupMvFBaUjjkX9rGTuiQJg1KOG
AlWejFZRTxke/CLTXQDwKR3J52GImkbNigVKjAPAuEKRAZWTc1erdsTHPAI661rZDABGI4jhjRCA
FEi7u/W1IRBxKMad1nvmKauRoGOUKL/yqUsNODqQl/rWkCOykV51alzZgFimaaY4IF2h4VTMV2Y1
F2qrf1loHuQflKcqOTZ4BZypCWVagu2KV5F0BjeaXTnOf7OZWw1g1OBCBuX3nu5t2L/7rldE2Bsv
WHldUNf1G69N3B3Bukd51V2qIvpJEqG/oyrlZgPPDwiVwH3PsXvETlyPV6D4DEUIz6h2X0eTf8SQ
Papr1nSiAXWdJsc67YBNktnLJ7GA184R1R4UdtmHEPW0tyQ0EA9HhdI34NXyoI1a3Bb4dL64DaAB
xoJ9yzJ33g0mUKrIDTsDvyyn5g+z7XrkWW2YNYBu+61ehw6ay2RG4JKUY8x/nSXfHSsjXzja6Lle
B+R0Z/mvLvY5x7C1o6MFopULNfytZ7A26XwkTIPDNULahTSw0egEcKneuk7egXCgcvWgA5ZJ50cN
tpp3durGqIc4gdQ9iA0r7nzS1dGC1Sm56zVefqRcUKHuGz2rADyAeVYfvRfL0RqbGnnuYCa8erWH
TJTEwHdV4l0Vg53skOVjrwBXpFsBrzJLhBeUDZCKmgfQK1SJpODbRfnrHULW/2VSFwfI+qZj8Y/B
y5G+ZY7jl6IT5bkOvRjkhLJLTWPjV30nZ0NfnnFm1gXgPEZW+psjGUisQkA0CdQrrPUithg91AnK
qhEkHKUof6t/aFZtecdKguJ19cRR37WEYAut0mR1LKRltgwH5dgo7LrQaGpcVJ7WyM7fL4S3R440
TwqsyR0DXam/UpEsRGYim5XhZBEtgn/Ea1I5qB4D2niBciDYiatkNZO8cp+Q++tQmuWNIYX8Aanx
izblX/xtBzh/wgI2D2umEzWmNXgoL2mRa43EzCzHv0ra7FZ/dVCupANBAjyVzypLkkk2AtlrnQ75
ea+jPcvg5nZ1+sc5Hy6hxPWGAGA4AWew18GUMh4L2jLL7TH1qBlpM63k7M3cyi10QzthZaaekPNQ
D6hE2FzP4gcgtvg6Pw0jo5rqYRSJyiVdQK2glT2YRr0OwTWZSKAbFbIJZEIC9ZwkQVTLNpm3t/X+
+uCSzfbwmr7Ac2PUgnWiTg5f+tn02xTIaCmPLfyo2dADQ0Oa7n3pKuM3d5JH1XQb5EJTqNuY59wG
LI4cTMo5BYRoYiZI7qbJSflwc9zKjW1TA/mgsYqYb6skBSi8CS6NW97a3Sn00mT8D2lRJoTccm6h
StK0xbQBhXhnRDeyIS+rPzFz8I6z1sZDjjQqoN6cwqrm1wQpENeuAlROhcLolcBFQ3YkoLfQALQM
2LOGcSWyloToXVafPuYxaFXx2BojCxzUSXoCPrJvIYRc+dwx2jM4Gtozkz0lPprJJ2FiAqMTT5BG
q+Nk7/E5k6bDH1nkgOBaPmbUE+buyZTT88iwospXdo9XX4Bbn++BlR5dgKQdXaj3ICYC79y065et
SELQKygf6oUjzhg3aoyHBFdznoH6gUnXET3WPBinRo9Yyp2r+dB1o37CSZ8OkIZO27eeuSeJ9MOb
Uemo956IOC2A3ZT5PZ8HHc2v7kCN/XfdelusB6cD15FgijQUME1SNJcCuRTmRboREEH0J9JQQ7Hi
tDijUnZZ1SoAjElckMI8DWWDfAHWnGiX4IgEpZCg2fY12mGovYjaXDzsNTqcBPqiwKLybiNzt3NR
G5vGjfnZ1XekocbIBPDKgOfmJNiIPQTD4zRvjkWdoVr3HwLvNIAi9Hi64LGFYoY9/eHCKr+EE8Db
6O816xGH5XXcrDr1/yHrmy/p1f/0Ta9UYBNt9kYPgiiA6etnQ4CuN1i7tR7VR+qOnbjEgLM5TE4z
oaZIek5ObWkBMPaRqlGHv7RhJbuAyrADPpfjOlNsA4B2kglYNBIcxUl9RGRSMtwv4QG7/fQj+Io1
YCOL/jDJHGvS9bzbZmUjbiRlrZVchRY+kQTq7eoaD6id92bniupp50o9U+PzCdTNmNVzrmA7ftW7
YkCxBBMlGJT1wPngcR1HO5KCOO+R3Tpqc3dhUsQT96NpOOLZABvSC7N0XzR2/5kZU/gpinVwKsBJ
dAIcN9r0hYaI0YkuLFs4NlQwIr8HeKvj1GzIaobLwe1R718C2XHwWes6FyApOBc7xY40SVHOAIHU
lm139x5k6ZEFBmSZcNiqoWRQ46hnWFp5yDPrI0m2nFS5PfiyzAGpj+EeHqY0E3bKTJB01bRkdArt
uiRAgrFqVGbFAEctpIqakYH0niM5YEe+gDJFvRB1ATWM46muBfLKtOM87W5u4gAuwovrD2CxjcM+
DjoNvNmWXv/IooWBWuJDDvYwa+/GbrfLBRAOUVkwP1EjgKQEJrQMMe/eaNlem/v5PJbsBNx168Uu
m2Okh+VHYM3gx9CDij2xX1wRW7d+YS/koyEN8KzNMQjTB2a9TK5X7TvTQOqUnAH8p0js7bTwoFv6
bYqW7FjIAxFqgFeVAU+MXXS8Rw+kGul85sEFOfyvI8gQW8ulcpwenG9veiMZgOlsIwBp6UODOsay
sK6ujZ9YAwCKQZjtZgUAoOr+zugOdmiMFwIBaCUSgKgL9zCjdgm4jBITgJS5C5Bz00VlvEIG4MXi
XEvGwTNV6nukA4KwPCmR0436h+xMTSV7oWhqAxQuoGC1cy0KugmJUPXP2bGA8IozINddDCwoPeOM
qqk+2lA3lTL1yNw6sQsKR3IqsZXMBNP8OyU5qTFWPYAY71EuzOhzy4tyr+Z9uFbfpN6xznkwd1k5
78x0nLdz5mERIiZUQeO5iPOg9SB01NiRg+wrRy4RzvKxT0R36Ut+epRXE2nvBtx1yURDLTY3W2Ag
xP7dfHfjWwDCv16Qi60FqgAkjYfLXdPK1/PkGEOO5HJYXuX3fH7p/t3FBEvPOv+/+3mhhZyU9ZqA
H9h4Bjhy3rsFmrBkQJ7lIvzEW0fsRJLzg41419ZNLAvUl3mJxDz3qUqsV0jhWJbpDKJgKGYCFlY3
xAchzBxeqNijMj3qgVwaNUDUzTKOUrZ0b0nA+cTtPtQoD7mSxOohOeKNhLwxaXzz4KX512SOywZV
3PFZIXFSj3QGsnkA4fNmHur+U1qZ2DcO3Xx2y2xGbZ9pBX14iFpErlCc1PU+dVmXXF1zsA6AZI6S
E1hpOtR2F+WmkaxVc9L2J4N7PkmqMSU51j+KZMB3EBCZYkCGYSJrooBDAZDDCUytLUcV/eic7SKf
rsbQRSdUPJ8HrBxvepVHN1FPxt4cdWwC3nTU08BYA9Lry4O6MNx4ywTAkaimcq20LLvRDvIJFbur
TOWYYDpDBqGs4STPKWp3sYc1OoCp+2NoISccZ9JXA4mJwLOV3VXGZa/W9zt1JqmYE9mQg8DC3skN
66hU5EFG0hmVVvl9XzJknv2algxd3cWXRkQvdvoD8S5UhrmRd+MLCzdaiJ23188OcGxHPchG0W0d
0fUcdfWe86RXqPKaKu9CEvklQ5IeAKLlbQBL5+27aVhOtSlwgUOudTgsaJdax5sPayfBLHfLJM+D
kJQaZBhZFwaWGYKxJY7ZOa1qdqaejdISPGXNZKt0ZEhEiU8po5YUuTPtu8o8meZkg3+qBRT6Xos8
+zlawI3gu6V4CWM3OpMOjAo2Es1QwYoA1saxdbYdCFTFsRGgMEKboWxqBB2ajfMi4AI6Fn5EqHHE
L3EG9MK1cfc4bAZH97LMf4DL7R8Piu7OiMjnTs4msF0HDyOB2ZltRMkjsNwB1gIpyMVFM7JyhzLl
DJkbv3RkaIAF0SEhHz7UWElTXjiLkGkzicM4hmHt8xAg0DN1meyaFQf6+gRQQ5mz1bYLtujUVU0m
U7QQQUWelvQhkc8AC+g9JAi5w2j6oxsLPBOiNMCakQeliPBxvzUc0FU4J3+Tqce9cjkBGwCLxNb4
Za7AuJNU3DrEjLcnTUeTIacdwBRa355m/Hkn6q1KspMnKWM3QdXr2n0YTk4JzaT8aTr8yjG9ulwU
7/QSQfqwycYTHY5Rjz4W6sVv54LK8I86cindIX49F3wYosR3HdXl3zVHresFtVm7SO712EFzkKES
gcczoI/JNOvS2VK3psw79YHeedGHSZaGUujelXH4h28FmXJK15NfA0Rzah4o2Y6RXIJ103H1JsPq
8zCwyHZtmDrn0c5bsH2AdyHi0QE5yhP/403UsijpPmrM/G6EDYp1LD1F0NFFRpjDPcQX0Aw6qiVW
OSricFXOiQFo2ilDCCds8RpU7gXwLZpV1poUTjRo9TeG1Ny5Y/2jaMKgm3vQXaPCffC5BMBfu3UH
8gQbmEQCeIZHkjQcVl1mN2MD2LfRJWU6VFngeGO4mUKt3gGmUfQ4wxxDLaCiTirnpF6Bj29nTeDC
UwZVCqqsCuAM9CzVYXCcCvjDoE+dpr7exro7PefMCxHHR0lgERpAG7PnPwg5eGxDC4V0Ek6YAdSH
oVLl0pTVLx2ezKht7VEPQmDDPDZ/ul1T7ZDRO54mCY82yIZ6pHsQlYtmYG5UxGCcIXHU1AxKF7Xi
MjTLC4iQ+wvQZkAnKRlH2nFK/kzy7vM8mNNnG+h+u35InQCI7SXwbrRvI961ZwAzIiEgLZH9mEqG
EJJVQz7zm6MJml1Aq6RTUNdl/GGv4/XygbqOvsQfUHFwROU7Doil1ZOqpGn/gzd/3jXlHot47n3s
bBfUb4ijtSU3kOyUNs4OaPbZto4RtcarBlCb6347DaNN3OYoJ6btNe3MsUgCofrr/lxu1Vebd0YB
frOCadIKgF7+ahlgtvqeG6I+POhXoE3l97B6IFiHhyGk65N90XHA0Tm8MAJe1vMJuCMVVpHRMgNG
oqgRjZZakm2pXO2kVE2eAJ1m9Vzt5OrQeGc2p0PWWBvS0UQzKlNAQSqnI5kmursHsuhWYwazDvpi
BO+7dkG2gTy9tGVydNe0rz2lC82837hM03E0jP08oL/gAyRPzQxozJ2W5NVEXsxMMSDMsejE8kLb
cpd9t10v3Ru121yQexAYGgqDcfCNHJw6OhZIOyCpcRwNiA21VvjU7bRip7FoOrugscmQMHDBrscF
ej+WRtSknEl2t0nfkBgWycD9tDG9c5IhrV6ultaFE46qkKNazk6QIfcmt5HiihOT+pka4XrJbioA
D650RYns3GJCGrFu3EhtVH8MsddfphYAIvYSudsE/B5Iix3bK6Kg7ZUM1CMdTjIm5JC7+FXB48HN
6KZpArHDsB818QQGRXsfyTKOhGo5QgEUrzb/iIVfgyne1xeamHGyLX2BaI8fEL7pJFFDE8k5SA/e
uiHI297ctFoYXYBBzxYU2Ho4e7Dmj6RDIpjWXqkbljY4z7Pi1PZgPDJzxJmpIbEpAJWCRdif60lB
4SCXT55L1HaHnPBuzeiTCjpiuJNBGW2cVnn1pWE0y1jMeI8Cr3HZDFr4U5j217zP2AsQ3KtzrZtJ
EFdcfxn0yd0vTp1uM7f/bgLH+lL0QPyb2Bc+omichArgbjivD7+Q1AJI62OWVsvO6UaEmaU76aJJ
0wAVk7aHSC8/28h6AfX8DNLJjOV+CILAI4nEpgh0rtwvEvaqI5AIcFO96hRmxFxaH8vMGYBswJD8
kkfNuZdYooPEh7MJSlTJZCbLezqv7OtqnSLTRhagQG4IPAIqVWPWKf9ZJksFrmfHiI6mMYKFoNUy
oBXr0Xao03azyrXjJCC45jYog6Xd1VDVNmY3w3IRdU3DW4wiEJQSxBk/pdS1ZDEnydSsYiMRmO5k
6U7i3XCmGfYBJagb5QciW1TlNOHHUDP1LetxlrSe1f+eHfCezqTj/CLV9G2bt7VPGQCPjna5bJYG
MCCeZYJ9EifvBVab4EMJqOtJjD6Uz4ChhOTE5cXJ1Vy+bO9cZ3c0Nx7QYoIuZeBuyfRxU1eF+WIj
DLWdsX3bNQDGeo4Q9vsAiovIFx6SonnTph+oycdF8+vQNvdKp9VxteGgmdoWc+xskF/qgdjDCm9W
otUocY+3nZ1pN1JRA4yobguIAOCtjZELfgfpPJvsuXQB2UfOllcMB9P2HH8aat0HeM1wqWS0rxXa
heV2/4FVTvmyIPoqQ4LdMgJvN9Y/2CQ5hTh5Rfglj+ytya350pVywXTXjaKwQf5zH/qN64YnMBIu
F8Zr6LDKWy6ebMidxGbUvk1OD8DtN/3djOtcaQ8IHlAQIyWa5n6YZ/V3gD+xTccEIT91W6s/Kei6
i6bhoxEo7VM+6l7uLmw8AZsMZ+L0x6lbE3aW7zPgbCLeOF6b2Zk3vT4ZKBjJAHdDSmUBy48RWBTH
GLHwHTuD74A02T0jGtEdW5vFPjDSmYccOCjtcTwVOe8uiVd2z9h8d89tjjcScsrLDemo4XmyPFWx
sw6qGBaa/jQCDD5C9vde+XWzDhLjaIz9BICpz8qgrvOmd/Lit+tIg1Ygp6kBMAYKrkdE9YvwrwKM
xp9Sjc0HO86m/cLj4cvcmZ+BwZP/zHvnXYcUuM2WC1RLvQjENNj/iRIc1wO1Mvpsm3Oyj5cIwMf1
yG5OCNq3duK6HwtgR1iJjGW7iE71Tdztkrz9kySlJ5GaOKxQc0FdBNfLTWWHAEqSuF7h7IybJs61
QNMbBOkVzpcHevuTa1oojP8N/4s8SLcY880wyvlolkUZYI2R7iiQTMFlVOcgRccC6dIC1FlSlXFS
n4zUfiGVCk6jGrkImMtxFCZj1WSNylC/tWOwhqsnB4gHMg73O2QnifXSfJOl3Die/YXsSTCcSqTe
w1Clk+MbAaAwpZoSJ9zHGo5mJYdybiyW5NndrKA/Ux5aT+PYP4or6E8Izl9yplefmS7dmSX8I51G
NJLUt8qwgHo8oUhS/mkUfDwmJsqB1gOMTggc0GpY1MzAB7GBALNGAIsizrZickukAeA3lgERalMM
YgavAnJ8DNmEHFgqWMID9liKKvmHREoDstp0P9h1ekEGoH6LLQAXtjVgVkmcnYXdqFcMoLCxENp0
oordPNkUVeshB6mZWy9I4gRgxMh+rZCDgLpkXp7bFumQKJX+rBcs+qwVU/YUs/ojHrvxqhqb8piV
YKZDgKsJkqG0tyCaHy+TDe5FYleMMwEKLYFcTMnVSHpqMmQhgP0M61mgpJ94PvY+T8zxPA3ly78f
GNPB8iwL2eqqiwO9LNvNHc6KIg6cHRCCunm+bAikhdBVqMmAPLzH6vRrVNYFCiIQpl7yGEfMv4t3
Og3wxJFW8A3pqMnGMdt57ghQdLlwHlMhV8/NuLVQ44uiEiyXyYCTOO/m6cFgxwDy99oMMFJgolJN
lzRbL7aBdvmmtzQQW9VckkNPoLB+MDSt5K7qkc5BBkfE3b7QnNH3mrG+mYCD3toOUqVCI6sBZJ84
9S2tBNslQ6GtPuToOm29RTXyjFffrH9cCtEFdd8s20a+xJoq0i8saVC3o2Tq9RNyktsB9JsLmW3d
gPvbGKOKf44zL3a0XXRLk4FCIU96FPXijA1LBivIZNzZNEycJNA2cW567xDr88ZCtPQUxeN04m89
EslAujHpkLykZDKrIWoGpaNel4GHSNf/elAr/4cr6mM8r7dCI9QwNQKIyL9u5cGHxPfukXSG29tH
vbnxzMMfKht96BsfTMx2iE3opAeM6V0AdkscGIPb4FNclHj0Tqzxq1hfPpGuMQ0AVWkZ6h1b/dO4
AHq5deZqR0Y9KoTfDC4wtTVdfMpY+5116fzDxYLLbwF6dAM2n440nIuZGzoSOqs/F7PXDpyNMdAY
fjVjaPSoOkMlm9JRL+aDfTDM8KfSR5UT38zK9Z4QPQC52EESLQCCJwmfNasLn7tx0IASojOcCBsc
3captnjHsk0VdaaGkpB8PNhlDgQM6U4DQSU6X5oiuRTkQjrJOJfjpzam7pcizcWBQs0qEp28xaQt
F4/gwQD+kIxIk57c0ioDVjPJeSlhm63ItbC8A1bs1IkQtYJIJ470uHimpgNo74mL9sWbjXxVkd6U
GxITsfpDiJccQBQBWwCmmeJFsLZ4FnY6ncYC/2FU+KDA0JmaE56oSJdHtflZzN6f6VzlZWAOSAJV
1nIGJVnvuFsnrLFsBXkzcJ2IOlg1nhkmONJELE7pYvnfH+UjoSy0dPNgaAu8jVozfCH9OPF4Z9YZ
EiDeVh1qdQEamQyYxq2wN6JG3jv5VIYzrcuT2WbLbgmTb/0c5+e5Bl0WWDWa1J9iY95GRCpHpono
HTrJIjfIBj+nCyAqkfWeygc2oOGfHJl4UDhmBNzmJL6CDa6P9tJQWyEOuFnaRXtldgX4bFtxqwzA
TizAzrA33K6m8xJXeytqPPDG9VhJeaZVb2wciQJV0TaWp3KpDsWM/ebc88ne6DguODgjkgBJLMpY
f2IjoEdBLFvsunEZQEIsx1FjHnvHGp7u1CmCm0j3HgPOSnHEpzDf8NuNN4DmBFyAbl1nVoZ/RWOL
+5/s76FbTkE6WHhxgF3Mv4MDpy5hhYsOwMuhBaaBd82kJPDwYUCQL4yyHS/yjTN/d81qecnq0MVR
Wl4drVLTP1pGBQiKBXhwcyzKwGkTWc/azz3SqgAG3pn6ZUJN2KVLEoawhwHsfU/g8x5qF4BZMRJR
OtuM/AmYGDuvz4dL7brIiZWG1ceRSrL0dleeXI8j1ASV0tOI93TgigOcXA0sgv/BmS6Jx8FmnuL6
9HAr6hLU03rkurpG8xdrBxAPxrb2OdEnnwOx8JxOZf6ZA8tt67WFvjWQP/t58aLkMhUMqxyjsgHf
OPs24muf7Jup+0niGAdNi7Kvaa0hoRgETTbOj3ag2L3Tg414RJKUVyBz3BTVH0vegbS2jQEjCKKN
PQLuzQF75JdVZG5XnNsFrOnpkv8Ey4wfSQoZE2lZMvbtnZ1kAOJRxRdwpgEfcje1Tn/up2w4I2lj
WHtK13h6GeI8AkgLhgH2YWVZnNk5pLyt07/FBPR3XQOFFu+s8JOV2s/gNJu/jwarN6S3pB7hzlUP
xtxXfciFBgYb4xA29b7R2v5qy1P4vtOSY2sAFI9Y40mXhtMH8iCVIY/tsffRfDJSE3nDBxPvkcc5
ZvAvmzZ4QmcZPiydaASCniNa347DYaenHRA66z4ttouHamsEq9qrJxu+Bgpld0gA8dLb4TnmIUbb
Y9PuB1H/nXOkKVGTyV6RJNUOpVKDj7ot4D8rM/W8pYivpfeoFhIPte0l8jNoxkrf0122I2VlDfX1
bioh5xdyfpqPfKi3jo76Kb521uP8UxbHSKsAx85aoPAAimdNGUoV0ineA3EgAjq2LGJ4rGdYnR7q
HUgEL9G+rkCjREOKPEPqbuwe3Rp4XQDkumCDxq6RFhvXntAe26Vvjoh23UQTm4DYlubXbhhFiJAB
JyKR7ndjyCmR6V2h1UR7ElGgBmaMHOnbb6mzM2XJ2tXSblkHxDWVL6t8qEcNJdY+uDz4rRMqn/em
pmkexpEYDdV30A1XOy/PGAhPJ1Oc124a9zmiWZWHvXSlO8EgTWu3le+6O61d8xABculgjoM4V+Uy
7Au9fFKq/5qeTC3NvHblnBNYsJGtIidaLweC1XRhDDQFv+bOE8cKoqhtgjnUurNA6V7lx2nVn5nr
iGJHWhwmRGHgDdWpQpHioZwmq/LJQs2dvHqSNpWTpDQfyCmXAIv5JVhlZX8cfzeV0wP+y9QAAFLp
qQb0TpAXZGHbPmnIlXky8MJnfhhnvW8ZUbxXlkT6kJiN/NYslnOkEU3FX8eSkenfqh5VlGRTo71F
s8+I72+Var2U1ubsgP3od2WgK4UWiq1inPMnBrKoJaDRWZhf8wpJU4vrIAwhm+mtV4MPr/ZXN6Qe
1z7ZSaZeMgFMIJ6SmxqiprlzkxebxIAorDKrO+Bdk20yt8oDsq6OZCaZ5lnvRI3prVEESMHCC25B
lbDHkEFObM0rMTMYPA2E3eKNHTbthXQrebOOkopDl6d/ptyq9mFWs6s5mtFudkLnaDdu8YlH/Cew
jYo/tWaUOf028m65xU5DmAIwCwGyHzwFAhwcwPqMdWHG2LmsCiDae8jJz/WfizVbnwUyEj+OVrJp
W836TKrKaDd6DCxXkrJFRyiRiytJzjJNAXeH7NhojY13cqNtNa31tr0cjoVTcYxqLeiw9D/RSzzL
CrHV4x7IvXVcfB7SxEb1pY18HPlOt4Cs+dGyvpJA/kk+/jTMwr7QO39qYrFdGNjVyAMRZRAEDsbk
02R4n4LL1vF8nIBXf3C3QERIA98dDh6tQ4I6zeNQleGTWXIEE/TRfmkt/T/lPI1/e89lNpp/94P9
wwbS8ToWdC3VLdUi+24sc6dl4zjeOhZfytBHRggiljLrOcHh83YM82irsp5NG1kP2FznKAM3QCFa
t1vTy+cPNKCbUHeeNtYPNqQLsufK7wAqi/8EMw7AUL0p+YANuYHnS8yB4AFDE31N20b7DGhFHrBF
bz4B8sM7R5X5Vz5KFo0pbb8Wc2leXGTNf9I5uLNjBD5ffaXO6Fw/78f6g2jd+pMWLYgeAAdrSwMY
Vg/PadZsrbDLglIPw61VLf3Fkc0oi6lKuZCkHulCu2DBLEuvyJC6HlgZzGiyO3/tkxfOvY9zPlVH
NQ/11Nx6bM3HBOeGuOMKwK84HB3w9ElChMpEgq0XdQcxZB3Y06fqQrIlnblRRH7at0hOliLp/msM
mVBNilWWhRDL3Wg5pp8GsLR1xoFw9wiHD9Ur0Zl6pFMofczsK1D7OV8f9OT73tAHnSm+yVXquQOQ
94hguomwEbLf/TGrsYMyvehqlF4CthEgZK+y8iEdiwW2/Mi3+v8hqxH8Wt97LzgvDXfglE+QOqgD
8N3UkamZz9kpSh2Q88n9LDVaqX1HfmR+EdyNkK5pZycghL56OJrY63ZZZz908OX4JfJGQZxYpVhd
NfZB7UYMwRH4JfnNStsUcFeDAiLmLr7/+KWDrnVn4BD0mX65kdYheDqxEojrMKYjN/dRJgQS//CQ
MMKRPSGL5jYgC7sN3oaSb4Hve5B1XXlcnwH4He+1rBabktkgPdS6U5kYuXXFmmGbNoOzL91l7zn/
j7HvWo5b16L8IlYBzHxtds6tYEt+YTkcM4Bgzl8/C5u+pq7umZp5QQEbm7TVUpPAxgqud6eGGRWE
u5rgnY3Dn5ABxNstNbsVJcAWDIUNrWt2nqlBi1tdSbkDrGHgyezlhxw2hvPdxkCkkNHWXRx+QZpA
unG7ITITUZaI0eRZVomVIFsvIepRmkNEKBozPEZnNhRL8Ajr7BDaM2ENB7og2aCGnGD3Df0kihG7
Zvo7MdNJiFtjm2ayqWw4V0d95pd2md08EWY3KFhkt76HzUETQofecBLPXOVq2iigUZ5lyQ/KQ4UW
E5qs9JPWhIflWupJxc8R7m4JzzeCN/FaWpN1pjsu/6qmyecY5ncwB8X/YYmPU1avDG4BH/p3IuoC
sdMkXA25wbSTFIW3CUUjQSupNCjtI0YTNFwaitEsxWjYasXom2Hr+RQDBUur5tvQuIJP0p/xcmEJ
ynbVlPX2324NdaV2U0gOvXYBELlZ2M2b7rLYD6Z0fGlir0WtP4wfBhaAW7vy3AussjN4vU/QIgGJ
ZR/w6pbzwFkVRpfdI27JO/RYsrtd2ycDW/czxS08bDdwQ4IhF7nZeUqWPDQYCMdw/NzMQdFY9aZi
AIwROKIFUeYq/oM8xdvevYIwNUJMFZhiNSqcDfCdzuyxAvfWTdxP38lHZfFM+TD85L9CM/WEegx+
anivgGGeAzkzues4zkbIRQlUIrtiqH3DwmFzp1fsSjFqTDWL/07n2GIOU0IGJeQrpAEgRAqFkNUS
m++m7lFGKBQKuGZSLkCLse/g1AOVIKihUTOVnii29TEZaattJsW2y7EDcO0ihZxwa17BbkJVKgy+
8wTSyVoszOsSnwKgH4UR/6QQTVI+9Zop/GGoi5YQpeWFsXUcG7YKqvQlVRGsirpw7lEMv5xdLiAB
TJPULLk09Ar9q553v/Aiyg5TK3NY8xnrnCXiGVJbR8gH2OcQ51xnVGq7fc35nUJLnHraMGIdT3mT
hLNnYkMTiGb6UJYAIarbLNc4odHtHWb8v+5VlwIsUijcrjUtO814yskCeckek7fKxBFXOAQom3aJ
K+8D9J71ACoto8iyewuJy7twnHxLecXEcKBMeXlrzXmQRbDWgTaqWtx/lDAWdQw88aCJ8UkFo+yL
chMEAYwYlYzGch3JY0DW90kE4G59CQXAk6Fe3/RwKI11xHILdqK8Pdh4pBxcGE+AzsTNGzWT0syo
DBy7ljgKXH+a0Az3u87C8UBxh5fmLZfg0rb49o7G915o2q40sYLlvVs/AQ3YPDFTVECeW8GOYtSE
2usoQvGAvqCAENqOPgr6pKKwG86BEx0oRJ8bxcs+iAHDnf4nF/qCc24PQhtw9cKDDYYjN1Ub1nu7
io2vDmdvcFnP75Xu8Be4oqIq0xlfsyrTdiDTw/pkvLc9TC8sEvZGdfsyq3lDoCG9ADIQ7qYGNilz
cBb+plRqZBTgxHuA+9s8r019e6yy+qRbRnSWAo6QEfiAb3ngWesoFOKQ53H8Vk4KNF44T0zv40fT
iVfKAhIo2CUclso0NMp8glRd2186MeCdpKXBweGZCWBLIXbzOlsttgEdukRYyF5ore2ahnuVTbkV
etDCVbpo8n0ZZtfM669Qj4b0uV1C1mJZS1ZVObEtLQQFjF23nHnZallBNkKLi6eVNTLYQFIqoHar
LLStw/9V4YW0XkgJZkkZ4Zmg9SWbxWWW+L/lUqyDN11QQO4cyusFN09OgxKvMUBi3KqBAkShx7l2
huFcLRjRrGBT2u7GPHavNEFN2QixR6kpmZOXKxp1GbQ3QcKwlaUu7kQNXR+E3hXbp6nWfQbIJRo9
3oAzAAJjIWChZpIDoqO8D+Ny4LATp3A7wCuRovMYdpBbpx3jA8VKWfyZna+hbAoyOOpuUJZDnV5V
9zw7Tg5VJW9Qo5vYkWJdlhwcfYqOH6p0c1dXMpw9TnPWlOjkMaquzH3WsYlbC0erDlD7Mb56rXcb
8o4/uo6LZycp5nDpsPrYmwOUNFRWOhYfL5KDc/MqqT+CppgvCrU8XsGAQKbeDjpKPkdZ/R3EtXZl
16YLscO+eEqS6KWeWPEOYy1rY6PevJ9UmjW2K9jnskeIQ8YRq9vBaK7CmbY9UJvfAigQb3rH4rAi
b/ovGR//xB2IV4HEy9Z1ZJnHVjWdhLvD3HMj6+NQTXSfYp+Gf1M+3er/4/aUgtPaGv/kzkp680YN
02zz1jRYnQlsq/afJkLjV9GW3XUJwyipPA6V80KhFtXQm13uP1l4iFQUuyqz3hY9+FkzfsmrKmUU
kgEbtDOS4I004guKUZcavem6ZkVdSuy5Myc26ltVa127m7QmeuDTt67mxP0Yb+/HoELUi6GtHqLo
cVtCrhE/8J6CJeXfVMFMnMkIF5UFFaNmjE3Px1Ym39KQ/pVy7N1N3hoShwpdGvpgt1b71gbd1qyP
dWefuqTNd27vhpelcUoZoVLeYos4xeavUPJ8R7HctrE5pMQqF1/p+JKOKulcM6kBKmWViIBOwMkn
TQwakBxOk4JXi1DLNLyG6wJr1aSsIniKqlNPewQIGYIpB3wZMB1MyFzuhbOp6tKE+poL6Z49xVIw
3c49R3HRwgS4f2rzfJ/ZtryhjJrdqDcOaXr7tQTDtJfzDJu83VQDy7yEKA0okJ+OFQA3re5EDWUM
DY6cIScEIQc1sVwVh9Gwhq/FuF5i9B8Q6dhvq6YL/eVWqbqW2XqwD2rrZy8tHKFTMoBF9glmI/tP
N5l/ALNtwWQbxkOtmHuTYvO5uqNdu1KA7p575d4QnbsvzPqli4AMpSaMvQmLbMKUdoQfNRWydEkY
9cNgR3nKUBji4AKYuXj0cJ/bw60Bu86EiQfFbD1VrjPlm8fT5iiE+TNXqaCgDBcRiL1Ve8mjjsbk
0YVOe2+qPUxX2xC4Q8SlEwAVnghf1h1qZkCsdeYISfUovy5kECKNCOPPXGA8ZFx9sUvXfhRW7NzL
6W6mbZMAyoC/feBZXudhH5T2rjKyzKfcKsicR1WFxjooOmNDQ5oAc3bAcambHgyILQN8nebrvG35
zbAhD9y0dQMrBgy13OK3qEDj9u20rnlqrK0Mpjq8hrBHpbgTMggNHGPaLpAsaow1lNxHRv8E7K57
iN2phEWTSKW+KuOwPgHbNOz5UO21tKhP0DcBwkdXGxYaU0N5jTsMxXzJv00vMckehQQVIYUVSBug
rh/gxOwSKnR51vA/vTBOB0y0viYhMQNCKmaBy0OXcioY82G37Rz0GhBDeGS9gxoaPRex+BpOnnP0
1JLLmgTYAeDJTYNRXSzHaIcVdbka9yUPfdcQ9QakJMxQEGeSOOVSDVSdtC08wASokf+J1ab6LdA4
YjglyyKfBgBaAhn/N42GiRnhED0eU+wKUTgoYHy/mnjUnWVedWfqLc0Sg6xeto2FBCESkMBMT38D
f4CFSVhbp1411NPsVjn5FsAEZkZsgTUozI2FAg/WVSyFnKcKzg2N58ubCFPUpakGnw30HdpiQ/zA
UEt2Wabk/soe5BKKcSsAcYRYgZ6iBlLPZO14TPA91SV49wvixRXxtIXpIQB0Cn1BEwo3v4HldrLm
5ZT6SRHre6zwo2ds7oILsMhX4jLXHP6aODmBdlcw7qG7lQB2GtsnL4P+aTFYzWayDTjhqpgpNeDS
swu99z0dFO7O6/hdd3RshCNIKEAxffxGEw6cSeG2FO+a2oXMnVCSPRGK66DMqm4eW53zXAEXvZqM
NsRmPtKgPouCwXFpxrh1IY+pqFQUxLYxXmWcdzhwKfJT4YYfm8aModO1BD/lSHXJ1Dku8O3AuYCN
Nh1TyxmPUdlM0KjBcInBuwOfCI1zkd+aCFSRf8tbYqIqjUPufi8yp700edZe2DBiO0XjKkGB3a4g
fZwNOH1WDd7M2QXys8DUwwwPj3kgdKoITTRcMjLIS4GUuQSGY+0GO3/Ucbd1vREWD7FWP3dYLcBw
MukPFANKHJbIJo6G5VhsUhidXkSjwSDJiOGb7bUA4XvCYvEmEFh9D3BrrORQXYHAAviv7dJVYzjp
nvEAZcXxaSl3UJkCzLnqaE/G5VMFhIalAgANA9uPLmo5JeRQcLos+/wGrk2/rsuIrfvRwS/YGxJr
g/d+71e5DZ6fZmaHVGrWk5W54TrI4xQVhsp+spJQf0zdCw0oIQGweyMAvdhUXYkXvAfVPwXXTaQl
8Z1S3UghdF2sEXam0dyXkLQqSPOm8OE9YC+2Jf1QaiIBXdx5XBfuS+aF4pjoMgGAAJwnOIjXSjbk
z2tJZC6AC271Qi8pivMsGvexB88mFvbYxJQBfIRQ9RYjHk3Ua1L9u2XU5gGgA29jeNBr1TtNPGBp
ivdiLnVfD/tvqNsWgKGI4cFts384VmZA/DG9Ntwz9uAF9n7GbLl1ayaBRgh7voPKe3DwtOAoq5H5
tum9eI7sFIj9h2s67C0rIZHQ6RrfwdwzfQpicYKfMF9n0MNZK1OWW6SaMaq7G4wdwITjFQdMBbFE
M4qT0MAf6BJ+kFog38YJECMnssWFxTJ91KEjVpGONTMETcBaycxzXjLjQ9PAy+Mc4EO3TKc6LZOU
y0MetCvZOyV8H8INPVM9d/rN0gCHx+oJSw9HeraO9MRcHrOfp1V2Jeyr2Yk1vEr5Tg/d5DrlUlyp
Rw12uqCSiC7cMDVr9BVQrLaV7XAYNVzyXvZY5wKd1dCXUKgvHNlSVhWocAZvg1uRSXW8OwUnatwB
wKEDdeHRDL15NsdjlREsk2AhB6cyxPq0HZK3hhUvRCutsdyG2Z2A9+qYBzvRdvxElFRqKF4Ghue7
4IRuKJapXJoAN9U4mHb1QvGhNnpv3eMmUt2EMpY7LTcp3W5dMq95snIOkmcPA0L4w2qvERDW5zjL
x5VUQ7CQvWOmQT60tpIJxxqQ2AE0Y1AN9UwgtyEUlsjNEotZlp5zsDCglPk3kYJysNNzaY4PrHGc
HU0uceqZDI9LrQKVGXW51gdzvltDhMM6iwSEVwaBxKzwKujdoCF2NPXw3f/tuhrfforjr7lvVlgJ
oKUpmbTvrtCz3XLtcklsG5uBg9lMjJFw7LCDyfI9kGzDhUIfGkgmXSijcOV+jgNTtcaJfbVeXrX4
w8KBcTgWMGbG61fTUmmumAniT8v0Uw+HahMHA/2fF7PmJJtegayXUC+Hb9YQVwdrgM9TwPt2vzAF
iWQIu98/E1Qgp1maoCvQ+3PFzDykoBfk/3MbmnAdmQIK0HlwYVJqO8aivkxPx4GEedwSNUZg9CHi
YTt49hoCewXe1gf4oBunaPKME/Ww17KrbYHKKtS4qj3FbOhJVFsLf7JzTpfF+NBQ2PCJiAlIOdug
/OGsZq7lJ3ZmkRXwBRfQJwmKOLgOpbdBPdA6wjUIfybE1iTepozNaZXWgJBi1fQU6nqxN7oRJ3qA
8cMNNaqBN4wdY1uBWXugY4fAlfw8z5IbKo1p5r/zPpxU0Oy6Uwub0hkO4M8wfHukPGZfO3Bvt62b
5XLTALRS4IT+wpWRNLlJJ66RHuBfBqgjpQRG2PlMANpJOakDk7XVaKL4jNfmv15XVp5Y9xXULIkv
kjpmc0kbfpgZITTEo+gw00doiAX6YfaMBlj1f5LVtXQnYG9X0MVdTarEbadjdmc4XCsnJ79SiBqZ
l+6GNZbj0xDgPHmnXl+kH3IpnuQGjK2g1OSowx36yObPW/0i6ENOKpyGF9pP+vCXj52Gc6r61dg1
FHocC+dcXvAjgq/iZRxz/jKWgOeHmjPtaejAowoeNVO8oSEPqgBgowHVXKBBXiyNiXvfN3APx4gy
pjKDV2Rw41aF+nkV/0jTws/xhnqfuqLfhmmaHvDLnV4Cnr5QAgRQsAfTS+9mZlerg0bucshChynU
hMBomilWW8uJypBJIJFEoG1cc4jOSZ1HoMKYABMu4yiAJHnd/qJJTSvxbqfu53FO1yV5mvkDs1bA
cUKn2Zr6O9iIhR8lafpz0t85HmW/HDzQVnlQQnDS0kJAqr3oeeImkAJYoGxog5akIT97npYLPFtT
0EIUkLojnheWVFGqWTsaURMSsWsZmwqeTcOI9dC8B1fIp4Mf3mF13ngmNhH/e25EsSWtx4N3OTca
Yi/cQUAbZJtOq89tMD2Pf63MwTzooPkkoXLfN73wQR/UUTCrYL2icsjfHPUIGBGKB2d5eu7VEbs7
paXPaiEPrRoaeu7seOgl0EnHeXycW9Y1kvWNRjp/t2Ld3SVCjDcjNKN1YfDifWjci6OF2j+ZW+0n
N3O+5VU8+CiSalsP7tS4H/QuC8gb7wdQ9fAIjeNh76I8uipHC/xBCjoTyEcMy4lRBsiBg5O9jnnq
rq22be5Akbb3UsceIQO1TfJ6U2s4LVBHpx+aVuwGFmjnQu9QzXK/Fjz5CsPJ5C1p4g4HL1Wyxdsl
fosnnANPgNBcLdnILxEONYFDj9+UNvxJAs7lU1qaju2auyBP02ziDfsu1E5W6pprPsUP7Mv5GSqI
/AwAMKoQNsG1KRCmcblXOdC2wCN1nqf8AMLQKTZLcLzx4MI1ibMnUligpr0eXyGapJm/TIPfalMP
73YOkLPLmuwC30zjtShQ26ehlbGPQ5pdkplKXoZRYIgdVo7Tuhiq5qlgQw/OwsQOzNDqJ68HqTcw
v9EctAHrJ9GHAUTjwtK+2hJ1qDjKN1Ao7V6swGhPYQfQKw2jVvMevbR9GsWV1b3EJaQKJjDTcNDV
vQxGnPotHjr7P6fOFrfxx/b35JZ6vISUXgwxiQ04S+MJjk6gR4K4iXICMF8ajO/ccZN5QbOK4Oh6
oaawy/KCUkDnR5BrXFOM4T98GVWzDK2MO4fM0A4Upwya/DQENecdDroBfJtxX8pY7kG5DbTUtlON
D+7TBA0DWUDEE+ZsA3CkTZH4YWZl1zBu9bXGk+mrjCKcS1rBP44NIz/s1n54cYhqXZa3t1HE33qz
fBnVS5BU2Jjq5aLIYEk+5huKLRNQtj7gKZWd5zhjG5H2/ABdDX6arAaoY+rO4zrSTwazAYGeUiXN
gRQVCktlGvn5ks9X9yUo2UGZHukak4fpRlG8/byG9ARADt9qYHK2AsiMPQ1DHOJ3wXtY6+VeY1q+
TfU2/ibscJv0Uf4FUhfjEcK/2FepeG5NL+Goldd4GneVlfB7GQB8WDo4XGRay+9aavO7Bd2Aw5hZ
Arvf/8Soh51yCwOrO13JbBN7w5yBzCGKdVOFsDhOGn5UgivfsW5C4QwacM8GZO+2HHDFM4Qbw1MB
a9idIUTxkKHD/Ixn3ZqBBujTB4Pl4V1UEie8DhzHSr3FemV08cpTI9jNpGtP2YxN5DAmw05uoAkH
Tg4ZklEWzTf4NYEPHMm1m5jNupVGeG1TVp2qIAi3OEEJv5StCUdK3f5llxNW1K7xPlTen9Q0rir4
taVYrqlUK+DvlSjqtVs29aZRInCpIuNxFkFjRNYGXFZU05pd8HE80Tyl6roldwAg3yhxuYQm5zxr
gNu6TKJXT/P+SbUuexqmmJ+GFhsj1xP196FutoPnFF8hCZLvQ29Qtqum+T5V32i+M8CjxL2ggxV3
zUtYBQ+nnervE/wDfFFNuySzGhBvpp82NC6P6SDrB4lpxkL/OQY2anBVxXam1bsonsfwlUi8zD3S
OCrYm64n3RqSngdRV9Ftcro2WHvjfqqBQJ5HYwNo5pjJBn+aeHzg7VRd8nH6ojMRPDVDlp1z2G77
mm7wa+1OP6kaQo0lJP5MdVSyloJJnBrNusABKj54AP6VEXBA7r/UbZQ3HPXwpM9PY/FMg6Lo0kNv
Ga9Nzs3XMdWgMd/p8e/+a2PF9e+kZb9LOFl8wYFthOfb6F661kqPTTNNuwpOeo+oxafFRax/6zsA
8tRFYIDsJ9hRfMfnkftlF9oPI4jA28t0HN8WGsxqTbcGZckFC31qhupOjdvFximD43buBa23ohiI
RjGqpmV5qHv3Tx6k3ytop0EiYYlRchJI2P1OznmJZ0XPoDXOobxQyupOE33OfkxVAVgY9AMOVgfc
cgLB1WevBnHBsqQS6mNNucYp6WtbWfqqAKAXO49I3pJSKDLZpO0B04hushI43WFO8KVrzJ+GmbPf
k5+5ufYlajnU2aEKjYpQXT+mJgUYfJQnzQrrB8V1O/sQAueswEELtKnpmKEe+drrUpg+JkK/BaoR
kTaeOQp8npWb9orSIHOIwp6N00TKo9jcpDg0jlLLxvcZ187JqRXhJ+27Xd6DSeeZAnti0V/LtkPB
2AYDDSoM/JBn8RMqKX9Cy2TF4EntQErEn4xSgxjv3xzeoUTOUCbctZaEwHIg/qG3tNXi3yolmKb0
BqdGwPsT6DA7PtKwg2zknenGikZ0VQlDjx14HB+vKiRkXDUUEKC1HLs70MCdXcFFdhhwoLRybKt+
ombCyYyfl8BWtCxt5lhf7RMn1R+UgFN1edAnPAFtUAxTX45W6jd6+ueCdEz+SQqYzutmpMTglATc
h26h5AHnsV0xcF+Nd+j3Tk+yMbHfdVj6M+pjH0QBcPNY8xZhHYFXU3rXIzgXQQ+u0FEob2A9roYx
juF8vM5Nf/5SktOjVF/a0pWbNIMAG8zpgaGgLy6n6SKBPOiQGX4xBAGoXNkv1mKtiV82v452yq/4
c+dXVBDabWBP2IOq2JybxezVccu7W3N4HOJBAQomDtCK3LkXUTHi9FWHRPLfmCWKdFd54UN3p2bX
o6j81WwgCtk60Q8D/D7fjJh5gYK0cQ2LGqKQRh39KFztVEJK14+axjtqJcN2gtXxLdA1fMemQ9Kl
8QYPHFP4cEOB+5E9QAULO+4nmaN2GhSPSg0oAvusCorZAkzdkhU+HAXYk/F70s3xn8SAeICI7P4F
ytnx1sOXyw/MUfZX7mRQB86NdttovTzU2thjb2C+TDEDOL3QOaoSXQ/+Rvw2V1NiC4ohoQV67ayE
iQpotOLB+L9j/CBPgQWgjJ045tlWBdKpLkDHyprBPOtQR5NeYBwLNXKw7S3WlEPZiYtloTN9t/DV
RXlGL8rjqHfZoUnBE3M0bEPLKt8wfYBalBqWLVg+1KOGpQPWV3nT+YYo8ysPDGh9TxUIuLY77lFR
ytbcC41XOEx+HDYRZEWW2Qj0703Sjt/brupWvWMYdx4n5l2KIbwNUB5YQoaKl6X1jELXsG9S175w
24heS7ktmau/xr2IX3O5rdUA9qnT09C91nV2sjXh3q2p0V8nLZ9Hemfrr5mVfhj9ndOEIV5GsCBy
oKcqQ/tSjIVzs3vUX5gIv3Zd1B5d3qHQqyb7PMkh9hKbW7CKf+ita68Bs9Qe4HT/ZE44frNMTVWh
+vBCcbsUP0XnfYxPHlh//eD1eJDh8Ex9aFmYaU8Am6/1iOmvY+gENAJ5EzsXNfc3k+bUSMf69ZWh
BHaeRnfXDQ73GxcLoBA4tDe2r6qmeZvabDwVUAPG1DC+mY3gkD2wauDqMcSBhxDd26THw0lkYvLD
VIxvuoYti8vDcGfUGjZ4cN0AvwoIoRONJ/x9nAqYUMOJQs1/GDd69JLi7QfnnurdiEV+WRoGvMeH
IQgR700Y4SH633HsqGK8LOBVSC8sFOA6sIknA/W5/7zEltjyFpsGCBs72eCb0AN5rzzlOaFX33vo
N27auK2OsKjXniMrf6ElV1T2uc9sO71CwLoCwDu0VzShR9oPOMqyJxuf64kFYOwHag0Hv/RNEhj3
ZgKmsEGp8tK31p+Gg3J/SSrsaEEHGbdpVWjw56OWkvJTPoZsvoAurQwsgbS6mx+p9Njt9Ck5n6i7
LJA+PHc/dEvhITUd5Z9l1JJvQQ/GYSacWUL3XcZ9d8kTHHTJyExATGLhvlRDb6hDsF1Qs6BZO3Zb
HLdG32gy4Ul2MUeGxZGfTQm8xBy4X6kjAmo60ricKlR9swm7zx4ntyuaCRpYPZlxEm1omHeNA4yh
BkaVyQa/N7tkH+pd+py7WXQ1M3YFjS599nAq+ByIxlnFeF0eKGZNUXOeQvENhwFrq47cp94DfDHr
YFiglZ7x1ZZBtXXwU+xoCCo+CKvhCLyGmbxBsziGi4lbnmPm7W2eezfm2czBY6UrN8AxwuBYBZcG
jNbXUNPNdZxAnd/QDOcSO40DQELszr00mxiEb4Sz7ksLfgo0TYlpn7xJaBz7iZzScw2hvVMb6uYW
zPr6yYIMqJ9aVvLdso2DY+bm70B220ov8x+jspLNyoGBAm10UF0mwAk1wmD80FndfVEvXdAobZJb
+17rftthniViNTC4ZXe1W9lXgEES0DRRbgNluXsEkwLxTEVpHSd7erQcS6I89NJ9OU3QB1BslgAP
MsFT80ZEFs3z6t04QpR1obrwHLZn+N/fIkWGoYzMkIE/yzn8vX6+m6nXu0+zTmKDwIdDMn+B8Woc
h2K5NKotQXjnicnqLuFQbBZoL/VKSMzMuTTUorbZA3vR+fAHA30Gq8VV3Mfs2UYZ/97z7uC2yak3
8+JL60z1PgjTaNe7gfnmeo5fDrb13Q6bdo11R3ieICH7CJ2qWkGCKNzaqNCta1WdoooUNa5MDlEZ
dYeldNUoUQGapNgyVLkpShqHJURpdMu+4r8rie0fjrIVr6OIYT0HLxdnFTigOFggglmryAvLXW0J
hvWPGnuiqm6wcjV38OFs5qGr0mki12S2b+BhtKKYQ5fEI9exsbPDj7dwBZMHPM5+UCL9g3SHprb1
A8quX5ebUjwzzOxoTeHzfE+KdWMCLYv+hqKI/BYVKF4ANPSrNbGO6KzAeraadthhHZAehm7MHzj/
8Va8jKtfrDny1ip/olLXgnaXWTcDeqVHDQo64JKx7tWR1bdQ3Qwbu3Mvp/ItuGlb0i4h1ZLJdct9
gxr5onryQXqbUvD8zYC8QXluFQFVveoNiFTOY5oClK/0x8mz9mU6Pjf4GZ6cJgou+YD1sqNN7B2K
SqmvZY68WO44PEdQGKX4qAMeEtXS3EMBjL9jCZDzDEvQyr5VNYrm9Hxv1ZtgfurTGMI03+II37Tl
FTG/DXLh8VPH3fmyOWbn9rawWHAuKrUm0LTOJ804UnXjuQNdpbU12maJapLX+JGW43Mjablpqqwj
MCevJChH+UGWxmctAmtT4YuWZrEDoNin4RIbqiQCXjR9dYMdRBB9aTU1u9tFnl6xlIQfnAOBFvye
sPj72+vH0LfB0Tt/ipepnl/zFOoIapLy0yII+Yq6lgNxJs/q5onKHLSNNG3uA8surnFgnTsj1TNf
lI0O7Fyp7war9J4qh2MXk7L1PFtAVm6dW1mNZxRmU+jmPo0OqIsYzJFiMDe5W0Ub7TtJu/TqMIKa
eThALHcWl/s0TTmOYdWgP3j5ptNgx433/ylSorJQGHGumuYCJc6hDqU5wBhSTCp9WurFYdrCBsnD
X6S6gpJpgoZZrvkOxGXOojQAl6GJVkuydeLGBigkuLPZprexsd1zUUoGVFHx05Q9fwpbkz0JBpVR
N3GcHQ3DqLIfEThGao4aA+jsLRxk0jWAOvyJedDy7iLo7EbmVJ2bCBqpOCiV6uibItQEgYkNfOSM
ryGO2Dh0MBl0rYKk6E5agHUe9eDtqBaDOkwkPSgS+xR0Vc6spbaMba7/4HoB2Bkd2+jw/QE/Lt/3
sKw+wCcNUBbggeGqg0OdpaHY37QoAb7BHHi5gRLf5LMWhxzklbZ4qFGPYhUMqVgClAGFyHmNPNho
6DaOvZ8693mJs6IBnhwQHI3JEFqZ03jtYVP5ZQBkgbM+eHEhsfM0oF44qrDUwfjEGgkaY2pYgNa9
cwe322gFoFFxoPWHSvGL4TlzBkPUfB712t2aqcHW5VBZz33Wazc7cnY0AuvLev7v/MiBwy/l02RY
2QFWKd6cTxepfKHuT6Ml35lEvJVdDqsbVZHPvLYYVgAM/kQu21FMmgwyHmrWNMExWLU6wFQQD+Kr
jukY09TS2D2IVH+Wgbl1bLLMxAFQMv4p59E69cN4rgqAzwzRUpVK8/OSdQLkR+BgHnqoDXRlAKrJ
D7YJcfjQSroIO6r/Hjd9VBzwlK5WDbcxv+QHXYwFtqHZe0NVB2oexpfQhBCQGg0pfk8rVaxJPXDk
qJxQ2oFzTxNw/CcJUU6KUbLXyGHNhqHZUGxw+SUHTO/eNHi95e4rPqDsMQBlgcWe9qVlJbCqA/4Q
achGyHyn9hiAW4rZKB1syLr10XGUJgC0Y1P8UZivIIaIZf950ZuX9PjrQuDjPIjIfUIX0xpPTVqy
ZOcu0NMdkKuozA8JxNj7GrLsqkdNAFj0HBsyNuziProsk//X3H9Lcb182EatkADIeFi7twXILjGr
90XMUeWCAOS5Z1m1FUURPbUmsFrSy6q3qIJtydDo/5iKDVRKOCIDgXyYapfvzKjWj17vQkSGje9l
58KFG0rOUE406pe4Kl9ZKOIfSQOPMSPzynsedOU5TbRqTRMBVg45k+O7AaOHbW3YOdgt/4e581qO
3NjW9KsodD3QgUkggYmz9wXK0leRbDbJGwTZBt57PP18AFtqNtViz9kxF6MIsSvhCpUAEivX+k3U
fN/TFpqKxSJZs6pWy1PFnO2bVT99zIrmqpF+7WMc8gGmLO45Wfa51tXmY+1Y0Trw8vpQiUbbDYOi
njIfQEkuUE791KGgGGU6OsKBehb1sCFFjQG4Hzb9SeFjNVXMbLUwVvljGiVvKbhsy7LlT1LfNhnj
CHwfynBtc0RU2t9U4VihhhUSgGeI02xI8v7Z/r5+Mi0QYVY8XKg9aBmpMaqUej/ghmllO0FJ6z7S
i+sxH7xjgUYyN7T9sCz+vlWD9OO9LqprZUq8oxWOl0FUqp8qtPKuLEN1DubqxvMq/w6hpPJCd5jr
LrN/jdzAmuKMeaL2Rr9O1H46a3r1SwD/80Z4IymX2hl2kaI2HyzFga8bp59+skFqidkoVSWHTp7v
fExs2Lc9qYys81A9mJvLCqMf1fMkdT4qaoQpnjeMG5UIHrayat6kXSov0Je/ricpbiaZmTdW2R0M
lfuxWJSiVIy69pjiBjjf2HHtoiUXgB/jj9Ci4FyvPBtB3EGs36xYmssmy8ad2QKVWNroe+SnvgFg
tLRQS4ZUM8g42Dp9lt021NHPfJ08XhzL9La0UnETaatl3bIkjXRUvp0oOV+WKWowbvS0Cijxsf33
3V+ONlrGzYTdhdGmt1rUdjdhtCFujM+7oN4iLTaepPOEnpstPl+WL00gCQy56QBDGP5N55ZzVm+o
9W7NONmusOcR55oC7vxljZxTgi/t2jaOgMTK/bJs2W9c0oRyzhgu7cTJw1MTVPdymGVRMMxCeNg2
rIspAwxWKh4SfgUIdd3LqQgEyXFsQG+2TBM/GxnydV3/Sapts8pGgCy+ALQ0hZ629QOt+jAZ8ZMC
RupzUddnpD+7e2so0w2SWdU59cYGqYHo4FlMOCehAUYt4+YBrbcEDZYHU3Wi/VhQOVuaYR1sI7J6
d13dCICp8NeieTPUMe/7UCaAD0fzwjYbf7VsD81Un/3WpksFOtkRpP/nZXlV4DYa6Zm61bSIyX42
AJOpp+4Er4tvn8x5GfKI3QmqgL9aa87bLUdRTXGRlDoiLXM+q87wxIiiAeW8v7JgsOQDZNq+t/vn
Bg7m+bKkjQD6ZFbhn6dNbrhOkTSHXDbijFmNtY5iq31+kNKrnxs1tdfMdHRC0RxUbgKZfFktagdw
aqV8QOTS3iV6A0x7akhURvZZNjZXIznyw/LHDFJxsONyrcmmIF//53KeMoNwtQ/235eRQi7Rfe3E
qqv0iyIZHxZaX5L4H6PcMo86NcUrR9FQ0Z1pfU7fFpDIO/007SbzY6I/LItFWst9olv9ZmnOe6cy
sY7MwqqrEub+q70l53/qlH11HuvTg1lo9YdEdlvQ2uXDUERYJsSdvlUSp3jos+YMcQQfmWoB3r3y
0Z+Yl0e11qykQeV62R1qM6ladi8ju321Ozj6M4QX/NtJq4mKSRzkikSzRI138Wj4D3blnInEVG/q
VC8us7CEkTwv71ojX9eGN5wqshf39fOyNJVjeuqQAFgvzdCTUACc0ricuK9RUkFTbMlo4qhpX0TF
iCQvXb0iZrEv0nHafc9lLltUUt2Z0wjjQRNumdsFOpH6wUIp6Axsz0dZipkMEXXFmS2qj3UmqmNm
1tVxWeSxqJwXTbLwXBg/wJhayAmyH/MzxwxgMSwfk8lj0Nbqh1fLlg1ftV8+LkvNNK7slT3K/Mys
JzcXECqcydI/Be1a7cfwU2SU9iqk4n7pI4907qUQAtQ6NR9qDUH9ttI/5Z4cXYei39FKmwagUB3s
IF8pt421wuarAixsRkfQcj4zQOBESdKYTykiimPom/exSj4nopAHQCPYtY6WftDV8BpFvOLZsVG8
9wJnPGR5aZ3FFjKUywrulgDg7ZMckgq22cwfIkY9Rg29sGyQxPqDFNK+4USqk5CHchvVnXLfaO3L
EVKvtlZel44XOEAjIOuVFZzY6lIy8u6A4UOcN7E4240FRUUrLRJ8Zea26VMufGmPVFF3xtx+iQLx
NwOQPsDMa0sb/pY3TVe9miZXcKc0IkjKCN9XAJVIriKv1dwq6b6tEHExXSXzijd7LCt8T7KiqDQE
6Kg8LIeyw0ZbV2hOnCS69mFUFOtBA0O/RvWGhBRFm48ClI0RtvKh7YtqF/V5uAtTWz50IzlBrNvu
KgSST6vGUdfLclEO90Xj+dd1mSWXkA8stypGeGmK0u9VQyh7CG/jqrdL7VaRjn4hvPhhaXmNOdyo
wKHmVcufwnDO6X71SmkM7TZDdN/NIwdXMF6SJ61uj/PoOFxonXTOLBuI+9x60ZuEMoAhFbyGl+aP
2wlT6S+wOP1Yj1NzOfSh2IczT0WFzHOvcQu7adX15/rcpAzmNQ4yE3i1Qu73QFjPi4FY1BtSVeV+
aQ69fQwsWW1xaet26cKkWTD9KK6umLr3Z12q9fkuzKEfWmiOgj5jquEVZ5kKHkglPXfdw71C/l/m
F0zNtROm0mLfll59yRhcbEBvJremhR+sZUzeYx0pF9IBmuxW4y4pivqQjKRAoQBCjOy86pA6dnHe
F3G9nowxfPYsSXwTTg+KrX2Lvf06Mg5zL4w+fKk80ECH0C/f//hROZ4XJvi7fKB/hwFCvZVw984f
LcPm1uuTiqJz1ria3irHRh/EiefAIHUAFnzULVDodmU8R6j8pqBpUE0Xty3q/Bsdj4XzSvHT81af
nE0UpPLWSfLMHWbx2K8DMspfnCrIXV2xMEYPAGANhXKX+J5yB/evO80TbqKliXMNWoZ9ZGyXZmy0
aL+Hbbklb5KsdDXpN4pjhw+RYj+lZeQdos6ZDjLKPhu6iB6ipik3khzbnrcGTapEskujjzo3Mm72
k1gtezt9YbuohPUXrcza20F+276pjGY3FLG6XXbX1OSq5KVzk/WVjmgKRTPreiTheB10nbjuMJZR
uto6X1qln0OTmRCJXppKyxaDLWxeWF1wsuw19BI9c2EzLPx5DOJ1Z600SJyPtRQvBx9wa6jScqsH
AVJxYrqPpn58VMPMXFlW3p2jIKheJ38uH+fl9l/L5+092xsfB9Duq6EZv23f8iQneCOdEqxX66Fr
8CUTNprbRq/cRbxFVoEpgrNsvia4811T9p8ObVWOdwUR17w0RyTpavTsl+s2jN2llvEMm6jHfGxt
NYaApoMBULXxLovQYNWNj7pWeedRG0JImpth4YH9QjMH52+alQMd4B92ag1v1nPm0MtOZmvlvEWK
n+1EycO68TS5z+xR2XVmgP5VlCpXXekbq54X4GMh9W04RO0XlE8/FO2QfmyjENGFOE4u0jyczqJE
RNs61sMPzlCGrkGh/0tsJG5bKMrGzAJKJIo0Ua/mj9l01jngLkhpUExWo55Y545fleV6Wa3ObUWV
QPkB3IVCt7YO+a3rqerhkwLwfBbjsFGBnaBoG19WIBEfKgVrqjbth0NhZsneMMwBjH2tXfZ5r7uO
Fx3tJKuuUmn4Jyjaa/ucTOoVytjBOigs/T7WsJJSx/prr1HglWn+aYzY0dP19oYSFyMESWRXa9Ei
GmvfDlYyGVYTYxMmVHMzlmjglS3mFn13NPUqP6L7p5rtMYyT7mhgwnrIPJ+p19yal0cqdjpG2RCk
WXuh2tUtTL3qthbNHvGY8vCyaALfrQDpOllWBjb+fICs5HpZK2TGRFL1vy4rLXgvt5+XFZi1Vhwg
PfMa7wQV0eYu0LJ+XyuRnLVdMDnqa9gQzfSU4WuLQojmnTKxENeCGfGy3JlS3A0GPwGvKOITQBYo
9zTD7Uu+SVWFepaq07dm0XQvzZdsVWBTqZs3Nm3UbYa+Xxum550m6qidR3rjbGJ9UG4ai0hElBo8
/VRfWwaCiYXDgyaq6tGxcY7QgvwL9tO5W9vMnANhIHGhaR+VTjGuZ6rL+bI8b4vxcWytj04mzK2s
+3Q9Jg6Tn8h6bPFuwK7Mi5nzd862x8XkjPC3Qvidh8hQ7fHGaXzhCkXVr4dIxe49c1Dw1pvuTEPr
C1LJ/LGZ5ZbHFHp5kyit2+Xew1Kz+l7CeoXRXtbEqtqsIay2q6X5fes3FbKlmc4bG3r0euNXFTa9
LtGdjOrVwnZbCG1Fh6ryXEEnKa7UynqA9/jCf1tW+3nf4sk+U9+yeRt73qbXUgyHrSFekZUxJjcI
LOdi+VM2eAMrsRw2zK29i0itWL18bDVZnyCYfXi17OVjI/prsvLxyduDEdAKaA6Zv1qOnRRjf9FF
G2XW7zcQ2sFZtfyyiPYvf6YGJ/fKDiAyGM6LwP+yvLTDTR5G2eX3TfsAK58ii6yT5WDLDqlBNlcm
ZrFdlum1IImaIiUPv9+C+zh3AQ+VRxzETFMapfONNLisEYkyhevv61/thBKzucrtWsANbA3i69o7
K9QgPQhHmC7Uku7Z0ooLA9WLO8Wi8DIik7UXVWt8MIv4sGzQQOt0bQbug5elCNfYnrKuu6++Vusb
3Yjt7VDplPkiFYNnazpVAamdLk0zEPZKc6KvRTnGbhFGxodBzeKLpenxyNxqw5G0D1RZrLXWWpgF
D5Pv1S6KUNalNHoUGEPt0oMz9tBXhbVtdDXdLc2466mSEPmoHvakL52LF4of5/VLVy/dKjLIUmTH
vJNwisxZL8MWq8mZTYiWNuduamj1DaMGbznzE2wrPLmyYg1M/7xs+aPJMrnyo3jcBoPjud9XLHsQ
2sanzECvl+Vek5luW2XjtmPGc2mZ5inEEe10mFvLouXTlOJUlObrpRGmQ3MZkji9XJp9GiknBfWg
ZfnLFn+tpGf0LT6KSLn/tWz5tGzMWBevnQxh+e/Llk9JjZ2rwomssQbIXAtx1t2CpFQ9pI1d0nLA
MGXmOpYTXizgy5cVMFb1E8qPx5lUaa6XNRwm3pgiAlLroHny+2//9e///q9Pw//2v+SHnNJ6ntX/
/m/an/JirFAjad40/32LaH2eLvv8tc2Pe/x79yW/fEq/1O9udBF+qvI6/9q83Wo+m7+OzLd/O7v1
U/P0Q2OTNWEzHtsv1Xj9pW6TZjkLfse85f/tyt++LEe5HYsv//r9U95meGpcf/HDPPv926qTz//6
XdedpaNe+mk+/reV88/81++3bRXXvz1ln39bPYWf8vo3slG06r8d4stT3fzrd0Vqf6i2ZgvV1EzN
sKTG0fsvL6v0PwjlLNM2bEs3VOzhfv8ty6sm4CS0PxxKTBYwHNPSVMPUf/+tzttvqzQkXAxHN6UN
3Pf3P7vih0v6/RL/lrXpIcdFvv7X75r5+2/UjOcrP/9U0zQdaQoEPQEnYYOBvCfrPz1dh5k/b/2/
BrWKEI8GhCFNJDnArO38BIUe3ShvWiuy3NGMH1FQvrPEcDI5LnoNkNAoJeu6dzV4xjEu5Mmr3vx2
iq9PyfrJGZmqLvDl0aHOq/aPZyRtFeMW2flbJzR3VtPZa1vp7vAbgOYH6er9LxPz73v7+03VtKVt
OJJUw3w2r35/6SgdoZ7G7/e1BnBkBRjU1zGQcXZRXa+zmnddg8CPG9jTtUDGK/DFERXlBIWj4U5A
KnIbU3wog+B2VJyTsPYwPRRf1VgZNl2NNOEwpl8BJa/rctyWo4dA1qZQjI9QsZkKKbYr1apepQwA
rvTajZ1Vn5S2XQHHT9fFaA+7xIxOdXK9Zrc2UAOn4qyvIiM/vN8PP+90x9CEQaHDFuLHbgAe1oVd
OfnMrJFijHwwAoYaIS965eXN6v3vkj/rck2XJnkIU+jam1uuDDyS1wO3nJdtmrpKV2TtyAUEfrFq
IBi7/fDp/S/kkfjbRbZUVZrEwAhf629vqQpvagN5JtT1wuLCqZV9EGWHuhvjLe/gWzUNeC3766iA
MxEo5l4IAHZhgAVMKph0xKj46fVFqpaHCIvmNu6vy+qCHPB28GEHJpt6HyqiXM3Pxvsnrs3d/ubu
/OHEGR9e35197Ywd6i/+1kQHLLD7u1QJP0cTnrKeh4Qmo92Z5+sneY8NUolKVtCBo7N5h2Ezam5J
hbj/yQnNg5KtqZZj628eTg8mEZSkxCe5nd8yUCD+1blhiUBJln5GWG6fSPiM1Tjc6cOAM9d4rrTO
LimV66pVbt8/Getnl5Uimu1Y3EwmUrM/9g6y6KEvWhMXsrL4IHXlSpkC+MnaxVgm6kaK7uMQihz3
zxoCRxA6u7ahROS0bhM19znVvxaor9dQxNo2LYnFLk2emYXcN0i3ksQnEE7KTZP0/YnhpDe5HPO1
tCKqrksgRdrmzsDJzbU9jYlPxmM8JTUm9dVnKO+XYR48a719S1HiXkM9FVvm+BHW+MZvkUKU8dfE
q3ak0a/zVn9UMutOd8ihq4hIa2A7nJRrjvdrhO526wfexohgbJRj9rGYEZV+FHxtZXdnVbgRBea9
3VobU2fc1rwkWL/fzXMvvr0HDc0wDF0XjuGYb0dIrw0nNTGUTTimj/gSi3UTwU/STSTtAZlgyCSO
DbjnX4wSmvqz79WRElY1qTqqpf14dSUxch0xMkDqXkdT9aFt7cFVNeNohHLfO9YpYmGrABLxSM+8
/5ONnwyHknFQVx1TCm71N9/dwQwliR8GJITArdcxJLfIJhVU4qBZTSUFy/bCTNrkRDPbvaxvoUti
oDhg9uTUEBG0eKvnkEOnKD8v6ipxC1hCriGKS0qXa1IADOVXybAepslwq4h3CLXlDD2otFwBGbwK
Q+wcAq1vNi05EL+ONyOG7dCBxjtT61iaNb/6yZrx96fJVlVdEnQ4Fj61y9P26k0Y1FWvQ2CEX66R
YSnr9BZ6B/w8ge+W5hYGHg5NdS813oVGgXFjq3rPHaxDm3eFPpknQsse0c/C37GqbjTiB0M+Fx4G
ve0w+3fEUCCFuSvV5HGMyVIqobWdaLlJGa0zWZFd8Z/LWF6mfTOcGLbcNTPzALD0Ts9yHA37cB9g
k+k08bCWub4dK+UU5+I7pSYxirmghTaTOumkAkOUeIAnIIjyuZJkBhIPK6GGyb9s194np5LNJm7q
uZZnISxYSGgA4QMoTYZPSekgk18ThHHRu0d1wDFjqBJgPoqeC9pFVPAHlULKkBjXXWNckoHLiP9J
WCeFQGBz3HiCLBFhG0WnLI83gz2dRqoCZiOyNqW+pShA1RV1aSwg2DXVKb8qk73N2uBUxXmvRq3b
RvRH1sljm3o4T3gH+EQutNyLCDIS8mSIXW2NpkHZxoFrdh3URrweisQBgsxLIXDWIT6UbjXwvFSW
vK2KjsqugRJbwAtOCdNN1PFKK2W4MjHulWJIXNG1EN+MaJ0yhs9JOKzNwCNa1iekWs9GE0ot+jbP
seWt44LMlK/C2GniZ8aNvRmLszjtNoRqKJFZxvH9h3F+x/04/hDk6hbBmW0gNui8GX+EKrwEEytv
k1lRsK59UpvWzO418viZIeI+8b560TAt8cr/9JsZdgzpqFIjWMGV/ccRCOAyF22scZiAVOZW2dFo
2/Oq5D6YXZNNoeLaJtBP5k3x/hfrfx/7HHJBhOWOYZqaLecQ6tWzyNK+UXQ8SpTexHtLUcFdtt5X
/NQvQX8KZsrBqu9hAKOCQimhPLZN6bZpGuBqBYVITDaC1fUHPReboplmEM2hj/3PmHjdvX+m4idn
StrT0RxMfQ1pqW8CR88Y4P51Um5qeAcIkeXndeElK83C0YYz8T0zY5BGG0IWaz9Qu5XE3hTYpXIJ
PP+WaC0k9iK091RrLzvrJKmzm/kdKzXuSjVl1LOyHNCM8kXvy2NjeHDnQOw4+U2XdxfEIpE760lS
c8xdkqx2HXugOOsPdT+4cqSq3qfAEiOoEhNn5KTJ4/sd8Pdg1jEMS7dw7SQIcd7On/AlIb3pmZJZ
eHEzFSQWI94T5HiJGhSRvEzJf5iRv54b/f1Z4L6w5rmaJoh39De9XYS+nTsdpZxqgJpfyTOZm7sk
zG4q7OMrk9IuQQj2C7+4H//+avjxa+f1r25HdUoyOhrYYuB4WNXVI+Y9QXKwNWhk73enqf6kQzWN
ya3mqPPN/zbc0LRmqKtKw0khwKmmah5mGTmgOII8TtWio6mkFN/nsAPRqrCLHpy4XZvAtibdjjdw
o2rAM2jvlSXbKMiT+9CdwiTddlX+MQgQQByrmymBZJN0vuOqJm9fq+JuMZPzTmdEHkm8Ui/W7nyw
eZSpzYdpJgxRvUUBypH5aorUdONU05VehnNav7uIrHwEpaHdlI49EDGCXR58sY93ed9MKM0EX/G/
OfpBezH59la2xskQ4OrYNlh/duXKGsujnrT2OlfAXTqh3Mn2a0z98mzKOCFH7CKzbgmCnAe1pAKc
WejX2MmWlyshY3zwxlggMtNhPSh5J5p9uqLOaLqdSD830TPCKhYMV9mjIjw4K1NbGSb+RmJX+Kiy
22JwMUsCY9kSOpp9dqWOQAkADyFlYFYKhhG1tQaCcQJK7SxskmwTtyM5L2YloXCRmrsdMp7Cqsoe
U0GcOxqh6/nZR/hsd9nAVSh9hCYSn+QOj0jsqbVLHfEZrdnPwtoojaVt2p54Jpy19YpdQEkQVFJL
Spm3n8NsN4fysgGYWqxSvyQyqUS6sZ3+uguwb/V4ZXZF4Wwnc5641ki1OFNxVuUAbXv0j3oKLPBD
toayLzCCWpO/fK79EV8bmFlBqZx1Y0LHtOHXGEGkMLkPW6ukQ6LEtaL80DgKfAzCBK8XF0HDT6sS
3gX1MO6xEUjWg62eouB5SOLs3KZs2evpY4q3hh3WNyW1MTeb9Kui2Dj5teLdhbU5o28pjvZibRfO
bUBJwZ191Ym3VERVc7j3WrelJqgCE2nizWz2DAdQnIj0ue7zcedAK8fN6hERwNQNBy5ErReHUKSk
S4ad0wyoMZr6TZwr135RwPVVUZly2ufW8jcyjnfNQK21IxG4Qkt5TBgo1fgxHUhvi4GeMS7jxrEu
a0cxXGUgTauLNnUlKsKKUvmbTMOmuZtSRDN5Czq9vMTfdz+HE03EqF+ZLdDbTL2qlRQ7KHmKFkdP
apJApJXtBwtTxBY1fxfkIPT1gNEDSj52hkV8UsTBRTFoxzqZEkLf9DFSxF2CE7xH/tntrPKe5M0t
cTFyTBYTLeW0UxxCmsa+9SkEulCiTbzO48++FX4t8IrZYSd86lOSoqJzBGXqE0NbDCMRoavVfcm0
4RP50DWBN+rYKEYNAJzdKmi+lDrMlBryg6yJN0SJnP7IK6sLrK1d2Bu0smEJxfo6S0WwqiaF1IWP
CCre3E9WcxH05X00h+/tRFys9Aix5KNyrcNexG6Bjgi8qlmZ7YMZ925PYZYKrBKjQOxdeBGSoEr0
uTZu65niOfrRc44LRBeM9bbtk3GTJir2quUVVLN15Jufm9pr9szYLjtEG1ZDQpyt9Hx33yJO6vWf
oyQmtCtUUnnjzsI8IjG6u0IU92g9njHJSQEzegAO0d6tk94VqrVVSxzaK+bH+tRctM4BGMQNZlyq
q5kHaSFYbSlWuhJXUUa6QZhUlzUD4cVJr4otoM5DMIo5pe0m1a1qmvdawrWRQQNKP6PGkt0otbz1
c/OukVBS9YRMm7yY8nPILvVGsbhACKa5lWJNKGkYxyyfQmrS5pki5iRNKRDFJIZgqnKR2mitGAH6
V11WoFPUr4s2O6RKCTcAqZ0dujW5a1+hdvCV2U7taqF+1+jekyezcwN9tlX4RMaEk1Ybf0OG9mAk
4yn9uEff4SHXGjxNtQ9WmFLi8xssLJrwxizzjdXy6JhTdCkLgx4rnfK0LU2esQxT08K5Q3/7opP9
xxRGutXwTNgNSUCU9Rk0TAZzBtlnMSUY3cAX9z2fiFZH/8zpNh3IqBGo6QqtNcsFyYq3Bfw0SPIS
vaF1Zq7ljFrQqehvrTG8of6xx8PUX/dDguIkpzAmZ0Mun/C64XKFwZmtQHFscqQ9QXolis+PYBJF
RsWEXmRtRyPhzJT0qU6wUJDRytIrRP0rHkuBMgL+2Csmd1Aaoee5Aziz+AYLeLzoxSeLat9eBsB+
YzDdkG1WZTHt8zy/UfNpLcx5lhSSEuBhfwwgxBROeop18KVaDIprKvnK741465vl/aBlN7VvoR6R
tA8wI25aarZOoXwJk5rnKQp4WdU7Pc5PW1PzEJMOn7Oqf0aWAYnodt8N02cnCQGZkHayTASaTLwV
4n7+ZW2ycXSLKbd3awbcI4XD0GM5/T5qPpRdzn1JXtuJomsn0J9aTANdu0meTfTB3ZrSGEG2UbuZ
TRZ0RMnDQ8Xr/VjHMv42s3E0WGy2VHWInPz3Y1iVecZkKlrlIJY6bPyC4l0GfiRW7/KYSdiUPDX9
yvyU6Cgah7BXLO0pHlEoTaX8SMo5RcOaufc45y5Dd/KRAJiDbqTMOzcJ7CdyoXcwKNPV8lj1A0mq
vrNXsM75gFRDkiIvoWLpYh+mjgczN3a5whzBrO5btb6fSutLgnNpAZCS8ZenXUU1m7G6u4ASB1fC
oMMSYzoXWfcQQmp25Xy7Q2K+yRyLIwPB6JS1DIF+gca3JSKYGE+Mk8LQZAtCo/wmsGcOl3c90/be
71v97xkch+qBgc2oDZJdc97MoERupNR/cgelVQK8+iuacwROBjcILm1AJnl36APJBmKH1VCiHuFX
oJUo9QpICEQUHmgIeR/5vFVUo78bcPoI67Fwe01cVpNxiKbs6NnBUQ8n4XZtKF1lVDfv/wjjJ5Mr
na8RhiFVdc7K/HiDRFNkN10aoL2sWid4kZ5XKYNaqhS8g6NDHVX3RVUekgaQFkJzZ3p10H1rl/jE
wMyaCIfiaD9k/ZOnMvKgkXGY0zJxP53ogb+biwiy5JK1CnLvan5j5uVNLYLTMIXXjDZTWhD2vv+L
5lrXm8k80yVDw9wHbDP/v0mslYFjhB7p3M00OuPGytSbEimk3KzqdUyWZN9qu7gO7lG8Azs76DAI
/XCt6sHdaJb6qtIYWNDGMlaVfxshVbOzjPArZnjqL3KePz1N29CpQ0kyj/Z8YV5NeGTPlzhoKG5C
v8BigDsdBfbcClaqnj4xbMnVWDnjan5W3u+gn30xV9xQKVIQ0Jhvb1uIKuHizdAQMLtOFgt8T6O7
iLo8wjXQAzF4TzN1rfd++ouE608mXoZJpdEGhEJl8e0TM5mREnVRIzfd4DCugzCvWgu7L3KO4JNy
DI5+cXtr88X+MbPDA2qS3bE1SZVzyYK86uUcNACku1qC7WC8zhw+dZ2/D/EeJt0H/gCIKGQc+Cbz
8NMmzq0VpYelw/9fF7n/sX79unz9j6Xw/w+L3JrB1QAN8A9F7su5Cv3bWV59eXpd1172eqlrc5f8
QeAkLUezqOSRKfuzrK3p4g9N8sJ1yNsLqVus+VbVFsYfDGRCd6g0Eqkxhf2rqm3IPyzVIN1mOabx
P6xqz2mQ7zeWomuCZKEuxfxSeHVD9R0O6bxL/WsFnN2+AeW56z1cWl/1xOHlOK+TMD++Wr4f/U0W
RFqeqtYQc455UeHzbp/bqCimTY1+WzJt3/+O+Vg/+wVvEjy1BmBTN1IfojElLWuUQGuHdCWz8Pn9
L/inLnoTcxhN0ZSp3nlH8nW5a3mhts9gs/zi0f6no+s/XgCjqxMzxF342tbRRbLt8SL0WusXA9U/
9c2bd4djTqJA7d+/FormkTNQ8qe0bbNNZw/G/v3e+XEs/H6J34z7Pd+gTBNf0dVBu4vJpLiDLvZj
aDrbNACDCcb6P/om482rnck/okuoQh3BN5HzKPaogawDW3t29OHgK1h3vf89/3DTGm9qpLWHbfPI
K+UosZok1aBTOxQVoNaRqUmg/me3rfHmtdXg1j5llrAR9SimC36ZeTOYYXOFLJt+95/9kPkHvnq2
E9uA9Zqk9jFqW+YR0I3RdaYwc5Mg/PWLzvqH23cpkb36DrLxGTVsSx6x+35Ukg4lucr8+P75a/MT
9pNH23jzaMd2VbSybrtjXWobUoebfmKC6p3ozZ09fUiEQHIh2sRk8WQdrix5LfCufP+73wAh/rqv
3840ylyrxWTV3bGFJjP1zYkCMDm6sPx4bRrPCNeQKp0o5zIZuCf4gfABzaMsTz31PEWm/Ns/ZUdO
UT9Jkfr1cqqXfbRX8q+G5/yi+9/AHr6f5pvhA7yylw6g9I+GEpwYxnMZPoqByrkxnFUoq/cYGqSx
qzBLDX3jdAZLC9Gd9Ea4/kU//Rh4fz+BN0NM4oD3A16XHtUU35beQZab+n7a7PDR7expxa/v7XtU
6pBE1UgxptXs2FxR8vXcme/lwcBn0zjeBn39i4u3lBJ+duO8GZTSUSJupBThMej6z4GJQ8+g3oOC
XsVGVAAfhpNV5TrlxCVVgdI1bKWuH7qDZ0Z3UofiB0oCMph91UbTp8KyrkhokdsJ7+HBfZCx8ojI
+HbUhtMebc4qQL5Eg/bSVj5J9vpE9VpyDdGXGLM/8Jo1EsgNJUqbsbFl9hl63r7CPTaYpkurGW4I
C05V1du1rTxTAiC7Y5oi7TRd1pja+VZ/1lDo/D+cnddu3EoTbp+IAGOTvCUnB4kKlizfEHJizplP
fxY3cA70z/FoAF15W1seDsnu6urqr9ZHAD9GeXUWXfFqB91Wg8Rr9/U2jNKHSKDQqCTkoGkEgRcg
J3p8DjcoBbQDzRfpeDB6QosmB5T//J2m5I8g3zdjF9soYoqXqRI3wppyZTwswsCPQUcZqDgbbYLw
ZxYP46KbR8aVODTXoAqjjAXaV82wtLJz7Er7fhP0GCZ/PhavxKJLpU0zzgasfBppJiprdUc9tcq2
n3/0lYVUvYjW6A8wAaSx0kO+9r0TxisOUXu1LN8+//glIv9jvP63Nf8QRaG+JpYotQp+oFo6CKn3
k1lu1aJdjKBuKKSu3cLy8w/X6JFKxKVpVB76wQY6uylpD2CBqEtWAtnM5zdy7SIXEZu+tglEytR4
U5ve1VJ5nGTpvhLhF1/DslB8uAezbhS7qejKkCo6AOa0eKQVIXCDSd1/7ftfhFPJGC1OPoPG620L
MxwjkRyFU/xt0srq+muXuAiYo2HZZSWU2mulyaMWTpd13Z4qOUxvvINr0+Ai+HU2jj59MNdeDmcE
ULIcbzD6ufUKrnz6f+WKD68AhUTM8UDaePocPYlsdIQI/nz+ZJbJ9I9ZoFwkXoAt6AYLu9qzYwQK
al872GF4KOS9PjR+c4hwY1dy7RYuJrNpSSlAU0JU6iuUx0vNdzgifv38Jq59+EXSFWMeU+h2W3nJ
aP9qTRsCTzHfCBMXZYD/t9j+J03+8PBTtZ5iFLWt18qbtm/hZG/itt/7Pf5/7UpS/Z+0EKyqGamM
j9Tka3e03OmHi2r5hGE4/bieavubslFnl4auafW1D7+Y0YEWKTN92iwXlTLuuzg0XSwtxY2psCw6
/xpRF9M56zM2JFHTenanw+OZQaGmyVOVxHS3ildZUp0is6a7LG+M+6/dz8XsboSYaMnnYZGV3tGs
/jToenXjbq6sEv8tuR9ehF2YGKDrbe01tv4bhLGr1+bvulPWha7f2M1dyGn+3wiTlyf54RoYmVE+
LKWSTKiOvyech/zK5SnbFR2inoTx56Z5pd5Zpk07D+Lswk0MmF2+lJ5aWHqE4sBfy4NSAb7M532p
xgqYxJHMawi0DWck6oPoFXFj9Fx5Ipcq5TbJzIWO03pDMWC5VB05H7iPyvzcMTk+f6FL8PnHEPpP
fPHhgfgIyiD2Z4x+0r5dYCgcdeZUXTXzRdZRcPnV+C6iqD18frllUv3rchfhY24R3+RS1QKJ4kQK
fDgJWxjeGEDXPvwiBTBVXBEQFdOSbcbZqkk49wSQH9349Ctr/6WuSdEkfDW7qfUMK4wg3RUxz8yM
V2zbo83Xns5FtOgQdeh4jNdegEsA3aScayP5SW+86ms3cBEt/Eor22i0Gs9skSMpGqh5X7Oc1FRv
aJKuDdeL4GCN0pRFQKU8/Hr6g1Xr9s/J7uSdZYXJGR1G+fj5Y7p2IxcZQGGm+NOKuqYOrz2nY71t
69aDUvTwlY8X9kWMKCTKITVADA+d/4MhhdvcHjn7bfrfNz7/388J0fz/BqHBH7XOt6Lai4ux2yvV
JJxYy5HJlpB3dD3X3vqgLldmVYUODC16ItQEJ+C+tl1FC6vFxBDpgEHrYaDb6bHtleyI1c/iqoAR
XxZZ/mawMTKsjUlyJd/ndF5rWAuWk/ChMVTsPmQk+KHxXPXwoZV5qFZShtcxzS7mXS7Tz92mtLrY
46BtEtOoN0GWySfau1mPQ3BxSSkbyJhRMpS9na5afJ3PGm7L6zr0QTbBirjTqgSXAxmprlbQ15EM
HKW3bfcNaHe8j3UrX/UJx+xlr4QrtTSRE7cVJ+yfP+FrD/hipDeDlE4wsiuvK7RTnsk19sDZT9hE
iIuy/efX+Hc2R837f1+iCEsLM8q+9GpUIXs7s/RjbmjTn5KdlFMGdYLRm67dmLrXbuhixNt6GrQ1
eifP0mHYlON3yjF3NfwYk3f1+f38e1JxSvq/9xPR5o7nASujXvr2oe1K2tkDRCEQRoyvXeLyPKmv
Q73B5qH0Mgu6cUvBwGFRQ67QNV+9xPIAPyxnapemibBk9E9Kc0eDK4uMlT6PlvHt86d07UUsT+/D
57e4ZlvNoPMiFqeI0IaIbFYAaerID7dixLLu8+tceRv2ssR9uA5O1FmJCLnxmrK6t339rhnj8yT8
G4P32sdfLDSYS5IXVkPlGbXho8dAMhibUbXG+iv/2pC9bMXpNDUx6dsTngr7+6Rq2rs598QZ08pW
0qwPX1pzhHWx2emkzpzqSRUeaRtuS9Fj4TfrUZ++wav54iUuxhTK/CrqSy6B8cJ2nOvHLq7PUuqf
c7V3v/S6rYthlUxDFwjOzbwYcgotZ7FL78HnH72MmP8/4xLWxUgyyXEnQ0+EF839EYr7n4AW+M8/
+soosi5GEf1coqobWXi+GcNRlvLt1JVAMgeEop9f4UqQtdT/nQaoWWd/smwDR626cyD1eoMiP0Nl
20h2spuU8EZa+u8sWFgXwVyjNloZaSY8tOjrIrDWvjX/AWgMnQpNWa6oq8n2vzgxLmJ5PYJR7pqS
d52U7Xm2kWoEdh3tijRCa9Vo8dfGlHkR0DnWZ2XqNYMstTOcOR9/+nKtnIZJrbefv50r79+8yGMg
0CeqoSMDHMqlcaQ5Y2q/kVT7z+cff2XkXrY8BBFftawnw8P4iEOqJMSN2FCqG6/h2pe/nNVxrA8B
bfPe3FmntDJwtW6fLBC9n3/5K4ViYS7X/RDBk9CWKy0SlKlgi6AZ3QQ6NnzDxpwLGLXWtmrPEpXs
Mri1+1GXwfqPmW5ezHRBb3gYG5bwxviUi29BUa5kC9ODcaPmz5SZVk15zpFvW3jsZn9U7WeqvS4G
FZrYk8Kg3HqlRSqak83s34icV7bbwryIEHoIvzmJM9OzfHwbxxFk59/ZftaRD9K+toO0ztmI3t2b
VbxP+rs8r90Cz/BBh0MycwQFTKpazk4q5IA33suVFfyyPWOI42LGa6TwrJFaTPgslQr93ROw+n0u
ClfMgVvpb3lV0yX6RvVhq8myW6HQLbMDmNQbk3OZhP96VxcBJ9fbaPHwKzzRPyzNu4o2u2bB8ZrI
N7gsrtTuu1Fmm8/vWVvC5b+udhFyQj8RgxxZmdf2sb+uG47KMK0UsdPU+vdyphFMrYxpP0blz9Dv
nwfwfQ4NVdM9foT1qsCsDbFv8VdNm8cskAqnxAkCRaTiu0JGRV5l8/OY6YljAE5xk5gtNywbsar6
EGNA+pBqSU1c2a4LJ430amX5Pr9h1BE9uHN544leiRaXyrgRHYPR+XXuAX/9q6ohYnSrvynQ/PcD
FBeRbs5AU8qKknnqFAYQEDRS2ApAiGZjyhIMN7KyK0NTXOQyo1oiPcZa3dOM6s7uuj+i2onhRdAL
+PlAuPaMlgt/iEmz2RTYtPWZF2Rgq3TpFPvlrbK8emWQXXaLouCfq3Dm23eq3u7DcVaABs/13pSS
2i3TKGCT1KCt7CUrpfsQxSRwRu0UA5FCySZF27DsSidmpX+YKRYcp6ZWNxbeDbQzZfMRIRqs5wYS
mks1TKzCQRtvJNvXHstF4AwW8maX96kHmswtMMpmD7H62hO/CIDRPOdaWgeJFwzKDl7fs4Hp3+cf
vYy9f0xqcZEbmRZalCFtEy+FkKcNgatYoQMT8xEc6amPz9mYvH3tShfBCgdo+rE76l1zV/8Osbpx
8mnajDiAReC+/bT8HkrNjXXz2ru4CFVaSnsAoLvIK5qUNtygUlbABG4VzC9am/9v/VcYF0mRlktG
OSMZJ5ff9Ea1AhHmDMZD3tHKvMmgoEvmCGr8j20qW3+Ek67Mi2Xiqg0HzA1fLD3cGBwKBXZINwX9
B8qTBIx+Dp8TH++X8tVsN+TyTqKpT5DUcamKtwN/N1q6eZdLKIH5tXhnXISkgep+rOhp6o0zXbgI
YBsZAuznL/zKS7jUnMY8ItWPisQTmXocmnFjju2NEHQtL7rs5otsunck/M2IoF4m3+tK48q+V8X0
581eLMTWF/dldyOiXruRiyRMC4YYl+UsJa/Xc3RO0RYTkhtHIVcSSGO55odgmmZREk6GyDxD7ANq
YhXAvy8+/4uoAcs0VwYgal5sJwktfGO7KynN3XgF1x7KReCgWJdn7JsTTyvwp1AiL5CDX18bOBeR
AthvlmR043lJmJbQ5np7Laa8Wn/+6VcinnERGzCMs8TYq0Q8K/tGJYbGdz146bTxbMbaKRHJL7ww
b1zrykO67PQuC5W2pqqLPTMsnqOetsoopAj7+Y1c+/CLuevPg6UN85h7Yz1M6z58tzSz+Nrb1S+S
iESXUfcpVeIpsd2s+4FFARNKdff5N78y6C/1tDNVqUAoEYS6Sn/N4vynbqTrEBzDjSfDAvLvZU1f
rvxhWvlBmSQdXts4wC4G1sOJYGCIlwFT3sray2ntRJh4jrhZD9Ay2nXYvgoeojqp7hTMKxzuVnYm
0TcF3UGctE7b1siNhuY3tpJ8SAqrQ0uNk8oHgZIiqHe7VnSOnk37fnidJHYedHgkUglrcyVIZTU8
wNq2durZI86LIdloxr7o9r28WUI7nEsHq7wtP5k7pGiDTDvOptJCthM/emEcfXwAqkwH1Xzmd1Qa
c021XvVlmkKaVhxdv2eTfmLhsPzuZ4QblqDpFl4nL84qhFvh4sfagZk4tAZ9y1eozPbJCGimV/d1
Nh2N+j3O9qgDzQwHMxpSpqrA106j+2ajjMlK8tHoxWd+x5IxYOJpKiMKNlz+sr1c+U5kv8Ji3JZx
uSqbBkTFRvh3sf9HGPB5lRdWvV4uD36qr/Ai4Ujed/K6OnBCby/+puZmWQsnCvhZn94XSnekwPHq
2/DQE0yFHpV0WqkVfzM0R8midaCKV75DYLMPDRu3q+lfU77XHE+I3KDLbtgV+rDNFqKmHK7nQHGa
9qyKU9MBRGQn2DUpqAllPc4qsr9utzxCnJld9omdvOn8wqFtweHdRNqP5SZBoXMYTi+JAgKwd6EV
LXsrKxFnyheOPGMIlH9x5l0sCOHA8TVstaUNh/YrxTd+BFSGP5934sqsuFgRElhY9pizAel1+4Xy
+cRjT7VVMeXcWi7kG5e5EmH/Y6N9mHxWUYsa8XRM+VxgOJo7JdnwLM8uzcjbvis3gAdvRJJrMfBi
qaiSqkzyriHH6EJ9b8Gid/SRjvTPn9e1OHWxVEAOtgUclsJDJPgUBtSdu2qXtNkNWNwV6a64FGtX
HMsbBjJTL2c+hCPGAPVwYMKFnbFmTiw5U5M8DPImENqm0GRPaV8+v7Mljv8j7b+Ub6dji+6JvNKr
cAB68+2mfC5xIyM8+dWzhiz9zuqmW3q3q/d5sZrUdko74igizzIi+TjAJ3mQlZqe57krtmaBBRGw
cpQaeLPPQBMUe48H8Uxbsi2AbSjlOips68aIuXbny9z4MDhNweagTrPck+OiPOuqmt5JwSw/wTqA
VKxPwbqL01sa2ysT7lL4bSWSLuYJKJxmJb+zpn5prGpby/T+FeGNMXrtfi7iRdpqc1Yj1vEUSD5O
SXhy5FinZ33A508d2ONCyitulOKWDc6/hs1FADFHBR74mLA7l9ufhd7c0e+4VrL+vrbp+kjaiA52
38n8YfP5ML0yvf8rRX14WRbwyMxIJ8DOQ/GW5+V7Jqs3OjqvzG3tInJoYd1IFpZ8Xqm0RxvUC+Zk
PyzR3hhmV2Lgfy2YH7751ElJG+tq7LWKfg4yfVlA9zTf3WPQttVm9YeNg8utdOdKtnMpJy7ipm7l
AiPFiGbp+ZBV+xCBL3+U01kdfsmC+i3w7s/fiXJlxF0qiBUMS+iZ0yMvlkLzyQDj8QuyjvxXyiEE
rvM4L3USGA3/OpgbbthADIkCwhmKgnLLd1FP1lBTLu3xveyHol/5uHu2LjZA0Y0N23/9If8Yp5dK
5LqZ+kEp7dDrxtxJDBb8INjliQXO4YHcZyrn9ZKF1e+6HqyW1Mww9oGZw0OhOgF1gN4rFv9m9kp2
lDG7+zROtvyEnXorsjVN9OsA6kutr5f8oggicqgM1+THrlmYWCUl0t9y973vbqwUVwbrpfRZZKZc
GjH3w8kednRx7NJ1/fnr1A1zGfL/eloXyXJtFzVu2U3shVYGB6OtEtxGIT3VnboTmmQ+6GKwdqpI
3hKt6TaWbddrEPTyWhnSYIuv12Mt0+4KIczStjS9DsAJRlA1kYQgQy7sfcwkhpc4ytlLotJ23Ep9
8IznOk3aOd5TeaNkqzmMVceMJ7zr5MmC8NEXd1MF2SM2kgqDCytzgAn9whQqOWoK7hVVaQCpKJqf
Ia4ZG0sd80M8CHVb17V2nEgL3FGX5kOrzNpdbzDW1Ln53sR5vwnRZx6Q22Gs1GBANid5jZw8NByQ
VimI7pKq/RzW5BRFt5WwrVoNkc05B/5LlgHAJO5reYNiGO6nWvbupIuQWk0oHYWJv03SJwkuAQCU
EyWuf069nD4Wsp5h+KHGJX0QffAgp2r8KGT/FSZs5uZwrF5wMGAPpECBwIF7xn8ATUYTphI5wdis
db9lkM7Dw5BDGJo50HR8Xdu3uBmsC017MMKAXUPnay5AbpAKzWDuGjvID8gUzcpNgj7i4FM70FIQ
bJOqeqe+/Tsph2ivRinayFhVnqsC6xl5aLWTzbH+IcnSYC9ncV86uTb097mcttuhHbsd52dPo7Ca
FaQ5/y6U6mmjd5I4AH3Pj7FUxivOtasX9mALbtoqxXscgnOYS0yfAF9EW73t9PVkBTln1MW8TqZO
uY9bDvjxckHEJGjrx3x8lQfBvC6H+FWyqp90skeOmdCb1UTQsDI4S0F+lk08kyqMBqN22odWv1N7
84nGlm0XxT+GsczWU0JQCoKxhWNSPZlaDFcj3s2hSfe+2hMdtOg16Pu1XbLyp9VRDjUqbxjEVn6+
Emn/uzGTdWnWLg5HW5zQdrDp11bkO8RWvI83dus/9kiigt6+86f2qIy4pifh/Bv1l76dSNpmfxNo
7zIHFeDgRkfXNpqWQsmIOMzLXDI7n0vXA50mmPfF1V1uFrumwXiHBgQ82d0oh4DPb5ZJsZVt6GXd
6+hjUTm+tfC6W5lA29drE1pK2b+Bh9lKbKWxaixWmaqf54GzMTA85FGPg1rd6YxiUYkdzGP0mRk2
O2n/qFIFF3bewxSPpn3Ql/BdJs7PHPamJz8UkhsZs6uP6o67tpQKWIAWHvTAcLviXY/TN7BBTEix
nnnOgMIcI3+WgROHUktWJ7mUUN/7PnLrNHLsqVgbcA35pF7hTUbTbvlVBiSEgRm0R4fBwqYhhQmS
eyKTk9rVitV6W5KQTrFA0AufR0n2+L1kSrnPak5EjeZM6Wzoa29K1VWTYvwIQbDkX8/VIWfrYXfU
eSiwjaG0as2nVuFtaCBmx00Jw6AZelc08wP/xwif2gYGmuqONGVyH232CvT/KGd/RmlsaWgLXUPb
lOqfJIjnFWW7vLG3vWhOuWXu+3Yylq9v1Gi0ZyUGTQ91XntX6fmvprMSIrzjX6udiT9aNK8DLNw7
CcYFA2rEHbaNKtUZeYBptZfpPywEStHljQn1DK6a0jzOMYxrXkJyCKPEgfnizFmGB1HrEOzpHDN/
9F19Ak8v7yiDr0pFx+c3ceOyp+k0ss6hzmjhZIvz3NnlWGGz+MkMIr0HZd3hq4ULmK/tJmD90KvO
WJsRgZQdRk74AxBEA30TR/UqLdK/IBwPfM9SSc61X67Hmtk/bvJA3YcYWWyx6AOtPZ2L5mir+GpU
7QPvKMGVj12t6jJhR9VefmRKzR1/+LGxk+FmPPpRuabx+6TI5TLeUgr3EWDsdmi65YVZejCszHj4
3Qb+XyqyK1xQzon2uxpbeiDMI+YsxyEiLDDYgo75E0n7MPPXZf8ypz2mLGO5Sttyx6tbspTAZueB
rWmLM4JS566iRhie3YfRfhkzgJYaigEmWM3Z/CN0mDFzwoqfuVowuaMqLSNgqPWHsn0YZs/M8XpS
hkOJWWEz7VURbaDcbAIz/iaRRsgpyFX/KcIHx0a/HwLfXmY2Y6uZoWDRAtbnv4Kq2w9R6gRUkTjx
grSjOHaD7cSoOFbWgW1kWR3fxsw4jvLwLWcpaTVEyqH8vgz4av7WY8Xl25SliLCp/JuP1+fXRP1G
y9eqyOgv7OU7Hn/FeFmm2/JVloskFcmRtMpT8HS2tMMmwRlNA2masWuyV3gz31vmCa+4ncVP3fRX
XdbvY7oCRfIbgiPI5sKJ5x/Lc897GhbL+LFLn0MxPyAR3qU5QGnL/La8Iryb30D9vKtKdAqMUrjD
hLtFE9oPGqEgtuV1ZJnlgsMCVpSOO5DxT5JPUY1DqUhrp7Ue5t9xX8aSJ77H//K+VuINypsXjnoo
/VujG6sJh5OThiWi3h7wL9y3uW4hgGukx2pkiOZJvjMxnQxrY171vpAxIutdafJxoqXZeP0fhDAJ
+5d8nm0XwTmefYnRQcMk0CrKYucVUBEKGX/qbO+kLBCrKOrUxShzOyj9ccZ40+qtI6Szp1oeX/ui
eZw1CaVuvSlnmW0m0zcJQm8YRuZ6xB5H/0ZB6i21p29NGBxSft5N/ch5Zd2dSmH9mjIMSAJ/k4Ee
pE/yGZ+sGKlD5vZ6CYxTTtfGqOHAHPoA1HKitBASvmhIpo2yeWHdzJ+puO66qN2Mg02MiMyV1kYw
MgaWIH9J2mQNmFExAH211ORFKbQQ+434T2MqR7Kp4JcdxD96hY1ek3QvgN/8dRgAroupa4qoxhu2
aQ78o8AtSqXiVG9c+RZnVgUXmUb8VjP/Pij7Q2zEx1Svf9a0RTu1wKt1ISM7WtM+03wKIH1ioYj0
9yHuiejmdykAuqYmhyxs31Jawumk9vWNnsnTCT5hsw0HjOW0QkSnWerhlZeF4c4TJoMNDBi3DCK8
H/3RXhHWwo0ytb4TVxne9FD5IDPm2M5vkmkegnU6gW45pShjvUFqm5n1Yy7Vlc/xbvAN4L/ya0oU
a0DBHJawFEvjzsq04Hszl9MubEib6gAIDuQG2T+GKidUhHXNXvWDpD4qI96SU6mG/h6Cs/67kXyy
NgBK+gvAkvg5LqyqdWOEaaS5keGvUlQVvOChGiH7VZO+5kSbfElqfTzC4rFN3NbWFc+eRzBJYYt1
vcuBA9NXBKNZrRVFbXO30GUJBv1Yv3NrGRDfrLVfaSzW3+pe0tcwF0vXLosexpsqulOXRvV+KooJ
mUVSF5vKYvDpZoPCu8jbM0hSgFCztah9phDtaiJtbaxlt1DvW0aOhTFeHMMCTtph8SkZugeZUyfA
1Fm3APCLb0hI8m9BjTQxMYs/1phTk80GYq72jklR6EhFbvwaMSDBHwOHjCDU2lPcdOrKlIj7k0Ch
jqW3vvJxgkodvxdqzoqedb+NSjI2jRqosNeLxHSgYAnqv8vGoaP/J8OMbj2Vk7rK4OWtUuBzuyA0
EcxDZ8OlRc5WkBNsbkkWqzLkZqzIDmvATU0r7pSmUF2D//zRDm33OnTzcMrQ+20krdLuozpK4g0d
WtLTgjv/jXVzcNaTaj5mtdrAypPDgOcrDZObUwpypZT1QbJTnPci8FtslNQfXWr4bmOMyikLZIDS
tWWtOwOHNYwJDQTIOorXUpZP46gRrydAsD97kfsbWcNmCOZhvu2SQj1MtWYdYSrCiq606SkLu+qR
fhyaqVVqpQ63oLn0ZJerqZW0O9+fpodet2w3bYYocrqok78rptSum0bq91baNi9i9OWNHBaYRMTy
DyWKf8mZeZ8r7AK52eaUFvrsEGHJbJRu4DdpxZk1Bmemgwyzmpz4ahvxylgE2qJhzdDSlnPUxr6n
d/QxtvqVTjpiDFAKrPlZVqGTaTlNK6E0r7JM8YJa2IQRljZ13E12crb1YtPNJNSpyB9iA7DgqG79
ir1To9ZPcQdSU4C2t7Vn28ZVDvYvMEJBTy95xmjvGrJ5WQOCWdmPQTqe67xDjRQMi6nwjxzWqKvx
a04om1tVlbehWT9Y+mQ7Rk+CpyhI8ue73mwWG+1tHE4bH7CpM9jhUufhXMdqY1eTayAPivwHQOsP
U5YKTkWGyVOlgFpJD8M0dOxEfuytaKObS7zIbFrne7xbGUSPWTq7Gd0pBADD2sitxV1rG9uyX+wq
JT1v1kMWGfQ+ADbKCeRtK3iEwORqPT4TihbDgjP042NbJs/gPTeJarOW94WykmUr31p6a95NuQas
C5et+yKQrf3YVhxW6b6Gh7ucaFvV6EgPWl9SDnkul88a5yPZJpu7+9RkjzDZ5fCrtzT9rtOgE2dq
eFcm/p0owkd6jxI3VONNEmKcSTXVyQ3pLEZ40RPGEkhK3ywt+pUnRbk2IqVGVZr9xhT0fhqjc9IY
G0DrnlCBlxZqCyxWLx6GrKST2ex25SI7xFjWriCgs/i1U/cy8YF13/0a7B5ccmHWTgwO3wmKDDhZ
l/1NMAZ00nyEiIq7hZPH2t++Egyi4Yx5x25RXnV9vtaz6A/eU1DX6/oYyfm+00JGaWVul/dupVXi
YNdMcC1l67mxK9+NZ3NVxFqPjNj8PtTcn/BDqG22udWFtYWusKHM/RinubnxCx3H0DT6CwkN5Nec
O0vvvS3MdxuHquWuqSU8ZPn0Novi0GaM3zCX60c6ueKDbpbirymr8Q5br/gZSzWNEJ/vg04a9mKy
Folm+xxU8gny90Fq652UDO8tXqZW3x0EZIMpnPt11bGtI4mPNhD1lFWHr8OoBL/TrgOWnWs7v5AI
CFLoMPffLRUhQjsh3EOgAPugT350dWodBa08K9+GTd6Ar8VClDV2jty8XDLWMT5KvC/OQceKM8kC
xuSsnGpZip2gzd76rN0nVnW0wvkuNsNd1Bs/x4zWKD3fajV04yZI77injQ2Jea2wD8Yydd23wS+4
Jp2DnARw7Cj9SMPiKCO3XIs51DdzCQu0s7C8U7SlfqOjHk9sQ1+3iWU4khifSw4XLCKByeZ4zptD
C3uk6tNjYs/vAQWRJgSXmxfBPS6DkB5ZDB0zMB+sqjvhln1K6+lOU/x7q2hIDhl9ujreZ6pyCJR8
aad4H+1ol80jhxW9/RbTuA5FmeNRLERWbdYdyZJgO8DLnKjkjEJZ9bV16hv9QQ2Mg0zLldNK1j6V
7O8mnsHlIJ/0YPwbK+J5MFX2/kl30BcIBZ0hp6wcvhVBddJ644worISaQS0I7ug+UscHvbW3clL9
tQpqnXLQwjH2fyA2pJfBvG8gYUIaPy5PIprs58w0dkZh7BPSSuyEFPCcWfA8BvJ90Ge7KEl2fVSX
iDCteovg0mDYglvHv4+aSf0kavO+JWt3olg5W33z08DXYGfYOtYBrd7sMmpTOw6YZRf5LolCVYEC
CQ+YL7z2o79lREccFDTrvNFzoEsaL1OCgyFG46fGPM6EKjGWqK42vB3Xwo/y1BR2t486Iz8BoK/c
rK3qR2C9xloqpgal1ETqagvoxGoHLTKyjHA96fHvKelfujFKz0aeJywAqnrMF8kZd8lYl0ZNPcmd
TT9bpyjMkSm/S7VRe8P0ffo+KBECSntKD1Tm7JdqUNR9oE7pqhFl98PM9HhyZ2GQv06dCH8O9ZC4
ECJ7p9TTwXSoaSWbMfMN6l56f6galktRjUUCf67vPN5q9Z4jC+DsBPMHjupjpdq0U57cG+SRjwnU
+V2cqTInZQGUFCWf4UQ0rduh/F1XrVg66aw5cDrVmu9a6DYPvtDLAUapHnwnbeifrKnJKV12k6MS
rvCCxkY3kM3HTg3q73I3A+QZLAVbYBxv/XhfxkYFycfQ/Nmhyy09sDFhu5ua8HCBMbFs1t3g6qKI
t2SbaNeqrgmPWinkQ1VP5aFsY2v/n7JyMNLwbtJUZZ0PqrUKmj65q0BYb5S+5EA9MutVFs/y3dyV
pisrveyyeKWP9pxZv6JB9kJ/nhYGaTxiVB3Z0TrBiFUjO1PrjV3LekvGooQwecPeptJbrlUowoul
wXQKQdnuFGxAYbTbBNpxkNeSYlabIhCIQ424N3dB0kXfarpYtsgfJzDZkbSr53hcW0mMoI+/rjDm
4XCrog2lmlTllCijtNJbPd1rUZqCKqKv7TVsAuVNVMZw6oZMfYm1oWodKR5xCjELH8R4Vt1N9fgT
12OqVtxBeZplLVg1NDu8QVdoVlI/dFscxJtTa7TGbgRCd1fXQXaHyto4xElav3S9pn+ri7Y8jU2E
AUeQ+o6hd8U6oFPWsUJWFrmt0pWe5BrVYGTXs6UnVOdpWqNSSYBecJypSTOeoXbqizWUs5NaQj7l
Q5OvrSDB7CZCgSKmGguOpkiPMu0l90MNrbbSm3atM4X/D0fnteQ2sgTRL0IEgIZ9JQGCZkiOdy+I
kbQD7xq28fX34L6sYlc7EglTXZWZlRnUku686prpWNiy2+fK1cEl3XHnOZM4pfi5NsSa5PI/NEl4
PTFkEUKK/7ITeizDvGuljbSwr1WGCiae1zuh0jqql14W5s5MZU2qSEZiyt4XTfs3T+YGPTvh9Oik
ZaCaqov6IunPeQkOXOrWErqNmMJeV2a3l/NU/IiRPTq91uABJDKunajkyvip7OqlxubnU3dc48BR
ZNxlq0FAud1G9iJk9nl51ynqVv/fHKdZWBkpTwmYf+AYogljOREI5Cek5ArBQDjYCgCgbQOn4IrW
+TDuwTe23ijDQHV0cQRvl2bvO8wA0CTyS5m4aKc5uQOcbVmguI6HPsOXV5qreZCxa3NPk/7qTu4U
+Cjabz7JzSdN95xQaJk8dxh67mSTe2B2wvkmlQAuMdeLUHR0igLW5rHtmzTEYEAdqn4esUtRKoEo
6mMZxH3GFTI47T02IA6DYViHKcY7N+1qAjG01v0YTA1/aBLjdz0BXGGcpuN3pZIlMixFJn1sjzgm
0UBNEgNwHb58p4NspaqWQbGypFqVzn9alfdnoTRa0Ti+zn37myggkbq61pV8dn3j2nfma+YUZkiE
5VObL2dGuOuYVb9EPA77qjO+REEnXRZzHXTEa2MxbpGrUOZ1oNlmGxRzZ+2anl0qLheHnqW/Mki9
kHt/6dM0Y0el+FN6HQs+af+6xibHhpcau3hp/hb0z40vWZ0hdcUxj3o+pjujtCOen79yHl4LI7tX
vrrXnQ1MGuOdzPFbzelxaa2WBCUaNg/BkszbIxz4KdbBNuXWkLvZqyxZgvCL7J39lBwn+PFTL1eH
udLgkw7pQ7wOar/R9ExtPYNT+V61yZs2WrekbDGj937nTpxsr/goZ7wMiljT94kDPSzXruNYWj7y
LTegm2rgJ6e4jlvhldXa7nxTSUyw6oxJ0X2Zxm4IdAG06rTvq2HccOP7o4r5u0mWz1GtJ0me27AC
PnbKfZ7q/MbG2G+yYCM/ETXeZ4dWNs6bu50WVS9KULm+2nUGOUgiaw8rvSygY4jHAy2IgBuyIm+l
J/B8bBjcQfsEL3mE9TtWcQd5Co0jBbBC7JtHHib2NLgWUHTJCcl+cuWQ9vdEcX1UpUvxh0PNOn8C
kqFb6FPtpus6ayDTnH+Cm1SkW5FkBVpzj3VmmQ7SYlDGl2+oYs++Oqe3rJ7lZN2dAtCzNgk885qW
Nm74t6YmW8ir87XqiXsSg4nqWpXDwU5J8WjxW99vcu2q4AjKGpNyPzHcXJbc8Hdxnrxrcn0nVzgP
4wUvvbTpJOWaRrr0kKw5xVDcyKByDourpYeqRQQITuuGaQzUjRF8qJGIRQh9UYZrp7K/c5PXxyZN
hxuGnA7o29QfWr0vUHaPuNLa/t9EzPJoZuToEp1FBz73d8xqC84SjNOTZZOSO9kakN62vg02LWZa
iDWcra5/NY3xH3um/kPsuuZOTlkfIrUS59HV6qB0iF3Ag7m+eVp9b+ZsiyiOhb1LJIAH3vB1lIpk
CmlffCqTNM9wwMXeIOFj2hWNXR/Wgux6Chpu5yQ0v+q2InZAdv/laUIxn+LNfV2eafeWO3Xf/Teo
3n5xKyzuKfi62uFLVQQy89qL05G6LgutPPas3oZe6fb7xARB0CGRTrTm8Z5ozfZRVNoXcVu0Ckla
vGZsxoeN7gKTtL7CbMAcv2nnkkO/SPcKaGntY7P7Ny0sB1d9UtG/pjXQds4DbM7ll4ZN/M0Yjd96
rhrIuwYqdE7JJLHaFvK+m0JzEjrDP8lUE+DWZPNIAXmzZcYbLwab1JaUMw1f8CCfLHlEBcH07yOq
nPO53Nl44e3HwbD31IE61BuYVSCRNExTkwoBTpkRPVRph4FkjrBL7OJqcLw+64MaAkBQE9rT4k1a
xBLI1dMpotz3YhqI7sIAc77VWCRGs43OxxqWz6ZH3NAaif9E2ijTnilCTcJDweWvJ0GTd/Tk5Own
F/qLI9+AIEr9x9gqXpaytMI4H3vCxURzMhPDCwDwu3vGP6CR7TOyjGXfWTUHpMI7zMzTr25bv0IT
rJ9hdxwa2nEKE40CjReOtafTh5IWNeZ9bTk/d0Wydb8AAZZj52GNg1fQWjN+/57x20mtQnZpin0+
8NqvLi3FsOpwob5+ywic3VMCnxN7EsDRDdcMVcB+cbRbLqQCuPURsVb2DEDc6oeK70jBH98ZSH7y
GdbcGjOC55X56CUqi1SfnUXWvHfp/JMkIFWtTshXlbUMVX7fAJanYFZTv+57pqY9GUJLlCzzP6yE
IWnq9YWIPMX8MYkw9fIJpgy7s6mFipOVvtzdhcFsmLi9hpgNQmq4IAS2Wvu8xlIfZrsPhWzmLcSz
4tbZSdC5yw/p4nboCuKHsH6Lo6En1dUq9bfC9+wz9H8dJNW4Bl3PF4gLjQBtkwkVr4vmYOfEpCm9
+5vV3hThsjDTmIGWKz9D5ksXEDBZf9FUfQImcMQuJdBqYv41NIDQNNmchvQCYhfwamcKKuCQWfVx
kO7HpIZ0b/ZEkUmZk7lStKDnfB0aZCtQAnGuofWX2lQ5uVnZVWv6F82mrOftfLSaFHhjndOgBQym
h5xGbAD096JsFIakmTq4uamfdaWVJ/ra5kkSTYsax3n2bS0PxZCXIYsz97YhGW4gvppYKH0/mMzG
qQNLH1t4ia7NUgVNs+UMGIlgZM0N6qNfHkybQT+uSuNu6vgPuPkGM5m5CLMVA/Cl6pKvzMfdXvNJ
tOta9V9uc8SlpfpI/bYCIGyaQKIdDRhhG9z87fZCOByQzGSYHA6aFTTWwqmhoZdmBl3ebUt+a5Vu
PDVxnITWEFdP1WRB0cbmeDXctI+wqS8D13GGqJtT5HGzt+7ICG0O87JOL4CZ8p7h5BaRMmi+ucB7
gOOSsEELAwIt8f3POXc8jA3RU4/gYVeJQUQ4GJU4tWVRhXPTrhcWYDc5t1mBdOQqSBqdN3WmZUia
8WXusuo8zHV+GAuddLMl5Sm2tD4EjSl2DRlNu4TsssBtDZQQfW89MEMsdx3Sgq6lmyTcAmL3pXW6
p3rWh7PmT9reKswERt/tTkk8+J/mgDmlXZDdWSZpHTXrVLytQ6UfisQrDmRhiKdYN5xQsmd291tT
nHwN/EWLlR+kuEWTk8DnyIeh+E1l7OxIIO++J6DmQ5r07YsEl8OYph1JhYw7uH1VwlqKkbwIu5rl
oeuKBb5g6iN6EcAmTfP+6D4ZQCVpra9Nj3FNPA9WAIGiHsCq8x83JpfHJDkrWOp6eiwK/QJRfotT
HwjEXZ464UPvaxOXxIuZJFWt/iaD7d9VBavZxKo/SVA3CMOx/ANR6iVnpzdn70NJo6CeuWBuLcqz
8VQ3uf0lE9+5gJ+JaV8AVcqdLh0R6A1hhsmA35eRdzJwfMRR2dIkJ4dGOzSajI568rru2hsx5j30
XtC2sUdmhjv7N2cx/60J75dt4GHrazDDxUDOFlZSGErJAozGyHCZ1TmQhUSBQIYP+N4yG6cJKz9i
Tb2JrMl63sdCysAzkVe4BmagfYtcb9aWOXQLyyMHExx7SeOY0lbU9gNhHmvkDA7V3B+8BDWSXK5I
aJpbrqes1y9rH9VJMbznRBgAZcRiPNbNvL46pCI/tAwC/4xVb159OutPdgC9pyFb03CQ43s5c4cL
s6iisZZGZJb2+sBD5X+oXDLWKquLFlcuAfXaOXlLh3jCUlmo9KI5xH03Pk0Z5gok8ILe1unYvuSw
Ms8VqWmBnmiI5UZLoJCwjchwLPGjrNo8oDdLw8RYiKfRNOYjQkiCHnLix9apYhP8G1FIVfrH6+r+
SINvE3KUtm+Nn8twBqbBwDifXvIlm8NZaemX7k7inoyV86myfrwR8zCjbSBnMO4FD0llaOFSlYQd
jZP7JOpGf2371P1jVUL+xKvrPggY6ae5FdaX8o3irjIH/VGlg2FXif9KXHb/RQDOGqF0a45EKNNg
2OlAvvoyvXZtPYd2BbOExZLygsVcswe97OVxKC0jkGPTfzYsfhzkSKaQHed9ZNh2+T7ren8SMXgc
e57mrYL3CzFAG/+z6rI/+Q7zeex01We1QtDpxIcF+jSLZ1kMgCmpnexbMVsIN5o5SKyUMlm06QUK
nZhPcJ3AIeLnM3ftmHo1C4OIlN6+2X0Bco3E/IIh3nD2XCfZZ6U/v86620TKg7tEPqrp7+6WAsMO
Ni1/6mjYg5gcc4lmNPiyej1bvQR+XHPCLg41phdQgYOhwqJ1i6PTszc2D6U8202jXafJJk9Y8D2/
zNpj/SSumfnNvJv+1rk37tNZTidcoIH7BT4zJzzOuht4NbtBtMviAxus9EG3mxkfIIGjYF2PGkkd
1KFApGp+VLNYT6Tzkqk8NfN8wPajv04iX+96mzAKFLV2XVX8yes9MTSuJKUZbTwe1ylDM9Yivt/X
mdNi/NdOv0ya4F6l6sa3ZVjyk7Ab/z9PKBEQzpxeRjJp2CZSKFRxd52uyk7TaMgApQtE4CEDOq94
qpGLpHE9HtPB8t/smCZnb6uGi6SvHjsvOeG/PwSNIfyhvblaXZ09pG3dXuK4cem6+nH8N6e09Z1Z
tNZ+Bc5vdqbToBZLxfSRa4X+OPqU12Y1vDPK/vaP5c3iTxLHZdiKxH6xctf7twqihu0hN85uQyIV
9tDpl5Hg3QeIUpHf2U7dzcVMkfHeiKPey8rnkqL0XavJiyrCsz6Wce6vaWq1RwUFfNHbzME1F3vh
ylun72QySTLoW7s9tMJRJEj16xvug3Xg6cn65PqUYA/e6WKstj7s/cpYPPK/zJj8u9ivIW+KMnBw
Tw9WQv2CNuuXs6YXNraMaXIorQxe01TDHRxK3wKa09ParP6hACO4d7VWRTYuWgF+Vw1CLSuNlMmB
2iwC1WHr/Tc4qDwa2uFrN7T+n7T0I0XR3G0Sg3smmnmnicLem+PY3CDb9MCVdLZlpY0B1zvBHyFt
mEh0tBzLQqpVDH1LKF8ReZh1I9vjOSj6/k9cuuK77yBMMS1CeU2oCTvyFVy8XayHvDYAFRluwoTQ
IdzbKhX609TBkM7OU9Zk85PTkz/LtMg63NBmw3qq18l9yQs0hoQHiD3ODkuQrKv5NvjLR4fuYO9V
BCznNX8Jckcas2pqIos7BGLRIEss3ed0bd6zKjOfNV0MF014IlqSNA2yhll+XOQpB1TdVSWACUPL
P9FUrynCV/b6c1vb+zVYJsAN9iaNZ5rfjrO00Dv9OP/VPOZ0N46NQE1GGemZ7xwnzSUVdXTZ9R7r
dUTFhJzOz1Y6eMMT0x/sNuGXVVreF1WZZ6MZh3MdU5N2nuidM4KSI3keDSCETYigKdydQRrqjgmb
XrPze4OQGFERf7ywvoZ17VMeO+N/XJz1O/dsJ7Q0Z9q3Nn4kfkmIjtehUQBYnE6F1f3BkQ7KZLGn
n3n1bTbk4o9R2f/iev3rc9MYSQA2bKdwnsfJP7P89aoa9r6d6ten0dmnRXxQq3nF2yMnSBp+ypyr
jtZdYLaiXO1WtZb3XJDThGa6KEkwa+APdduKfHetBkaYGBxTXzH8w/N8P3dS36N/1pE34sHHO3dN
Bgwi7A2Kbv6UZh21SJeNLhO7UR9Lcrr04+CaJ042jQ4YRS9NZRSrfG92lP5UvPfpyhFrLP9RxE8y
77vQq9d/y9oFGFtERe0/GN3IZsi244l+TLhxmPGrm8tzDSeOkeF50uOXxhzvWu/IoC7sNJAdyrwE
hBrh+9nNF6KZSC7mflUutjQp4rBep5r6CMFO/sDmqF26V9ajtlLGb83oaKZ+Dq2VH3JG5nKfQX+G
Xp2sOA39XOdD1N6ZaOO7GNw7i/eRHltvq6OuLiHIHum+Vm8cs7QPxja7FTX/bRW7xISibrpmD8BX
7pcxi0w+8VKa9wI/8rrJjm0tT4wBaPvI6/W6Q5ULkNUkNDfCa2W3dG0IZzRGeYMnP5Djelrj+W4s
ceD5yLLNnGA8ZCe8vayF6pqf3DzFONYI65LCVYETzG9Iclj3ma+ug/B94qJr/Q6bV32XqIY8+MZU
kavyr0433wksJXVdrGzM79jlPcwiniCyJ5Xjym/R4+RMsnEHj0eq8ZfWUIf9Jb04IuWW4/T9hjSK
jKQ4fiAS8L7a0iQc0XsSVQcIXjkf/dASqjS2y/OQOzZPZHLuXbKlu249cMw+2yp5MuK22yHo0456
wWZnNoTSULDFa3cSCmEYdPBTnWThqjlvud1DCXXfuVA/pZnezaxvQr2b0fGjyzRpk3dSHy5tsz6M
okzCxh5Ck3q1M+kUjV4PxGgFLtPb3pqSF5K938uaTyIdpnf3rapIHZVLM+5zbbpoC4HQQ2Uue0J/
zniLfyRNrdFBdjqS5UIf0oB2T3+vZXrNEPCytSy5TONKsIp6MDwUuI5p7ldTOyv8iGwv+6Ny89mb
pm8w8m8O0UNryLcFv26m+7qmkoLjVxoFbpJLeyeZ/nlY28PUZV+F9sfCJ5TrWK9eAAsZtrTk6B+v
BuGeq6EFZpJ+9MydciVsru2+6lU9Cl+DFSx40X476wsNWjDnEqWnItwSmna2Qdls+2e2ir9Ev/yJ
i5WABYRfnThkOTZoaRst3NohX5/V2nxX3Cc7BuPo1W8n8PrEz71oyheHnwGOfR4TqvAKN5qN6cNU
5MwAdugNNjOF/mxj27WZSfYD0bi5NA5rP93sJL0Q4zrvXKODYVD1TwOugeznwKDyYLo6m/3Ovl3d
Ha5N33ZVPm90jjva+xahTSrnwGrGx0YgCiFc2LHX/9w+yVCiMz4zoi5KfGv1p2eOe5NFY3rH58HN
X9j0zpY8cnWUHZqxZ9XxUGXTeYt6zlF6II56XteYaEITn6H0aZyyS1fKfeUsbHia93oxkfW/IqoL
RxdOpMtUELvE6AzlaVjWgKYusA2k/MLO0QHj72rEy0OFqg11zFJl7yV0aF74RzNlezmXT7nrHrZb
lSkVwQVdPIJYZDrSaq+B3gEnSbHrrOkyFPapKuNTBWKa2eNJ2QnHGq2r1nxDr11WVp+3x6HMJ6JF
WT3HRCTTkbEr4nndxmOUqfaVWG9p+iKxF9wWqOHHSTAFN+VDb7fHFP1TWieBnRofLJMnrGn7/G+J
3dw8G3yuhZXgfq1C/Zl6F2JlDbfrlvRdZMbVDd/lZNc5HfHpHJo8Av2s/bd9xqJ0okRLItJlQ712
31xKSmFlOY4iKpDp/Kg71VlU/T+2Qi7mNES+Vx63HyQlFJRKvW/lFlj4QL3Z+0kb4BD+AKuxUyYj
tWyiAhcU38mPda+OkzHuR70NR6s8g9P/XWPrCElAbIxl75pGf8TFfF9SjYtlieycFiU3kWgBYSkO
aaWnQbd0F5JqKp6s7Wo3Iz3bOJ3aDPYH9XQ/xVdOTsmnl4EBpVIm8r1o7ad2ie8rVlvCEpB9LTBq
+8RW8AAu+Jq61rOyhzdWK3SqQn6YBvN9zrvjkuUrGMt2lRr9AdEp1vSWjiORGykEUjt6YqJTx/Iv
YphkF2esbiitC+xV82HDetTNOrHBZPSBlUV1ymJD7R9nX1nU+qbfO7kMVjd9Eol3zLP4nZ7sTu6k
seML/IFoviV5eSi7LGNkSuXRHnxjP6OlidqCrsBpTnyGTX5HVrbRZ2HfZNAWlf1cy+lS6cO1s8V7
KwjHmec2lMr8T5XjW73WXLHuoZyyN1GVl6lTP1CA77Jt3oykFLt4Hd8xxD9SwB+aAS25hjX4asVn
5pLf1Ih/CWt51bX5aWH266zhpq1DVObOoSzNK3gkKJ+cugtLSVfT8Mx9ra2R7q7EsLMHcJjh5reP
DTqNUnCybo7WIc1KaTTi7aHKJHsMS8JEpmakxKMhg8FuXhFfvLT2+tj5SbxvFxa3smWM8ky7EaSq
HemsbgsFjgUqu2PhZh0u09KclhJ8xSdmwcfaqeN9S6V87mafUw6bBU7lfR836CQ73kTNgZk0E/wi
0sOioIi8EoV/bBKrjZZi73v9wZvLczHGdzDlV7SBx5XjTQfaYoMCvXvSGQoCH9JPH4k54+H0Rogy
vZjOjr48d8YI6QjsymTB6Y2ksqsLwTcUCLT124QWmOqrbQG0+3Isz34h3+BxMKNoEFsZFHAwoZdO
l5Hdm0QVZzElScy7rExNdn6yn17TYFo4o8weeJGh8SEuec/HRL/q0nwWVs05PFuHrC//i2mJBDUn
9ewRvbWrgjom1HIs5oOGicOYzCv7cI7gB2SN1EdyfKz9V1wNx6oyv+FdjDDVWcDY3sOGGKg2ro5F
iwJjcMlEV37yliHIx73zUVjdbwV1FPckOaZ09p0xX2nCWGEwpvM8dvgADU9xVbxrWokkf/yb85O2
3VzYdQ/w+rpObYp3x6yYs6QWatn0Kw04Lyf3T0bev28cW2drAzpjmM9m/q9JPTRnUrtU83o2lbEJ
av9DWBoVabsJTCNzsI61XT8BdR1ZQdyeO6MmAJ0DcczmM1zqi03VtzhRt+tdEZaie2hflmXXai9O
8elPHHfJoSEa2+c54OrTbCKvmeY9sd8HXCkeNoeKrZ10dI4QFT/5lXVtOMvMZnw1ljQkcDOw0Ruh
nGCjwA002e61eg5mlnCWreM9Cy3+jNEiorayqqM7DS+6fdPnGieM6gsCOVRyM6J3rg2zKSjrJz86
afVmc7ItdPcVXq8sp9XzOUXGEDvZeRNLoFeJB2DpMn5pGa1Zigv8+ITNR4HpRtnId2TyJzHm36zZ
H2O0LzXsez1UDzV4Tec+xYbNzt6fIb+mNolPNWuVPazf0pmB0yeXQvl77EYcdlWW1bvPtFK0rAcc
TfxMRK47XPnd7TFrtoefi0/JPU4gmVXHgY+O53nMHxLRs2DAhuS81K8TRyRRt1f+30Q3WaradIMP
gOQ7n6PdNAADtVMzNdsDrbs7tH9VkGTeXlvkAOk54DfIs9z2qD6SyK+JRC/jGp1X3e4s3gCbo5w/
Onerr8RkBYzzx0rHYzqqa4KxAwLcDz/VHxNr5vcAcGb3gvgrcIfudfvV0quoorAjJQgWiAiZF794
rF+KHpE1Xw2ZpXZZwEYHt4wmT790lnV0lBX0LkLmRnspTe7nlqPmfIybbpClnG28cF63v82mx6qn
5tyhHtpWsUwpbtnkneOWVW071r/aujqI0Q/a2j6yJxGtS4WxrHZMeYVcWmYHOSZrIC8lhWXxmLLx
bYEX6JNh2666Sfepsb6q6YaGAC2OSWz7h5nEV62Io9lB1TDt4/rDGQDNmLK1+NSJqzv8wp3sa8Bc
Pv7Kqhc4+B61cFCnvzhDBmwlvzmQxbs178Gh/VAODJBxvRdMXr7oTms2/N80wxl+h/a+Heoz8cp0
xqnRdnsgVSLFeFOV+jSxBzPW+tR7wyUuDBbOqRppOyDtKfywTQrq1gbFCQXHDePlFJ7xAHoCXOx+
8V0X53XLy2DDmMQpZFIdXMP2Rjnc4YWXdqCMxZLGdrBFFKNQCljIadgrQd0J/4RksM/3MZF8ZRnx
b6YrurDU599p07xyOXLderF4rCyfTSP6hoQ3Fxxvh92Mja8qCjEmfwgZmrW90lwRxlMSke0clkhw
Y8S1JS+dLiBQh0OmUPYi+fZRKEay6Gb4o0bfSUUxc3Hv3GXuyj67j9AgQ75ElxVleYMxKR5kjIbv
fUUcsURLvpUyH29ZcgYi13TY6rAjO8nfF1Pcq9q880UWGiEnbR8365K0LA7ZqJ23AsTLZUNf92N2
0OEuiDJhvZalCiaa0WT8d8bxKdHtV2xLS2JOPPNfCQiM4vucwPAXlNbtKTWSBaBF5+FjzscfT22r
EfP8nDgTYBw4QdOAOsr/KmtT79Jud5CfW8GLb1xTo3XXvSOHarNBcoWsg7gQKI4QJvv68FOW1Xo0
55yiULlsRHSjyaJT8t1KdoMS13v0K9SS+kdTYguEX9VVJR1/xJJ96lRsAikWBG7ooPJJCBbf6oud
2M+Vzsqu4z4XAsWBr42/blE9m5sSONM/1GqdyvpNep+2+a+YKh6WIpxE0IspP1m0aeDQ+vQ6Af2G
GvzDa7biNucm5vjXUyCRlbaiBFMtxLFCnVk6Tv8ad3UeyZnFXTMd3g2FpmqxCP0kPu4vlJaFeG6Y
ItJYy5+1a9e3BtUge9itot9IwH2dxfp2Vpf9A6MYfowu6b41q/cg4god5VEy6gAr/tQ9OtYMjNDK
EdZloFNBNNSFulLjhbyFeae2zoQHcIRqI64gV2VyXPnk0VK0GarMzsvvCdz2caiWmGncGGG5G6Yw
G//TGG4VDdFqsrW/Wl8J8Gge9Ukj/q5iWssAZSD4bu4S5TeawwP6Kvt1U3ZwBikkLUZCF7q6fbq3
SskqnPB+pozSKQnZw1cf0RUyxaTOyb8Yvwla/evFCcv3kr50N44JPsFOO//qJil8uzZ3RJRqxMtZ
dlbvKtdnYYAnVkRVY+en0ksgmsWIddLOTBLR7Wu/cF861zIuJenSRwa24ohGDJVd2iFlXJWnU9ey
hjwNZUSehz+YicQAA/jJvmXeuNw5JwEe3Uw+9e1qv3TLlMFk1TTsWHOePF/aR1EQc7j9RB+QjpJc
+J00QDlRHqx5BgxY4ia9Ks1uopEqlSzlJ3NTteub5RFrkPMCWFGDme/tQrIIaPJqtAB860WXzbtl
xZdtO2qJ20tNB7yC0JiSTthFo+gb99ozWA9E7Lyb3PYJiANYwfPe3YW9xak8be+nUdufomN1U5sO
rIdFxHkFtu5FmzWyZJEL34b+wjx+nCf7IXaSi+Z4n57UQ3YJIxtvSK1IHp3GQV4wn9LOfJGO+86G
xlFYxk0M5VE42smhZVsn7Wd77jaIwEfwujNNwHgHT4V6uJcp0a1p8s3CBhslPgebnxMO2aV0p4yN
u35xRw4lCVyv21dzGoe7OZs3YkrOSOjLaEjQrJXywiPuA751X1OmHQzkjuuYgOql/glxP2IiN2mC
PrVeSi/FUs0EHLXZPydTwSm1+2DkzKTGvbLwxe7QOmT87GSXw1nH5f7EWcksYo3/coVHxlS/knXz
jJcr1iTWU5GD5XvLZZmGt6pcsLemnUE9e5t89mRwvGBLmUXHsn9CqIJ40cmReubR6k0HrFP8fads
uWPZLPx/BybENTE4q9Din3Bqfvw/pMDJXg1o70sJK5Nd/Lp68/X2a2pKbhjve1aRN5Kru7edE0s3
HurMe46L8bY1QnK01N5eBpR4RhMurv6zfeuiM96Ewl+ttL+0pTzoVv3u9lv5S4eHKmbdenA1LIEM
/ex3zb+YaMW5S85z7j4CCqNIKV0UYzwfyrp3LToyA1iBqZ/OBFdr+z/FFSpd+ZHCZjNuPoJTX6dh
QqttHlm3RNNhaSjws0+uVo1XiBmR/BbFsxkMa/6Wc6Kznn6seDg2dzmB3UuFqoD5amL5T3x7hXrJ
vfI0DtlbnNW/iPAayn15KnGJU0yDiNdOhcu07ZaPxoA+nJ0Flgd9VguYjEy//dt1ixHYPZ8/zVcw
nbzeQ4iesPjbb4bfblqguyTZwDEQ2+DUcJ71EliGSdLP+gcXucbocSJzIvxpvREGftm2ZVgM3hkz
VbNXn5NyH7TEPk4jDnXJHApPu+vD8GHwriZMmPTj0EHa3w2CcQoMTTT0aUN9korQnyH2UHSNn/OQ
PFcxO+vIb55aDXMVoTwGnlEcgYYQZnfNT438ALuS4pJb03quzeZxaNleXAoDArcgtrVKHwUcmeEO
nyjtaJu75omLf0Do8j/qzqS5biTL0n8lLdaFKDgmB9oqc/HmiY+DSHHYwEiJwgw45uHX9wdmdJXI
iBS7ynrTabkIidITHia/fu853wnXVeImVzPTt2ZcwxXX1EJN4Vbvlb3ssIxgsYtQF4ZszKfwtbHd
qyak+TyB+6ry/FD34h5V8baosqvSeabEmG/SZDmgJBvGiDmKPPRC+46T6m6+njgJbzTebWjb2l1l
o+zJEnltVdnZ5dS3M25uvtLEa9g3tSwuomq4lxXbcM0JjWtba+8yEzZk7qzm91AQEQRMn0fg1M4q
9zEMJyzXXrwTOiLpsqqujT54bKrkjJDmNi2LB5c31/xrxWlCvHYy4RPOlHfVFswd8uE0+40xIBz9
ycIlaj0UZgS4Yu6AM45fukp7DQpvKxOHjTHW9kwdtbLhRsjFJciPRyTq2dorUMNWYXWICG32p5DH
KWusRZBrgHG02kWy356RtTL7q9aaN16H5rhVqj6pYFh6Uz1ngPtq6Q/im2453iwDguPgI0V2MHzN
G5fRdZ+BpzxlGLmaqN03jXtIhX1TCB5q5LnYJXj5WzX6N82brujybzyRJxx/uGs8TrA1WduqibAn
WphlqYiZaqNTtTeJHsI503cKy8H8qY7Kb2jYbrSAtkumByFkAetUIGiHNcpkWhiYDC0om319A1cM
za7dXpZh+Gr31ZUEYilVshpEv8xD/zSn2DTsNPLK2epjvO+S6XsAys6bt/ateSiLnoVniF8EFXiW
8/gZISUbS9bkdXvkfsxC0QAbZr6M/WjnJpIWcsrEM/SOcmz2Ae16Ltx1Hsa0KqRLIVG4P0w3R3Ja
5d3tVPvoRewWt120l0bbbZwyoJFWHMRYpsvaQFBYiOEymvrFgFpl645T8uqK+mSUwYa33KuZsddp
S+NSwSpdoPcuUTC0296btlVh3kydGy89DF2HHIf/l7wu5DU6TUbAcrxuBOaSLJ9p+7n/PDVxsMxk
QJ3T++wvW4H5gMrIlsWNFXUv8zHAKtlGmjyFApUNE+tvIW4pKu+e+6gag1VEDPJUG2fDrTHxC4zU
dTisxiDcO850W/O+YKxe4vdAS4ZwBSOJ9xTZ2k2a9XswOIuskEw7zXPA7+nacFOFDBArm7I7zO9k
HGHZYr8zZpA9mjk9gmkMeIcgXJdJZK0Rq0q6qcZ3rAvrIIouuqo91NGLQkiJ431mG8Rb0Cfn+Y06
8ToykVkkvLdl324a4QG4R8hM5OB1avhbXOZ0o4z4ztLSx0BZd3mX8VrFHCqqHTuiS4T0Bz2jyeRU
DyAiLvqoeXQyBk0zZ33rptxXvTVANM6fSh/JY+xc4D981FO/WUdhedWW9blvaXA0QXxwA9NkF5zK
bVwn+saoaZDHjkWUXHIsJRr0vmM19VsqEn+c19HI++KbwV2LupiJcg8rdbqolEkql6sAx1fwqSZt
o+XjQziGX7XQPaZ+txp671g46jZpp7vecGnMTCzDpqXKnZ/7LUMwY+mAM1sUZLbyiM168ZObg0DT
6d5VFWJapHj5F62ryk3H4H3V2TBeWlsbtl0BRWlqOkK0KwXvyfcKZxNoJYEvvpoOPi7M2WoAbgm9
KZ5O3fY3Us/g2Ggd7amRdHJHcm4Yg6e4SFneJvbUS/xqmKG66UVWtD06dAY3vmqmx6DxkA9ZNuTZ
oZcs2L59qJC9vRa22T97bR6tLKfqv1bsVK6xso87p0jqQ1f1dNBkLKe5MXhoyWfchfVk7/B80Q/0
mYJuHDvzVyIsk4Nh0yqwkxata+f3ahfp4KnI6Gi6FQYOYFEjw4q8jXFQsVMrH5OGKpAdskU9WYMZ
Oih8IuwZOxzdIorWXh/oW7cN9aOH8IB6IOsQ7FTBXtEHe2DM/L1zuvooJ9Usi0jzj3ECXaQQND0m
EURfmrztT0OLV1dlDdq7jGE8HWN0HT1iKuqQ/hTxsjnoOX14xvmP5E17Z7ZPzXqSUrtkKmkeAjdI
gRQLsXfK6rayB9JEvKR5RFSgllOBWFCn3rjEpAZVv9KvR1MxdG7RE5aMRhZFD7GJI2fT6zvFmtsM
nb3uuEtf0DULA0goZa/ic59i/mADlt7rmhtTSTfmSyEkwejSrUNc/1W0Hur4h85zu2AiNtyyM4KZ
G9LJcz0o77qNhqDAXbCkC1EjmAnppGZujJnTBek1j3eMvgiWrdsynNaZww0KunSIJAsROJ1fX5kw
SoTrPCPJ49Ev434XwHpYDpMfHWwAENsy6pN9PvfTo8kbfhhqolup85qk2Ajd1TibbpSneKRiFzdW
UWGo0eoOAUMdA9uJwqneIVbuDoUdjPfU1HKp2f4D7qhq3ZWJufddt8GzN0ByErHlrS2nfLJp2K0Q
5cVrsDZZuLA8B1H7mEmJ4RUEXlzpIepkWA1GiIwwhkO0zW0A5ihqSZ+PjWyXJsaN3tnWtYevZaFN
7AZkdLYsj8QIETzDR7plk4GFOLC/1iONGAR9aFSUG28sfvkl1eLbJEkfO6Fbu7iaI42b8gZ4zLPd
ZS1vRpxJWMwAjQXqqzkYMewDPb9JjJzIhSnSIZBQmblK5tzuA2qxwraInrNKd/lvFTtSrbZUe2Uo
cR1OYuXaGH3o4dAV3AWZukgjbCZTeDVhi7B83L1Mzdg3h2UA6TpZ/psyawWLDnOrEObF3BgqB/u1
pflaedmTS6t1ahJm51Sl49x/5Q7AOtWvhwyzVKtV5WUTI87Dv/g1mXFUpvxqYntdNFZVr/BhpKvA
oH9uK3UXKjz2c6/Iq89jloGly7d5pG5tr4DpiEgpTZdQwNfofu+Spp2RUauhQloSxKsE8TUW+uZJ
hgwHse1ff0JT/BcoxQ80VquWbluKjqgAL7rTucOLsHz8n330B/Zq61A2jhHAUtAfT8NQogFK8eb+
zz7c4Pv8hCsVsk+RlCfplR1lxYyYhBJTfUKo/Vfwyg+k1VpD1JpEfHYRZTj5fBcbk13KdczT90+I
5b9/G/5X8Fpc/RNWWf/jP/j1t0IxmAjC5sMv/3GLVKzI/mP+O//5Z97/jX9sX4vzM0ytj3/o3d/h
c//4d1fPzfO7X1CjUBJft6/VePNat2nz9vkc4fwn/29/+LfXt08BNvr699++FS11D58WAGH67Y8f
7b///bcZafrvP3/8Hz+bj//vvwGJyF+jj3/+9blu/v6bEPbvJn5709FN1AiOwfXoX//5E+t3Yh8l
/lFslyBQuNrw1Jrw77/Zv+uWbelwJzxLGK41x8vXyOH4EX9HN6EReLqFWn/+wN/+z3G9uzD/daH+
lrcZFzVvao7mPRKZf9fUUdybpml5hmu61ocnZVIA/yzRk5eFbUemm0CML5lMHYYV3m0TEUs76LHD
y69YGjI9Dn621luPoXnqP2RlmK+mSZ1HL/4EB/yXhwVJxUBPYswn4f2DkKVhkhEsle0xZhw9E52l
kx1tj3gvDSvGT9fqj3Py8zmYr4D6L+DqP8+BqXuGaRnSMjnz7/+xso5NgB5ttm9AgUISWxuDccoK
39tIYgOa0LlmrWeqgY0HQN+ML8F9OxLOm9TfnFivcbUHFXaFH50d39voc2mh5WzbHO175f7wuhxK
pUsqWWmYXw0z9j9Bxor5rfDh+CXnitvCsXTsijP8+Ke3hvQAL3i6nu4TNBhOh2TSaMaXtMuMVRqt
ql1QFHsWEHdVwbhZRYPatmW+/vVJ/IsL9u4YZlT1T8egOQmZweUIF7QsqiVZgidrcK9FAuZIuO4n
r/X3yOO3C/bzPyY/AOFbgYY0qUS6xzT2MihYnZBSUCC2k/yeRs7dr78aTdE/nWDDdSzDoeaRPC8f
g+aV1iCaZYa8C8B57gsTd0gD4K1sKnPl6TFLHgRBNYI5Rdbrc/+oep+0DaylwiMSJMjVOesTFOg4
2/pouLLjKDyWXh6fauxdfIQHPpAy1SsYgWGXJ0aBJ9A0o2wTu12AFQoXJGnoi6gcrts+qu+iNCYb
og5ugsH0FyZAdwRhMWAB37KuGVyfnfRQDkznemnWa99Er4L5DA9zee4GPflKrvFlbvCJQvevbTRJ
nqv2Q1UO55w6ljSoXVOcrdqzdoQVn9q6QgCUTfdWoUdMZ22G4zkuShkIlCEiLGDwDIecfRJyAENd
9VNRrXGBYPbuq1WQ9mwVojpZ55O9t7yRgZZi2AGLazvYLpkgI9SRQD2HmuvDlq2fdL+gXVv2O0dk
3y2XUVzpqycgM4omm8iWDb1wP+hvNC4GuwViJdOTZeffk151G/YsT4VGudsTYDYrSPNFn5nnVIjw
lERaePKSxzSEHDHkNdYyLDSGKdJVbC40pcJLMtXJdNRQCuHt+GIpgyfGoWjXIJiiht4ZRvqo59Oe
Snv27K21MYWYOtYP8FjJ8A7tcWnZ1THBgbhRNlOX1rbhCMsdgAOwM2Q8b1gtlr5Udy6J4TA3wovB
zcQy1bR2a3pWdaMr4C1mySSs8dkct+orbpV2NUX082pZBcygXG81BZK5Icbutr6xEYe6xEAvJ7sd
lkZ1ylvPP5ZF8lgNkJGnZSNd/2veR3j8YWy5zncMw+e03umpPizlfVk2/WbU+6cww9XK4XQXdtpt
MOBriwFL6iJrbqaGIcPUehT2fa4vyMPEpoGAcEAWy7dl4OD3awX+J2Z3BWuKgjwr07neg+bhRPfY
DMZlk/dPVZs422JsHmISRjhj3ne+07jQ7Iz5YalwOxmDs+gT87b/IW3Un1keFVtYUofI84cVxotr
J8XlklntbVKra7fSgpU1TN+duMjXwuhNQCQVM/xN1RzaemQvjrOVBiIqpJxxrpH6GNckghoegnnN
KwPzRKPqJePVYWYGYg/7rlOzUCbBA88UACgnle0T3oIHXnJnF7ZEoGHIoMoWbPWwnmILXOqpx2w3
jp7LIL2PRf9SKl0tU3WLgB0Rw4Q3fkEV0Bz1/NRVPpZiFbmL2vKLlTVBAM57+xJRr7uybBfUdMUB
tW12Sj0CEtqyvz3p+IKvlH/Pbib9UoKki1Qnlr5eGoBHjOfc9O4t8HoLt8P+DhmLpw4JIbGhT06O
prqivc0A5R6AAS342j2UafolCnqxoqVDZyYPHnAZbiWwvZG70EzaS51sW9CcaYfjOACuEJunVCCN
VvWwbGp5P6TVCuv4gOHNt/airpZawuh4BP3yMFrf9fohRGjyKKSpbbouWdswxtdxgQPIRMPvhRmv
pSi/BeB04wboCQqwG+cIx6ueC7lpZVftcWLGuwCY92KyYprEVdccAFZRktBcW+AlizSRPdnNdOFU
0x7Ln3js0/xsAa9hm6UAsGmYJGyuK6QKY9rmw0TDASvaRivlWXf8dtt4TLL0PijvGibB+JiaNjoX
Pv6VEF/OxktieUZTuatTHbkJVpB9E2XZzRQrf+2hBfDpPS8xZzKBLwrQWkH/bcpJffSNsNjM670p
uh8eVvCjGxibSEDmSrrgivFMwAAi8nbwMQ4VJ4CwOh44BXJqGQjfWqEYoNdXIYSqk/EHpQaghMC0
1nFiIwmjmb2oWXZXVVqfCHNipcUCSUhOGaKVnKVVWraxRRpsbLp7K4N32tLJymuZjQPtQM9dp2X8
I7P2levDzzXz7AjDBPb16BNGE2kXJowEJ7vwsWjd6HGsX6TJ9Oz49ReXrjAThu5k2rQc5xcgivp2
RZNlnaZ4kzLabg2htbzy9m4O17Jill37njyLeOUwKiW5D6KI6V/7Rcdgw6WPVkXMc2qsbbHTuMvQ
SnaaMr4ic3W3Oh32FfZjuaBCnsVBDqkFZy+y7EM7akcz8XAHNFkGotu+NqLxBgQRPagaVsv0kA+O
WiQo9NZ4yG7K2r/EfokvczBeGlcymEDqvkxnOVaMOko0eyCcD7lSlyxb3hY58Eq2vnOMocAWhtwL
3M1egEvJhMkBSNS/nnHNBti1KxD7lHg6ZGMEPSeoJsSqYrRepI63wMuDS01qcB1CWh+JL6Algmdb
FOXw4Pr5g12ogaGCOhR1vZk7vIUyV5G0g0VUE+uZUud008my4Dm2pUvPfnqokQPtwJhgF2LBCKxQ
X2k5KqgO6rZbsTqV8l4FPyaDrGV78J4zlfOuny59BsB7vUqYiIiNFfevvy6XTDHXy+/rUcuF/iFs
0zAd3mjzz3+qBVVZpoPXFglPQsjSo2cdq4V/E8Vi44MfvrYbvIONZNLsGgktBcbQcC0XkW+cpWNc
NjPWOUy78KKNfS4iusQ+5E2ZZXDD7NKlAyQea6ZHV6Ul6eFqa4NwoKUBY+sEM4S5Abg0ywhYbeuR
W8UMyp0UiCiVifG7mMfjbrwKZYgTQPPRNej4F8YAeRHzeLtHauPLL/kY7HAuHwUPUzTF+8yX/c40
jZHeZH0va0qWsC2/y+LBj0cDCCL+/snUo2PidCeQTPEB/wo1SKndBp4N8gdT1EDZukTlfW81wcrt
sSmAIoXIF6oVr6srMxdfsgCZnkPsUFxtPd19TZltQHGvWXQr0Knpg93NKIMuAyrTLhlu3phgl70B
k5Ohe8+ukV4QkUhGWYwUN2VOJRLWMKvurzS1LlD9em2i7ZsSAEMaxMki6t1v8JTlpYaiatlmOzOo
Lpp5JcaTdhkizsn1KN61E95oTR/2cx1m9woFEpxTrRw249Cz4LjQ0BmRMQuLlpoVkQqcWT+cvroJ
6UOuhRiPQTEbmLNgAa1Z7ahX0UToSO5La8XdchHMKK/WoEXu2hcmXdmNi5h+4RcjVikLB45jWIs2
1tYlOA3/Ucu6p/mfwRV57GxEOXq7cyRVdqa2Co+bZyJGt3jf+Xb8VJfJE83dLfZsd5VdZi3kmSyg
BkhnT43gG6y6+Gi3wYM/6MiyozMT8AdzQiJeM8uvcPUv9PBAeDwMGziARntwRbPFL3efR+W5DvBz
lgzP1wGWYrKSdrWR3YXOSq/9K2N2GhY6VUdl2deN7LbeiMadqLeXfqQ4TJzaY8CcItjhBJgaPjym
ZBEO/PhpmsFFSXq0U/dO9+sX6al4I3L9xZD5OUALAHWXiTGP966MG21ray7gaBK327K7TLyDYitQ
kPAA4fMbu1K5x68FEnyYXhCEfg9mDd8QOlxtsIggCPBsI/UVZgBZhRYlUBX4DIwIkW5sbHtsmV52
+EDEt4SLFwhRnfuiuqVxqhZ6hzATbSCA6QnjTIECQGbNpiFZ0MGX1QXgXMK6vra7YVzk/QDky+n2
ehmnd1pwTwFgyCg8sQ/f1UXW0yl0A9T09rJwQvhyCDmXWR9dUZo6XGUOtA/ic1A7VygDcOMbjBiN
2v9a9LDQTc/BbxGfh5pvFSnk5antPeiavJlCwiqM0MKnz48q6WA7dGsEJPUNlXt7ggXMVkL2R3e0
ZwEwfEudAD7beM3L6Af5ae6yILd+qeL8ES1GnTTJDDMmc8Sq9rquBFrKi8IBbI3MTOIBA0M2ZLST
af6/yMwnHZDpUk4PxfLaVc22ZOic2ykHF4CqHHxIutQ9i4lphfmiU2xm8oOG45Zze6OsChHKgGjE
6ZJvpBRu7dKz128v7j+6Z1f/r7p2F9E3QGDFj+Zj2+5dp+//o96eMGl6/evm3pe57/a3Y1G9Pv/c
4Xv7W3+0+Ez9d8/QpSOE7poM2Pm8P1p8hvW7g8nTpS/jSlo0tE3+aPGZ7u+OMCzTNXRBLw/y73+2
+Ezzd2Nu8nnSRlslPeLP/xstvrcQuZ+WY9fk0DyOzpLc/Iatf+iW2IlwgknTgqsBoeHCrhARl76c
1kNRK1ZHj/5QfWGgoVrX0gIPNvBAzzrQdOZid0207GNexYPdnJN+iDaGC+Q+ai4BWPCigtVG4zIi
EFMLt33Kz+mV/NBU016EUbgyqwG5i3J2hUeTHL9os4X12VHbuKpLDnp3RVWIcx6q4w5dQ3YRmuef
LtYfN/XP3b25VfpzNTJ/fRhelsU4VHck8oX31UilQrqsTRVc6XDg9zhQsGYGaOUdyroNsRhQYNdi
0iwAr5E41ICQi3yoVyOO/EezdQ9mbBwHAxprL0mOQJ87e8eGz3p4H/pnHKXwJIpjj/9zuxgfLlKD
aLaxJAnQSYFZS2akkzBSBDeI+ujAC+iOApEdTDBqK1/A/fMywM7d+GPSQw0/L3W5l1U78I0Gayqs
4l+fxLcW6Pt7iBvH8ATncP6Pj23iMBrqMjDq4moQ3nhO7Q5AxdC/CB0GF6qE4OQC0V8llX8qODmX
hLEePSgnByhElHqQm2RbBhc2ONnzaBQRnqtNFxdsW5QKbhVqtrLPXy3ywpZhNvxw0gzKCBvrBbde
tvXQyFexVx41qIF682I1tXuh+7p9zCFd3DB/RWIe0UJxXZ0hoQ1ApmoR3jijLLe6BS9HeCCDmFHb
xx4u3dqbArULTPfHr8+SmJucH86Sp1O0ShqxkI29D7ca+Ml6RPuZXmHZEmfph8+y7grULTUQX3Mk
AMrIoWxUabYDhUF9X8jiq+cUzcZM0nwzeMG6b2GyOxKGd09U+jJuYa27DhiugWL/14c7zxf+dLiu
RDRu8d6SlvdhlIWnLjalV+dXRQZ+jCdn1WvOqWnDbgP0Ndpmvsb5ThVdzdo8RhRgnn+bJf4PNkHF
rnXveqW590OTHtEuXw0xQ3HH6SPUxpxjp6MbYSLE/PVBv0UevzvHpi4t3bGlZC/w52b9FFMGsYGI
rqSZ32tEcAB4jN3r2rReK7Q/t5mmrdNJc4+0G8WNTmTJbaOqW7OiKdCZ3qOtZahH5r/i8ltrOyjU
rvQFaB+vNGhrVl/p1kzPfUNG/ChvU6WibT9aJ22cpfB2SJQA19ZsYZJPBfg6pvj+VMsTw+JhCXyc
LKLYp2Pb+4tKxdltHeUooeqTXjrjNaLYbTu4+IgqRIion/bks07LzkmqT87Tx6GAayLScmDrz/MA
4C3uh8EOFkUbT13jIuekZz2IQcwo23XtQcPox0BuhOi4xHlf7GmtdedAOfcFCo6jUXIefn3RPiSO
klhkchzMl4TtuTj4Pi5BmZFpiMShbgaqs+ATwqlRdGtavdb3kHsI2fAPaj5OjNti32vB18jRUMiJ
rt1ITX777x/OfFZYEA1WWNbl90tCIwUuT83uL8mH4yGE+Q9ufe5kAdCsoDYtHYKDaHnVxrJjx4oC
n8vFnoO0AP5r2+BO/uQMGfPleH9bs3nkvcpIT84VwTzy+GnP7JeDS0vRHVBDjzcKwf+ZeIMDfnr2
wVuNYIatW4MXcGHEm1UnTx4c4sd4vo1JeoM6ULLOTmwlkL4fZQ9JuGbWQBBHg449VdJaEodAg0Gb
9J0IM/uz5etPrxIGiIL4MBYufb7WH0ZQGXeUYg3TLymrCZZjP0g3m15+n+7smplhjO91iT07vVDJ
QPKauzb0hsFE1N3++tp+HObNtxosQyYeHIQ7z07fn0jBPs4F8m9dJpUTn2wLgGLA5rGnlInR8SQS
J6yOedwISAUBeG+FXbZBI4MNF0JokVn9ZdKi64/7czBO3U4jImbpDm6yD7NiTUMRIjCKdk1j126A
wtyZUWxdpaH52Sn9MOR6+yLSdExhOo4+uxHef5FSr72wLw3rUgL72nqRB7q0YQtK+tk68oZsg7xj
N45F9cU0b3HAVufAz/bSJlxqGpGUMzSad0p06Gzli73hhv3qk3P9p6LFNOfTDHOQ8bZJjfv+EHUn
TZxRRNYlR7Gq/IDszcZrdl1pM0aaU9L9FykwNjP0jgg7h+5ZzM6IMQX9PD1WlTVeDwNWFqhU66ru
s3Vn5/TcpkKdwoDiMqPZ8/awWRFibNgNPo4YA4tgX3/yVea74sPj9+6bfJg3t26ZdUkfWpcZ5LAg
jA7Ciz+pDsy/PFtcVipRwar78c7kZRbT5HWNS8PrUWGEAcSaXlDUxeiUEuFXG6AoGfKt8mXuxSdu
DNuG3/U09PUG6OFlEMbZAhsaS6zWM7wJaJbjC1iSm+dtBL2POAARlJnNovMIihe9XeyVVM/zg4se
WD+XVpwdrbiqNhRNuyHwHhrTJJCl0E6l9JFeZ6BwMs28/fWNIv7q9PIs0udwWLaRsr2/URiwI/d1
YvPSMszmLta9LyISOsAF3HsdAXwLXSeDvmL4CqGzegkUyVmNQxIN81MGNpJshQnu+eWvD8ucG5Ef
rzobNoONmEPZ9nHwr9l0gcF3Wpc50yAkd+YdiUUBTjfDPir3elSOcSSbkSwSIDFXZcKki70W0ujc
3Foa2RuqtbRD0Fr6DW2Tt9rHTKaX1GnjK7/Gz5soF7SfyNO125EWNz8GTG8Nhn6+fUQBSod4Lkpj
yZjUqsyMScBI3eHgZi1k4H2NXYoT2iiffO+/uBzsVS1hesL5i9pgsj27t40aTmc6EDw4wkAv9P7U
lHq0NTv8nG0mtk49wZ+wQncjg1Cfk4U8oIjYpbTCw8xIekWIQwQVYn3pIU9d6hHN0b4L160hjKOw
iGszIj/ftfDnawNA+tt6GpfOnPGD9ixX397OWFwZxwwy8tkp42v00mpjhTA3f/2V/2pZYO/rWmx/
aUnz3d/fgeDWCF9K+MqZ+hp35Ugflp7hKCFc+1MBkVmDrNz5Bbr4YniKWvfbpOlzU4gNsRWaF1Es
vyHc3kuvCI+MBu7SynLX3QSDSJ8LqU4ntb0uBG688plh2aZVyj3++kuI+SDf369s5GkvoIhBN+R+
LNijyuu71tfcy7e7JjeZHPoVI1GGZaA1cs+j/ceuCNrqtOhM6nm/wqWQMMT+pFwxzb84Ejgkust9
JAzzrZz5qVwxIssN82bSLpWpSPdogkvgQiYj8wEdMJ7ma9u0VyFS0TW3AIPDkKq8raxiL3ga8XHI
g2bb3wOlr5nCW/dY4A5g/EIM3fcQuONNLu+Z9FWbsffpuEMIX3v1lKx8lQLpY8yLr0Xk6z6lmR0U
yO47A2Z/FTcQO3L3kw6C8ZdfVjgGChvuCkN+WIm7uu5ilQXaZQdCc63lVvU1T0NYvBg+YfeXCJNG
jL8Dej3ixrE2icFewkWwj64kibsfgNALOtkIHQWhEk9phJAzcYY7JPPNsqsN9Kex7S4wMO5s3a6/
fHLb/Pk15wqdTDzEK5RGjOvf3/tVERa23tfOZZUJCCIJnC/42STtkkI317hu10yLsklAXFjea+Fg
tFeRtX9bedO6/VLMz2ta6JtfH9ef95+mS5fLEuwJkJ4xLXp/XKB9c6fHfIKHucccE/nTuY+nAzJi
9ShCtiJv59undXQEGorHjbE4sGkoQgEWAS+DgEoKeNuD2S7C+Jh7aikSy/nS5+GrY39/2/jojVvs
f33cb6Hx7x9D00GexzYGlQAPwLzQ/3Tzp8qbLA2hyz8fQ16aSI9LLYNVT3IheUg6PXy2VaKSmFf8
uNpX+g2asWJv32hWMl41VcqYtvLFTka05fM6I1OOXEqcT+Kma1tmqm2NUTaJ4hOVybODUL00wzn+
3Gh2kH3gm3S0A9IwBthEc+3X3+/PbQxzLjnpWv4hiPuwWtsDksEynwedctriWOmPTkrmH6D3b6Jz
3SV6xlVEDPA/Fwwb5oTepE/jxNLFIIrgSZe5pt/dj81su2/t8CJlw3OtwY/67I34F/sOhyKZtpQ1
758+dlw6B2tb7PUcquJxEyjur4wERPBg1emx9RMPYi8ssTTzvjAv18n3CaJzGu4gHDmfHct8Wj7e
FhKtJq9FlGLWxx4ZyoMWMAOWfOlom0oM7X7Q7ZRb0t77mXchByvYhPPzFljJtEuMiiFk5JDAXU9A
aaba21UJ2bLDlPvbuJALYo1I/mj19LMD/avl3zVt1GyORNDuzO+Ln+5fdN5DAHRNXAbOQ6hmOoBB
rsRo64tmggf8dozzfu+ot/39lCdfq7j1rtv5PVVk7XVYfr5//PMrikY3UnRrvu08VK3vD0m2VStN
cLmXJt6ARZyayZZRo7etdGTt9JmhsISM0d+eepxK9DL0TJzfmnmCRBuEcVO1DKbI2CL/6T55Ubnz
v/7+ynJ0lkGjjN2YhUHvw9H18HpkbumXUMHadcZQl0jN2bHbYYqE7mOuqG1BW3qts/TL4ltDU3uJ
1TtYZ24mD2ntH4fA8DdN26hNYebeOpNQQczcXnc9mCObTIJNDLp2SfiIqQn1OIw68p76FBXVcKGb
w2VpamC/KyIIzLrHhGF3zqYYderE2lWPb/9FKAW7A9C5ezMuq3WQVJI94reQDugmzPLiSItnJzPh
bKykuhBOTpb5W8+FSbrWF9pK43+LOAAw2VdMCqykvSA6w9w0NmA9/xbLgd+KbqdPsDg0GhEB8DXE
WbzqWOySqyiMr72uFxupMvXoUoWcuty8LQSCrE5BDWHSPi2FldCPDVKIG2TK77QS+L4WTcQpkqEx
FuIZl49cIZXdwuR3Nm+XmGyljNmyYa0FFM04kniD7Cr45DIb9ttt9uFCc5F5LgTPsOl87MKnOY6T
oO3/eLNDlQ3Ppb6zJD1Au3yqbWJhWqnUXuYOZWwDDZgMBfp3iXpwh2ztxKm6GUqHUIcAyZBpP1g+
tXU794t0nQqRMBRyHQGErYC51mtwPeZ6zBWjwB7zRzli3x0PETGlX5BGA1FAjwgy8tUwiZFlG9gS
RM/EM2E2vuxbUexrBavSasDJ0QQqjAvFluIKXuTlW62V+Vm2H42hOwaY24OkPEMY7K61CEpdT8wk
CzPsAo+8Lkh2YutrGbwor6ZXklAahCRTXCR4u/cEgsWLt9U0lcQVQHXVQOMWcs65aLgdkvg0VGpN
TK0PmFqN7J3Kl4g++LKvB4XqOP2OvxybSwCCaspTY9snhAnEYDmWeEkI3WYPZOhj/80Kg4A/b+ub
KCqhwXgvtpdfkTwOmvp/E3Yey3Er2Rb9IkTAZMJMy3uaIkVJE4REUvAm4YGvfwvgm7T6Rt+JIlpX
LbFQicw85+y9tjlsBjAxBMzYt5xWXCX16MqWBIMuC7CII0bZQP9IYPm7ATku+SMwvXpbuBbuxnmd
pxlqOcgN/D/HP2WvTQdXRO9N3vVXZKifmqvtRj/PX9NGPzU2f3Mdo3pfeuOoE4hWRHSGYh9U8IBL
k3CKq+1ovKpm+tH4Sj4KFbw5CEpXluMYj0sL0fTIN2p1r3s0BXDfPtRfwPM07gAMx2+/9S0hLph0
Pl2PyjAXEw348T2bYhj0vfhoHQ98MDOd7cizRbXhECUt/BGXNGqOuCaxYdIrkth1hG9DfQzFVCFK
n8DbUV6SoGaQl0tfk2MTvHo28Xtkp7Udhql2qspHmW1yNTSvpB3RnpkvVHBtjdtC1Rizd2DRZAdg
eRR5xzdGT3951/U0mva1B5hMAkHukQKBAuKLSQ1q9nmlawV4phyS41aDjwbEJ76p1ARTkw+/bHAL
5zwoB27E7J/NEO3JqH8aKwCBXVqREwkcEe8kGtwAYdFWdTsgRM7BaR2ea4AYTCQX6K2uUdZPLc1/
Pc1pbRr6NZuvGKDfvHWTggFGXiO2YayviQGSZ5DwRantQp1VGGb+yZzDF8qGPmqrI5fH4v1NyWlC
duYXR4uMThBAKJjTvtpO9INvDnC0lT20q1SCMzJ8aBb04sTGjMmexUbZI+Zyt9bkY+RDd09ekDG8
YSWFWM5cBWtTk4S/cRrL56Gpw6NWpORs1DAPWyHPEqwN7T96zTo3hGJGHoSJqLmbw6tFH2s5oBDY
gVCaT2sEsYeKcwQPXSPPUaofWaUYjVU87TTRggyW+lsOUxjemtttl1VYihEauh6+m3gkMbYnUJI9
5Dg0ZnVkvfGzFQ43iz7tfrINIn7nayWlG1nFLkziMG7GW9mnFwZ7BhSMB/6p7sU0xMdQ44Pu8SUr
zym33hFKDF4IjzU+f6ywxkXfBHCcBjUwlbtJInqAoiJes+YRgxfFwSlpDuD8YQwP9neHsJF1P5XW
jlcKcqJGtgk3RmQ83cqerHHTTt45T3Tyoic8v/NSiw3h74taP1M7NPtYCoGDWocNYyjnGGQ/i/a7
B6p29mselmaDqVekYswqwnnhS+rHmavA0nYM0n7ctPvjQoJoDBLMVRGf6lhZm2muqZf75VKPZFkF
JL00EL365reQrcnV2m8h770mdDqzXnMcpFlsUvY9Onatv4tFstcbdt0e0MCy2S2dFrz3+1InHkSr
s1uV5de+cl4Tpcrr0Nu40NGKYwaNOuaHTwmgaICMrBWk8vNwYnkVZ+9NZkXgExzLeVI6gp+6zd+W
/9a7cibIdtklHlEG2sTqQpGfrnEbnIdS/z3I8kkvi+jeeTyDPEmqe56hT+t6SzxYcaNvvpoMrWZt
c5d+yQQrycexf102Ux3EWNek2Wn5U36ChzB3QSH7cloTt8PXZpZvZGLLJ+JWPhSG+IckLj6ZiO0Y
FUxwZiOdqr2K0OXI7fIVpHrwO7NxapdeVt484q7hHTA7WEYK9M4qIhLREzr+tXL1kaVjHExW0i5L
7M9SSWzRBaBuSQalDmDi63IYhsY1KBKAGG2zy12RbZef1wunct9UgokdJfGyXPuifiwzkNBFo75L
QEbXqHZo8U8mA7JxfNWh72CPbK+m5IdwMSjfW+nbp85i0kRd8Qb55lsWj+UZqSfSfaHBPxlMWmWm
husBDQaM2MfCATIYaoZxdhU1OLJBY+C7NMeTYEeaJn08xM3wXhQtbcA4m3ZhlP1mBMHbPxc4QjWI
r1Ph75alOCW/DOWi9g8FUVnNsxNM46kS/irqkujkBOixx8lFxTFp+b5uifrhTcVwSbzHbsh1pvKJ
dscQGhAbUdcbMwPlKGr3iZioM9cKYisqweE5oNSQnaEgKYRvREuzXkIeJTaW4oq8+0+dSeO0XJKQ
lsI+HLMBtkGRPwzaN4HCc9maebkRScu6enL4K9g2HNgwwVOShvZ5LIS4+j53qqyP05MZVTzXDryV
kGqHpgz1iaYVhzpJtW2JmXzb1phL5786LmS4q3ot2eEuSLbNOLzluPqfkypDju6uE8YWxyxXzymc
qEOkWJYYbDNOD4ZT1W+/qryryJ0LpM18jZKQGztx0Z07H4h6HR/NP6wpvCrBQIpoVGJ+h33RAPCp
E/yTPeXQoSjlsTQmzK4yByI9t4icuGh3QXG3vIy0IFrenGjckcfgVnklgdX1tLHhQa5KzNOPUVz1
783o7CtkYJfM6p+mIgvXTK/GU1rwOrWGv9F09yDaq+EN0TnMACMESVShp8wfqwKs5exo+NqczPYp
L6vkMhT2fqnYEB618XoilOWJaO1fyzGvq9mzN4ib27yzF5j0XsBaLO811c8xsHV/s0zOllfPZmL9
CPoqIGWtGzxyh1Javl/bEIfe/L9afrvEhnwF9EnMEHlVW0OP+gcNTxDh1MPnUmgsr97kYEIP67La
Qi6NDqZuQSvrf9oh1Y67/CKx4hgludtGhudFjw7LbhlGnXM0K/3JUxRZlrJvRonCWO/Sqxuge+xD
dw10fzz1XLk5q1EoCQWhAuXDYXIT4zYq4wMvhbHReoI/cSifotYeWUok2hRWBQ7PayRUlGjTlb9G
jdPVDbExcfd/9XMELq2X75aDS3Ui2JPlQMSaRdIL8AkkrNwKqQAROa26jsHtIgDRG6wKBq73QR+I
NCaN7jwKa99G8yB3fp3TeFZOoRAd+LmOWhfAbqAV7ZbisDwrQ/QcIV2pzqgx1aER2dwyHDEfBuXe
Bmi5LcogO2dQYTZdhgI/rYzkktM7Cox+uEbBD2nN4P2RdDK2J7HSZfuD++S7mLPtYBMTaxb5h9HP
QMJpD34dviRu3cFrMIbHpEwfDWzIQABKDYHuqcyq9mAmweckh/JYi4yET+ypm8TmpShdpJoJcX+E
ko8jYoo2Py0LagrZhdKpm5FW5GKO46Hpe4Ncl/KMUEJtGJYccBB0z4Ad+KaQX5eqaJ499wABUFRl
8oZuvCPMocSrLnokGqJ8zjp8Cbnwox1sZe4qU/JbaW+TgdLcRxJy68lRVZFGvHfuAv9EFp94QXgK
evGkW3aETanjKQZcoJfDlDGcBi7J2U2zTIK7iLnF/0BVP5+0etA2bNkU85ZrfEgQqYegVWJVmsO0
MydowFb+1DV31enaps/6T/LJon2ICB5+Gac7/IiPAlVDiBDnqPdt/VW6MayHbQ+rEvEJWPpgBARi
3rlRJUASPPvAzbzdL+MyOF/VtjZIPKnhOXfMMbdl3vp7rhxQfXSM4lqB76Nv5EAnOtmnTV/MmEhn
GwHPf56ctlhPAhB91uIxQFEV7pMKnlRpmfifXO91Gc8aVgpcNc7609J7gFcKJaISj3rar2NyBvB5
mB14KoiL7Bj3idANYGZcwCVopKK2L/11qTim6Dlq4x46bxDz05n7IEgg8sTjpzaGn+mIJSQZMmoJ
vF964KK/0Pxi32nTBtW8+TUqdmOvWnUzXp0mhtoUWXcKknNd00LlKf8IYvMeB+KN6JLu1orh0xEO
ZFBfOzVcY3Z17t2ERyY7tl797JOOoIbM3dOfQxtnCUCYkrRUZY2PpRuNWyJoo1tUJA26/09dlO3O
0kt9k8vimyG/Vx4sUnTH8E+0dWSZz44fdDsYJuWrFr2G3T53M7xtyIM3vZ+nd8T8YO+kel5ujTUT
7FUviN6YrwNBQtrOZGqk582TQMns/JYkxAxg1Puq2EMrfpRNLm56+BR5qNI1epvbUmDKYxw37gAP
yE2Thr891433eYKwruo9RBWBQQBCqMqdKvtwS9hUf1zWjuMDUwJSLNdERohdKEjg6nwV7JVuvZNT
3O0CmUECC5InJP7WMSp4E5rc/M69FbvprC8ZXOdDjuHWTofpeWLk7AijeIxYHxV4MmryWewlk1/R
0EPT05LkuDQfQAI1RPkkvPIFKwF4E+hQkecXLG7pjYe2DnX3ppVkdDMJDnFpPbKhByhGtR33LYuC
rhZbhGDcGkLygQxX0OcKG4UhgGfW4H07mVn525SV91BI/yMRMiMmgcq3z/Q7KWw1PRsR3CjNrRX5
UjQuy1MzDM4uzY36kJHkBiQ2upda8EsicL+11FWrhKB2HgCN6+ULbHv50+Di+hQ896Pr7zStaY4R
PYPb8hUGtVyTEz9enO4R0Y2/8QRcZaNNfnSurIGbxBDphWBi2EbmlhkVjbgSk5TAtUqZWZC3WVxE
i/NKkEz+ECU3pbkfaewmd7PNf0jd89dibGqA7OJKbq1xI2jnF6LaVesaxc9QQpmzAwI1x+TF7b1u
ZaittKOGWkBf6TxAwHn2+ev8JLcmbo0QO99o3ONqQDWUeqcmr00aJca3QtS/i2QKnkxaGeg3/VuX
4WYWsmcvSsF6BmQz/0qwkNQZtLch6UrAwwk6P93+3YueO5LJyeE33Ssteb6vrp+e3IEkggZ2vyfD
6Krs1DliOqT5HajxyMe+B2YDZrX3mzug13yNZxewP14ZoFSdPNtT/QEE36lN+0M6Kd4zEM0iSX/q
+vca+nUJteyjmexfle+5T4WtbV3HV6RKa9GOhPRkO5VhR+Mr/U7r0zsWiFTZUdLvCJ+TA3t9u2s7
Fllk7giWTFg3abZrYhglmZZZ28QQKXzlrD9bo/h6neoa99AAGFsi6CZ4mwBgJH3ZiVwaaJXDU5nI
8APemLUK/V1twBxs0Hw9xIh68aj0MFykoqqhvnnR9fxjiuVhYke8NB5OyIwnCrgNOrPCJjG5UUWn
o/nEJsLn8ked7lTzS81Szcatjwgq1MWPUCWqvkFgFXrOKcHQ3XdDeptM648/DuUhbRDluKlHakYa
PDgk5m2jtk0vTuRh8RjxyNXtOHzopMfYA44ss6u8AzTTPdYS8IowOAcwAqySP1NaPo6xfI2UBC8H
eQ56vL+eUEoqkqw1O8q2ytR+82A4JWhprMqc2/KI8wFjNbcEDWfTSP7U1o78k+YDY4/cPN7QISa7
Qjw3yIxgzoCaSfvvbZFaezQbPVrm5kdOcvDKdzL9yvE0rc1xJ4sIsHZmkAuRNHQq42nLIUxIrl+r
lRtTPGdDfB2N6lnUAQEFCmKoKtJTJc1vYG3WkfDtjZ/1D8BxTTbj6FVh2akyQf+hxYJv+Y94++Wq
tahWUpp9enQjrpVbhD2Sfl050c6q3FPtCuIfMept4WT39JNJm2VKN1nlug1TWocYE2kGijf86UQh
G8yMK+QlEiXkWqMVvBlT6iahhes4NV1y03/WE69235QdD5Zo19D64xXMCvESDSSRCYgUXQeFvuTl
2+fj9JIPHkg+7bOqoR6C1yYkJcjI4jX8dccBttEmZmEVzoRjpiO+YaV5nbwPdIsBqpsQ5rSItUuS
S0a3NQpG49RBSE9Nb+9mxJQhP9JB2lO6jjWOrFg3qDJcULOjfvPgOA2W/Sn6rtuO5IANFnYzP2Wq
hedrZ4ecWaUJGy3iUha7xmkWtaQUXch5KgobYjrLcLbCoWOqmJtobD1eO1OrzSLf6E5/9DXp0bQd
/qhwIgCrg76mgfEqx9E5T0rck7KniefkgO4dJpK6hlW1oCOFtjbbd3KAvJ89BO6xCkPEwg74rIT0
icJFWT2bsXtPbImd9Czf3bhF/wJN+A9dQlpW9Xes9HwfCUZTyrxjzXx6rbCrrtMsPhfKRwcKpHnj
uz5garfYTd34IqPk1+QM3irz+I5brXsIuNhTre5yls7a0zAdKW9I1mQ9bjgv73Ut/iRO9SsMjHvQ
1euwIc4l1KPvMSxI4vEeTf7kqsAyvI0s46VDWA5SJJcAIsKd18vvdiOrLZRmggLLyj24IR5psgH4
wQVP8DlwQocjJ39UfkQ6sMThnegAdk08j+N3bhLdrjScdE989dr2k3sw6fi/wvE7aS6c3Dm3Mmty
MFc2xioEkpxg33bhGkZSvBaDntPmiSMmRfVnGtfHZuhwydXNH7vr8sPgdFfNgzvWx8VpsItXPbOJ
3Mr4UE6DndMklpbc+Cc3Sx5ImAA9MRTrGsKnl3CfH0w8Gq5Ijj6gXtawwms5xXtf8AMaNIhPhWa/
G2HcnVgKv0Srrtj00pJQbodB0Z4MwT20bH2NU/iEMX6X0AVfBW294f038UFH7X6NuULfxN5wJHw5
3QYmoofGnnmFtgRf4gbOGcvwsSxvTWKSr8bpeGDivaLHtrM1CGylXtJmGQS2VBn+GHi1AGjbZ404
wnXmt/kh9u5kuFL61BA9EbxsUOBzV6iPmhk9ELSWYhPu143TR5culA92gAQszceznbXn0SONO/6t
QvPdS8mc0nx9X9f2e2CEnznTGlujKz/Hkaq0gBUiU4Ir7ECSJxmlT6lyT6PR/UigM9x6AuPRfxL9
WGCPWzllwQCu9c6tLE4xHQpQ3tU+shucilGDSZSZS0Fnj+wZ89DU7XDDIXuNtQTExZzOPJasYp5F
D7qwIepTGVhnhUUAaZAaHN7WRzh05Ap4pBwPZXyhzqpPtandZd/oLwSi5XRCTPM6dWSxWso9YBZF
zjmmwBhyLM5akd0M/YfyiZ/WVHKtx53B5AcvbZfu/KxUG49+1iHlKZ9LKv/E8e9TAflmbMl9rKUM
Dz3ohzn1deVaDBecrijQrxEOEGfSeQzdEBneoNPorn4Q5UdiHq9zOhuXdLT/gGqWX0pSgDdtKIhX
cHLv6/eMXHzaky5Py29Vft5som4i7tks5WX5xaFmvzQleGHX9Z1d7yl1SoX3MyYN/EI7Fg4eTZGN
PTDZy4XoaRjh2gyJHSMMAC54N44xLe+AvlBlMpgbUqKSIFosnb9o8mlwUycz2eh+h6LtXpi2eRiA
A4jn50WmnhgjBDfNew6a8Y7I+ThbdlZdYLurHOlVr2V/AqIhzmHAnuaNj3JqzBlC8quqkIaW0ACt
gYJshOp51cw7wJR8j2cpXS+d/8X3UOuNd8BGqzQaszAwU+qo6K3iUg3B1VSWe8gjWa5VgjrQrZvf
RqS2RlWUe7cqc0TVznAVnOb0mA3ap2BtmXhCaOm+uSPuCjFti36sntq4+PoXaDXevRKltSs1xL8E
j61kzTIGh7CDqb4uCxf3RcPN1uzrB7Oqf7ey6k5dVhNya2LHkNatzftjVtJaEbJ4WSSY0DMPdmoy
ZZ4/BQbmT8fVqq3eAXFOfHaP0HdfFmUUMk3rqusROnx6FGfPxKpWAUXWOo2u/njydfNRkJp1Joxx
AllCKZS3YXFFHPf/clBGKU0oyzuedPZHPYq++n1BxDR4TIafOROrjUfr55SnTchQr1CrwLPouqRu
d7E9/tqEtu66pkLdJOM0HKRmGitXq4kGneA6aXW6VwZ8DQouxvIMyKAg4WZmWEXTryWnrynSNfpp
7CvCUqeemCeY+9NRZ2ZnzZNtGw69yqs3T2X0A4zksXVaSBEKOaftNqyb+WNlDcGKQWvYF+l6t95D
uBvlVUVtWnBPt9tkg9iH4N5OR/rGmkAkr1tEWYonbtXpbpnWlG7yvUaFu7JQB961QuMMr8+CAOGV
2Qj9lOfc4O3Slft2ZE7eh1jfsnHXA8l8oGl0spsACGsH6iiabzK599XzJKaj2xCORJQh0cu3itS+
lRnZ/q5vy7VlECeGfYl5jN3fM7fjxlV3ZCWOc6NyHllAA3HN+uzHZXd2rKs7wewwHEU8KeEXlMHh
DiVHcQ0d9eLyithWG96NId9pvSMujjU+8EQ93mAvWxsh9NfBSj5F2FS7JgCouTy8wIF5MbWZ3A+h
CJ6+nl6YuA95Vj/qE6VYGcXWqxySQz/3jxHN3cKdxuyBg0YqiKRO+YPZe3jWCPvsZVueh4RuRiP6
fp+JWhz8BgGAsKadk2cDmkub+jn96uiWCl2W7r+qtP/Wa63HLI96eF47eVU8WOXwOXb6AA8Ze0js
/1x2m2nKXVjwClkS4TAKkDqNBQePbGvg+/I7OrV1tvOG+sJsPiOQquR2FTRPsgxQpTfhgzukpHsq
+huoU0cPAWg2/XSL8TUmiBT8RzCcyhE91tIqQE3qPzWGv+XuO294wZSa9M685DYKClpePZrgUdHH
6zYVwxYNDmJpnfCi2frY2TRWam2T6peRdg6hRozCRqewzkacvg2z2ZBtQJ5rHtEKUkq5dvWMeeSs
jY/AZs1pH5tlNkgKPNpZCfjXR6yiiLbuIfAfQ2pw30ExPKDTu4cNJpG8T66I0oM1MA++WGmjIADq
TsQ7vsi6cVxe5snaLx15WglkaQ0ovOahlFL6GyOLerdo93ruBivs8sDl5neMZo+78Wm87MlgM5m/
DfE+0of3WCPVLLO+2wbAV9XY1E9OeTJp84JmJS14noQSkMjwwVcNaRqRsQ1SPjxFNikZxKymxvTL
Sks4nMhuPFvZexNIxv5Lfp3ViNLnf55ozP7gBP5PTUOANi+QdqZmJKQ4XCgcSeabhZlOivojmLx9
y5XlPkoE0mP7bFFtHpK4n5EClbPFPfi74SmeS3Piaxv02qZB3XUvBrXZIgZ0IqLgWr16KHKCYJcZ
COvU3iaRRf0Ppx/x2ywRKuarrv3odNXH0tCClDSuA59AqkAUgO5KQNj4f9u1nLUYCg/SkQAUi2rr
0aGPtfaDKdyZTcBcYP6MY2zNbdQXMtAk+UteRDCcwrE0qWrnzNp7wO3gDrIs2PEoGWqzPGb3aI2A
fxggP8OC8DsTtSqNNWAIDHsNetF0C0mD17qeSaofniUZigyN4UqUGd0iqW/YUiF0QX2hkbvh8/gu
eiw4MuaLlpUXAsmPy48eRLSHiy4c95gRi22XRegEKvyGpoyMjaNeOb+MuwyYmIeEUkoapVyhyBfo
NNhbs8glmLDhdqZxiE3PX2lQCOfFjxzh3SZw9aGhsboMdSLD/KnRXtjkNtFPvHaEZBjasFJjzjUv
cm/LP+u58dukTC7ItI3RaeVEvJXaBQSSWOOA6qAcTP6OpjZYB8bix5xGI2a5VZuX9wQuBpNaC+6B
p5pXv04earpGZ69244OjFY9AnIfHVIhHFx4ScOC3tpz+GFZNfyOz+/cuH96bViYXRkQEWvMppgoe
iZuo98FOyFVmDPEI4VteZMmI1iAy2vB3bFzJ0bOjX6FC96GVoHRoLzDnSDJz/TXhKmP2r+CK1gs0
Q2XPXCl/rZx2PKnetR+iGgr+slg6U+hPNa8H1mr1QtgvyjvjluZn2mSkQUJG2VVbn/rIpD1BomTK
sel7vlpNKmv3lWztXTtnt2F6cg+2RrpAa3Z8/ZyK+xax8DvfEZWZO/lQ9vSblqifNkljTL3rPUbi
A5nBESGlFaPFybmZvgPSOmy7PSEdO8e3032R9u4OxeS0w+0xJzIy+YQL9u5kZr3h7w2OIMnAIiU1
XGTSfXGX/IkDL3vUK/qv0rQZY0VEP5fm795NgcPXCEty5esXO2m5aSxSloI0WIRqcOOKGJKd1lvT
YfJ6/WbMv1hNY6/C50CnFe8mIWGeHBhB4HXbdja6DL4qf4wT4wMTrOHLRGVruC2UTMrWbTsgDjF4
ZbfIkdQ9BCW3dj3Kvpq3Nw6/mz34uBoi/Nf+PKgqXY+EKG0cjQfUZDXiHjXuARGUh0LJvVW2NhZ5
uz7i9dk6gk4ZspHD0PBvZeh2Fl1EXL9nfVscVMuUJGVkcXRAJaIZO5CqJTfg/4ytY6GTCYpGEKFX
gm7jYNlkJNWv3FDIvUmoHCk/1Kml40FF4S6KEvDsmt19Ua1bJlnTOsTP/TiBeNFEddO6+ttyFJl+
l0JlT22yDsdDPg3uNSm3jjcwL9GhMpaMOfz62JfYCIL5Tms08lrEBgy7rovXYQEWvi1gvdlcb61B
xzZRjXMo0VkUqfja4xCGMeS0oo/FiGHnLayfUKtvtu/+kn3+0AXSZYgbvY2hNTyiQj2PljhDZXvk
gyYooogWaGvjRnNREDtHMtiy81LsbmPK8NJhVtzw+ecEAK5K0j7mGjqHJGtMXkG+9Hpm03mqlOdK
1URUBDREAmzmbWHQbJWzEyJPjoz7kE1pziuLNdkzkAxWXVHONzmukNhFmRJnZLzoUOS5jFr3hkDA
o9mCJrPjW5Zr2t5uaJB0iaHASJrvk/Jx3ZCulzklcwxFXjQbZ2gJkC0OMEYvw7MdQwo9DhFHoUK0
ebK57q7pmlJXLvIKiBxnhWBBDeFdQPzE470n8sGjhp2A/nhvlt7p5+UA63JCuaqiOtqj+/VPLZdp
r4gviIbUvpwzZKtZpTx/s8zsUdZozcGYWoYk5jH3bXFOdcQgSIRuzs+lgCvKjZZmYs/YLp6LFzYw
SJTztX8daJN/6uyKspldXnTmt66AD4BZi2LMjwh+c0ag5uSkrZy8mIuTJ1V0/tkOtJ+G53dIovLu
VZqBsVKt8A+qJ2oxLnUb6BMvSyTtjFYl1UBWxAMh4+6XNth3bX0/OPDxUtRbBPs61r6XwsGKWqxV
oaU7O4MBCOCg4Y2kIk1lDZfKKDzgUUA08KOcl6F57GrR0cZMMKukNLIfu7d6rr6WS7JyJv1gAX7C
LIRYqzERchDv2noixjlMR45Ll+c40TaVcBbjoITBqiyuJ91zpcz8GLc9epaOeSNgsaL/1pBGe6jd
cNySmohKo2kufUsllyqMLmXoZ3C50uDKEsK5tEI1RiDW4B+ZkPWXaUCq1LlsTmzQNYFl1CbS29RO
CKHTi0+lZ2Ib51YpjIHcSR+hdK+TvDBFIn6KdIsck6DZ8/XuIY+cZKSCcxjHH8RKAe8UzfCARCVI
GAkBN3oPSjfdFJTNhC+FKFIsAqtVTZO3rAgQMy8E0M2Pwf/hGwadkQGWJRy8X3Y4fExml3Gy9qd0
dHjFfHr0sr75jl6tal3V+1EFP2xnSi61nWwCz8kO2cTKJoXwIHjVvigGATJr6jP61QrpoAIRvmUm
i9IDIale7jM8jjcam6gixGOeFe7zctf0CB9obWa4Qs4Sm7D8FqShcx6Gkbwll4z4wXj24SWsra6X
KN9Cg1sGlnCTC8QhMpmvoE65LAoIf9Cy7XLYGojJDl7vw4tVcuSnAvbISM1YW4XBQM6il5OQaGO3
7Z0zB4kyvAoaEymE2vgYR9x0B/9nbrXRJjIpV8ySJASL9Jep2vZBwXszEYhgm2m8q8ySZJ/Ko9th
wC8twv3QyjMsgp++Cv3N/zbT/IPxEKOQ47rSNcCA/5ekXDXcbMaiMR4WxWESB/6DbpAtIU5diti0
6SjcoOkdbEU2V06c3WFRHRhV4hCBQuO59zMQj0zE8lqSa5GshBOUb/ZovrVdqD03emRg4cxpxDAx
i7mkJ9a/GEb+6TNAJtAdS4LWs5y/DSPtUNHpIYb5QTcnB3G7k+/sCCppoOYg4WZFv5kQiRC1rF+S
7VrHMQFWVVhQrAziYPlQL8fGGn7UBBwfD+7I6Ik0sj+tEz/44HB+aRqMRhJQwjeCSfW1Gcf/Iu1f
rGT/Kex3dSgnjmG5dKw88bdTvfPMtHGJzKygF2xVFG2cAjs/wru7RTObyB/kpdLy9oFJ3lqcgYvs
NUYIaYSWZrS/LZPwkT96zE0GN1IkhE7gPDnOaaHcbiuJ5IEsIpsJqL7+EtEv9+zayGZkoEk73PAv
nABAa+ZzSTokJHEJ/1dP/n87ovikYCR0D7erBxb8P70qBYziMMzoKBPdCJQ8Ql1CnuMHDE94Gt1k
cVXErhr3/pZQw5OuiR7mOxlEtSyylWkrksKGnrqTVYBQ0FHr5VRY1H20vYC2JqhYUgY3LU3h//2u
WP/tb+Vnl2AbUPjbfIK/DIEwkko71/B54yW/6EVE16WK0nU6gmdp07l2bfvsklgUck3UFNsgJr1N
1FQus6sqKNpNrENPQ0sgL3Gdrl0i5NY+gwikWimXudR6Bo74oyzVH7QmkuEFNqscb/gO+ID1ZXFQ
AgNNgRWh7r3Tcir/7w/5D+46V5cmFjGpg0eFf/CfX9BMHukDLTLRwzaUn5NqfxhpEmyxlDRMwQiC
hDlqBqewNt3HYAYBkHxSMM/YF1OJ3qxNqlPVSLnp9eiVmMBkk2dIPvPWHf5l7zL+6fuw5ezv5eUh
yPavt0bTO4PWMHaYKMV1mbQ8MtxBHcNmQN14YksAdbz+phpbrL9MBz2ZkwzS68W/+I3/RopCTXCh
BkjpQU4AkeX+Zd/uTWVOWpdizDFQE4VD9Kfxautq7cra0jcyNVyMOVN9tCK6evTazwk7lMqOi7nW
rl1txWMr/sUo+Q/GYJckhnm1Atf0hP3X88GiguQ9Z1fpHDpg2ay7RLlpDNF0QIsM33R+1Yzc2SBi
FhzFvQI1Ini7JEOwMaw+wDMaawxPyabQWpAQytlDmBuuZoWErNDdP1jp0c+zMf/Llv5PXy3boYP1
Y/aSW397bzGRauBnE/mw1MSmU6Kjd4w/w0SEpdUgGBcz1qTUSHNcmDdLc4EgqX9zkv/D2eISkcHF
2jZgBhj2X+ZkC6YeHnLbfrCFMs+O6t/SvPBgW+oVEn684VCOaCSH2Xs+6OHZd5HW171JBYDvTGMi
+ZT3ofH/eviROG7NS/s9kidxSNrvmVkILBWQyWtl3HOPq6cWt/ppdqb87/f6n9zMBp9E56jXvXm9
/ud7rVUGRGqa1w/pFI97S8OtHlvHmGONoSVcD+64pGAyABymhHvSLC0sOA89Zo9rtEbO1s1M8PcY
Mq9hoHX72JdwvcfyutR6kgRp8pacq6id4F/ern/60fl5pcAbbrIn/e3mL4WVaYHluA+hDn/aG7Xu
pa3t56U5m4fZW++GD2EPikaM5p6+p0OoIG3q4lr0KNmXK/wXJwnOeg4AtsXf9n/sndmSnMiWtZ+I
NkYHbmOeiIwcNdxgUpWEM4Mz8/T/BzrWfaqq7cj6/r/BUlJVZmQEuPvee61viXS8D1cXVf0wpuHL
f36z/x5bsqwHHMtdaEnwkhaxzV/f7HYsbXp3nfO0qrR6B1GWnVKoNlN8YJjNRG0WYCwpgJwqf1pv
Xj2yg3wB8gNstra+PiVAwtMzw5Xfpfcs4TB/84uCVTNYrWzT9j0kxn99dV1XlWJObBi3i86vDJmE
MLYkuTHjx/sTB73RRRMg3LLeqXh4rQt5Wvew0J0+GF0M8N4t+VoJ45OJyOCixDO6NvIh7E67NZUz
bnVab3oIN6CFtseP+jVnaCCwNakzPWsuYOHSOa7K+9Rv/4CeUGzmNCWcLkz3Q+weY6Pzzu6i5vnN
R/O/HEBAU5CWYXsQKv5hgwZ7bWtj1SZ0y1iHdS96K7B4UaqY9k4ybD9KvXv3VCSv3myG57XrmqW2
/4iS3/BdgBz884PwfCEgQbm8Hjbyv34QyO8Ge25M+VjPLxFtuXOVw/Ioy22XEk9h0eVShGvIdHaf
msJgP84ryYkpDsbKwxGBBr8XBnw+fTFkJQj52y8hywiiveeqq2NmzuOuq/WPrBLDXqBoOqyX2UKh
Y7S53LON06dv45fCpovkks5yM7Te204xOV3rhKBcMuG7Er1iWllv1qIKbUqQwrOYgKLhFejinqYg
oTNSd1vsPJQ6Ot3gkZVCS4FT4tWBM/yRE6S7roqFSL9lMfF9sTKCrCnpgkT5zqo7besXBLJEXUbQ
aXd1jfJb1+P462g9btbyTbfxdiT1Z18AxO5j5HszTvZNKnPxTEjgB3Ucui3ycNsx/7OwsycNCSB8
jobmTnHDm2U9R4V3WCXESYvFL7HrnYPbjOZtZ1Cbz9GNGM+XqCdEzuGTo3+KFpIoBz4ZjGy4E6v4
grrnp6MrGI0hfTBf/hmTjXD7v9+nICQXwyZIOt3W/7bxICFPMQBxn66tH4OUv9wWHBKl+aenj8gq
0onq0Jim8zrIWtcQr2vUuWdK+ZvX4v7dYW7TM3HhfnLa4lb9x43q0tytnG7qntbiYF14q8k5cWbZ
js7Q77168g9aW37uWgYFhAIq7xZVNDdWh1SR025v3Pi5UwSwPLflzfVj8SFl9qvYmCGmXKQfPa2P
gU4Grt22p3XnlyHNOaPOB3arxt4NBcTnyHXGS8sKtEN4mQfltyHUrutS0juSjgwI5qPjadwyhRxx
X6D8cZi4XdowD8A3HTv6JK88RgjgE+hfJNXTm28L9ylj77aL9oSEQdz7QZBsM0d/DOY0vk6m+7Fa
bSf969C3NwbA/jZ3OhqbWfmF6KY/LAeBN9iocqen894so+6wqn0Tt+WwZxFxp/c8J3nnFBR35c53
aZRJy3tTEXNqi5kxIbsTDWr44E0xkEFzMTST3IZSf19dMTnR1QeOPe8Jvd209w2Cwm3ybZY1fOXq
CFs7m1ThwfqUTSMBhVqnbi6VSFpN9Jik+0xnKDvxC8QHcrWp0OtAXwIbGzVZ+zKLf2juW2RZl4bp
AeZ6RpVri7BschpKoLpbMHmicNMdkQ3y4CKDptHbQFTz0XJZ4wDtu9oO0WA9NU0Em0MwGV2yMb3F
1Lt+l9ok+RJPSf20/lJTyBMbFYOGDK3EwEvHvW/N+pVU9XV7NBhGshbMZCR44zcErdU+ahmhmIr4
P0CcW7RWJOsuvXTbi5ZxWebp97KpyRTgwUGYwQRjJAzLBiV60mP5OrrSOEMWxd1sPkyjs4+ual+6
Tp3WM4J0xJsJ1fWtj3/QptcPXi7sM74AJJTETdhRd9PsElDKWDwVIDZxtWa3AoHztTB/dwj+X/Zp
nxLMhCRqEjT2d+pE5DOlZYQeP8ZI5hujmMR+9epXg37BN9Sf1id/Rbf8MPEjHkET1VtF4qyfz28j
7dudatpDmOIxxXkz/6Ye/ie62EJnaKJsFwv/7x+8p95prGJQDugxuq10fLZR3phfVI5Nsatq9WHM
4V6OyOdzQKwna0YNLjkdVnYMjoux5BYW/nfZYtkgTsLYdok8u33yO47PL3jWX7srxItxegcCCOTN
8v523pn60O8JNc0eUmg3ZCTlTVsurjE9Gl2gb+OwWDslL9ZW2lUi18C6UW9Nuy+3yp/cAGMffldj
2utZ2279Dmbqujqt+8jaR9GgdG2cHtSHjoLTmRowE1lnfnLnwQ4sLHnA5e9R6uu70qzEPhKTtRFT
XG/8Iv7I/dy7uo360y+sHwaVwFG3VLqvHqJ/tZCe7KtwjoJMmG+jRXdnqCilba1BpN2nHNwbbo6J
5iV4+JhU4Riv99lCQb01kFef2WezuKvOoms/VqV9ZeNQ1YiX1rwesUCdvBslw8cURzVyZ1UFyimP
ruUPZyorg1zUrKfn12LBqqrwSsP9B5QHeVTJWB6YcTNFkUIFsh7uOOt5E8a2fClNhKSmnwCarfAb
11gfHG+0gqGBBKbBR350THmOmTZVh5mTEXku1WXM2lNRPZQuxouHrn2X1MVtKJH/ZgkGxdmvyWAY
pvlu5+lVtS0Z4rIn7pQfwTPuGiSy07mq+tQOKufRx4V2iN2mORvO9DVrUFWOC+Uhr5p2o/KU9nGM
qdIYpXXxlP886cVlSmgzT1n9vA43xsH6opsdg88sepvmT7MeQu5J/Wsb9phNqURHZu1nkFjkw6PU
KRHj7GpGi4NJtjsxuRO2cltHpRRVTFnCixdH4k8zRv82/w7Qbf6zFwJ6zYDt7EELXdqgfz1KRkNp
M6vOykckNTrfVmpfdXOiDWLfRuYal1bWDhnMNrP2yHwqIzJZq9LHqGGL6BCXgjGwSs1jQciMzLVX
fw63TMBIA0eWsIMQuHEHpom/OVf8E6sD4U+nb2ICXYSX8LeGmmizeiaotn7QwW1prFe3GnTRdTIm
1ItEOGwcpHYkX8foD1Ar25WOU4XDIRpUAJLq3XRa632K5ft/fl3WUp79ZcFgpAJkyqN0800O6H9b
MCQa0CxnDvwMXRRZGrkVZkjitmi0C7NrNFx+99DScrM+T32qmHCSa7WWSCudyM0qtorqU8Y6ctAX
sgpdGINxW9Rc1/8K7VZ+Al4oEQTAtUhDN9x3KZtflmP+i+wDQoqY+SxRaXmsCAyyYSIIZEdhVh9a
6DyIUKZVqm7cxexQpoWA6AyATr9pGxh/L1Hod9quAS3cEgCQ/tGZdvyhmBJD6U9hN8hT44I9nVNk
VI0jU85+mBkt2dyVAaOQZ2U4eVlj/9pn/n/ww29CXU2TD+M/BD/037Lv39Sf/576sP4vv1IfCH1w
6ImQ9+D5PF98fP+d+qD/F2Uv5x16lpznHYfH8l+pD97yTzyQgg6RQ5ok/0I8wpLr6tr/xR8Br5n0
iZZ/+D9EPqzt0P95vvjmNj+UV0agq2/oULX+uljpoWOUYQk8ZWDgOeeOflkvhjMuqLGI0d3kyQ5z
8slo8m1i7ybfd0jPGcqnNOd4I/za3yyu/GNmdc29i7JPZp6eKqc0gi70PktZlafcCvUA0bI+wcAS
zrmb9Oe5sUasJ+MmturwYiAfvES9tA5QSMvdKIa31HbZd3o/fjiDBjRmHqDdeR7eBhEr7VxrX10z
L++cxdyrpqyDTu/wOeyyvcbpZU+AkHvoU1G8FalzacsH4Nb2RDUTREiOjlhNjAux1xa6gqbGxpOk
D4Zz7kb6qt3mcvTPoY2dB5HZLp0N8yzLuriWuau2igqacjy1LsJt/nUpI3QU6HnPUKeSqxnqybUz
mUKoBB5tbFXuRnNbhGJuq64wPtTV7TEq6omFMJsIm9/0vPylIP33D5W6kK4SH6Zr6dSrK1/437Bt
dA2UO45RfUy6ot5pXmdc1wtZO/ah0eIvGBjMmuOJaSC3SeG31al4IZnM5rzO3NDXrRCqblu+9zJk
ZKySz14Y2hdZM7YqwCGRbLKDexTB5NWd/tYVyXBbv+pFM9xkwXuQeDqLafYq8HuQ8sCFkLnhqcCy
viWKbN6vf9eiswU2yaVtqj9it97F8ZDx4XbuC8fZ4T7U9sWnNH9Z/6qiaGILtPFvLH+XqKkIYo1j
QOEO9BTG4WbTTbz9zx/rPJG7jvnDtnYiYiGXj93QLOOy/nH9Sm++tHN95B1DNarq6mMiM/CUGeQZ
ttX8atVNeUNBYd/xcjPKa0P1icOjOhF0jMwAY9ML0W+futI91k43fAGSAccrztEdqVhxh0sHyaUe
wmHn4hVS9AgJDSC3Q0ujaLLVJjYhgs1+0eIawSp+IQ/9X5cilt5vthEmMn+7OziTsK7QcEQ8DZJy
/fd/uzs8lTszfVAINN4YbpoROpjn6nt0h8Y7YsnWvpSUgp9nAWkJqFa9HcmyhVBSEgNHPtvYy/em
moegQQy9eUnKXH8uIUE+O6kW76e2L/Z4J64hjtrX2KfsFMUogZ8QVTjJ8G7jt3rxUB6d52LkWW6I
5GsjPH66Nz6IGM0tq/8eQr9TejnhAbEvXiUHe+tY8ybJ6URGoI6rjeoG99Dq1kc6Tgi2wkaEAKxp
nBYaYgI/uRmuKu+52zv7FFMMmZWd9UysQNJ19iMdpr2Zd+GjHwtz7+cToWQNprPeiouHY9B0FIwW
IacfZeUCVvNTdSqmLKq2pWl/rZvsab3jxy4xyBe0zNeFpmSEOO28stvr9kTyS4MmKFOWfjPwMiPx
jxwy3ihErjWi4oMY3lvpdpewtYpTRTLj6Hb2LrNb99moUVmAYixe6yj+zjQyOeLcN6jqyvbIomhd
utmTqMuH8Goi4aCxe28NNL3xsBiSiA/eTMOoX6xC1tuGqnZnVJa9Xd9oqcvi0dSAqYWdwg01PD5R
C55KgGZVQghBy05Z3XnkLgir+mzlHkLXMf1ieQPptmGXMEuccCE6g7wH4FqIpKrzCc23Ikh08Jvh
OC/v+5ggNYkSP0eOUH/RKmM8+w2dxRYZyEXKGMefMjFCjY3bXStnMxGLe4c+grc0kmTkuW+ZG1pY
nE36O3iIdT+tr60d48h2+m+q6/v7aFsINjUNatzYB3HmulcKmhzSAVLi/udM8u2xg7S7GSgNDiGD
043jx+EhXT4dvfV+zGlm3Q1XnIxKvqzqw3lRPw1tUT6TALtnZ0z2FY2o+9D20Ce0udnD05ue5OJM
JI7yLVNhEKey21u5P98qvLdtAp9dMwlbrukXm4NlbeMunj67pU0SUhI+16nv7tZvyhC0AWvki2Nq
tN1ZjynaeaXPERj2G52G8BFaxufatz5WhSXKYuvdpZe1gxw2idq72noWBqOBJ7/uw30/EqmwXgST
721pzA180BBhRUewXRwy/m7TuztXzVslMS8TY9GdUiTn20hlxrGvfIyr8wz5LHQZ/0uFPcUbvjQt
LIPKv1YjnRkHr+xReHF8l2i9nMgKb+Yw/BAhuKDBVVR1iV3cnGJxeONVuqQjDdvCE84nixlFkhwR
hMpnpWkGuz89Ere3rW4bJ1CZLY0OpMdMf5uW3btTLbyS/KZJe7z5yyUtk5RUCN0Bp0lPXfRudOUB
3lTaubedDlaH1ryonneT0mab40VgScjKwF1UJmNIcOc8usme3Onyjry+vGt+d8EYtxs4bT+p2s5f
fG14mSmwh9TsyIoUMKNiQJOxjYy0rDCtrfyaogLU7LtxS6Tz1dGUE6SedAJ3+ao+9VE/XMeB1Nwe
Mter6XOjW3FaBnp7bpX2U5Mup5iy0eYNpi1Aiq6ad/R0wp3ZzcmjL2fz4uUtVkJvvqrlEipmgSBq
f6mUvY7CO+vS6JCS2rHpasy26xsyZjkodmu4ttbwO6ipDZX371uGQ1CGvTTBOaMu3Zu/nhItkgbR
bxNiazNJYtd0Aw4G9P+0GBeuC0FpGLX3xMyTZ6vxk+dEhEC52c7iKWp2menoASLPKZDnhinrI81m
Z1+EnIBiK/1ZF4l3qkwzvDtIY3b9TOTm2i4OW3vnCsvf0pOuttC6tUDJSQtEZc64FQTpNKLtmOun
zaVznM9DYmsHSkVoD5o3Htl9zb0jjRE7aIX9BjMhUHDuyh4SW8XUcDt16rPX6Ns2LZ1nQjsyhbqa
J0JZS3Oy1AFEJnO80W110dLQu6Sl4dEaAS4UauZTwuz7pumoT1WOG50TpDjSJkHi+IdWpUUwFaFP
j8ZB4zjxEXpRu7OiOdkRPwsQlRCgNxGJ5iUecliBf3RVE7LeWfGDbeddWQ7hNon1xW/9+DPiXZcc
L2IOVYQTRq/tDJJ6kR7ARGRvJrlqqUQflZCz3kwSdscskkekYUZxyMVupQyMhuAsuoc6VPoGX3ph
ArjwBhS30kkCJx8+tLZOrnVoUSTXaYNGP+tOTSjeTbx5d7tGOuNkfMdERN95DeEelGd81aLuTsoG
QG2tGG+ljSdbwfDX8IReKeUfpiqsd+zDSDkXTyncLXnIlhN9L6z8kJnGwFkeBhA43A8zqc6IiNBX
xlj2TTr9bKl4acewzA4aB/6iw+QV5zzeMwpmjLw9PACMmDjAY6h5F11vrbfIG4wjnsdhB+stvPX9
8CducHnHb/OUF2i1B7uyHwCJsM9MiXaN80m/APwKZr9Fvt2UxbvQ0ufa09hN6vh7aFnnMaVxZI5O
UPiR92K4cbiHWzdtkcHt3bSAKz+WMHaS9I1Rfhr4KHIlmXDXxK8PKSE95xrYERyF0DxPIuV44BkE
78ycyWHNcL/Vp7nV/csUmcz/24Lf1jHip8hgcmcbPD9ePuvH2k+Q3SINCZzlMtfnpMVaEyU6WElH
Wm8tDKBaoF7BWg6vqpKb3hmafUZd9zRVVXphrcFJnL3CXh1fmyonvZbxKx7x1tg7DV65TFs6wrnm
3KcRkiQsm/FheoMiZ2QaL9FMwIg2GZ9kmflnd05YDIjZJWsFy2zaZs6rPlcvUiXNJcn8u2958xui
52KbxCo6inBstvEyWMpjv6UQWkYGmDGyWXlvfkIbSY1310jId7DLu0hABs79Il0cvnb+DE2zSO2N
zcnrUfftgVn0AQbkY3RG9WdG+Ju6DW7rBiLR/AAPGGQoMbRnAWKWgExAzJpBNVuQNIPMAGAEVmfv
Phmzt0dizFEKW51VAB+NzYLtPS78E518CY+lNneOQWh6a2XNLqJ5P0JGqb/kuUMIEN7RIG2ydKuK
UuyqhcnGeW8V9ii9Dq9WwQ9oRELEPVAXCB1pfJtrbCaVPYr9PJjyBoq/mTbEHsJqNLz8OuszcHi/
DYFETNAclgIXI8BWM7Tq1njifQw785Kj/XzO+vpMQ1yjX4t6D6Fo84w5D8iDdpmZJsNsUu73VHif
FiX2FU6XTYhKxess5zlA/L3HadY8mwmwlYn89ybqtLc+54QrfFamdsLMx9QamZlsnrRcfbS+P22d
wWu300KSpc1KQqzJNBiYW/MexvO96aufZpWUJ0U2wjYfJ9CB2oL/8O1iC2H9Z5dnOpFeeXZliINO
oZPPFUGlDoy9azSflSLlnGiP3Nw4Wewf0zzD+cqJ++ZzHzDlnv5IcJrDsf8qbOFe/MlnnObBgNO1
iZDsgZALjxbcSczz3at9nzeC52ooPqgajZspeYTNyRNbox3ElmKFdStrvstYdw+jpYxbx8pz62Hm
9ylTdb2pul29ZK3rkRwOyLK/Yt5+HqdOO61N5qRlygYYqtvXjdte1wvV78hG8oBaUmxaujdHY3AK
0LCyZZiffxjR4G3i0bSCMEKFoqH4+M4askkhzWG5+l663XL8QXjaGsdfrpraGf3DemO1hwpXycXg
U7hMQyY2v96sCjk0JEP96nO+uk65CACEh5e8YyRa984T03/3hizwtS0Mf2FjaeeK39HPEA0sRbFa
Ln0IexD+UbnHJFbdRBS3J8srbiHS+os/6/Ylx6KxRyzl9VQVZQcqUmLjhXMu4f6SWrtJJM8czS//
hhWhIXOSzlCtevOJjJh9L9QPS+btiRFgOmGZgVYOxRq/uRFDRZHxsNVq6e96Hcsq5edO+J4RzA2I
6W4Szo4tDWTTPMI556LoW3QWvfyitu1DnkCI9JPhazywMVQUFgF58p/9HSQ0/ThI3LAdDp2ewotC
AeMS4P8K5QHPaKMbDwUycZshDQtKz33RiETZZ3nbPEoNhEOKQGXLOKcSLOHmFN+8sSgOpm/TASZZ
aTrLzPKu62Ui3VkISY8D9GIPeypICu9SDZEga33u8J6IiMo1jcxzNmWkpTZpDoGoBWbRCvBQwutG
MoM987ZehsL3DraoH5rCHNwJTI4EN/l4KUQFAWYy6c/FqmBdP2Zq8uE8xNm9csFzF+iyLm3sfkw0
JU8ReBrYh32ARjN/KqYJYg8UDNx+ZLLKSttZylcwYkQTmN2HaIcmqNjLpqYdT7LKjprn2WcLWC+q
17jd9wWGazCi2t6oMDhCeV3FZjCxP1WNJOzRsq0RrSq5qVXTgMlJ231dwhhs7anZoXOEK/Xfp/Bw
kseiLJlBzqU4WZqVvxZVc2MmdkjatriXbtIw7GpMUi3ZYiUTsrwcnpRKtWuthmq3VhxQcjAAsFND
V/Gu9VTd586TJ6//Q0/z7i6PXhmLL7X8koVTuKdtBegnSqJ3Md1Rod5dyDDPgyzqwCrLL5mmH7Jl
O7M6P39tQYsaRkSkXweQbanBZNpxDJqmb/CJSZjxxKEAm8stm3IbmGKPc8n7iGT7EN5kPbDELMoH
A9ITwbnlVsbKuRBF0d10G8GkwdHhpAwjJkrhmub9cB4sgr2roS9eS80AUEXzlflWdNAhd51xmzVX
z7NsQPPpyVaE5OlJhqt6ar+nuLeP6YhV0TFngNYaExpLFfa+VsyW4tIht5YhSL1tExkffFN98tI2
PKwLnAIveibSiCRVx7s5DPJPULhuc7SovTkFbgAiuJeW8eYmiekvMMrWNkaiunuW1Pm2K3ryPBNM
7mOMRbQby+nXwrl+8xK6e8ZkAhytyUnQayXq7IFTejwh09pmqja2sw5+QTIRjGT0pJniRmvIBvm+
5HDEURq0fpUGHMv/tBoMPK3Z9pw9W4+wMxb4MfK6k19/b1RNrddFoGY50dFaW749pkBq8FwYD103
TdpTVr4jYcA6ZXAeN6VesKEkeTnf0FU21ywHQ65kD5OAJ3cZ9ULRH25OcnJ6joXrxUYA60TeHIxl
me9WQi4nvXrHf9DecsxhO1WI5mhX8UsvBu1qtwl9PgS0v5Y09AXAXFpiPEPBr4gfKgcPpst70wED
Im3gNdPGbtdOSh7zxPjWj4tYWTCzpkbr71pYUD2wvAKSpdRABgi1MzXxhPZxSafTTnf0wb+2RjIf
+UWiQE1NuRNaaGxVabG0LJf1qx5q4B6aK4QDJ7QPhFMAyUXXBqgXkFDX8A/oodInTU/ds4d0lnZP
HFgezygO5/jJdTlCNDysZeLe63Qa74WIn/TP+Mnrz+0MUDHqfbxs5ltU8/a3faQ/UzfpDJ0nH+Ow
+IRLQr6GFZQbEG7M4LAIVXrdn7t8rgK6p2Jj+eU94VT2pCODwQ9lXWGwwi22hmAFBFs9mKFWigOq
Iv2BB9nADpt/72TR/zCpUBle13+g7j6ZkM2OGtTSAssRmfThQ8vhO2om4ltcrKB9GY6T5pZfMgJZ
A4UF5Kgy8z2POG/VumZeoGya58j5joSBCqp0WL+tjKc0X5SZbm99ytLRZkpKvBtqOFzmy3HDqDIR
zJo7HCqIPZQFarhNiXscylk99whBHkSEXKpsNJ47LYboTKNvl3m59gQYrlNpGzBNosOFzHmbYaI9
eCXfv+alQBtNBVIPFOc4ndBQLJpNea0lNrCI93TX0a0uNhUckYUfWB9ITUAGZPc/7cFyb9YgGpzv
CUkhAHHu5nJBZOodUnYmPMr+Hv1CeVlpNaG5BDXAuyJYWNDa45KFSQ+6Sf7E2Fdv0SCofT6E6A3Z
2kXJEyOnxkaZxdltzrp7jA7lNJuFrl2yrGMsMIfXDFfSZLFPTTENzqH8yMKqvK4XaF4ufkXM1Wx9
R2Qb6rZewjB9uFIpPsiuFFtL726EITcMpEs7wKdiBTwTJ5xHd20gJJDxbhHI2V5amOZ8GDR35ohX
MhUxIhfK20JCkRSRnt5DMxJlCKKnLNJq5+jaFirw53GB7YW+md+WA//G6HRwWmGcPMpZzw8pI66N
22txAaQYAu1EbDMEmyF50gfv5xCi3QWrrPaZNcMOdifvpUGnTpxldS3mZLyEs3ntKvelxav3TNOs
p/OTORwJZfzFs74tn3aa5t4H6XNfiQupdwAXiAhsUvIBMWKizwgpJwwrKCznh9kL830qlBWY88Or
m9HZgoAAtkT1LnTZ3mE9zWg6a+9QlUhJ2Lg5giaTQqqa9cf1k5LC/Lwc/k6gIsqDrBgImpWZBWFP
m9v0aV2QwzVuHW0moUGb3ibdLKm1iSBxlIW2LSSmd6iRSvvmcsqTENmmL+7YpV+79hI5sXfQMzRe
VEDptaw+MT/Pg9oOyrDRAnv0/aPsxk+VaViY27gknTIOpm2+rU4XDdTZvkhawJUcmC4UREEstf6u
00EODOtlVFRIFFP1LfbK+laYKr3qCBZbhIXXGfDwxrXAz4nQWWDK/UYqthUL/dM9LO6phnIqTBWP
BJASBgb8sYXOcY/9TxRj/S2MyuGWtQajK7quuI+LI7n16Xucyeh5PDhzEsBxGfBRo9/d0mw5apxo
N6WR1m9t7A0vpmqR41hXN0MZGMeTf0vAd+zpolnIs1txj5eLxkGg9md5MVR9mErewrVaGnufX2ZU
atHmlAcauhJVI2wCYv6e/cQbrohlh6unEfOiGfLJTPztwK19KUaBIm65gNbNb/VocZIdJKSM5Zca
yPA+hHX3I/X9b0ZKkJKJK/3mhFXOr1DVB9WV1jNOV/zbqGTwG+eXyZfq4eU1/L6mmN+daHhyowzH
tSUfUMSaAyJdIpsltInerP/ANJs8EUbinudEfyfmKHqQxjMfS7SKG87dpLFbLEu0XbqgLPgknWLs
gtm41WFBLgTUlqZWzVMqJdMHNbhH6g/zQNPNA5/eWh9aR/aKE10YX45/WhnUUZGLl6ky9jIiKtUT
wvqwWiCPJukXrTa+OHFFk8/gXmbHetLjOnlxOfqjk0akpS/nu8QoknNjWd/m3DPf9b4IyeWyubUn
PE2CEs2N8zoAC7opBroMG82qUTNOuNfH6skzGoCIU+Yjs7Z/uPVY3HRfHpyCMtetIvmZwfZrCsYx
FQakK8A1e9x2yLRLq8EA0v5SWs5lPO9rjxutcRLjUS+XzIXxnnefytaNz9zE5etsw8HhCe6hzCRk
IDn1o6bYvK6XoqO0ErEpdmvUS4xxg4qPMSOAS6gT8Ov2RK3W13Ww8usyHPs8zH9tduu2V6CFvPQk
3BRVd/2Fii96ZoCdfkLm+11riMAc8j7amvmImG7pcYx2OrC8j+6mFCJ/GvuseBrqJLrZcAsio3hn
M3e/nQmJq24ezZZjJLFilJ322XZnzvyWPx88QX1dlc6HgS+EuV76PAkVXn0/+7mOmO3uVIHK21nc
4ltf+qBjstgssSzqOCiU+1p6XncbQDzcHFtqO9ukYtUGsAZxDF5WxItbMe1OLLktJ/Aw+pxHg7zM
cSlf7BBS6QTy7eC0SfTkeG6zc8xM2/V0UxaT4BwQDnfy7NoP1kvW2wQQuWS9k5Ub9Bi6X2ycOFsL
HMxOVawTWuQM97zjHZJ5yuGsSt1rrfncEzDkktBDM9H2kCIG79kHk71BhGkdC9eOgmY5voFl/okJ
AYy/A9ZsfUPhnuZPNDu7KwObS51w2FSl4HTvZoYLadOztw39op0pbRIMPG6fTQPjbR8VlNYGpe+1
YY28uoW1B+TcnPOqbxlCR4tmOemX0SMjegJdPjlTDtcuYmlxl0tYtlGNsmk/4OHTlX2Vrs7SuCwl
61f+skimcTciizTCjb40X/pB+RcPaAfsIzn8UkFPYmScNuHPX0XRplDfoHuXx7Xq1YXvdsg3adOE
NdNF1Sb+LTIoS2BN/usrGYv6XIv0GieAUQlXWSSZth8FvHVfW9TfaNm97NxpGSgmuzrOaa2dmO8q
cHI2bdSENtLNTFB2e3HjBzK2fugNrVD6P6AYjfIJU1X6FQvvNWzYKsZR6OQWqAzOPBT+qgCjXWjt
FaH2i9Tcm9TUeMVnFHIQo2xQE70peOo1ksPq1VBhds4K/y3JHEFFxcmDDRx6UZFFL4LJICYdWnzp
tUqz9lXZsaDt2AlY6E7zilpt9KTcZXPpfB/Mg9dM9Pltr92Z6Yg4hkdrv450waEBogd2uDGjkr58
6bvnTC4pYtIJ0LXZ8EtoudKTjQPHPHPm06/8Qvp1/UrieriC6v7ZmBbJznMIQGe5xDVgHNUnT4Ys
82NcjdZlTIR1CeU8XcaX0ms1a0vkeLqbI3o9pjYx9cWaWx9tXEsUM8oGzkJ7f/ZpqRju/+PqvJrc
Nrot+otQhRxemfOQnGDJLyhJIyFnNIDGr7+rMf7sqvvSRY5tieYAjT7n7L02XDpQCNVuij3tIGzO
hMGId5hSM8CHNMpDE4RgcNV4qRqc3zkELdxxvPPouXYqayioe/xbeVYeAlPOd7ecL4HXpMfMtwsG
cSzkC8UHUJHfeFp311ItPahfN6jpZUrCh3Sgum89DlXIF12FO9hPr3Xr6Bfa3a9O7LBrDHxTU599
N+eDm1HMQOdlRlPkH5HjZrfc4uQf6+0Fimd2W37EgfwNHYXjog8Iw22olB5AqrVLGSQ7z+3aE0lo
4cW26xTomf0k161meF1H8rwsjmjRxgsj2LFRgPQp0+TuaqI+4GtJp/pip1lzWV71cftSx3NyYP4X
X/zciy/Lq3yO8710TcCYbnvEK/rGLHq6LZsPfehuFYPL3pFQEly1dgQamtqX5Z1BL2Lt9Q7SZLXd
9zo+Dg5HPD2qyC43LbPps56aNrRb9RI3O+mzar+Xqn2WLyd5tbjKuQOp/2rb4ccorXhHUgIRzyPA
Y8xF72Y3R2cDq8CrOQ3tnhzxZgN+JQPXNlSwY/rikjc4tFehU7hHUzK5cHv/jKPRPzvwm+gDpD/T
gnwGUSb22Qpt6wzGHFRKYx1h1vABMQ9A3ujFsEn7iM6lOrhreeCQBcxgYxmTLksoZ/2SyZ+ypXO3
7BvLUgejOGaifY0D0pz7UpI43+UfgGioqRoEyYD6Ai9zRyWBuynlVF9m1X75CsitrbcW022osIZP
4F9piC22XY3OfdSvdNf19gt40qlr75JF0QSJQY90WGFR8NU9XFqI7JheN5hnHvDQhNgn0ZDDOdqG
U7rxjLrGiMXCaY89vM5RyQ/Zn6qLsJ78u3QDPMfQHZ4NmZybqsjG57JYvvYmfODGhjcaD0fbDtIe
Hnk3Jmhnu2YdjEH9swynQ9IAEOtywrUc7sk3DxppTh/w6dvgSjVIIrE7lmDKyFwI0Y+v3LL3Tojk
vZMXaNaumOpvOn/jzben9GtpJ1C7hva33sZ/21rY/uhBPzMAnd5LJx+3ppky+zex3U+m76KfIFWt
r6X9IGi+3bjxoD1AX2wiFzHHLBz9u0PAxNrrohimoLXVU3xwm6hM+GhW45woTfNy1XrId0XtHKXS
JCwLskHsBozIOss5skPqTK0RTfR5qw40xoCuWhbbREcu0omwfpOh3Z3sxH4kvbdbpGL5XJtf8rHl
7Ugyoq1hww+DE4ln3TUyuvTWmswGg0H2KO2Yec8yvsXxOD5hzxHw5TPFrb3e3Fcj046gwYqVG1DH
pqq10J7If5q/ZRgZ65hMUBUfWh5lneMa+N/DpUF+ecjH+Zy8LwelKC/de5NVdydq6zOpwNNhGRHZ
xe/SB+GnGRbhGpK4BwyK0Yk/pz2Djz/SC4HdDyRVDgYKKR+2a1KmwUvWaukxTEFKljVADq9wy/0y
YKogPxy8lFGuPjTai8HJIlH1X5HAQwfqyVCsbCEGaW23myH7I/lsPxPxs3fy8BTA3dyU9OMIYRys
swUNGEI2oS0NijE5yOS+jIZxNhyj8ocVheUrKGj6686r5+fAanTV3TWF/+k0s3/LigJuKaXUwwyQ
kAk9IHd2nE+pEylVGacmTA6D6/nndoo4fyAV1Ncpx/LN15TPTV8Nd+hO9IwpBMIWjqQ+E6qZiOY0
tRYyfW/V+RIKsB+qCoIbdeV59GwT1b1eVE5Z5jJB74GiLue1ZbECevicluiAz9DCYxP9PJB1urUy
fE0K8hM34UgooBvH+raSkXcczP4n6RnF3R7U2DoAtK4x8XS0hjQrYTTHouvyR1uEP92up8UxMouq
BOGm5MGe60Y1nZhk/0iHhi5X6b6Inv/aVH2ITETu1Tf++u/K4YuXJ71CW7dyxrT4RteBE+l0jnVC
X4xcomMsAhr0LhdGzjxvj3LmiWkT5ooVFjwIsWGWn8vkECxYuKLnw5cddcW5LBxGG3HVHaeJSXpv
yuHYujEhPH3XXTHrZwvJZZ/Q5dlSaY9vOoRpnKs29zpfxWRMzmsnq59ST7SDz8htH2caYB71/DcN
GR4Mhi6bQq++t+M0bB2Afes09rqLlcPwheEzvUyEE6Lvyx6Aq39NSSZO9JYyWPFk3JL1Y4AhrgH0
a/5zsvryPagRK5kIezKpzyvkENFLYHrardCT/DyhZ+v6YJtxIK3X6ARh1xT6H8NAtFk3ZWQzjDex
9ATD7xFzkZX40VmoRr6Tw3EqXCbgNKROOh340/IK6U6+DiINALd5DJWIaVkizkHnNEGkh8fs0QGD
AziLYopWx3aesxFTo5eTHeun68jpx3MlvOE8eNRv9pCOq0Qz6+vsR83VUIsnyl3sl+WxyaLpbITm
eEZY/RHgoHTXA3v9NlRP2mVx27bEu8SpbIs8HKiD37Z3oGX9FrgcxlHTfvZEiJ6KuBSHL81egzb8
FCrDVpoB9u5n97ZAbjtRxshksgbmsV4/ag19pZFX3aHJgKunJUwDUSR5ssHIycDYgfkcZZpOGpnI
31tQ1eeZrW81j8ok07jH5Qi9XLV13gP6ky4U/ozrYhYovdeRDwWDFsMpMrKj44ThMR+panrCNb/U
oJzju02XMW9BvLViL5/JJad6aEMTGnDDPUIHhriRwmICnDsoUREqKpGGa+hMJyqycQkxqlD0agH7
i4b0y8g2eaMlh6i3uo/yY2B3KBNDPjpjYqpVZ+Q8qHizGXjlnmg/urcmdVjS9z4U2kHekTwZu6hB
KWdCF7FqKThNxvTFCLPetgOjpNgz8F8WzML11pRgclO0d1Wmjeu60a1Lbw4aTMOaio7oopNZUyht
/RClcF+M9teFls5MjjtSpVapyRZrqkMSzFKTwU/8FJ4jIBd54hUtZP0U812rpHuSSsiTRjRuu8j3
rxbb9IuFKCovtNWCcU0JQ7kgWD6JsK1fS7MgyScPi3VOUOIzNLxjYJqcIcj/u7qZre9bWXO+RKpC
jhopPUb6KxB49m1M9/uBI8JRnzl89zOPl9RAx9KL1NnnwhcIvhOLP8g96FrVs48l/XP0C2JItRw0
VGivXL3sX+uhQ0VkgRrtcJwjbaLda+KKKSsn3aEzEkpVOaBLGUhXhc+XvGAHflUmt5ccbsrKMHl6
LiNIrwcZxLPJ+tIFBuJtlKPxLbRpX5jsjoAYBgUF+otZXX8vUg0CIErb1xEcFza3dT600WfIM3Hd
urp+BxgEWhWVjxnr5nvURgfb043H2AziyTxy7yAHF70+vsWzv3fNFkDy0Pt0s0L33oqi2DgT57Ca
cN/trIqUjLGBTTH89X9CCd7cHIWURhX5cOKhvwaaZ62tBsukwKjLJSzK347Zf9IeWS3jkS7x/HuH
+ELBUetoRJsii39eEVADL4bZDkh769PClM+TKDReliVz+ZOLchDrRo8/Z1kZb0mN0r02evWbLoh/
75xX17SV3a/232Fotxu9NcANNeYBgXn3lwElWqBCfe8rNiFvdm6aVZ+1puqQuQnviX3z5jbTtMka
BQFRX1mCvnTdi+5v6erFgeFQ/a4bwXMM8/nnGGh3MDefU0FC7fIZW0vwhxjVRQesus9mrtmIX8yT
xujBCug7ogQ1t5QYzdYd0/KKOexlCSQUOppQgPfrWmMmMxcjSQ9KqIZ0iWTHRLaIK8z3oTRj4CW2
uHkE6WIv5b5WUt7QEESagbeCCUe9R4+BCrYkbpK/1bCBOueD/FtjxkPCRIIumud/3RbodTS06wGS
KndC7COL/i+rdsqjEcR4XK3UpaWOFZ16WNsCfAnI7srcLWmBpGSOI25xHWr5kDY73Uet1/jlNR/N
8Qn9sDr5GmEhltjN3DZ3Uq+jRzVsKbC8HdtFf5r6FG1qFJPP2U3Nozbrz4HmdGu78avlaWRvhw3T
DdMqzngQOLQgSTs2dGKPoPu+Gyh7106hhXD76VghIC/Oea/9qMk1PZGMg4hgLEvgxMUfE2ob+5Qd
n0pOPGtXw0qTDK59cscu+KBH8JHbWfiCa0PbOhlL2g1/eSFzY2mU1WtICbJOSU1bJbqLN0jG8dtk
NMlD88ONFF71UgbGYcr54ldO2Nr7evTTVYZpfuuZgodrkjD9rnwTOdRSE3BVImgXCnsYG+M3YiKr
I4JrcXeajplQM9cHKfpX3SJcYdkrHRdthq/FR9Bo2PENkxMKyVl/WyH24CRLtZ0TeTygEUs/JZRc
WiX1a6eJ3X+j54BT9KrMUwyTCA+/bsPKdNy9LpHYIaIb14Xv/CWRrg0rs4r9SykzuoRm8lkmEjx0
6CJZyoAPcqceEzESkO107YNQ6pd0cjzCARG6xbH4S908BwfKLYd9+afsdeKwWi18YSxFNq/Ird3y
s5oBIcIN82rWIItrTLAp6gLGCXnw5jF74lBbFe8MgOb1SOrW97T58JuHFHceSvOP2BJE7CR1fSF+
7WlI7e9ABC5aq8L8QIu8Sfo5P+XE1pzBRL34fpkdzHSUF10tQ9wVB5lYr/xlUl/JzBewX6n9gHsW
e1pr7OhqQ3MzzwMSTg0yTZ5zx/4C0R9/1bI4ymTVONLe2y35tXRVGFCzMOnUrnmcfQQ85qtJ1nvw
Dh50ddK7kR5FK4801nOgFj2YTgG6p5NFn30XmVgz6RLBJoit7K2IqmJnMRIgIIcLYpznbm3jJbsP
ev6dwREEqK5x7suSSvta5ro4uO3F6IehX/m0III+h99gFWQfZSI5u6I29yIxCYHwZLlJZ8KOSrYB
jsfK+SWIvO2ypD0uTZ209Ip+RZTXIc9bFzfd1Bxjv7+Q8YvqgRF8E8KB8tRRElQuQ7GsKQ/guAhZ
CcwzQkvzvLzSRr2naKeblhZ7p9Vbwexcl5dl4akZEQqNXGYpWxmY/FPFgsKA0O73VOKdT0N34NBy
nYaS5OYAoH+Ejiq0HxYtlv3Sp5oHJsG0gV9l0JvHDifFRcjk2IPUeVEQD7xSgEBy46qk4KvRt37l
QT8RScqSpdY/rwr1qmw8+qLWsIXvbdpr1L6k82TXPDN3oib9p+dGu/eGhYRt9l+DjJulZ3o0oOR4
QCaQoPrpMSMe2eCfdy78w/RlmTbR7AIkWevfbVcyyKk0sDzTfMmUxmNZlrd69asbZXeusR31q7xq
h4sFCFefKM9pm3+6rRzPw+SNZ0PE08Eb6gMc2JlrgQJKdmaHVUu9r41XJAbdqfb1mAE5gBPmuoBx
qrLrVohNkos7lYUaePAI8eZVlEwVOU9RYJCp13vnQS2onAgRsihBi3lsd7XVaCfLnF+CNDNfQhSf
LxHNY9DWCBLnyDD3edBQnajJmG5l1s1yD73lS8bsnYlA48Ul+OoWY5BvSvtjTsk94zvuD44zfOBC
dQ6u6TkPzabLA+PdcRN8bn32rfD0cF901Y+8NdL1gg4tAya/fe3bl9LGo5KMEdJmR1Z7u2M4vMwh
ljlPZ7cP6k9r74qGkUM8TnyJ2Xjq0Nz0yA+IYaiSgtKZDG6pxvm6WpbuPxxfby+nBOcmrsFo+N/S
DiEiOkkomU2C1G4ZMIwO6trQ5KTM3MF8RROineUijHPL6hs0y3BfLiqE3ozqrU3S0FqU06nBnrPH
saKflqVCFHgSZrlHKc1UsSfOIBoZwtj6ZVkmW+iXXklBzYlmjtVem94vbzYhN2vTTX2kmbzNa9te
9SPC0MDqbXNlR+C+Oy7XYGj8o5/SJ/63Lbq8wjKCPKKHU/z/bl2BanPNjBYVtZphLKqjZQHY+Ceq
IxuxdZ49yYucD6bFDTaPAbW6L36MOUoBmsqv6K8+IlBaxH8URL617lMjfvBQD+r32xAlBQ+KKskM
SDtQB8D/zoME4h2o2o3j8ijKLbywYVLP27a1f4axk9wWYYGpuT/hcV6HMchOovTmTRuU5mZUFglf
MNVazqUDVdjKauP66IxtvUkMYn97Mq/2k56qRN3AOuCut5BH9fnacnt7F40lCjY/pFCaiD6wW3M+
0hJ50FPqb5pw0x0ihGgdCundXIdwbc3HiQfV3hCfUGaBljBvI/OcNHC/xfzFF3jvJhFcZPinsnVk
iJoXv5uRM3GP0OHnCbw8cJIaMxJ6j2gTe9b7rAvz5/IiS3SStcKSQ1bKl8asddxMQ2SvTQ0ekVFH
4WYax8lZ5dOFlrM7MaOzA4BbVH42I0ndCmBqZG60bUoZ4d3x2sMEm4tpsUocJ2Zv8tmnc58A8kUR
grU23khosPvZL/wnOIEtbVjiDz1J/BPm/v1X6W4Zer9aGv1lOJenCtUXCiMxXlIlG1gWvJB0sye5
s5imGKU7HAsCikhO53iLqVnpcgKK35wnlFZzD2Vo6LBRUVOqvyafSJvM/VS7GqU2vllxu5PpenF9
LdYqu8coWdMK7jGlr78ylrrC8s6PNJ3JcVV3z3LPlC2za3L1SE0ncfpM5mGE5p5lbKLoHOVNvgMw
B2xlbKO1TtTrYW4CHf9WWl+N1MONZ8XEtlW/FgHjxOacGnxjQyD/JgB+WEt05avArkbcBG6ABoRl
iqxoAxA/2FRT2e0qH1gM2hP/NhrEM/lT9n4laMxJn8vSJhFaYy+jLm/Bp1bMnOlpz83Jmu1Dq5Tc
yxJVWDgyL7jVIZXGOuvs8jzq+nCT/y65kZ/xQG+0Hj43/UjKRj4P4djApH1/0tiCWufFrgrtFAx0
LzI6qZeMNtIRc84h7rN8naLEQGtEl2pZYDaFa2GgTs7JeFrpekoLMNanu2iM4EpO6Sf9a4DlThM+
8OFpjwqM5aNpatSZ+GGuI2TiaxbZxbFAg3Zc+tHJhTCR8Go2AZclKQZnOuXOaoKCuCI11adR22B8
C21zb43TpGT09L+X5oU5Ir1ofHmIdHhXDkYRZltxCePeWuUcmdAC0PxODLY/0XR8+3pAIgIG4K/2
A0YDqhj+v20lWF8WnR7l9MlBTX9t56beIoO0b5J8tkMFz90ffe/Cz/Vr29Mf08p35ag+hqK5MEyI
AfUy81qWUL1NqISwFyYkK1cOIVCVNh4I18q3nOvUNuD8siLnXtskZwRd3rzVWnVrrLF+el4arEbk
C8h3LZ9hnmtsW7pymiu9U0U1tEqXrp8Gez21YutQ6xbhpZrz8BGeX7Mghc/Ku4xPdtaN6E9ptC7Y
4cHCfQgGpckK3nqBtfcs7DLMHwo1z1/ElX02r9pY7CSyTL5EOf2c6pvkr6hbVQv6r4x7jKNH6h5i
tHhH+BQd6ATauq234PW74a3Uw1OZ2t7L8q5pCOEb5hbznAtrX/0ue5Rp934e6HYb4EVLXApTUnXe
uk2jhJw5laShzq7j3MkjW+iBnN9gH7bVzznrpFxN+F13fo1q2Bpjaaykm7M1ox8K1c+kNP3dcsJY
zhxV0jIqRG9OJMZ09nnOHHKP4HlXsg3PhDZA5RpITpl8b80/oK0+Og0lUOJt8fUwP6GTsRI5sU5U
ARhbZf8yGaO1NirLx941JJ8EsEyhug+KISFoxIUxb9fWWnFZS2qGZKVeSRGjxzciwsKc6umJMPxu
ob7gq+5XBq7M+7LQlg2wIkXvwk8O7dLcJwOv0XwboyjhG6RxFGXzh7yx4rCoy3rt78LstSeKknjV
tWHxagXmt9JDQjUNGAPsFss1HvlxO/szk8Fas9JVNUzWRveb6BRMdXwltUls4+r3nAr3XPUEr4zV
QERrNrQ/OgIyhjz7cGLo9Cqz7VlSzlIkqcekYpICXG53I2mGWs4161D3P6ilnYOhJS+9U5aHOA0D
sImW/KYTLlRZf/BPuN8HvI87Nx8I97GKk00k/ANb8y876ssjlcx81oSe3XXlwisKVxIkpGX35Wee
n50nDh2HqgwYe8SOlZ+mDu2/FpFNlEnS0eo2fM2rsL1UifdbJxhoaRMKht5MlfKBjhoVudk27tVk
3nIlSDtD9W1OO6/p6gu1d32ZZ/Id42CYdlbMtIDo0ogKv+2uhf+aNXgvhFILJxa9LMK/OF3D8XbC
RF//Z55rTBtQkspn3nL9Nse5kdfQzuQ9Lk2OIQOXJZLX7NR4gIN6OWsHMzOY/f07dPdjIBY94dPr
wOjwvSfysmy1BtzTC/Y8opY5bydd326Xn2dija1Gv4rMUkbUQluHkvMBx+NwTTaOhn8jD8/IsnNs
7TDLvqB5Bf5Dx2GapoaSZQb3wRfyN3re65cgIu/UFKEEXkD3td9oLo2MrKLlXzFUyFzk3HihDKLC
aEkvAyaytZVEm/1EtwESBKQOb5bScCkSiY5+MsM2CN8J7owfq707VEG9MghLXH8hDHwCBnfLaCBR
A4W4U4gSrVDW+jDbx1zBeMS6fj/RXjxAdkHpSiG0m5MyPxQuD95G2e91Sy82tmynzfJWDG2zH0Xb
wgTtJd66ROIMJVfOA6BSprRde6ZtgBcDPofZMFmKm7zYF3GLrc8f/Avlj3sRa9MjYE9Xy+J1qHqm
PLOZPqKCf5E+MM02i/h4xAqhhbm3fzO0ZrgCIwTy1qfpBlRM460TOGH7su4/CkHnJdDQ/IARswBJ
6g4HVrYnKKEZcfHsrhstNe0jzppjUdEjW3XBe9RBgEx6ohVdz83fMyTzDH8qVKt0ubYIHQij9jN5
thMhz17cE19hAbORShsTK5VMHib2qe3y74TU6rulxiMFDJFVZZP96O9HdA7TZJSvyVCXr2jGtbVZ
5JzVetN8lZk1bEhQTradaH5rYrCfg57qhymhOyoxvDylzozLtP4mFCA5xkN4qiwQVVEgPjFHuXDE
Vbpzjeup0fsGCmzwG4CXsXOUimRZCveRA9s5+bqJehlbELFynjYgBOCMlguhncyifHGWDnopiog4
0XI3tVL/aEkbRtmSw70nfdOzg98tOuadrvA9PjcZaTUkY0Ya06aCZ+JXm92gpkcnp8mku5nLIwWh
AIKskUdUneNamPGCkxJ2aQfD3FiYC3aNlucfRRciVOnlo2DPu0fTcJzy7kP4TG0tQNP3ZYG1Npwa
XHO1yak6NEyMUChq70lAM9Q1mx9sXOmp7MJ34pW0o1SSRCpXFs889kMuz2Mo39EsD/sgJdgxDDVx
5rhdrssUV8fi1RmUmLAI019uLF4rqo/zUHoXEpLMtWnVt1qdLRE2sXHXmr1DYfurkAlDsr5pzxC9
FYTV/sbAG13jMG2sEr/Z2BnhmcAiDyFDV+2NGfljFbsIz7E8HU14GtcWj07fCAKryVFcm+YQEGPA
YcYqIDYB8BDlmWQqazv18k9YydDZ2kkRrnngU37PCQE6jW3sXduDe6N0YHkGkhJLNQHjLlKfVsfV
UKulbGoqKJrQED46C32cMj1gI84ZTFHQkEpqn5ymYtRr6AOC48DZYftxTrS6nRN1FplZNSkXxlI0
eamD7M//jZzXPOUIGk7LK4MC+SgXJNLkPofOancMO/VN32bDhpmvTrcFxf0cuA968b+NFgsroavy
WLnhvI57IEk1qgCns+4miJBVCJNmt0h8loXZaLN2Uj3e0mojJF3Oly6pBxPBn+avPVgeG2yA5rXf
FTNkZMv5udioObFm1wFv3snU7DuVDjpWlH5cz110C92UescS+YFK75DaPTmSo3SOdJFbThm7oW6s
XVe774HAIWY1SUO+GZDWc4O6snXWXef8NI2o3o9R0QykOsp3vRDMtZUOE0NZff56Fe56Moouuhrg
SrUEATFzKZJQcKsTiEorn/Z1ZPA5+KQck1HwrAIGM7sEfQaqkYrtRBv8D/oEB6Nn5AQWxXjQ3Mu2
ruv8YcrarAY1vAvsEVyd7xz9OrqT4SNuhXqY6zEOPLslE1YWwZYpHNuf8Lu919I5/2qlE383HWmQ
FjCwpr2XV/Z74K1gTBa1k140UX3zPG98Er00PrvUOSUzXJfIPTeml7wM42zjfWEOWVBeXf5bYpes
w6QdkGh5hX3+b8lRTK2aCDmOFswFiSgsA6b9S5w00wvQtLdo1CKcgan1sH0uCQ0fXjchS2tVL3Kg
GX5CA3WfYgTigalrT5SDdEFCZnW4UK69qlcXu2+nGj0k435qiNqP6I/KZ+sOzKE9d4JvK9uzxdGc
ibstjwKN+PLhybYWDJNZ0lnOO6K7fsdzgDmJQe25mmJnFSpLnIF949IgZqBpgSP/2Q8ZwvyuIN5Y
WdUCTFXbselaRtVe9xC9dcl6J1tNgBcPX0dvfeIs0gOI5Jk1nxcqSBwzjpJ5fGLsxdNbPcKdEucP
KRLcLEmvHYEju0Sf6biU1Fscx/1pNoTHxtE5h8pM5peFCmDYwxMDjjam3TW17A9XzsbpvwU0qHEi
3oYZhldeNeT/aB6M8R2WXbRNh+EDd71EwaN/Q4o7Inj380sCFgACYTcwG61/Mwryz6ioWmZ5frgb
GP59lxSLeiC8E37LfMPlR382Q0mSoel9N/4OlYV5WVwh/SOW7vUUJxDpcxhye2T5Kz236b4NQ/PR
wCSNUd7t8oRw59wWydZF1P46UqNySEnlN3qQK3OGO0TEs7txuiDzV1paJ7exjtd0Qvcx4TXnDNoO
jdQcwYx6xexwxTgz9NhODW2fKTNtrtUQpQsyr1cigqVtpMxlFtUg+WXM0jJZxlfb3RSJ36EU5Bwg
4vhpoTDc1TClUU/5dweOKwfOCgMil3fH4YlM8IDpL2YcJ75BgI1vyyujegPZjJkgCK7snxQN0unv
FZ/jwGERtk4Jr0KYA6I1eqzLuzIzyQ1iDN9UsXZyF5+yWnDjo2LiYE/Odvg54gh7U7awN4hHboRy
SItj62Rpffk29BLotXA+8qS9NzVp0EVZ3aSbRFi/nHmT6Eb9Yu6XpjPZo+2tKu9LbBydqCMTkOzg
Wg1drXLE+lgx01yklmSiA+vJaE/YjGVaZkFkQQ/igbk72dDyAevnIvDMSIg5UAfdfOU+XpYpa16z
AaqNWenj1mtsgbZyRCPHL0HivJstwAOB9VfQoaT1k1m7/jMoc+M2ZqeyxYrud/vo4hFEjkXUseyD
d4Kkq6duF/WtSQDQatg94RUjrI/C6DB0XIdthMbf6crm1CuITGjatERKRx6KlDS1NCx+2O1RjnW2
H83UWVHwJTyQvODQuuTK0zDPEF/xmz60trzlUnMOQli3Kuu8laCZscNjwZbtFk1+IOaxoMSF5rxi
UvlzkLilOTsgKVOdnVSY4KKYk3HDo/iKEIMhN0DCLjWvP+YGZ101O2sM2I3S7e9+U//6KmmZxAzH
2TDviyB6sJMSPJEorn07mStJo2qVasSju+BkX3y1VLpuXbvic+7Rn5ZVgVavxvoOcql4tKD/z6AI
1EiBrChIBaC299Sh8sYkcLpNbRdxLMFXjHiB5xAcLsi7Hk52v5voPsjsr3KKTLnJklgS+NHam7qY
LVQfyXlWFV/KLqNlhBOPWfNP99uJDPssg09D1QGWWnxlfJ6CRjFA6mjba2MNboyd4PI/dcP4vSb3
kGfO/0QOi77hq1Haueiu+0qSq0dwSnPVoL7gQoXLDaSOF4591tTzZ1kYVvW0PKhvt37S0yamNX+B
FFlcEm1+L8Qg9lYNx6JyGNi8mL0zKIFS9ypmMzmzTZOCYxra2ZnqN8BG/8g5F2vDPGBAhDqJlMs2
ouRtTuhOpsMPKAXTqoJvz5dXhLdCqTL7mcPskLrIdYuZoxXJeD9FX/79Z3bnS6GASsuSFjjJvOAc
hTwg/1taQig3LrVRhnRtkYbEI4WUH+PNKJDRXlq7BPdAYNErjQFUN1zRhQvRaHLRyGAXMab2lAzl
U6gp3LJwneaXrk1vHFPcu6MGpFrsZvfJ3ll5PLFj2sEuByR6K2UbGjSrPZ5yeXNchsOTrX1YnBNh
ihkvJAiK24CQ3V9Uzl5a0rSOqs8v/wAGc+MYUb3bCgnWanZ2drUSpHcQ5x9uxOkjNmvnUmmafXFT
Fzmr55L6BxKqQVu90Rk/Y/iuxr/GEn75Uufy+xF7Lrp7YgqbVJVqwug+vTcgWHb2OOTnVDFJ0Kkk
eJfKlslpmFSrIfe30eT6B0Bx//hmRjoKR0BUYEFxD9oKxBO1yYgBlWM/JjHaxHkbvVJNH6Vvo6uz
JozmwyCvRaN9RllangwXqkXNycsFtY8q36pPgAGBCuM1BiUVxMWtIgMW6dWozkbGGN2zfe8Z0OBy
es9I0BBOTthVh6CD1Qj9TTBBfXWcqYd2GF3tpNlilEuvmaJt8gHGlxmD9q7X8H8sP5vQwXzJ+WgE
ofX/l1+xaNFR0DSrSPksufrb1VKzZXS0b5QGwIXna05/96RZOQfRrBq+G50jYPEwLW3wvpOZgHV5
MF4yA/ZQjD3yFrbwvfUiaa5idl9AdWdvPPXpac4JI42UYz6p4cVNWG245iQCCz2F2rBKRNFvOQOQ
UNAQQjAU86etCxI+J6pDS+Ua+lNyw7moPwTV2bYk1nk7e7jeTWckJTqYtItRYxBdZI1WnXKw9cet
X1v8zpIhOxtRvjMTNJmO5zFfQL/NuaSA/DMGf41QOLeCsnT1X/kHtgjrTopBbQgwztU84Nc5WjKq
DqBDgXKEQUjZNVXjbma9H2441q0Ne5S/npMJ4uJSCzUDprXCT6NtpgCHdpHv2hh3m0VfkMznotku
iZrLktdBe3H18BfsKWvf9El6c3JlWG0SpKERYEsHSFGA8f+xLHnqHNNBTOdNkQETY6sarp4frVA4
I4Jm6nimlvTPFUezbWrivUwnpH/N2KH/U6+WxVcUqtka542hxPSWWgKuk0OWZR7CtDLfYy//P8LO
ZDeOpF2yr9LofQAxD4ve5BQ5JyeJojaBklSKeZ796fu4s27p4r9A98ZBsqQSycyIcP/M7BjPXAcT
+unzi5O1fG6G1DYojYvlMslxlVTVVyMhIwaJ6fMjBJ9kTwEWkxWiPpkUPP8kMETQ2xs/8wrx1a+Q
stWPodMSC5E1uipEHAksaplwHtDuzZOr8AsAtnNEMDRfMl4UCxRsNN/VYjeTfsJB8JIGVbddjdhG
fpvjq1r0heH3lPPGkUodfpH44kqZypZL53fjOTePsRSNqXTXz74HsmjjYR3ZMT8i/zbFgjodx0PT
7tadhcrKNzKtuCbwalLulYFl6LixcecjfQSYiQANg7hT1nq7YF2SiycX0GQk93ut9+Aupm/WAL3S
HHvM2I78ECePIQVlupjwt20LeS7Hgm1CLEN4ptnlNaWnawcyCw/Dv/9RfeQNbkm/ldzGJot55G8N
WHQIci6ENi4BFev50A0hEw/GXPNiFxcmmt7GpkN0Z5EQOMN7989zncPmahlJ2w1uiaFZbrwhxWmC
W3LPLZIuZZeAw4lbMK9WAttB1ji7zM++IDt4WxdL0avWxeaOmpH2ILyAuk+NJhQGFdrF4HQpjQCJ
Zf+FHak7mESb+flZjDEl3jfF9LVUyc9sNpaIEDJ26AzMHQGCtka5wzzlgtC+DkmJmUos+fs80ali
ywxxxYbYocP5NKhscUaJ1OdDfUmTp1WGxdVSEKi5JjIx3sI7C+s1fRYh9j4iY1oziguVCwJaVfzs
aTQeqzSjJ8lS6iOVcNRmNz8SWjoiFLlnH77152ITWSYyFeEF4Ee1LP2fBW8CMF1hvMmQ4efzTT3k
1ONOE92WaL17NrwUmkrW9eeaq1V9lkqkgohNeK1sAHM5WVFOnkoQSnFxFjlNOx+VO1t3XHl1ae7v
BeDGcdJM52CYzKRX9udPoAAmpuTD+oiDB0Yx6jWg1+xtI0uukwPUf+PAyzpD9Nj8hyGiXS3eIghb
lJn8l07a1kBDg8T9PgE9PAXO+p6oqUTH3PFA2tgOTWDZ+9aFHT57lvVkpdQFQgJOkFBqJpoeaHEU
wNOANYGZuyEODS+5LYNO1NrXn8skI094AZoLb1juoOxld/CNV8pkWLpOiOMydHfuWxkzrYFHYO1d
yjpFM2E6s1OfztRa7XVO3hvfJgdpnXKDh0Q9lh1u77aozxpOMAn+bDZ21gwX3KFcKYCWzmYGUisG
uIS9nBWu7Q/285pFO4c9zzlDTRaqO/J7bSRyWtnHL33aS0jafIv9dIGDJes1VgyObdDmhwwp+G2y
O5d9UlKeJ4eBPyZ6a7PKq7PgmNIwSOdq5V497nzBtuXPjF99pHcYysRKpuijLKiMqKx8ufBwWy6z
dC251AGcCEcTv9ALnvv9IwN2gM2iJOZPGPG5JyASYixcUNJayY4CL9TBESQtQ/yM39dRfRZ71vMS
NxaybWbfRqkxJ43VXyAU7lQMrbbXf1JpWVU9uNsOeKSt73H8EqcNYOaAeeAxbxOce3DLdl3um+HU
T6SP/TPee/elzZgHFkX9k0d2u2ub7Hte84vf1XQe7SyfmysbufGlrTFlrK8wA6ZbkVrLa009zbZi
ZHTUR2anmoG9jSh/+2QY3oDSInroVdRMlcxPldChtoJCDk2CjKAEqRczjWpwk/hmVvrKRgQQWxi7
aKBuhuzsXBpzHYIrtE/An061nOkLebSXh5gz0R2d+hnuoGUEl16SrQv51I28eCXBkbYH5eEZ7GS9
+t2eoizw+iaN3XFvDvd+gAcFe5CupXE1rvhgkuP6Pg7LsPc49D4CuRhM6ghtO9m+96InnpfZe9W1
y7H2oeo0aXJIAkc85qjvwCcivkEOTh5MaFgoC980ZknfadDTMMKZqIOHzcMNRITHI+oeIOzuRNl/
aRzN4P89OtFGFIvsoLkUbkOIHoLxvmlscU1tmogN833O0YIN+TZQLgPlN1j68XeSpu1J010Dx64A
DDjAc4YJ6d7yGWOOZxwmYrcoIcNbv3rVS5CkgD4Til8xkZ37zKBcgL0gwD4/Rc3SnE9tRQksU63h
nXTJDaMCwD2UdzpFq1PbqpJTP6dhYO6JxLqrZbCs8bj4zNKFCw+kQbyKKpsNOp+1Ru+dKo2SEUjC
HLQ4YBsPR0PR1LMv9dTZH3jpvc3MafGOr3U4DhNek7QoJnRGy/01ph/A0d+EIXPo+KCfaOxtEOuw
+6wyLs3bTSNkg+k5aQlOZ6v5E++nHjZtXMOnE/oj6GzqBNlIb9WkCdtf+jlzKpy42aSe4x/ipQuz
xC7OQgQpjhiXm5NNnhXss0TEKTOXpzsVTj3xpssfXv1CGunprDojP9NC1wvKorZ2Dq2tNg1C74o7
B660vYx5c8i94fG5cQNgkR3gojCd9mIsSmhyWGMlmlQt9rhy4I6XCkGrbY8ONuYD0sMz+I3lRAoB
GF9cUGdket8TdPMHg9x2z85NPxo2Y60uF+wTIZwY2wXlfat0vrhucdq0fmgM2u80xb1OJVT37KyJ
t5tKfdk5UHVj1xjfI7YjimRXyAmc+qiUY7jWA3HZoIlyWqVEVG6HzIQy0jmagSTJT7k4Di01Ahd1
cFFHGKRP59SZ+XMxe0wiE81gk+tr1ibRGBDTEH+KmTZVG+ABxrYZkFHWdMAYtEz2jOXRwxVvMJDu
4+cStsKT57LxZ87qsaNMnHMihHNmkEtX5iqhYyIi0wxrxSqd9Y1728UHgbLlvOy/romdPWv9vANi
4L/GjA/IPnre1pH5aQVGUkvqfaRxirKXT+9wgP0jlOsZBZQ3490tT3UtB/m5/dH6pAqUcB9zwqer
oy8oXs4A33bJftREuk8B031tXPfDKXpBI5/Bz1FRrKBoYihX/lWqSVaHVaz3BWY2psfHhf26a0/a
Qy120weboGuzA+lNbzdbNm9xG5of3EWs9bMJFQPN7aY+qvMW5t/sbHXN4GkiPHEi+gT9bdSrmWF6
TyYaHl84OtBoe2QufSibh64HT0NGmx6jKP3zudk1VMUHsRAH1/bNve4RwQqYrD19necIj04901Ol
wJON1X1IyeMuZsO4T8MU7Jp540An23pyAEkOu+e+inlV4ZnU4i805HB+SjbamPxq9Ng9fD7vE7c8
/7cumKea3V9d/S9k0Kc6rYb+//xv1VH0+eXTLz4NaMt1qMol/uFQW6zr/9EfmVn4fefVCPZrxYE4
reLiQUr/rYzEOhJrxtqnkORKLKVyBf8J/hIOLf6Z7bSzD8z2VwkL5xzo1HLpY/JiYga5LwbMzJnO
403i4pgPuIXf+t68r6Pv4AarmvM4EsArQKoHs7FVScS1I46IOoJo5EGExohZX9SiAWGnC7FLtqoi
Q/Sl8U9Zxn2uoummGlxQh3r2cNSfKBZBz7YFMWrVdlUNusCq9W+9lBMF2KCzB3syXASu/6LznnT7
NLiafobqTNJySTXkf26R5tz+ZXLqZaLmuteW/O2Zl2rYwvPa8aIX+0qfypO6IAzj9f/9qjj/g2mO
t4s6bM+zDcf2/keVsfAnWzOBRO+tBrN64U17HP8DWjtL1c7OIY5QRAEy/PM1AzIol84cndUfCfpk
fMi/VRSA6sqcbrSh15y3YujhmU5LcZjkpwO3mWM2acbnf7W82b/GZRFvdBnxsldNv8G2f0kt9Ned
chbHUYbTBr8SdHT5RdVyo76IZf7fLxJN25gOaEYr6rjgOGtjym76Z6XL//maurkO8g6rvmZ1U0fy
HOle/eE/f059Tf1h9bVEd5v/T++IyQX5HxR5J6CV3TKYTgaG7pvmf3R52WY6sj+04lAD2BvmDkgj
tfgtm+rE0eK9eoZny4JhBmBW4pMJtojqqHiWHr2n/Ty/yC8kVgxfwTfp+ojMDiBCiuEu7fMdbiHx
ZGAZgikMxHLUMWl7RXtzVwLFVZn8FPIK6HApnGZ/+Wcywz71byHYNPzhh83MKTady4Cw51i5dACW
XEeUJ4psfzKLXl9MPe23PmnDK693As1gegnooAVSaWsvCekQaJLqzBxrAP9bsz6rPUIlhU0rlY16
iQ65qMsxVMOSMpHvl03TKLuK9a0ubY5h/Qj8c3RMRGnJSINxEez0lYHSHA3LvazPjGCA1awIXBhl
fDod1vc0TopHN3oQQ8Ft7tkl0DRT1y3ILYTOHLi2Yv3pcUX8nKzURpdXK1va6pS65lZtxYDbeHt/
TqkGSU1BkypLTAoeOprDHYL6kIpi1noMuwAehFsK90y96NGNc3fcEUttYLrtJ6F7xG9J3xmaaz8M
38jvE5uZJemnB0OHFM92YR75R6eHIG548nXjtyChGZJ507Asp+vD5Nmq8g8pBBmoVfoSli3zKcaJ
c9gQyEJoTRtweHjNGoeLIyjh3LYSJOZV9JbCs8o3liQSj6KAljfqwQn8cYgVL74MQ7LL5FDTkm7z
NDdCH4RLuLTRQhXc1N2MoNubhrHeW68twyr5UWktJSK10z/Aj2TUUKbJo09utOxsrawf/4Zi+NOq
GirFoZeeLCcdH6CJkHzxe/a2AYnWMtqnyI3IK1nva6NnoS/nhkC0GEE2Rhtsp9z8q67rAaoLSnnT
QrZtcmoqxg7p0bJr/Vw3g/MS17Q0oRNHUBW1W8LrhSe8rR+gyR4OVOiTa/XadcTRdc2CueCAz3Y3
WTCyZ+VM5cecgPeeMYWvQ88UFoM9OkjEEWXWKxHORgecLGcG38cp8pYznoZ4mF/HRDoSIu8r+v+h
9ar4yiBGAHjnAgg4QKiKBi2w1x17JGOnSyZ510djSMv5L1EyQ/T/C9OT//58dIM0BCedrBRHVEuH
kS1FkkIO8V1KR9DAl+O69OdO8qrUomwTpNA/AmG7B3cpsmtrBVzRpruJZATOehi8Nk8zt3WKjb52
bfQbufTJ7VyB3tAwjXD5NSRL+uYGpG21yje3zhBboc+PvuG+X0LILj5y6W8pMQSFwgjan4x25q2C
KQ0uBR4pGcs9psSaDhJo0NibMzqdGvvucnA/UDCm4dVDKu6t9qqenGrx3Gk51egZoLCi85+lBS+S
1PV6VJOvwsun0MAUbErfARUlRMYyBs6a+yFJdiPH9qEw2wfAhWUXp90aGgxMtxGW+y2O/OQwySFv
NMJZ9uifhNneUzRjlikcepukyzmZf815bb7Y01s9YTgGLGbejMR4tSnt2eBZann3oCyCgix2wUz7
CWaJu1dH08tkQK/BinfjKcZSk0+bS2ugqCGzKcDQfg8d/T5/ljYxvtS6tR7cySAY9++C7dsC/+dX
xJmixtoL3//IdILdx8DWgp2s1qTVvKCiJe9m66ijsgpETkzoi1/gXIbf+jVL+vFg4iY7q0U4PAzm
jHPA0pAzTqXHJvW9hBOmjqjbEzbuuK1whoVtJj+dBOVXNnFLyi6tqiZmtJBArVcMdan/WFvrSFai
vdZ9HWx6ztjH0Y38FwHwfs3KAN5FduGuxLxZej4Qna2L5PpV0GxPPfwPDiHWdB7lR62PcYj8+lHH
LMEtGCY2efV7kiXvpR2M4SSBRrbM6o+okJzHzI95DL7aJailJmE8ixOxvGaMHUMwHfrbmDbPVrbu
nVX7ATm43UfrWxzEYxhTYYWAnl4cZ7VOJvfvTjq0NIlwp6x75n1+CQxqBrKksZlGiGhnkFYDF7TQ
Qt0vRb2hKSJlHirSQycLZgzPoP8BL4lLPK8At9x069XjHgEjtL/9gYQVuo0nxahCkYRNNL91qU1K
peexPulad/I707jSEYKRMCfPU83Gt8KIfq4oWVjj6RvSKivDns4kSCv8m5+X6zYaZmgLnT1c6hoe
n84NfF9pvb8Z4GYKMQOc58ZLEVgHqpTG8KHLhid3HFHCaW9LE1jbMIgPKWrNE0RkvPE4rnagDGdk
ucInNpg6z6NNhtSl/85uQdMPBjHfuPrAFLZSmuulX5VS3NlzdlDCsTO2702CD0bkVXcd+GXtGDb+
I8GYQ8pNGOGwqR/2PBofcW18byto+Azkr0PJgC2g+Jm07w5if3JSJ8elGeBgx1ywehw8RYI5IAQp
qG4daZLBKInhzNxEqJvaqvuNWqZ8+BpZQRPt6vpN5ek0z/UOdW38xInlnVzK54j8ro+2Kq1rWtjs
T40cNtxMtMBPSeiv0QLxb6b7ogW+tiU4u+w8xu1bBDH3zJ4q3TmaW4Rzb64gOZziYkNwDyh8fMyp
Da4d5ewQS9rRbMiRsE7QYOjBjGWmlX3SCxtZIRVnxcmRRkWBpr+d5SNa8ZWZdy3IoP57WmHdVvmp
wjPHDQEqmz3W4IeC28l2itsOmnJdnCLEGyfuy6d1JXymm0DKZlH8aAfyeIo9FTApbhcceNaaOE/+
7P3qBySo1ly/B7p1zwgmg62ZzvRxcCFM+RNc7ehYTTEo1UIcGNE0x5oJ+DaDnP1cl4k450P1KBex
nIRpxpdFLgnnTlMX1VVljfXWf3ED1wgN2jJP5N12f7iZ/dT+hAhNPNcjPtDleLYX2bY3Up7B3j/a
eJrJNSrrImuIBYd69r+7Lt2FkZyrtGaF2m7sPOKkwWDcmGF1d4FrflcX+OWVmbkERHdkni/B7aEt
KwObMc+AG+JRHiv2lVY2a4RA4WaoI6FfQLzKs3qjNA1LT391TEEP8YBqPrakBTsno+XPcZ4nakh3
DpDpA+7WZKtpxPJ8UcdXX1/DEhz/u2Z5eKjTOv/SJ9UvGJWUAlHy0VVeRFimr/bkz5j5S3NM45KY
xC71XjIf3fhjfNacdT6ZSPwECEi8s233du5i6c9rZGg7xshh2ieS0kWf1cYnmFB6Q/msFUCCynjB
SVTnR8WpwoQAG9E0ae42U6zls3639Q+CBwgBZu3gkLtnIBWkebfHy0LUYYH0KpBXtMkCx45Yum0i
Aw2PMfgxZ45xcOB+UrKXToyl0D96h2ohGA8SioCWXDTxTw3bzrZjZ84OCQUydyGI261ORIbajyLz
na+pEb0kZXTqpeSaVkJ0KK3WLaji/BjE1Tc8tdYhoy00bCzxChEE7n2WONsF+aZomUv3Et5TudZh
DTisKEwfVea6xPQIyAdUbqv3jQ0umby8c2jk3B7RDoh7pf1lwbfB7LgedTd3rqXbPTmlYx51OU+c
8VafPUJ3tmlMy2bRvllcsYegc36oRkN9wEmYwrzUZJ9ILjsEcLTGnDr6bKMbUwHRqnsWTJeuQ1Zm
+P1oMlvaxQmnVQ8DZ/FvWW2BgGXusMevrVrrejgms5mDQqPcaFdQLzNO1W/wZzls2OfEm9JvfTue
EczSvZbb03HstWVblQLWyOLqPNKqFMA7zeTeaHBkxk/o9OM+agwjLMfywh3Mu9l1+zcCA0cWDAfb
siP5UU7276yy7Gs75RzTzemVnDKDKKbN+3ZurC8+fqyV0+HVLgN9n1njz3TR4q0Bdo2nFZxMs2Zq
SE7s0Nd6faNGnJ42DdxKGgfHWrKLaj3G6L74VzsAxoQBLt2WSFWXap2znVWM1dWCG48ZEkCCWgjg
7cbEsLkIEDiLnPIgiQuFzUPMZxr7DUE8AfqmflguJqPIoYwQTS0c0CteYMEfJqsbDy2mlb3m9+1+
bPiHAmGs2xJOD9p0OV0byb/NLJzaehSfqE9KQVl8IbELqouJMf8YLHKhRaGRTeLY6ZV+ZigqzvRl
FdNfFlbC4+yCImvrJXvFyjX9jXZHKQW9REfiG/QVyVi+EyxfJmyur+WMj5/cWlk53xL7jVzgEwiO
nfI3UPNHZMfK8F2gwk1V85eDAwI3cipuGqPQnT35oMajSVxMb8TnHVtvKaiVG91DK7CcfDoOpTsi
AkfFngEmJhMCCqU7vTors6gaiBqQ5/FHB9Jl63fAGuY0KV6zlmSUvlbTdouqlt1GueQ9ZXlZ1ve4
4fV4w8NLOxbBBIZoaZ0fmbD5vhjSX6feHEM1VvYmkNuuBg7UltGJQTZ2JJmVHiJf4OTUa7HPhe3c
J4nE9xaXWg26rg6cH3Zd4/bX3uGOK98mSpeiaS274Ax4WN5HO5kJ7yf4oY4MEhHAIDBBv+xlkEtM
5iy0dOcHkjbz+YXorZjyfhuvae5tVgoIcZCYCAZ5nPOUYnifI3XvfLz0UDtLRJfMqc56T1uVU7bt
q+2lP026747lNFlXZ5y+5BrtQXyPA38pCFCh3R9zHZjPaVwdugI3rw5y9jkieUCh8ZPjBNlhthBr
dYcyCe7Q9ZslYn+XNuaLJrFV2UADWj/YN0IoxmVIMk/2toVjAsWjlNINe/ev/IKDQy+FWYSFbCcG
sWw/I7GezMUmOOmWoh12I3/hypyju1I2ZZPw29VGy+3RPGouG2HNL/vrhKFQpkHVQvXIemiTGCuR
dBSqJbao14qtLW9hbRpQkIQ5P8UDAWO19+BpFSP94fISbQlHmaVh9M/Tk24KPzhDecegndbNrfUx
cExeGuwZK9Gbk+ZmdCplQ4A8Z5CFZ1vs2t1fiztI4qFmUKELAOGsy6OJ+qgInvgBmyetKgk6EyWI
tXzeVmwMEGwJ35Vs6DfkUqzDaKLRUxTHONJP8bhVxbMOJf/I4Q72QEenG9iBX60csqqdhib5u60Q
F9tO2vNY6hcHysCjGAPA/IH5JjxCWVIOVsKwYdP6lTUWHAbpGp9SMuaa5b/pPmbSFivNbqKT+ejl
mX4CkI3TlGyycGWg2ss/cq/5ntRLfq2tLn23/fT8Nwbs4d74LYeFDty1b7PRsrT0IMoI6oLTv6tn
SqVBF2Zn5b/YCIPC7y/QLPMzPIXmBUuTR76VQsfqMnX5cPO9r8RLnFPSia7kclyeqB+np6Eg5cQD
Ljob5lRtZ4OQ1x/kqVnnA/4+9ymxHQ6Hjpg/zQx5hqdMk91gatMJTRJZTR3n7SzajFLMjjJ7OUF1
fKgD2lA3H7lIgEV2yxhSmnQb2FiU0oely9OnT/vvCnZSweScEZbk2pMVyI1pYsMaf1Es5i7HDDjB
faaei5aXueeEwFiq2nc09R6MMfef6poGR5cezx0WhWKHs4lRWUCwP+WBEMmqScdwR4DOHDFC6JP9
Xsh5IvSygB+vX06B/4XqS/SYgvG+2gyAZ8RN0jW3EYMP6QG/hszc6TsziHHlYuMnuNZXTrpvsALT
CsjbP7Vcaf0AczdZdneLNMZpQzPzyx6WJx9k4z7hG+PV+p7Oy4/WGFYOhdg+SNP8NfQ07PAWzmjV
4+/2rqnfF5+AX+zn2j4ZerJ1kJAbbfnmpuWpSRbvlP5maBNdHHid0DHhZELR+pkFlOj4PoOtcdb5
gYCVYLEQNy+YfrbWeEqk66Uy3A3R/gb8jVUcYvs31IPuutRVpe3bUkueBz3/0c3cRGeeSBvhGfHd
IdjTAo/KfTe92CLj3mZNoP/XR2WhA5P1MQD2VCvXWgd6Q3eS576SGTyE4ENe5Cc30ugNARnbNnT2
DuVU7waXX1tLL2NXiS7k5D/thJadx9WhgDJdfvCtmAfOpvvApoo8mZP+pne1T2FzGdIgWoPrGgg5
6wO9FOlgb5KTK69XWw/6kB4LtlhqGMt08JwD+8J61NP9eMlaphRpvsKd1gFmZP3DB4fG7mgsrgt7
nqveMZZIozLlKMzfnRPIgbONqshpe7pUtc2R7qhiHDbH4RObZ7FtHQh2RCumvf/pRUSmusFW/uL0
8XqzzPlbFCRMaVph7n3ZbluP46tmDsXRFGN6auPoog5BtDL/CupZOxmdru/QPKi0p7i7WHPtI8EC
BlKe35SNM1LnfycSDGVpz7ysH0hn0QYvsKb2fkgz11NLV2PY5vhFYZN96U1mI6Q5f6++1r879fjO
RJVhiOOIg5CjxcgSjxrTyMnM2QtYEt5L0Eqcg9ogr5yg3SOJBmGKd+CulopXUED3oDWi3CZZaz2W
XjfB5YCkKnQU5dlY/4Zxk521orXunMu3JIPqGxgbY18vXGol5oFN3MwTo2+2FHqrH1ZJrp01MjEB
qvC2S6S33IXD6EhnUm7GN1/TlyOA7vpaJLa1n1cbf6pEQXW4AEJfD77m1jDfNFEdU5OdFQUwwxHv
ZAlfwchfytLmoBgnVNboZJwLEjQHJq0uJ+kXrwdWplkrHRBL57weafh7iSPCkvz6qWMqmXCv4JPJ
vFB/6RoyKp/hFeKjyrws3jjfVe8wSveJ7L+BWW7SQw4KaA8mL3Q+lW9E/lDyiUlmWeVuvaSRiWQc
EK3RnKg2foPyFu+7A+O0BOuedO1V9ygo8Z9VZfNUuPXNp49GWoqoHzU9+E66Ye2i3OSEV2fzc+yX
X3wC8YdK8MIu0trZDeNfynmGDyqMdIQZWboDNJ0mIQ1eMSOPAc2/rLdBBhVBGvv3vhm86VNihymU
CkIimPax3ZJIigjP1eDOKRLHuHlWEOFBjUipxwr1lROIg59nBbOKBa3eeoFt29tY83CLugAmcCPz
xJpxz6gFR0x3zEGe/BnHqI90t6OCKcLj3nnUJs6IWMeiEzQdZi9FoDvfVt45GcfL3TT/40cDqE3N
dYmQh6XUPme+j/BA2Y9OWcYZUfk0krLYzjXb2GCAyaWWNqOOtJkwHytfgxkU9M3EHpqpnrFH77Sc
HFA3H4rlrCYZjjCWI0H1YUM+egHnM3HIdStSBqg0iiuKGZoKiD4L1woJihvrbUnL/sFU0glt23gi
CQgf2PfvjbUEd89PNV7RD90Hb+wwQsKOb9s3RzN/aDlBlaosI3BTmv1Kvdi2AvC8w3ZB1qCVgEp5
sM3lEXdaojdr0ldnaxd+c1j1Ob4H1AwcqgrC9Bi/YjZmY+Voz7mDtaaMxVdJEgytOOcHkUbBLPtC
5ABaRaDl1579/yFYo+rqRzMwBnt6zjMwlVPJpSECyuN5FdtDUdbfG5lvAakZndVHy3TRlT1BSiTQ
vxbu7cSGYE+eenYkD8pTCzCZor3QYDO9MpTnt1wh02EFmrcdnLvdEqV4zUeyfX0BC8AazPk6c+2d
m8zbOxhgJzvQw9Ezo47ey8hDmdO/dWtSXoZ/F0HGk2u4aEhh5WSjPiOjVoUFQlu1gIGd9ZWWKeuJ
8lX3pcuKTY+3UVh1d/f7qL2rjwbD2Yw16egA/mKLCctONpghnEPk2g3kjiX39l3AANwGa8VJPupD
qmYiLioElH8jjYL4OBWu5VMABvhoUmC2mDZ0Fujp46m26J70DRcj0cpsLk3mPFzS+W0m/ndWSz/T
+JHby9cKUMkhlukCtSQuc9u2KPCnyK8FEnyfsTVNsoy5trxxqLuHId2/gVPe/YqZMp4KB/+THWcH
O4K4T0qdgwAbvK2yRiuT9AqfiRMtoVzy4g6Oj8nH/WO/alAF+Q3rIyPEscx3Ocdx6m2iLD2qnGYr
B/dY0uj5tfJ6B7P3n0DuMBR+yBb1zobT5l9P2vKWFMNfXTH3hI5aB8RuFdzXAD/c6MznQbcc3tBE
iXCrJFveCPNWYSZjuzYO7gwnRH068g7sejGdq8angFUdfaYtKXvnnBtXe8rLc9pElo0/Bq11SHF2
mHLb92cxlhwm0VqAj0GjWuTvfFLpSIO04eyYXqjZ3jryojN5twN2kU5xnIMhebGJhCDiCZ/j3fCX
TcdCuPQ0fgIc9HbIKxD4ZDCeEVV578YPXuq9QfXzI6uG9gXx/HfV53bY8Rw5Ixjs63gghrTw0xY0
2OyyoKjAuww+ZSkccnYkNdZz0IPKG9sZon+qISKokp7OSEmWF+S28mTZLUw09zy9prOR9EWoYiQJ
iXY22/lpYUfElAHFuE51Kh6m4Lwo4azINC5Bo6fCyU+vtVzcsdm7kBxPjjTuxhLdNBrU3LK9J6/D
rFnPbHxdFkSiREYooxhfXk39YYO3pYf2f2NKvdWzcb58JsRKy2ACnvNclTUeHPL5t/vxtOg4hsfK
D4gU2h2NcIt48ubUuqSm/uj91N+BL6VGTgei3EmPloCJscMs628VK0khQujZRkkp8CQlZun4FO54
zQUApXZazHkqj1LGUSfSUd4eONzy3E743zDvm89qyUp3PrtifmnBPP03EYyNY7AlEoaLR+4vNOn4
yywmc0adfJvLbqDbwnS2uEAEUV7Nvk9BuRwi7N77xgFkBusQNYV33iFuCCP1EpeN1QIRWS6F6U07
m1gIl30TenJPKCoI867FrG7TWPNXQrfRAYLm2TWK+MmXC5w64Bux0I+VYIRXkH/d0aLjP7Lc7bdo
26QzF8t7jNB8LY9xAfj0ZJ8OOB9U3NkHMYvqqeLPsTeHubu+uGZlX7NSOAe+o2TjLYQ3S818iTmR
XYJ8ZvEWD034XVV9qCSqA5Caps822DsYWY+cHTaJF2dXyqessEis1xW+/LRZ5Qs8yyVaMNfAYij3
NDMwMUYxU6kcQ05ZutmckYvAvWMSOOci005RAeZYMnEnhIdH30YBirpXHSqLaxH1o3rB7Jccq3Ku
tlHivk9m9wzNvqOj4Gqil11UspwGd/gZI62Wfh19SzXfOIgWI6QXk0onqhj5AD5B5TlSS1WLYfO9
VrWPvCLwj5oyLqkAKqmFheTzkdKZdIg0Lak/7qD+sF/jlvLgKSXrNovICCNjflK8tT810ra//iqk
usLAbAT4BlbbibkM1IJhhvvXMpPMHXlS7JEWSM4UVKHnHp5zMhU0IWuWRXDBCi4zaubFomUKDXuv
Wpf/mB1jP2PEFol0GynjPXssdxfVzHETLhAe4K4Ac2AX34AIocg4WIY4A0mf5QA9O8JWlUfd94hn
w6GR+TNAQjNDmfq49BaVb9w1mI75JB4pCtHGwt2bJjZKr22GW0zshnYOGnLdyaaawudWA5mGKaDn
U83IVPkLjZHeoWygbmztESP+AK+oolmxSH4W2FhAb6Tufa5T89POlrR42vKe0HI7W/HRkEEHTQtT
K30pPDE9ZtthIDWbX0yOlNfJ5Y1RR2b84G37ZYjab11sGy+uY1YQc3QX9DBZ+QFvxNaPUyt0RPVr
XXm3TjTt4sRu8RKvrcxydXFoaNwbVHC6GHVa+HSuUrURSZN4ucaJT3B6Nu2dCEai3UjTe9GQRhLg
yrDoeg0B8WmBhKRXjIfsuhPHyEsPjY25Xy2uvEc5XfXVGHE4lH0if8iSPybSfo8KF1x7ADanKE1O
6jNepOfMBjemqPipKUlyTEoGQeRhKLjoC+qNngxtjB7+/+XszJrbxtYs+1cq7nPj9jmY0VFVDwDB
SRJFzZZfEJIsY55n/PpeoLPSTldVVkdHZDJEcLBEAmf4vr3XJvIJlSKSasrlFdGLHguoibIulhQ1
oS6wFm/BoeZ7kjTvLqSZTp3J1Balb4GuONU9QtmwSoCLQxlvBgD30BQjYCx0LpZ1PaGjmriyau0q
pP6/vyBwtLWiO8np6u9VhbrxnzRummrqmgYpQsDTlCaPf7zdI+pEGSr/FxIwft2mznYVZsCRXsDe
IoLI68la6OeqPWe6+FaEzSPr7IGc55C/YwGUtInsjMTqur5C/TQf2xJ2fT9QUa4HgGeZSLmwcVNE
qe6NE/V2djDBlh0mH6nOtiyIsKtwqptyOmgj6y6LS9Q10TBjRgdFjiBpo9gwmKnd4E8Ph+yYJvty
tYukjqDvGpkke5Ove5ws9gCrzwaMRes79HxANTIs/w8fk/Pbx2RCPKCCbTgAzGzpqL9LYjsBqtpg
ayZIIHJhgW6GVaZ3ucmN4Y+fLndZZs7k8h0ZVskiXLsVlxuzVDuGpOEu6dZ6dRtVt8ag63sKO4zu
IsbrRE+ACaJau31FBo9brzgdEZ3QtyefIUFUU+dQzlswP2GBcCxXxgayFJM1jcz+ZhaI1BwSOfzL
DrFdDSDXiVSS144106Ac2za5oldlPMJ5xn1LmZvT16GAxwKlu5S+FSvw/v6TU8XvKkpTaFIY64en
mozmv6uJdfaXqpHkw05Hj4rEcD6Z603FZvG0mAwZ2ArE9vJAaVmvTsty0VSs9ni56WTa/fjpclf/
84HMXqhvUKPeSKzeP3LFUZXKY0c6y+WQ/mfe+M+7l58Qmxmbqcxb73L3crOsb9Ime0Fr/GiQl2J6
cTjFV5ebTKd/AuSVKXX1xE8roPnnzc9j8rZVsY9eHpJJhjFAIj3RRHvPVaHcQrKwNnKlvlzuxjAo
LcTQ2THXQDRejl1unC63D5OsvkLfcc2EennWKpz1dOnkdd+ihqFuhfOBtILaV5w4pK1wHbRAEYwG
85CG8/ESMXw5dMkZvtw0DSRwK5Uvvx2PoHX/iCNWJSGHkDzRc/x57PLSyyuWpGEdSQXZvyCJI5Tj
R93JEOH1aOunVYJ9OXZ59Odd7FjYti/3f/z42+OXu5ebfIF0fPnpx/vUY3nIROaxD0xubDJA1+pG
s2wEfgCPBiONsvVmVilAbS4/huqqDsronQ/ra34+R1355D/v4so8DAZl1bBZ02pWPkJPi+sasBc9
3UAACF3vWgx3LUvfDPVhgJU2K5fpmlrMdC2RwXvw7EhZWY/9fODn3WR9IDLUAWakmh0TxY5Oatac
1LJg0m2i2wJREHN7xuJWduxLDX1YuwSi/pFNGq7LPSVe9sRnxodlZXP/yCxdf7rcZfNQAC60Sd0z
vzHI1+eZghk6RnaPhQM1APFwi9p0TsCfrDdzl7EVCbpoC6jyCqS8vg8BYFxdmlyGw6J9JRTq0SbY
m6caNaEfhIm2ycg/POdrTgMpkRBmVhn35Ri1sOH278cL8/cJyZQOmeyGZUiLJbxhqX+dkCT8Jmnk
bN5k1pxzwE3fldsFsOADC9zwh0YAa3PAjp+LflUMXG5gcwKOzLGbk32kBhtC5f54pBpqDFFkJCZb
euHUtFKz2LOhRZkwC3ke20qeQfIvt0J9uNxR8effjGXky7W4fblp1w5WuJaq/9u7I85hN9a4wOv0
cbLN7DPSEAXizF8FeHRZo84xTwR0/XFTRSh9O1iAl0Mwz/84riFro+pLTyevzFtzJfZdrGWUh1TM
HxTdQvYUxlUGlSUvDTQfy7ovduqMH4OM0IC//z60/+L70HUESralazZLhN++j1nvErozhrGLWWye
cttW78IR42AKRyVDc3N3ORQBB7oqjObl56GkDOQ+nlBOpuuLWmEBnmDlz+xOm3JYFQqXrmXAGXeY
lvaoFnk6kVXNA3WuT/0mgXvttjrLxV8eYoZut0QxTDsjHxO/BtdE7x44pRutWXBO4/h//wno69z+
qx2GM9IE3aJKzTE1x5a/fQJOysQl7EbfFcA6m+ybGOBIXW5qPUvXyMT5j/uXg1YaERaBNsu12V1s
6QFEiOJE9oTI0dqhS4cfd7kbl8oBHDqxYKynRUCzfU0mLMOYVmZ+ubUvB8xpxKwdbtcdIaLqhuTC
ywO/POdy8JfHg9wJgN8Vtt9pRbyrUazt9LwbX7M8xfgSaU+ZrhpX1vl/+KjWj+K3jwpemdQl+j2h
6hdn0S+rycCYU+kMprFjhkwO7PyyB1ASwdUism9h1MgShDYfTG9gYU2KBolEQXsSvgprfgAATHGW
woLXgvOKn+aNdSCLuoIWrZNpGH/NihjlKdxME+EIXBvGyV5vtDkxWFQkJ3Viv9lOCPk7o1xFUOuj
8i6K7eWXZ67v4JCobbBkvy2y5CmKEvMQ5WNGgDKHLjcS2YL795+Ova6lf/10LFUK6g2q5QhSZYlX
/evQVnXolIcwQAfeFYn/c2K+TLYz971IoeDO9xYu5JUzn1+eE0VRTrdheBWJgezcwvAbzl8Jj0Pt
kizDI6G0kGXjpL2+3DUQhm30qMp3l7uVbGxgGKh4L3dlNS+n9Y0wKQ6Pl0Nd+HZ5M/wi//WbZcn4
65uBkPvjzYgFW050Ve8u7zOREby2a4PuoNLDje24fYyB5e9Gh93EVA/toxA94sBavqS1OSKWmE+l
YTYPl6f2rZ26aVOTyr0+NUwwEs9qiCR2faMcyxaivlUvvT6qD0DG61Hd/XijQnX2puoU58tz7Qp1
bpRN8nC5u0wzufGiDzaXu1IZQDjgf/rxTppiqQ90wC+PCXrOu8u3/r8/pv8TfpZ/2Onaf/9X7n+U
1QyNnW7xX+/++0380SC8/t796/qyP5/2//WsxzLnv9/f6C/vyz//x6+3eeve/nLHL2jUznf9ZzPf
f7Z91l1+B/6Q9Zn/rw/+y+flXR7n6vPf/vFR9kW3vlsYl8U//nho9RFy+f9yfazv/8eDp7ec1z01
kOfe5v/0is+3tvu3fyiG9k9BsUW1bU0TwrqMuuPnj4fsf7IwgJxsqKqjQ6dis8bKvot4mSb+uTq1
VF7CCkJnkPjHv7Ql+s/1MeOfJvV3w+Kw4TimcP7xH3/9X77Gn1/rry5JVbdW/9cv17Nu8fbsWVeL
mI4vT9P+ej031chaIa90f2l0bQvJqDvp0YOeVaQr/HlT9aI7WfL+cgQ7P2kMl0Nh/ePQ5Thb4BYX
FM+sgrufr70ctrKqP1XFj8MlQkksz78eujzp8hoG3R5D//nnW15+chynhzTx+2GKEgMxE7etA9zI
JNEwrJ90x8mvtDlH+1Rdh2pKU1226b5QLM3vHUDRlj4+CtRl7DhHeQVCu/c1IkS3ku6ANzdS2/fC
Jt+jrLYNCmwQ2BFa//JJ75b4MCeEW/etc4L3sR+wUxwRQnlRK1qf4AQudBk2tybypZGO7gn/Isr7
ODuGjP8Iy8zDAHbdtRB3+Iq8zLGq3FtSfVezCDlzlOxRhPT7kQK7R7f+gGLz2ozIjiBTj01KIGDu
Nyt4OWmOCue0L7LRxgiUfNdDG7IfLezrxg7zbWu3qVuscoYkQJ0OQ/BQMXK7odJiwcgobZd69dS2
NlrPYdY8PZ+hPjdDeDATJyJDhHr5xC+2XQzrSmPWcmViP9uy3iCnDW/xgx+ahXizKaPLWQcZO3Bi
zOhLo9Qkb5RKZeCWhor3IUk8hc3TEvpBhu4tdMwvbG/PRoyejMQI0+81CiiDQYBWYZDLJknXiL+D
KTGv4NSZV7NtjofFNNgd4e5oqKP6DAokYjvDsAfngUg9uUqW7GAZ6lNC/nQlYQRTEDgoQanSj/ja
r1WMuSRIhEi8rd7AQWCXZriNriRn0huesJNaG97Y3gwlhMYAgbWfEy+nwF+UbbExGjHdD43xqBe9
tR0qgXK7ChDeOImzj5eZhn2yPNYm5hOV0mxEw4vyTr4j3xROiwGneogWiDU5IQ6E6iqVnHYOHxr5
JGHxDJYYWH8Cnz43CGrNTd15YLUeX4UyurFUmn2gtc8ZKbEuPBEmlJWsZIbODmVdhobJMq6aKm1O
rZjFg6VsB5XiNULP+khHY37EdoifOYxDfhMB5bI3Txiqgh0UiImcOxa4dA1HD869edcuh8zIk7u+
qsZNMJUlq76+A1eqILjrpH4vOzSiZiiGHZaEyQsHlfzR2HadHHl/jOn8dsQYlTvZ12RuomPQTwpo
Y8DDmlXTCNWBqjRDR4RxqlX7KSVTgG+1J2OxI4TwOW/7h06D0kKRgUUi30eTK8Rfxvk+ctgsGGlO
RufQvKfLOGDBM/ZhScRj8FjnqLS7GJ3Nwjfgarq1c6hdPVn42dn/wVoATImxGKP9a9ehq3YSjZzC
TsGdx8bh0eEXMZKsfRk7BLJDSzfREnPpqj1BAdT+8DVVpoPARTlF+O/O0Ug6OSHRFWGEOMt7+sMx
//ypcaKDqo1y12mr9GApCCI0De1AB/OajKx2pymO7QeW8gQJmFYumGxXOvb3JpfrtaWSYd0BpLmJ
cMFi3s/obJvT0SrluB9Qg9QUyJANPEx4AJCNn8RiQug0rG8jvbynKWZs0PUddejoyr6wntrqAw3m
+zymJGDHCky8XN4hX49P8dK0vvFBrn32mRTLBJRhrh6UPo3xNVQNZIWsOGhZ8D1NelIe6pxdHt46
1+n64zJNW9vIBAuXxkSuY527NP/eZ0m0ixrSJO2q2Zs93FHDHEfYFkq5wr5u5sDm22vlDRZY4zwH
4V0VMRhFhNEfkMxswiklupgIsb1OPqpnlV3DexF8PQRPhW5FrwZ0G7cgpsNV1Kk7xHNq7mzgD9sl
ax8bweY5yofxKMJQIBVJd0M90z4ckb+oQWKd42axgbj4iJ6vAnNedrJy0I/orFYrW/qhNPehKu6m
PF0OVgaym97zY2SnxkafYXuwD3LYuKq6hB2aUO9Va+th6Na3yGO8WtUalT7QE3KiCc6LQKbuEJde
J0qyz/G4AeY9ikLVd1FgP2lRXxNAyFRQx+3BnETCN714LRmVHuEX0M6kDFpf1zKUTUHSA/nr+qvL
T3PTf4Rmnm9jI98yUYx+p9pfuETNYxsd8FwUp5EtzNWSOxsNjC0nHpZKLCq0dyxUbAhvLHFtt3VC
Y37Qjz1hakcSowKrjXcmmFIEr7LwjNQgDZ1+1SbRxLPVT4R/KdpON+rvfNTpbViLYidDScq2pK0b
lzdqp2O/0WEdTeAgB3rde6ucWr9zitRrSbu4rufF8LvINPwquG3i+KiYgw8mrXlM44lxjssW+w72
e0XGr7pSPqX4sGOR14BKjTvZA2U2NVSAlLk3Vk/a2qiZhe8oNh33ykZzEGkL7jAKzyVOa73F5Suq
fVwVDx2ydohU47cgFZ8tnunHNgyMdbTM+9RPpEjvGrxLMhfzFYXlTTgwXKzdJlP7opctCKFGvUo7
OVLI5obP7L6DpI9ewMvhXxFhsq7P+5qebi2PWs72QUIAZkPnLlVZU9DEYJvNib0dWXgMy0DABeE+
6EPcTtA1b8dDJGoIzQ7pEyZaN1009kutsHLQlwqHs0YLoU/FVjjRg0onAqavgdwUvH1Y1NvCST4a
1jex6B2y44fMsxKTGpwhdqFJF2yQiLdKeSWCiGYtYspqtF/MW3buT4qtPGHJjDwSBEpXVstmSIJp
Dyk6JuRymHwhpnzbx7tIIwgtFeqLTafXRZlHD5L4drcySGFcVIxGcQaSVnWUB4shTY65ZL9uj4yA
3TWK1UOQPhNhXb3Uou08EJGnxAiAp6d0SB1a6r0m28NMC3equMzhonzh2jAYl7zYmkLf7KrZ1cLo
kFUmccMZmIvCrNYU5etBtfPNIpeHsKIfUyc9RpY6Iu46py5hOjssAUhKvllN9NJoqc5yiaA2WXZ+
oYKJhqvrUwkkyRaCjJcPftNRDAU0EKjVpjf49xuzbIHfA/m0tfuSEq4nacZHYTtg4NOxL7JESJEY
mw0OpygHmK1Sazea/C1Z4O3p3RpAHx1RXSPrjLUDNHRctarc2nH6irHnuTGGJ53fuB112uHIR8ds
+NLcKnorvUSZrW2fuvEw0OHoAGgSRwgsF7KKLtLHrF6+igjovRk57tChrx3H9rq0kBJapvFhxBlJ
I/R7xzJjiVzb7zEEa8Tz3dOycnPbEaKdWcReldzVQ71r409yDq/JkrtbFIqMaa8yvqn6vWlWOp9G
gEdKD13DsBXo8jpXznScVuT/qvupxvmK1EWyZHH8iGUsN0tcflUWfLVVCUp5W7LSG+yACrGGbAXB
mp/Z6Wde5Oq1NZhvQ1HigqG+SfogN2H9PnRQ9qP0W29p6OaVuEGYAj+hsMG9TzORiXXWnvUOLFsw
Th9q/zrm7Wtk0TsuWIjiInoAGvmIwvezT0gmBFF97FISXGrCPKJWnpJmQGlpQ3ywhmupGGfYsM/B
FDkb+Ih7Oxr2mtQqt88QgjpDcG4441CU8yErjcB92N8kRfUR6gVrQezAmwVzRt8ixU3s4iFJu36j
glWWMeBPigouZDW36cdiP8aISobjDM3btTcSWTyDbmX4MWo9qqzVB/pTT0mX+0BBIiJqGma4A/w8
6Eo3mjEFRs4XIUDWDgNt+wrKP7EEDwzethvYeupFxfxkzQvQveZxmfj3KhRoIpLIQkS6mSSdghKy
tlZ4FgU7lhANYcRo95zOSTwKNqRzEnGFHTjEjtffjEb+UadG5EatYnImTpoLLgBXb6CT5yccNQUX
EFE7noikLtrldU5ITk4KxUZYrjZHq4/vV0ndQxb1s19bRoIVU4OFszC12KXlm0l7NqMEn9hAFG/n
kOBepZwyUa+AxhzU7LGai9sp6O+b2LFdTVFZ2EMRRxie1F5APmMByzfXdqhcGJFqeJIGZl6cqBpg
G+bvlp1dF3/qWfwa5N3dFAQCRyhUeUyfBE52/WOkojVROtTsZDohhbmLGvvUtAp/VUlRDzGnMUmu
bIrkO4BQkYrvpwkRstmp8LveYak2XWO7e7VSo/M0jZDBIXIIAEvZV4+m4qsspLwEeslVkcydvzCM
LMpEMG1o4RW2ADeSOEmufM/pj8UqCzFjCbXwTH3+THKtxxuWPjYmCfcMbBEfs4HXXEAilzHKBFXS
S6YVF0ouBh0JsAupCAWB4OzKBWAs9WsBscUjUJGFKWdOmhHpo05z6cd1uu+D71hONfKjK4GBCSn7
NOe7sqWNginBc/JFevOSv1X49EivzU/R9xjk+iZWNNjpEINTGb5Gad+5zQySOcQObEebJuTLsi3N
8nrwSQzh8ohMfIlTABaTmp1NO3roBkap3HzLdchg05ppgihnBRB2W/LykFDTyGRdxUcfN/qbitJm
oScM2+yLMWeJq5vVnhyXI9nL78V8XZSZ5kVa/t0ogrM21+wKskfVrKH0pydwqiUzmdOBfogIi9fB
LNbFJmBd40/BK9W6CNrXskth656jWJzMRYFvOIAVoeBr2X3tZWKs/dJcGYvVtSjYVNGGy7FD0yZp
iD5vnLJ3F1E9A/Du/YmM4SIiRak35mLf4GOfqk1Qt89CnzU/SOBZKOlea9MABO+V3cGCADyGfNlx
tjIfELDhvXcAeHhzwSScsXFVBZbrFrlhTz8mJ2sUwC2vEMwJXSJj9KwsyMlZn8dRgYFjPqmJDalm
Pib0RahFcP3akjGlaB8ci/JlZpKdkgdbpw96tx/luSu/piL7okXNJ37/dsMIBMaAHJy5Cc9SI2Yx
5ktHIFnddqb8VA35nDcg/KZEtfEYttexVE5LOqQeQnpGlQX/eBXU6F/HO9pi+MO5TujDgd3TxnzT
J8NNHGdfzal8i8h591vSqj2zrm4PgckkkQrUYINZvUdBx2kcNkBiQ+XDcJD8g9pgSltA/o8eF/R3
u3BAWBjGfdeEt9RwGXBXmntsiJoBnpTDNUuUgJR8YAQMGue6A4xEFhUOswwd8wYMtrUx1NLcyZpT
YJwdDEMqv0M4PdfKvQj76Et4Q5VLt2Gf2olNBt6Q7RTA0C5/mu1KaM2W5byaXRl6bcV0ZWWYcZrm
Rglfp7C7muZ1ZV9zMdnzGVOBzbgSHvSaIZtt97fWfndApbj20i60bImJGtTv6CU498fmbQzuhilM
+TYBMPP/PWEVT1q5QHV0Et2rEZl3RgVJOOIU1HCu9NNVQ6KQqzaHQCVJtzZD8g+705LF50Xt9lVW
f07a9LxQqpg0ffUGbEJNC0h/HIZN0df7qeoftcb8WuHZ9NQZpXYwj+8llEFCWZ1bDXGqJ6kDRA4m
ya6CXqMjL/WaZ7LoaWa16XMRzMTIaYBSCBK7H8o49uIFKBHbbGI8b7KUPBu1p/iP75pBaRgrT2ky
QB2rjH/BG1SYLCgqID8qoixdxqxB0xG2eto9ANP5qOBm7Eb81FHexkeMXiAhK2hNw/zCZ3bQZjLW
sRXjhu3J9xH4VRT5Pjn2c45dHaFOF6MG3vUVjn0DiQStu/xsacV1ENgfGD0e9Ab5XKcSaqg/N6hv
8aNtMQsiYOOEZO3vB51KhnrJVBcLCzEevPMiY/0wooeb4l0ZonNWBtra2YyFMpnfGEJuRSGJpOzP
qbCRj5NjYrBVddNZ9dBa4mRydD/Ih69YL2sv5OrkXD5aafpNY3sb1zPgiNbBOdG0NIkYMWu2y03Y
xW6A33DLdVqFauTnLeOl5tyDNXqL2vssqNAKZFhgIp11ydx+GOpyZURcUZGTfAsa0PMic06dCgvF
ir7JJMf00tKscDpwtqnzTSMvHc4qEPwgmd9F31OQqW84QKFUQSYqdMWfJlYQ+jTs8kFBkABYBRjO
4NGbjDxIIQdQPuNWNdqnqFpup7lPfGg2h0LlQixLzF8a9Q8A2jnirPwQ6mTKNyUJdwbm8V2Utt+Z
9TyDSIdpfLed/qDb5g2A1WtFAsnJonJfALsLSvumaAbII4MDkSRhrbKEj0Ci4s3CkGN09TN0ttRd
iE1wQQdC86sQ25eI/aow2lIcla5g0kL5Hbhqgq1Zfusm+0wLyPDzmQYvlbbHQUHGYdXDN7WqnrVF
fWgjbAvBaD6qee7mKoYepAofuulcYxVlhZo4N5OYX+rs66BS47CHl1LB2B0Fj3E99H4IpdYdqsE3
4ubR5vvxZo3lyxBot46anDJbPSpzdkdC2rtS+WKFapgkrII105XptVGVjY7/0VnYRwgkEkQxv9gT
TmsZoeqT4bRD6nidFNgHrfQBkz3wpiG9L5lL7LY9U5v5QrfhM0VpKVm9R8WxGeYv4VTvWUS4KXW+
Ad+YCXTUY4dg4CB77Uf1GsbTW8KCd2AY6kAtk6PFDo0CW8BwT9gkO1w8aXP2rEbTK3ErDrpWZD+t
pWeEBBYUN0g8ZkHNhMBIPHyjL1dDuRAPcRp/hzv2oK/nCs1mhlrG0zm2ySV09o7b2PJa1Lr0Afxq
/AklxoASp0KLgWSKFWKm8UNU836ORb1FucQnPbQfvdU922aAYTB6mirCDPJu6+RQXUKBqafIvymY
/VJmJreR1Tvwgb0cbF8R+r01aMshtavKLe8IjOnwPxSxS58GdbDZXtkxM+8S9ed4bg69NO/DEV+x
SqkD4fY33IdYTbKoODwiAwE81tNyD4xvc9sWrupEr0XE0BxXFbIqe3gq37phetPU4ovKrAaBFZOR
g0cBL4E7l4iFmjPba5jHtX6boCny7NE4kRR7D1PsU+S2hboJb5O170J2U0Oinm2hHPBq+lqkvVrs
zKhN1sLXOwW/KLpZrgu8qUpxLlO12vaJ9QIrhOJb+u5MA7ZIW+m9ZW4/UXeuMdY901UNAe9+BaMU
Wc/lh4trzMoViTnvlHEZXYWUYSO1SVgIYfUSi+omivlFFPqM5N3k4mMCRkZuxz5bdF/gMhShxbpw
qMlYp/5ul07EN2pB8pM1o2Cm+mZZvCNw9UdW/ykfc9UaO1o1MJUFv57BJt+yxVca9to1ciMYa9B5
/CSKz402OldKbJ8GlmE22Lwp7j8mBtVNls6vBsm5IWmg5XUX4C+aMTIs7xbBWW4k+m1nztj8w+xr
GMUhiYDOtQUeBaT2ndOheqI6tWwdq3xnnhXK+B4V8pacFa92lPt2FE9ZoSMlJtGa4AjXsNJ3M1Ef
SpMGmKwJEOjHr51JeC51bPYJAzaB/Iipsma7aF5b1MpilVD3mv3dqGwakxB3q6p6r0wWcLDZEjzU
pf0lNWwAQDJinuxAoLWa86oIPPGJsPmySahCJHWU+nht4Ap0cWNL9pbis1CpGItqMUgcUWsG9q7Y
KYGzt4voVv+IwYfgRofeMkVdvamMyjNxxm66kQAMEOgvaiGPjsJ6Xu05udWueNds56ah9SUcuuBs
Wh9olLh1V5xDOb4ERoDaxxE3ZgNpnmCWZjlqL2ZX4/mDa+dp0PV6GB92k11Lq5o2qkp/QqtDksjj
eNwuWrjtmmBPhz12m5hIihajNBFbr9ilXqyIwEWt8CkwPcQ65XvbNhs/mNRD0RLfaLHzGXHQRhpI
B42qUgCK1Qumcx6HX+sI+9rIXD+M8X3SrkktdD/i5osaJ167cJlowbOqj1iqKcWxkXmKJ3TrJkQg
qgLUFacavWw7dpDZaMKTjfcFXXDlh6m8Z6PxEhaTflAK6Hd4V91BUBXIHOUtrXR53d7TC4Nv5HSf
GaIDPy69tUDDJfhcrQ6HLmRiEl0bQ6lhC5hLmw0diYA2YTBuZ1KUX+LMtSIsGWO3J3YqIfJi/shG
Q/EX2zcJ1igqYzoAn7BwFhIliBnO1XX21lY599iwiE2OmAsdIjf8qP4sJyYXWn2db9S1dVuBnHSN
tSgs7IRGEeMqBgCF06Za/NbuY1fR6QC2ymxsRDcdV4G2P1v6TUJsMc6EFKioGtGjoVS/jOnTRI/P
FVRb6KKVDa5ksugoqNB9IUtul9QNGVZU7rW5M+4bUqM3bL5j9tj4McukzW4Tpz0GdcdYTyhMEvU9
pHNWnaN5P/W81iGHGEGspKuXnJ0+G5DIY0QMMNboOM132qTHm4T9mNYy0pIf/RaaX9GtvdKDgOi6
kE8Lzo9tMRQMNNrQ/rPVC6doN1wE1daioUbKVxzuikXWHoiGbzLU2O2ogj8xg4/ZgTxXlvTExrcB
SZ5DoTffZLhopEiwCSEJa0v5FY6kPnhCCQOfaabxKvMxGuRC77OnLlxjEVkI8fVyM7Ygf3bfAytR
trAzWcpqLUwMvxOY2ag5D15R2/7kqtFcHWa1fSdz5yrXdMe3KnN0F6J8EfSxPa/NclNFkus0o+pW
TMVrxlJ7r1NEHSXBu8uzQkdkMyNFBxciVzQMWINGf+5xcj6QilQmE+Yk2KM7bdA5UxbDZEnNhreK
xRMamhJ6D3XZtOjBZUmWrwttmgzgotvmeGzNmbiU0qkFJ+H8ZVwmeRvCwcCWRIK3UZ9VVu2pB1in
phNKL8+ZxGdsXRiXtDdZ2MgjdleSn2bsGU2hbdlX0BctxdYJyo++EbdGT8d6GNmuGRXI0xhOQJ72
X6yY6C9ToG9IBnKDmoZ6JMIeXbUML1Wn4Yy89CpKXzrYT892AIBZa3eEpu/Vupa7CeSNq2t0sYj9
eyUEAoYwkHP+zOUeBeMHXe69qhnvmDEiWGfpZsQT4ql2IrERivfUrE52VgMmXGSAKZ5KYqLJ17IZ
nV1YH+fYqqmpPkUQfTKse7u0SO7GMbHv57wIN1RCex+2lTIW+EzC6ovlOAd8X18zVHAHNUqcDX0t
jeFJ2ygt7jjwL15Vy2GTUrHdGnQPNsg/WlaAU7xh69xTJIf+MFidT/3JtEFV9znITNDeuAvZvvZC
88IuouHNt81PacuQiw9iIp+MjKB0E7UAU4qi8geyjTxR5q9c1KQ85nANxAK8inaHdrUU5XzVDGJr
FWF8Nw32OztknazaMfZAiLZHJZqiTZ47GmeU+LATatR1kvR7movUmlqzJ72CzbKDL2juHGWjQf3A
8Ub1dwAHtCwJknJJj30I52hP9EQKh5TOsNYv4phP65ek6Tk0pwDiUczsLpxyE2QhYJBGbjJy4O6K
uWf8TMS5J6zjvl6GFy1KdvXSTV7f6uGmmuhRNHNAxWRoKABEbzIJCqDzxO3kFWRvVV82djpJn63W
10aYn/BM9QNaCUc2fGodKYdBMACpJVMu6xjbSuS4eK6r0K11kUAXpmIkWOo5WL0CI1Wu68y6Uvkq
0zxGQ4FoeBPVQ8JuN2CGJCTnRqXCOs3xxPC9LJReY3qo1n6cs2ALtz0/CSDkeBCoZihReaMYovrA
07CmFq+MgRtTjz71Iv0amk/sl/nwHIjYs91RCgkoSzFfo3zDNA2k4iQT7SlJlWNuLc9sb3woC92B
5cejHTLLpX381kqYu5NGV6icrgLHUbwaWQxr+Rsy0FiQxvmbknDadChWin66LVW7vJHzIyaA9y4s
UQFTiNtOELbmhFxbNX6Pk/JAk79mqxkL6tmCzaSSPhp4Kd1ALREGhPdpcQN6+xlewC0Or0f2rjy9
st2ezYG7YI7zqr66Rs6xmXP9KR+c2FP0kXNNl0Q3xR297XGL1Sn2bC0+oY3eGHpITFW+R678OM7j
bVPxu+ls4O1SJ1ATC6NbW5IravbUqr/p4KdsAe25Cp7nLQaiK12gwjHz5BEd87yFRU+WHR6oBAOu
W0iteaymHrEjsUgek+DkUmx+x4fF9JPrFRP69yAij62tTbkhaQ6fWD/DdReAsgEOMFGUot80tXE7
oQByxRwMeM/WgHa04x4l9T/ihTDCO9UqGYFQrcXW0//l7myWE8eWPP4qLGcW0BLoc3Mjyh/lctmu
cpsq98emQjZqkAEJC4QNExMxrzHrWc1idvMG/SbzJPNLYXVxZNp2+ZzbpeiOG+6LcSeHVJ78/Gfm
/aIdt+Xujyg3MPYVaOG9nx4RBrn7S+vYW/t3lzMm2i6XF4UD9IKlhb69GDPMDIwQjWbMO2jPMITM
VXO668tFYF8yu/jjMAkPmFdC/32Wjg4sB2BS25qfh11s780NqxnJ27wbjoOjgN1gb5PemFJTkv6Y
ur3wOqNX8LAgyc/8S1DooecwVoAGhr3ZZHaPB4EbDFMPAGCesoXteBkOEQBvOP/AerVkX6Txnqlc
JEiYxULyaYwtJM4cfvnoUhA8vlsDrOgtyM5Oxn6wN14Tk05vxkMqwdlHf5H/vM5ufybbKjsNJZ+U
hSdrlo5/uUm/fOwNb+foF99lNND0JybFpde3CUupACjd3t0zd7b9pX3M/spfScUzA+D2y/tVt8fw
wy8FhWKG34BqIAN3OFqmbPgcOb3TkTNyTpMFK8DaNs4GIAF8cTicJAxe9pYJ/o0364ch+d554P9K
0fnL2y9Td/hLPl6etcUgj1NqaUG2YliFN+p+cLAzTAGh3FkUt2djm+0RKQPG37ZX7x3/i9eXklRP
4Hr39DYU3L3ZPW5/tp72zu7W7Wji3QTRLKfYZE/uWHF2M2Ubs3/zGQU8HFnWx+nNlPGSNwjz/Sg4
9OmE+3E5TH+5CUB7je9HP90BCj5jvMZsbyKDqHJ3fhHaDMOZp8nq1zm56huve3RLSHri2vmHqTX2
+oAQbw7Xk9VP7fE9qy7dYbToce1ADYf90R3v4UpMGfV5Cyg/9MYn7XtaLqcZK+lnjC4N5Qcly/Sk
fMmEGeY53q4Z7ZDmozMGcmG8WQ574ID7uqN35/bu7ZLx/wezpVO8A5aGbl9NR+fB7RqgWA7wkiAm
yN+Vv7y7vx+R4mMYnOfi0s3DcbD565DW0wN8/eDg698V8se9/O7A7hars/L35Y+JTSv5LBi9tVmQ
xo3yV/3yx5S9Eu466zteuu7fthfYU3ecvPPkpTtiAAyD3ROKFrxcO879Udput/e+jOa/zVy8Nz8f
n/vDpRV7UwAl8zsQDkOHsb9pQtKGQp+7YD7OXji5P56sh+ngfjm/vFk4o2i9GGWg9WbJzw6VgP0h
svE5uaEk5duudUHwkxy6I2dKK0owf9sG2322Go7CIwbe0zeTr1bHMzDO5BOtxUmXIdpUgcYf2vRU
Mh6CJs7y/5U/7mbJl3f0ohyG8ubX3+/6W28MeB0lPTno9sYheqjwT8q9KMld+rHNRuwfGWu5uLTv
9oeyLcW2l7PzeeGyXY9Xd0tkaUXIhf3s+ZcBsxyPJjb5i/LdG5vhQfmcMazlu+2RJOKT5fRD+e6t
tThg6VLYn7I5pA/WY/Mf3dFFe3bvjEiqj1bB5e2NMz52VhOgGfKBY4ovmNR5cVS+tB1WQ47Wzmpz
ZBD95ym4vPMxbcCXwGrkUKCH1ufWxPuxpLccO8UJOB7mRcmbBGT5EaBPqnLyaT6z7w6mrpttTpyB
dtzz7oLgbNG7Xx58O1h7N8BawW2/DM99FGcCdZ4bxGpvwboP60juDej8Acpd7nb5lL3ujypUtGC2
HxN6GfqbjUk19HdJqUSeP0VhEgFQLwYAxF2vE7iOALm7Vuj4XQ84+STD69283XU6Yddn9lIv9PEM
/JB9KT8oWPfHR38MeX/d3zz1BeLyuZQA+Dr+/Vs50La9jm87Li3HbpcsPz8VFuCEdDwX/7HXZUEJ
/SRdmrcaxoPNiTbNEn/I0zdIgeN0bI8v7nqhG5SNAAoLbL/jBzSa0iZAbojEVPOkwKWfjIfyehYA
yOjY9EQy6Yh74Fqhz5fcugnwQDoePDqK6FLzEIPGSQGtFro8CDq0bAA+JrvQ88Cuw9UtHnRd+j58
m/48iua+xb64pvHgUTfMN2sD+lfoRHQc1/FcvizbzhUWMLi2Q1eZ55FHBw9rURxrGg96umLgdTsi
40EgTTd0CYeqFLALseMCzAFGTOLGDQk7GseCzeXU0Aa21aEbA10Xuo6NyhdR37oJZecU7VI21yF0
gq7TbZw6YHWvpjroeRg+B7/A7rGwoFu/Cuxw6DC90vMYaGLDK2npbZhdtHQNI/6PLQM1GKJvhcxw
sVWjgN10nQD3SRSF1UDPgPZ+TSEIO26AuevRv4aH5OEJKhch6OA2YhB8mgd7+JCN8wzoJ9fkQK+H
D0xjuoWgV+puSxVgMFASPQav0IuJkDRPG9I4qckCO+h0eziAFv4PcwvLpuotFrR9v9NDCAD62ST+
MAmNcwxwWjR5IM85CGw0PiMa8BAC1SraTsehEcsO8I3oWbX8xmlDMeNaLrJrc9lRApbPfeB5y6rG
LSnAZG5mV8ACx/Ust3FuwYO/+nq3oBd28I1ZDEXP3SYKUDhACIGyxBp6PcorodXdyNxWPuF1kfBL
IuqXRcu4c5pC0HZQhwFfk1Ap9Pi3pRoE4oIOfjHpgi7w9h5WsfzABvHA1TYIkhRhdDRq37JR/TKr
ZOseYC8sLolFEEmSlp05jYsQHuL319+DLhGAJekC5g4GPURADZK6YSfwPQYDMOmu/IOmiQC2XPMa
oO6ZgNBze+hBkJa2xN5bMtAO4FDICJLyBjQvY2QHun4hvRYdtCCP+MEjkC+5zQE36JAnCAMmgpTm
sIkREmKrZRHlqrsWoTAuAUa/TApt8QBV6Xs9lKUfspqD6YaN04VdyfBosaBthx38QvrpmNIhuTNb
9YtKXcBgK8vzkJYG3gTdKLlNVoxBauhAlL7MU5MJJltCYPecDvAP33IDJjSCtm2cb4yN0hQC5shI
4CNOMb4BAQKCvsWCNn4RjrHow/I+8EflBzbIKbBtXV3QtkgcsunDJ0jyGcbZ4x+FCzY2w7Ikv4rn
0EVMNp/YICZQ/tAUBIcYILTIiz3M/pFAcFsQeh3XdSSX4JE3I6KUQXjNyhlJWKelEB2yZozPDbyQ
xBH1lLpv1HFc/kEfEkaECMrm85okBQ8P5fXuYY8yAvkw5rqElNRQCqpJIJKWWcj0m/mkkzYp9mYJ
gYzU0xICFKJNSgwwsWRNJEuq3oOgA1uY50hytYcnTcqkafeA4YK6POh2kH+yZtx1nOTyO27pAuaE
oREtggfKbSInjVMF2jXFkPw4UwhDRlljGnxJjm4xoB2QXMYxZJAjk1iJE5vnGZSJPq2L0LYJEygj
4QFTPbZ9rrzCBHGOmPqNISC5hqA0kAfa0TJmHzUno+2YZGeTGVTzBbZF5ZlikxVaVB2BGDQuSgh0
MyYUimgaE1lHHxIS1jyjNjVVizJjwP/QmQJFaJw61PaRPfLDhIJhYHELZN6iehHaYYcIAteRQAIe
bHzoZllFO9CNE+xuB2egx84h6imgiaR4rmhEAAY90YlcBbYfBQ2spWgHzF2L6vlW4VjSg1s8AJBF
NRH3iTQ7EWUD86dkMjQ9A1JHsgSDkjFan39JmXaLBbTkETASKrIqg412XIvmqYOeNg+473LhbZcc
ogPyTnUOHJ+kAtNOuxY1VwHiNC5YRIvpigFVRcyBTZKUWdZcdzVYDERKBGgjo8GbeRM2D+X1gZJM
y6WZFZeAFHIVCm3fBI/3HUbs2ljFJiIPKYdqCgE5UgoJLlgrMDS4RzKve4sDWAy+uyXpFDaYhA2M
k2zdihpVQ6w98Apqpr5ATFUO+CgKxN/3SBoJ5K55MBucOk0h6OEAOih7tKC/o54EEIlYmmDRcUgj
ikUoP69JORMJa7QCJaBEGEK+mxOSPiMtoCpDvAbZMYsy6JJT6HmysaNZ3qG2g+yTN+Ou8/0fcIUq
BwI4gOsM3MwTw0jFpWkcIKOpKQTgCzzKih4ZeUugdwK331KGbYmjBImGgwjCIPQbGCcFuilkAiFQ
+LKbBpgFmxzq+rDtSz3Fwy/y4QSTMRuoDbTBRpI2Ydo9+t5hXC+VhFq02AWRT5gkeDQSbII/bdpl
0DUJjg0cP0TZA70sM0NqmIQ+5IYQIwBEsbgKm5vXIItACKupDKicCsSGDjgXOBVlE0UXeEFHxuCR
TwOeaTcycSZbjLRsYkDZEJ+AAsLuOBGTQE8KcRItSshCub6iWUaRPglNHogikGwBug4YLkhs1STY
FkEUHACRiC/exDgRHa7JAtKDUjG0yBJTXaZWoLKAe0I5lYnsNncOYEvzcIfdB5/99YEijgEIA5dI
kCT6DscgBIQhuzNpUfOb2ZVS4gS1tIFnd6S6TqoAv0c6dFSFKCwgtYzjvEHiNC5nVC7t1OIAHjJZ
ctJihIPUz+s5I3DegNJC5AMvUYxC45wCsDCauoBQ0CFEIhLaiTy0cYxoUqScQghFnUEgyg2zCA+Z
vNfrAqd0kImWWdnkPoYeSixNkAQSp4emxIA27yJ42kbRJTXoWACqWEAF7qiGxZfkaS8AnGwTRzUz
ZaLdq8l3LMG1EhPLLq4awgBUniPtaUB0NxmTxukCumU0dUG71yUKAlNIlhylIKGg4iK3pZZCwojs
GelTqbt+AxNeEEr8MQtgf5RMBuUUgCSeb619e/YPqoblxwQe4PzS4W574dcdauVfyk64De1NH7y8
/oeyIq6chrD1pjRGb71U/nYzOmHr3Wqv3fZnPbDj8UF3foXql++SOI/y69HqsOzXf/hSm9V0b9IF
by2S62h7Ox1o2urlzs13X5W5cpQ/RhIov916FNWJvv39rSdBVgLQnkLqb/Eo9qM0GiiPQZrmvkrE
o/2Df3gxTz3gozyO00mUDipSIswSqOsSPovvk+usorO5Is9KzcbePnXefpSki9Y5IpvHLY7dOktu
i5j02/YnkZerXv6ZfD7/SZ/TZBEPWv1FtIjnFblymIUECrrs2YdAHk1ab6ZxXrtdxMlSw//TT+Aw
L3q0+1GeXF3FkcIaqeOFQUDa4xn6u3TJX3SBy++ve4G3z/9w/7d/dSi6rjIEymdV71S/fEoa9+JJ
so4rXm6Eo3r1esljszkbQi9qYiFAtz99Zi8UicNJqx9NltEgyyticmiJQXRJHxXck2k0UTQUNlGb
8LssHRR5pFzBsjVI98QfYHAesXm1OmOppJ68ei9k8zmqeqqSlTTb0wfeJZ1/zYUjFAdYX8l7aXxf
YTG3z//Pu3DRKMcCVLwsnxiJpqc5+7yu31/N8kKRMKlh61I9itYR9iNPZhWt8rzWs6Lw/IGP85pa
l3q07nmP53kUTyo65Vml10CbbB7dVlRKol27evl6Hfk+ywc1FkiBW/esJ8VdlCwqOuVpBUSkS/Y0
vopS1UcpRx7o0v04rfFAgG+6RH9k1pliHkhi6VPtR8Ugab3Jo6tE0YxgSg0QZ9m4SlWiSF1GPHiA
cubW4TTJHzmCMrJB90N+YpN3ay9KxxUpETqwNtXL11+RX+JprGhKso36VI8yooXWu7hc7l6RkzOT
xTGhND8V6VXreC4hiaKQMfk2+DMD3+DNVdE6K+aKvDxQNyA0/3Zx2D+8uDw8+PeWPNo4T1v9unQy
wY+OA1pRfenLdUBKPHvBtq3r4YPv+td4B4KE1/UNMGhf74maBPleiY3JkMBLkQEDl/lNOuR6bN8K
A27EHpvs7/Aot8kKHvkrR18X+u/FqepJSR5em2iRF+kgqQiJYhAMkC7Z/VE0qKiUysauXr1eP17E
s+Jqkly3st9ai1Hc2meippKwkGK+9sGFaOtfDi72/7UiVp7fgLDtM1E1z1SvwjEgF/vZNMszRfm6
T+ULXhgU/ZHx+E0SHmmrYv82W0yYvf1oFrcu43ygxOVSjtZ9lgc3yVVWLBThlgmTunQPh6vZoiIj
0iHwAW2itwTkDKMnx8So7jRW1Ie0dGh/AIPuc5Ws4Cu1ybKMKJupmtk3cBE/ccOPomnN+wwMOPdH
0ZV6CQVdp8uGo1FN40t7lzbRR4JAOlCf7P7v/7uIW4P/+4//PGbzYq7cO+Ae+h9wEqcrRX7trgGq
p8lV3QWgFKl/2tN4njEpvSIkF5opO9XL19srzlvjgmPAsp5RVBhGc1Jh1Qk3BzbA4LOIdTwLVRwE
D6IrxmdkGe+Sik55XGlIMEC2RtTAPT7DlF7X6iAmwqSzqED/RqmqKGnXMsCHbC16krJKRatksbTb
67L4Q4LXXZEpqZpQ7SXVGiOkKVH3tBu72WbP/DwqKnLlqUMD4naBT6/W80oQnu6h+3goo9ab0sna
PjOdy9XL16ugfpzGw0hJEdIGYYCu1POi1mmcpYrQ0ZRugHhGWUIVD1oYDNAtahnIcoic7vP7lKlB
CBPtDRz19//KWmxz+P2/y5rpef77/6TXyUzltfR7a5++SJN5jdcCJ9OmG6XrurJj6bA+4c/DR7dQ
1jXonnevyMdJGrXeRnPFEWDmpj5xoBnssVIcIsaZ6tM9JM2wSFLFCNL7qU/410d+N91RBsgm06vo
6k6VYhMZ8I0O7T+63zJtRVsykrz1CfdFUaLu80WG75cA/AMyoJsF3P4KYoNAR23/6tBISf5NXlwp
V8NATAoKKqFOXOrOvSi/QjAqQRB3wICCJnFYJBM1dSizdrSljdNS7Z9XlErvxYAjJ9H0XjSiyq2Q
NlF1+RAtIxyuhxrA9sGlh0yXIfvRiprZrgKDY8Db36/Jnomw5IDVtGkNC2JCe1Z0d2fiPAPCB7as
DlkzUb95C9nrEQvoogHAr0L1Ykx45u8oAStGkCKNvuS957LUHmM5811Xoh/YcRblYrvrUZuJzO1Z
xoozcdCVJCUdb/pMOS/ifJEJ1kl1k0xgJPqL1kmyWMxLtf0hXiaqqpJBX7q85yNOi+uaKybTFnQJ
f8p5loNoUJ79U3YV1YICGbai/Rn4qBvm7COY2XyXUmQ+uP4HwaXLJL3mvOXXkVrLRjWQllafiYmE
FlvbF8l8xEfmw2Snpu+auBSf+09+ggGfYC9Lo1o2lZFM+o9jHzTddaTeNxNpmH6kOl5d2a6gK6Qb
vO9hASJykRSqtJjI8Wzo49QhlZN4uqpOLI4S7UnVS42UyaIlqllFYtAnaqLGw8XaqP3qmHJq5vc9
D3/e5Xc/4Y2ruw204Pk9gE/e3xFQkA9F1mtlegMe6142SZY1E2MiDs2jtRqEmkg0iWjE29JoovCx
n02yeuFOWrZ1dcvhNS6kioSWBi1dshuHTKqutRKeifTB22gyFmzULmPtG7DVR8Wqdmpme+jzpE+1
Aky0Ihp0wusTPt9AuBW9Xe5N0H2K53FeVMfbRM0G/MXPeUEeQTls2WGne9hL8vJr2mCi7RMzrKl6
+Wfm6/uZAWly+Vs2zOGp0Nej6mvZPfP0I/5+D4JJ8L71Inss1o1v8UzXYnZNx9Ezf9OIzsZHFbJy
5K/6mB6+8gsRTrubJcvO0Nrj/0a69YrKDvjDt1E8LPJMzZvI1otH6vjbiH7IcKJ3NrSVHZl6LNh1
rTY6RIvuQ7X0cRPexk3Vog2To9qTY/ei3SP8ZEdh2e/MwMQnNAPRznftpN3IhG7Wv4nYX7oxVA1t
wO17k+JL5ooFNpAIeiOCr55VllGoaqqgl3R1EQ8TwaG9qDeUxsVhUkwrQuLgmOjK2cvmMLbM8ryL
83U8zJa1iMhE4orDR7V2LRNpqr1iMqRlVnmCsmVDl9cHcTqNcqW/w0QjxnEOG9S+bRMQncP5Iqtd
DvwDbSbsr+PrkcpbE+mbt8mj5vXneymeb697G+VZvCvEMhGyvKV371qJhGQyiq6UHSVX+J21zi0Z
b6dNmBR9Oo+VoOX5btbneXwU51TiVLIm+MBAA5W7ssdKlwn7eUb+UVENDHXTp/uuSNE5ChPKLYW6
5z2+fqQcaDXSP+/xIpqopzVR7Xgf5zUBs2Urqy4T3lPoBYOqpl7LOfW6lE+jRS0lx9xj/QOfJotR
UXdNmCuuT7k/yZbRuCbAJvpbThP0OtltOt3UZiKGIOsf+7S4j6f0XOTDilaZijFRqj/LJgN4otB1
n43Tn1drFEsjtZhpuwYUBZjnhXpYExiADzFlj/xxr6WJTCXh4J2a6mImYMXuP0tIPc/fc+k/HVR0
SnEwASo4J3gtatDWclS0rqq4AH1a86e6Jpou5EbTwKfIRPf5RNPzDO6XWpN0rVohNBF19Ge12Q3l
LkNdDveX0eQqyhWZ6HYNqOP+XTxQjQcLcSrJe70E9++SxXpz6ypiZfxlwuR9Hst4DMW5ZDR19TGv
P/NDK/xJkg4HmRo2mmiZucS5kp7A/WSheBdMjdM/u8BXBLeeqwJtIqrpx3kdiGuiB47291i6Us9q
0x3ccomD7n3Z5OnOout4UI/02OFiwp87yebZUuF2GNIC9XwL2/dLg6M6/5bliN+GNBImoCeUSRAG
btUbVNhVlNyohA34fG9yxlaods2A28CEjeEEwOB8VCmUUucaYMQZBVPyOwpZEwceFfWHZiA63qM7
P062z9ozcFY60a+ygfrMTMRD/TxpnTIaRXFyTNgbYAoqUMNEsMKgsmHrRH7031xss9iW4eq6WvuY
9DJwOZXJ5UJsA5TrVA1ci/fRTFUNtglw+MkqH67WdXVm9wx4exuzeJLVetpZi6r/8DZlph20DQjG
CVPGxqPHLDFwr0+jWueAiVEeOB5R9uiKmMDz4OgxfqUmyyYaowi+B8lSxaoy11lfLqSTeVW/0yaQ
gR/imdqmWS4C1NUUArYhsbgrMV7uBNanP37kqpQrWrQJA0tLZrNHeGMj0CZiomiG2qjEoXQsTDTv
fBpFST3Z0ZUVlLrs+BTdJI85zWY/E6QT+porOhsfy8SJwaqLW1hXc10TGunz+irewQ4TWcbLJF6A
e1P4YULVHS+YszR7uIjb1Nm4YKKx4aRIo/mIVsXNJDblE3zHROqxP6OfZLLapUvYOss8Um0pP0sG
A+Low2i+qIiJPG6mnf459fkLS+j9UTLOcNF3sIhZ8Cy/C6tPfX3apbQPUesE9OSE8SrzcbSSwcCD
oaJsgNJ5PRNA208Jk5/azC9Rh3b4XfZemmiBYnzAOBoX1TP/4SCJshVhTtL6kaFhaktCyM6Irom2
hINsPMhaP9B0Oyb6S9S5vKHvOSwr0n9SJ1GR5IlS5Ac4y6bw0ICLdx61J0n7mvp5ez4vqsOKMD98
hgH4Cmnf4Q7KBnT3aTRbjGreyIY1z9qb75cP2oXU0kVCbX8b0Qn/lP7nozij70mJmGVls67LcFHM
a35quStKl+wn7LoKLWB9w3On3ebjIRhFmeP+guaVXf/Z1vKJBxLXkzjK//H/AAAA//8=</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AE7C7-BF8A-430B-BF34-2832BBA3F563}" type="doc">
      <dgm:prSet loTypeId="urn:microsoft.com/office/officeart/2005/8/layout/venn1" loCatId="relationship" qsTypeId="urn:microsoft.com/office/officeart/2005/8/quickstyle/simple1" qsCatId="simple" csTypeId="urn:microsoft.com/office/officeart/2005/8/colors/accent1_2" csCatId="accent1" phldr="1"/>
      <dgm:spPr/>
    </dgm:pt>
    <dgm:pt modelId="{E32AAAF2-811F-4099-BE10-F104D7372354}">
      <dgm:prSet phldrT="[Text]"/>
      <dgm:spPr/>
      <dgm:t>
        <a:bodyPr/>
        <a:lstStyle/>
        <a:p>
          <a:r>
            <a:rPr lang="en-US" dirty="0"/>
            <a:t>PRACTICE</a:t>
          </a:r>
        </a:p>
      </dgm:t>
    </dgm:pt>
    <dgm:pt modelId="{F758E502-5AC8-4822-82CA-1073C5CA4D2E}" type="parTrans" cxnId="{C2A89D7C-0662-45D7-A10A-785F4CCC9CB9}">
      <dgm:prSet/>
      <dgm:spPr/>
      <dgm:t>
        <a:bodyPr/>
        <a:lstStyle/>
        <a:p>
          <a:endParaRPr lang="en-US"/>
        </a:p>
      </dgm:t>
    </dgm:pt>
    <dgm:pt modelId="{1F07810D-FCC2-4C42-8E7C-784353EC3582}" type="sibTrans" cxnId="{C2A89D7C-0662-45D7-A10A-785F4CCC9CB9}">
      <dgm:prSet/>
      <dgm:spPr/>
      <dgm:t>
        <a:bodyPr/>
        <a:lstStyle/>
        <a:p>
          <a:endParaRPr lang="en-US"/>
        </a:p>
      </dgm:t>
    </dgm:pt>
    <dgm:pt modelId="{9535535E-5BAD-4A21-BB14-0BF9F424A75D}">
      <dgm:prSet phldrT="[Text]"/>
      <dgm:spPr/>
      <dgm:t>
        <a:bodyPr/>
        <a:lstStyle/>
        <a:p>
          <a:r>
            <a:rPr lang="en-US" dirty="0"/>
            <a:t>WORKFORCE</a:t>
          </a:r>
        </a:p>
      </dgm:t>
    </dgm:pt>
    <dgm:pt modelId="{35F02B46-9A76-4BD4-B951-D60114B3CCF4}" type="parTrans" cxnId="{767C011D-9B1B-460E-9633-F20E74A3B8BA}">
      <dgm:prSet/>
      <dgm:spPr/>
      <dgm:t>
        <a:bodyPr/>
        <a:lstStyle/>
        <a:p>
          <a:endParaRPr lang="en-US"/>
        </a:p>
      </dgm:t>
    </dgm:pt>
    <dgm:pt modelId="{92BDC216-65BC-441A-AA05-733E277F4BD4}" type="sibTrans" cxnId="{767C011D-9B1B-460E-9633-F20E74A3B8BA}">
      <dgm:prSet/>
      <dgm:spPr/>
      <dgm:t>
        <a:bodyPr/>
        <a:lstStyle/>
        <a:p>
          <a:endParaRPr lang="en-US"/>
        </a:p>
      </dgm:t>
    </dgm:pt>
    <dgm:pt modelId="{67B1AA59-E878-4369-81B4-A3459EF12FF2}">
      <dgm:prSet phldrT="[Text]"/>
      <dgm:spPr/>
      <dgm:t>
        <a:bodyPr/>
        <a:lstStyle/>
        <a:p>
          <a:r>
            <a:rPr lang="en-US" dirty="0"/>
            <a:t>SCIENCE</a:t>
          </a:r>
        </a:p>
      </dgm:t>
    </dgm:pt>
    <dgm:pt modelId="{8E617A0D-F527-4F76-87BB-6083D5D33050}" type="parTrans" cxnId="{42758DC3-4BE9-4A45-AE2B-80BBFC1E2BDF}">
      <dgm:prSet/>
      <dgm:spPr/>
      <dgm:t>
        <a:bodyPr/>
        <a:lstStyle/>
        <a:p>
          <a:endParaRPr lang="en-US"/>
        </a:p>
      </dgm:t>
    </dgm:pt>
    <dgm:pt modelId="{83FA7A7C-5229-4C6A-8DB7-9714E7E3EC24}" type="sibTrans" cxnId="{42758DC3-4BE9-4A45-AE2B-80BBFC1E2BDF}">
      <dgm:prSet/>
      <dgm:spPr/>
      <dgm:t>
        <a:bodyPr/>
        <a:lstStyle/>
        <a:p>
          <a:endParaRPr lang="en-US"/>
        </a:p>
      </dgm:t>
    </dgm:pt>
    <dgm:pt modelId="{AB82E4CE-6379-4B7F-9C76-41EDCFB3EE0B}" type="pres">
      <dgm:prSet presAssocID="{FC4AE7C7-BF8A-430B-BF34-2832BBA3F563}" presName="compositeShape" presStyleCnt="0">
        <dgm:presLayoutVars>
          <dgm:chMax val="7"/>
          <dgm:dir/>
          <dgm:resizeHandles val="exact"/>
        </dgm:presLayoutVars>
      </dgm:prSet>
      <dgm:spPr/>
    </dgm:pt>
    <dgm:pt modelId="{30C205FA-56E9-490F-98B4-CA53DA893044}" type="pres">
      <dgm:prSet presAssocID="{E32AAAF2-811F-4099-BE10-F104D7372354}" presName="circ1" presStyleLbl="vennNode1" presStyleIdx="0" presStyleCnt="3"/>
      <dgm:spPr/>
    </dgm:pt>
    <dgm:pt modelId="{473C72AD-2CA6-4E08-B223-50B85E55E7DA}" type="pres">
      <dgm:prSet presAssocID="{E32AAAF2-811F-4099-BE10-F104D7372354}" presName="circ1Tx" presStyleLbl="revTx" presStyleIdx="0" presStyleCnt="0">
        <dgm:presLayoutVars>
          <dgm:chMax val="0"/>
          <dgm:chPref val="0"/>
          <dgm:bulletEnabled val="1"/>
        </dgm:presLayoutVars>
      </dgm:prSet>
      <dgm:spPr/>
    </dgm:pt>
    <dgm:pt modelId="{610232D5-4DD3-4E2B-AA3F-3AB42D36555F}" type="pres">
      <dgm:prSet presAssocID="{9535535E-5BAD-4A21-BB14-0BF9F424A75D}" presName="circ2" presStyleLbl="vennNode1" presStyleIdx="1" presStyleCnt="3"/>
      <dgm:spPr/>
    </dgm:pt>
    <dgm:pt modelId="{F23D80D4-E3F8-416D-8699-161FBAD9A798}" type="pres">
      <dgm:prSet presAssocID="{9535535E-5BAD-4A21-BB14-0BF9F424A75D}" presName="circ2Tx" presStyleLbl="revTx" presStyleIdx="0" presStyleCnt="0">
        <dgm:presLayoutVars>
          <dgm:chMax val="0"/>
          <dgm:chPref val="0"/>
          <dgm:bulletEnabled val="1"/>
        </dgm:presLayoutVars>
      </dgm:prSet>
      <dgm:spPr/>
    </dgm:pt>
    <dgm:pt modelId="{39E44DCE-D492-441C-9EC5-8B04F6FE9FAB}" type="pres">
      <dgm:prSet presAssocID="{67B1AA59-E878-4369-81B4-A3459EF12FF2}" presName="circ3" presStyleLbl="vennNode1" presStyleIdx="2" presStyleCnt="3"/>
      <dgm:spPr/>
    </dgm:pt>
    <dgm:pt modelId="{CB1E632A-F18F-4DC7-8F27-9A0AC25B1871}" type="pres">
      <dgm:prSet presAssocID="{67B1AA59-E878-4369-81B4-A3459EF12FF2}" presName="circ3Tx" presStyleLbl="revTx" presStyleIdx="0" presStyleCnt="0">
        <dgm:presLayoutVars>
          <dgm:chMax val="0"/>
          <dgm:chPref val="0"/>
          <dgm:bulletEnabled val="1"/>
        </dgm:presLayoutVars>
      </dgm:prSet>
      <dgm:spPr/>
    </dgm:pt>
  </dgm:ptLst>
  <dgm:cxnLst>
    <dgm:cxn modelId="{767C011D-9B1B-460E-9633-F20E74A3B8BA}" srcId="{FC4AE7C7-BF8A-430B-BF34-2832BBA3F563}" destId="{9535535E-5BAD-4A21-BB14-0BF9F424A75D}" srcOrd="1" destOrd="0" parTransId="{35F02B46-9A76-4BD4-B951-D60114B3CCF4}" sibTransId="{92BDC216-65BC-441A-AA05-733E277F4BD4}"/>
    <dgm:cxn modelId="{B497E14E-7ED1-4B52-84D4-024D24964684}" type="presOf" srcId="{67B1AA59-E878-4369-81B4-A3459EF12FF2}" destId="{39E44DCE-D492-441C-9EC5-8B04F6FE9FAB}" srcOrd="0" destOrd="0" presId="urn:microsoft.com/office/officeart/2005/8/layout/venn1"/>
    <dgm:cxn modelId="{898F8059-3C2D-400D-B0E8-CC387F97E0F7}" type="presOf" srcId="{E32AAAF2-811F-4099-BE10-F104D7372354}" destId="{30C205FA-56E9-490F-98B4-CA53DA893044}" srcOrd="0" destOrd="0" presId="urn:microsoft.com/office/officeart/2005/8/layout/venn1"/>
    <dgm:cxn modelId="{C2A89D7C-0662-45D7-A10A-785F4CCC9CB9}" srcId="{FC4AE7C7-BF8A-430B-BF34-2832BBA3F563}" destId="{E32AAAF2-811F-4099-BE10-F104D7372354}" srcOrd="0" destOrd="0" parTransId="{F758E502-5AC8-4822-82CA-1073C5CA4D2E}" sibTransId="{1F07810D-FCC2-4C42-8E7C-784353EC3582}"/>
    <dgm:cxn modelId="{3738E67D-3F36-4EA8-8C88-90DBDBB82191}" type="presOf" srcId="{9535535E-5BAD-4A21-BB14-0BF9F424A75D}" destId="{610232D5-4DD3-4E2B-AA3F-3AB42D36555F}" srcOrd="0" destOrd="0" presId="urn:microsoft.com/office/officeart/2005/8/layout/venn1"/>
    <dgm:cxn modelId="{42758DC3-4BE9-4A45-AE2B-80BBFC1E2BDF}" srcId="{FC4AE7C7-BF8A-430B-BF34-2832BBA3F563}" destId="{67B1AA59-E878-4369-81B4-A3459EF12FF2}" srcOrd="2" destOrd="0" parTransId="{8E617A0D-F527-4F76-87BB-6083D5D33050}" sibTransId="{83FA7A7C-5229-4C6A-8DB7-9714E7E3EC24}"/>
    <dgm:cxn modelId="{4D4870C4-6121-4FD4-A163-0ACF09E74A18}" type="presOf" srcId="{67B1AA59-E878-4369-81B4-A3459EF12FF2}" destId="{CB1E632A-F18F-4DC7-8F27-9A0AC25B1871}" srcOrd="1" destOrd="0" presId="urn:microsoft.com/office/officeart/2005/8/layout/venn1"/>
    <dgm:cxn modelId="{700707CF-7191-4D72-8CD0-03E558AFF7D5}" type="presOf" srcId="{E32AAAF2-811F-4099-BE10-F104D7372354}" destId="{473C72AD-2CA6-4E08-B223-50B85E55E7DA}" srcOrd="1" destOrd="0" presId="urn:microsoft.com/office/officeart/2005/8/layout/venn1"/>
    <dgm:cxn modelId="{8F3584E0-B176-447C-946C-E73691CC8044}" type="presOf" srcId="{9535535E-5BAD-4A21-BB14-0BF9F424A75D}" destId="{F23D80D4-E3F8-416D-8699-161FBAD9A798}" srcOrd="1" destOrd="0" presId="urn:microsoft.com/office/officeart/2005/8/layout/venn1"/>
    <dgm:cxn modelId="{631BF1F9-6995-47F8-A479-DB15B9685601}" type="presOf" srcId="{FC4AE7C7-BF8A-430B-BF34-2832BBA3F563}" destId="{AB82E4CE-6379-4B7F-9C76-41EDCFB3EE0B}" srcOrd="0" destOrd="0" presId="urn:microsoft.com/office/officeart/2005/8/layout/venn1"/>
    <dgm:cxn modelId="{81324F22-A03B-4C62-A254-FDBB850D7940}" type="presParOf" srcId="{AB82E4CE-6379-4B7F-9C76-41EDCFB3EE0B}" destId="{30C205FA-56E9-490F-98B4-CA53DA893044}" srcOrd="0" destOrd="0" presId="urn:microsoft.com/office/officeart/2005/8/layout/venn1"/>
    <dgm:cxn modelId="{CEE39A37-E0BF-4211-95E6-2E538B6B9253}" type="presParOf" srcId="{AB82E4CE-6379-4B7F-9C76-41EDCFB3EE0B}" destId="{473C72AD-2CA6-4E08-B223-50B85E55E7DA}" srcOrd="1" destOrd="0" presId="urn:microsoft.com/office/officeart/2005/8/layout/venn1"/>
    <dgm:cxn modelId="{950EB674-D500-4658-BBE8-8430FF2D3FC8}" type="presParOf" srcId="{AB82E4CE-6379-4B7F-9C76-41EDCFB3EE0B}" destId="{610232D5-4DD3-4E2B-AA3F-3AB42D36555F}" srcOrd="2" destOrd="0" presId="urn:microsoft.com/office/officeart/2005/8/layout/venn1"/>
    <dgm:cxn modelId="{66BCCA5E-D34D-4767-86CA-6FCF3C8C234F}" type="presParOf" srcId="{AB82E4CE-6379-4B7F-9C76-41EDCFB3EE0B}" destId="{F23D80D4-E3F8-416D-8699-161FBAD9A798}" srcOrd="3" destOrd="0" presId="urn:microsoft.com/office/officeart/2005/8/layout/venn1"/>
    <dgm:cxn modelId="{D175D80B-0F6C-4FA0-A9EF-DE6FFCDEDC8C}" type="presParOf" srcId="{AB82E4CE-6379-4B7F-9C76-41EDCFB3EE0B}" destId="{39E44DCE-D492-441C-9EC5-8B04F6FE9FAB}" srcOrd="4" destOrd="0" presId="urn:microsoft.com/office/officeart/2005/8/layout/venn1"/>
    <dgm:cxn modelId="{8C18FD05-E966-4F51-AB18-6A306A7794FD}" type="presParOf" srcId="{AB82E4CE-6379-4B7F-9C76-41EDCFB3EE0B}" destId="{CB1E632A-F18F-4DC7-8F27-9A0AC25B187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205FA-56E9-490F-98B4-CA53DA893044}">
      <dsp:nvSpPr>
        <dsp:cNvPr id="0" name=""/>
        <dsp:cNvSpPr/>
      </dsp:nvSpPr>
      <dsp:spPr>
        <a:xfrm>
          <a:off x="1251648" y="37285"/>
          <a:ext cx="1789703" cy="17897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PRACTICE</a:t>
          </a:r>
        </a:p>
      </dsp:txBody>
      <dsp:txXfrm>
        <a:off x="1490275" y="350483"/>
        <a:ext cx="1312449" cy="805366"/>
      </dsp:txXfrm>
    </dsp:sp>
    <dsp:sp modelId="{610232D5-4DD3-4E2B-AA3F-3AB42D36555F}">
      <dsp:nvSpPr>
        <dsp:cNvPr id="0" name=""/>
        <dsp:cNvSpPr/>
      </dsp:nvSpPr>
      <dsp:spPr>
        <a:xfrm>
          <a:off x="1897432" y="1155850"/>
          <a:ext cx="1789703" cy="17897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WORKFORCE</a:t>
          </a:r>
        </a:p>
      </dsp:txBody>
      <dsp:txXfrm>
        <a:off x="2444783" y="1618190"/>
        <a:ext cx="1073822" cy="984336"/>
      </dsp:txXfrm>
    </dsp:sp>
    <dsp:sp modelId="{39E44DCE-D492-441C-9EC5-8B04F6FE9FAB}">
      <dsp:nvSpPr>
        <dsp:cNvPr id="0" name=""/>
        <dsp:cNvSpPr/>
      </dsp:nvSpPr>
      <dsp:spPr>
        <a:xfrm>
          <a:off x="605863" y="1155850"/>
          <a:ext cx="1789703" cy="17897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SCIENCE</a:t>
          </a:r>
        </a:p>
      </dsp:txBody>
      <dsp:txXfrm>
        <a:off x="774394" y="1618190"/>
        <a:ext cx="1073822" cy="98433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0.74883</cdr:x>
      <cdr:y>0.10945</cdr:y>
    </cdr:from>
    <cdr:to>
      <cdr:x>0.96839</cdr:x>
      <cdr:y>0.26079</cdr:y>
    </cdr:to>
    <cdr:sp macro="" textlink="">
      <cdr:nvSpPr>
        <cdr:cNvPr id="2" name="TextBox 1">
          <a:extLst xmlns:a="http://schemas.openxmlformats.org/drawingml/2006/main">
            <a:ext uri="{FF2B5EF4-FFF2-40B4-BE49-F238E27FC236}">
              <a16:creationId xmlns:a16="http://schemas.microsoft.com/office/drawing/2014/main" id="{CE791185-A31B-644D-B268-E28FD1DF29F8}"/>
            </a:ext>
          </a:extLst>
        </cdr:cNvPr>
        <cdr:cNvSpPr txBox="1"/>
      </cdr:nvSpPr>
      <cdr:spPr>
        <a:xfrm xmlns:a="http://schemas.openxmlformats.org/drawingml/2006/main">
          <a:off x="7108728" y="491072"/>
          <a:ext cx="2084290" cy="679013"/>
        </a:xfrm>
        <a:prstGeom xmlns:a="http://schemas.openxmlformats.org/drawingml/2006/main" prst="rect">
          <a:avLst/>
        </a:prstGeom>
        <a:solidFill xmlns:a="http://schemas.openxmlformats.org/drawingml/2006/main">
          <a:schemeClr val="bg1"/>
        </a:solidFill>
        <a:ln xmlns:a="http://schemas.openxmlformats.org/drawingml/2006/main">
          <a:solidFill>
            <a:srgbClr val="7030A0"/>
          </a:solidFill>
        </a:ln>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7030A0"/>
              </a:solidFill>
            </a:rPr>
            <a:t>Combined UG &amp; TPG </a:t>
          </a:r>
          <a:r>
            <a:rPr lang="en-US" sz="1800" dirty="0" err="1">
              <a:solidFill>
                <a:srgbClr val="7030A0"/>
              </a:solidFill>
            </a:rPr>
            <a:t>programmes</a:t>
          </a:r>
          <a:endParaRPr lang="en-US" sz="1800" dirty="0">
            <a:solidFill>
              <a:srgbClr val="7030A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4E305D0E-D860-4AAB-B4F3-66141C038175}" type="datetimeFigureOut">
              <a:rPr lang="en-GB" smtClean="0"/>
              <a:t>26/08/2020</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3108"/>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8"/>
            <a:ext cx="2944283" cy="498294"/>
          </a:xfrm>
          <a:prstGeom prst="rect">
            <a:avLst/>
          </a:prstGeom>
        </p:spPr>
        <p:txBody>
          <a:bodyPr vert="horz" lIns="91440" tIns="45720" rIns="91440" bIns="45720" rtlCol="0" anchor="b"/>
          <a:lstStyle>
            <a:lvl1pPr algn="r">
              <a:defRPr sz="1200"/>
            </a:lvl1pPr>
          </a:lstStyle>
          <a:p>
            <a:fld id="{1AB139AA-D10C-4E9D-B01A-A3B6C06EAA3F}" type="slidenum">
              <a:rPr lang="en-GB" smtClean="0"/>
              <a:t>‹#›</a:t>
            </a:fld>
            <a:endParaRPr lang="en-GB"/>
          </a:p>
        </p:txBody>
      </p:sp>
    </p:spTree>
    <p:extLst>
      <p:ext uri="{BB962C8B-B14F-4D97-AF65-F5344CB8AC3E}">
        <p14:creationId xmlns:p14="http://schemas.microsoft.com/office/powerpoint/2010/main" val="87132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5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50</a:t>
            </a:fld>
            <a:endParaRPr lang="en-GB"/>
          </a:p>
        </p:txBody>
      </p:sp>
    </p:spTree>
    <p:extLst>
      <p:ext uri="{BB962C8B-B14F-4D97-AF65-F5344CB8AC3E}">
        <p14:creationId xmlns:p14="http://schemas.microsoft.com/office/powerpoint/2010/main" val="113271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51</a:t>
            </a:fld>
            <a:endParaRPr lang="en-GB"/>
          </a:p>
        </p:txBody>
      </p:sp>
    </p:spTree>
    <p:extLst>
      <p:ext uri="{BB962C8B-B14F-4D97-AF65-F5344CB8AC3E}">
        <p14:creationId xmlns:p14="http://schemas.microsoft.com/office/powerpoint/2010/main" val="425728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52</a:t>
            </a:fld>
            <a:endParaRPr lang="en-GB"/>
          </a:p>
        </p:txBody>
      </p:sp>
    </p:spTree>
    <p:extLst>
      <p:ext uri="{BB962C8B-B14F-4D97-AF65-F5344CB8AC3E}">
        <p14:creationId xmlns:p14="http://schemas.microsoft.com/office/powerpoint/2010/main" val="96504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53</a:t>
            </a:fld>
            <a:endParaRPr lang="en-GB"/>
          </a:p>
        </p:txBody>
      </p:sp>
    </p:spTree>
    <p:extLst>
      <p:ext uri="{BB962C8B-B14F-4D97-AF65-F5344CB8AC3E}">
        <p14:creationId xmlns:p14="http://schemas.microsoft.com/office/powerpoint/2010/main" val="309382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54</a:t>
            </a:fld>
            <a:endParaRPr lang="en-GB"/>
          </a:p>
        </p:txBody>
      </p:sp>
    </p:spTree>
    <p:extLst>
      <p:ext uri="{BB962C8B-B14F-4D97-AF65-F5344CB8AC3E}">
        <p14:creationId xmlns:p14="http://schemas.microsoft.com/office/powerpoint/2010/main" val="337767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55</a:t>
            </a:fld>
            <a:endParaRPr lang="en-GB"/>
          </a:p>
        </p:txBody>
      </p:sp>
    </p:spTree>
    <p:extLst>
      <p:ext uri="{BB962C8B-B14F-4D97-AF65-F5344CB8AC3E}">
        <p14:creationId xmlns:p14="http://schemas.microsoft.com/office/powerpoint/2010/main" val="151887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56</a:t>
            </a:fld>
            <a:endParaRPr lang="en-GB"/>
          </a:p>
        </p:txBody>
      </p:sp>
    </p:spTree>
    <p:extLst>
      <p:ext uri="{BB962C8B-B14F-4D97-AF65-F5344CB8AC3E}">
        <p14:creationId xmlns:p14="http://schemas.microsoft.com/office/powerpoint/2010/main" val="3224165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57</a:t>
            </a:fld>
            <a:endParaRPr lang="en-GB"/>
          </a:p>
        </p:txBody>
      </p:sp>
    </p:spTree>
    <p:extLst>
      <p:ext uri="{BB962C8B-B14F-4D97-AF65-F5344CB8AC3E}">
        <p14:creationId xmlns:p14="http://schemas.microsoft.com/office/powerpoint/2010/main" val="217779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58</a:t>
            </a:fld>
            <a:endParaRPr lang="en-GB"/>
          </a:p>
        </p:txBody>
      </p:sp>
    </p:spTree>
    <p:extLst>
      <p:ext uri="{BB962C8B-B14F-4D97-AF65-F5344CB8AC3E}">
        <p14:creationId xmlns:p14="http://schemas.microsoft.com/office/powerpoint/2010/main" val="121373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59</a:t>
            </a:fld>
            <a:endParaRPr lang="en-GB"/>
          </a:p>
        </p:txBody>
      </p:sp>
    </p:spTree>
    <p:extLst>
      <p:ext uri="{BB962C8B-B14F-4D97-AF65-F5344CB8AC3E}">
        <p14:creationId xmlns:p14="http://schemas.microsoft.com/office/powerpoint/2010/main" val="24432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139AA-D10C-4E9D-B01A-A3B6C06EAA3F}" type="slidenum">
              <a:rPr lang="en-GB" smtClean="0"/>
              <a:t>3</a:t>
            </a:fld>
            <a:endParaRPr lang="en-GB"/>
          </a:p>
        </p:txBody>
      </p:sp>
    </p:spTree>
    <p:extLst>
      <p:ext uri="{BB962C8B-B14F-4D97-AF65-F5344CB8AC3E}">
        <p14:creationId xmlns:p14="http://schemas.microsoft.com/office/powerpoint/2010/main" val="398133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60</a:t>
            </a:fld>
            <a:endParaRPr lang="en-GB"/>
          </a:p>
        </p:txBody>
      </p:sp>
    </p:spTree>
    <p:extLst>
      <p:ext uri="{BB962C8B-B14F-4D97-AF65-F5344CB8AC3E}">
        <p14:creationId xmlns:p14="http://schemas.microsoft.com/office/powerpoint/2010/main" val="3508314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61</a:t>
            </a:fld>
            <a:endParaRPr lang="en-US" dirty="0"/>
          </a:p>
        </p:txBody>
      </p:sp>
    </p:spTree>
    <p:extLst>
      <p:ext uri="{BB962C8B-B14F-4D97-AF65-F5344CB8AC3E}">
        <p14:creationId xmlns:p14="http://schemas.microsoft.com/office/powerpoint/2010/main" val="708013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t>66</a:t>
            </a:fld>
            <a:endParaRPr lang="en-GB"/>
          </a:p>
        </p:txBody>
      </p:sp>
    </p:spTree>
    <p:extLst>
      <p:ext uri="{BB962C8B-B14F-4D97-AF65-F5344CB8AC3E}">
        <p14:creationId xmlns:p14="http://schemas.microsoft.com/office/powerpoint/2010/main" val="170251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t>67</a:t>
            </a:fld>
            <a:endParaRPr lang="en-GB"/>
          </a:p>
        </p:txBody>
      </p:sp>
    </p:spTree>
    <p:extLst>
      <p:ext uri="{BB962C8B-B14F-4D97-AF65-F5344CB8AC3E}">
        <p14:creationId xmlns:p14="http://schemas.microsoft.com/office/powerpoint/2010/main" val="144597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139AA-D10C-4E9D-B01A-A3B6C06EAA3F}" type="slidenum">
              <a:rPr lang="en-GB" smtClean="0"/>
              <a:t>4</a:t>
            </a:fld>
            <a:endParaRPr lang="en-GB"/>
          </a:p>
        </p:txBody>
      </p:sp>
    </p:spTree>
    <p:extLst>
      <p:ext uri="{BB962C8B-B14F-4D97-AF65-F5344CB8AC3E}">
        <p14:creationId xmlns:p14="http://schemas.microsoft.com/office/powerpoint/2010/main" val="383564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t>5</a:t>
            </a:fld>
            <a:endParaRPr lang="en-GB"/>
          </a:p>
        </p:txBody>
      </p:sp>
    </p:spTree>
    <p:extLst>
      <p:ext uri="{BB962C8B-B14F-4D97-AF65-F5344CB8AC3E}">
        <p14:creationId xmlns:p14="http://schemas.microsoft.com/office/powerpoint/2010/main" val="2402120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49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t>9</a:t>
            </a:fld>
            <a:endParaRPr lang="en-GB"/>
          </a:p>
        </p:txBody>
      </p:sp>
    </p:spTree>
    <p:extLst>
      <p:ext uri="{BB962C8B-B14F-4D97-AF65-F5344CB8AC3E}">
        <p14:creationId xmlns:p14="http://schemas.microsoft.com/office/powerpoint/2010/main" val="403555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8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3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451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0000" y="288000"/>
            <a:ext cx="6048000" cy="936000"/>
          </a:xfrm>
        </p:spPr>
        <p:txBody>
          <a:bodyPr anchor="ctr" anchorCtr="0"/>
          <a:lstStyle>
            <a:lvl1pPr algn="l">
              <a:lnSpc>
                <a:spcPts val="2400"/>
              </a:lnSpc>
              <a:defRPr sz="2200" baseline="0">
                <a:solidFill>
                  <a:schemeClr val="tx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520000" y="1438275"/>
            <a:ext cx="6048000" cy="216000"/>
          </a:xfrm>
        </p:spPr>
        <p:txBody>
          <a:bodyPr/>
          <a:lstStyle>
            <a:lvl1pPr marL="0" indent="0" algn="l">
              <a:lnSpc>
                <a:spcPts val="1400"/>
              </a:lnSpc>
              <a:buNone/>
              <a:defRPr sz="1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name of speaker</a:t>
            </a:r>
          </a:p>
        </p:txBody>
      </p:sp>
      <p:pic>
        <p:nvPicPr>
          <p:cNvPr id="4" name="Picture 3" descr="FIP_B_Titel_Logo_300.png"/>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80000" y="432000"/>
            <a:ext cx="1981200" cy="1188720"/>
          </a:xfrm>
          <a:prstGeom prst="rect">
            <a:avLst/>
          </a:prstGeom>
        </p:spPr>
      </p:pic>
      <p:cxnSp>
        <p:nvCxnSpPr>
          <p:cNvPr id="6" name="Straight Connector 10"/>
          <p:cNvCxnSpPr/>
          <p:nvPr userDrawn="1"/>
        </p:nvCxnSpPr>
        <p:spPr>
          <a:xfrm>
            <a:off x="2520000" y="1368000"/>
            <a:ext cx="604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2520000" y="1656000"/>
            <a:ext cx="6048000" cy="180000"/>
          </a:xfrm>
        </p:spPr>
        <p:txBody>
          <a:bodyPr anchor="t" anchorCtr="0"/>
          <a:lstStyle>
            <a:lvl1pPr marL="0" indent="0">
              <a:lnSpc>
                <a:spcPts val="1200"/>
              </a:lnSpc>
              <a:buNone/>
              <a:defRPr sz="1000" b="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function or date</a:t>
            </a:r>
          </a:p>
        </p:txBody>
      </p:sp>
    </p:spTree>
    <p:extLst>
      <p:ext uri="{BB962C8B-B14F-4D97-AF65-F5344CB8AC3E}">
        <p14:creationId xmlns:p14="http://schemas.microsoft.com/office/powerpoint/2010/main" val="300830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368000" y="1188000"/>
            <a:ext cx="6408000" cy="756000"/>
          </a:xfrm>
        </p:spPr>
        <p:txBody>
          <a:bodyPr vert="horz" anchor="t" anchorCtr="0"/>
          <a:lstStyle>
            <a:lvl1pPr algn="ctr">
              <a:lnSpc>
                <a:spcPts val="4800"/>
              </a:lnSpc>
              <a:defRPr sz="3600" b="1">
                <a:solidFill>
                  <a:schemeClr val="bg1"/>
                </a:solidFill>
              </a:defRPr>
            </a:lvl1pPr>
          </a:lstStyle>
          <a:p>
            <a:r>
              <a:rPr lang="en-GB" noProof="0"/>
              <a:t>Click to edit title style</a:t>
            </a:r>
          </a:p>
        </p:txBody>
      </p:sp>
      <p:cxnSp>
        <p:nvCxnSpPr>
          <p:cNvPr id="6" name="Straight Connector 10"/>
          <p:cNvCxnSpPr/>
          <p:nvPr userDrawn="1"/>
        </p:nvCxnSpPr>
        <p:spPr>
          <a:xfrm>
            <a:off x="1368000" y="2041700"/>
            <a:ext cx="6408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368000" y="2160000"/>
            <a:ext cx="6408000" cy="1800000"/>
          </a:xfrm>
        </p:spPr>
        <p:txBody>
          <a:bodyPr anchor="t" anchorCtr="0"/>
          <a:lstStyle>
            <a:lvl1pPr marL="0" indent="0" algn="ctr">
              <a:lnSpc>
                <a:spcPts val="4800"/>
              </a:lnSpc>
              <a:buNone/>
              <a:defRPr sz="3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 styles</a:t>
            </a:r>
          </a:p>
        </p:txBody>
      </p:sp>
    </p:spTree>
    <p:extLst>
      <p:ext uri="{BB962C8B-B14F-4D97-AF65-F5344CB8AC3E}">
        <p14:creationId xmlns:p14="http://schemas.microsoft.com/office/powerpoint/2010/main" val="310157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2152" y="566670"/>
            <a:ext cx="3599695" cy="3959360"/>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18164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D3CB8-BD9D-784C-8F61-50A22AC2760E}" type="datetimeFigureOut">
              <a:rPr lang="en-US" smtClean="0"/>
              <a:t>8/26/20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E0847-F75D-BE46-8621-46420A3907F0}" type="slidenum">
              <a:rPr lang="en-US" smtClean="0"/>
              <a:t>‹#›</a:t>
            </a:fld>
            <a:endParaRPr lang="en-US"/>
          </a:p>
        </p:txBody>
      </p:sp>
    </p:spTree>
    <p:extLst>
      <p:ext uri="{BB962C8B-B14F-4D97-AF65-F5344CB8AC3E}">
        <p14:creationId xmlns:p14="http://schemas.microsoft.com/office/powerpoint/2010/main" val="3441840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1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6B53185B-E7C7-4BBF-8069-039F3D9E13E2}" type="datetimeFigureOut">
              <a:rPr lang="en-US" smtClean="0"/>
              <a:pPr/>
              <a:t>8/26/20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4743450"/>
            <a:ext cx="609600" cy="330993"/>
          </a:xfrm>
        </p:spPr>
        <p:txBody>
          <a:bodyPr/>
          <a:lstStyle>
            <a:lvl1pPr>
              <a:defRPr>
                <a:solidFill>
                  <a:srgbClr val="FFFFFF"/>
                </a:solidFill>
              </a:defRPr>
            </a:lvl1pPr>
          </a:lstStyle>
          <a:p>
            <a:fld id="{FD964BF4-9F7B-48E0-A3F8-FF6FD7060BB4}" type="slidenum">
              <a:rPr lang="en-US" smtClean="0"/>
              <a:pPr/>
              <a:t>‹#›</a:t>
            </a:fld>
            <a:endParaRPr lang="en-US"/>
          </a:p>
        </p:txBody>
      </p:sp>
    </p:spTree>
    <p:extLst>
      <p:ext uri="{BB962C8B-B14F-4D97-AF65-F5344CB8AC3E}">
        <p14:creationId xmlns:p14="http://schemas.microsoft.com/office/powerpoint/2010/main" val="2698509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024B0-D97C-9442-B95A-4FB5504B42C8}"/>
              </a:ext>
            </a:extLst>
          </p:cNvPr>
          <p:cNvSpPr>
            <a:spLocks noGrp="1"/>
          </p:cNvSpPr>
          <p:nvPr>
            <p:ph type="ctrTitle" hasCustomPrompt="1"/>
          </p:nvPr>
        </p:nvSpPr>
        <p:spPr>
          <a:xfrm>
            <a:off x="2664000" y="648000"/>
            <a:ext cx="4932000" cy="648000"/>
          </a:xfrm>
        </p:spPr>
        <p:txBody>
          <a:bodyPr anchor="b" anchorCtr="0"/>
          <a:lstStyle>
            <a:lvl1pPr algn="l">
              <a:lnSpc>
                <a:spcPts val="2400"/>
              </a:lnSpc>
              <a:defRPr sz="2300" b="1">
                <a:solidFill>
                  <a:schemeClr val="tx2"/>
                </a:solidFill>
              </a:defRPr>
            </a:lvl1pPr>
          </a:lstStyle>
          <a:p>
            <a:r>
              <a:rPr lang="nl-NL" dirty="0"/>
              <a:t>Klik om stijl te</a:t>
            </a:r>
            <a:br>
              <a:rPr lang="nl-NL" dirty="0"/>
            </a:br>
            <a:r>
              <a:rPr lang="nl-NL" dirty="0"/>
              <a:t> bewerken</a:t>
            </a:r>
            <a:endParaRPr lang="en-US" dirty="0"/>
          </a:p>
        </p:txBody>
      </p:sp>
      <p:sp>
        <p:nvSpPr>
          <p:cNvPr id="9" name="Subtitle 2">
            <a:extLst>
              <a:ext uri="{FF2B5EF4-FFF2-40B4-BE49-F238E27FC236}">
                <a16:creationId xmlns:a16="http://schemas.microsoft.com/office/drawing/2014/main" id="{77810ADB-FD16-B349-8C1C-55A3E2BF5C6F}"/>
              </a:ext>
            </a:extLst>
          </p:cNvPr>
          <p:cNvSpPr>
            <a:spLocks noGrp="1"/>
          </p:cNvSpPr>
          <p:nvPr>
            <p:ph type="subTitle" idx="1"/>
          </p:nvPr>
        </p:nvSpPr>
        <p:spPr>
          <a:xfrm>
            <a:off x="2664000" y="1433048"/>
            <a:ext cx="4932000" cy="632686"/>
          </a:xfrm>
        </p:spPr>
        <p:txBody>
          <a:bodyPr/>
          <a:lstStyle>
            <a:lvl1pPr marL="0" indent="0" algn="l">
              <a:lnSpc>
                <a:spcPts val="2000"/>
              </a:lnSpc>
              <a:buNone/>
              <a:defRPr sz="16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716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31" y="215998"/>
            <a:ext cx="7992000" cy="324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575730" y="1152000"/>
            <a:ext cx="7992001" cy="2988000"/>
          </a:xfrm>
        </p:spPr>
        <p:txBody>
          <a:bodyPr/>
          <a:lstStyle>
            <a:lvl1pPr>
              <a:defRPr>
                <a:solidFill>
                  <a:schemeClr val="tx1"/>
                </a:solidFill>
              </a:defRPr>
            </a:lvl1pPr>
            <a:lvl2pPr>
              <a:defRPr sz="1600" i="1">
                <a:solidFill>
                  <a:schemeClr val="tx1"/>
                </a:solidFill>
              </a:defRPr>
            </a:lvl2pPr>
            <a:lvl3pPr>
              <a:defRPr sz="1400">
                <a:solidFill>
                  <a:schemeClr val="tx1"/>
                </a:solidFill>
              </a:defRPr>
            </a:lvl3pPr>
            <a:lvl4pPr>
              <a:defRPr sz="1400" i="1">
                <a:solidFill>
                  <a:schemeClr val="tx1"/>
                </a:solidFill>
              </a:defRPr>
            </a:lvl4pPr>
            <a:lvl5pPr>
              <a:defRPr sz="1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7" name="Subtitle 2"/>
          <p:cNvSpPr>
            <a:spLocks noGrp="1"/>
          </p:cNvSpPr>
          <p:nvPr>
            <p:ph type="subTitle" idx="13"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269655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575730" y="1440000"/>
            <a:ext cx="799200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7"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154120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95708" y="1499839"/>
            <a:ext cx="6960257" cy="1706137"/>
          </a:xfrm>
        </p:spPr>
        <p:txBody>
          <a:bodyPr anchor="t" anchorCtr="0"/>
          <a:lstStyle>
            <a:lvl1pPr>
              <a:lnSpc>
                <a:spcPts val="4200"/>
              </a:lnSpc>
              <a:defRPr sz="3600"/>
            </a:lvl1pPr>
          </a:lstStyle>
          <a:p>
            <a:r>
              <a:rPr lang="en-US" noProof="0"/>
              <a:t>Click to edit Master title style</a:t>
            </a:r>
            <a:endParaRPr lang="en-GB" noProof="0"/>
          </a:p>
        </p:txBody>
      </p:sp>
      <p:sp>
        <p:nvSpPr>
          <p:cNvPr id="3" name="Text Placeholder 2"/>
          <p:cNvSpPr>
            <a:spLocks noGrp="1"/>
          </p:cNvSpPr>
          <p:nvPr>
            <p:ph type="body" idx="1"/>
          </p:nvPr>
        </p:nvSpPr>
        <p:spPr>
          <a:xfrm>
            <a:off x="1895708" y="3205976"/>
            <a:ext cx="6960293" cy="761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Tree>
    <p:extLst>
      <p:ext uri="{BB962C8B-B14F-4D97-AF65-F5344CB8AC3E}">
        <p14:creationId xmlns:p14="http://schemas.microsoft.com/office/powerpoint/2010/main" val="189969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4715999" y="1440000"/>
            <a:ext cx="385173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102144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
        <p:nvSpPr>
          <p:cNvPr id="11" name="Picture Placeholder 10"/>
          <p:cNvSpPr>
            <a:spLocks noGrp="1"/>
          </p:cNvSpPr>
          <p:nvPr>
            <p:ph type="pic" sz="quarter" idx="15" hasCustomPrompt="1"/>
          </p:nvPr>
        </p:nvSpPr>
        <p:spPr>
          <a:xfrm>
            <a:off x="4716000" y="1512000"/>
            <a:ext cx="3852000" cy="2628000"/>
          </a:xfrm>
        </p:spPr>
        <p:txBody>
          <a:bodyPr tIns="180000"/>
          <a:lstStyle>
            <a:lvl1pPr marL="0" indent="0" algn="ctr">
              <a:buFontTx/>
              <a:buNone/>
              <a:defRPr sz="1800">
                <a:solidFill>
                  <a:schemeClr val="bg1">
                    <a:lumMod val="50000"/>
                  </a:schemeClr>
                </a:solidFill>
              </a:defRPr>
            </a:lvl1pPr>
          </a:lstStyle>
          <a:p>
            <a:r>
              <a:rPr lang="en-GB" noProof="0"/>
              <a:t>Click icon to add picture</a:t>
            </a:r>
          </a:p>
          <a:p>
            <a:endParaRPr lang="en-GB" noProof="0"/>
          </a:p>
        </p:txBody>
      </p:sp>
    </p:spTree>
    <p:extLst>
      <p:ext uri="{BB962C8B-B14F-4D97-AF65-F5344CB8AC3E}">
        <p14:creationId xmlns:p14="http://schemas.microsoft.com/office/powerpoint/2010/main" val="315937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576000" y="1152000"/>
            <a:ext cx="7992000" cy="298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306445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576000" y="1440000"/>
            <a:ext cx="7992000" cy="2700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8"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84108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6000" y="1440000"/>
            <a:ext cx="2520000" cy="2700000"/>
          </a:xfrm>
        </p:spPr>
        <p:txBody>
          <a:bodyPr/>
          <a:lstStyle>
            <a:lvl1pPr marL="0" indent="0">
              <a:lnSpc>
                <a:spcPts val="2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26/08/2020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9"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11" name="Picture Placeholder 10"/>
          <p:cNvSpPr>
            <a:spLocks noGrp="1"/>
          </p:cNvSpPr>
          <p:nvPr>
            <p:ph type="pic" sz="quarter" idx="14"/>
          </p:nvPr>
        </p:nvSpPr>
        <p:spPr>
          <a:xfrm>
            <a:off x="3312000" y="1512000"/>
            <a:ext cx="5256000" cy="262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10"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345935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1" y="215998"/>
            <a:ext cx="7992000" cy="324000"/>
          </a:xfrm>
          <a:prstGeom prst="rect">
            <a:avLst/>
          </a:prstGeom>
        </p:spPr>
        <p:txBody>
          <a:bodyPr vert="horz" lIns="0" tIns="0" rIns="0" bIns="0" rtlCol="0" anchor="ctr"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75732" y="1152000"/>
            <a:ext cx="7992000" cy="2988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576000" y="4212000"/>
            <a:ext cx="1044000" cy="144000"/>
          </a:xfrm>
          <a:prstGeom prst="rect">
            <a:avLst/>
          </a:prstGeom>
        </p:spPr>
        <p:txBody>
          <a:bodyPr vert="horz" lIns="0" tIns="0" rIns="0" bIns="0" rtlCol="0" anchor="t" anchorCtr="0">
            <a:noAutofit/>
          </a:bodyPr>
          <a:lstStyle>
            <a:lvl1pPr algn="l">
              <a:defRPr sz="900">
                <a:solidFill>
                  <a:schemeClr val="tx2"/>
                </a:solidFill>
              </a:defRPr>
            </a:lvl1pPr>
          </a:lstStyle>
          <a:p>
            <a:fld id="{FE406AAA-D699-4C1D-A0EC-EC659E9F1150}" type="datetimeFigureOut">
              <a:rPr lang="en-GB" smtClean="0"/>
              <a:pPr/>
              <a:t>26/08/2020</a:t>
            </a:fld>
            <a:endParaRPr lang="en-GB"/>
          </a:p>
        </p:txBody>
      </p:sp>
      <p:sp>
        <p:nvSpPr>
          <p:cNvPr id="5" name="Footer Placeholder 4"/>
          <p:cNvSpPr>
            <a:spLocks noGrp="1"/>
          </p:cNvSpPr>
          <p:nvPr>
            <p:ph type="ftr" sz="quarter" idx="3"/>
          </p:nvPr>
        </p:nvSpPr>
        <p:spPr>
          <a:xfrm>
            <a:off x="1800000" y="4212000"/>
            <a:ext cx="3600000" cy="144000"/>
          </a:xfrm>
          <a:prstGeom prst="rect">
            <a:avLst/>
          </a:prstGeom>
        </p:spPr>
        <p:txBody>
          <a:bodyPr vert="horz" lIns="0" tIns="0" rIns="0" bIns="0" rtlCol="0" anchor="t" anchorCtr="0">
            <a:noAutofit/>
          </a:bodyPr>
          <a:lstStyle>
            <a:lvl1pPr algn="l">
              <a:defRPr sz="900">
                <a:solidFill>
                  <a:schemeClr val="tx2"/>
                </a:solidFill>
              </a:defRPr>
            </a:lvl1pPr>
          </a:lstStyle>
          <a:p>
            <a:endParaRPr lang="en-GB"/>
          </a:p>
        </p:txBody>
      </p:sp>
      <p:sp>
        <p:nvSpPr>
          <p:cNvPr id="6" name="Slide Number Placeholder 5"/>
          <p:cNvSpPr>
            <a:spLocks noGrp="1"/>
          </p:cNvSpPr>
          <p:nvPr>
            <p:ph type="sldNum" sz="quarter" idx="4"/>
          </p:nvPr>
        </p:nvSpPr>
        <p:spPr>
          <a:xfrm>
            <a:off x="7848000" y="4212000"/>
            <a:ext cx="720000" cy="144000"/>
          </a:xfrm>
          <a:prstGeom prst="rect">
            <a:avLst/>
          </a:prstGeom>
        </p:spPr>
        <p:txBody>
          <a:bodyPr vert="horz" lIns="0" tIns="0" rIns="0" bIns="0" rtlCol="0" anchor="t" anchorCtr="0">
            <a:noAutofit/>
          </a:bodyPr>
          <a:lstStyle>
            <a:lvl1pPr algn="r">
              <a:defRPr sz="900">
                <a:solidFill>
                  <a:schemeClr val="tx2"/>
                </a:solidFill>
              </a:defRPr>
            </a:lvl1pPr>
          </a:lstStyle>
          <a:p>
            <a:fld id="{27A04250-613F-4554-B44F-03A9E6B9A483}" type="slidenum">
              <a:rPr lang="en-GB" smtClean="0"/>
              <a:pPr/>
              <a:t>‹#›</a:t>
            </a:fld>
            <a:endParaRPr lang="en-GB"/>
          </a:p>
        </p:txBody>
      </p:sp>
      <p:pic>
        <p:nvPicPr>
          <p:cNvPr id="8" name="Picture 7" descr="FIP_B_Tekst_Logo_300.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000" y="4464000"/>
            <a:ext cx="2087880" cy="612648"/>
          </a:xfrm>
          <a:prstGeom prst="rect">
            <a:avLst/>
          </a:prstGeom>
        </p:spPr>
      </p:pic>
      <p:cxnSp>
        <p:nvCxnSpPr>
          <p:cNvPr id="12" name="Straight Connector 11"/>
          <p:cNvCxnSpPr/>
          <p:nvPr userDrawn="1"/>
        </p:nvCxnSpPr>
        <p:spPr>
          <a:xfrm>
            <a:off x="575732" y="1026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76000" y="4428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579428"/>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4" r:id="rId5"/>
    <p:sldLayoutId id="2147483673" r:id="rId6"/>
    <p:sldLayoutId id="2147483667" r:id="rId7"/>
    <p:sldLayoutId id="2147483674" r:id="rId8"/>
    <p:sldLayoutId id="2147483669" r:id="rId9"/>
    <p:sldLayoutId id="2147483672"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ts val="2600"/>
        </a:lnSpc>
        <a:spcBef>
          <a:spcPct val="0"/>
        </a:spcBef>
        <a:buNone/>
        <a:defRPr sz="2400" kern="1200">
          <a:solidFill>
            <a:schemeClr val="tx1"/>
          </a:solidFill>
          <a:latin typeface="+mj-lt"/>
          <a:ea typeface="+mj-ea"/>
          <a:cs typeface="+mj-cs"/>
        </a:defRPr>
      </a:lvl1pPr>
    </p:titleStyle>
    <p:body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ilto:cr@pharmakon.dk" TargetMode="External"/><Relationship Id="rId1" Type="http://schemas.openxmlformats.org/officeDocument/2006/relationships/slideLayout" Target="../slideLayouts/slideLayout9.xml"/><Relationship Id="rId5" Type="http://schemas.openxmlformats.org/officeDocument/2006/relationships/hyperlink" Target="https://stackoverflow.com/questions/19657185/get-other-application-icon-image-in-my-application"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ight_Bulb_or_Idea_Flat_Icon_Vector.sv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3390/ijerph17072549"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hyperlink" Target="https://www.pharmaceutical-journal.com/news-and-analysis/opinion/comment/pharmacy-practice-research-has-an-impact-on-each-and-every-pharmacist/11001265.article"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136/bmj.m1252"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hyperlink" Target="https://www.biomedcentral.com/collections/PharmCovi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fip.org/coronaviru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hyperlink" Target="https://www.facebook.com/groups/covid19andpharmacy/"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hyperlink" Target="https://www.biomedcentral.com/collections/PharmCovid"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1186/s40545-020-00216-4"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186/s40545-020-00252-0"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hyperlink" Target="https://doi.org/10.1016/S2214-109X(20)30136-4"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fip.org/coronaviru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6.tiff"/><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mailto:ddawoud@hotmail.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stackoverflow.com/questions/19657185/get-other-application-icon-image-in-my-application" TargetMode="External"/><Relationship Id="rId5" Type="http://schemas.openxmlformats.org/officeDocument/2006/relationships/image" Target="../media/image9.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www.fip.org/events?event=489" TargetMode="External"/><Relationship Id="rId4" Type="http://schemas.openxmlformats.org/officeDocument/2006/relationships/hyperlink" Target="https://www.fip.org/events?event=5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0000" y="302990"/>
            <a:ext cx="6465380" cy="936000"/>
          </a:xfrm>
        </p:spPr>
        <p:txBody>
          <a:bodyPr/>
          <a:lstStyle/>
          <a:p>
            <a:pPr>
              <a:lnSpc>
                <a:spcPct val="100000"/>
              </a:lnSpc>
            </a:pPr>
            <a:r>
              <a:rPr lang="en-US" sz="1800" b="1" dirty="0">
                <a:solidFill>
                  <a:srgbClr val="00B0F0"/>
                </a:solidFill>
              </a:rPr>
              <a:t>“Responding to the Pandemic Together” Programme</a:t>
            </a:r>
            <a:br>
              <a:rPr lang="en-GB" b="1" dirty="0"/>
            </a:br>
            <a:r>
              <a:rPr lang="en-GB" sz="2000" b="1" dirty="0"/>
              <a:t>Event 30: Pharmacy practice research priorities during the COVID-19 pandemic</a:t>
            </a:r>
            <a:endParaRPr lang="en-GB" dirty="0"/>
          </a:p>
        </p:txBody>
      </p:sp>
      <p:sp>
        <p:nvSpPr>
          <p:cNvPr id="4" name="Text Placeholder 3"/>
          <p:cNvSpPr>
            <a:spLocks noGrp="1"/>
          </p:cNvSpPr>
          <p:nvPr>
            <p:ph type="body" idx="10"/>
          </p:nvPr>
        </p:nvSpPr>
        <p:spPr>
          <a:xfrm>
            <a:off x="2520000" y="1420869"/>
            <a:ext cx="6048000" cy="180000"/>
          </a:xfrm>
        </p:spPr>
        <p:txBody>
          <a:bodyPr/>
          <a:lstStyle/>
          <a:p>
            <a:r>
              <a:rPr lang="en-GB" b="1" dirty="0"/>
              <a:t>Delivered by FIP Pharmacy Practice Research Special Interest Group and Health and Medicines Information Section in collaboration with Research in Social and Administrative Pharmacy, Journal of Pharmaceutical Policy and Practice and Pharmacy Education Journal</a:t>
            </a:r>
          </a:p>
        </p:txBody>
      </p:sp>
    </p:spTree>
    <p:extLst>
      <p:ext uri="{BB962C8B-B14F-4D97-AF65-F5344CB8AC3E}">
        <p14:creationId xmlns:p14="http://schemas.microsoft.com/office/powerpoint/2010/main" val="45980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65320" y="447371"/>
            <a:ext cx="8496000" cy="432000"/>
          </a:xfrm>
        </p:spPr>
        <p:txBody>
          <a:bodyPr/>
          <a:lstStyle/>
          <a:p>
            <a:r>
              <a:rPr lang="en-GB" sz="2400" b="1" dirty="0">
                <a:solidFill>
                  <a:schemeClr val="tx2"/>
                </a:solidFill>
              </a:rPr>
              <a:t>Speaker 1</a:t>
            </a:r>
          </a:p>
        </p:txBody>
      </p:sp>
      <p:sp>
        <p:nvSpPr>
          <p:cNvPr id="10" name="Text Placeholder 4"/>
          <p:cNvSpPr>
            <a:spLocks noGrp="1"/>
          </p:cNvSpPr>
          <p:nvPr>
            <p:ph type="body" idx="4294967295"/>
          </p:nvPr>
        </p:nvSpPr>
        <p:spPr>
          <a:xfrm>
            <a:off x="565320" y="1165008"/>
            <a:ext cx="5249943" cy="410300"/>
          </a:xfrm>
          <a:prstGeom prst="rect">
            <a:avLst/>
          </a:prstGeom>
        </p:spPr>
        <p:txBody>
          <a:bodyPr/>
          <a:lstStyle/>
          <a:p>
            <a:pPr marL="0" indent="0">
              <a:buNone/>
            </a:pPr>
            <a:r>
              <a:rPr lang="en-GB" b="1" dirty="0"/>
              <a:t>Professor Shane P. </a:t>
            </a:r>
            <a:r>
              <a:rPr lang="en-GB" b="1" dirty="0" err="1"/>
              <a:t>Desselle</a:t>
            </a:r>
            <a:r>
              <a:rPr lang="en-GB" b="1" dirty="0"/>
              <a:t> </a:t>
            </a:r>
          </a:p>
          <a:p>
            <a:pPr marL="0" indent="0">
              <a:buNone/>
            </a:pPr>
            <a:r>
              <a:rPr lang="en-GB" dirty="0"/>
              <a:t>Touro University California, USA </a:t>
            </a:r>
          </a:p>
          <a:p>
            <a:pPr marL="0" indent="0">
              <a:buNone/>
            </a:pPr>
            <a:endParaRPr lang="en-GB" dirty="0"/>
          </a:p>
          <a:p>
            <a:pPr marL="0" indent="0">
              <a:buNone/>
            </a:pPr>
            <a:r>
              <a:rPr lang="en-GB" dirty="0"/>
              <a:t>Editor-in-Chief, Research in Social and Administrative Pharmacy </a:t>
            </a:r>
          </a:p>
          <a:p>
            <a:pPr marL="0" indent="0">
              <a:buNone/>
            </a:pPr>
            <a:endParaRPr lang="en-GB" dirty="0"/>
          </a:p>
          <a:p>
            <a:pPr marL="0" indent="0">
              <a:buNone/>
            </a:pPr>
            <a:r>
              <a:rPr lang="en-GB" b="1" dirty="0"/>
              <a:t>Email</a:t>
            </a:r>
            <a:r>
              <a:rPr lang="en-GB" dirty="0"/>
              <a:t>:  </a:t>
            </a:r>
            <a:r>
              <a:rPr lang="en-GB" dirty="0" err="1"/>
              <a:t>shane.desselle@tu.edu</a:t>
            </a:r>
            <a:endParaRPr lang="en-GB" dirty="0"/>
          </a:p>
        </p:txBody>
      </p:sp>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2743066-0692-4672-B5AD-B4A898EF62B1}"/>
              </a:ext>
            </a:extLst>
          </p:cNvPr>
          <p:cNvSpPr/>
          <p:nvPr/>
        </p:nvSpPr>
        <p:spPr>
          <a:xfrm>
            <a:off x="5932628" y="1181137"/>
            <a:ext cx="2487168" cy="3035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picture of speaker here</a:t>
            </a:r>
          </a:p>
        </p:txBody>
      </p:sp>
      <p:pic>
        <p:nvPicPr>
          <p:cNvPr id="1026" name="Picture 2" descr="C:\Desselle Personal\Professional portrait.jpg"/>
          <p:cNvPicPr>
            <a:picLocks noChangeAspect="1" noChangeArrowheads="1"/>
          </p:cNvPicPr>
          <p:nvPr/>
        </p:nvPicPr>
        <p:blipFill>
          <a:blip r:embed="rId3"/>
          <a:srcRect/>
          <a:stretch>
            <a:fillRect/>
          </a:stretch>
        </p:blipFill>
        <p:spPr bwMode="auto">
          <a:xfrm>
            <a:off x="5930282" y="1175180"/>
            <a:ext cx="2512382" cy="3068345"/>
          </a:xfrm>
          <a:prstGeom prst="rect">
            <a:avLst/>
          </a:prstGeom>
          <a:noFill/>
        </p:spPr>
      </p:pic>
    </p:spTree>
    <p:extLst>
      <p:ext uri="{BB962C8B-B14F-4D97-AF65-F5344CB8AC3E}">
        <p14:creationId xmlns:p14="http://schemas.microsoft.com/office/powerpoint/2010/main" val="293916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Beginning (&amp; Middle &amp; End) of Good Research is Grounded in Solid Theory</a:t>
            </a:r>
          </a:p>
        </p:txBody>
      </p:sp>
      <p:sp>
        <p:nvSpPr>
          <p:cNvPr id="3" name="Content Placeholder 2"/>
          <p:cNvSpPr>
            <a:spLocks noGrp="1"/>
          </p:cNvSpPr>
          <p:nvPr>
            <p:ph sz="quarter" idx="1"/>
          </p:nvPr>
        </p:nvSpPr>
        <p:spPr/>
        <p:txBody>
          <a:bodyPr/>
          <a:lstStyle/>
          <a:p>
            <a:r>
              <a:rPr lang="en-US" dirty="0"/>
              <a:t>Or at least has otherwise a strong foundation and cogent sense of purpose</a:t>
            </a:r>
          </a:p>
          <a:p>
            <a:r>
              <a:rPr lang="en-US" dirty="0"/>
              <a:t>The best research regarding the pandemic comes not from persons who abandon their current stream of research nor people not experienced in research; rather from investigators who tailor/adapt their current research in light of or to evaluate some aspect of the pandemic</a:t>
            </a:r>
          </a:p>
          <a:p>
            <a:pPr>
              <a:buNone/>
            </a:pPr>
            <a:endParaRPr lang="en-US" dirty="0"/>
          </a:p>
        </p:txBody>
      </p:sp>
    </p:spTree>
    <p:extLst>
      <p:ext uri="{BB962C8B-B14F-4D97-AF65-F5344CB8AC3E}">
        <p14:creationId xmlns:p14="http://schemas.microsoft.com/office/powerpoint/2010/main" val="289905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Beginning (&amp; Middle &amp; End) of Good Research is Grounded in Solid Theory</a:t>
            </a:r>
          </a:p>
        </p:txBody>
      </p:sp>
      <p:sp>
        <p:nvSpPr>
          <p:cNvPr id="3" name="Content Placeholder 2"/>
          <p:cNvSpPr>
            <a:spLocks noGrp="1"/>
          </p:cNvSpPr>
          <p:nvPr>
            <p:ph sz="quarter" idx="1"/>
          </p:nvPr>
        </p:nvSpPr>
        <p:spPr>
          <a:xfrm>
            <a:off x="257364" y="612559"/>
            <a:ext cx="8503920" cy="3675355"/>
          </a:xfrm>
        </p:spPr>
        <p:txBody>
          <a:bodyPr>
            <a:noAutofit/>
          </a:bodyPr>
          <a:lstStyle/>
          <a:p>
            <a:r>
              <a:rPr lang="en-US" sz="1200" dirty="0"/>
              <a:t>Consider </a:t>
            </a:r>
            <a:r>
              <a:rPr lang="en-US" sz="1200" dirty="0" err="1"/>
              <a:t>sociobehavioral</a:t>
            </a:r>
            <a:r>
              <a:rPr lang="en-US" sz="1200" dirty="0"/>
              <a:t> theories in patient communication, public health campaigns, educational interventions, teaching pedagogy, how to handle various aspects of the pandemic, and how to optimize patient safety</a:t>
            </a:r>
          </a:p>
          <a:p>
            <a:pPr lvl="1"/>
            <a:r>
              <a:rPr lang="en-US" sz="1200" dirty="0"/>
              <a:t>Health belief model</a:t>
            </a:r>
          </a:p>
          <a:p>
            <a:pPr lvl="1"/>
            <a:r>
              <a:rPr lang="en-US" sz="1200" dirty="0" err="1"/>
              <a:t>Transtheoretical</a:t>
            </a:r>
            <a:r>
              <a:rPr lang="en-US" sz="1200" dirty="0"/>
              <a:t> model of change</a:t>
            </a:r>
          </a:p>
          <a:p>
            <a:pPr lvl="1"/>
            <a:r>
              <a:rPr lang="en-US" sz="1200" dirty="0"/>
              <a:t>Self-efficacy theory</a:t>
            </a:r>
          </a:p>
          <a:p>
            <a:pPr lvl="1"/>
            <a:r>
              <a:rPr lang="en-US" sz="1200" dirty="0"/>
              <a:t>Theory of Reasoned Action/Planned Behavior</a:t>
            </a:r>
          </a:p>
          <a:p>
            <a:pPr lvl="1"/>
            <a:r>
              <a:rPr lang="en-US" sz="1200" dirty="0"/>
              <a:t>Anderson &amp; </a:t>
            </a:r>
            <a:r>
              <a:rPr lang="en-US" sz="1200" dirty="0" err="1"/>
              <a:t>Aday</a:t>
            </a:r>
            <a:r>
              <a:rPr lang="en-US" sz="1200" dirty="0"/>
              <a:t> Health Utilization</a:t>
            </a:r>
          </a:p>
          <a:p>
            <a:pPr lvl="1"/>
            <a:r>
              <a:rPr lang="en-US" sz="1200" dirty="0"/>
              <a:t>Locus of control</a:t>
            </a:r>
          </a:p>
          <a:p>
            <a:pPr lvl="1"/>
            <a:r>
              <a:rPr lang="en-US" sz="1200" dirty="0"/>
              <a:t>Diffusion of innovation</a:t>
            </a:r>
          </a:p>
          <a:p>
            <a:pPr lvl="1"/>
            <a:r>
              <a:rPr lang="en-US" sz="1200" dirty="0"/>
              <a:t>Ecological models</a:t>
            </a:r>
          </a:p>
          <a:p>
            <a:pPr lvl="1"/>
            <a:r>
              <a:rPr lang="en-US" sz="1200" dirty="0"/>
              <a:t>Implementation science</a:t>
            </a:r>
          </a:p>
          <a:p>
            <a:pPr lvl="1"/>
            <a:r>
              <a:rPr lang="en-US" sz="1200" dirty="0"/>
              <a:t>Systems re-engineering</a:t>
            </a:r>
          </a:p>
          <a:p>
            <a:r>
              <a:rPr lang="en-US" sz="1200" dirty="0"/>
              <a:t>Adapt existing research frameworks into evaluating various aspects of the pandemic</a:t>
            </a:r>
          </a:p>
        </p:txBody>
      </p:sp>
    </p:spTree>
    <p:extLst>
      <p:ext uri="{BB962C8B-B14F-4D97-AF65-F5344CB8AC3E}">
        <p14:creationId xmlns:p14="http://schemas.microsoft.com/office/powerpoint/2010/main" val="200190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Early Response by Pharmacists in Macau</a:t>
            </a:r>
          </a:p>
        </p:txBody>
      </p:sp>
      <p:sp>
        <p:nvSpPr>
          <p:cNvPr id="3" name="Content Placeholder 2"/>
          <p:cNvSpPr>
            <a:spLocks noGrp="1"/>
          </p:cNvSpPr>
          <p:nvPr>
            <p:ph sz="quarter" idx="1"/>
          </p:nvPr>
        </p:nvSpPr>
        <p:spPr/>
        <p:txBody>
          <a:bodyPr>
            <a:normAutofit/>
          </a:bodyPr>
          <a:lstStyle/>
          <a:p>
            <a:r>
              <a:rPr lang="en-US" dirty="0"/>
              <a:t>Among the first papers to discuss safety of pharmacy personnel, hygiene, and reduction of transmission in the pharmacy, itself</a:t>
            </a:r>
          </a:p>
          <a:p>
            <a:endParaRPr lang="en-US" dirty="0"/>
          </a:p>
          <a:p>
            <a:r>
              <a:rPr lang="en-US" dirty="0"/>
              <a:t>Addressed lack of knowledge among pharmacists in preparation of alcohol-based </a:t>
            </a:r>
            <a:r>
              <a:rPr lang="en-US" dirty="0" err="1"/>
              <a:t>handrub</a:t>
            </a:r>
            <a:r>
              <a:rPr lang="en-US" dirty="0"/>
              <a:t> formulations</a:t>
            </a:r>
          </a:p>
          <a:p>
            <a:endParaRPr lang="en-US" dirty="0"/>
          </a:p>
          <a:p>
            <a:r>
              <a:rPr lang="en-US" dirty="0"/>
              <a:t>Implementing “The Guaranteed Mask Supply for Macau Residents” scheme</a:t>
            </a:r>
          </a:p>
          <a:p>
            <a:endParaRPr lang="en-US" dirty="0"/>
          </a:p>
          <a:p>
            <a:r>
              <a:rPr lang="en-US" dirty="0"/>
              <a:t>Active surveillance of “suspicious cases”</a:t>
            </a:r>
          </a:p>
        </p:txBody>
      </p:sp>
    </p:spTree>
    <p:extLst>
      <p:ext uri="{BB962C8B-B14F-4D97-AF65-F5344CB8AC3E}">
        <p14:creationId xmlns:p14="http://schemas.microsoft.com/office/powerpoint/2010/main" val="335353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How to link patients with COVID-19 to the health system from community pharmacies? A  route proposal</a:t>
            </a:r>
          </a:p>
        </p:txBody>
      </p:sp>
      <p:grpSp>
        <p:nvGrpSpPr>
          <p:cNvPr id="3" name="Grupo 28">
            <a:extLst>
              <a:ext uri="{FF2B5EF4-FFF2-40B4-BE49-F238E27FC236}">
                <a16:creationId xmlns:a16="http://schemas.microsoft.com/office/drawing/2014/main" id="{991D5541-986B-9641-A661-0635DEF6E96C}"/>
              </a:ext>
            </a:extLst>
          </p:cNvPr>
          <p:cNvGrpSpPr>
            <a:grpSpLocks noGrp="1"/>
          </p:cNvGrpSpPr>
          <p:nvPr/>
        </p:nvGrpSpPr>
        <p:grpSpPr>
          <a:xfrm>
            <a:off x="301625" y="1145381"/>
            <a:ext cx="8504238" cy="3560518"/>
            <a:chOff x="139179" y="1504876"/>
            <a:chExt cx="9510037" cy="5303952"/>
          </a:xfrm>
        </p:grpSpPr>
        <p:sp>
          <p:nvSpPr>
            <p:cNvPr id="5" name="Rectángulo 29">
              <a:extLst>
                <a:ext uri="{FF2B5EF4-FFF2-40B4-BE49-F238E27FC236}">
                  <a16:creationId xmlns:a16="http://schemas.microsoft.com/office/drawing/2014/main" id="{52038C00-FF80-7D4F-B26C-1212B1B42F93}"/>
                </a:ext>
              </a:extLst>
            </p:cNvPr>
            <p:cNvSpPr/>
            <p:nvPr/>
          </p:nvSpPr>
          <p:spPr>
            <a:xfrm>
              <a:off x="280198" y="5934607"/>
              <a:ext cx="3409768" cy="687723"/>
            </a:xfrm>
            <a:prstGeom prst="rect">
              <a:avLst/>
            </a:prstGeom>
          </p:spPr>
          <p:txBody>
            <a:bodyPr wrap="square">
              <a:spAutoFit/>
            </a:bodyPr>
            <a:lstStyle/>
            <a:p>
              <a:pPr algn="just"/>
              <a:r>
                <a:rPr lang="es-CO" sz="800" b="1" dirty="0">
                  <a:solidFill>
                    <a:prstClr val="black"/>
                  </a:solidFill>
                </a:rPr>
                <a:t>* Shortness of breath: </a:t>
              </a:r>
              <a:r>
                <a:rPr lang="es-CO" sz="800" dirty="0">
                  <a:solidFill>
                    <a:prstClr val="black"/>
                  </a:solidFill>
                </a:rPr>
                <a:t>Feeling tight in your chest, </a:t>
              </a:r>
              <a:r>
                <a:rPr lang="es-CO" sz="800" b="1" dirty="0">
                  <a:solidFill>
                    <a:prstClr val="black"/>
                  </a:solidFill>
                </a:rPr>
                <a:t>or</a:t>
              </a:r>
              <a:r>
                <a:rPr lang="es-CO" sz="800" dirty="0">
                  <a:solidFill>
                    <a:prstClr val="black"/>
                  </a:solidFill>
                </a:rPr>
                <a:t> you cannot take a deep breath, </a:t>
              </a:r>
              <a:r>
                <a:rPr lang="es-CO" sz="800" b="1" dirty="0">
                  <a:solidFill>
                    <a:prstClr val="black"/>
                  </a:solidFill>
                </a:rPr>
                <a:t>or</a:t>
              </a:r>
              <a:r>
                <a:rPr lang="es-CO" sz="800" dirty="0">
                  <a:solidFill>
                    <a:prstClr val="black"/>
                  </a:solidFill>
                </a:rPr>
                <a:t> you are having trouble breathing more than usual</a:t>
              </a:r>
            </a:p>
          </p:txBody>
        </p:sp>
        <p:grpSp>
          <p:nvGrpSpPr>
            <p:cNvPr id="4" name="Grupo 30">
              <a:extLst>
                <a:ext uri="{FF2B5EF4-FFF2-40B4-BE49-F238E27FC236}">
                  <a16:creationId xmlns:a16="http://schemas.microsoft.com/office/drawing/2014/main" id="{A1203339-C502-5B4B-B8CA-68D34B7D7199}"/>
                </a:ext>
              </a:extLst>
            </p:cNvPr>
            <p:cNvGrpSpPr/>
            <p:nvPr/>
          </p:nvGrpSpPr>
          <p:grpSpPr>
            <a:xfrm>
              <a:off x="139179" y="1504876"/>
              <a:ext cx="9510037" cy="4433718"/>
              <a:chOff x="139179" y="1313491"/>
              <a:chExt cx="9510037" cy="4433718"/>
            </a:xfrm>
          </p:grpSpPr>
          <p:sp>
            <p:nvSpPr>
              <p:cNvPr id="15" name="CuadroTexto 41">
                <a:extLst>
                  <a:ext uri="{FF2B5EF4-FFF2-40B4-BE49-F238E27FC236}">
                    <a16:creationId xmlns:a16="http://schemas.microsoft.com/office/drawing/2014/main" id="{CD57E403-A3B9-3449-B0AE-28BE234B7CC9}"/>
                  </a:ext>
                </a:extLst>
              </p:cNvPr>
              <p:cNvSpPr txBox="1"/>
              <p:nvPr/>
            </p:nvSpPr>
            <p:spPr>
              <a:xfrm>
                <a:off x="4233792" y="1828604"/>
                <a:ext cx="2350313" cy="596027"/>
              </a:xfrm>
              <a:prstGeom prst="rect">
                <a:avLst/>
              </a:prstGeom>
            </p:spPr>
            <p:txBody>
              <a:bodyPr wrap="square">
                <a:spAutoFit/>
              </a:bodyPr>
              <a:lstStyle>
                <a:defPPr>
                  <a:defRPr lang="es-CO"/>
                </a:defPPr>
                <a:lvl1pPr algn="ctr">
                  <a:defRPr sz="1100" b="1">
                    <a:solidFill>
                      <a:prstClr val="black"/>
                    </a:solidFill>
                  </a:defRPr>
                </a:lvl1pPr>
              </a:lstStyle>
              <a:p>
                <a:r>
                  <a:rPr lang="es-ES" sz="1000" dirty="0" err="1"/>
                  <a:t>User</a:t>
                </a:r>
                <a:r>
                  <a:rPr lang="es-ES" sz="1000" dirty="0"/>
                  <a:t> </a:t>
                </a:r>
                <a:r>
                  <a:rPr lang="es-ES" sz="1000" dirty="0" err="1"/>
                  <a:t>requesting</a:t>
                </a:r>
                <a:r>
                  <a:rPr lang="es-ES" sz="1000" dirty="0"/>
                  <a:t> anti-</a:t>
                </a:r>
                <a:r>
                  <a:rPr lang="es-ES" sz="1000" dirty="0" err="1"/>
                  <a:t>flu</a:t>
                </a:r>
                <a:r>
                  <a:rPr lang="es-ES" sz="1000" dirty="0"/>
                  <a:t> </a:t>
                </a:r>
                <a:r>
                  <a:rPr lang="es-ES" sz="1000" dirty="0" err="1"/>
                  <a:t>medications</a:t>
                </a:r>
                <a:endParaRPr lang="es-CO" sz="1000" dirty="0"/>
              </a:p>
            </p:txBody>
          </p:sp>
          <p:sp>
            <p:nvSpPr>
              <p:cNvPr id="16" name="CuadroTexto 42">
                <a:extLst>
                  <a:ext uri="{FF2B5EF4-FFF2-40B4-BE49-F238E27FC236}">
                    <a16:creationId xmlns:a16="http://schemas.microsoft.com/office/drawing/2014/main" id="{A2D9029F-8737-9343-908E-56239D41BD7D}"/>
                  </a:ext>
                </a:extLst>
              </p:cNvPr>
              <p:cNvSpPr txBox="1"/>
              <p:nvPr/>
            </p:nvSpPr>
            <p:spPr>
              <a:xfrm>
                <a:off x="6647203" y="1789017"/>
                <a:ext cx="3002013" cy="618950"/>
              </a:xfrm>
              <a:prstGeom prst="rect">
                <a:avLst/>
              </a:prstGeom>
            </p:spPr>
            <p:txBody>
              <a:bodyPr wrap="square">
                <a:spAutoFit/>
              </a:bodyPr>
              <a:lstStyle>
                <a:defPPr>
                  <a:defRPr lang="es-CO"/>
                </a:defPPr>
                <a:lvl1pPr algn="ctr">
                  <a:defRPr sz="1200" b="1">
                    <a:solidFill>
                      <a:prstClr val="black"/>
                    </a:solidFill>
                  </a:defRPr>
                </a:lvl1pPr>
              </a:lstStyle>
              <a:p>
                <a:r>
                  <a:rPr lang="es-ES" sz="1000" dirty="0" err="1"/>
                  <a:t>User</a:t>
                </a:r>
                <a:r>
                  <a:rPr lang="es-ES" sz="1000" dirty="0"/>
                  <a:t> </a:t>
                </a:r>
                <a:r>
                  <a:rPr lang="es-ES" sz="1000" dirty="0" err="1"/>
                  <a:t>who</a:t>
                </a:r>
                <a:r>
                  <a:rPr lang="es-ES" sz="1000" dirty="0"/>
                  <a:t> comes </a:t>
                </a:r>
                <a:r>
                  <a:rPr lang="es-ES" sz="1000" dirty="0" err="1"/>
                  <a:t>to</a:t>
                </a:r>
                <a:r>
                  <a:rPr lang="es-ES" sz="1000" dirty="0"/>
                  <a:t> </a:t>
                </a:r>
                <a:r>
                  <a:rPr lang="es-ES" sz="1000" dirty="0" err="1"/>
                  <a:t>buy</a:t>
                </a:r>
                <a:r>
                  <a:rPr lang="es-ES" sz="1000" dirty="0"/>
                  <a:t> </a:t>
                </a:r>
                <a:r>
                  <a:rPr lang="es-ES" sz="1000" dirty="0" err="1"/>
                  <a:t>mask</a:t>
                </a:r>
                <a:r>
                  <a:rPr lang="es-ES" sz="1000" dirty="0"/>
                  <a:t>, alcohol, </a:t>
                </a:r>
                <a:r>
                  <a:rPr lang="es-ES" sz="1000" dirty="0" err="1"/>
                  <a:t>glycerinated</a:t>
                </a:r>
                <a:r>
                  <a:rPr lang="es-ES" sz="1000" dirty="0"/>
                  <a:t> alcohol, </a:t>
                </a:r>
                <a:r>
                  <a:rPr lang="es-ES" sz="1000" dirty="0" err="1"/>
                  <a:t>antibacterial</a:t>
                </a:r>
                <a:r>
                  <a:rPr lang="es-ES" sz="1000" dirty="0"/>
                  <a:t> </a:t>
                </a:r>
                <a:r>
                  <a:rPr lang="es-ES" sz="1000" dirty="0" err="1"/>
                  <a:t>soap</a:t>
                </a:r>
                <a:endParaRPr lang="es-CO" sz="1000" dirty="0"/>
              </a:p>
            </p:txBody>
          </p:sp>
          <p:grpSp>
            <p:nvGrpSpPr>
              <p:cNvPr id="6" name="Grupo 43">
                <a:extLst>
                  <a:ext uri="{FF2B5EF4-FFF2-40B4-BE49-F238E27FC236}">
                    <a16:creationId xmlns:a16="http://schemas.microsoft.com/office/drawing/2014/main" id="{61E5CBE9-7429-3B4E-8E15-DD14F3AD5E0E}"/>
                  </a:ext>
                </a:extLst>
              </p:cNvPr>
              <p:cNvGrpSpPr/>
              <p:nvPr/>
            </p:nvGrpSpPr>
            <p:grpSpPr>
              <a:xfrm>
                <a:off x="1579353" y="1319991"/>
                <a:ext cx="466410" cy="457555"/>
                <a:chOff x="7504967" y="1446662"/>
                <a:chExt cx="532452" cy="526001"/>
              </a:xfrm>
            </p:grpSpPr>
            <p:sp>
              <p:nvSpPr>
                <p:cNvPr id="87" name="Diagrama de flujo: conector 6">
                  <a:extLst>
                    <a:ext uri="{FF2B5EF4-FFF2-40B4-BE49-F238E27FC236}">
                      <a16:creationId xmlns:a16="http://schemas.microsoft.com/office/drawing/2014/main" id="{132B3FA4-65C9-A646-8397-B4EC17729433}"/>
                    </a:ext>
                  </a:extLst>
                </p:cNvPr>
                <p:cNvSpPr/>
                <p:nvPr/>
              </p:nvSpPr>
              <p:spPr>
                <a:xfrm>
                  <a:off x="7504967" y="1446662"/>
                  <a:ext cx="532452" cy="526001"/>
                </a:xfrm>
                <a:prstGeom prst="flowChartConnector">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b="1" dirty="0"/>
                    <a:t>c</a:t>
                  </a:r>
                </a:p>
              </p:txBody>
            </p:sp>
            <p:sp>
              <p:nvSpPr>
                <p:cNvPr id="88" name="Pentágono 5">
                  <a:extLst>
                    <a:ext uri="{FF2B5EF4-FFF2-40B4-BE49-F238E27FC236}">
                      <a16:creationId xmlns:a16="http://schemas.microsoft.com/office/drawing/2014/main" id="{C5EA0CAB-97AC-454D-A701-09304463C833}"/>
                    </a:ext>
                  </a:extLst>
                </p:cNvPr>
                <p:cNvSpPr/>
                <p:nvPr/>
              </p:nvSpPr>
              <p:spPr>
                <a:xfrm>
                  <a:off x="7600003" y="1527960"/>
                  <a:ext cx="364060" cy="333295"/>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t>1</a:t>
                  </a:r>
                  <a:endParaRPr lang="es-CO" sz="1260" b="1" dirty="0"/>
                </a:p>
              </p:txBody>
            </p:sp>
          </p:grpSp>
          <p:sp>
            <p:nvSpPr>
              <p:cNvPr id="18" name="Rectángulo redondeado 1">
                <a:extLst>
                  <a:ext uri="{FF2B5EF4-FFF2-40B4-BE49-F238E27FC236}">
                    <a16:creationId xmlns:a16="http://schemas.microsoft.com/office/drawing/2014/main" id="{405965DB-442F-444C-A85D-BD8FE98E6916}"/>
                  </a:ext>
                </a:extLst>
              </p:cNvPr>
              <p:cNvSpPr/>
              <p:nvPr/>
            </p:nvSpPr>
            <p:spPr>
              <a:xfrm>
                <a:off x="4539753" y="2677320"/>
                <a:ext cx="1738394" cy="321948"/>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80092"/>
                <a:r>
                  <a:rPr lang="es-CO" sz="1000" dirty="0">
                    <a:solidFill>
                      <a:schemeClr val="tx1"/>
                    </a:solidFill>
                  </a:rPr>
                  <a:t>Ask the user</a:t>
                </a:r>
              </a:p>
            </p:txBody>
          </p:sp>
          <p:sp>
            <p:nvSpPr>
              <p:cNvPr id="19" name="CuadroTexto 45">
                <a:extLst>
                  <a:ext uri="{FF2B5EF4-FFF2-40B4-BE49-F238E27FC236}">
                    <a16:creationId xmlns:a16="http://schemas.microsoft.com/office/drawing/2014/main" id="{790787EA-6979-D747-944E-565E68D7A4CD}"/>
                  </a:ext>
                </a:extLst>
              </p:cNvPr>
              <p:cNvSpPr txBox="1"/>
              <p:nvPr/>
            </p:nvSpPr>
            <p:spPr>
              <a:xfrm>
                <a:off x="278272" y="1785671"/>
                <a:ext cx="3312364" cy="596027"/>
              </a:xfrm>
              <a:prstGeom prst="rect">
                <a:avLst/>
              </a:prstGeom>
            </p:spPr>
            <p:txBody>
              <a:bodyPr wrap="square">
                <a:spAutoFit/>
              </a:bodyPr>
              <a:lstStyle>
                <a:defPPr>
                  <a:defRPr lang="es-CO"/>
                </a:defPPr>
                <a:lvl1pPr algn="ctr">
                  <a:defRPr sz="1400" b="1">
                    <a:solidFill>
                      <a:prstClr val="black"/>
                    </a:solidFill>
                  </a:defRPr>
                </a:lvl1pPr>
              </a:lstStyle>
              <a:p>
                <a:r>
                  <a:rPr lang="es-ES" sz="1000" dirty="0" err="1"/>
                  <a:t>User</a:t>
                </a:r>
                <a:r>
                  <a:rPr lang="es-ES" sz="1000" dirty="0"/>
                  <a:t> </a:t>
                </a:r>
                <a:r>
                  <a:rPr lang="es-ES" sz="1000" dirty="0" err="1"/>
                  <a:t>who</a:t>
                </a:r>
                <a:r>
                  <a:rPr lang="es-ES" sz="1000" dirty="0"/>
                  <a:t> comes </a:t>
                </a:r>
                <a:r>
                  <a:rPr lang="es-ES" sz="1000" dirty="0" err="1"/>
                  <a:t>with</a:t>
                </a:r>
                <a:r>
                  <a:rPr lang="es-ES" sz="1000" dirty="0"/>
                  <a:t> </a:t>
                </a:r>
                <a:r>
                  <a:rPr lang="es-ES" sz="1000" dirty="0" err="1"/>
                  <a:t>the</a:t>
                </a:r>
                <a:r>
                  <a:rPr lang="es-ES" sz="1000" dirty="0"/>
                  <a:t> </a:t>
                </a:r>
                <a:r>
                  <a:rPr lang="es-ES" sz="1000" dirty="0" err="1"/>
                  <a:t>flu</a:t>
                </a:r>
                <a:r>
                  <a:rPr lang="es-ES" sz="1000" dirty="0"/>
                  <a:t>, </a:t>
                </a:r>
                <a:r>
                  <a:rPr lang="es-ES" sz="1000" dirty="0" err="1"/>
                  <a:t>cough</a:t>
                </a:r>
                <a:r>
                  <a:rPr lang="es-ES" sz="1000" dirty="0"/>
                  <a:t>, </a:t>
                </a:r>
                <a:r>
                  <a:rPr lang="es-ES" sz="1000" dirty="0" err="1"/>
                  <a:t>fever</a:t>
                </a:r>
                <a:r>
                  <a:rPr lang="es-ES" sz="1000" dirty="0"/>
                  <a:t>, </a:t>
                </a:r>
                <a:r>
                  <a:rPr lang="es-ES" sz="1000" dirty="0" err="1"/>
                  <a:t>shortness</a:t>
                </a:r>
                <a:r>
                  <a:rPr lang="es-ES" sz="1000" dirty="0"/>
                  <a:t> of </a:t>
                </a:r>
                <a:r>
                  <a:rPr lang="es-ES" sz="1000" dirty="0" err="1"/>
                  <a:t>breath</a:t>
                </a:r>
                <a:r>
                  <a:rPr lang="es-ES" sz="1000" dirty="0"/>
                  <a:t>, </a:t>
                </a:r>
                <a:r>
                  <a:rPr lang="es-ES" sz="1000" dirty="0" err="1"/>
                  <a:t>sore</a:t>
                </a:r>
                <a:r>
                  <a:rPr lang="es-ES" sz="1000" dirty="0"/>
                  <a:t> </a:t>
                </a:r>
                <a:r>
                  <a:rPr lang="es-ES" sz="1000" dirty="0" err="1"/>
                  <a:t>throat</a:t>
                </a:r>
                <a:endParaRPr lang="es-CO" sz="1000" dirty="0"/>
              </a:p>
            </p:txBody>
          </p:sp>
          <p:grpSp>
            <p:nvGrpSpPr>
              <p:cNvPr id="17" name="Grupo 46">
                <a:extLst>
                  <a:ext uri="{FF2B5EF4-FFF2-40B4-BE49-F238E27FC236}">
                    <a16:creationId xmlns:a16="http://schemas.microsoft.com/office/drawing/2014/main" id="{BAB31FA1-7628-454E-ABA4-F78221468F2E}"/>
                  </a:ext>
                </a:extLst>
              </p:cNvPr>
              <p:cNvGrpSpPr/>
              <p:nvPr/>
            </p:nvGrpSpPr>
            <p:grpSpPr>
              <a:xfrm>
                <a:off x="5153841" y="1313491"/>
                <a:ext cx="466410" cy="457555"/>
                <a:chOff x="8471097" y="1442266"/>
                <a:chExt cx="532452" cy="526001"/>
              </a:xfrm>
            </p:grpSpPr>
            <p:sp>
              <p:nvSpPr>
                <p:cNvPr id="85" name="Diagrama de flujo: conector 6">
                  <a:extLst>
                    <a:ext uri="{FF2B5EF4-FFF2-40B4-BE49-F238E27FC236}">
                      <a16:creationId xmlns:a16="http://schemas.microsoft.com/office/drawing/2014/main" id="{C2237BCE-721D-8149-B4D8-6D9B9AE0E661}"/>
                    </a:ext>
                  </a:extLst>
                </p:cNvPr>
                <p:cNvSpPr/>
                <p:nvPr/>
              </p:nvSpPr>
              <p:spPr>
                <a:xfrm>
                  <a:off x="8471097" y="1442266"/>
                  <a:ext cx="532452" cy="526001"/>
                </a:xfrm>
                <a:prstGeom prst="flowChartConnector">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69" b="1" dirty="0"/>
                    <a:t>c</a:t>
                  </a:r>
                </a:p>
              </p:txBody>
            </p:sp>
            <p:sp>
              <p:nvSpPr>
                <p:cNvPr id="86" name="Pentágono 5">
                  <a:extLst>
                    <a:ext uri="{FF2B5EF4-FFF2-40B4-BE49-F238E27FC236}">
                      <a16:creationId xmlns:a16="http://schemas.microsoft.com/office/drawing/2014/main" id="{463A72DB-A4C0-314E-B696-65458C458021}"/>
                    </a:ext>
                  </a:extLst>
                </p:cNvPr>
                <p:cNvSpPr/>
                <p:nvPr/>
              </p:nvSpPr>
              <p:spPr>
                <a:xfrm>
                  <a:off x="8563174" y="1497012"/>
                  <a:ext cx="364060" cy="333295"/>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69" b="1" dirty="0"/>
                    <a:t>2</a:t>
                  </a:r>
                </a:p>
              </p:txBody>
            </p:sp>
          </p:grpSp>
          <p:grpSp>
            <p:nvGrpSpPr>
              <p:cNvPr id="20" name="Grupo 47">
                <a:extLst>
                  <a:ext uri="{FF2B5EF4-FFF2-40B4-BE49-F238E27FC236}">
                    <a16:creationId xmlns:a16="http://schemas.microsoft.com/office/drawing/2014/main" id="{E99AADB6-6773-A548-8E42-2ACE51A20339}"/>
                  </a:ext>
                </a:extLst>
              </p:cNvPr>
              <p:cNvGrpSpPr/>
              <p:nvPr/>
            </p:nvGrpSpPr>
            <p:grpSpPr>
              <a:xfrm>
                <a:off x="7915004" y="1341990"/>
                <a:ext cx="466410" cy="457555"/>
                <a:chOff x="8026227" y="1477953"/>
                <a:chExt cx="532452" cy="526001"/>
              </a:xfrm>
            </p:grpSpPr>
            <p:sp>
              <p:nvSpPr>
                <p:cNvPr id="83" name="Diagrama de flujo: conector 6">
                  <a:extLst>
                    <a:ext uri="{FF2B5EF4-FFF2-40B4-BE49-F238E27FC236}">
                      <a16:creationId xmlns:a16="http://schemas.microsoft.com/office/drawing/2014/main" id="{6B5BAD59-3CF5-B849-979A-2FE62BEC7594}"/>
                    </a:ext>
                  </a:extLst>
                </p:cNvPr>
                <p:cNvSpPr/>
                <p:nvPr/>
              </p:nvSpPr>
              <p:spPr>
                <a:xfrm>
                  <a:off x="8026227" y="1477953"/>
                  <a:ext cx="532452" cy="526001"/>
                </a:xfrm>
                <a:prstGeom prst="flowChartConnector">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69" b="1" dirty="0"/>
                    <a:t>c</a:t>
                  </a:r>
                </a:p>
              </p:txBody>
            </p:sp>
            <p:sp>
              <p:nvSpPr>
                <p:cNvPr id="84" name="Pentágono 5">
                  <a:extLst>
                    <a:ext uri="{FF2B5EF4-FFF2-40B4-BE49-F238E27FC236}">
                      <a16:creationId xmlns:a16="http://schemas.microsoft.com/office/drawing/2014/main" id="{FFCC07CF-8EB6-604D-9830-35037FA8A843}"/>
                    </a:ext>
                  </a:extLst>
                </p:cNvPr>
                <p:cNvSpPr/>
                <p:nvPr/>
              </p:nvSpPr>
              <p:spPr>
                <a:xfrm>
                  <a:off x="8110417" y="1558639"/>
                  <a:ext cx="364061" cy="333295"/>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69" b="1" dirty="0"/>
                    <a:t>3</a:t>
                  </a:r>
                </a:p>
              </p:txBody>
            </p:sp>
          </p:grpSp>
          <p:sp>
            <p:nvSpPr>
              <p:cNvPr id="22" name="CuadroTexto 48">
                <a:extLst>
                  <a:ext uri="{FF2B5EF4-FFF2-40B4-BE49-F238E27FC236}">
                    <a16:creationId xmlns:a16="http://schemas.microsoft.com/office/drawing/2014/main" id="{76CD8057-42C1-C142-961F-64246C3678DE}"/>
                  </a:ext>
                </a:extLst>
              </p:cNvPr>
              <p:cNvSpPr txBox="1"/>
              <p:nvPr/>
            </p:nvSpPr>
            <p:spPr>
              <a:xfrm>
                <a:off x="3689322" y="3165816"/>
                <a:ext cx="1536702" cy="550178"/>
              </a:xfrm>
              <a:prstGeom prst="rect">
                <a:avLst/>
              </a:prstGeom>
              <a:noFill/>
              <a:ln>
                <a:solidFill>
                  <a:schemeClr val="accent1"/>
                </a:solidFill>
              </a:ln>
            </p:spPr>
            <p:txBody>
              <a:bodyPr wrap="square">
                <a:spAutoFit/>
              </a:bodyPr>
              <a:lstStyle>
                <a:defPPr>
                  <a:defRPr lang="es-CO"/>
                </a:defPPr>
                <a:lvl1pPr algn="ctr">
                  <a:defRPr sz="1100" b="1">
                    <a:solidFill>
                      <a:prstClr val="black"/>
                    </a:solidFill>
                  </a:defRPr>
                </a:lvl1pPr>
              </a:lstStyle>
              <a:p>
                <a:r>
                  <a:rPr lang="es-CO" sz="900" b="0" dirty="0"/>
                  <a:t>Have you developed a fever?</a:t>
                </a:r>
              </a:p>
            </p:txBody>
          </p:sp>
          <p:sp>
            <p:nvSpPr>
              <p:cNvPr id="23" name="Rectángulo redondeado 83">
                <a:extLst>
                  <a:ext uri="{FF2B5EF4-FFF2-40B4-BE49-F238E27FC236}">
                    <a16:creationId xmlns:a16="http://schemas.microsoft.com/office/drawing/2014/main" id="{8F4AB393-EE44-D547-82BF-83EC6EB7EB73}"/>
                  </a:ext>
                </a:extLst>
              </p:cNvPr>
              <p:cNvSpPr/>
              <p:nvPr/>
            </p:nvSpPr>
            <p:spPr>
              <a:xfrm>
                <a:off x="6901004" y="4294315"/>
                <a:ext cx="2504024" cy="562430"/>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000" dirty="0">
                    <a:solidFill>
                      <a:schemeClr val="tx1"/>
                    </a:solidFill>
                  </a:rPr>
                  <a:t>Activate the containment stage care route by the community pharmacies</a:t>
                </a:r>
              </a:p>
            </p:txBody>
          </p:sp>
          <p:sp>
            <p:nvSpPr>
              <p:cNvPr id="24" name="CuadroTexto 50">
                <a:extLst>
                  <a:ext uri="{FF2B5EF4-FFF2-40B4-BE49-F238E27FC236}">
                    <a16:creationId xmlns:a16="http://schemas.microsoft.com/office/drawing/2014/main" id="{C2F85A08-818B-234F-BB0D-5BD46526A434}"/>
                  </a:ext>
                </a:extLst>
              </p:cNvPr>
              <p:cNvSpPr txBox="1"/>
              <p:nvPr/>
            </p:nvSpPr>
            <p:spPr>
              <a:xfrm>
                <a:off x="3578670" y="3602466"/>
                <a:ext cx="1704115" cy="756494"/>
              </a:xfrm>
              <a:prstGeom prst="rect">
                <a:avLst/>
              </a:prstGeom>
              <a:noFill/>
              <a:ln>
                <a:noFill/>
              </a:ln>
            </p:spPr>
            <p:txBody>
              <a:bodyPr wrap="square">
                <a:spAutoFit/>
              </a:bodyPr>
              <a:lstStyle>
                <a:defPPr>
                  <a:defRPr lang="es-CO"/>
                </a:defPPr>
                <a:lvl1pPr algn="ctr">
                  <a:defRPr sz="1100" b="1">
                    <a:solidFill>
                      <a:prstClr val="black"/>
                    </a:solidFill>
                  </a:defRPr>
                </a:lvl1pPr>
              </a:lstStyle>
              <a:p>
                <a:r>
                  <a:rPr lang="es-ES" sz="900" b="0" dirty="0"/>
                  <a:t>¿ </a:t>
                </a:r>
                <a:r>
                  <a:rPr lang="es-ES" sz="900" b="0" dirty="0" err="1"/>
                  <a:t>Have</a:t>
                </a:r>
                <a:r>
                  <a:rPr lang="es-ES" sz="900" b="0" dirty="0"/>
                  <a:t> </a:t>
                </a:r>
                <a:r>
                  <a:rPr lang="es-ES" sz="900" b="0" dirty="0" err="1"/>
                  <a:t>you</a:t>
                </a:r>
                <a:r>
                  <a:rPr lang="es-ES" sz="900" b="0" dirty="0"/>
                  <a:t> </a:t>
                </a:r>
                <a:r>
                  <a:rPr lang="es-ES" sz="900" b="0" dirty="0" err="1"/>
                  <a:t>had</a:t>
                </a:r>
                <a:r>
                  <a:rPr lang="es-ES" sz="900" b="0" dirty="0"/>
                  <a:t> a </a:t>
                </a:r>
                <a:r>
                  <a:rPr lang="es-ES" sz="900" b="0" dirty="0" err="1"/>
                  <a:t>cough</a:t>
                </a:r>
                <a:r>
                  <a:rPr lang="es-ES" sz="900" b="0" dirty="0"/>
                  <a:t>, </a:t>
                </a:r>
                <a:r>
                  <a:rPr lang="es-ES" sz="900" b="0" dirty="0" err="1"/>
                  <a:t>sore</a:t>
                </a:r>
                <a:r>
                  <a:rPr lang="es-ES" sz="900" b="0" dirty="0"/>
                  <a:t> </a:t>
                </a:r>
                <a:r>
                  <a:rPr lang="es-ES" sz="900" b="0" dirty="0" err="1"/>
                  <a:t>throat</a:t>
                </a:r>
                <a:r>
                  <a:rPr lang="es-ES" sz="900" b="0" dirty="0"/>
                  <a:t>, </a:t>
                </a:r>
                <a:r>
                  <a:rPr lang="es-ES" sz="900" b="0" dirty="0" err="1"/>
                  <a:t>or</a:t>
                </a:r>
                <a:r>
                  <a:rPr lang="es-ES" sz="900" b="0" dirty="0"/>
                  <a:t> </a:t>
                </a:r>
                <a:r>
                  <a:rPr lang="es-ES" sz="900" b="0" dirty="0" err="1"/>
                  <a:t>shortness</a:t>
                </a:r>
                <a:r>
                  <a:rPr lang="es-ES" sz="900" b="0" dirty="0"/>
                  <a:t> of </a:t>
                </a:r>
                <a:r>
                  <a:rPr lang="es-ES" sz="900" b="0" dirty="0" err="1"/>
                  <a:t>breath</a:t>
                </a:r>
                <a:r>
                  <a:rPr lang="es-ES" sz="900" b="0" dirty="0"/>
                  <a:t> *?</a:t>
                </a:r>
                <a:endParaRPr lang="es-CO" sz="900" b="0" dirty="0"/>
              </a:p>
            </p:txBody>
          </p:sp>
          <p:cxnSp>
            <p:nvCxnSpPr>
              <p:cNvPr id="25" name="Conector recto de flecha 65">
                <a:extLst>
                  <a:ext uri="{FF2B5EF4-FFF2-40B4-BE49-F238E27FC236}">
                    <a16:creationId xmlns:a16="http://schemas.microsoft.com/office/drawing/2014/main" id="{419436FE-E675-024F-9650-DFB3D4093EA2}"/>
                  </a:ext>
                </a:extLst>
              </p:cNvPr>
              <p:cNvCxnSpPr>
                <a:cxnSpLocks/>
                <a:stCxn id="46" idx="3"/>
                <a:endCxn id="37" idx="1"/>
              </p:cNvCxnSpPr>
              <p:nvPr/>
            </p:nvCxnSpPr>
            <p:spPr>
              <a:xfrm>
                <a:off x="5574317" y="3345036"/>
                <a:ext cx="1326687" cy="170917"/>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65">
                <a:extLst>
                  <a:ext uri="{FF2B5EF4-FFF2-40B4-BE49-F238E27FC236}">
                    <a16:creationId xmlns:a16="http://schemas.microsoft.com/office/drawing/2014/main" id="{60A8CDC2-E02F-7A42-9B5D-D39A0E8F6173}"/>
                  </a:ext>
                </a:extLst>
              </p:cNvPr>
              <p:cNvCxnSpPr>
                <a:cxnSpLocks/>
                <a:stCxn id="47" idx="3"/>
                <a:endCxn id="37" idx="1"/>
              </p:cNvCxnSpPr>
              <p:nvPr/>
            </p:nvCxnSpPr>
            <p:spPr>
              <a:xfrm flipV="1">
                <a:off x="5571724" y="3515953"/>
                <a:ext cx="1329280" cy="327525"/>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451">
                <a:extLst>
                  <a:ext uri="{FF2B5EF4-FFF2-40B4-BE49-F238E27FC236}">
                    <a16:creationId xmlns:a16="http://schemas.microsoft.com/office/drawing/2014/main" id="{D91EFE17-745B-064F-8039-DFFFE1751150}"/>
                  </a:ext>
                </a:extLst>
              </p:cNvPr>
              <p:cNvSpPr txBox="1"/>
              <p:nvPr/>
            </p:nvSpPr>
            <p:spPr>
              <a:xfrm>
                <a:off x="5554397" y="3172210"/>
                <a:ext cx="495464" cy="366785"/>
              </a:xfrm>
              <a:prstGeom prst="rect">
                <a:avLst/>
              </a:prstGeom>
              <a:noFill/>
            </p:spPr>
            <p:txBody>
              <a:bodyPr wrap="square" rtlCol="0">
                <a:spAutoFit/>
              </a:bodyPr>
              <a:lstStyle/>
              <a:p>
                <a:pPr algn="ctr" defTabSz="1280092"/>
                <a:r>
                  <a:rPr lang="es-CO" sz="1000" dirty="0">
                    <a:solidFill>
                      <a:prstClr val="black"/>
                    </a:solidFill>
                  </a:rPr>
                  <a:t>Yes</a:t>
                </a:r>
              </a:p>
            </p:txBody>
          </p:sp>
          <p:cxnSp>
            <p:nvCxnSpPr>
              <p:cNvPr id="28" name="Conector recto de flecha 54">
                <a:extLst>
                  <a:ext uri="{FF2B5EF4-FFF2-40B4-BE49-F238E27FC236}">
                    <a16:creationId xmlns:a16="http://schemas.microsoft.com/office/drawing/2014/main" id="{E18F0E15-84DA-B449-8521-8ACC0D8D4466}"/>
                  </a:ext>
                </a:extLst>
              </p:cNvPr>
              <p:cNvCxnSpPr>
                <a:cxnSpLocks/>
                <a:stCxn id="46" idx="2"/>
                <a:endCxn id="47" idx="0"/>
              </p:cNvCxnSpPr>
              <p:nvPr/>
            </p:nvCxnSpPr>
            <p:spPr>
              <a:xfrm flipH="1">
                <a:off x="5410847" y="3505913"/>
                <a:ext cx="2593" cy="17668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451">
                <a:extLst>
                  <a:ext uri="{FF2B5EF4-FFF2-40B4-BE49-F238E27FC236}">
                    <a16:creationId xmlns:a16="http://schemas.microsoft.com/office/drawing/2014/main" id="{CD02BC34-222D-C445-A98A-372D71D031C1}"/>
                  </a:ext>
                </a:extLst>
              </p:cNvPr>
              <p:cNvSpPr txBox="1"/>
              <p:nvPr/>
            </p:nvSpPr>
            <p:spPr>
              <a:xfrm>
                <a:off x="5385432" y="3434628"/>
                <a:ext cx="390471" cy="366785"/>
              </a:xfrm>
              <a:prstGeom prst="rect">
                <a:avLst/>
              </a:prstGeom>
              <a:noFill/>
            </p:spPr>
            <p:txBody>
              <a:bodyPr wrap="square" rtlCol="0">
                <a:spAutoFit/>
              </a:bodyPr>
              <a:lstStyle/>
              <a:p>
                <a:pPr algn="ctr" defTabSz="1280092"/>
                <a:r>
                  <a:rPr lang="es-CO" sz="1000" dirty="0">
                    <a:solidFill>
                      <a:prstClr val="black"/>
                    </a:solidFill>
                  </a:rPr>
                  <a:t>No</a:t>
                </a:r>
              </a:p>
            </p:txBody>
          </p:sp>
          <p:cxnSp>
            <p:nvCxnSpPr>
              <p:cNvPr id="30" name="Conector recto de flecha 65">
                <a:extLst>
                  <a:ext uri="{FF2B5EF4-FFF2-40B4-BE49-F238E27FC236}">
                    <a16:creationId xmlns:a16="http://schemas.microsoft.com/office/drawing/2014/main" id="{AC5E8F89-55EA-C04B-B847-71AFCA23AE82}"/>
                  </a:ext>
                </a:extLst>
              </p:cNvPr>
              <p:cNvCxnSpPr>
                <a:cxnSpLocks/>
                <a:stCxn id="16" idx="2"/>
                <a:endCxn id="18" idx="0"/>
              </p:cNvCxnSpPr>
              <p:nvPr/>
            </p:nvCxnSpPr>
            <p:spPr>
              <a:xfrm rot="5400000">
                <a:off x="6643904" y="1173014"/>
                <a:ext cx="269353" cy="2739260"/>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65">
                <a:extLst>
                  <a:ext uri="{FF2B5EF4-FFF2-40B4-BE49-F238E27FC236}">
                    <a16:creationId xmlns:a16="http://schemas.microsoft.com/office/drawing/2014/main" id="{E256D134-EC33-F849-BC9E-FF4C8F318330}"/>
                  </a:ext>
                </a:extLst>
              </p:cNvPr>
              <p:cNvCxnSpPr>
                <a:cxnSpLocks/>
                <a:stCxn id="15" idx="2"/>
                <a:endCxn id="18" idx="0"/>
              </p:cNvCxnSpPr>
              <p:nvPr/>
            </p:nvCxnSpPr>
            <p:spPr>
              <a:xfrm rot="16200000" flipH="1">
                <a:off x="5282605" y="2550973"/>
                <a:ext cx="252689" cy="1"/>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65">
                <a:extLst>
                  <a:ext uri="{FF2B5EF4-FFF2-40B4-BE49-F238E27FC236}">
                    <a16:creationId xmlns:a16="http://schemas.microsoft.com/office/drawing/2014/main" id="{199B0DAB-8DDB-A140-A7EB-5C7DC5B06329}"/>
                  </a:ext>
                </a:extLst>
              </p:cNvPr>
              <p:cNvCxnSpPr>
                <a:cxnSpLocks/>
                <a:stCxn id="19" idx="2"/>
                <a:endCxn id="18" idx="0"/>
              </p:cNvCxnSpPr>
              <p:nvPr/>
            </p:nvCxnSpPr>
            <p:spPr>
              <a:xfrm rot="16200000" flipH="1">
                <a:off x="3523890" y="792260"/>
                <a:ext cx="295623" cy="3474496"/>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59">
                <a:extLst>
                  <a:ext uri="{FF2B5EF4-FFF2-40B4-BE49-F238E27FC236}">
                    <a16:creationId xmlns:a16="http://schemas.microsoft.com/office/drawing/2014/main" id="{57A7D21F-F194-2441-B861-C4D905D8790A}"/>
                  </a:ext>
                </a:extLst>
              </p:cNvPr>
              <p:cNvSpPr txBox="1"/>
              <p:nvPr/>
            </p:nvSpPr>
            <p:spPr>
              <a:xfrm>
                <a:off x="3552760" y="4078657"/>
                <a:ext cx="1834287" cy="962812"/>
              </a:xfrm>
              <a:prstGeom prst="rect">
                <a:avLst/>
              </a:prstGeom>
              <a:noFill/>
              <a:ln>
                <a:noFill/>
              </a:ln>
            </p:spPr>
            <p:txBody>
              <a:bodyPr wrap="square">
                <a:spAutoFit/>
              </a:bodyPr>
              <a:lstStyle>
                <a:defPPr>
                  <a:defRPr lang="es-CO"/>
                </a:defPPr>
                <a:lvl1pPr algn="ctr">
                  <a:defRPr sz="1100" b="1">
                    <a:solidFill>
                      <a:prstClr val="black"/>
                    </a:solidFill>
                  </a:defRPr>
                </a:lvl1pPr>
              </a:lstStyle>
              <a:p>
                <a:r>
                  <a:rPr lang="es-ES" sz="900" b="0" dirty="0"/>
                  <a:t>In </a:t>
                </a:r>
                <a:r>
                  <a:rPr lang="es-ES" sz="900" b="0" dirty="0" err="1"/>
                  <a:t>the</a:t>
                </a:r>
                <a:r>
                  <a:rPr lang="es-ES" sz="900" b="0" dirty="0"/>
                  <a:t> </a:t>
                </a:r>
                <a:r>
                  <a:rPr lang="es-ES" sz="900" b="0" dirty="0" err="1"/>
                  <a:t>last</a:t>
                </a:r>
                <a:r>
                  <a:rPr lang="es-ES" sz="900" b="0" dirty="0"/>
                  <a:t> 14 </a:t>
                </a:r>
                <a:r>
                  <a:rPr lang="es-ES" sz="900" b="0" dirty="0" err="1"/>
                  <a:t>days</a:t>
                </a:r>
                <a:r>
                  <a:rPr lang="es-ES" sz="900" b="0" dirty="0"/>
                  <a:t>, </a:t>
                </a:r>
                <a:r>
                  <a:rPr lang="es-ES" sz="900" b="0" dirty="0" err="1"/>
                  <a:t>were</a:t>
                </a:r>
                <a:r>
                  <a:rPr lang="es-ES" sz="900" b="0" dirty="0"/>
                  <a:t> </a:t>
                </a:r>
                <a:r>
                  <a:rPr lang="es-ES" sz="900" b="0" dirty="0" err="1"/>
                  <a:t>you</a:t>
                </a:r>
                <a:r>
                  <a:rPr lang="es-ES" sz="900" b="0" dirty="0"/>
                  <a:t> </a:t>
                </a:r>
                <a:r>
                  <a:rPr lang="es-ES" sz="900" b="0" dirty="0" err="1"/>
                  <a:t>traveling</a:t>
                </a:r>
                <a:r>
                  <a:rPr lang="es-ES" sz="900" b="0" dirty="0"/>
                  <a:t> to a country </a:t>
                </a:r>
                <a:r>
                  <a:rPr lang="es-ES" sz="900" b="0" dirty="0" err="1"/>
                  <a:t>with</a:t>
                </a:r>
                <a:r>
                  <a:rPr lang="es-ES" sz="900" b="0" dirty="0"/>
                  <a:t> active </a:t>
                </a:r>
                <a:r>
                  <a:rPr lang="es-ES" sz="900" b="0" dirty="0" err="1"/>
                  <a:t>circulation</a:t>
                </a:r>
                <a:r>
                  <a:rPr lang="es-ES" sz="900" b="0" dirty="0"/>
                  <a:t> of </a:t>
                </a:r>
                <a:r>
                  <a:rPr lang="es-ES" sz="900" b="0" dirty="0" err="1"/>
                  <a:t>the</a:t>
                </a:r>
                <a:r>
                  <a:rPr lang="es-ES" sz="900" b="0" dirty="0"/>
                  <a:t> virus?</a:t>
                </a:r>
                <a:endParaRPr lang="es-CO" sz="900" b="0" dirty="0"/>
              </a:p>
            </p:txBody>
          </p:sp>
          <p:sp>
            <p:nvSpPr>
              <p:cNvPr id="34" name="CuadroTexto 60">
                <a:extLst>
                  <a:ext uri="{FF2B5EF4-FFF2-40B4-BE49-F238E27FC236}">
                    <a16:creationId xmlns:a16="http://schemas.microsoft.com/office/drawing/2014/main" id="{8E38154A-0A11-BC41-AAA7-F5E48DC833CA}"/>
                  </a:ext>
                </a:extLst>
              </p:cNvPr>
              <p:cNvSpPr txBox="1"/>
              <p:nvPr/>
            </p:nvSpPr>
            <p:spPr>
              <a:xfrm>
                <a:off x="3648163" y="4563051"/>
                <a:ext cx="1676803" cy="962812"/>
              </a:xfrm>
              <a:prstGeom prst="rect">
                <a:avLst/>
              </a:prstGeom>
              <a:noFill/>
              <a:ln>
                <a:noFill/>
              </a:ln>
            </p:spPr>
            <p:txBody>
              <a:bodyPr wrap="square">
                <a:spAutoFit/>
              </a:bodyPr>
              <a:lstStyle>
                <a:defPPr>
                  <a:defRPr lang="es-CO"/>
                </a:defPPr>
                <a:lvl1pPr algn="ctr">
                  <a:defRPr sz="1100" b="1">
                    <a:solidFill>
                      <a:prstClr val="black"/>
                    </a:solidFill>
                  </a:defRPr>
                </a:lvl1pPr>
              </a:lstStyle>
              <a:p>
                <a:r>
                  <a:rPr lang="es-ES" sz="900" b="0" dirty="0" err="1"/>
                  <a:t>Have</a:t>
                </a:r>
                <a:r>
                  <a:rPr lang="es-ES" sz="900" b="0" dirty="0"/>
                  <a:t> </a:t>
                </a:r>
                <a:r>
                  <a:rPr lang="es-ES" sz="900" b="0" dirty="0" err="1"/>
                  <a:t>you</a:t>
                </a:r>
                <a:r>
                  <a:rPr lang="es-ES" sz="900" b="0" dirty="0"/>
                  <a:t> </a:t>
                </a:r>
                <a:r>
                  <a:rPr lang="es-ES" sz="900" b="0" dirty="0" err="1"/>
                  <a:t>had</a:t>
                </a:r>
                <a:r>
                  <a:rPr lang="es-ES" sz="900" b="0" dirty="0"/>
                  <a:t> </a:t>
                </a:r>
                <a:r>
                  <a:rPr lang="es-ES" sz="900" b="0" dirty="0" err="1"/>
                  <a:t>close</a:t>
                </a:r>
                <a:r>
                  <a:rPr lang="es-ES" sz="900" b="0" dirty="0"/>
                  <a:t> </a:t>
                </a:r>
                <a:r>
                  <a:rPr lang="es-ES" sz="900" b="0" dirty="0" err="1"/>
                  <a:t>contact</a:t>
                </a:r>
                <a:r>
                  <a:rPr lang="es-ES" sz="900" b="0" dirty="0"/>
                  <a:t> </a:t>
                </a:r>
                <a:r>
                  <a:rPr lang="es-ES" sz="900" b="0" dirty="0" err="1"/>
                  <a:t>with</a:t>
                </a:r>
                <a:r>
                  <a:rPr lang="es-ES" sz="900" b="0" dirty="0"/>
                  <a:t> a </a:t>
                </a:r>
                <a:r>
                  <a:rPr lang="es-ES" sz="900" b="0" dirty="0" err="1"/>
                  <a:t>person</a:t>
                </a:r>
                <a:r>
                  <a:rPr lang="es-ES" sz="900" b="0" dirty="0"/>
                  <a:t> </a:t>
                </a:r>
                <a:r>
                  <a:rPr lang="es-ES" sz="900" b="0" dirty="0" err="1"/>
                  <a:t>with</a:t>
                </a:r>
                <a:r>
                  <a:rPr lang="es-ES" sz="900" b="0" dirty="0"/>
                  <a:t> a probable </a:t>
                </a:r>
                <a:r>
                  <a:rPr lang="es-ES" sz="900" b="0" dirty="0" err="1"/>
                  <a:t>or</a:t>
                </a:r>
                <a:r>
                  <a:rPr lang="es-ES" sz="900" b="0" dirty="0"/>
                  <a:t> </a:t>
                </a:r>
                <a:r>
                  <a:rPr lang="es-ES" sz="900" b="0" dirty="0" err="1"/>
                  <a:t>confirmed</a:t>
                </a:r>
                <a:r>
                  <a:rPr lang="es-ES" sz="900" b="0" dirty="0"/>
                  <a:t> case of COVID-19?</a:t>
                </a:r>
              </a:p>
            </p:txBody>
          </p:sp>
          <p:cxnSp>
            <p:nvCxnSpPr>
              <p:cNvPr id="35" name="Conector recto de flecha 61">
                <a:extLst>
                  <a:ext uri="{FF2B5EF4-FFF2-40B4-BE49-F238E27FC236}">
                    <a16:creationId xmlns:a16="http://schemas.microsoft.com/office/drawing/2014/main" id="{ED2B4CE0-815B-244E-939E-9925754D3EF2}"/>
                  </a:ext>
                </a:extLst>
              </p:cNvPr>
              <p:cNvCxnSpPr>
                <a:cxnSpLocks/>
                <a:stCxn id="47" idx="2"/>
                <a:endCxn id="48" idx="0"/>
              </p:cNvCxnSpPr>
              <p:nvPr/>
            </p:nvCxnSpPr>
            <p:spPr>
              <a:xfrm>
                <a:off x="5410847" y="4004355"/>
                <a:ext cx="1296" cy="13773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451">
                <a:extLst>
                  <a:ext uri="{FF2B5EF4-FFF2-40B4-BE49-F238E27FC236}">
                    <a16:creationId xmlns:a16="http://schemas.microsoft.com/office/drawing/2014/main" id="{B0F22050-C311-6240-8041-7DFDF065E356}"/>
                  </a:ext>
                </a:extLst>
              </p:cNvPr>
              <p:cNvSpPr txBox="1"/>
              <p:nvPr/>
            </p:nvSpPr>
            <p:spPr>
              <a:xfrm>
                <a:off x="5367041" y="3934598"/>
                <a:ext cx="384203" cy="596027"/>
              </a:xfrm>
              <a:prstGeom prst="rect">
                <a:avLst/>
              </a:prstGeom>
              <a:noFill/>
            </p:spPr>
            <p:txBody>
              <a:bodyPr wrap="square" rtlCol="0">
                <a:spAutoFit/>
              </a:bodyPr>
              <a:lstStyle/>
              <a:p>
                <a:pPr algn="ctr" defTabSz="1280092"/>
                <a:r>
                  <a:rPr lang="es-CO" sz="1000" dirty="0">
                    <a:solidFill>
                      <a:prstClr val="black"/>
                    </a:solidFill>
                  </a:rPr>
                  <a:t>No</a:t>
                </a:r>
              </a:p>
            </p:txBody>
          </p:sp>
          <p:sp>
            <p:nvSpPr>
              <p:cNvPr id="37" name="Rectángulo redondeado 83">
                <a:extLst>
                  <a:ext uri="{FF2B5EF4-FFF2-40B4-BE49-F238E27FC236}">
                    <a16:creationId xmlns:a16="http://schemas.microsoft.com/office/drawing/2014/main" id="{1E2C534A-6EDC-7D4D-805C-8212D7E9C4D5}"/>
                  </a:ext>
                </a:extLst>
              </p:cNvPr>
              <p:cNvSpPr/>
              <p:nvPr/>
            </p:nvSpPr>
            <p:spPr>
              <a:xfrm>
                <a:off x="6901004" y="2979091"/>
                <a:ext cx="2494412" cy="1073724"/>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000" dirty="0">
                    <a:solidFill>
                      <a:schemeClr val="tx1"/>
                    </a:solidFill>
                  </a:rPr>
                  <a:t>Recommend the use of face masks for any of the symptoms of: runny nose, sneezing, general discomfort, headache, muscle pain, sore throat</a:t>
                </a:r>
              </a:p>
            </p:txBody>
          </p:sp>
          <p:sp>
            <p:nvSpPr>
              <p:cNvPr id="38" name="Rectángulo redondeado 83">
                <a:extLst>
                  <a:ext uri="{FF2B5EF4-FFF2-40B4-BE49-F238E27FC236}">
                    <a16:creationId xmlns:a16="http://schemas.microsoft.com/office/drawing/2014/main" id="{9A563D2D-AD68-DE42-8BCF-3338C8E1676E}"/>
                  </a:ext>
                </a:extLst>
              </p:cNvPr>
              <p:cNvSpPr/>
              <p:nvPr/>
            </p:nvSpPr>
            <p:spPr>
              <a:xfrm>
                <a:off x="6893862" y="5064478"/>
                <a:ext cx="2518569" cy="682731"/>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000" dirty="0">
                    <a:solidFill>
                      <a:schemeClr val="tx1"/>
                    </a:solidFill>
                  </a:rPr>
                  <a:t>Call the designated lines for reporting cases</a:t>
                </a:r>
              </a:p>
            </p:txBody>
          </p:sp>
          <p:cxnSp>
            <p:nvCxnSpPr>
              <p:cNvPr id="39" name="Conector recto de flecha 65">
                <a:extLst>
                  <a:ext uri="{FF2B5EF4-FFF2-40B4-BE49-F238E27FC236}">
                    <a16:creationId xmlns:a16="http://schemas.microsoft.com/office/drawing/2014/main" id="{26CB847D-A302-954B-8D83-A71EF7798B98}"/>
                  </a:ext>
                </a:extLst>
              </p:cNvPr>
              <p:cNvCxnSpPr>
                <a:cxnSpLocks/>
                <a:stCxn id="48" idx="3"/>
                <a:endCxn id="23" idx="1"/>
              </p:cNvCxnSpPr>
              <p:nvPr/>
            </p:nvCxnSpPr>
            <p:spPr>
              <a:xfrm>
                <a:off x="5573020" y="4302969"/>
                <a:ext cx="1327984" cy="272561"/>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66">
                <a:extLst>
                  <a:ext uri="{FF2B5EF4-FFF2-40B4-BE49-F238E27FC236}">
                    <a16:creationId xmlns:a16="http://schemas.microsoft.com/office/drawing/2014/main" id="{ECB187D7-A1CA-1F47-949E-4809D1FABBB4}"/>
                  </a:ext>
                </a:extLst>
              </p:cNvPr>
              <p:cNvCxnSpPr>
                <a:cxnSpLocks/>
                <a:stCxn id="37" idx="2"/>
                <a:endCxn id="23" idx="0"/>
              </p:cNvCxnSpPr>
              <p:nvPr/>
            </p:nvCxnSpPr>
            <p:spPr>
              <a:xfrm>
                <a:off x="8148210" y="4052815"/>
                <a:ext cx="4806" cy="24150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67">
                <a:extLst>
                  <a:ext uri="{FF2B5EF4-FFF2-40B4-BE49-F238E27FC236}">
                    <a16:creationId xmlns:a16="http://schemas.microsoft.com/office/drawing/2014/main" id="{C0EA3C56-56D1-5144-A675-B63A3DF3ED97}"/>
                  </a:ext>
                </a:extLst>
              </p:cNvPr>
              <p:cNvCxnSpPr>
                <a:cxnSpLocks/>
                <a:stCxn id="23" idx="2"/>
                <a:endCxn id="38" idx="0"/>
              </p:cNvCxnSpPr>
              <p:nvPr/>
            </p:nvCxnSpPr>
            <p:spPr>
              <a:xfrm>
                <a:off x="8153016" y="4856745"/>
                <a:ext cx="131" cy="20773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68">
                <a:extLst>
                  <a:ext uri="{FF2B5EF4-FFF2-40B4-BE49-F238E27FC236}">
                    <a16:creationId xmlns:a16="http://schemas.microsoft.com/office/drawing/2014/main" id="{317F430C-CE12-F541-A640-D45F02B879B4}"/>
                  </a:ext>
                </a:extLst>
              </p:cNvPr>
              <p:cNvCxnSpPr>
                <a:cxnSpLocks/>
                <a:stCxn id="18" idx="2"/>
                <a:endCxn id="46" idx="0"/>
              </p:cNvCxnSpPr>
              <p:nvPr/>
            </p:nvCxnSpPr>
            <p:spPr>
              <a:xfrm>
                <a:off x="5408950" y="2999268"/>
                <a:ext cx="4490" cy="18489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3" name="CuadroTexto 451">
                <a:extLst>
                  <a:ext uri="{FF2B5EF4-FFF2-40B4-BE49-F238E27FC236}">
                    <a16:creationId xmlns:a16="http://schemas.microsoft.com/office/drawing/2014/main" id="{4B173D78-D50C-2144-8F1E-D164D21F6A1D}"/>
                  </a:ext>
                </a:extLst>
              </p:cNvPr>
              <p:cNvSpPr txBox="1"/>
              <p:nvPr/>
            </p:nvSpPr>
            <p:spPr>
              <a:xfrm>
                <a:off x="5237657" y="4417566"/>
                <a:ext cx="684163" cy="366785"/>
              </a:xfrm>
              <a:prstGeom prst="rect">
                <a:avLst/>
              </a:prstGeom>
              <a:noFill/>
            </p:spPr>
            <p:txBody>
              <a:bodyPr wrap="square" rtlCol="0">
                <a:spAutoFit/>
              </a:bodyPr>
              <a:lstStyle/>
              <a:p>
                <a:pPr algn="ctr" defTabSz="1280092"/>
                <a:r>
                  <a:rPr lang="es-CO" sz="1000" dirty="0">
                    <a:solidFill>
                      <a:prstClr val="black"/>
                    </a:solidFill>
                  </a:rPr>
                  <a:t>No</a:t>
                </a:r>
              </a:p>
            </p:txBody>
          </p:sp>
          <p:cxnSp>
            <p:nvCxnSpPr>
              <p:cNvPr id="44" name="Conector recto de flecha 65">
                <a:extLst>
                  <a:ext uri="{FF2B5EF4-FFF2-40B4-BE49-F238E27FC236}">
                    <a16:creationId xmlns:a16="http://schemas.microsoft.com/office/drawing/2014/main" id="{FBF16DA2-FA4B-1D49-B05C-C80005ED8221}"/>
                  </a:ext>
                </a:extLst>
              </p:cNvPr>
              <p:cNvCxnSpPr>
                <a:cxnSpLocks/>
                <a:stCxn id="50" idx="3"/>
                <a:endCxn id="23" idx="1"/>
              </p:cNvCxnSpPr>
              <p:nvPr/>
            </p:nvCxnSpPr>
            <p:spPr>
              <a:xfrm flipV="1">
                <a:off x="5569827" y="4575530"/>
                <a:ext cx="1331177" cy="220876"/>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Rectángulo redondeado 83">
                <a:extLst>
                  <a:ext uri="{FF2B5EF4-FFF2-40B4-BE49-F238E27FC236}">
                    <a16:creationId xmlns:a16="http://schemas.microsoft.com/office/drawing/2014/main" id="{8FDB3D1A-97A1-BB4F-B045-9E406A97BD54}"/>
                  </a:ext>
                </a:extLst>
              </p:cNvPr>
              <p:cNvSpPr/>
              <p:nvPr/>
            </p:nvSpPr>
            <p:spPr>
              <a:xfrm>
                <a:off x="4696317" y="5175012"/>
                <a:ext cx="1431651" cy="461665"/>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000" dirty="0">
                    <a:solidFill>
                      <a:schemeClr val="tx1"/>
                    </a:solidFill>
                  </a:rPr>
                  <a:t>Strengthen self-care measures</a:t>
                </a:r>
              </a:p>
            </p:txBody>
          </p:sp>
          <p:sp>
            <p:nvSpPr>
              <p:cNvPr id="46" name="Rombo 72">
                <a:extLst>
                  <a:ext uri="{FF2B5EF4-FFF2-40B4-BE49-F238E27FC236}">
                    <a16:creationId xmlns:a16="http://schemas.microsoft.com/office/drawing/2014/main" id="{DB75B6B2-3454-6C4A-8796-4CBBD24F155C}"/>
                  </a:ext>
                </a:extLst>
              </p:cNvPr>
              <p:cNvSpPr/>
              <p:nvPr/>
            </p:nvSpPr>
            <p:spPr>
              <a:xfrm>
                <a:off x="5252563" y="3184159"/>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sp>
            <p:nvSpPr>
              <p:cNvPr id="47" name="Rombo 73">
                <a:extLst>
                  <a:ext uri="{FF2B5EF4-FFF2-40B4-BE49-F238E27FC236}">
                    <a16:creationId xmlns:a16="http://schemas.microsoft.com/office/drawing/2014/main" id="{3BDA55BF-ABB9-4E42-AB0C-946316780E5A}"/>
                  </a:ext>
                </a:extLst>
              </p:cNvPr>
              <p:cNvSpPr/>
              <p:nvPr/>
            </p:nvSpPr>
            <p:spPr>
              <a:xfrm>
                <a:off x="5249970" y="3682601"/>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sp>
            <p:nvSpPr>
              <p:cNvPr id="48" name="Rombo 74">
                <a:extLst>
                  <a:ext uri="{FF2B5EF4-FFF2-40B4-BE49-F238E27FC236}">
                    <a16:creationId xmlns:a16="http://schemas.microsoft.com/office/drawing/2014/main" id="{EDAF7699-F13F-6F4F-A9C9-9EA238679850}"/>
                  </a:ext>
                </a:extLst>
              </p:cNvPr>
              <p:cNvSpPr/>
              <p:nvPr/>
            </p:nvSpPr>
            <p:spPr>
              <a:xfrm>
                <a:off x="5251266" y="4142092"/>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cxnSp>
            <p:nvCxnSpPr>
              <p:cNvPr id="49" name="Conector recto de flecha 75">
                <a:extLst>
                  <a:ext uri="{FF2B5EF4-FFF2-40B4-BE49-F238E27FC236}">
                    <a16:creationId xmlns:a16="http://schemas.microsoft.com/office/drawing/2014/main" id="{706476B2-AAA4-994D-83B1-8625DEE444E3}"/>
                  </a:ext>
                </a:extLst>
              </p:cNvPr>
              <p:cNvCxnSpPr>
                <a:cxnSpLocks/>
                <a:stCxn id="48" idx="2"/>
                <a:endCxn id="50" idx="0"/>
              </p:cNvCxnSpPr>
              <p:nvPr/>
            </p:nvCxnSpPr>
            <p:spPr>
              <a:xfrm flipH="1">
                <a:off x="5408950" y="4463846"/>
                <a:ext cx="3193" cy="17168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Rombo 76">
                <a:extLst>
                  <a:ext uri="{FF2B5EF4-FFF2-40B4-BE49-F238E27FC236}">
                    <a16:creationId xmlns:a16="http://schemas.microsoft.com/office/drawing/2014/main" id="{C6298E59-59E9-1040-B708-9977F2C3CF3E}"/>
                  </a:ext>
                </a:extLst>
              </p:cNvPr>
              <p:cNvSpPr/>
              <p:nvPr/>
            </p:nvSpPr>
            <p:spPr>
              <a:xfrm>
                <a:off x="5248073" y="4635529"/>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cxnSp>
            <p:nvCxnSpPr>
              <p:cNvPr id="51" name="Conector recto de flecha 77">
                <a:extLst>
                  <a:ext uri="{FF2B5EF4-FFF2-40B4-BE49-F238E27FC236}">
                    <a16:creationId xmlns:a16="http://schemas.microsoft.com/office/drawing/2014/main" id="{1FB96489-F3E6-FA48-87A2-14404FEFAB40}"/>
                  </a:ext>
                </a:extLst>
              </p:cNvPr>
              <p:cNvCxnSpPr>
                <a:cxnSpLocks/>
                <a:stCxn id="50" idx="2"/>
                <a:endCxn id="45" idx="0"/>
              </p:cNvCxnSpPr>
              <p:nvPr/>
            </p:nvCxnSpPr>
            <p:spPr>
              <a:xfrm>
                <a:off x="5408950" y="4957283"/>
                <a:ext cx="3193" cy="21772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CuadroTexto 451">
                <a:extLst>
                  <a:ext uri="{FF2B5EF4-FFF2-40B4-BE49-F238E27FC236}">
                    <a16:creationId xmlns:a16="http://schemas.microsoft.com/office/drawing/2014/main" id="{7CAF6550-D7CF-144A-96EC-A49834B30C6B}"/>
                  </a:ext>
                </a:extLst>
              </p:cNvPr>
              <p:cNvSpPr txBox="1"/>
              <p:nvPr/>
            </p:nvSpPr>
            <p:spPr>
              <a:xfrm>
                <a:off x="5217060" y="4938043"/>
                <a:ext cx="684163" cy="366785"/>
              </a:xfrm>
              <a:prstGeom prst="rect">
                <a:avLst/>
              </a:prstGeom>
              <a:noFill/>
            </p:spPr>
            <p:txBody>
              <a:bodyPr wrap="square" rtlCol="0">
                <a:spAutoFit/>
              </a:bodyPr>
              <a:lstStyle/>
              <a:p>
                <a:pPr algn="ctr" defTabSz="1280092"/>
                <a:r>
                  <a:rPr lang="es-CO" sz="1000" dirty="0">
                    <a:solidFill>
                      <a:prstClr val="black"/>
                    </a:solidFill>
                  </a:rPr>
                  <a:t>No</a:t>
                </a:r>
              </a:p>
            </p:txBody>
          </p:sp>
          <p:cxnSp>
            <p:nvCxnSpPr>
              <p:cNvPr id="53" name="Conector recto de flecha 65">
                <a:extLst>
                  <a:ext uri="{FF2B5EF4-FFF2-40B4-BE49-F238E27FC236}">
                    <a16:creationId xmlns:a16="http://schemas.microsoft.com/office/drawing/2014/main" id="{8C9C3753-B986-0543-A9EE-1EEA54157094}"/>
                  </a:ext>
                </a:extLst>
              </p:cNvPr>
              <p:cNvCxnSpPr>
                <a:cxnSpLocks/>
                <a:stCxn id="38" idx="1"/>
                <a:endCxn id="45" idx="3"/>
              </p:cNvCxnSpPr>
              <p:nvPr/>
            </p:nvCxnSpPr>
            <p:spPr>
              <a:xfrm flipH="1">
                <a:off x="6127968" y="5405844"/>
                <a:ext cx="765894" cy="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o 81">
                <a:extLst>
                  <a:ext uri="{FF2B5EF4-FFF2-40B4-BE49-F238E27FC236}">
                    <a16:creationId xmlns:a16="http://schemas.microsoft.com/office/drawing/2014/main" id="{0182772B-B6D6-BD48-B984-98E29B9FDAB9}"/>
                  </a:ext>
                </a:extLst>
              </p:cNvPr>
              <p:cNvGrpSpPr/>
              <p:nvPr/>
            </p:nvGrpSpPr>
            <p:grpSpPr>
              <a:xfrm>
                <a:off x="139179" y="3143546"/>
                <a:ext cx="3464149" cy="2374687"/>
                <a:chOff x="139179" y="3143546"/>
                <a:chExt cx="3464149" cy="2374687"/>
              </a:xfrm>
            </p:grpSpPr>
            <p:sp>
              <p:nvSpPr>
                <p:cNvPr id="58" name="Rectángulo redondeado 1">
                  <a:extLst>
                    <a:ext uri="{FF2B5EF4-FFF2-40B4-BE49-F238E27FC236}">
                      <a16:creationId xmlns:a16="http://schemas.microsoft.com/office/drawing/2014/main" id="{0AF7757D-D9B8-814F-B7D9-BAF10F74D9BA}"/>
                    </a:ext>
                  </a:extLst>
                </p:cNvPr>
                <p:cNvSpPr/>
                <p:nvPr/>
              </p:nvSpPr>
              <p:spPr>
                <a:xfrm>
                  <a:off x="1931801" y="3143546"/>
                  <a:ext cx="894413" cy="245333"/>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800" dirty="0">
                      <a:solidFill>
                        <a:schemeClr val="tx1"/>
                      </a:solidFill>
                    </a:rPr>
                    <a:t>¿Fever?</a:t>
                  </a:r>
                </a:p>
              </p:txBody>
            </p:sp>
            <p:cxnSp>
              <p:nvCxnSpPr>
                <p:cNvPr id="59" name="Conector recto de flecha 88">
                  <a:extLst>
                    <a:ext uri="{FF2B5EF4-FFF2-40B4-BE49-F238E27FC236}">
                      <a16:creationId xmlns:a16="http://schemas.microsoft.com/office/drawing/2014/main" id="{A8FF0D1E-9D71-424A-AE59-6069399E52EC}"/>
                    </a:ext>
                  </a:extLst>
                </p:cNvPr>
                <p:cNvCxnSpPr>
                  <a:cxnSpLocks/>
                  <a:stCxn id="58" idx="2"/>
                  <a:endCxn id="71" idx="0"/>
                </p:cNvCxnSpPr>
                <p:nvPr/>
              </p:nvCxnSpPr>
              <p:spPr>
                <a:xfrm>
                  <a:off x="2379008" y="3388879"/>
                  <a:ext cx="3451" cy="16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uadroTexto 90">
                  <a:extLst>
                    <a:ext uri="{FF2B5EF4-FFF2-40B4-BE49-F238E27FC236}">
                      <a16:creationId xmlns:a16="http://schemas.microsoft.com/office/drawing/2014/main" id="{136EBEC3-9B10-4240-B8C4-251135405F0C}"/>
                    </a:ext>
                  </a:extLst>
                </p:cNvPr>
                <p:cNvSpPr txBox="1"/>
                <p:nvPr/>
              </p:nvSpPr>
              <p:spPr>
                <a:xfrm>
                  <a:off x="2422589" y="3506474"/>
                  <a:ext cx="1180739" cy="871115"/>
                </a:xfrm>
                <a:prstGeom prst="rect">
                  <a:avLst/>
                </a:prstGeom>
              </p:spPr>
              <p:txBody>
                <a:bodyPr wrap="square">
                  <a:spAutoFit/>
                </a:bodyPr>
                <a:lstStyle>
                  <a:defPPr>
                    <a:defRPr lang="es-CO"/>
                  </a:defPPr>
                  <a:lvl1pPr algn="ctr">
                    <a:defRPr sz="1100" b="1">
                      <a:solidFill>
                        <a:prstClr val="black"/>
                      </a:solidFill>
                    </a:defRPr>
                  </a:lvl1pPr>
                </a:lstStyle>
                <a:p>
                  <a:r>
                    <a:rPr lang="es-CO" sz="800" b="0" dirty="0">
                      <a:solidFill>
                        <a:schemeClr val="tx1"/>
                      </a:solidFill>
                    </a:rPr>
                    <a:t>Have you had a sensation of increased body temperature?</a:t>
                  </a:r>
                </a:p>
              </p:txBody>
            </p:sp>
            <p:cxnSp>
              <p:nvCxnSpPr>
                <p:cNvPr id="61" name="Conector recto de flecha 91">
                  <a:extLst>
                    <a:ext uri="{FF2B5EF4-FFF2-40B4-BE49-F238E27FC236}">
                      <a16:creationId xmlns:a16="http://schemas.microsoft.com/office/drawing/2014/main" id="{99A1720F-A211-2548-8446-5346F43CA150}"/>
                    </a:ext>
                  </a:extLst>
                </p:cNvPr>
                <p:cNvCxnSpPr>
                  <a:cxnSpLocks/>
                  <a:stCxn id="71" idx="2"/>
                  <a:endCxn id="73" idx="0"/>
                </p:cNvCxnSpPr>
                <p:nvPr/>
              </p:nvCxnSpPr>
              <p:spPr>
                <a:xfrm flipH="1">
                  <a:off x="2379008" y="3875390"/>
                  <a:ext cx="3451" cy="289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uadroTexto 92">
                  <a:extLst>
                    <a:ext uri="{FF2B5EF4-FFF2-40B4-BE49-F238E27FC236}">
                      <a16:creationId xmlns:a16="http://schemas.microsoft.com/office/drawing/2014/main" id="{57968B98-AB04-EC45-97CD-03DC9DC842BF}"/>
                    </a:ext>
                  </a:extLst>
                </p:cNvPr>
                <p:cNvSpPr txBox="1"/>
                <p:nvPr/>
              </p:nvSpPr>
              <p:spPr>
                <a:xfrm>
                  <a:off x="2483047" y="4108037"/>
                  <a:ext cx="1074455" cy="871115"/>
                </a:xfrm>
                <a:prstGeom prst="rect">
                  <a:avLst/>
                </a:prstGeom>
              </p:spPr>
              <p:txBody>
                <a:bodyPr wrap="square">
                  <a:spAutoFit/>
                </a:bodyPr>
                <a:lstStyle>
                  <a:defPPr>
                    <a:defRPr lang="es-CO"/>
                  </a:defPPr>
                  <a:lvl1pPr algn="ctr">
                    <a:defRPr sz="1100" b="1">
                      <a:solidFill>
                        <a:prstClr val="black"/>
                      </a:solidFill>
                    </a:defRPr>
                  </a:lvl1pPr>
                </a:lstStyle>
                <a:p>
                  <a:r>
                    <a:rPr lang="es-CO" sz="800" b="0" dirty="0">
                      <a:solidFill>
                        <a:schemeClr val="tx1"/>
                      </a:solidFill>
                    </a:rPr>
                    <a:t>Was the temperature measured with a thermometer?</a:t>
                  </a:r>
                </a:p>
              </p:txBody>
            </p:sp>
            <p:sp>
              <p:nvSpPr>
                <p:cNvPr id="63" name="CuadroTexto 93">
                  <a:extLst>
                    <a:ext uri="{FF2B5EF4-FFF2-40B4-BE49-F238E27FC236}">
                      <a16:creationId xmlns:a16="http://schemas.microsoft.com/office/drawing/2014/main" id="{F3189C2E-1292-2346-BF7D-B158E7C9849D}"/>
                    </a:ext>
                  </a:extLst>
                </p:cNvPr>
                <p:cNvSpPr txBox="1"/>
                <p:nvPr/>
              </p:nvSpPr>
              <p:spPr>
                <a:xfrm>
                  <a:off x="2441255" y="4647118"/>
                  <a:ext cx="1007081" cy="871115"/>
                </a:xfrm>
                <a:prstGeom prst="rect">
                  <a:avLst/>
                </a:prstGeom>
              </p:spPr>
              <p:txBody>
                <a:bodyPr wrap="square">
                  <a:spAutoFit/>
                </a:bodyPr>
                <a:lstStyle>
                  <a:defPPr>
                    <a:defRPr lang="es-CO"/>
                  </a:defPPr>
                  <a:lvl1pPr algn="ctr">
                    <a:defRPr sz="1100" b="1">
                      <a:solidFill>
                        <a:prstClr val="black"/>
                      </a:solidFill>
                    </a:defRPr>
                  </a:lvl1pPr>
                </a:lstStyle>
                <a:p>
                  <a:r>
                    <a:rPr lang="es-CO" sz="800" b="0" dirty="0">
                      <a:solidFill>
                        <a:schemeClr val="tx1"/>
                      </a:solidFill>
                    </a:rPr>
                    <a:t>Is the temperature value greater than 37.3 ° C?</a:t>
                  </a:r>
                </a:p>
              </p:txBody>
            </p:sp>
            <p:sp>
              <p:nvSpPr>
                <p:cNvPr id="64" name="CuadroTexto 451">
                  <a:extLst>
                    <a:ext uri="{FF2B5EF4-FFF2-40B4-BE49-F238E27FC236}">
                      <a16:creationId xmlns:a16="http://schemas.microsoft.com/office/drawing/2014/main" id="{527D004F-121F-7A4E-BECE-C3D45850B9E6}"/>
                    </a:ext>
                  </a:extLst>
                </p:cNvPr>
                <p:cNvSpPr txBox="1"/>
                <p:nvPr/>
              </p:nvSpPr>
              <p:spPr>
                <a:xfrm>
                  <a:off x="1981143" y="3848655"/>
                  <a:ext cx="472425" cy="320938"/>
                </a:xfrm>
                <a:prstGeom prst="rect">
                  <a:avLst/>
                </a:prstGeom>
                <a:noFill/>
              </p:spPr>
              <p:txBody>
                <a:bodyPr wrap="square" rtlCol="0">
                  <a:spAutoFit/>
                </a:bodyPr>
                <a:lstStyle/>
                <a:p>
                  <a:pPr algn="ctr" defTabSz="1280092"/>
                  <a:r>
                    <a:rPr lang="es-CO" sz="800" dirty="0"/>
                    <a:t>Yes</a:t>
                  </a:r>
                </a:p>
              </p:txBody>
            </p:sp>
            <p:sp>
              <p:nvSpPr>
                <p:cNvPr id="65" name="Rectángulo redondeado 1">
                  <a:extLst>
                    <a:ext uri="{FF2B5EF4-FFF2-40B4-BE49-F238E27FC236}">
                      <a16:creationId xmlns:a16="http://schemas.microsoft.com/office/drawing/2014/main" id="{9D8A3F3F-69F8-7D47-A0C5-46D4D051C742}"/>
                    </a:ext>
                  </a:extLst>
                </p:cNvPr>
                <p:cNvSpPr/>
                <p:nvPr/>
              </p:nvSpPr>
              <p:spPr>
                <a:xfrm>
                  <a:off x="1868503" y="5275995"/>
                  <a:ext cx="1046451" cy="234097"/>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800" dirty="0">
                      <a:solidFill>
                        <a:schemeClr val="tx1"/>
                      </a:solidFill>
                    </a:rPr>
                    <a:t>Fever confirmed</a:t>
                  </a:r>
                </a:p>
              </p:txBody>
            </p:sp>
            <p:sp>
              <p:nvSpPr>
                <p:cNvPr id="66" name="Rectángulo redondeado 1">
                  <a:extLst>
                    <a:ext uri="{FF2B5EF4-FFF2-40B4-BE49-F238E27FC236}">
                      <a16:creationId xmlns:a16="http://schemas.microsoft.com/office/drawing/2014/main" id="{93EAC20B-7398-174B-AACB-5BB181457F69}"/>
                    </a:ext>
                  </a:extLst>
                </p:cNvPr>
                <p:cNvSpPr/>
                <p:nvPr/>
              </p:nvSpPr>
              <p:spPr>
                <a:xfrm>
                  <a:off x="823988" y="4767173"/>
                  <a:ext cx="842097" cy="231751"/>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800" dirty="0">
                      <a:solidFill>
                        <a:schemeClr val="tx1"/>
                      </a:solidFill>
                    </a:rPr>
                    <a:t>Measure body temperature</a:t>
                  </a:r>
                </a:p>
              </p:txBody>
            </p:sp>
            <p:sp>
              <p:nvSpPr>
                <p:cNvPr id="67" name="CuadroTexto 451">
                  <a:extLst>
                    <a:ext uri="{FF2B5EF4-FFF2-40B4-BE49-F238E27FC236}">
                      <a16:creationId xmlns:a16="http://schemas.microsoft.com/office/drawing/2014/main" id="{E4FC004E-D8DE-DF43-A331-4BB3C495C0E4}"/>
                    </a:ext>
                  </a:extLst>
                </p:cNvPr>
                <p:cNvSpPr txBox="1"/>
                <p:nvPr/>
              </p:nvSpPr>
              <p:spPr>
                <a:xfrm>
                  <a:off x="1781479" y="3537642"/>
                  <a:ext cx="331910" cy="504330"/>
                </a:xfrm>
                <a:prstGeom prst="rect">
                  <a:avLst/>
                </a:prstGeom>
                <a:noFill/>
              </p:spPr>
              <p:txBody>
                <a:bodyPr wrap="square" rtlCol="0">
                  <a:spAutoFit/>
                </a:bodyPr>
                <a:lstStyle/>
                <a:p>
                  <a:pPr algn="ctr" defTabSz="1280092"/>
                  <a:r>
                    <a:rPr lang="es-CO" sz="800" dirty="0"/>
                    <a:t>No</a:t>
                  </a:r>
                </a:p>
              </p:txBody>
            </p:sp>
            <p:cxnSp>
              <p:nvCxnSpPr>
                <p:cNvPr id="68" name="Conector angular 99">
                  <a:extLst>
                    <a:ext uri="{FF2B5EF4-FFF2-40B4-BE49-F238E27FC236}">
                      <a16:creationId xmlns:a16="http://schemas.microsoft.com/office/drawing/2014/main" id="{C896FAA9-DFB3-8B47-8D4A-98BE22CA1778}"/>
                    </a:ext>
                  </a:extLst>
                </p:cNvPr>
                <p:cNvCxnSpPr>
                  <a:cxnSpLocks/>
                  <a:stCxn id="71" idx="1"/>
                  <a:endCxn id="72" idx="3"/>
                </p:cNvCxnSpPr>
                <p:nvPr/>
              </p:nvCxnSpPr>
              <p:spPr>
                <a:xfrm rot="10800000" flipV="1">
                  <a:off x="1406986" y="3714512"/>
                  <a:ext cx="814597" cy="37585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ángulo redondeado 1">
                  <a:extLst>
                    <a:ext uri="{FF2B5EF4-FFF2-40B4-BE49-F238E27FC236}">
                      <a16:creationId xmlns:a16="http://schemas.microsoft.com/office/drawing/2014/main" id="{20AA3A97-855D-E64C-9E84-88EBF0595F55}"/>
                    </a:ext>
                  </a:extLst>
                </p:cNvPr>
                <p:cNvSpPr/>
                <p:nvPr/>
              </p:nvSpPr>
              <p:spPr>
                <a:xfrm>
                  <a:off x="693269" y="3403957"/>
                  <a:ext cx="1102742" cy="270250"/>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800" dirty="0">
                      <a:solidFill>
                        <a:schemeClr val="tx1"/>
                      </a:solidFill>
                    </a:rPr>
                    <a:t>Evaluate other symptoms</a:t>
                  </a:r>
                </a:p>
              </p:txBody>
            </p:sp>
            <p:cxnSp>
              <p:nvCxnSpPr>
                <p:cNvPr id="70" name="Conector recto de flecha 102">
                  <a:extLst>
                    <a:ext uri="{FF2B5EF4-FFF2-40B4-BE49-F238E27FC236}">
                      <a16:creationId xmlns:a16="http://schemas.microsoft.com/office/drawing/2014/main" id="{BF047025-2637-8644-8929-B88109BA0DE6}"/>
                    </a:ext>
                  </a:extLst>
                </p:cNvPr>
                <p:cNvCxnSpPr>
                  <a:cxnSpLocks/>
                  <a:stCxn id="72" idx="0"/>
                  <a:endCxn id="69" idx="2"/>
                </p:cNvCxnSpPr>
                <p:nvPr/>
              </p:nvCxnSpPr>
              <p:spPr>
                <a:xfrm flipH="1" flipV="1">
                  <a:off x="1244640" y="3674207"/>
                  <a:ext cx="1468" cy="255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ombo 103">
                  <a:extLst>
                    <a:ext uri="{FF2B5EF4-FFF2-40B4-BE49-F238E27FC236}">
                      <a16:creationId xmlns:a16="http://schemas.microsoft.com/office/drawing/2014/main" id="{16D6CEA3-7017-E94C-A5CE-D38F13F99B58}"/>
                    </a:ext>
                  </a:extLst>
                </p:cNvPr>
                <p:cNvSpPr/>
                <p:nvPr/>
              </p:nvSpPr>
              <p:spPr>
                <a:xfrm>
                  <a:off x="2221582" y="3553636"/>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sp>
              <p:nvSpPr>
                <p:cNvPr id="72" name="Rombo 104">
                  <a:extLst>
                    <a:ext uri="{FF2B5EF4-FFF2-40B4-BE49-F238E27FC236}">
                      <a16:creationId xmlns:a16="http://schemas.microsoft.com/office/drawing/2014/main" id="{41225EAD-AE9D-C64A-9B35-8CD3110D5F81}"/>
                    </a:ext>
                  </a:extLst>
                </p:cNvPr>
                <p:cNvSpPr/>
                <p:nvPr/>
              </p:nvSpPr>
              <p:spPr>
                <a:xfrm>
                  <a:off x="1085231" y="3929489"/>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sp>
              <p:nvSpPr>
                <p:cNvPr id="73" name="Rombo 105">
                  <a:extLst>
                    <a:ext uri="{FF2B5EF4-FFF2-40B4-BE49-F238E27FC236}">
                      <a16:creationId xmlns:a16="http://schemas.microsoft.com/office/drawing/2014/main" id="{9A1FDC4E-960D-5647-A050-6AA0E497CD87}"/>
                    </a:ext>
                  </a:extLst>
                </p:cNvPr>
                <p:cNvSpPr/>
                <p:nvPr/>
              </p:nvSpPr>
              <p:spPr>
                <a:xfrm>
                  <a:off x="2218131" y="4165386"/>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cxnSp>
              <p:nvCxnSpPr>
                <p:cNvPr id="74" name="Conector angular 106">
                  <a:extLst>
                    <a:ext uri="{FF2B5EF4-FFF2-40B4-BE49-F238E27FC236}">
                      <a16:creationId xmlns:a16="http://schemas.microsoft.com/office/drawing/2014/main" id="{8D6796B2-5B9C-D442-85FB-90A807547DE6}"/>
                    </a:ext>
                  </a:extLst>
                </p:cNvPr>
                <p:cNvCxnSpPr>
                  <a:cxnSpLocks/>
                  <a:stCxn id="73" idx="1"/>
                  <a:endCxn id="72" idx="3"/>
                </p:cNvCxnSpPr>
                <p:nvPr/>
              </p:nvCxnSpPr>
              <p:spPr>
                <a:xfrm rot="10800000">
                  <a:off x="1406985" y="4090367"/>
                  <a:ext cx="811146" cy="23589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Rombo 107">
                  <a:extLst>
                    <a:ext uri="{FF2B5EF4-FFF2-40B4-BE49-F238E27FC236}">
                      <a16:creationId xmlns:a16="http://schemas.microsoft.com/office/drawing/2014/main" id="{C71728DB-666A-164E-9D64-579C06304C51}"/>
                    </a:ext>
                  </a:extLst>
                </p:cNvPr>
                <p:cNvSpPr/>
                <p:nvPr/>
              </p:nvSpPr>
              <p:spPr>
                <a:xfrm>
                  <a:off x="2226607" y="4724184"/>
                  <a:ext cx="321754" cy="321754"/>
                </a:xfrm>
                <a:prstGeom prst="diamond">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00"/>
                </a:p>
              </p:txBody>
            </p:sp>
            <p:cxnSp>
              <p:nvCxnSpPr>
                <p:cNvPr id="76" name="Conector recto de flecha 109">
                  <a:extLst>
                    <a:ext uri="{FF2B5EF4-FFF2-40B4-BE49-F238E27FC236}">
                      <a16:creationId xmlns:a16="http://schemas.microsoft.com/office/drawing/2014/main" id="{4B665624-B749-534D-9F7F-547EAF884D1D}"/>
                    </a:ext>
                  </a:extLst>
                </p:cNvPr>
                <p:cNvCxnSpPr>
                  <a:cxnSpLocks/>
                  <a:stCxn id="73" idx="2"/>
                  <a:endCxn id="75" idx="0"/>
                </p:cNvCxnSpPr>
                <p:nvPr/>
              </p:nvCxnSpPr>
              <p:spPr>
                <a:xfrm>
                  <a:off x="2379008" y="4487140"/>
                  <a:ext cx="8476" cy="237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110">
                  <a:extLst>
                    <a:ext uri="{FF2B5EF4-FFF2-40B4-BE49-F238E27FC236}">
                      <a16:creationId xmlns:a16="http://schemas.microsoft.com/office/drawing/2014/main" id="{E70962ED-7254-D241-9D22-BC86427216B2}"/>
                    </a:ext>
                  </a:extLst>
                </p:cNvPr>
                <p:cNvCxnSpPr>
                  <a:cxnSpLocks/>
                  <a:stCxn id="75" idx="2"/>
                  <a:endCxn id="65" idx="0"/>
                </p:cNvCxnSpPr>
                <p:nvPr/>
              </p:nvCxnSpPr>
              <p:spPr>
                <a:xfrm>
                  <a:off x="2387484" y="5045938"/>
                  <a:ext cx="4245" cy="230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CuadroTexto 111">
                  <a:extLst>
                    <a:ext uri="{FF2B5EF4-FFF2-40B4-BE49-F238E27FC236}">
                      <a16:creationId xmlns:a16="http://schemas.microsoft.com/office/drawing/2014/main" id="{96C293AF-62D6-F440-ADD6-37F77653E0D6}"/>
                    </a:ext>
                  </a:extLst>
                </p:cNvPr>
                <p:cNvSpPr txBox="1"/>
                <p:nvPr/>
              </p:nvSpPr>
              <p:spPr>
                <a:xfrm>
                  <a:off x="139179" y="3787154"/>
                  <a:ext cx="1173695" cy="1054508"/>
                </a:xfrm>
                <a:prstGeom prst="rect">
                  <a:avLst/>
                </a:prstGeom>
              </p:spPr>
              <p:txBody>
                <a:bodyPr wrap="square">
                  <a:spAutoFit/>
                </a:bodyPr>
                <a:lstStyle>
                  <a:defPPr>
                    <a:defRPr lang="es-CO"/>
                  </a:defPPr>
                  <a:lvl1pPr algn="ctr">
                    <a:defRPr sz="1100" b="1">
                      <a:solidFill>
                        <a:prstClr val="black"/>
                      </a:solidFill>
                    </a:defRPr>
                  </a:lvl1pPr>
                </a:lstStyle>
                <a:p>
                  <a:r>
                    <a:rPr lang="es-ES" sz="800" b="0" dirty="0"/>
                    <a:t>Do </a:t>
                  </a:r>
                  <a:r>
                    <a:rPr lang="es-ES" sz="800" b="0" dirty="0" err="1"/>
                    <a:t>you</a:t>
                  </a:r>
                  <a:r>
                    <a:rPr lang="es-ES" sz="800" b="0" dirty="0"/>
                    <a:t> </a:t>
                  </a:r>
                  <a:r>
                    <a:rPr lang="es-ES" sz="800" b="0" dirty="0" err="1"/>
                    <a:t>have</a:t>
                  </a:r>
                  <a:r>
                    <a:rPr lang="es-ES" sz="800" b="0" dirty="0"/>
                    <a:t> </a:t>
                  </a:r>
                  <a:r>
                    <a:rPr lang="es-ES" sz="800" b="0" dirty="0" err="1"/>
                    <a:t>an</a:t>
                  </a:r>
                  <a:r>
                    <a:rPr lang="es-ES" sz="800" b="0" dirty="0"/>
                    <a:t> </a:t>
                  </a:r>
                  <a:r>
                    <a:rPr lang="es-ES" sz="800" b="0" dirty="0" err="1"/>
                    <a:t>infrared</a:t>
                  </a:r>
                  <a:r>
                    <a:rPr lang="es-ES" sz="800" b="0" dirty="0"/>
                    <a:t> </a:t>
                  </a:r>
                  <a:r>
                    <a:rPr lang="es-ES" sz="800" b="0" dirty="0" err="1"/>
                    <a:t>thermometer</a:t>
                  </a:r>
                  <a:r>
                    <a:rPr lang="es-ES" sz="800" b="0" dirty="0"/>
                    <a:t> </a:t>
                  </a:r>
                  <a:r>
                    <a:rPr lang="es-ES" sz="800" b="0" dirty="0" err="1"/>
                    <a:t>or</a:t>
                  </a:r>
                  <a:r>
                    <a:rPr lang="es-ES" sz="800" b="0" dirty="0"/>
                    <a:t> a non-</a:t>
                  </a:r>
                  <a:r>
                    <a:rPr lang="es-ES" sz="800" b="0" dirty="0" err="1"/>
                    <a:t>contact</a:t>
                  </a:r>
                  <a:r>
                    <a:rPr lang="es-ES" sz="800" b="0" dirty="0"/>
                    <a:t> </a:t>
                  </a:r>
                  <a:r>
                    <a:rPr lang="es-ES" sz="800" b="0" dirty="0" err="1"/>
                    <a:t>thermometer</a:t>
                  </a:r>
                  <a:r>
                    <a:rPr lang="es-ES" sz="800" b="0" dirty="0"/>
                    <a:t>?</a:t>
                  </a:r>
                  <a:endParaRPr lang="es-CO" sz="800" b="0" dirty="0"/>
                </a:p>
              </p:txBody>
            </p:sp>
            <p:sp>
              <p:nvSpPr>
                <p:cNvPr id="79" name="CuadroTexto 451">
                  <a:extLst>
                    <a:ext uri="{FF2B5EF4-FFF2-40B4-BE49-F238E27FC236}">
                      <a16:creationId xmlns:a16="http://schemas.microsoft.com/office/drawing/2014/main" id="{5D86713D-8B4E-A84E-8AAF-C2C1F803E3E1}"/>
                    </a:ext>
                  </a:extLst>
                </p:cNvPr>
                <p:cNvSpPr txBox="1"/>
                <p:nvPr/>
              </p:nvSpPr>
              <p:spPr>
                <a:xfrm>
                  <a:off x="1794520" y="4153014"/>
                  <a:ext cx="331910" cy="504330"/>
                </a:xfrm>
                <a:prstGeom prst="rect">
                  <a:avLst/>
                </a:prstGeom>
                <a:noFill/>
              </p:spPr>
              <p:txBody>
                <a:bodyPr wrap="square" rtlCol="0">
                  <a:spAutoFit/>
                </a:bodyPr>
                <a:lstStyle/>
                <a:p>
                  <a:pPr algn="ctr" defTabSz="1280092"/>
                  <a:r>
                    <a:rPr lang="es-CO" sz="800" dirty="0"/>
                    <a:t>No</a:t>
                  </a:r>
                </a:p>
              </p:txBody>
            </p:sp>
            <p:cxnSp>
              <p:nvCxnSpPr>
                <p:cNvPr id="80" name="Conector recto de flecha 113">
                  <a:extLst>
                    <a:ext uri="{FF2B5EF4-FFF2-40B4-BE49-F238E27FC236}">
                      <a16:creationId xmlns:a16="http://schemas.microsoft.com/office/drawing/2014/main" id="{0AFA0ED7-5855-8247-98F8-796FE57E5D22}"/>
                    </a:ext>
                  </a:extLst>
                </p:cNvPr>
                <p:cNvCxnSpPr>
                  <a:cxnSpLocks/>
                  <a:stCxn id="72" idx="2"/>
                  <a:endCxn id="66" idx="0"/>
                </p:cNvCxnSpPr>
                <p:nvPr/>
              </p:nvCxnSpPr>
              <p:spPr>
                <a:xfrm flipH="1">
                  <a:off x="1245037" y="4251243"/>
                  <a:ext cx="1071" cy="51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CuadroTexto 451">
                  <a:extLst>
                    <a:ext uri="{FF2B5EF4-FFF2-40B4-BE49-F238E27FC236}">
                      <a16:creationId xmlns:a16="http://schemas.microsoft.com/office/drawing/2014/main" id="{10C98C86-8F52-B544-A984-AA0FB185B4BD}"/>
                    </a:ext>
                  </a:extLst>
                </p:cNvPr>
                <p:cNvSpPr txBox="1"/>
                <p:nvPr/>
              </p:nvSpPr>
              <p:spPr>
                <a:xfrm>
                  <a:off x="1171723" y="3734931"/>
                  <a:ext cx="331910" cy="504330"/>
                </a:xfrm>
                <a:prstGeom prst="rect">
                  <a:avLst/>
                </a:prstGeom>
                <a:noFill/>
              </p:spPr>
              <p:txBody>
                <a:bodyPr wrap="square" rtlCol="0">
                  <a:spAutoFit/>
                </a:bodyPr>
                <a:lstStyle/>
                <a:p>
                  <a:pPr algn="ctr" defTabSz="1280092"/>
                  <a:r>
                    <a:rPr lang="es-CO" sz="800" dirty="0"/>
                    <a:t>No</a:t>
                  </a:r>
                </a:p>
              </p:txBody>
            </p:sp>
            <p:cxnSp>
              <p:nvCxnSpPr>
                <p:cNvPr id="82" name="Conector angular 491">
                  <a:extLst>
                    <a:ext uri="{FF2B5EF4-FFF2-40B4-BE49-F238E27FC236}">
                      <a16:creationId xmlns:a16="http://schemas.microsoft.com/office/drawing/2014/main" id="{48E8EFE6-3A1B-7642-B7A9-22A3B8485BE6}"/>
                    </a:ext>
                  </a:extLst>
                </p:cNvPr>
                <p:cNvCxnSpPr>
                  <a:cxnSpLocks/>
                  <a:stCxn id="66" idx="3"/>
                  <a:endCxn id="75" idx="1"/>
                </p:cNvCxnSpPr>
                <p:nvPr/>
              </p:nvCxnSpPr>
              <p:spPr>
                <a:xfrm>
                  <a:off x="1666085" y="4883049"/>
                  <a:ext cx="560522" cy="2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5" name="Rectángulo 83">
                <a:extLst>
                  <a:ext uri="{FF2B5EF4-FFF2-40B4-BE49-F238E27FC236}">
                    <a16:creationId xmlns:a16="http://schemas.microsoft.com/office/drawing/2014/main" id="{0B04DDE6-E733-D34B-9F53-6257C4964580}"/>
                  </a:ext>
                </a:extLst>
              </p:cNvPr>
              <p:cNvSpPr/>
              <p:nvPr/>
            </p:nvSpPr>
            <p:spPr>
              <a:xfrm>
                <a:off x="264950" y="2999224"/>
                <a:ext cx="3266952" cy="258856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56" name="Conector recto 84">
                <a:extLst>
                  <a:ext uri="{FF2B5EF4-FFF2-40B4-BE49-F238E27FC236}">
                    <a16:creationId xmlns:a16="http://schemas.microsoft.com/office/drawing/2014/main" id="{6BCC7ED7-2A26-9E4A-B938-18B378CB0E78}"/>
                  </a:ext>
                </a:extLst>
              </p:cNvPr>
              <p:cNvCxnSpPr>
                <a:cxnSpLocks/>
                <a:endCxn id="22" idx="1"/>
              </p:cNvCxnSpPr>
              <p:nvPr/>
            </p:nvCxnSpPr>
            <p:spPr>
              <a:xfrm rot="5400000">
                <a:off x="3609975" y="3352885"/>
                <a:ext cx="167366" cy="8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85">
                <a:extLst>
                  <a:ext uri="{FF2B5EF4-FFF2-40B4-BE49-F238E27FC236}">
                    <a16:creationId xmlns:a16="http://schemas.microsoft.com/office/drawing/2014/main" id="{9437475E-9393-224D-9012-2259591FB600}"/>
                  </a:ext>
                </a:extLst>
              </p:cNvPr>
              <p:cNvCxnSpPr>
                <a:cxnSpLocks/>
                <a:endCxn id="22" idx="1"/>
              </p:cNvCxnSpPr>
              <p:nvPr/>
            </p:nvCxnSpPr>
            <p:spPr>
              <a:xfrm>
                <a:off x="3510614" y="3350481"/>
                <a:ext cx="178707" cy="9042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Elipse 31">
              <a:extLst>
                <a:ext uri="{FF2B5EF4-FFF2-40B4-BE49-F238E27FC236}">
                  <a16:creationId xmlns:a16="http://schemas.microsoft.com/office/drawing/2014/main" id="{9C93DB26-1C21-F54F-AE22-E78DB8543551}"/>
                </a:ext>
              </a:extLst>
            </p:cNvPr>
            <p:cNvSpPr/>
            <p:nvPr/>
          </p:nvSpPr>
          <p:spPr>
            <a:xfrm>
              <a:off x="5301000" y="6005072"/>
              <a:ext cx="215900" cy="215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0000"/>
                </a:solidFill>
              </a:endParaRPr>
            </a:p>
          </p:txBody>
        </p:sp>
        <p:cxnSp>
          <p:nvCxnSpPr>
            <p:cNvPr id="8" name="Conector recto de flecha 33">
              <a:extLst>
                <a:ext uri="{FF2B5EF4-FFF2-40B4-BE49-F238E27FC236}">
                  <a16:creationId xmlns:a16="http://schemas.microsoft.com/office/drawing/2014/main" id="{EC8A74D4-22EE-3A4D-BDBF-FB50A090274B}"/>
                </a:ext>
              </a:extLst>
            </p:cNvPr>
            <p:cNvCxnSpPr>
              <a:cxnSpLocks/>
              <a:stCxn id="45" idx="2"/>
              <a:endCxn id="7" idx="0"/>
            </p:cNvCxnSpPr>
            <p:nvPr/>
          </p:nvCxnSpPr>
          <p:spPr>
            <a:xfrm flipH="1">
              <a:off x="5408950" y="5828062"/>
              <a:ext cx="3193" cy="17701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34">
              <a:extLst>
                <a:ext uri="{FF2B5EF4-FFF2-40B4-BE49-F238E27FC236}">
                  <a16:creationId xmlns:a16="http://schemas.microsoft.com/office/drawing/2014/main" id="{DAB48414-F507-7C43-8AFB-CBD316E338FA}"/>
                </a:ext>
              </a:extLst>
            </p:cNvPr>
            <p:cNvSpPr txBox="1"/>
            <p:nvPr/>
          </p:nvSpPr>
          <p:spPr>
            <a:xfrm>
              <a:off x="4374737" y="6212801"/>
              <a:ext cx="2068423" cy="596027"/>
            </a:xfrm>
            <a:prstGeom prst="rect">
              <a:avLst/>
            </a:prstGeom>
            <a:noFill/>
            <a:ln>
              <a:noFill/>
            </a:ln>
          </p:spPr>
          <p:txBody>
            <a:bodyPr wrap="square">
              <a:spAutoFit/>
            </a:bodyPr>
            <a:lstStyle>
              <a:defPPr>
                <a:defRPr lang="es-CO"/>
              </a:defPPr>
              <a:lvl1pPr algn="ctr">
                <a:defRPr sz="1100" b="1">
                  <a:solidFill>
                    <a:prstClr val="black"/>
                  </a:solidFill>
                </a:defRPr>
              </a:lvl1pPr>
            </a:lstStyle>
            <a:p>
              <a:r>
                <a:rPr lang="es-ES" sz="1000" b="0" dirty="0" err="1"/>
                <a:t>End</a:t>
              </a:r>
              <a:r>
                <a:rPr lang="es-ES" sz="1000" b="0" dirty="0"/>
                <a:t> of </a:t>
              </a:r>
              <a:r>
                <a:rPr lang="es-ES" sz="1000" b="0" dirty="0" err="1"/>
                <a:t>care</a:t>
              </a:r>
              <a:r>
                <a:rPr lang="es-ES" sz="1000" b="0" dirty="0"/>
                <a:t> </a:t>
              </a:r>
              <a:r>
                <a:rPr lang="es-ES" sz="1000" b="0" dirty="0" err="1"/>
                <a:t>by</a:t>
              </a:r>
              <a:r>
                <a:rPr lang="es-ES" sz="1000" b="0" dirty="0"/>
                <a:t> </a:t>
              </a:r>
              <a:r>
                <a:rPr lang="es-ES" sz="1000" b="0" dirty="0" err="1"/>
                <a:t>the</a:t>
              </a:r>
              <a:r>
                <a:rPr lang="es-ES" sz="1000" b="0" dirty="0"/>
                <a:t> </a:t>
              </a:r>
              <a:r>
                <a:rPr lang="es-ES" sz="1000" b="0" dirty="0" err="1"/>
                <a:t>community</a:t>
              </a:r>
              <a:r>
                <a:rPr lang="es-ES" sz="1000" b="0" dirty="0"/>
                <a:t> </a:t>
              </a:r>
              <a:r>
                <a:rPr lang="es-ES" sz="1000" b="0" dirty="0" err="1"/>
                <a:t>pharmacies</a:t>
              </a:r>
              <a:endParaRPr lang="es-CO" sz="1000" b="0" dirty="0"/>
            </a:p>
          </p:txBody>
        </p:sp>
        <p:sp>
          <p:nvSpPr>
            <p:cNvPr id="10" name="CuadroTexto 451">
              <a:extLst>
                <a:ext uri="{FF2B5EF4-FFF2-40B4-BE49-F238E27FC236}">
                  <a16:creationId xmlns:a16="http://schemas.microsoft.com/office/drawing/2014/main" id="{1166400F-908F-8848-84FD-880FF73034CF}"/>
                </a:ext>
              </a:extLst>
            </p:cNvPr>
            <p:cNvSpPr txBox="1"/>
            <p:nvPr/>
          </p:nvSpPr>
          <p:spPr>
            <a:xfrm>
              <a:off x="5591171" y="3802659"/>
              <a:ext cx="495464" cy="366785"/>
            </a:xfrm>
            <a:prstGeom prst="rect">
              <a:avLst/>
            </a:prstGeom>
            <a:noFill/>
          </p:spPr>
          <p:txBody>
            <a:bodyPr wrap="square" rtlCol="0">
              <a:spAutoFit/>
            </a:bodyPr>
            <a:lstStyle/>
            <a:p>
              <a:pPr algn="ctr" defTabSz="1280092"/>
              <a:r>
                <a:rPr lang="es-CO" sz="1000" dirty="0">
                  <a:solidFill>
                    <a:prstClr val="black"/>
                  </a:solidFill>
                </a:rPr>
                <a:t>Yes</a:t>
              </a:r>
            </a:p>
          </p:txBody>
        </p:sp>
        <p:sp>
          <p:nvSpPr>
            <p:cNvPr id="11" name="CuadroTexto 451">
              <a:extLst>
                <a:ext uri="{FF2B5EF4-FFF2-40B4-BE49-F238E27FC236}">
                  <a16:creationId xmlns:a16="http://schemas.microsoft.com/office/drawing/2014/main" id="{C5F83967-E411-0A4F-9959-66321EF5B8B7}"/>
                </a:ext>
              </a:extLst>
            </p:cNvPr>
            <p:cNvSpPr txBox="1"/>
            <p:nvPr/>
          </p:nvSpPr>
          <p:spPr>
            <a:xfrm>
              <a:off x="5585837" y="4752380"/>
              <a:ext cx="495464" cy="366785"/>
            </a:xfrm>
            <a:prstGeom prst="rect">
              <a:avLst/>
            </a:prstGeom>
            <a:noFill/>
          </p:spPr>
          <p:txBody>
            <a:bodyPr wrap="square" rtlCol="0">
              <a:spAutoFit/>
            </a:bodyPr>
            <a:lstStyle/>
            <a:p>
              <a:pPr algn="ctr" defTabSz="1280092"/>
              <a:r>
                <a:rPr lang="es-CO" sz="1000" dirty="0">
                  <a:solidFill>
                    <a:prstClr val="black"/>
                  </a:solidFill>
                </a:rPr>
                <a:t>Yes</a:t>
              </a:r>
            </a:p>
          </p:txBody>
        </p:sp>
        <p:sp>
          <p:nvSpPr>
            <p:cNvPr id="12" name="CuadroTexto 451">
              <a:extLst>
                <a:ext uri="{FF2B5EF4-FFF2-40B4-BE49-F238E27FC236}">
                  <a16:creationId xmlns:a16="http://schemas.microsoft.com/office/drawing/2014/main" id="{D15F855E-B4BB-2A43-A012-C62B0DB80015}"/>
                </a:ext>
              </a:extLst>
            </p:cNvPr>
            <p:cNvSpPr txBox="1"/>
            <p:nvPr/>
          </p:nvSpPr>
          <p:spPr>
            <a:xfrm>
              <a:off x="1976787" y="4610454"/>
              <a:ext cx="472424" cy="320938"/>
            </a:xfrm>
            <a:prstGeom prst="rect">
              <a:avLst/>
            </a:prstGeom>
            <a:noFill/>
          </p:spPr>
          <p:txBody>
            <a:bodyPr wrap="square" rtlCol="0">
              <a:spAutoFit/>
            </a:bodyPr>
            <a:lstStyle/>
            <a:p>
              <a:pPr algn="ctr" defTabSz="1280092"/>
              <a:r>
                <a:rPr lang="es-CO" sz="800" dirty="0"/>
                <a:t>Yes</a:t>
              </a:r>
            </a:p>
          </p:txBody>
        </p:sp>
        <p:sp>
          <p:nvSpPr>
            <p:cNvPr id="13" name="CuadroTexto 451">
              <a:extLst>
                <a:ext uri="{FF2B5EF4-FFF2-40B4-BE49-F238E27FC236}">
                  <a16:creationId xmlns:a16="http://schemas.microsoft.com/office/drawing/2014/main" id="{763256BA-624F-A64F-9F4B-C75C66C1A3A2}"/>
                </a:ext>
              </a:extLst>
            </p:cNvPr>
            <p:cNvSpPr txBox="1"/>
            <p:nvPr/>
          </p:nvSpPr>
          <p:spPr>
            <a:xfrm>
              <a:off x="1972431" y="5193931"/>
              <a:ext cx="472424" cy="320938"/>
            </a:xfrm>
            <a:prstGeom prst="rect">
              <a:avLst/>
            </a:prstGeom>
            <a:noFill/>
          </p:spPr>
          <p:txBody>
            <a:bodyPr wrap="square" rtlCol="0">
              <a:spAutoFit/>
            </a:bodyPr>
            <a:lstStyle/>
            <a:p>
              <a:pPr algn="ctr" defTabSz="1280092"/>
              <a:r>
                <a:rPr lang="es-CO" sz="800" dirty="0"/>
                <a:t>Yes</a:t>
              </a:r>
            </a:p>
          </p:txBody>
        </p:sp>
        <p:sp>
          <p:nvSpPr>
            <p:cNvPr id="14" name="CuadroTexto 451">
              <a:extLst>
                <a:ext uri="{FF2B5EF4-FFF2-40B4-BE49-F238E27FC236}">
                  <a16:creationId xmlns:a16="http://schemas.microsoft.com/office/drawing/2014/main" id="{C6A4CD4D-1CF1-E74B-A5A4-1A158E865BC6}"/>
                </a:ext>
              </a:extLst>
            </p:cNvPr>
            <p:cNvSpPr txBox="1"/>
            <p:nvPr/>
          </p:nvSpPr>
          <p:spPr>
            <a:xfrm>
              <a:off x="1237537" y="4587682"/>
              <a:ext cx="472424" cy="320938"/>
            </a:xfrm>
            <a:prstGeom prst="rect">
              <a:avLst/>
            </a:prstGeom>
            <a:noFill/>
          </p:spPr>
          <p:txBody>
            <a:bodyPr wrap="square" rtlCol="0">
              <a:spAutoFit/>
            </a:bodyPr>
            <a:lstStyle/>
            <a:p>
              <a:pPr algn="ctr" defTabSz="1280092"/>
              <a:r>
                <a:rPr lang="es-CO" sz="800" dirty="0"/>
                <a:t>Yes</a:t>
              </a:r>
            </a:p>
          </p:txBody>
        </p:sp>
      </p:grpSp>
    </p:spTree>
    <p:extLst>
      <p:ext uri="{BB962C8B-B14F-4D97-AF65-F5344CB8AC3E}">
        <p14:creationId xmlns:p14="http://schemas.microsoft.com/office/powerpoint/2010/main" val="1744908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Recommendations and guidance for providing pharmaceutical care services during the COVID-19 pandemic: A China perspective</a:t>
            </a:r>
          </a:p>
        </p:txBody>
      </p:sp>
      <p:sp>
        <p:nvSpPr>
          <p:cNvPr id="3" name="Content Placeholder 2"/>
          <p:cNvSpPr>
            <a:spLocks noGrp="1"/>
          </p:cNvSpPr>
          <p:nvPr>
            <p:ph sz="quarter" idx="1"/>
          </p:nvPr>
        </p:nvSpPr>
        <p:spPr/>
        <p:txBody>
          <a:bodyPr>
            <a:noAutofit/>
          </a:bodyPr>
          <a:lstStyle/>
          <a:p>
            <a:r>
              <a:rPr lang="en-US" sz="1200" dirty="0"/>
              <a:t>Community pharmacy service and the special needs of community patient population during the COVID-19 pandemic</a:t>
            </a:r>
          </a:p>
          <a:p>
            <a:r>
              <a:rPr lang="en-US" sz="1200" dirty="0"/>
              <a:t>Recommendations on providing pharmaceutical care</a:t>
            </a:r>
          </a:p>
          <a:p>
            <a:pPr lvl="1"/>
            <a:r>
              <a:rPr lang="en-US" sz="1200" dirty="0"/>
              <a:t>Pharmacy management</a:t>
            </a:r>
          </a:p>
          <a:p>
            <a:pPr lvl="1"/>
            <a:r>
              <a:rPr lang="en-US" sz="1200" dirty="0"/>
              <a:t>Ensuring adequate supply of medications and products related to COVID-19</a:t>
            </a:r>
          </a:p>
          <a:p>
            <a:pPr lvl="1"/>
            <a:r>
              <a:rPr lang="en-US" sz="1200" dirty="0"/>
              <a:t>Ensuring safe and efficient operations</a:t>
            </a:r>
          </a:p>
          <a:p>
            <a:pPr lvl="1"/>
            <a:r>
              <a:rPr lang="en-US" sz="1200" dirty="0"/>
              <a:t>Staff training</a:t>
            </a:r>
          </a:p>
          <a:p>
            <a:pPr lvl="1"/>
            <a:r>
              <a:rPr lang="en-US" sz="1200" dirty="0"/>
              <a:t>Disease management</a:t>
            </a:r>
          </a:p>
          <a:p>
            <a:pPr lvl="1"/>
            <a:r>
              <a:rPr lang="en-US" sz="1200" dirty="0"/>
              <a:t>Safe use of infusions</a:t>
            </a:r>
          </a:p>
          <a:p>
            <a:pPr lvl="1"/>
            <a:r>
              <a:rPr lang="en-US" sz="1200" dirty="0"/>
              <a:t>Patient education</a:t>
            </a:r>
          </a:p>
          <a:p>
            <a:pPr lvl="1"/>
            <a:r>
              <a:rPr lang="en-US" sz="1200" dirty="0"/>
              <a:t>Home care</a:t>
            </a:r>
          </a:p>
        </p:txBody>
      </p:sp>
    </p:spTree>
    <p:extLst>
      <p:ext uri="{BB962C8B-B14F-4D97-AF65-F5344CB8AC3E}">
        <p14:creationId xmlns:p14="http://schemas.microsoft.com/office/powerpoint/2010/main" val="27339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Fighting against COVID-19: Innovative strategies for clinical pharmacists</a:t>
            </a:r>
          </a:p>
        </p:txBody>
      </p:sp>
      <p:sp>
        <p:nvSpPr>
          <p:cNvPr id="3" name="Content Placeholder 2"/>
          <p:cNvSpPr>
            <a:spLocks noGrp="1"/>
          </p:cNvSpPr>
          <p:nvPr>
            <p:ph sz="quarter" idx="1"/>
          </p:nvPr>
        </p:nvSpPr>
        <p:spPr>
          <a:xfrm>
            <a:off x="457200" y="1200150"/>
            <a:ext cx="8229600" cy="3829050"/>
          </a:xfrm>
        </p:spPr>
        <p:txBody>
          <a:bodyPr>
            <a:normAutofit/>
          </a:bodyPr>
          <a:lstStyle/>
          <a:p>
            <a:r>
              <a:rPr lang="en-US" dirty="0"/>
              <a:t>Develop interim guidance for pharmacists and other workforce members</a:t>
            </a:r>
          </a:p>
          <a:p>
            <a:r>
              <a:rPr lang="en-US" dirty="0"/>
              <a:t>Create formulary manuals and Medicine News</a:t>
            </a:r>
          </a:p>
          <a:p>
            <a:r>
              <a:rPr lang="en-US" dirty="0"/>
              <a:t>Establish drug registration research</a:t>
            </a:r>
          </a:p>
          <a:p>
            <a:r>
              <a:rPr lang="en-US" dirty="0"/>
              <a:t>Establish evidence-based drug evaluation and guidelines</a:t>
            </a:r>
          </a:p>
          <a:p>
            <a:r>
              <a:rPr lang="en-US" dirty="0"/>
              <a:t>Remote inpatient order review and dispensing</a:t>
            </a:r>
          </a:p>
          <a:p>
            <a:r>
              <a:rPr lang="en-US" dirty="0" err="1"/>
              <a:t>Telepharmaceutical</a:t>
            </a:r>
            <a:r>
              <a:rPr lang="en-US" dirty="0"/>
              <a:t> care in </a:t>
            </a:r>
            <a:r>
              <a:rPr lang="en-US" dirty="0" err="1"/>
              <a:t>Fangcang</a:t>
            </a:r>
            <a:r>
              <a:rPr lang="en-US" dirty="0"/>
              <a:t> shelter hospital</a:t>
            </a:r>
          </a:p>
          <a:p>
            <a:r>
              <a:rPr lang="en-US" dirty="0"/>
              <a:t>Develop individualized treatment with a </a:t>
            </a:r>
            <a:r>
              <a:rPr lang="en-US" dirty="0" err="1"/>
              <a:t>multidiciplinary</a:t>
            </a:r>
            <a:r>
              <a:rPr lang="en-US" dirty="0"/>
              <a:t> team</a:t>
            </a:r>
          </a:p>
          <a:p>
            <a:r>
              <a:rPr lang="en-US" dirty="0" err="1"/>
              <a:t>Telehealth</a:t>
            </a:r>
            <a:r>
              <a:rPr lang="en-US" dirty="0"/>
              <a:t> counseling and patient education</a:t>
            </a:r>
          </a:p>
          <a:p>
            <a:r>
              <a:rPr lang="en-US" dirty="0"/>
              <a:t>Multimedia health education</a:t>
            </a:r>
          </a:p>
        </p:txBody>
      </p:sp>
    </p:spTree>
    <p:extLst>
      <p:ext uri="{BB962C8B-B14F-4D97-AF65-F5344CB8AC3E}">
        <p14:creationId xmlns:p14="http://schemas.microsoft.com/office/powerpoint/2010/main" val="376128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4" y="5"/>
            <a:ext cx="9144000" cy="3532328"/>
          </a:xfrm>
          <a:prstGeom prst="rect">
            <a:avLst/>
          </a:prstGeom>
          <a:noFill/>
          <a:ln w="9525">
            <a:noFill/>
            <a:miter lim="800000"/>
            <a:headEnd/>
            <a:tailEnd/>
          </a:ln>
          <a:effectLst/>
        </p:spPr>
      </p:pic>
    </p:spTree>
    <p:extLst>
      <p:ext uri="{BB962C8B-B14F-4D97-AF65-F5344CB8AC3E}">
        <p14:creationId xmlns:p14="http://schemas.microsoft.com/office/powerpoint/2010/main" val="287711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On the frontline against COVID-19: Community pharmacists’ contribution during a public health crisis</a:t>
            </a:r>
          </a:p>
        </p:txBody>
      </p:sp>
      <p:sp>
        <p:nvSpPr>
          <p:cNvPr id="3" name="Content Placeholder 2"/>
          <p:cNvSpPr>
            <a:spLocks noGrp="1"/>
          </p:cNvSpPr>
          <p:nvPr>
            <p:ph sz="quarter" idx="1"/>
          </p:nvPr>
        </p:nvSpPr>
        <p:spPr>
          <a:xfrm>
            <a:off x="457200" y="1200150"/>
            <a:ext cx="8229600" cy="3771900"/>
          </a:xfrm>
        </p:spPr>
        <p:txBody>
          <a:bodyPr>
            <a:normAutofit fontScale="55000" lnSpcReduction="20000"/>
          </a:bodyPr>
          <a:lstStyle/>
          <a:p>
            <a:pPr>
              <a:buNone/>
            </a:pPr>
            <a:r>
              <a:rPr lang="en-GB" b="1" dirty="0"/>
              <a:t>Prevention </a:t>
            </a:r>
            <a:r>
              <a:rPr lang="en-GB" dirty="0"/>
              <a:t>(Measures to </a:t>
            </a:r>
            <a:r>
              <a:rPr lang="en-IE" dirty="0"/>
              <a:t>reduce the health risks posed by the pandemic</a:t>
            </a:r>
            <a:r>
              <a:rPr lang="en-GB" dirty="0"/>
              <a:t>)</a:t>
            </a:r>
            <a:endParaRPr lang="en-US" dirty="0"/>
          </a:p>
          <a:p>
            <a:pPr>
              <a:lnSpc>
                <a:spcPts val="1200"/>
              </a:lnSpc>
              <a:buNone/>
            </a:pPr>
            <a:r>
              <a:rPr lang="en-IE" dirty="0"/>
              <a:t>	Provide factual and reliable information on the disease and associated symptoms</a:t>
            </a:r>
            <a:endParaRPr lang="en-US" dirty="0"/>
          </a:p>
          <a:p>
            <a:pPr>
              <a:lnSpc>
                <a:spcPts val="1200"/>
              </a:lnSpc>
              <a:buNone/>
            </a:pPr>
            <a:r>
              <a:rPr lang="en-IE" dirty="0"/>
              <a:t>	Educate the public on infection control and preventive measures to reduce transmission (e.g. hand hygiene, social distancing, self-isolation)</a:t>
            </a:r>
            <a:endParaRPr lang="en-US" dirty="0"/>
          </a:p>
          <a:p>
            <a:pPr>
              <a:lnSpc>
                <a:spcPts val="1200"/>
              </a:lnSpc>
              <a:buNone/>
            </a:pPr>
            <a:r>
              <a:rPr lang="en-IE" dirty="0"/>
              <a:t>	Implement infection control measures (e.g. cleaning and disinfection of the pharmacy environment, limiting public access to the pharmacy)</a:t>
            </a:r>
            <a:endParaRPr lang="en-GB" b="1" dirty="0"/>
          </a:p>
          <a:p>
            <a:pPr>
              <a:buNone/>
            </a:pPr>
            <a:r>
              <a:rPr lang="en-GB" b="1" dirty="0"/>
              <a:t>Preparedness </a:t>
            </a:r>
            <a:r>
              <a:rPr lang="en-GB" dirty="0"/>
              <a:t>(Measures to ensure </a:t>
            </a:r>
            <a:r>
              <a:rPr lang="en-IE" dirty="0"/>
              <a:t>timely and effective responses from the healthcare system</a:t>
            </a:r>
            <a:r>
              <a:rPr lang="en-GB" dirty="0"/>
              <a:t>)</a:t>
            </a:r>
            <a:endParaRPr lang="en-US" dirty="0"/>
          </a:p>
          <a:p>
            <a:pPr>
              <a:lnSpc>
                <a:spcPts val="1200"/>
              </a:lnSpc>
              <a:buNone/>
            </a:pPr>
            <a:r>
              <a:rPr lang="en-IE" dirty="0"/>
              <a:t>	Maintain continuity of pharmacy services, including supplies of essential medications and other products (e.g. hand sanitizers, protective masks)</a:t>
            </a:r>
            <a:endParaRPr lang="en-US" dirty="0"/>
          </a:p>
          <a:p>
            <a:pPr>
              <a:lnSpc>
                <a:spcPts val="1200"/>
              </a:lnSpc>
              <a:buNone/>
            </a:pPr>
            <a:r>
              <a:rPr lang="en-IE" dirty="0"/>
              <a:t>	Assist local and national  management teams in ensuring a  coordinated health service response</a:t>
            </a:r>
            <a:endParaRPr lang="en-US" dirty="0"/>
          </a:p>
          <a:p>
            <a:pPr>
              <a:lnSpc>
                <a:spcPts val="1200"/>
              </a:lnSpc>
              <a:buNone/>
            </a:pPr>
            <a:r>
              <a:rPr lang="en-IE" dirty="0"/>
              <a:t>	Keep informed of relevant updates from public health agencies and regulatory bodies</a:t>
            </a:r>
            <a:endParaRPr lang="en-US" dirty="0"/>
          </a:p>
          <a:p>
            <a:pPr>
              <a:buNone/>
            </a:pPr>
            <a:r>
              <a:rPr lang="en-GB" b="1" dirty="0"/>
              <a:t>Response </a:t>
            </a:r>
            <a:r>
              <a:rPr lang="en-GB" dirty="0"/>
              <a:t>(</a:t>
            </a:r>
            <a:r>
              <a:rPr lang="en-IE" dirty="0"/>
              <a:t>Immediate actions in response to the pandemic</a:t>
            </a:r>
            <a:r>
              <a:rPr lang="en-GB" dirty="0"/>
              <a:t>)</a:t>
            </a:r>
            <a:endParaRPr lang="en-US" dirty="0"/>
          </a:p>
          <a:p>
            <a:pPr>
              <a:lnSpc>
                <a:spcPts val="1200"/>
              </a:lnSpc>
              <a:buNone/>
            </a:pPr>
            <a:r>
              <a:rPr lang="en-IE" dirty="0"/>
              <a:t>	Implement referral pathways for any suspected cases</a:t>
            </a:r>
            <a:endParaRPr lang="en-US" dirty="0"/>
          </a:p>
          <a:p>
            <a:pPr>
              <a:lnSpc>
                <a:spcPts val="1200"/>
              </a:lnSpc>
              <a:buNone/>
            </a:pPr>
            <a:r>
              <a:rPr lang="en-IE" dirty="0"/>
              <a:t>	Facilitate continued supply of over the counter and prescription medications to patients (including emergency supply of repeat medications where necessary)</a:t>
            </a:r>
            <a:endParaRPr lang="en-US" dirty="0"/>
          </a:p>
          <a:p>
            <a:pPr>
              <a:lnSpc>
                <a:spcPts val="1200"/>
              </a:lnSpc>
              <a:buNone/>
            </a:pPr>
            <a:r>
              <a:rPr lang="en-IE" dirty="0"/>
              <a:t>	Assist in dealing with any supply shortages (e.g. sourcing therapeutic alternatives, preparing alcohol-based hand sanitizer formulations)</a:t>
            </a:r>
            <a:endParaRPr lang="en-US" dirty="0"/>
          </a:p>
          <a:p>
            <a:pPr>
              <a:buNone/>
            </a:pPr>
            <a:r>
              <a:rPr lang="en-GB" b="1" dirty="0"/>
              <a:t>Recovery </a:t>
            </a:r>
            <a:r>
              <a:rPr lang="en-GB" dirty="0"/>
              <a:t>(Measures to </a:t>
            </a:r>
            <a:r>
              <a:rPr lang="en-IE" dirty="0"/>
              <a:t>return to ’normal’ activities post-pandemic</a:t>
            </a:r>
            <a:r>
              <a:rPr lang="en-GB" dirty="0"/>
              <a:t>)</a:t>
            </a:r>
            <a:endParaRPr lang="en-US" dirty="0"/>
          </a:p>
          <a:p>
            <a:pPr>
              <a:lnSpc>
                <a:spcPts val="1200"/>
              </a:lnSpc>
              <a:buNone/>
            </a:pPr>
            <a:r>
              <a:rPr lang="en-IE" dirty="0"/>
              <a:t>	Re-establish normal working services and stock levels</a:t>
            </a:r>
            <a:endParaRPr lang="en-US" dirty="0"/>
          </a:p>
          <a:p>
            <a:pPr>
              <a:lnSpc>
                <a:spcPts val="1200"/>
              </a:lnSpc>
              <a:buNone/>
            </a:pPr>
            <a:r>
              <a:rPr lang="en-IE" dirty="0"/>
              <a:t>	Identify and prioritise the care of vulnerable patient groups</a:t>
            </a:r>
            <a:endParaRPr lang="en-US" dirty="0"/>
          </a:p>
          <a:p>
            <a:pPr>
              <a:lnSpc>
                <a:spcPts val="1200"/>
              </a:lnSpc>
              <a:buNone/>
            </a:pPr>
            <a:r>
              <a:rPr lang="en-IE" dirty="0"/>
              <a:t>	Update relevant patient records and ensure that patients have valid prescriptions on file</a:t>
            </a:r>
            <a:endParaRPr lang="en-US" dirty="0"/>
          </a:p>
          <a:p>
            <a:endParaRPr lang="en-US" dirty="0"/>
          </a:p>
        </p:txBody>
      </p:sp>
    </p:spTree>
    <p:extLst>
      <p:ext uri="{BB962C8B-B14F-4D97-AF65-F5344CB8AC3E}">
        <p14:creationId xmlns:p14="http://schemas.microsoft.com/office/powerpoint/2010/main" val="2276358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the front lines (cont’d)</a:t>
            </a:r>
          </a:p>
        </p:txBody>
      </p:sp>
      <p:sp>
        <p:nvSpPr>
          <p:cNvPr id="3" name="Content Placeholder 2"/>
          <p:cNvSpPr>
            <a:spLocks noGrp="1"/>
          </p:cNvSpPr>
          <p:nvPr>
            <p:ph sz="quarter" idx="1"/>
          </p:nvPr>
        </p:nvSpPr>
        <p:spPr/>
        <p:txBody>
          <a:bodyPr/>
          <a:lstStyle/>
          <a:p>
            <a:r>
              <a:rPr lang="en-US" dirty="0"/>
              <a:t>Managing minor ailments</a:t>
            </a:r>
          </a:p>
          <a:p>
            <a:endParaRPr lang="en-US" dirty="0"/>
          </a:p>
          <a:p>
            <a:r>
              <a:rPr lang="en-US" dirty="0"/>
              <a:t>Extending prescribing roles and related activities</a:t>
            </a:r>
          </a:p>
          <a:p>
            <a:endParaRPr lang="en-US" dirty="0"/>
          </a:p>
          <a:p>
            <a:r>
              <a:rPr lang="en-US" dirty="0"/>
              <a:t>Balancing supply and demand</a:t>
            </a:r>
          </a:p>
          <a:p>
            <a:endParaRPr lang="en-US" dirty="0"/>
          </a:p>
          <a:p>
            <a:r>
              <a:rPr lang="en-US" dirty="0"/>
              <a:t>Promoting continued medication adherence</a:t>
            </a:r>
          </a:p>
          <a:p>
            <a:endParaRPr lang="en-US" dirty="0"/>
          </a:p>
          <a:p>
            <a:r>
              <a:rPr lang="en-US" dirty="0"/>
              <a:t>Other areas</a:t>
            </a:r>
          </a:p>
        </p:txBody>
      </p:sp>
    </p:spTree>
    <p:extLst>
      <p:ext uri="{BB962C8B-B14F-4D97-AF65-F5344CB8AC3E}">
        <p14:creationId xmlns:p14="http://schemas.microsoft.com/office/powerpoint/2010/main" val="208796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4B1C0-C28E-4728-AFAA-60802DCFFBEE}"/>
              </a:ext>
            </a:extLst>
          </p:cNvPr>
          <p:cNvSpPr>
            <a:spLocks noGrp="1"/>
          </p:cNvSpPr>
          <p:nvPr>
            <p:ph type="body" sz="half" idx="2"/>
          </p:nvPr>
        </p:nvSpPr>
        <p:spPr>
          <a:xfrm>
            <a:off x="576000" y="1157916"/>
            <a:ext cx="4531709" cy="3127757"/>
          </a:xfrm>
        </p:spPr>
        <p:txBody>
          <a:bodyPr anchor="t">
            <a:noAutofit/>
          </a:bodyPr>
          <a:lstStyle/>
          <a:p>
            <a:pPr>
              <a:lnSpc>
                <a:spcPts val="2400"/>
              </a:lnSpc>
              <a:spcAft>
                <a:spcPts val="600"/>
              </a:spcAft>
            </a:pPr>
            <a:r>
              <a:rPr lang="en-GB" sz="1800" b="1" dirty="0"/>
              <a:t>Dr </a:t>
            </a:r>
            <a:r>
              <a:rPr lang="en-US" sz="1800" b="1" dirty="0"/>
              <a:t>Charlotte Verner </a:t>
            </a:r>
            <a:r>
              <a:rPr lang="en-US" sz="1800" b="1" dirty="0" err="1"/>
              <a:t>Rossing</a:t>
            </a:r>
            <a:br>
              <a:rPr lang="en-US" sz="1800" b="1" dirty="0"/>
            </a:br>
            <a:br>
              <a:rPr lang="en-US" sz="1800" b="1" dirty="0"/>
            </a:br>
            <a:r>
              <a:rPr lang="en-US" sz="1800" dirty="0"/>
              <a:t>Director of Research and Development at Pharmakon, Danish college of Pharmacy practice</a:t>
            </a:r>
            <a:br>
              <a:rPr lang="en-US" sz="1800" dirty="0"/>
            </a:br>
            <a:br>
              <a:rPr lang="en-US" sz="1800" b="1" dirty="0"/>
            </a:br>
            <a:r>
              <a:rPr lang="en-US" sz="1800" dirty="0"/>
              <a:t>Vice-chair - FIP SIG Pharmacy Practice research</a:t>
            </a:r>
          </a:p>
          <a:p>
            <a:pPr>
              <a:lnSpc>
                <a:spcPts val="2400"/>
              </a:lnSpc>
              <a:spcAft>
                <a:spcPts val="600"/>
              </a:spcAft>
            </a:pPr>
            <a:r>
              <a:rPr lang="en-GB" b="1" dirty="0"/>
              <a:t>Email: </a:t>
            </a:r>
            <a:r>
              <a:rPr lang="en-GB" dirty="0">
                <a:hlinkClick r:id="rId2"/>
              </a:rPr>
              <a:t>cr@pharmakon.dk</a:t>
            </a:r>
            <a:r>
              <a:rPr lang="en-GB" dirty="0"/>
              <a:t> 	   @</a:t>
            </a:r>
            <a:r>
              <a:rPr lang="en-GB" dirty="0" err="1"/>
              <a:t>CharRossing</a:t>
            </a:r>
            <a:endParaRPr lang="en-US" b="1" dirty="0"/>
          </a:p>
        </p:txBody>
      </p:sp>
      <p:sp>
        <p:nvSpPr>
          <p:cNvPr id="2" name="Title 1">
            <a:extLst>
              <a:ext uri="{FF2B5EF4-FFF2-40B4-BE49-F238E27FC236}">
                <a16:creationId xmlns:a16="http://schemas.microsoft.com/office/drawing/2014/main" id="{C2FADBD2-B2EF-40B9-AAFB-21D4EBB09D7D}"/>
              </a:ext>
            </a:extLst>
          </p:cNvPr>
          <p:cNvSpPr>
            <a:spLocks noGrp="1"/>
          </p:cNvSpPr>
          <p:nvPr>
            <p:ph type="title"/>
          </p:nvPr>
        </p:nvSpPr>
        <p:spPr>
          <a:xfrm>
            <a:off x="576000" y="486933"/>
            <a:ext cx="7992000" cy="324000"/>
          </a:xfrm>
        </p:spPr>
        <p:txBody>
          <a:bodyPr anchor="t">
            <a:noAutofit/>
          </a:bodyPr>
          <a:lstStyle/>
          <a:p>
            <a:r>
              <a:rPr lang="en-GB" b="1" dirty="0">
                <a:solidFill>
                  <a:schemeClr val="tx2"/>
                </a:solidFill>
              </a:rPr>
              <a:t>Moderator</a:t>
            </a:r>
          </a:p>
        </p:txBody>
      </p:sp>
      <p:pic>
        <p:nvPicPr>
          <p:cNvPr id="6" name="Pladsholder til indhold 5" descr="Et billede, der indeholder person, bygning, udendørs, mursten&#10;&#10;Automatisk genereret beskrivelse">
            <a:extLst>
              <a:ext uri="{FF2B5EF4-FFF2-40B4-BE49-F238E27FC236}">
                <a16:creationId xmlns:a16="http://schemas.microsoft.com/office/drawing/2014/main" id="{823A0B0E-3E14-2945-8D0A-85ED9F040BA8}"/>
              </a:ext>
            </a:extLst>
          </p:cNvPr>
          <p:cNvPicPr>
            <a:picLocks noChangeAspect="1"/>
          </p:cNvPicPr>
          <p:nvPr/>
        </p:nvPicPr>
        <p:blipFill rotWithShape="1">
          <a:blip r:embed="rId3">
            <a:extLst>
              <a:ext uri="{28A0092B-C50C-407E-A947-70E740481C1C}">
                <a14:useLocalDpi xmlns:a14="http://schemas.microsoft.com/office/drawing/2010/main" val="0"/>
              </a:ext>
            </a:extLst>
          </a:blip>
          <a:srcRect l="5540" r="11254"/>
          <a:stretch/>
        </p:blipFill>
        <p:spPr>
          <a:xfrm>
            <a:off x="5575975" y="1105869"/>
            <a:ext cx="2908376" cy="3272167"/>
          </a:xfrm>
          <a:prstGeom prst="rect">
            <a:avLst/>
          </a:prstGeom>
        </p:spPr>
      </p:pic>
      <p:pic>
        <p:nvPicPr>
          <p:cNvPr id="5" name="Picture 4" descr="A close up of a logo&#10;&#10;Description automatically generated">
            <a:extLst>
              <a:ext uri="{FF2B5EF4-FFF2-40B4-BE49-F238E27FC236}">
                <a16:creationId xmlns:a16="http://schemas.microsoft.com/office/drawing/2014/main" id="{CB91D987-12C9-B646-8B1B-907BB61C8E7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26581" y="3616253"/>
            <a:ext cx="435021" cy="369331"/>
          </a:xfrm>
          <a:prstGeom prst="rect">
            <a:avLst/>
          </a:prstGeom>
        </p:spPr>
      </p:pic>
    </p:spTree>
    <p:extLst>
      <p:ext uri="{BB962C8B-B14F-4D97-AF65-F5344CB8AC3E}">
        <p14:creationId xmlns:p14="http://schemas.microsoft.com/office/powerpoint/2010/main" val="3217708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Community pharmacists and communication in the time of COVID-19:Applying the Health Belief Model</a:t>
            </a:r>
          </a:p>
        </p:txBody>
      </p:sp>
      <p:pic>
        <p:nvPicPr>
          <p:cNvPr id="4" name="Content Placeholder 3" descr="hbm.jpg"/>
          <p:cNvPicPr>
            <a:picLocks noGrp="1" noChangeAspect="1"/>
          </p:cNvPicPr>
          <p:nvPr>
            <p:ph sz="quarter" idx="1"/>
          </p:nvPr>
        </p:nvPicPr>
        <p:blipFill>
          <a:blip r:embed="rId2"/>
          <a:stretch>
            <a:fillRect/>
          </a:stretch>
        </p:blipFill>
        <p:spPr>
          <a:xfrm>
            <a:off x="1594521" y="1145381"/>
            <a:ext cx="5918447" cy="3429000"/>
          </a:xfrm>
        </p:spPr>
      </p:pic>
    </p:spTree>
    <p:extLst>
      <p:ext uri="{BB962C8B-B14F-4D97-AF65-F5344CB8AC3E}">
        <p14:creationId xmlns:p14="http://schemas.microsoft.com/office/powerpoint/2010/main" val="3923096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HBM (cont’d)</a:t>
            </a:r>
          </a:p>
        </p:txBody>
      </p:sp>
      <p:sp>
        <p:nvSpPr>
          <p:cNvPr id="3" name="Content Placeholder 2"/>
          <p:cNvSpPr>
            <a:spLocks noGrp="1"/>
          </p:cNvSpPr>
          <p:nvPr>
            <p:ph sz="quarter" idx="1"/>
          </p:nvPr>
        </p:nvSpPr>
        <p:spPr>
          <a:xfrm>
            <a:off x="195220" y="896712"/>
            <a:ext cx="8503920" cy="3429000"/>
          </a:xfrm>
        </p:spPr>
        <p:txBody>
          <a:bodyPr/>
          <a:lstStyle/>
          <a:p>
            <a:r>
              <a:rPr lang="en-US" dirty="0"/>
              <a:t>Applying the HBM to COVID-19 mitigation behaviors in community pharmacy patients</a:t>
            </a:r>
          </a:p>
          <a:p>
            <a:endParaRPr lang="en-US" dirty="0"/>
          </a:p>
          <a:p>
            <a:r>
              <a:rPr lang="en-US" dirty="0"/>
              <a:t>Modifying factors</a:t>
            </a:r>
          </a:p>
          <a:p>
            <a:endParaRPr lang="en-US" dirty="0"/>
          </a:p>
          <a:p>
            <a:r>
              <a:rPr lang="en-US" dirty="0"/>
              <a:t>Perceived susceptibility, perceived severity, and perceived threat</a:t>
            </a:r>
          </a:p>
          <a:p>
            <a:endParaRPr lang="en-US" dirty="0"/>
          </a:p>
          <a:p>
            <a:r>
              <a:rPr lang="en-US" dirty="0"/>
              <a:t>Perceived benefits</a:t>
            </a:r>
          </a:p>
          <a:p>
            <a:endParaRPr lang="en-US" dirty="0"/>
          </a:p>
          <a:p>
            <a:r>
              <a:rPr lang="en-US" dirty="0"/>
              <a:t>Perceived barriers</a:t>
            </a:r>
          </a:p>
          <a:p>
            <a:endParaRPr lang="en-US" dirty="0"/>
          </a:p>
          <a:p>
            <a:r>
              <a:rPr lang="en-US" dirty="0"/>
              <a:t>Perceived self-efficacy</a:t>
            </a:r>
          </a:p>
        </p:txBody>
      </p:sp>
    </p:spTree>
    <p:extLst>
      <p:ext uri="{BB962C8B-B14F-4D97-AF65-F5344CB8AC3E}">
        <p14:creationId xmlns:p14="http://schemas.microsoft.com/office/powerpoint/2010/main" val="1503614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Emergency preparedness (cont’d)</a:t>
            </a:r>
          </a:p>
        </p:txBody>
      </p:sp>
      <p:sp>
        <p:nvSpPr>
          <p:cNvPr id="3" name="Content Placeholder 2"/>
          <p:cNvSpPr>
            <a:spLocks noGrp="1"/>
          </p:cNvSpPr>
          <p:nvPr>
            <p:ph sz="quarter" idx="1"/>
          </p:nvPr>
        </p:nvSpPr>
        <p:spPr/>
        <p:txBody>
          <a:bodyPr/>
          <a:lstStyle/>
          <a:p>
            <a:r>
              <a:rPr lang="en-US" dirty="0"/>
              <a:t>Emergency response</a:t>
            </a:r>
          </a:p>
          <a:p>
            <a:r>
              <a:rPr lang="en-US" dirty="0"/>
              <a:t>Supply chain</a:t>
            </a:r>
          </a:p>
          <a:p>
            <a:r>
              <a:rPr lang="en-US" dirty="0"/>
              <a:t>Inventory</a:t>
            </a:r>
          </a:p>
          <a:p>
            <a:r>
              <a:rPr lang="en-US" dirty="0"/>
              <a:t>Patient management</a:t>
            </a:r>
          </a:p>
          <a:p>
            <a:r>
              <a:rPr lang="en-US" dirty="0"/>
              <a:t>Workplace safety</a:t>
            </a:r>
          </a:p>
          <a:p>
            <a:r>
              <a:rPr lang="en-US" dirty="0"/>
              <a:t>Expanded roles</a:t>
            </a:r>
          </a:p>
          <a:p>
            <a:r>
              <a:rPr lang="en-US" dirty="0"/>
              <a:t>Dissemination of research</a:t>
            </a:r>
          </a:p>
        </p:txBody>
      </p:sp>
    </p:spTree>
    <p:extLst>
      <p:ext uri="{BB962C8B-B14F-4D97-AF65-F5344CB8AC3E}">
        <p14:creationId xmlns:p14="http://schemas.microsoft.com/office/powerpoint/2010/main" val="2434995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Resilience in the time of pandemic: The experience of community pharmacists during COVID-19</a:t>
            </a:r>
          </a:p>
        </p:txBody>
      </p:sp>
      <p:sp>
        <p:nvSpPr>
          <p:cNvPr id="3" name="Content Placeholder 2"/>
          <p:cNvSpPr>
            <a:spLocks noGrp="1"/>
          </p:cNvSpPr>
          <p:nvPr>
            <p:ph sz="quarter" idx="1"/>
          </p:nvPr>
        </p:nvSpPr>
        <p:spPr>
          <a:xfrm>
            <a:off x="457200" y="1028700"/>
            <a:ext cx="8229600" cy="3886200"/>
          </a:xfrm>
        </p:spPr>
        <p:txBody>
          <a:bodyPr>
            <a:normAutofit/>
          </a:bodyPr>
          <a:lstStyle/>
          <a:p>
            <a:r>
              <a:rPr lang="en-US" dirty="0"/>
              <a:t>Resilience issues/facilitators in pharmacy:</a:t>
            </a:r>
          </a:p>
          <a:p>
            <a:pPr lvl="1"/>
            <a:r>
              <a:rPr lang="en-US" dirty="0"/>
              <a:t>Use of and comfort with technology</a:t>
            </a:r>
          </a:p>
          <a:p>
            <a:pPr lvl="1"/>
            <a:r>
              <a:rPr lang="en-US" dirty="0"/>
              <a:t>Early adoption of corporate and professional guidance</a:t>
            </a:r>
          </a:p>
          <a:p>
            <a:pPr lvl="1"/>
            <a:r>
              <a:rPr lang="en-US" dirty="0"/>
              <a:t>Workplaces that maintained a unitary task focus, rather than multitasking</a:t>
            </a:r>
          </a:p>
          <a:p>
            <a:pPr lvl="1"/>
            <a:r>
              <a:rPr lang="en-US" dirty="0"/>
              <a:t>Scheduling methods and practices in the workplace are important for personal resiliency</a:t>
            </a:r>
          </a:p>
          <a:p>
            <a:pPr lvl="1"/>
            <a:r>
              <a:rPr lang="en-US" dirty="0"/>
              <a:t>Dedicated specialty staff allowed pharmacists to focus on their work</a:t>
            </a:r>
          </a:p>
          <a:p>
            <a:pPr lvl="1"/>
            <a:r>
              <a:rPr lang="en-US" dirty="0"/>
              <a:t>Provision of personal protective equipment and supports was essential</a:t>
            </a:r>
          </a:p>
          <a:p>
            <a:r>
              <a:rPr lang="en-US" dirty="0"/>
              <a:t>Author keynoted a conference based on this paper</a:t>
            </a:r>
          </a:p>
          <a:p>
            <a:pPr lvl="1"/>
            <a:r>
              <a:rPr lang="en-US" dirty="0"/>
              <a:t>Discussed individual resilience</a:t>
            </a:r>
          </a:p>
          <a:p>
            <a:pPr lvl="1"/>
            <a:r>
              <a:rPr lang="en-US" dirty="0"/>
              <a:t>Discussed organizational resilience and the need for educators to teach this aspect</a:t>
            </a:r>
          </a:p>
        </p:txBody>
      </p:sp>
    </p:spTree>
    <p:extLst>
      <p:ext uri="{BB962C8B-B14F-4D97-AF65-F5344CB8AC3E}">
        <p14:creationId xmlns:p14="http://schemas.microsoft.com/office/powerpoint/2010/main" val="824927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301752" y="1257300"/>
            <a:ext cx="8534400" cy="34289"/>
          </a:xfrm>
        </p:spPr>
        <p:txBody>
          <a:bodyPr>
            <a:normAutofit fontScale="90000"/>
          </a:bodyPr>
          <a:lstStyle/>
          <a:p>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700" dirty="0"/>
            </a:br>
            <a:br>
              <a:rPr lang="en-US" sz="2400" dirty="0"/>
            </a:br>
            <a:br>
              <a:rPr lang="en-US" sz="2700" dirty="0"/>
            </a:br>
            <a:br>
              <a:rPr lang="en-US" dirty="0"/>
            </a:br>
            <a:endParaRPr lang="en-US" dirty="0"/>
          </a:p>
        </p:txBody>
      </p:sp>
      <p:sp>
        <p:nvSpPr>
          <p:cNvPr id="3" name="Content Placeholder 2"/>
          <p:cNvSpPr>
            <a:spLocks noGrp="1"/>
          </p:cNvSpPr>
          <p:nvPr>
            <p:ph sz="quarter" idx="1"/>
          </p:nvPr>
        </p:nvSpPr>
        <p:spPr>
          <a:xfrm>
            <a:off x="301752" y="1200150"/>
            <a:ext cx="8503920" cy="3543300"/>
          </a:xfrm>
        </p:spPr>
        <p:txBody>
          <a:bodyPr>
            <a:normAutofit fontScale="77500" lnSpcReduction="20000"/>
          </a:bodyPr>
          <a:lstStyle/>
          <a:p>
            <a:r>
              <a:rPr lang="en-US" dirty="0"/>
              <a:t>Employed the </a:t>
            </a:r>
            <a:r>
              <a:rPr lang="en-US" dirty="0" err="1"/>
              <a:t>Transtheoretical</a:t>
            </a:r>
            <a:r>
              <a:rPr lang="en-US" dirty="0"/>
              <a:t> Model</a:t>
            </a:r>
          </a:p>
          <a:p>
            <a:endParaRPr lang="en-US" dirty="0"/>
          </a:p>
          <a:p>
            <a:r>
              <a:rPr lang="en-US" dirty="0"/>
              <a:t>Community pharmacists were actively involved in implementation of activities and measures aimed at preventing COVID-19 transmission. </a:t>
            </a:r>
          </a:p>
          <a:p>
            <a:endParaRPr lang="en-US" dirty="0"/>
          </a:p>
          <a:p>
            <a:r>
              <a:rPr lang="en-US" dirty="0"/>
              <a:t>Greater implementation of preventative measures by pharmacies was associated with perceptions that pharmacists and the pharmacy profession were valued more by patients and to some extent by other health professionals. </a:t>
            </a:r>
          </a:p>
          <a:p>
            <a:endParaRPr lang="en-US" dirty="0"/>
          </a:p>
          <a:p>
            <a:r>
              <a:rPr lang="en-US" dirty="0"/>
              <a:t>Information distributed by professional organizations such as FIP, was identified to be most useful by pharmacists in dealing with COVID-19 and this information was mainly accessed via mobile devices.</a:t>
            </a:r>
          </a:p>
        </p:txBody>
      </p:sp>
      <p:sp>
        <p:nvSpPr>
          <p:cNvPr id="4" name="Rectangle 3"/>
          <p:cNvSpPr/>
          <p:nvPr/>
        </p:nvSpPr>
        <p:spPr>
          <a:xfrm>
            <a:off x="609600" y="171450"/>
            <a:ext cx="7239000" cy="923330"/>
          </a:xfrm>
          <a:prstGeom prst="rect">
            <a:avLst/>
          </a:prstGeom>
        </p:spPr>
        <p:txBody>
          <a:bodyPr wrap="square">
            <a:spAutoFit/>
          </a:bodyPr>
          <a:lstStyle/>
          <a:p>
            <a:r>
              <a:rPr lang="en-US" dirty="0"/>
              <a:t>Provision of Community Pharmacy Services During the Pandemic: A cross sectional study of experiences with preventative measures and sources of information </a:t>
            </a:r>
          </a:p>
        </p:txBody>
      </p:sp>
    </p:spTree>
    <p:extLst>
      <p:ext uri="{BB962C8B-B14F-4D97-AF65-F5344CB8AC3E}">
        <p14:creationId xmlns:p14="http://schemas.microsoft.com/office/powerpoint/2010/main" val="371725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Pharmacists’ Involvement in Successful Emergence from Lockdowns</a:t>
            </a:r>
          </a:p>
        </p:txBody>
      </p:sp>
      <p:sp>
        <p:nvSpPr>
          <p:cNvPr id="3" name="Content Placeholder 2"/>
          <p:cNvSpPr>
            <a:spLocks noGrp="1"/>
          </p:cNvSpPr>
          <p:nvPr>
            <p:ph sz="quarter" idx="1"/>
          </p:nvPr>
        </p:nvSpPr>
        <p:spPr/>
        <p:txBody>
          <a:bodyPr/>
          <a:lstStyle/>
          <a:p>
            <a:r>
              <a:rPr lang="en-US" dirty="0"/>
              <a:t>Role modeling behaviors</a:t>
            </a:r>
          </a:p>
          <a:p>
            <a:endParaRPr lang="en-US" dirty="0"/>
          </a:p>
          <a:p>
            <a:r>
              <a:rPr lang="en-US" dirty="0"/>
              <a:t>Antigen and antibody testing</a:t>
            </a:r>
          </a:p>
          <a:p>
            <a:endParaRPr lang="en-US" dirty="0"/>
          </a:p>
          <a:p>
            <a:r>
              <a:rPr lang="en-US" dirty="0"/>
              <a:t>Supply chain of PPE and medications</a:t>
            </a:r>
          </a:p>
          <a:p>
            <a:endParaRPr lang="en-US" dirty="0"/>
          </a:p>
          <a:p>
            <a:r>
              <a:rPr lang="en-US" dirty="0"/>
              <a:t>Adapting to and pioneering the use of technology</a:t>
            </a:r>
          </a:p>
          <a:p>
            <a:endParaRPr lang="en-US" dirty="0"/>
          </a:p>
          <a:p>
            <a:r>
              <a:rPr lang="en-US" dirty="0"/>
              <a:t>Vaccination hubs</a:t>
            </a:r>
          </a:p>
          <a:p>
            <a:endParaRPr lang="en-US" dirty="0"/>
          </a:p>
          <a:p>
            <a:r>
              <a:rPr lang="en-US" dirty="0"/>
              <a:t>Continue gaining public trust</a:t>
            </a:r>
          </a:p>
        </p:txBody>
      </p:sp>
    </p:spTree>
    <p:extLst>
      <p:ext uri="{BB962C8B-B14F-4D97-AF65-F5344CB8AC3E}">
        <p14:creationId xmlns:p14="http://schemas.microsoft.com/office/powerpoint/2010/main" val="2226471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Cognitive Moral Reasoning and Handling of Drug Supply Shortages</a:t>
            </a:r>
          </a:p>
        </p:txBody>
      </p:sp>
      <p:sp>
        <p:nvSpPr>
          <p:cNvPr id="3" name="Content Placeholder 2"/>
          <p:cNvSpPr>
            <a:spLocks noGrp="1"/>
          </p:cNvSpPr>
          <p:nvPr>
            <p:ph sz="quarter" idx="1"/>
          </p:nvPr>
        </p:nvSpPr>
        <p:spPr/>
        <p:txBody>
          <a:bodyPr/>
          <a:lstStyle/>
          <a:p>
            <a:r>
              <a:rPr lang="en-US" dirty="0"/>
              <a:t>Interesting thus far . . </a:t>
            </a:r>
            <a:r>
              <a:rPr lang="en-US"/>
              <a:t>. </a:t>
            </a:r>
          </a:p>
        </p:txBody>
      </p:sp>
    </p:spTree>
    <p:extLst>
      <p:ext uri="{BB962C8B-B14F-4D97-AF65-F5344CB8AC3E}">
        <p14:creationId xmlns:p14="http://schemas.microsoft.com/office/powerpoint/2010/main" val="2862922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Upcoming Title: </a:t>
            </a:r>
            <a:r>
              <a:rPr lang="en-US" sz="2400"/>
              <a:t>Forecasting Pharmacy </a:t>
            </a:r>
            <a:r>
              <a:rPr lang="en-US" sz="2400" dirty="0"/>
              <a:t>Capacity to Immunize in the COVID-19 Pandemic and Beyond</a:t>
            </a:r>
          </a:p>
        </p:txBody>
      </p:sp>
      <p:sp>
        <p:nvSpPr>
          <p:cNvPr id="3" name="Content Placeholder 2"/>
          <p:cNvSpPr>
            <a:spLocks noGrp="1"/>
          </p:cNvSpPr>
          <p:nvPr>
            <p:ph sz="quarter" idx="1"/>
          </p:nvPr>
        </p:nvSpPr>
        <p:spPr>
          <a:xfrm>
            <a:off x="301751" y="1003178"/>
            <a:ext cx="8657521" cy="3328677"/>
          </a:xfrm>
        </p:spPr>
        <p:txBody>
          <a:bodyPr>
            <a:noAutofit/>
          </a:bodyPr>
          <a:lstStyle/>
          <a:p>
            <a:pPr>
              <a:lnSpc>
                <a:spcPct val="100000"/>
              </a:lnSpc>
              <a:buNone/>
            </a:pPr>
            <a:r>
              <a:rPr lang="en-US" sz="1400" b="1" dirty="0"/>
              <a:t>Background</a:t>
            </a:r>
          </a:p>
          <a:p>
            <a:pPr>
              <a:lnSpc>
                <a:spcPct val="100000"/>
              </a:lnSpc>
            </a:pPr>
            <a:endParaRPr lang="en-US" sz="1400" dirty="0"/>
          </a:p>
          <a:p>
            <a:pPr lvl="1">
              <a:lnSpc>
                <a:spcPct val="100000"/>
              </a:lnSpc>
            </a:pPr>
            <a:r>
              <a:rPr lang="en-US" sz="1400" dirty="0"/>
              <a:t>   Pharmacists as immunizers</a:t>
            </a:r>
          </a:p>
          <a:p>
            <a:pPr lvl="1">
              <a:lnSpc>
                <a:spcPct val="100000"/>
              </a:lnSpc>
            </a:pPr>
            <a:r>
              <a:rPr lang="en-US" sz="1400" dirty="0"/>
              <a:t>   Roles in previous emergencies and disasters with regards to immunizations (e.g. H1N1)</a:t>
            </a:r>
          </a:p>
          <a:p>
            <a:pPr lvl="1">
              <a:lnSpc>
                <a:spcPct val="100000"/>
              </a:lnSpc>
            </a:pPr>
            <a:r>
              <a:rPr lang="en-US" sz="1400" dirty="0"/>
              <a:t>   Logistics, supply chain, and procurement</a:t>
            </a:r>
          </a:p>
          <a:p>
            <a:pPr>
              <a:lnSpc>
                <a:spcPct val="100000"/>
              </a:lnSpc>
            </a:pPr>
            <a:endParaRPr lang="en-US" sz="1400" b="1" dirty="0"/>
          </a:p>
          <a:p>
            <a:pPr>
              <a:lnSpc>
                <a:spcPct val="100000"/>
              </a:lnSpc>
              <a:buNone/>
            </a:pPr>
            <a:r>
              <a:rPr lang="en-US" sz="1400" b="1" dirty="0"/>
              <a:t>COVID-19 pandemic</a:t>
            </a:r>
            <a:endParaRPr lang="en-US" sz="1400" dirty="0"/>
          </a:p>
          <a:p>
            <a:pPr>
              <a:lnSpc>
                <a:spcPct val="100000"/>
              </a:lnSpc>
            </a:pPr>
            <a:r>
              <a:rPr lang="en-US" sz="1400" dirty="0"/>
              <a:t>   Epidemiological considerations</a:t>
            </a:r>
          </a:p>
          <a:p>
            <a:pPr>
              <a:lnSpc>
                <a:spcPct val="100000"/>
              </a:lnSpc>
            </a:pPr>
            <a:r>
              <a:rPr lang="en-US" sz="1400" dirty="0"/>
              <a:t>    Benefits to the community with immunizations</a:t>
            </a:r>
          </a:p>
          <a:p>
            <a:pPr>
              <a:lnSpc>
                <a:spcPct val="100000"/>
              </a:lnSpc>
            </a:pPr>
            <a:r>
              <a:rPr lang="en-US" sz="1400" dirty="0"/>
              <a:t>    Role of pharmacies in COVID-19 immunizations</a:t>
            </a:r>
          </a:p>
          <a:p>
            <a:pPr>
              <a:lnSpc>
                <a:spcPct val="100000"/>
              </a:lnSpc>
            </a:pPr>
            <a:endParaRPr lang="en-US" sz="1400" b="1" dirty="0"/>
          </a:p>
          <a:p>
            <a:pPr>
              <a:lnSpc>
                <a:spcPct val="100000"/>
              </a:lnSpc>
              <a:buNone/>
            </a:pPr>
            <a:r>
              <a:rPr lang="en-US" sz="1400" b="1" dirty="0"/>
              <a:t>Developing immunization logistics</a:t>
            </a:r>
            <a:endParaRPr lang="en-US" sz="1400" dirty="0"/>
          </a:p>
          <a:p>
            <a:pPr>
              <a:lnSpc>
                <a:spcPct val="100000"/>
              </a:lnSpc>
            </a:pPr>
            <a:r>
              <a:rPr lang="en-US" sz="1400" dirty="0"/>
              <a:t>     Data procurement and challenges</a:t>
            </a:r>
          </a:p>
          <a:p>
            <a:pPr>
              <a:lnSpc>
                <a:spcPct val="100000"/>
              </a:lnSpc>
            </a:pPr>
            <a:r>
              <a:rPr lang="en-US" sz="1400" dirty="0"/>
              <a:t>     Computing logistics for adequate immunization coverage of a population and procurements </a:t>
            </a:r>
          </a:p>
          <a:p>
            <a:pPr>
              <a:lnSpc>
                <a:spcPct val="100000"/>
              </a:lnSpc>
            </a:pPr>
            <a:r>
              <a:rPr lang="en-US" sz="1400" dirty="0"/>
              <a:t>     Pharmacies as immunization hubs and MOUs</a:t>
            </a:r>
          </a:p>
          <a:p>
            <a:pPr>
              <a:lnSpc>
                <a:spcPct val="100000"/>
              </a:lnSpc>
            </a:pPr>
            <a:r>
              <a:rPr lang="en-US" sz="1400" dirty="0"/>
              <a:t>     Statewide Immunization Information Systems</a:t>
            </a:r>
          </a:p>
        </p:txBody>
      </p:sp>
    </p:spTree>
    <p:extLst>
      <p:ext uri="{BB962C8B-B14F-4D97-AF65-F5344CB8AC3E}">
        <p14:creationId xmlns:p14="http://schemas.microsoft.com/office/powerpoint/2010/main" val="105228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Priorities (NOT an exhaustive list)</a:t>
            </a:r>
          </a:p>
        </p:txBody>
      </p:sp>
      <p:sp>
        <p:nvSpPr>
          <p:cNvPr id="3" name="Content Placeholder 2"/>
          <p:cNvSpPr>
            <a:spLocks noGrp="1"/>
          </p:cNvSpPr>
          <p:nvPr>
            <p:ph sz="quarter" idx="1"/>
          </p:nvPr>
        </p:nvSpPr>
        <p:spPr/>
        <p:txBody>
          <a:bodyPr>
            <a:normAutofit/>
          </a:bodyPr>
          <a:lstStyle/>
          <a:p>
            <a:r>
              <a:rPr lang="en-US" dirty="0"/>
              <a:t>Therapeutic effectiveness</a:t>
            </a:r>
          </a:p>
          <a:p>
            <a:r>
              <a:rPr lang="en-US" dirty="0"/>
              <a:t>Pharmacists’ and pharmacy workforce support personnel expansion of roles to improve patient access and outcomes</a:t>
            </a:r>
          </a:p>
          <a:p>
            <a:r>
              <a:rPr lang="en-US" dirty="0"/>
              <a:t>Systems re-engineering for optimization of efficient care delivery</a:t>
            </a:r>
          </a:p>
          <a:p>
            <a:r>
              <a:rPr lang="en-US" dirty="0"/>
              <a:t>Forecasting educational and labor needs</a:t>
            </a:r>
          </a:p>
          <a:p>
            <a:r>
              <a:rPr lang="en-US" dirty="0"/>
              <a:t>Piloting and evaluation of interventions</a:t>
            </a:r>
          </a:p>
          <a:p>
            <a:pPr lvl="1"/>
            <a:r>
              <a:rPr lang="en-US" dirty="0"/>
              <a:t>In various pharmacy practice settings</a:t>
            </a:r>
          </a:p>
          <a:p>
            <a:pPr lvl="1"/>
            <a:r>
              <a:rPr lang="en-US" dirty="0"/>
              <a:t>In various mediums </a:t>
            </a:r>
          </a:p>
          <a:p>
            <a:pPr lvl="1"/>
            <a:r>
              <a:rPr lang="en-US" dirty="0"/>
              <a:t>To various populations</a:t>
            </a:r>
          </a:p>
        </p:txBody>
      </p:sp>
    </p:spTree>
    <p:extLst>
      <p:ext uri="{BB962C8B-B14F-4D97-AF65-F5344CB8AC3E}">
        <p14:creationId xmlns:p14="http://schemas.microsoft.com/office/powerpoint/2010/main" val="363122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Priorities (NOT an exhaustive list)</a:t>
            </a:r>
          </a:p>
        </p:txBody>
      </p:sp>
      <p:sp>
        <p:nvSpPr>
          <p:cNvPr id="3" name="Content Placeholder 2"/>
          <p:cNvSpPr>
            <a:spLocks noGrp="1"/>
          </p:cNvSpPr>
          <p:nvPr>
            <p:ph sz="quarter" idx="1"/>
          </p:nvPr>
        </p:nvSpPr>
        <p:spPr/>
        <p:txBody>
          <a:bodyPr>
            <a:noAutofit/>
          </a:bodyPr>
          <a:lstStyle/>
          <a:p>
            <a:pPr>
              <a:lnSpc>
                <a:spcPts val="1200"/>
              </a:lnSpc>
            </a:pPr>
            <a:r>
              <a:rPr lang="en-US" sz="1200" dirty="0"/>
              <a:t>Pharmacy workforce and quality of work life issues</a:t>
            </a:r>
          </a:p>
          <a:p>
            <a:pPr>
              <a:lnSpc>
                <a:spcPts val="1200"/>
              </a:lnSpc>
            </a:pPr>
            <a:endParaRPr lang="en-US" sz="1200" dirty="0"/>
          </a:p>
          <a:p>
            <a:pPr>
              <a:lnSpc>
                <a:spcPts val="1200"/>
              </a:lnSpc>
            </a:pPr>
            <a:r>
              <a:rPr lang="en-US" sz="1200" dirty="0"/>
              <a:t>Resilience and other characteristics (</a:t>
            </a:r>
            <a:r>
              <a:rPr lang="en-US" sz="1200" dirty="0" err="1"/>
              <a:t>eg</a:t>
            </a:r>
            <a:r>
              <a:rPr lang="en-US" sz="1200" dirty="0"/>
              <a:t>, grit, moral reasoning, communication, negotiation, empathy, motivational interviewing, </a:t>
            </a:r>
            <a:r>
              <a:rPr lang="en-US" sz="1200" dirty="0" err="1"/>
              <a:t>entrepreneursim</a:t>
            </a:r>
            <a:r>
              <a:rPr lang="en-US" sz="1200" dirty="0"/>
              <a:t>, innovativeness) that will help pharmacists thrive, particularly in any new </a:t>
            </a:r>
            <a:r>
              <a:rPr lang="en-US" sz="1200" dirty="0" err="1"/>
              <a:t>normals</a:t>
            </a:r>
            <a:r>
              <a:rPr lang="en-US" sz="1200" dirty="0"/>
              <a:t>, other crises, and pandemics</a:t>
            </a:r>
          </a:p>
          <a:p>
            <a:pPr>
              <a:lnSpc>
                <a:spcPts val="1200"/>
              </a:lnSpc>
            </a:pPr>
            <a:endParaRPr lang="en-US" sz="1200" dirty="0"/>
          </a:p>
          <a:p>
            <a:pPr>
              <a:lnSpc>
                <a:spcPts val="1200"/>
              </a:lnSpc>
            </a:pPr>
            <a:r>
              <a:rPr lang="en-US" sz="1200" dirty="0"/>
              <a:t>Safety of pharmacy personnel</a:t>
            </a:r>
          </a:p>
          <a:p>
            <a:pPr>
              <a:lnSpc>
                <a:spcPts val="1200"/>
              </a:lnSpc>
            </a:pPr>
            <a:endParaRPr lang="en-US" sz="1200" dirty="0"/>
          </a:p>
          <a:p>
            <a:pPr>
              <a:lnSpc>
                <a:spcPts val="1200"/>
              </a:lnSpc>
            </a:pPr>
            <a:r>
              <a:rPr lang="en-US" sz="1200" dirty="0" err="1"/>
              <a:t>Telepharmacy</a:t>
            </a:r>
            <a:r>
              <a:rPr lang="en-US" sz="1200" dirty="0"/>
              <a:t> and other ‘alternative’ models</a:t>
            </a:r>
          </a:p>
          <a:p>
            <a:pPr>
              <a:lnSpc>
                <a:spcPts val="1200"/>
              </a:lnSpc>
            </a:pPr>
            <a:endParaRPr lang="en-US" sz="1200" dirty="0"/>
          </a:p>
          <a:p>
            <a:pPr>
              <a:lnSpc>
                <a:spcPts val="1200"/>
              </a:lnSpc>
            </a:pPr>
            <a:r>
              <a:rPr lang="en-US" sz="1200" dirty="0" err="1"/>
              <a:t>Pharmacovigilance</a:t>
            </a:r>
            <a:r>
              <a:rPr lang="en-US" sz="1200" dirty="0"/>
              <a:t>, including patients’ use of OTCs, alternative &amp; complementary medicines, “folklore”, and other beliefs regarding medicines and non-pharmacological aspects of wellness and safety</a:t>
            </a:r>
          </a:p>
          <a:p>
            <a:pPr>
              <a:lnSpc>
                <a:spcPts val="1200"/>
              </a:lnSpc>
            </a:pPr>
            <a:endParaRPr lang="en-US" sz="1200" dirty="0"/>
          </a:p>
          <a:p>
            <a:pPr>
              <a:lnSpc>
                <a:spcPts val="1200"/>
              </a:lnSpc>
            </a:pPr>
            <a:r>
              <a:rPr lang="en-US" sz="1200" dirty="0"/>
              <a:t>Epidemiological investigations</a:t>
            </a:r>
          </a:p>
          <a:p>
            <a:pPr>
              <a:lnSpc>
                <a:spcPts val="1200"/>
              </a:lnSpc>
            </a:pPr>
            <a:endParaRPr lang="en-US" sz="1200" dirty="0"/>
          </a:p>
          <a:p>
            <a:pPr>
              <a:lnSpc>
                <a:spcPts val="1200"/>
              </a:lnSpc>
            </a:pPr>
            <a:r>
              <a:rPr lang="en-US" sz="1200" dirty="0"/>
              <a:t>Supply chain issues</a:t>
            </a:r>
          </a:p>
          <a:p>
            <a:pPr>
              <a:lnSpc>
                <a:spcPts val="1200"/>
              </a:lnSpc>
            </a:pPr>
            <a:endParaRPr lang="en-US" sz="1200" dirty="0"/>
          </a:p>
          <a:p>
            <a:pPr>
              <a:lnSpc>
                <a:spcPts val="1200"/>
              </a:lnSpc>
            </a:pPr>
            <a:r>
              <a:rPr lang="en-US" sz="1200" dirty="0"/>
              <a:t>Interdisciplinary teamwork and multi-professional delivery of care/alternative models</a:t>
            </a:r>
          </a:p>
          <a:p>
            <a:pPr>
              <a:lnSpc>
                <a:spcPts val="1200"/>
              </a:lnSpc>
            </a:pPr>
            <a:endParaRPr lang="en-US" sz="1200" dirty="0"/>
          </a:p>
          <a:p>
            <a:pPr>
              <a:lnSpc>
                <a:spcPts val="1200"/>
              </a:lnSpc>
            </a:pPr>
            <a:r>
              <a:rPr lang="en-US" sz="1200" dirty="0"/>
              <a:t>Reimbursement for services/recognition as health providers and health educators</a:t>
            </a:r>
          </a:p>
          <a:p>
            <a:pPr>
              <a:lnSpc>
                <a:spcPts val="1200"/>
              </a:lnSpc>
            </a:pPr>
            <a:r>
              <a:rPr lang="en-US" sz="1200" dirty="0"/>
              <a:t>Legal/regulatory issues and frameworks</a:t>
            </a:r>
          </a:p>
          <a:p>
            <a:pPr>
              <a:lnSpc>
                <a:spcPts val="1200"/>
              </a:lnSpc>
            </a:pPr>
            <a:endParaRPr lang="en-US" sz="1200" dirty="0"/>
          </a:p>
        </p:txBody>
      </p:sp>
    </p:spTree>
    <p:extLst>
      <p:ext uri="{BB962C8B-B14F-4D97-AF65-F5344CB8AC3E}">
        <p14:creationId xmlns:p14="http://schemas.microsoft.com/office/powerpoint/2010/main" val="457128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A6EFCE-7F07-4611-9156-3AFFAB48F6CA}"/>
              </a:ext>
            </a:extLst>
          </p:cNvPr>
          <p:cNvSpPr/>
          <p:nvPr/>
        </p:nvSpPr>
        <p:spPr>
          <a:xfrm>
            <a:off x="317241" y="1716833"/>
            <a:ext cx="8696130" cy="3321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C7B9366-7223-4375-8200-EBC0244179FF}"/>
              </a:ext>
            </a:extLst>
          </p:cNvPr>
          <p:cNvSpPr>
            <a:spLocks noGrp="1"/>
          </p:cNvSpPr>
          <p:nvPr>
            <p:ph type="body" sz="half" idx="2"/>
          </p:nvPr>
        </p:nvSpPr>
        <p:spPr>
          <a:xfrm>
            <a:off x="575999" y="1505315"/>
            <a:ext cx="8210939" cy="2700000"/>
          </a:xfrm>
        </p:spPr>
        <p:txBody>
          <a:bodyPr/>
          <a:lstStyle/>
          <a:p>
            <a:pPr marL="400050" indent="-400050">
              <a:buFont typeface="+mj-lt"/>
              <a:buAutoNum type="romanUcPeriod"/>
            </a:pPr>
            <a:r>
              <a:rPr lang="en-GB" sz="1400" dirty="0">
                <a:latin typeface="Calibri" panose="020F0502020204030204" pitchFamily="34" charset="0"/>
                <a:cs typeface="Calibri" panose="020F0502020204030204" pitchFamily="34" charset="0"/>
              </a:rPr>
              <a:t>Provide relevant information and interim guidelines for pharmacists and the pharmacy workforce on Coronavirus SARS-CoV-2/COVID-19 pandemic.</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Share and discuss strategies adopted by pharmacy leaders and workers - including our Member Organisations – in response to the pandemic.</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Describe sector or area-specific implications, innovations and approaches adopted across pharmaceutical science, practice and education.  </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Engage frontline workers of the health and pharmacy workforce to know about the realities facing them around the world.</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Discuss the implications of the pandemic on issues such as safety, supply, shortages that have been exacerbated by COVID-19, across our nations and regions.</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Consider the impact of this disease on patients across age groups and with concurrent conditions.</a:t>
            </a:r>
            <a:endParaRPr lang="en-US" sz="1400" dirty="0">
              <a:latin typeface="Calibri" panose="020F0502020204030204" pitchFamily="34" charset="0"/>
              <a:cs typeface="Calibri" panose="020F0502020204030204" pitchFamily="34" charset="0"/>
            </a:endParaRPr>
          </a:p>
          <a:p>
            <a:pPr marL="400050" indent="-400050">
              <a:buFont typeface="+mj-lt"/>
              <a:buAutoNum type="romanUcPeriod"/>
            </a:pPr>
            <a:r>
              <a:rPr lang="en-GB" sz="1400" dirty="0">
                <a:latin typeface="Calibri" panose="020F0502020204030204" pitchFamily="34" charset="0"/>
                <a:cs typeface="Calibri" panose="020F0502020204030204" pitchFamily="34" charset="0"/>
              </a:rPr>
              <a:t>Assess and discuss the evidence behind treatments and the process of developing therapies, vaccines and tests.</a:t>
            </a:r>
            <a:endParaRPr lang="en-US" sz="1400" dirty="0">
              <a:latin typeface="Calibri" panose="020F0502020204030204" pitchFamily="34" charset="0"/>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5CC75310-A3A8-483C-996B-5293DBE2C96A}"/>
              </a:ext>
            </a:extLst>
          </p:cNvPr>
          <p:cNvSpPr>
            <a:spLocks noGrp="1"/>
          </p:cNvSpPr>
          <p:nvPr>
            <p:ph type="title"/>
          </p:nvPr>
        </p:nvSpPr>
        <p:spPr>
          <a:xfrm>
            <a:off x="575999" y="215999"/>
            <a:ext cx="8437372" cy="324000"/>
          </a:xfrm>
        </p:spPr>
        <p:txBody>
          <a:bodyPr/>
          <a:lstStyle/>
          <a:p>
            <a:r>
              <a:rPr lang="en-US" sz="2000" b="1" dirty="0">
                <a:solidFill>
                  <a:srgbClr val="00B0F0"/>
                </a:solidFill>
              </a:rPr>
              <a:t>Welcome to the “Responding to the Pandemic Together” events</a:t>
            </a:r>
            <a:br>
              <a:rPr lang="en-US" sz="2000" b="1" dirty="0">
                <a:solidFill>
                  <a:srgbClr val="00B0F0"/>
                </a:solidFill>
              </a:rPr>
            </a:br>
            <a:r>
              <a:rPr lang="en-US" sz="2000" i="1" dirty="0"/>
              <a:t>FIP’s Special Online Programme on COVID-19 </a:t>
            </a:r>
          </a:p>
        </p:txBody>
      </p:sp>
      <p:sp>
        <p:nvSpPr>
          <p:cNvPr id="5" name="Text Placeholder 4">
            <a:extLst>
              <a:ext uri="{FF2B5EF4-FFF2-40B4-BE49-F238E27FC236}">
                <a16:creationId xmlns:a16="http://schemas.microsoft.com/office/drawing/2014/main" id="{B675D273-CC08-40F9-A1BC-A460C14FD7F7}"/>
              </a:ext>
            </a:extLst>
          </p:cNvPr>
          <p:cNvSpPr>
            <a:spLocks noGrp="1"/>
          </p:cNvSpPr>
          <p:nvPr>
            <p:ph type="body" idx="13"/>
          </p:nvPr>
        </p:nvSpPr>
        <p:spPr/>
        <p:txBody>
          <a:bodyPr/>
          <a:lstStyle/>
          <a:p>
            <a:r>
              <a:rPr lang="en-US" dirty="0"/>
              <a:t>These webinars aim to: </a:t>
            </a:r>
          </a:p>
        </p:txBody>
      </p:sp>
      <p:grpSp>
        <p:nvGrpSpPr>
          <p:cNvPr id="4" name="Group 3">
            <a:extLst>
              <a:ext uri="{FF2B5EF4-FFF2-40B4-BE49-F238E27FC236}">
                <a16:creationId xmlns:a16="http://schemas.microsoft.com/office/drawing/2014/main" id="{25D0CCEF-B6BE-452D-B087-F8333CE2C685}"/>
              </a:ext>
            </a:extLst>
          </p:cNvPr>
          <p:cNvGrpSpPr/>
          <p:nvPr/>
        </p:nvGrpSpPr>
        <p:grpSpPr>
          <a:xfrm>
            <a:off x="3003538" y="1108188"/>
            <a:ext cx="2908227" cy="3074416"/>
            <a:chOff x="2996222" y="739726"/>
            <a:chExt cx="2908227" cy="3074416"/>
          </a:xfrm>
          <a:effectLst>
            <a:glow rad="228600">
              <a:schemeClr val="accent1">
                <a:satMod val="175000"/>
                <a:alpha val="40000"/>
              </a:schemeClr>
            </a:glow>
          </a:effectLst>
        </p:grpSpPr>
        <p:sp>
          <p:nvSpPr>
            <p:cNvPr id="8" name="Rectangle: Folded Corner 7">
              <a:extLst>
                <a:ext uri="{FF2B5EF4-FFF2-40B4-BE49-F238E27FC236}">
                  <a16:creationId xmlns:a16="http://schemas.microsoft.com/office/drawing/2014/main" id="{08B0D076-72C8-4361-ACCB-933450E860C1}"/>
                </a:ext>
              </a:extLst>
            </p:cNvPr>
            <p:cNvSpPr/>
            <p:nvPr/>
          </p:nvSpPr>
          <p:spPr>
            <a:xfrm>
              <a:off x="2996222" y="751517"/>
              <a:ext cx="2908227" cy="3062625"/>
            </a:xfrm>
            <a:prstGeom prst="foldedCorne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To share ideas on webinar topics we should feature, or if you’d like to share your story on dealing with the pandemic please email</a:t>
              </a:r>
            </a:p>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lina@fip.org</a:t>
              </a:r>
            </a:p>
          </p:txBody>
        </p:sp>
        <p:pic>
          <p:nvPicPr>
            <p:cNvPr id="13" name="Picture 12" descr="A picture containing light&#10;&#10;Description automatically generated">
              <a:extLst>
                <a:ext uri="{FF2B5EF4-FFF2-40B4-BE49-F238E27FC236}">
                  <a16:creationId xmlns:a16="http://schemas.microsoft.com/office/drawing/2014/main" id="{A46BA47A-2290-49ED-AE0E-AE18A1072E1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96589" y="739726"/>
              <a:ext cx="1307492" cy="1465864"/>
            </a:xfrm>
            <a:prstGeom prst="rect">
              <a:avLst/>
            </a:prstGeom>
          </p:spPr>
        </p:pic>
      </p:grpSp>
      <p:sp>
        <p:nvSpPr>
          <p:cNvPr id="14" name="TextBox 13">
            <a:extLst>
              <a:ext uri="{FF2B5EF4-FFF2-40B4-BE49-F238E27FC236}">
                <a16:creationId xmlns:a16="http://schemas.microsoft.com/office/drawing/2014/main" id="{0B2CCAB4-81D6-4A2B-8C81-E57DB6B2F164}"/>
              </a:ext>
            </a:extLst>
          </p:cNvPr>
          <p:cNvSpPr txBox="1"/>
          <p:nvPr/>
        </p:nvSpPr>
        <p:spPr>
          <a:xfrm>
            <a:off x="6008914" y="5637622"/>
            <a:ext cx="1134836" cy="646331"/>
          </a:xfrm>
          <a:prstGeom prst="rect">
            <a:avLst/>
          </a:prstGeom>
          <a:noFill/>
        </p:spPr>
        <p:txBody>
          <a:bodyPr wrap="square" rtlCol="0">
            <a:spAutoFit/>
          </a:bodyPr>
          <a:lstStyle/>
          <a:p>
            <a:r>
              <a:rPr lang="en-US" sz="900">
                <a:hlinkClick r:id="rId4" tooltip="https://commons.wikimedia.org/wiki/File:Light_Bulb_or_Idea_Flat_Icon_Vector.sv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31976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quarter" idx="1"/>
          </p:nvPr>
        </p:nvSpPr>
        <p:spPr/>
        <p:txBody>
          <a:bodyPr/>
          <a:lstStyle/>
          <a:p>
            <a:r>
              <a:rPr lang="en-US" dirty="0"/>
              <a:t>More data and literature being added every day!</a:t>
            </a:r>
          </a:p>
          <a:p>
            <a:r>
              <a:rPr lang="en-US" dirty="0"/>
              <a:t>Check credible resources for the rapid advances in public health taking place</a:t>
            </a:r>
          </a:p>
        </p:txBody>
      </p:sp>
    </p:spTree>
    <p:extLst>
      <p:ext uri="{BB962C8B-B14F-4D97-AF65-F5344CB8AC3E}">
        <p14:creationId xmlns:p14="http://schemas.microsoft.com/office/powerpoint/2010/main" val="722480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65320" y="447371"/>
            <a:ext cx="8496000" cy="432000"/>
          </a:xfrm>
        </p:spPr>
        <p:txBody>
          <a:bodyPr/>
          <a:lstStyle/>
          <a:p>
            <a:r>
              <a:rPr lang="en-GB" sz="2400" b="1" dirty="0">
                <a:solidFill>
                  <a:schemeClr val="tx2"/>
                </a:solidFill>
              </a:rPr>
              <a:t>Speaker 2</a:t>
            </a:r>
          </a:p>
        </p:txBody>
      </p:sp>
      <p:sp>
        <p:nvSpPr>
          <p:cNvPr id="10" name="Text Placeholder 4"/>
          <p:cNvSpPr>
            <a:spLocks noGrp="1"/>
          </p:cNvSpPr>
          <p:nvPr>
            <p:ph type="body" idx="4294967295"/>
          </p:nvPr>
        </p:nvSpPr>
        <p:spPr>
          <a:xfrm>
            <a:off x="565320" y="1165008"/>
            <a:ext cx="5249943" cy="410300"/>
          </a:xfrm>
          <a:prstGeom prst="rect">
            <a:avLst/>
          </a:prstGeom>
        </p:spPr>
        <p:txBody>
          <a:bodyPr/>
          <a:lstStyle/>
          <a:p>
            <a:pPr marL="0" indent="0">
              <a:buNone/>
            </a:pPr>
            <a:r>
              <a:rPr lang="en-GB" b="1" dirty="0"/>
              <a:t>Professor Zaheer-</a:t>
            </a:r>
            <a:r>
              <a:rPr lang="en-GB" b="1" dirty="0" err="1"/>
              <a:t>Ud</a:t>
            </a:r>
            <a:r>
              <a:rPr lang="en-GB" b="1" dirty="0"/>
              <a:t>-Din Babar</a:t>
            </a:r>
            <a:endParaRPr lang="en-GB" dirty="0"/>
          </a:p>
          <a:p>
            <a:pPr marL="0" indent="0">
              <a:buNone/>
            </a:pPr>
            <a:r>
              <a:rPr lang="en-GB" dirty="0"/>
              <a:t>University of Huddersfield, UK</a:t>
            </a:r>
          </a:p>
          <a:p>
            <a:pPr marL="0" indent="0">
              <a:buNone/>
            </a:pPr>
            <a:endParaRPr lang="en-GB" dirty="0"/>
          </a:p>
          <a:p>
            <a:pPr marL="0" indent="0">
              <a:buNone/>
            </a:pPr>
            <a:r>
              <a:rPr lang="en-GB" dirty="0"/>
              <a:t>Director, Pharmaceutical Policy and Practice Research Centre, University of Huddersfield</a:t>
            </a:r>
          </a:p>
          <a:p>
            <a:pPr marL="0" indent="0">
              <a:buNone/>
            </a:pPr>
            <a:endParaRPr lang="en-GB" dirty="0"/>
          </a:p>
          <a:p>
            <a:pPr marL="0" indent="0">
              <a:buNone/>
            </a:pPr>
            <a:r>
              <a:rPr lang="en-GB" dirty="0"/>
              <a:t>Editor-in-Chief, Journal of Pharmaceutical Policy and Practice</a:t>
            </a:r>
          </a:p>
          <a:p>
            <a:pPr marL="0" indent="0">
              <a:buNone/>
            </a:pPr>
            <a:endParaRPr lang="en-GB" dirty="0"/>
          </a:p>
          <a:p>
            <a:pPr marL="0" indent="0">
              <a:buNone/>
            </a:pPr>
            <a:r>
              <a:rPr lang="en-GB" b="1" dirty="0"/>
              <a:t>Email</a:t>
            </a:r>
            <a:r>
              <a:rPr lang="en-GB" dirty="0"/>
              <a:t>: </a:t>
            </a:r>
            <a:r>
              <a:rPr lang="en-GB" dirty="0" err="1"/>
              <a:t>z.babar@hud.ac.uk</a:t>
            </a:r>
            <a:endParaRPr lang="en-GB" dirty="0"/>
          </a:p>
        </p:txBody>
      </p:sp>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erson wearing a suit and tie&#10;&#10;Description automatically generated">
            <a:extLst>
              <a:ext uri="{FF2B5EF4-FFF2-40B4-BE49-F238E27FC236}">
                <a16:creationId xmlns:a16="http://schemas.microsoft.com/office/drawing/2014/main" id="{0BBF74EE-2B16-3943-9F27-A2153D5E9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56" y="1151732"/>
            <a:ext cx="2840035" cy="3133941"/>
          </a:xfrm>
          <a:prstGeom prst="rect">
            <a:avLst/>
          </a:prstGeom>
        </p:spPr>
      </p:pic>
    </p:spTree>
    <p:extLst>
      <p:ext uri="{BB962C8B-B14F-4D97-AF65-F5344CB8AC3E}">
        <p14:creationId xmlns:p14="http://schemas.microsoft.com/office/powerpoint/2010/main" val="54064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Presentation Outline</a:t>
            </a:r>
          </a:p>
        </p:txBody>
      </p:sp>
      <p:sp>
        <p:nvSpPr>
          <p:cNvPr id="3" name="Content Placeholder 2"/>
          <p:cNvSpPr>
            <a:spLocks noGrp="1"/>
          </p:cNvSpPr>
          <p:nvPr>
            <p:ph idx="1"/>
          </p:nvPr>
        </p:nvSpPr>
        <p:spPr>
          <a:xfrm>
            <a:off x="575731" y="1048871"/>
            <a:ext cx="7992000" cy="3207671"/>
          </a:xfrm>
        </p:spPr>
        <p:txBody>
          <a:bodyPr>
            <a:normAutofit/>
          </a:bodyPr>
          <a:lstStyle/>
          <a:p>
            <a:endParaRPr lang="en-US" sz="2700" dirty="0"/>
          </a:p>
          <a:p>
            <a:pPr marL="0" indent="0">
              <a:buNone/>
            </a:pPr>
            <a:r>
              <a:rPr lang="en-US" sz="2700" dirty="0"/>
              <a:t>Public health pharmacy research in the times of COVID 19</a:t>
            </a:r>
          </a:p>
          <a:p>
            <a:endParaRPr lang="en-US" sz="2700" dirty="0"/>
          </a:p>
          <a:p>
            <a:pPr marL="0" indent="0">
              <a:buNone/>
            </a:pPr>
            <a:endParaRPr lang="en-US" sz="2400" dirty="0"/>
          </a:p>
        </p:txBody>
      </p:sp>
    </p:spTree>
    <p:extLst>
      <p:ext uri="{BB962C8B-B14F-4D97-AF65-F5344CB8AC3E}">
        <p14:creationId xmlns:p14="http://schemas.microsoft.com/office/powerpoint/2010/main" val="2730386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D5DB-EAC6-5042-B285-6E844EE69608}"/>
              </a:ext>
            </a:extLst>
          </p:cNvPr>
          <p:cNvSpPr>
            <a:spLocks noGrp="1"/>
          </p:cNvSpPr>
          <p:nvPr>
            <p:ph type="title"/>
          </p:nvPr>
        </p:nvSpPr>
        <p:spPr/>
        <p:txBody>
          <a:bodyPr/>
          <a:lstStyle/>
          <a:p>
            <a:r>
              <a:rPr lang="en-US" dirty="0"/>
              <a:t>COVID 19 and pharmacy research</a:t>
            </a:r>
          </a:p>
        </p:txBody>
      </p:sp>
      <p:sp>
        <p:nvSpPr>
          <p:cNvPr id="3" name="Content Placeholder 2">
            <a:extLst>
              <a:ext uri="{FF2B5EF4-FFF2-40B4-BE49-F238E27FC236}">
                <a16:creationId xmlns:a16="http://schemas.microsoft.com/office/drawing/2014/main" id="{86213C78-A800-DD4D-A957-341CAE6A3903}"/>
              </a:ext>
            </a:extLst>
          </p:cNvPr>
          <p:cNvSpPr>
            <a:spLocks noGrp="1"/>
          </p:cNvSpPr>
          <p:nvPr>
            <p:ph idx="1"/>
          </p:nvPr>
        </p:nvSpPr>
        <p:spPr/>
        <p:txBody>
          <a:bodyPr/>
          <a:lstStyle/>
          <a:p>
            <a:r>
              <a:rPr lang="en-GB" dirty="0"/>
              <a:t>The COVID-19 has brought immense challenges to healthcare systems, and societies, pushing governments and other stakeholders to come together to respond to this crisis. </a:t>
            </a:r>
          </a:p>
          <a:p>
            <a:endParaRPr lang="en-GB" dirty="0"/>
          </a:p>
          <a:p>
            <a:r>
              <a:rPr lang="en-GB" dirty="0"/>
              <a:t>However, to deal with this situation, evidence-based research is needed. </a:t>
            </a:r>
          </a:p>
          <a:p>
            <a:endParaRPr lang="en-GB" dirty="0"/>
          </a:p>
          <a:p>
            <a:endParaRPr lang="en-GB" dirty="0"/>
          </a:p>
          <a:p>
            <a:endParaRPr lang="en-GB" dirty="0"/>
          </a:p>
          <a:p>
            <a:pPr marL="0" indent="0">
              <a:buNone/>
            </a:pPr>
            <a:r>
              <a:rPr lang="en-US" sz="1400" dirty="0"/>
              <a:t>Babar, Z.U.D. (2020) The Need for an Evidence-Based </a:t>
            </a:r>
            <a:r>
              <a:rPr lang="en-US" sz="1400" dirty="0" err="1"/>
              <a:t>Encyclopaedia</a:t>
            </a:r>
            <a:r>
              <a:rPr lang="en-US" sz="1400" dirty="0"/>
              <a:t> in Health Services Research in Pharmacy. </a:t>
            </a:r>
            <a:r>
              <a:rPr lang="en-US" sz="1400" i="1" dirty="0"/>
              <a:t>Int. J. Environ. Res. Public Health</a:t>
            </a:r>
            <a:r>
              <a:rPr lang="en-US" sz="1400" dirty="0"/>
              <a:t> 2020, </a:t>
            </a:r>
            <a:r>
              <a:rPr lang="en-US" sz="1400" i="1" dirty="0"/>
              <a:t>17</a:t>
            </a:r>
            <a:r>
              <a:rPr lang="en-US" sz="1400" dirty="0"/>
              <a:t>(7), 2549; </a:t>
            </a:r>
            <a:r>
              <a:rPr lang="en-US" sz="1400" dirty="0">
                <a:hlinkClick r:id="rId2"/>
              </a:rPr>
              <a:t>https://doi.org/10.3390/ijerph17072549</a:t>
            </a:r>
            <a:endParaRPr lang="en-GB" sz="1400"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79860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&amp; Pharmacy</a:t>
            </a:r>
          </a:p>
        </p:txBody>
      </p:sp>
      <p:sp>
        <p:nvSpPr>
          <p:cNvPr id="3" name="Content Placeholder 2"/>
          <p:cNvSpPr>
            <a:spLocks noGrp="1"/>
          </p:cNvSpPr>
          <p:nvPr>
            <p:ph idx="1"/>
          </p:nvPr>
        </p:nvSpPr>
        <p:spPr/>
        <p:txBody>
          <a:bodyPr>
            <a:normAutofit fontScale="32500" lnSpcReduction="20000"/>
          </a:bodyPr>
          <a:lstStyle/>
          <a:p>
            <a:endParaRPr lang="en-US" dirty="0"/>
          </a:p>
          <a:p>
            <a:pPr marL="0" indent="0">
              <a:buNone/>
            </a:pPr>
            <a:r>
              <a:rPr lang="en-US" sz="7400" i="1" dirty="0"/>
              <a:t>Research is not just for academics but is about real issues that affect patients and pharmacists</a:t>
            </a:r>
          </a:p>
          <a:p>
            <a:pPr marL="0" indent="0">
              <a:buNone/>
            </a:pPr>
            <a:endParaRPr lang="en-US" sz="7400" i="1" dirty="0"/>
          </a:p>
          <a:p>
            <a:pPr marL="0" indent="0">
              <a:buNone/>
            </a:pPr>
            <a:endParaRPr lang="en-US" dirty="0"/>
          </a:p>
          <a:p>
            <a:pPr marL="0" indent="0">
              <a:buNone/>
            </a:pPr>
            <a:endParaRPr lang="en-US" dirty="0"/>
          </a:p>
          <a:p>
            <a:pPr marL="0" indent="0">
              <a:buNone/>
            </a:pPr>
            <a:endParaRPr lang="en-US" dirty="0"/>
          </a:p>
          <a:p>
            <a:pPr marL="0" indent="0">
              <a:buNone/>
            </a:pPr>
            <a:r>
              <a:rPr lang="en-US" sz="2500" dirty="0"/>
              <a:t>Roberts R, </a:t>
            </a:r>
            <a:r>
              <a:rPr lang="en-US" sz="2500" dirty="0" err="1"/>
              <a:t>Kennington</a:t>
            </a:r>
            <a:r>
              <a:rPr lang="en-US" sz="2500" dirty="0"/>
              <a:t> E, The Pharmaceutical Journal, News Item</a:t>
            </a:r>
          </a:p>
          <a:p>
            <a:pPr marL="0" indent="0">
              <a:buNone/>
            </a:pPr>
            <a:r>
              <a:rPr lang="en-US" sz="2500" dirty="0">
                <a:hlinkClick r:id="rId2"/>
              </a:rPr>
              <a:t>https://www.pharmaceutical-journal.com/news-and-analysis/opinion/comment/pharmacy-practice-research-has-an-impact-on-each-and-every-pharmacist/11001265.article</a:t>
            </a:r>
            <a:endParaRPr lang="en-US" sz="2500" dirty="0"/>
          </a:p>
          <a:p>
            <a:pPr marL="0" indent="0">
              <a:buNone/>
            </a:pPr>
            <a:endParaRPr lang="en-US" sz="2500" dirty="0"/>
          </a:p>
          <a:p>
            <a:endParaRPr lang="en-US" dirty="0"/>
          </a:p>
        </p:txBody>
      </p:sp>
    </p:spTree>
    <p:extLst>
      <p:ext uri="{BB962C8B-B14F-4D97-AF65-F5344CB8AC3E}">
        <p14:creationId xmlns:p14="http://schemas.microsoft.com/office/powerpoint/2010/main" val="2353683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0" y="522000"/>
            <a:ext cx="7992000" cy="324000"/>
          </a:xfrm>
        </p:spPr>
        <p:txBody>
          <a:bodyPr/>
          <a:lstStyle/>
          <a:p>
            <a:r>
              <a:rPr lang="en-US" dirty="0"/>
              <a:t>The types of research and the best evidence</a:t>
            </a:r>
            <a:br>
              <a:rPr lang="en-US" dirty="0"/>
            </a:br>
            <a:endParaRPr lang="en-US" dirty="0"/>
          </a:p>
        </p:txBody>
      </p:sp>
      <p:sp>
        <p:nvSpPr>
          <p:cNvPr id="4" name="Content Placeholder 3">
            <a:extLst>
              <a:ext uri="{FF2B5EF4-FFF2-40B4-BE49-F238E27FC236}">
                <a16:creationId xmlns:a16="http://schemas.microsoft.com/office/drawing/2014/main" id="{2FB99D57-DAB6-C34F-BE64-D03F9F5A99EA}"/>
              </a:ext>
            </a:extLst>
          </p:cNvPr>
          <p:cNvSpPr>
            <a:spLocks noGrp="1"/>
          </p:cNvSpPr>
          <p:nvPr>
            <p:ph sz="half" idx="1"/>
          </p:nvPr>
        </p:nvSpPr>
        <p:spPr/>
        <p:txBody>
          <a:bodyPr/>
          <a:lstStyle/>
          <a:p>
            <a:r>
              <a:rPr lang="en-US" dirty="0"/>
              <a:t>Medicines related research</a:t>
            </a:r>
          </a:p>
          <a:p>
            <a:r>
              <a:rPr lang="en-US" dirty="0"/>
              <a:t>Pharmacy related research</a:t>
            </a:r>
          </a:p>
          <a:p>
            <a:r>
              <a:rPr lang="en-US" dirty="0"/>
              <a:t>Original Research/commentaries</a:t>
            </a:r>
          </a:p>
          <a:p>
            <a:r>
              <a:rPr lang="en-US" dirty="0"/>
              <a:t>Systematic reviews/meta-analysis</a:t>
            </a:r>
          </a:p>
          <a:p>
            <a:r>
              <a:rPr lang="en-US" dirty="0"/>
              <a:t>Editorial and Commentaries</a:t>
            </a:r>
          </a:p>
          <a:p>
            <a:pPr marL="0" indent="0">
              <a:buNone/>
            </a:pPr>
            <a:endParaRPr lang="en-US" dirty="0"/>
          </a:p>
        </p:txBody>
      </p:sp>
      <p:pic>
        <p:nvPicPr>
          <p:cNvPr id="1026" name="Picture 2" descr="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945" y="1166646"/>
            <a:ext cx="1814186" cy="281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76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Medicines related research in COVID-19</a:t>
            </a:r>
          </a:p>
        </p:txBody>
      </p:sp>
      <p:sp>
        <p:nvSpPr>
          <p:cNvPr id="3" name="Content Placeholder 2"/>
          <p:cNvSpPr>
            <a:spLocks noGrp="1"/>
          </p:cNvSpPr>
          <p:nvPr>
            <p:ph idx="1"/>
          </p:nvPr>
        </p:nvSpPr>
        <p:spPr>
          <a:xfrm>
            <a:off x="628381" y="1080544"/>
            <a:ext cx="7886700" cy="3263504"/>
          </a:xfrm>
        </p:spPr>
        <p:txBody>
          <a:bodyPr>
            <a:normAutofit fontScale="92500"/>
          </a:bodyPr>
          <a:lstStyle/>
          <a:p>
            <a:pPr marL="171450" lvl="1" fontAlgn="base">
              <a:spcBef>
                <a:spcPts val="750"/>
              </a:spcBef>
            </a:pPr>
            <a:r>
              <a:rPr lang="en-GB" dirty="0"/>
              <a:t>Chloroquine </a:t>
            </a:r>
          </a:p>
          <a:p>
            <a:pPr marL="514350" lvl="2" fontAlgn="base">
              <a:spcBef>
                <a:spcPts val="750"/>
              </a:spcBef>
            </a:pPr>
            <a:r>
              <a:rPr lang="en-GB" sz="1800" i="1" dirty="0"/>
              <a:t>Hydroxychloroquine or chloroquine with or without a macrolide for treatment of COVID-19: a multinational registry analysis-retracted from Lancet</a:t>
            </a:r>
            <a:r>
              <a:rPr lang="en-GB" sz="1800" dirty="0"/>
              <a:t>)</a:t>
            </a:r>
          </a:p>
          <a:p>
            <a:pPr fontAlgn="base"/>
            <a:r>
              <a:rPr lang="en-GB" dirty="0" err="1"/>
              <a:t>Lopinavir</a:t>
            </a:r>
            <a:r>
              <a:rPr lang="en-GB" dirty="0"/>
              <a:t> and ritonavir (</a:t>
            </a:r>
            <a:r>
              <a:rPr lang="en-GB" dirty="0" err="1"/>
              <a:t>Kaletra</a:t>
            </a:r>
            <a:r>
              <a:rPr lang="en-GB" dirty="0"/>
              <a:t>)</a:t>
            </a:r>
            <a:endParaRPr lang="en-GB" b="1" dirty="0"/>
          </a:p>
          <a:p>
            <a:pPr fontAlgn="base"/>
            <a:r>
              <a:rPr lang="en-GB" dirty="0"/>
              <a:t>Interferon β 1a (SNG001)</a:t>
            </a:r>
            <a:endParaRPr lang="en-GB" b="1" dirty="0"/>
          </a:p>
          <a:p>
            <a:pPr fontAlgn="base"/>
            <a:r>
              <a:rPr lang="en-GB" dirty="0" err="1"/>
              <a:t>Remdesivir</a:t>
            </a:r>
            <a:endParaRPr lang="en-GB" b="1" dirty="0"/>
          </a:p>
          <a:p>
            <a:pPr fontAlgn="base"/>
            <a:r>
              <a:rPr lang="en-GB" dirty="0"/>
              <a:t>Tocilizumab (</a:t>
            </a:r>
            <a:r>
              <a:rPr lang="en-GB" dirty="0" err="1"/>
              <a:t>Actemra</a:t>
            </a:r>
            <a:r>
              <a:rPr lang="en-GB" dirty="0"/>
              <a:t>)</a:t>
            </a:r>
            <a:endParaRPr lang="en-GB" b="1" dirty="0"/>
          </a:p>
          <a:p>
            <a:pPr fontAlgn="base"/>
            <a:r>
              <a:rPr lang="en-GB" dirty="0"/>
              <a:t>Favipiravir (</a:t>
            </a:r>
            <a:r>
              <a:rPr lang="en-GB" dirty="0" err="1"/>
              <a:t>Avigan</a:t>
            </a:r>
            <a:r>
              <a:rPr lang="en-GB" dirty="0"/>
              <a:t>)</a:t>
            </a:r>
            <a:endParaRPr lang="en-GB" b="1" dirty="0"/>
          </a:p>
          <a:p>
            <a:pPr marL="0" indent="0">
              <a:buNone/>
            </a:pPr>
            <a:endParaRPr lang="pl-PL" i="1" dirty="0"/>
          </a:p>
          <a:p>
            <a:pPr marL="0" indent="0">
              <a:buNone/>
            </a:pPr>
            <a:r>
              <a:rPr lang="pl-PL" i="1" dirty="0"/>
              <a:t>BMJ</a:t>
            </a:r>
            <a:r>
              <a:rPr lang="pl-PL" dirty="0"/>
              <a:t> 2020; 368 doi: </a:t>
            </a:r>
            <a:r>
              <a:rPr lang="pl-PL" dirty="0">
                <a:hlinkClick r:id="rId2"/>
              </a:rPr>
              <a:t>https://doi.org/10.1136/bmj.m1252</a:t>
            </a:r>
            <a:r>
              <a:rPr lang="pl-PL" dirty="0"/>
              <a:t> </a:t>
            </a:r>
            <a:endParaRPr lang="en-GB" dirty="0"/>
          </a:p>
        </p:txBody>
      </p:sp>
    </p:spTree>
    <p:extLst>
      <p:ext uri="{BB962C8B-B14F-4D97-AF65-F5344CB8AC3E}">
        <p14:creationId xmlns:p14="http://schemas.microsoft.com/office/powerpoint/2010/main" val="754932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3600" dirty="0"/>
              <a:t>Pharmacists and COVID 19 Research</a:t>
            </a:r>
          </a:p>
        </p:txBody>
      </p:sp>
    </p:spTree>
    <p:extLst>
      <p:ext uri="{BB962C8B-B14F-4D97-AF65-F5344CB8AC3E}">
        <p14:creationId xmlns:p14="http://schemas.microsoft.com/office/powerpoint/2010/main" val="3913672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Scarcity of Pharmacy Practice Research Literature !</a:t>
            </a:r>
          </a:p>
        </p:txBody>
      </p:sp>
      <p:sp>
        <p:nvSpPr>
          <p:cNvPr id="3" name="Content Placeholder 2"/>
          <p:cNvSpPr>
            <a:spLocks noGrp="1"/>
          </p:cNvSpPr>
          <p:nvPr>
            <p:ph idx="1"/>
          </p:nvPr>
        </p:nvSpPr>
        <p:spPr/>
        <p:txBody>
          <a:bodyPr>
            <a:noAutofit/>
          </a:bodyPr>
          <a:lstStyle/>
          <a:p>
            <a:r>
              <a:rPr lang="en-GB" dirty="0"/>
              <a:t>Historically few evidence-based studies in pharmacy and pharmaceutical public health space.</a:t>
            </a:r>
          </a:p>
          <a:p>
            <a:r>
              <a:rPr lang="en-GB" dirty="0"/>
              <a:t>There are currently 39 systematic reviews relevant to the "pharmacy" in the Cochrane Library.  In many of these reviews, the pharmacists are not the main focus.</a:t>
            </a:r>
          </a:p>
          <a:p>
            <a:r>
              <a:rPr lang="en-GB" dirty="0"/>
              <a:t>Evidence-based studies have provided guidance towards practice and policy change in the past </a:t>
            </a:r>
          </a:p>
          <a:p>
            <a:r>
              <a:rPr lang="en-GB" dirty="0"/>
              <a:t>Increasing need for evidence-based information during the current COVID19 crisis.</a:t>
            </a:r>
          </a:p>
          <a:p>
            <a:endParaRPr lang="en-GB" dirty="0"/>
          </a:p>
          <a:p>
            <a:pPr marL="0" indent="0">
              <a:buNone/>
            </a:pPr>
            <a:r>
              <a:rPr lang="en-US" sz="1400" i="1" dirty="0"/>
              <a:t>Bond C. Pharmacy Practice, Evidence and Impact. Pharmacy Practice Research Methods, Ed, Babar ZUD Springer Publishing 2020 </a:t>
            </a:r>
          </a:p>
        </p:txBody>
      </p:sp>
    </p:spTree>
    <p:extLst>
      <p:ext uri="{BB962C8B-B14F-4D97-AF65-F5344CB8AC3E}">
        <p14:creationId xmlns:p14="http://schemas.microsoft.com/office/powerpoint/2010/main" val="176497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Pharmacists and COVID 19 Research</a:t>
            </a:r>
            <a:br>
              <a:rPr lang="en-US" dirty="0"/>
            </a:br>
            <a:endParaRPr lang="en-US" dirty="0"/>
          </a:p>
        </p:txBody>
      </p:sp>
      <p:sp>
        <p:nvSpPr>
          <p:cNvPr id="3" name="Content Placeholder 2"/>
          <p:cNvSpPr>
            <a:spLocks noGrp="1"/>
          </p:cNvSpPr>
          <p:nvPr>
            <p:ph idx="1"/>
          </p:nvPr>
        </p:nvSpPr>
        <p:spPr/>
        <p:txBody>
          <a:bodyPr>
            <a:normAutofit/>
          </a:bodyPr>
          <a:lstStyle/>
          <a:p>
            <a:r>
              <a:rPr lang="en-US" sz="2400" dirty="0"/>
              <a:t>A large number of research articles on COVID-19 ( 88 K items and 65 K Researchers on Research Gate)</a:t>
            </a:r>
          </a:p>
          <a:p>
            <a:r>
              <a:rPr lang="en-US" sz="2400" dirty="0"/>
              <a:t>Policy guidelines from FIP, CPA, RPS on pharmacists’ involvement with pandemic</a:t>
            </a:r>
          </a:p>
          <a:p>
            <a:r>
              <a:rPr lang="en-US" sz="2400" dirty="0"/>
              <a:t>Thematic Series in different journals </a:t>
            </a:r>
            <a:r>
              <a:rPr lang="en-US" sz="2400" dirty="0" err="1"/>
              <a:t>JoPPP</a:t>
            </a:r>
            <a:r>
              <a:rPr lang="en-US" sz="2400" dirty="0"/>
              <a:t>, RSAP </a:t>
            </a:r>
            <a:r>
              <a:rPr lang="en-US" sz="2400" dirty="0" err="1"/>
              <a:t>etc</a:t>
            </a:r>
            <a:r>
              <a:rPr lang="en-US" sz="2400" dirty="0"/>
              <a:t> </a:t>
            </a:r>
          </a:p>
          <a:p>
            <a:pPr lvl="1"/>
            <a:r>
              <a:rPr lang="en-US" sz="2400" dirty="0"/>
              <a:t>Pharmacists and the COVID-19 Pandemic </a:t>
            </a:r>
            <a:r>
              <a:rPr lang="en-US" sz="2400" dirty="0">
                <a:hlinkClick r:id="rId2"/>
              </a:rPr>
              <a:t>https://www.biomedcentral.com/collections/PharmCovid</a:t>
            </a:r>
            <a:endParaRPr lang="en-US" sz="2400" dirty="0"/>
          </a:p>
        </p:txBody>
      </p:sp>
    </p:spTree>
    <p:extLst>
      <p:ext uri="{BB962C8B-B14F-4D97-AF65-F5344CB8AC3E}">
        <p14:creationId xmlns:p14="http://schemas.microsoft.com/office/powerpoint/2010/main" val="4269879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9C78-09D6-4D96-AD7D-8FC9CF63F2F7}"/>
              </a:ext>
            </a:extLst>
          </p:cNvPr>
          <p:cNvSpPr>
            <a:spLocks noGrp="1"/>
          </p:cNvSpPr>
          <p:nvPr>
            <p:ph type="title"/>
          </p:nvPr>
        </p:nvSpPr>
        <p:spPr>
          <a:xfrm>
            <a:off x="575731" y="479949"/>
            <a:ext cx="7992000" cy="324000"/>
          </a:xfrm>
        </p:spPr>
        <p:txBody>
          <a:bodyPr/>
          <a:lstStyle/>
          <a:p>
            <a:r>
              <a:rPr lang="en-US" b="1">
                <a:solidFill>
                  <a:schemeClr val="tx2"/>
                </a:solidFill>
              </a:rPr>
              <a:t>Important Links &amp; Resources  </a:t>
            </a:r>
          </a:p>
        </p:txBody>
      </p:sp>
      <p:sp>
        <p:nvSpPr>
          <p:cNvPr id="3" name="Content Placeholder 2">
            <a:extLst>
              <a:ext uri="{FF2B5EF4-FFF2-40B4-BE49-F238E27FC236}">
                <a16:creationId xmlns:a16="http://schemas.microsoft.com/office/drawing/2014/main" id="{219B7344-CA53-483C-9B5C-B6FD6822F20A}"/>
              </a:ext>
            </a:extLst>
          </p:cNvPr>
          <p:cNvSpPr>
            <a:spLocks noGrp="1"/>
          </p:cNvSpPr>
          <p:nvPr>
            <p:ph sz="half" idx="1"/>
          </p:nvPr>
        </p:nvSpPr>
        <p:spPr>
          <a:xfrm>
            <a:off x="575731" y="1113429"/>
            <a:ext cx="3996270" cy="2700000"/>
          </a:xfrm>
        </p:spPr>
        <p:txBody>
          <a:bodyPr/>
          <a:lstStyle/>
          <a:p>
            <a:pPr marL="0" indent="0">
              <a:buNone/>
            </a:pPr>
            <a:r>
              <a:rPr lang="en-US" sz="1600" b="1" dirty="0">
                <a:solidFill>
                  <a:srgbClr val="00B0F0"/>
                </a:solidFill>
              </a:rPr>
              <a:t>FIP Covid-19 Information Hub</a:t>
            </a:r>
          </a:p>
          <a:p>
            <a:pPr marL="0" indent="0">
              <a:buNone/>
            </a:pPr>
            <a:r>
              <a:rPr lang="en-US" sz="1400" dirty="0"/>
              <a:t>A comprehensive FIP webpage containing all of our resources and outputs relating to COVID-19, including recordings of previous webinars. </a:t>
            </a:r>
          </a:p>
          <a:p>
            <a:pPr marL="0" indent="0">
              <a:buNone/>
            </a:pPr>
            <a:r>
              <a:rPr lang="en-US" sz="1400" dirty="0"/>
              <a:t>Link: </a:t>
            </a:r>
            <a:r>
              <a:rPr lang="en-US" sz="1400" dirty="0">
                <a:hlinkClick r:id="rId3"/>
              </a:rPr>
              <a:t>https://www.fip.org/coronavirus</a:t>
            </a:r>
            <a:endParaRPr lang="en-US" sz="1400" dirty="0"/>
          </a:p>
          <a:p>
            <a:pPr marL="0" indent="0">
              <a:buNone/>
            </a:pPr>
            <a:endParaRPr lang="en-US" sz="1400" dirty="0"/>
          </a:p>
          <a:p>
            <a:pPr marL="0" indent="0">
              <a:buNone/>
            </a:pPr>
            <a:r>
              <a:rPr lang="en-US" sz="1600" b="1" dirty="0">
                <a:solidFill>
                  <a:srgbClr val="00B0F0"/>
                </a:solidFill>
              </a:rPr>
              <a:t>FIP Facebook Group: “COVID-19 &amp; pharmacy”</a:t>
            </a:r>
          </a:p>
          <a:p>
            <a:pPr marL="0" indent="0">
              <a:buNone/>
            </a:pPr>
            <a:r>
              <a:rPr lang="en-US" sz="1400" dirty="0" err="1"/>
              <a:t>Link:</a:t>
            </a:r>
            <a:r>
              <a:rPr lang="en-US" sz="1400" dirty="0" err="1">
                <a:hlinkClick r:id="rId4"/>
              </a:rPr>
              <a:t>https</a:t>
            </a:r>
            <a:r>
              <a:rPr lang="en-US" sz="1400" dirty="0">
                <a:hlinkClick r:id="rId4"/>
              </a:rPr>
              <a:t>://www.facebook.com/groups/covid19andpharmacy/</a:t>
            </a:r>
            <a:endParaRPr lang="en-US" sz="1400" dirty="0"/>
          </a:p>
          <a:p>
            <a:pPr marL="0" indent="0">
              <a:buNone/>
            </a:pPr>
            <a:br>
              <a:rPr lang="en-US" dirty="0"/>
            </a:br>
            <a:endParaRPr lang="en-US" dirty="0"/>
          </a:p>
        </p:txBody>
      </p:sp>
      <p:pic>
        <p:nvPicPr>
          <p:cNvPr id="2050" name="Picture 2" descr="No photo description available.">
            <a:extLst>
              <a:ext uri="{FF2B5EF4-FFF2-40B4-BE49-F238E27FC236}">
                <a16:creationId xmlns:a16="http://schemas.microsoft.com/office/drawing/2014/main" id="{9EAADD99-303A-45A2-B80E-4F1C967F1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843" y="1550821"/>
            <a:ext cx="3592237" cy="226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32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8A43-C4A7-674C-AB2C-AC7751C55AFD}"/>
              </a:ext>
            </a:extLst>
          </p:cNvPr>
          <p:cNvSpPr>
            <a:spLocks noGrp="1"/>
          </p:cNvSpPr>
          <p:nvPr>
            <p:ph type="title"/>
          </p:nvPr>
        </p:nvSpPr>
        <p:spPr/>
        <p:txBody>
          <a:bodyPr/>
          <a:lstStyle/>
          <a:p>
            <a:r>
              <a:rPr lang="en-US" dirty="0"/>
              <a:t>Analysis of publications!</a:t>
            </a:r>
          </a:p>
        </p:txBody>
      </p:sp>
      <p:sp>
        <p:nvSpPr>
          <p:cNvPr id="3" name="Content Placeholder 2">
            <a:extLst>
              <a:ext uri="{FF2B5EF4-FFF2-40B4-BE49-F238E27FC236}">
                <a16:creationId xmlns:a16="http://schemas.microsoft.com/office/drawing/2014/main" id="{6FC459B9-B22C-E248-A0A2-F74FDE4560D3}"/>
              </a:ext>
            </a:extLst>
          </p:cNvPr>
          <p:cNvSpPr>
            <a:spLocks noGrp="1"/>
          </p:cNvSpPr>
          <p:nvPr>
            <p:ph idx="1"/>
          </p:nvPr>
        </p:nvSpPr>
        <p:spPr/>
        <p:txBody>
          <a:bodyPr/>
          <a:lstStyle/>
          <a:p>
            <a:r>
              <a:rPr lang="en-GB" sz="2400" dirty="0"/>
              <a:t>What is published? </a:t>
            </a:r>
          </a:p>
          <a:p>
            <a:r>
              <a:rPr lang="en-GB" sz="2400" dirty="0"/>
              <a:t>What topics need emphasis?</a:t>
            </a:r>
          </a:p>
          <a:p>
            <a:r>
              <a:rPr lang="en-GB" sz="2400" dirty="0"/>
              <a:t>What resources are required to undertake pharmaceutical health services research?</a:t>
            </a:r>
          </a:p>
          <a:p>
            <a:pPr marL="0" indent="0">
              <a:buNone/>
            </a:pPr>
            <a:endParaRPr lang="en-US" dirty="0"/>
          </a:p>
        </p:txBody>
      </p:sp>
    </p:spTree>
    <p:extLst>
      <p:ext uri="{BB962C8B-B14F-4D97-AF65-F5344CB8AC3E}">
        <p14:creationId xmlns:p14="http://schemas.microsoft.com/office/powerpoint/2010/main" val="3959741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5594-E9AC-974E-B68B-D3E260473C64}"/>
              </a:ext>
            </a:extLst>
          </p:cNvPr>
          <p:cNvSpPr>
            <a:spLocks noGrp="1"/>
          </p:cNvSpPr>
          <p:nvPr>
            <p:ph type="title"/>
          </p:nvPr>
        </p:nvSpPr>
        <p:spPr>
          <a:xfrm>
            <a:off x="575732" y="467009"/>
            <a:ext cx="7992000" cy="324000"/>
          </a:xfrm>
        </p:spPr>
        <p:txBody>
          <a:bodyPr/>
          <a:lstStyle/>
          <a:p>
            <a:r>
              <a:rPr lang="en-US" sz="1800" i="1" dirty="0"/>
              <a:t>Thematic Series in </a:t>
            </a:r>
            <a:r>
              <a:rPr lang="en-US" sz="1800" i="1" dirty="0" err="1"/>
              <a:t>JoPPP</a:t>
            </a:r>
            <a:br>
              <a:rPr lang="en-US" sz="1800" i="1" dirty="0"/>
            </a:br>
            <a:r>
              <a:rPr lang="en-US" sz="1800" dirty="0"/>
              <a:t>Pharmacists and the COVID-19 Pandemic</a:t>
            </a:r>
            <a:br>
              <a:rPr lang="en-US" sz="1800" dirty="0"/>
            </a:br>
            <a:endParaRPr lang="en-US" dirty="0"/>
          </a:p>
        </p:txBody>
      </p:sp>
      <p:sp>
        <p:nvSpPr>
          <p:cNvPr id="3" name="Content Placeholder 2">
            <a:extLst>
              <a:ext uri="{FF2B5EF4-FFF2-40B4-BE49-F238E27FC236}">
                <a16:creationId xmlns:a16="http://schemas.microsoft.com/office/drawing/2014/main" id="{507853D8-D818-A94C-BED4-B3AF4F909EDD}"/>
              </a:ext>
            </a:extLst>
          </p:cNvPr>
          <p:cNvSpPr>
            <a:spLocks noGrp="1"/>
          </p:cNvSpPr>
          <p:nvPr>
            <p:ph idx="1"/>
          </p:nvPr>
        </p:nvSpPr>
        <p:spPr/>
        <p:txBody>
          <a:bodyPr/>
          <a:lstStyle/>
          <a:p>
            <a:r>
              <a:rPr lang="en-GB" sz="2400" i="1" dirty="0"/>
              <a:t>Journal of Pharmaceutical Policy and Practice</a:t>
            </a:r>
            <a:r>
              <a:rPr lang="en-GB" sz="2400" dirty="0"/>
              <a:t> has received a large number of submissions on COVID19 and has published a thematic series on the issue . </a:t>
            </a:r>
          </a:p>
          <a:p>
            <a:r>
              <a:rPr lang="en-GB" sz="2400" dirty="0"/>
              <a:t>Editorials, commentaries, reviews</a:t>
            </a:r>
          </a:p>
          <a:p>
            <a:pPr marL="0" indent="0">
              <a:buNone/>
            </a:pPr>
            <a:endParaRPr lang="en-US" sz="2400" dirty="0"/>
          </a:p>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r>
              <a:rPr lang="en-US" dirty="0">
                <a:hlinkClick r:id="rId2"/>
              </a:rPr>
              <a:t>https://www.biomedcentral.com/collections/PharmCovid</a:t>
            </a:r>
            <a:br>
              <a:rPr lang="en-US" dirty="0"/>
            </a:br>
            <a:br>
              <a:rPr lang="en-US" dirty="0"/>
            </a:br>
            <a:endParaRPr lang="en-GB" dirty="0"/>
          </a:p>
          <a:p>
            <a:endParaRPr lang="en-US" dirty="0"/>
          </a:p>
        </p:txBody>
      </p:sp>
    </p:spTree>
    <p:extLst>
      <p:ext uri="{BB962C8B-B14F-4D97-AF65-F5344CB8AC3E}">
        <p14:creationId xmlns:p14="http://schemas.microsoft.com/office/powerpoint/2010/main" val="3924530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Pharmacists at the frontline beating the COVID-19 pandemic</a:t>
            </a:r>
          </a:p>
        </p:txBody>
      </p:sp>
      <p:sp>
        <p:nvSpPr>
          <p:cNvPr id="3" name="Content Placeholder 2"/>
          <p:cNvSpPr>
            <a:spLocks noGrp="1"/>
          </p:cNvSpPr>
          <p:nvPr>
            <p:ph idx="1"/>
          </p:nvPr>
        </p:nvSpPr>
        <p:spPr/>
        <p:txBody>
          <a:bodyPr>
            <a:normAutofit/>
          </a:bodyPr>
          <a:lstStyle/>
          <a:p>
            <a:endParaRPr lang="en-US" dirty="0"/>
          </a:p>
          <a:p>
            <a:r>
              <a:rPr lang="en-US" sz="2400" dirty="0"/>
              <a:t>Synthesis of literature</a:t>
            </a:r>
          </a:p>
          <a:p>
            <a:r>
              <a:rPr lang="en-US" sz="2400" dirty="0"/>
              <a:t>Guidelines development</a:t>
            </a:r>
          </a:p>
          <a:p>
            <a:endParaRPr lang="en-US" sz="3150" dirty="0"/>
          </a:p>
          <a:p>
            <a:endParaRPr lang="en-US" dirty="0"/>
          </a:p>
          <a:p>
            <a:pPr marL="0" indent="0">
              <a:buNone/>
            </a:pPr>
            <a:endParaRPr lang="en-US" dirty="0"/>
          </a:p>
          <a:p>
            <a:pPr marL="0" indent="0">
              <a:buNone/>
            </a:pPr>
            <a:endParaRPr lang="en-US" dirty="0"/>
          </a:p>
          <a:p>
            <a:pPr marL="0" indent="0">
              <a:buNone/>
            </a:pPr>
            <a:r>
              <a:rPr lang="en-US" dirty="0"/>
              <a:t>Pharmacists at the frontline beating the COVID-19 pandemic. </a:t>
            </a:r>
            <a:r>
              <a:rPr lang="en-US" i="1" dirty="0"/>
              <a:t>J of Pharm Policy and </a:t>
            </a:r>
            <a:r>
              <a:rPr lang="en-US" i="1" dirty="0" err="1"/>
              <a:t>Pract</a:t>
            </a:r>
            <a:r>
              <a:rPr lang="en-US" dirty="0"/>
              <a:t> </a:t>
            </a:r>
            <a:r>
              <a:rPr lang="en-US" b="1" dirty="0"/>
              <a:t>13, </a:t>
            </a:r>
            <a:r>
              <a:rPr lang="en-US" dirty="0"/>
              <a:t>8 (2020). https://</a:t>
            </a:r>
            <a:r>
              <a:rPr lang="en-US" dirty="0" err="1"/>
              <a:t>doi.org</a:t>
            </a:r>
            <a:r>
              <a:rPr lang="en-US" dirty="0"/>
              <a:t>/10.1186/s40545-020-00210-w</a:t>
            </a:r>
          </a:p>
          <a:p>
            <a:endParaRPr lang="en-US" dirty="0"/>
          </a:p>
          <a:p>
            <a:endParaRPr lang="en-US" dirty="0"/>
          </a:p>
          <a:p>
            <a:endParaRPr lang="en-US" dirty="0"/>
          </a:p>
        </p:txBody>
      </p:sp>
    </p:spTree>
    <p:extLst>
      <p:ext uri="{BB962C8B-B14F-4D97-AF65-F5344CB8AC3E}">
        <p14:creationId xmlns:p14="http://schemas.microsoft.com/office/powerpoint/2010/main" val="2015553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B716-02DF-7E4A-AA9B-4E34645FB5AA}"/>
              </a:ext>
            </a:extLst>
          </p:cNvPr>
          <p:cNvSpPr>
            <a:spLocks noGrp="1"/>
          </p:cNvSpPr>
          <p:nvPr>
            <p:ph type="title"/>
          </p:nvPr>
        </p:nvSpPr>
        <p:spPr/>
        <p:txBody>
          <a:bodyPr/>
          <a:lstStyle/>
          <a:p>
            <a:r>
              <a:rPr lang="en-US" dirty="0"/>
              <a:t>Pharmacists reinventing their roles to effectively respond to COVID-19</a:t>
            </a:r>
          </a:p>
        </p:txBody>
      </p:sp>
      <p:sp>
        <p:nvSpPr>
          <p:cNvPr id="3" name="Content Placeholder 2">
            <a:extLst>
              <a:ext uri="{FF2B5EF4-FFF2-40B4-BE49-F238E27FC236}">
                <a16:creationId xmlns:a16="http://schemas.microsoft.com/office/drawing/2014/main" id="{97C0A2C8-4A63-424A-9902-7C49D282A12A}"/>
              </a:ext>
            </a:extLst>
          </p:cNvPr>
          <p:cNvSpPr>
            <a:spLocks noGrp="1"/>
          </p:cNvSpPr>
          <p:nvPr>
            <p:ph idx="1"/>
          </p:nvPr>
        </p:nvSpPr>
        <p:spPr/>
        <p:txBody>
          <a:bodyPr/>
          <a:lstStyle/>
          <a:p>
            <a:r>
              <a:rPr lang="en-GB" dirty="0"/>
              <a:t>Costa et al discussed the changing role of pharmacists from different parts of the world including Asia, Europe, the Americas and Africa during COVID19. </a:t>
            </a:r>
          </a:p>
          <a:p>
            <a:pPr marL="0" indent="0">
              <a:buNone/>
            </a:pPr>
            <a:endParaRPr lang="en-GB" dirty="0"/>
          </a:p>
          <a:p>
            <a:r>
              <a:rPr lang="en-GB" dirty="0"/>
              <a:t>The services include essential and extended services, continuity of care, supply of essential medicines, and emergency care. </a:t>
            </a:r>
          </a:p>
          <a:p>
            <a:endParaRPr lang="en-GB" dirty="0"/>
          </a:p>
          <a:p>
            <a:endParaRPr lang="en-GB" dirty="0"/>
          </a:p>
          <a:p>
            <a:pPr marL="0" indent="0">
              <a:buNone/>
            </a:pPr>
            <a:r>
              <a:rPr lang="en-US" sz="1400" dirty="0"/>
              <a:t>Alves da Costa, F., Lee, V., </a:t>
            </a:r>
            <a:r>
              <a:rPr lang="en-US" sz="1400" dirty="0" err="1"/>
              <a:t>Leite</a:t>
            </a:r>
            <a:r>
              <a:rPr lang="en-US" sz="1400" dirty="0"/>
              <a:t>, S.N. </a:t>
            </a:r>
            <a:r>
              <a:rPr lang="en-US" sz="1400" i="1" dirty="0"/>
              <a:t>et al.</a:t>
            </a:r>
            <a:r>
              <a:rPr lang="en-US" sz="1400" dirty="0"/>
              <a:t> Pharmacists reinventing their roles to effectively respond to COVID-19: a global report from the international pharmacists for anticoagulation care taskforce (</a:t>
            </a:r>
            <a:r>
              <a:rPr lang="en-US" sz="1400" dirty="0" err="1"/>
              <a:t>iPACT</a:t>
            </a:r>
            <a:r>
              <a:rPr lang="en-US" sz="1400" dirty="0"/>
              <a:t>). </a:t>
            </a:r>
            <a:r>
              <a:rPr lang="en-US" sz="1400" i="1" dirty="0"/>
              <a:t>J of Pharm Policy and </a:t>
            </a:r>
            <a:r>
              <a:rPr lang="en-US" sz="1400" i="1" dirty="0" err="1"/>
              <a:t>Pract</a:t>
            </a:r>
            <a:r>
              <a:rPr lang="en-US" sz="1400" dirty="0"/>
              <a:t> </a:t>
            </a:r>
            <a:r>
              <a:rPr lang="en-US" sz="1400" b="1" dirty="0"/>
              <a:t>13, </a:t>
            </a:r>
            <a:r>
              <a:rPr lang="en-US" sz="1400" dirty="0"/>
              <a:t>12 (2020). </a:t>
            </a:r>
            <a:r>
              <a:rPr lang="en-US" sz="1400" u="sng" dirty="0">
                <a:hlinkClick r:id="rId2"/>
              </a:rPr>
              <a:t>https://doi.org/10.1186/s40545-020-00216-4</a:t>
            </a:r>
            <a:endParaRPr lang="en-GB" sz="1400" dirty="0"/>
          </a:p>
          <a:p>
            <a:endParaRPr lang="en-GB" dirty="0"/>
          </a:p>
          <a:p>
            <a:endParaRPr lang="en-US" dirty="0"/>
          </a:p>
          <a:p>
            <a:endParaRPr lang="en-US" dirty="0"/>
          </a:p>
          <a:p>
            <a:endParaRPr lang="en-US" dirty="0"/>
          </a:p>
        </p:txBody>
      </p:sp>
    </p:spTree>
    <p:extLst>
      <p:ext uri="{BB962C8B-B14F-4D97-AF65-F5344CB8AC3E}">
        <p14:creationId xmlns:p14="http://schemas.microsoft.com/office/powerpoint/2010/main" val="1075470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3B87-5358-F74A-A59D-DB14D935D0B4}"/>
              </a:ext>
            </a:extLst>
          </p:cNvPr>
          <p:cNvSpPr>
            <a:spLocks noGrp="1"/>
          </p:cNvSpPr>
          <p:nvPr>
            <p:ph type="title"/>
          </p:nvPr>
        </p:nvSpPr>
        <p:spPr/>
        <p:txBody>
          <a:bodyPr/>
          <a:lstStyle/>
          <a:p>
            <a:r>
              <a:rPr lang="en-US" dirty="0"/>
              <a:t>Mental health issues impacting pharmacists during COVID-19</a:t>
            </a:r>
          </a:p>
        </p:txBody>
      </p:sp>
      <p:sp>
        <p:nvSpPr>
          <p:cNvPr id="3" name="Content Placeholder 2">
            <a:extLst>
              <a:ext uri="{FF2B5EF4-FFF2-40B4-BE49-F238E27FC236}">
                <a16:creationId xmlns:a16="http://schemas.microsoft.com/office/drawing/2014/main" id="{F1CBE402-6F44-574C-AE4A-BA61700EEDF5}"/>
              </a:ext>
            </a:extLst>
          </p:cNvPr>
          <p:cNvSpPr>
            <a:spLocks noGrp="1"/>
          </p:cNvSpPr>
          <p:nvPr>
            <p:ph idx="1"/>
          </p:nvPr>
        </p:nvSpPr>
        <p:spPr/>
        <p:txBody>
          <a:bodyPr/>
          <a:lstStyle/>
          <a:p>
            <a:pPr marL="0" indent="0">
              <a:buNone/>
            </a:pPr>
            <a:r>
              <a:rPr lang="en-GB" dirty="0" err="1"/>
              <a:t>Elbeddini</a:t>
            </a:r>
            <a:r>
              <a:rPr lang="en-GB" dirty="0"/>
              <a:t> et al emphasized on mental health issues impacting pharmacists during COVID 19, highlighting increasing workloads.</a:t>
            </a:r>
          </a:p>
          <a:p>
            <a:endParaRPr lang="en-US" dirty="0"/>
          </a:p>
          <a:p>
            <a:endParaRPr lang="en-US" dirty="0"/>
          </a:p>
          <a:p>
            <a:pPr marL="0" indent="0">
              <a:buNone/>
            </a:pPr>
            <a:endParaRPr lang="en-US" dirty="0"/>
          </a:p>
          <a:p>
            <a:endParaRPr lang="en-US" dirty="0"/>
          </a:p>
          <a:p>
            <a:pPr marL="0" indent="0">
              <a:buNone/>
            </a:pPr>
            <a:r>
              <a:rPr lang="en-US" sz="1400" dirty="0" err="1"/>
              <a:t>Elbeddini</a:t>
            </a:r>
            <a:r>
              <a:rPr lang="en-US" sz="1400" dirty="0"/>
              <a:t>, A., Wen, C.X., </a:t>
            </a:r>
            <a:r>
              <a:rPr lang="en-US" sz="1400" dirty="0" err="1"/>
              <a:t>Tayefehchamani</a:t>
            </a:r>
            <a:r>
              <a:rPr lang="en-US" sz="1400" dirty="0"/>
              <a:t>, Y. </a:t>
            </a:r>
            <a:r>
              <a:rPr lang="en-US" sz="1400" i="1" dirty="0"/>
              <a:t>et al.</a:t>
            </a:r>
            <a:r>
              <a:rPr lang="en-US" sz="1400" dirty="0"/>
              <a:t> Mental health issues impacting pharmacists during COVID-19. </a:t>
            </a:r>
            <a:r>
              <a:rPr lang="en-US" sz="1400" i="1" dirty="0"/>
              <a:t>J of Pharm Policy and </a:t>
            </a:r>
            <a:r>
              <a:rPr lang="en-US" sz="1400" i="1" dirty="0" err="1"/>
              <a:t>Pract</a:t>
            </a:r>
            <a:r>
              <a:rPr lang="en-US" sz="1400" dirty="0"/>
              <a:t> </a:t>
            </a:r>
            <a:r>
              <a:rPr lang="en-US" sz="1400" b="1" dirty="0"/>
              <a:t>13, </a:t>
            </a:r>
            <a:r>
              <a:rPr lang="en-US" sz="1400" dirty="0"/>
              <a:t>46 (2020). </a:t>
            </a:r>
            <a:r>
              <a:rPr lang="en-US" sz="1400" u="sng" dirty="0">
                <a:hlinkClick r:id="rId2"/>
              </a:rPr>
              <a:t>https://doi.org/10.1186/s40545-020-00252-0</a:t>
            </a:r>
            <a:endParaRPr lang="en-GB" sz="1400" dirty="0"/>
          </a:p>
          <a:p>
            <a:endParaRPr lang="en-US" dirty="0"/>
          </a:p>
          <a:p>
            <a:endParaRPr lang="en-US" dirty="0"/>
          </a:p>
        </p:txBody>
      </p:sp>
    </p:spTree>
    <p:extLst>
      <p:ext uri="{BB962C8B-B14F-4D97-AF65-F5344CB8AC3E}">
        <p14:creationId xmlns:p14="http://schemas.microsoft.com/office/powerpoint/2010/main" val="2681771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4C6D-93F3-9440-A72F-3FC4DBBE2EF7}"/>
              </a:ext>
            </a:extLst>
          </p:cNvPr>
          <p:cNvSpPr>
            <a:spLocks noGrp="1"/>
          </p:cNvSpPr>
          <p:nvPr>
            <p:ph type="title"/>
          </p:nvPr>
        </p:nvSpPr>
        <p:spPr/>
        <p:txBody>
          <a:bodyPr/>
          <a:lstStyle/>
          <a:p>
            <a:r>
              <a:rPr lang="en-GB" dirty="0"/>
              <a:t>Research in COVID-19 and pharmacy</a:t>
            </a:r>
            <a:endParaRPr lang="en-US" dirty="0"/>
          </a:p>
        </p:txBody>
      </p:sp>
      <p:sp>
        <p:nvSpPr>
          <p:cNvPr id="3" name="Content Placeholder 2">
            <a:extLst>
              <a:ext uri="{FF2B5EF4-FFF2-40B4-BE49-F238E27FC236}">
                <a16:creationId xmlns:a16="http://schemas.microsoft.com/office/drawing/2014/main" id="{76B5AE71-1976-6941-8F07-9194F1B7F848}"/>
              </a:ext>
            </a:extLst>
          </p:cNvPr>
          <p:cNvSpPr>
            <a:spLocks noGrp="1"/>
          </p:cNvSpPr>
          <p:nvPr>
            <p:ph idx="1"/>
          </p:nvPr>
        </p:nvSpPr>
        <p:spPr/>
        <p:txBody>
          <a:bodyPr/>
          <a:lstStyle/>
          <a:p>
            <a:r>
              <a:rPr lang="en-GB" sz="2400" dirty="0"/>
              <a:t>The community pharmacy is seeing increasing patients and users, </a:t>
            </a:r>
          </a:p>
          <a:p>
            <a:r>
              <a:rPr lang="en-GB" sz="2400" dirty="0"/>
              <a:t>Demand for services</a:t>
            </a:r>
          </a:p>
          <a:p>
            <a:pPr lvl="1"/>
            <a:r>
              <a:rPr lang="en-GB" sz="2400" dirty="0"/>
              <a:t>screening, </a:t>
            </a:r>
          </a:p>
          <a:p>
            <a:pPr lvl="1"/>
            <a:r>
              <a:rPr lang="en-GB" sz="2400" dirty="0"/>
              <a:t>medicines information </a:t>
            </a:r>
          </a:p>
          <a:p>
            <a:pPr lvl="1"/>
            <a:r>
              <a:rPr lang="en-GB" sz="2400" dirty="0"/>
              <a:t>information related to safety and effectiveness of medicines. </a:t>
            </a:r>
          </a:p>
        </p:txBody>
      </p:sp>
    </p:spTree>
    <p:extLst>
      <p:ext uri="{BB962C8B-B14F-4D97-AF65-F5344CB8AC3E}">
        <p14:creationId xmlns:p14="http://schemas.microsoft.com/office/powerpoint/2010/main" val="2083272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2" y="413221"/>
            <a:ext cx="7992000" cy="324000"/>
          </a:xfrm>
        </p:spPr>
        <p:txBody>
          <a:bodyPr>
            <a:normAutofit fontScale="90000"/>
          </a:bodyPr>
          <a:lstStyle/>
          <a:p>
            <a:r>
              <a:rPr lang="en-US" dirty="0"/>
              <a:t>Research on COVID-19: What to cover?</a:t>
            </a:r>
            <a:br>
              <a:rPr lang="en-US" dirty="0"/>
            </a:br>
            <a:endParaRPr lang="en-US" dirty="0"/>
          </a:p>
        </p:txBody>
      </p:sp>
      <p:sp>
        <p:nvSpPr>
          <p:cNvPr id="3" name="Content Placeholder 2"/>
          <p:cNvSpPr>
            <a:spLocks noGrp="1"/>
          </p:cNvSpPr>
          <p:nvPr>
            <p:ph idx="1"/>
          </p:nvPr>
        </p:nvSpPr>
        <p:spPr>
          <a:xfrm>
            <a:off x="575732" y="874093"/>
            <a:ext cx="7992000" cy="2988000"/>
          </a:xfrm>
        </p:spPr>
        <p:txBody>
          <a:bodyPr/>
          <a:lstStyle/>
          <a:p>
            <a:r>
              <a:rPr lang="en-US" dirty="0"/>
              <a:t>Reviews on the role of pharmacist during COVID-19</a:t>
            </a:r>
          </a:p>
          <a:p>
            <a:r>
              <a:rPr lang="en-US" dirty="0"/>
              <a:t>Pharmacists roles in the future, during pandemics</a:t>
            </a:r>
          </a:p>
          <a:p>
            <a:r>
              <a:rPr lang="en-US" i="1" dirty="0"/>
              <a:t>Drive-thru</a:t>
            </a:r>
            <a:r>
              <a:rPr lang="en-US" dirty="0"/>
              <a:t> pharmacies</a:t>
            </a:r>
          </a:p>
          <a:p>
            <a:r>
              <a:rPr lang="en-US" dirty="0"/>
              <a:t>Effectiveness of telemedicine</a:t>
            </a:r>
          </a:p>
          <a:p>
            <a:r>
              <a:rPr lang="en-US" dirty="0"/>
              <a:t>Remote counseling and patient health outcomes</a:t>
            </a:r>
          </a:p>
          <a:p>
            <a:r>
              <a:rPr lang="en-US" dirty="0"/>
              <a:t>Pharmacists’ roles in medicines information ( with the increasing information and literature for patients)</a:t>
            </a:r>
          </a:p>
          <a:p>
            <a:r>
              <a:rPr lang="en-US" dirty="0"/>
              <a:t>Drug shortages/supply chain</a:t>
            </a:r>
          </a:p>
          <a:p>
            <a:endParaRPr lang="en-GB" sz="1000" dirty="0"/>
          </a:p>
          <a:p>
            <a:r>
              <a:rPr lang="en-GB" sz="1000" dirty="0" err="1"/>
              <a:t>Visacri</a:t>
            </a:r>
            <a:r>
              <a:rPr lang="en-GB" sz="1000" dirty="0"/>
              <a:t> MB et al . Role of pharmacist during the COVID-19 pandemic: A scoping review. </a:t>
            </a:r>
            <a:r>
              <a:rPr lang="en-GB" sz="1000" i="1" dirty="0"/>
              <a:t>Res Social </a:t>
            </a:r>
            <a:r>
              <a:rPr lang="en-GB" sz="1000" i="1" dirty="0" err="1"/>
              <a:t>Adm</a:t>
            </a:r>
            <a:r>
              <a:rPr lang="en-GB" sz="1000" i="1" dirty="0"/>
              <a:t> Pharm</a:t>
            </a:r>
            <a:r>
              <a:rPr lang="en-GB" sz="1000" dirty="0"/>
              <a:t>. 2020;doi:10.1016/j.sapharm.2020.07.003</a:t>
            </a:r>
          </a:p>
          <a:p>
            <a:r>
              <a:rPr lang="en-GB" sz="1000" dirty="0"/>
              <a:t>Hussain R, et al . Drive-thru pharmacy services: A way forward to combat COVID-19 pandemic </a:t>
            </a:r>
            <a:r>
              <a:rPr lang="en-GB" sz="1000" i="1" dirty="0"/>
              <a:t>Res Social </a:t>
            </a:r>
            <a:r>
              <a:rPr lang="en-GB" sz="1000" i="1" dirty="0" err="1"/>
              <a:t>Adm</a:t>
            </a:r>
            <a:r>
              <a:rPr lang="en-GB" sz="1000" i="1" dirty="0"/>
              <a:t> Pharm</a:t>
            </a:r>
            <a:r>
              <a:rPr lang="en-GB" sz="1000" dirty="0"/>
              <a:t>. 2020;S1551-7411(20)30601-X. doi:10.1016/j.sapharm.2020.07.015</a:t>
            </a:r>
            <a:endParaRPr lang="en-US" sz="1000" dirty="0"/>
          </a:p>
          <a:p>
            <a:endParaRPr lang="en-US" sz="1400" dirty="0">
              <a:hlinkClick r:id="" action="ppaction://noaction"/>
            </a:endParaRP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631538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EE06-0410-AD44-8E08-5C68D94D4845}"/>
              </a:ext>
            </a:extLst>
          </p:cNvPr>
          <p:cNvSpPr>
            <a:spLocks noGrp="1"/>
          </p:cNvSpPr>
          <p:nvPr>
            <p:ph type="title"/>
          </p:nvPr>
        </p:nvSpPr>
        <p:spPr>
          <a:xfrm>
            <a:off x="575732" y="278751"/>
            <a:ext cx="7992000" cy="324000"/>
          </a:xfrm>
        </p:spPr>
        <p:txBody>
          <a:bodyPr/>
          <a:lstStyle/>
          <a:p>
            <a:r>
              <a:rPr lang="en-US" dirty="0"/>
              <a:t>Supply chains and quality, safety of medicines</a:t>
            </a:r>
          </a:p>
        </p:txBody>
      </p:sp>
      <p:sp>
        <p:nvSpPr>
          <p:cNvPr id="3" name="Content Placeholder 2">
            <a:extLst>
              <a:ext uri="{FF2B5EF4-FFF2-40B4-BE49-F238E27FC236}">
                <a16:creationId xmlns:a16="http://schemas.microsoft.com/office/drawing/2014/main" id="{C98E2BB9-6B57-3746-8A44-F9B2B139673B}"/>
              </a:ext>
            </a:extLst>
          </p:cNvPr>
          <p:cNvSpPr>
            <a:spLocks noGrp="1"/>
          </p:cNvSpPr>
          <p:nvPr>
            <p:ph idx="1"/>
          </p:nvPr>
        </p:nvSpPr>
        <p:spPr/>
        <p:txBody>
          <a:bodyPr/>
          <a:lstStyle/>
          <a:p>
            <a:r>
              <a:rPr lang="en-GB" dirty="0"/>
              <a:t>The current crisis has also seen an impact on medicines supply lines and health systems. </a:t>
            </a:r>
          </a:p>
          <a:p>
            <a:r>
              <a:rPr lang="en-GB" dirty="0"/>
              <a:t>This has been seen all across (high, middle and low-income countries) </a:t>
            </a:r>
          </a:p>
          <a:p>
            <a:r>
              <a:rPr lang="en-GB" dirty="0"/>
              <a:t>Impact on access and availability of essential medicines/drug shortages</a:t>
            </a:r>
          </a:p>
          <a:p>
            <a:r>
              <a:rPr lang="en-GB" dirty="0"/>
              <a:t>Substandard and falsified medicines. </a:t>
            </a:r>
          </a:p>
          <a:p>
            <a:pPr lvl="1"/>
            <a:r>
              <a:rPr lang="en-GB" dirty="0"/>
              <a:t>The quality and safety of pharmaceuticals are increasingly important when a large number of people are paying out of pocket.</a:t>
            </a:r>
          </a:p>
          <a:p>
            <a:pPr lvl="1"/>
            <a:endParaRPr lang="en-GB" dirty="0"/>
          </a:p>
          <a:p>
            <a:pPr marL="0" lvl="0" indent="0">
              <a:buNone/>
            </a:pPr>
            <a:r>
              <a:rPr lang="en-US" sz="1400" dirty="0"/>
              <a:t>Oxford Collaboration, Newton, P. N., Bond, K. C., &amp; Babar, Z. (2020). COVID-19 and risks to the supply and quality of tests, drugs, and vaccines. </a:t>
            </a:r>
            <a:r>
              <a:rPr lang="en-US" sz="1400" i="1" dirty="0"/>
              <a:t>The Lancet Global Health</a:t>
            </a:r>
            <a:r>
              <a:rPr lang="en-US" sz="1400" dirty="0"/>
              <a:t>, </a:t>
            </a:r>
            <a:r>
              <a:rPr lang="en-US" sz="1400" i="1" dirty="0"/>
              <a:t>8</a:t>
            </a:r>
            <a:r>
              <a:rPr lang="en-US" sz="1400" dirty="0"/>
              <a:t>(6), e754-e755. </a:t>
            </a:r>
            <a:r>
              <a:rPr lang="en-US" sz="1400" u="sng" dirty="0">
                <a:hlinkClick r:id="rId2"/>
              </a:rPr>
              <a:t>https://doi.org/10.1016/S2214-109X(20)30136-4</a:t>
            </a:r>
            <a:endParaRPr lang="en-GB" sz="1400" dirty="0"/>
          </a:p>
          <a:p>
            <a:pPr lvl="0"/>
            <a:endParaRPr lang="en-GB" dirty="0"/>
          </a:p>
          <a:p>
            <a:endParaRPr lang="en-US" dirty="0"/>
          </a:p>
        </p:txBody>
      </p:sp>
    </p:spTree>
    <p:extLst>
      <p:ext uri="{BB962C8B-B14F-4D97-AF65-F5344CB8AC3E}">
        <p14:creationId xmlns:p14="http://schemas.microsoft.com/office/powerpoint/2010/main" val="3213479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needed to produce evidence informed research in COVID-19?</a:t>
            </a:r>
          </a:p>
        </p:txBody>
      </p:sp>
      <p:sp>
        <p:nvSpPr>
          <p:cNvPr id="3" name="Content Placeholder 2"/>
          <p:cNvSpPr>
            <a:spLocks noGrp="1"/>
          </p:cNvSpPr>
          <p:nvPr>
            <p:ph idx="1"/>
          </p:nvPr>
        </p:nvSpPr>
        <p:spPr/>
        <p:txBody>
          <a:bodyPr/>
          <a:lstStyle/>
          <a:p>
            <a:r>
              <a:rPr lang="en-US" dirty="0"/>
              <a:t>Human resource</a:t>
            </a:r>
          </a:p>
          <a:p>
            <a:r>
              <a:rPr lang="en-US" dirty="0"/>
              <a:t>Understanding of methods (quantitative, qualitative, systematic reviews, meta analysis, RCT)</a:t>
            </a:r>
          </a:p>
          <a:p>
            <a:r>
              <a:rPr lang="en-US" dirty="0"/>
              <a:t>Health systems, clinical, pharmacy knowledge (global versus local understanding)</a:t>
            </a:r>
          </a:p>
          <a:p>
            <a:r>
              <a:rPr lang="en-US" dirty="0"/>
              <a:t>An understanding how this research would be used</a:t>
            </a:r>
          </a:p>
          <a:p>
            <a:pPr lvl="1"/>
            <a:r>
              <a:rPr lang="en-US" dirty="0"/>
              <a:t>Who will be the end users?</a:t>
            </a:r>
          </a:p>
        </p:txBody>
      </p:sp>
    </p:spTree>
    <p:extLst>
      <p:ext uri="{BB962C8B-B14F-4D97-AF65-F5344CB8AC3E}">
        <p14:creationId xmlns:p14="http://schemas.microsoft.com/office/powerpoint/2010/main" val="298607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65320" y="447371"/>
            <a:ext cx="8496000" cy="432000"/>
          </a:xfrm>
        </p:spPr>
        <p:txBody>
          <a:bodyPr/>
          <a:lstStyle/>
          <a:p>
            <a:r>
              <a:rPr lang="en-GB" sz="2400" b="1" dirty="0">
                <a:solidFill>
                  <a:schemeClr val="tx2"/>
                </a:solidFill>
              </a:rPr>
              <a:t>Speaker 3</a:t>
            </a:r>
          </a:p>
        </p:txBody>
      </p:sp>
      <p:sp>
        <p:nvSpPr>
          <p:cNvPr id="10" name="Text Placeholder 4"/>
          <p:cNvSpPr>
            <a:spLocks noGrp="1"/>
          </p:cNvSpPr>
          <p:nvPr>
            <p:ph type="body" idx="4294967295"/>
          </p:nvPr>
        </p:nvSpPr>
        <p:spPr>
          <a:xfrm>
            <a:off x="565320" y="1165008"/>
            <a:ext cx="5249943" cy="410300"/>
          </a:xfrm>
          <a:prstGeom prst="rect">
            <a:avLst/>
          </a:prstGeom>
        </p:spPr>
        <p:txBody>
          <a:bodyPr/>
          <a:lstStyle/>
          <a:p>
            <a:pPr marL="0" indent="0">
              <a:buNone/>
            </a:pPr>
            <a:r>
              <a:rPr lang="en-GB" b="1" dirty="0"/>
              <a:t>Professor Ian Bates</a:t>
            </a:r>
            <a:endParaRPr lang="en-GB" dirty="0"/>
          </a:p>
          <a:p>
            <a:pPr marL="0" indent="0">
              <a:buNone/>
            </a:pPr>
            <a:endParaRPr lang="en-GB" dirty="0"/>
          </a:p>
          <a:p>
            <a:pPr marL="0" indent="0">
              <a:buNone/>
            </a:pPr>
            <a:r>
              <a:rPr lang="en-GB" dirty="0"/>
              <a:t>UCL School of Pharmacy</a:t>
            </a:r>
          </a:p>
          <a:p>
            <a:pPr marL="0" indent="0">
              <a:buNone/>
            </a:pPr>
            <a:endParaRPr lang="en-GB" dirty="0"/>
          </a:p>
          <a:p>
            <a:pPr marL="0" indent="0">
              <a:buNone/>
            </a:pPr>
            <a:r>
              <a:rPr lang="en-GB" dirty="0"/>
              <a:t>Editor-in-Chief, Pharmacy Education</a:t>
            </a:r>
          </a:p>
          <a:p>
            <a:pPr marL="0" indent="0">
              <a:buNone/>
            </a:pPr>
            <a:endParaRPr lang="en-GB" dirty="0"/>
          </a:p>
          <a:p>
            <a:pPr marL="0" indent="0">
              <a:buNone/>
            </a:pPr>
            <a:r>
              <a:rPr lang="en-GB" dirty="0"/>
              <a:t>Director FIP Global Pharmaceutical Observatory </a:t>
            </a:r>
          </a:p>
          <a:p>
            <a:pPr marL="0" indent="0">
              <a:buNone/>
            </a:pPr>
            <a:endParaRPr lang="en-GB" dirty="0"/>
          </a:p>
          <a:p>
            <a:pPr marL="0" indent="0">
              <a:buNone/>
            </a:pPr>
            <a:r>
              <a:rPr lang="en-GB" dirty="0"/>
              <a:t>Email: </a:t>
            </a:r>
            <a:r>
              <a:rPr lang="en-GB" dirty="0" err="1"/>
              <a:t>education@fip.org</a:t>
            </a:r>
            <a:r>
              <a:rPr lang="en-GB" dirty="0"/>
              <a:t> </a:t>
            </a:r>
          </a:p>
        </p:txBody>
      </p:sp>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erson wearing a suit and tie&#10;&#10;Description automatically generated">
            <a:extLst>
              <a:ext uri="{FF2B5EF4-FFF2-40B4-BE49-F238E27FC236}">
                <a16:creationId xmlns:a16="http://schemas.microsoft.com/office/drawing/2014/main" id="{D52D657D-E61A-2746-B1C4-78FEEBC0C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527" y="1062182"/>
            <a:ext cx="2937164" cy="3269674"/>
          </a:xfrm>
          <a:prstGeom prst="rect">
            <a:avLst/>
          </a:prstGeom>
        </p:spPr>
      </p:pic>
    </p:spTree>
    <p:extLst>
      <p:ext uri="{BB962C8B-B14F-4D97-AF65-F5344CB8AC3E}">
        <p14:creationId xmlns:p14="http://schemas.microsoft.com/office/powerpoint/2010/main" val="3587052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Arial" panose="020B0604020202020204"/>
                <a:ea typeface="+mj-ea"/>
                <a:cs typeface="+mj-cs"/>
              </a:rPr>
              <a:t>Announcements</a:t>
            </a:r>
          </a:p>
        </p:txBody>
      </p:sp>
      <p:sp>
        <p:nvSpPr>
          <p:cNvPr id="5" name="Content Placeholder 2"/>
          <p:cNvSpPr txBox="1">
            <a:spLocks/>
          </p:cNvSpPr>
          <p:nvPr/>
        </p:nvSpPr>
        <p:spPr>
          <a:xfrm>
            <a:off x="583977" y="1362634"/>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ts val="2400"/>
              </a:lnSpc>
              <a:spcBef>
                <a:spcPts val="0"/>
              </a:spcBef>
              <a:spcAft>
                <a:spcPts val="0"/>
              </a:spcAft>
              <a:buClr>
                <a:prstClr val="black"/>
              </a:buClr>
              <a:buSzTx/>
              <a:buFont typeface="+mj-lt"/>
              <a:buAutoNum type="arabicPeriod"/>
              <a:tabLst/>
              <a:defRPr/>
            </a:pP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This webinar is being recorded</a:t>
            </a:r>
            <a:r>
              <a:rPr lang="en-US" sz="1800" dirty="0">
                <a:solidFill>
                  <a:srgbClr val="45C0EB"/>
                </a:solidFill>
                <a:latin typeface="Arial" panose="020B0604020202020204"/>
              </a:rPr>
              <a:t> and live streamed on Facebook</a:t>
            </a:r>
            <a:endPar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endParaRPr>
          </a:p>
          <a:p>
            <a:pPr marL="457200" marR="0" lvl="0" indent="-457200" algn="l" defTabSz="914400" rtl="0" eaLnBrk="1" fontAlgn="auto" latinLnBrk="0" hangingPunct="1">
              <a:lnSpc>
                <a:spcPts val="2400"/>
              </a:lnSpc>
              <a:spcBef>
                <a:spcPts val="0"/>
              </a:spcBef>
              <a:spcAft>
                <a:spcPts val="0"/>
              </a:spcAft>
              <a:buClr>
                <a:prstClr val="black"/>
              </a:buClr>
              <a:buSzTx/>
              <a:buFont typeface="+mj-lt"/>
              <a:buAutoNum type="arabicPeriod"/>
              <a:tabLst/>
              <a:defRPr/>
            </a:pP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The recording will be </a:t>
            </a:r>
            <a:r>
              <a:rPr kumimoji="0" lang="en-US" sz="1800" b="1" i="0" u="none" strike="noStrike" kern="1200" cap="none" spc="0" normalizeH="0" baseline="0" noProof="0" dirty="0">
                <a:ln>
                  <a:noFill/>
                </a:ln>
                <a:solidFill>
                  <a:srgbClr val="45C0EB"/>
                </a:solidFill>
                <a:effectLst/>
                <a:uLnTx/>
                <a:uFillTx/>
                <a:latin typeface="Arial" panose="020B0604020202020204"/>
                <a:ea typeface="+mn-ea"/>
                <a:cs typeface="+mn-cs"/>
              </a:rPr>
              <a:t>freely available </a:t>
            </a: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at </a:t>
            </a: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hlinkClick r:id="rId3"/>
              </a:rPr>
              <a:t>www.fip.org/coronavirus</a:t>
            </a: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 and on our YouTube channel   </a:t>
            </a:r>
          </a:p>
          <a:p>
            <a:pPr marL="457200" marR="0" lvl="0" indent="-457200" algn="l" defTabSz="914400" rtl="0" eaLnBrk="1" fontAlgn="auto" latinLnBrk="0" hangingPunct="1">
              <a:lnSpc>
                <a:spcPts val="2400"/>
              </a:lnSpc>
              <a:spcBef>
                <a:spcPts val="0"/>
              </a:spcBef>
              <a:spcAft>
                <a:spcPts val="0"/>
              </a:spcAft>
              <a:buClr>
                <a:prstClr val="black"/>
              </a:buClr>
              <a:buSzTx/>
              <a:buFont typeface="+mj-lt"/>
              <a:buAutoNum type="arabicPeriod"/>
              <a:tabLst/>
              <a:defRPr/>
            </a:pP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You may ask questions by typing them into the Q&amp;A box</a:t>
            </a:r>
          </a:p>
          <a:p>
            <a:pPr marL="457200" marR="0" lvl="0" indent="-457200" algn="l" defTabSz="914400" rtl="0" eaLnBrk="1" fontAlgn="auto" latinLnBrk="0" hangingPunct="1">
              <a:lnSpc>
                <a:spcPts val="2400"/>
              </a:lnSpc>
              <a:spcBef>
                <a:spcPts val="0"/>
              </a:spcBef>
              <a:spcAft>
                <a:spcPts val="0"/>
              </a:spcAft>
              <a:buClr>
                <a:prstClr val="black"/>
              </a:buClr>
              <a:buSzTx/>
              <a:buFont typeface="+mj-lt"/>
              <a:buAutoNum type="arabicPeriod"/>
              <a:tabLst/>
              <a:defRPr/>
            </a:pPr>
            <a:r>
              <a:rPr kumimoji="0" lang="en-US" sz="1800" b="0" i="0" u="none" strike="noStrike" kern="1200" cap="none" spc="0" normalizeH="0" baseline="0" noProof="0" dirty="0">
                <a:ln>
                  <a:noFill/>
                </a:ln>
                <a:solidFill>
                  <a:srgbClr val="45C0EB"/>
                </a:solidFill>
                <a:effectLst/>
                <a:uLnTx/>
                <a:uFillTx/>
                <a:latin typeface="Arial" panose="020B0604020202020204"/>
                <a:ea typeface="+mn-ea"/>
                <a:cs typeface="+mn-cs"/>
              </a:rPr>
              <a:t>Your feedback is welcome (webinars@fip.org) </a:t>
            </a:r>
          </a:p>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GB" sz="2400" b="0" i="0" u="none" strike="noStrike" kern="1200" cap="none" spc="0" normalizeH="0" baseline="0" noProof="0" dirty="0">
              <a:ln>
                <a:noFill/>
              </a:ln>
              <a:solidFill>
                <a:srgbClr val="45C0EB"/>
              </a:solidFill>
              <a:effectLst/>
              <a:uLnTx/>
              <a:uFillTx/>
              <a:latin typeface="Arial" panose="020B0604020202020204"/>
              <a:ea typeface="+mn-ea"/>
              <a:cs typeface="+mn-cs"/>
            </a:endParaRPr>
          </a:p>
        </p:txBody>
      </p:sp>
      <p:sp>
        <p:nvSpPr>
          <p:cNvPr id="6" name="Slide Number Placeholder 3"/>
          <p:cNvSpPr>
            <a:spLocks noGrp="1"/>
          </p:cNvSpPr>
          <p:nvPr>
            <p:ph type="sldNum" sz="quarter" idx="12"/>
          </p:nvPr>
        </p:nvSpPr>
        <p:spPr>
          <a:xfrm>
            <a:off x="8064000" y="5724002"/>
            <a:ext cx="720000" cy="1490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04250-613F-4554-B44F-03A9E6B9A483}" type="slidenum">
              <a:rPr kumimoji="0" lang="en-GB" sz="900" b="0" i="0" u="none" strike="noStrike" kern="1200" cap="none" spc="0" normalizeH="0" baseline="0" noProof="0" smtClean="0">
                <a:ln>
                  <a:noFill/>
                </a:ln>
                <a:solidFill>
                  <a:srgbClr val="45C0E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7" name="Text Placeholder 4"/>
          <p:cNvSpPr txBox="1">
            <a:spLocks/>
          </p:cNvSpPr>
          <p:nvPr/>
        </p:nvSpPr>
        <p:spPr>
          <a:xfrm>
            <a:off x="476400" y="691531"/>
            <a:ext cx="8496150" cy="410300"/>
          </a:xfrm>
          <a:prstGeom prst="rect">
            <a:avLst/>
          </a:prstGeom>
        </p:spPr>
        <p:txBody>
          <a:bodyPr/>
          <a:lst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r>
              <a:rPr kumimoji="0" lang="en-GB" sz="1800" b="0" i="1" u="none" strike="noStrike" kern="1200" cap="none" spc="0" normalizeH="0" baseline="0" noProof="0" dirty="0">
                <a:ln>
                  <a:noFill/>
                </a:ln>
                <a:effectLst/>
                <a:uLnTx/>
                <a:uFillTx/>
                <a:latin typeface="Arial" panose="020B0604020202020204"/>
                <a:ea typeface="+mn-ea"/>
                <a:cs typeface="+mn-cs"/>
              </a:rPr>
              <a:t>FIP Digital Events House Rules</a:t>
            </a:r>
          </a:p>
        </p:txBody>
      </p:sp>
      <p:sp>
        <p:nvSpPr>
          <p:cNvPr id="9" name="Footer Placeholder 1"/>
          <p:cNvSpPr txBox="1">
            <a:spLocks/>
          </p:cNvSpPr>
          <p:nvPr/>
        </p:nvSpPr>
        <p:spPr>
          <a:xfrm>
            <a:off x="673196" y="3336480"/>
            <a:ext cx="7699411" cy="898953"/>
          </a:xfrm>
          <a:prstGeom prst="rect">
            <a:avLst/>
          </a:prstGeom>
        </p:spPr>
        <p:txBody>
          <a:bodyPr vert="horz" lIns="0" tIns="0" rIns="0" bIns="0" rtlCol="0" anchor="t" anchorCtr="0">
            <a:noAutofit/>
          </a:bodyP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©FIP: All the information in this video are confidential and cannot be copied, downloaded or reproduced without the formal approval of FIP (International Pharmaceutical Federation). </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9324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Education and workforce</a:t>
            </a:r>
          </a:p>
        </p:txBody>
      </p:sp>
      <p:sp>
        <p:nvSpPr>
          <p:cNvPr id="5" name="Content Placeholder 2"/>
          <p:cNvSpPr txBox="1">
            <a:spLocks/>
          </p:cNvSpPr>
          <p:nvPr/>
        </p:nvSpPr>
        <p:spPr>
          <a:xfrm>
            <a:off x="583978" y="1362635"/>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solidFill>
                <a:srgbClr val="45C0EB"/>
              </a:solidFill>
              <a:latin typeface="Arial" panose="020B0604020202020204"/>
            </a:endParaRPr>
          </a:p>
          <a:p>
            <a:pPr defTabSz="914378">
              <a:buClr>
                <a:prstClr val="black"/>
              </a:buClr>
              <a:defRPr/>
            </a:pPr>
            <a:r>
              <a:rPr lang="en-US" sz="1800" dirty="0">
                <a:solidFill>
                  <a:srgbClr val="45C0EB"/>
                </a:solidFill>
                <a:latin typeface="Arial" panose="020B0604020202020204"/>
              </a:rPr>
              <a:t>Global CV19 “lockdown” – FIP rapid response survey</a:t>
            </a:r>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r>
              <a:rPr lang="en-US" sz="1800" dirty="0"/>
              <a:t>Retrospective &amp; trends on submissions to </a:t>
            </a:r>
            <a:r>
              <a:rPr lang="en-US" sz="1800" i="1" dirty="0"/>
              <a:t>Pharmacy Education</a:t>
            </a:r>
          </a:p>
          <a:p>
            <a:pPr defTabSz="914378">
              <a:buClr>
                <a:prstClr val="black"/>
              </a:buClr>
              <a:defRPr/>
            </a:pPr>
            <a:endParaRPr lang="en-US" sz="1800" i="1" dirty="0">
              <a:solidFill>
                <a:srgbClr val="45C0EB"/>
              </a:solidFill>
              <a:latin typeface="Arial" panose="020B0604020202020204"/>
            </a:endParaRPr>
          </a:p>
          <a:p>
            <a:pPr defTabSz="914378">
              <a:buClr>
                <a:prstClr val="black"/>
              </a:buClr>
              <a:defRPr/>
            </a:pPr>
            <a:r>
              <a:rPr lang="en-US" sz="1800" dirty="0"/>
              <a:t>Pharmacy workforce and continued training &amp; development</a:t>
            </a:r>
          </a:p>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50</a:t>
            </a:fld>
            <a:endParaRPr lang="en-GB">
              <a:solidFill>
                <a:srgbClr val="45C0EB"/>
              </a:solidFill>
              <a:latin typeface="Arial" panose="020B0604020202020204"/>
            </a:endParaRPr>
          </a:p>
        </p:txBody>
      </p:sp>
      <p:pic>
        <p:nvPicPr>
          <p:cNvPr id="7" name="Picture 6" descr="A picture containing light&#10;&#10;Description automatically generated">
            <a:extLst>
              <a:ext uri="{FF2B5EF4-FFF2-40B4-BE49-F238E27FC236}">
                <a16:creationId xmlns:a16="http://schemas.microsoft.com/office/drawing/2014/main" id="{AE5743C5-A775-F24E-A58C-228F46D7630A}"/>
              </a:ext>
            </a:extLst>
          </p:cNvPr>
          <p:cNvPicPr>
            <a:picLocks noChangeAspect="1"/>
          </p:cNvPicPr>
          <p:nvPr/>
        </p:nvPicPr>
        <p:blipFill>
          <a:blip r:embed="rId3"/>
          <a:stretch>
            <a:fillRect/>
          </a:stretch>
        </p:blipFill>
        <p:spPr>
          <a:xfrm>
            <a:off x="7289444" y="2196567"/>
            <a:ext cx="1549112" cy="501008"/>
          </a:xfrm>
          <a:prstGeom prst="rect">
            <a:avLst/>
          </a:prstGeom>
        </p:spPr>
      </p:pic>
    </p:spTree>
    <p:extLst>
      <p:ext uri="{BB962C8B-B14F-4D97-AF65-F5344CB8AC3E}">
        <p14:creationId xmlns:p14="http://schemas.microsoft.com/office/powerpoint/2010/main" val="965620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Higher Education – FIP Rapid response survey </a:t>
            </a: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51</a:t>
            </a:fld>
            <a:endParaRPr lang="en-GB">
              <a:solidFill>
                <a:srgbClr val="45C0EB"/>
              </a:solidFill>
              <a:latin typeface="Arial" panose="020B0604020202020204"/>
            </a:endParaRPr>
          </a:p>
        </p:txBody>
      </p:sp>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3FC5AE84-F552-7047-BB91-FBE2B4A6E717}"/>
                  </a:ext>
                </a:extLst>
              </p:cNvPr>
              <p:cNvGraphicFramePr/>
              <p:nvPr/>
            </p:nvGraphicFramePr>
            <p:xfrm>
              <a:off x="3739758" y="1481384"/>
              <a:ext cx="5357813" cy="360854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3FC5AE84-F552-7047-BB91-FBE2B4A6E717}"/>
                  </a:ext>
                </a:extLst>
              </p:cNvPr>
              <p:cNvPicPr>
                <a:picLocks noGrp="1" noRot="1" noChangeAspect="1" noMove="1" noResize="1" noEditPoints="1" noAdjustHandles="1" noChangeArrowheads="1" noChangeShapeType="1"/>
              </p:cNvPicPr>
              <p:nvPr/>
            </p:nvPicPr>
            <p:blipFill>
              <a:blip r:embed="rId4"/>
              <a:stretch>
                <a:fillRect/>
              </a:stretch>
            </p:blipFill>
            <p:spPr>
              <a:xfrm>
                <a:off x="3739758" y="1481384"/>
                <a:ext cx="5357813" cy="3608541"/>
              </a:xfrm>
              <a:prstGeom prst="rect">
                <a:avLst/>
              </a:prstGeom>
            </p:spPr>
          </p:pic>
        </mc:Fallback>
      </mc:AlternateContent>
      <p:sp>
        <p:nvSpPr>
          <p:cNvPr id="2" name="Rectangle 1">
            <a:extLst>
              <a:ext uri="{FF2B5EF4-FFF2-40B4-BE49-F238E27FC236}">
                <a16:creationId xmlns:a16="http://schemas.microsoft.com/office/drawing/2014/main" id="{56C75B01-5BC6-3747-9555-4B3BCD4C4353}"/>
              </a:ext>
            </a:extLst>
          </p:cNvPr>
          <p:cNvSpPr/>
          <p:nvPr/>
        </p:nvSpPr>
        <p:spPr>
          <a:xfrm>
            <a:off x="4037879" y="4369356"/>
            <a:ext cx="504018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Content Placeholder 2"/>
          <p:cNvSpPr txBox="1">
            <a:spLocks/>
          </p:cNvSpPr>
          <p:nvPr/>
        </p:nvSpPr>
        <p:spPr>
          <a:xfrm>
            <a:off x="316084" y="1198293"/>
            <a:ext cx="7699411" cy="2584324"/>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r>
              <a:rPr lang="en-US" sz="2100" dirty="0">
                <a:solidFill>
                  <a:srgbClr val="45C0EB"/>
                </a:solidFill>
                <a:latin typeface="Arial" panose="020B0604020202020204"/>
              </a:rPr>
              <a:t>211 valid responses from Universities providing </a:t>
            </a:r>
          </a:p>
          <a:p>
            <a:pPr defTabSz="914378">
              <a:buClr>
                <a:prstClr val="black"/>
              </a:buClr>
              <a:defRPr/>
            </a:pPr>
            <a:r>
              <a:rPr lang="en-US" sz="2100" dirty="0">
                <a:solidFill>
                  <a:srgbClr val="45C0EB"/>
                </a:solidFill>
                <a:latin typeface="Arial" panose="020B0604020202020204"/>
              </a:rPr>
              <a:t>Pharmacy initial E &amp; T </a:t>
            </a:r>
            <a:r>
              <a:rPr lang="en-US" sz="2100" dirty="0" err="1">
                <a:solidFill>
                  <a:srgbClr val="45C0EB"/>
                </a:solidFill>
                <a:latin typeface="Arial" panose="020B0604020202020204"/>
              </a:rPr>
              <a:t>programmes</a:t>
            </a:r>
            <a:endParaRPr lang="en-US" sz="2100" dirty="0">
              <a:solidFill>
                <a:srgbClr val="45C0EB"/>
              </a:solidFill>
              <a:latin typeface="Arial" panose="020B0604020202020204"/>
            </a:endParaRPr>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r>
              <a:rPr lang="en-US" sz="2100" dirty="0">
                <a:solidFill>
                  <a:srgbClr val="45C0EB"/>
                </a:solidFill>
                <a:latin typeface="Arial" panose="020B0604020202020204"/>
              </a:rPr>
              <a:t>Responses from 63 countries </a:t>
            </a:r>
          </a:p>
          <a:p>
            <a:pPr defTabSz="914378">
              <a:buClr>
                <a:prstClr val="black"/>
              </a:buClr>
              <a:defRPr/>
            </a:pPr>
            <a:r>
              <a:rPr lang="en-US" sz="2100" dirty="0">
                <a:solidFill>
                  <a:srgbClr val="45C0EB"/>
                </a:solidFill>
                <a:latin typeface="Arial" panose="020B0604020202020204"/>
              </a:rPr>
              <a:t>across all WHO regions</a:t>
            </a:r>
          </a:p>
        </p:txBody>
      </p:sp>
    </p:spTree>
    <p:extLst>
      <p:ext uri="{BB962C8B-B14F-4D97-AF65-F5344CB8AC3E}">
        <p14:creationId xmlns:p14="http://schemas.microsoft.com/office/powerpoint/2010/main" val="81911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7"/>
            <a:ext cx="8496000" cy="634831"/>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Higher Education</a:t>
            </a:r>
          </a:p>
        </p:txBody>
      </p:sp>
      <p:sp>
        <p:nvSpPr>
          <p:cNvPr id="5" name="Content Placeholder 2"/>
          <p:cNvSpPr txBox="1">
            <a:spLocks/>
          </p:cNvSpPr>
          <p:nvPr/>
        </p:nvSpPr>
        <p:spPr>
          <a:xfrm>
            <a:off x="583977" y="1135351"/>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r>
              <a:rPr lang="en-US" sz="2100" dirty="0">
                <a:solidFill>
                  <a:srgbClr val="45C0EB"/>
                </a:solidFill>
                <a:latin typeface="Arial" panose="020B0604020202020204"/>
              </a:rPr>
              <a:t>CV19 “lockdown” decisions:</a:t>
            </a:r>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r>
              <a:rPr lang="en-US" sz="2100" dirty="0">
                <a:solidFill>
                  <a:srgbClr val="45C0EB"/>
                </a:solidFill>
                <a:latin typeface="Arial" panose="020B0604020202020204"/>
              </a:rPr>
              <a:t>3% - not switched to online provision at time of survey</a:t>
            </a:r>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r>
              <a:rPr lang="en-US" sz="2100" dirty="0">
                <a:solidFill>
                  <a:srgbClr val="45C0EB"/>
                </a:solidFill>
                <a:latin typeface="Arial" panose="020B0604020202020204"/>
              </a:rPr>
              <a:t>75% - switched to online in March</a:t>
            </a:r>
          </a:p>
          <a:p>
            <a:pPr defTabSz="914378">
              <a:buClr>
                <a:prstClr val="black"/>
              </a:buClr>
              <a:defRPr/>
            </a:pPr>
            <a:r>
              <a:rPr lang="en-US" sz="2100" dirty="0"/>
              <a:t>16% - </a:t>
            </a:r>
            <a:r>
              <a:rPr lang="en-US" sz="2100" dirty="0">
                <a:solidFill>
                  <a:srgbClr val="45C0EB"/>
                </a:solidFill>
              </a:rPr>
              <a:t>switched to online in April</a:t>
            </a:r>
          </a:p>
          <a:p>
            <a:pPr defTabSz="914378">
              <a:buClr>
                <a:prstClr val="black"/>
              </a:buClr>
              <a:defRPr/>
            </a:pPr>
            <a:r>
              <a:rPr lang="en-US" sz="2100" dirty="0">
                <a:solidFill>
                  <a:srgbClr val="45C0EB"/>
                </a:solidFill>
              </a:rPr>
              <a:t>(Remainder from May onwards…)</a:t>
            </a:r>
          </a:p>
          <a:p>
            <a:pPr defTabSz="914378">
              <a:buClr>
                <a:prstClr val="black"/>
              </a:buClr>
              <a:defRPr/>
            </a:pPr>
            <a:endParaRPr lang="en-US" sz="2100" dirty="0">
              <a:solidFill>
                <a:srgbClr val="45C0EB"/>
              </a:solidFill>
            </a:endParaRPr>
          </a:p>
          <a:p>
            <a:pPr defTabSz="914378">
              <a:buClr>
                <a:prstClr val="black"/>
              </a:buClr>
              <a:defRPr/>
            </a:pPr>
            <a:r>
              <a:rPr lang="en-US" sz="2100" dirty="0">
                <a:solidFill>
                  <a:srgbClr val="45C0EB"/>
                </a:solidFill>
              </a:rPr>
              <a:t>2 cases switched in FEBRUARY (Italy &amp; South Korea)</a:t>
            </a:r>
          </a:p>
          <a:p>
            <a:pPr defTabSz="914378">
              <a:buClr>
                <a:prstClr val="black"/>
              </a:buClr>
              <a:defRPr/>
            </a:pPr>
            <a:endParaRPr lang="en-US" sz="2100" dirty="0"/>
          </a:p>
          <a:p>
            <a:pPr defTabSz="914378">
              <a:buClr>
                <a:prstClr val="black"/>
              </a:buClr>
              <a:defRPr/>
            </a:pPr>
            <a:endParaRPr lang="en-US" sz="2100" dirty="0">
              <a:solidFill>
                <a:srgbClr val="45C0EB"/>
              </a:solidFill>
              <a:latin typeface="Arial" panose="020B0604020202020204"/>
            </a:endParaRPr>
          </a:p>
          <a:p>
            <a:pPr defTabSz="914378">
              <a:buClr>
                <a:prstClr val="black"/>
              </a:buClr>
              <a:defRPr/>
            </a:pPr>
            <a:endParaRPr lang="en-GB" sz="2700"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52</a:t>
            </a:fld>
            <a:endParaRPr lang="en-GB">
              <a:solidFill>
                <a:srgbClr val="45C0EB"/>
              </a:solidFill>
              <a:latin typeface="Arial" panose="020B0604020202020204"/>
            </a:endParaRPr>
          </a:p>
        </p:txBody>
      </p:sp>
    </p:spTree>
    <p:extLst>
      <p:ext uri="{BB962C8B-B14F-4D97-AF65-F5344CB8AC3E}">
        <p14:creationId xmlns:p14="http://schemas.microsoft.com/office/powerpoint/2010/main" val="1967215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Prior to CV19 - NOT using online delivery of…</a:t>
            </a: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53</a:t>
            </a:fld>
            <a:endParaRPr lang="en-GB">
              <a:solidFill>
                <a:srgbClr val="45C0EB"/>
              </a:solidFill>
              <a:latin typeface="Arial" panose="020B0604020202020204"/>
            </a:endParaRPr>
          </a:p>
        </p:txBody>
      </p:sp>
      <p:graphicFrame>
        <p:nvGraphicFramePr>
          <p:cNvPr id="7" name="Chart 6">
            <a:extLst>
              <a:ext uri="{FF2B5EF4-FFF2-40B4-BE49-F238E27FC236}">
                <a16:creationId xmlns:a16="http://schemas.microsoft.com/office/drawing/2014/main" id="{05780297-E1E3-8C4F-87EC-7EDCF6C2BB22}"/>
              </a:ext>
            </a:extLst>
          </p:cNvPr>
          <p:cNvGraphicFramePr>
            <a:graphicFrameLocks/>
          </p:cNvGraphicFramePr>
          <p:nvPr/>
        </p:nvGraphicFramePr>
        <p:xfrm>
          <a:off x="583977" y="1169194"/>
          <a:ext cx="8029671" cy="327531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D77DA92D-E4C1-6240-8207-A145A6D19648}"/>
              </a:ext>
            </a:extLst>
          </p:cNvPr>
          <p:cNvCxnSpPr/>
          <p:nvPr/>
        </p:nvCxnSpPr>
        <p:spPr>
          <a:xfrm>
            <a:off x="1039416" y="2271713"/>
            <a:ext cx="7490222"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424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Online curriculum access prior to CV19…</a:t>
            </a: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54</a:t>
            </a:fld>
            <a:endParaRPr lang="en-GB">
              <a:solidFill>
                <a:srgbClr val="45C0EB"/>
              </a:solidFill>
              <a:latin typeface="Arial" panose="020B0604020202020204"/>
            </a:endParaRPr>
          </a:p>
        </p:txBody>
      </p:sp>
      <p:graphicFrame>
        <p:nvGraphicFramePr>
          <p:cNvPr id="5" name="Chart 4">
            <a:extLst>
              <a:ext uri="{FF2B5EF4-FFF2-40B4-BE49-F238E27FC236}">
                <a16:creationId xmlns:a16="http://schemas.microsoft.com/office/drawing/2014/main" id="{8589E29C-AFCD-9E41-8E20-30B648A80547}"/>
              </a:ext>
            </a:extLst>
          </p:cNvPr>
          <p:cNvGraphicFramePr>
            <a:graphicFrameLocks/>
          </p:cNvGraphicFramePr>
          <p:nvPr/>
        </p:nvGraphicFramePr>
        <p:xfrm>
          <a:off x="1012104" y="1078992"/>
          <a:ext cx="7119792" cy="336499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E73AE2DA-8E7F-7140-AE0D-85D4A253AA47}"/>
              </a:ext>
            </a:extLst>
          </p:cNvPr>
          <p:cNvSpPr/>
          <p:nvPr/>
        </p:nvSpPr>
        <p:spPr>
          <a:xfrm>
            <a:off x="583977" y="1918098"/>
            <a:ext cx="3498677" cy="760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70BEBE46-E0E8-5C40-A47A-DE92B09B739E}"/>
              </a:ext>
            </a:extLst>
          </p:cNvPr>
          <p:cNvSpPr/>
          <p:nvPr/>
        </p:nvSpPr>
        <p:spPr>
          <a:xfrm>
            <a:off x="601833" y="3332560"/>
            <a:ext cx="8313567" cy="76080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18405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7345586" cy="645546"/>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Effects of CV19…</a:t>
            </a: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55</a:t>
            </a:fld>
            <a:endParaRPr lang="en-GB">
              <a:solidFill>
                <a:srgbClr val="45C0EB"/>
              </a:solidFill>
              <a:latin typeface="Arial" panose="020B0604020202020204"/>
            </a:endParaRPr>
          </a:p>
        </p:txBody>
      </p:sp>
      <p:sp>
        <p:nvSpPr>
          <p:cNvPr id="7" name="Content Placeholder 2">
            <a:extLst>
              <a:ext uri="{FF2B5EF4-FFF2-40B4-BE49-F238E27FC236}">
                <a16:creationId xmlns:a16="http://schemas.microsoft.com/office/drawing/2014/main" id="{A7DBC6D1-7386-0C4E-8249-A890244E9390}"/>
              </a:ext>
            </a:extLst>
          </p:cNvPr>
          <p:cNvSpPr txBox="1">
            <a:spLocks/>
          </p:cNvSpPr>
          <p:nvPr/>
        </p:nvSpPr>
        <p:spPr>
          <a:xfrm>
            <a:off x="583977" y="1135350"/>
            <a:ext cx="7699411" cy="3108038"/>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r>
              <a:rPr lang="en-US" sz="1800" dirty="0">
                <a:solidFill>
                  <a:srgbClr val="45C0EB"/>
                </a:solidFill>
                <a:latin typeface="Arial" panose="020B0604020202020204"/>
              </a:rPr>
              <a:t>Previously  un-recorded capability to make significant decisions</a:t>
            </a:r>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r>
              <a:rPr lang="en-US" sz="1800" dirty="0">
                <a:solidFill>
                  <a:srgbClr val="45C0EB"/>
                </a:solidFill>
                <a:latin typeface="Arial" panose="020B0604020202020204"/>
              </a:rPr>
              <a:t>A general low level of IT/digital provision – some, not a majority</a:t>
            </a:r>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r>
              <a:rPr lang="en-US" sz="1800" dirty="0">
                <a:solidFill>
                  <a:srgbClr val="45C0EB"/>
                </a:solidFill>
                <a:latin typeface="Arial" panose="020B0604020202020204"/>
              </a:rPr>
              <a:t>Online assessments a critical challenge reported by many </a:t>
            </a:r>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r>
              <a:rPr lang="en-US" sz="1800" dirty="0"/>
              <a:t>Experiential learning in the spotlight</a:t>
            </a:r>
            <a:endParaRPr lang="en-US" sz="1800" dirty="0">
              <a:solidFill>
                <a:srgbClr val="45C0EB"/>
              </a:solidFill>
            </a:endParaRPr>
          </a:p>
          <a:p>
            <a:pPr defTabSz="914378">
              <a:buClr>
                <a:prstClr val="black"/>
              </a:buClr>
              <a:defRPr/>
            </a:pPr>
            <a:endParaRPr lang="en-US" sz="1800" dirty="0"/>
          </a:p>
          <a:p>
            <a:pPr defTabSz="914378">
              <a:buClr>
                <a:prstClr val="black"/>
              </a:buClr>
              <a:defRPr/>
            </a:pPr>
            <a:r>
              <a:rPr lang="en-US" sz="1800" dirty="0"/>
              <a:t>Social restrictions and access to faculty spaces…</a:t>
            </a:r>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Tree>
    <p:extLst>
      <p:ext uri="{BB962C8B-B14F-4D97-AF65-F5344CB8AC3E}">
        <p14:creationId xmlns:p14="http://schemas.microsoft.com/office/powerpoint/2010/main" val="1526993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83977" y="1231795"/>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820446"/>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56</a:t>
            </a:fld>
            <a:endParaRPr lang="en-GB">
              <a:solidFill>
                <a:srgbClr val="45C0EB"/>
              </a:solidFill>
              <a:latin typeface="Arial" panose="020B0604020202020204"/>
            </a:endParaRPr>
          </a:p>
        </p:txBody>
      </p:sp>
      <p:graphicFrame>
        <p:nvGraphicFramePr>
          <p:cNvPr id="2" name="Table 1">
            <a:extLst>
              <a:ext uri="{FF2B5EF4-FFF2-40B4-BE49-F238E27FC236}">
                <a16:creationId xmlns:a16="http://schemas.microsoft.com/office/drawing/2014/main" id="{F8FCBEDF-16A7-6841-8A9C-79C101DB1831}"/>
              </a:ext>
            </a:extLst>
          </p:cNvPr>
          <p:cNvGraphicFramePr>
            <a:graphicFrameLocks noGrp="1"/>
          </p:cNvGraphicFramePr>
          <p:nvPr/>
        </p:nvGraphicFramePr>
        <p:xfrm>
          <a:off x="170263" y="1383390"/>
          <a:ext cx="2776325" cy="3049432"/>
        </p:xfrm>
        <a:graphic>
          <a:graphicData uri="http://schemas.openxmlformats.org/drawingml/2006/table">
            <a:tbl>
              <a:tblPr>
                <a:tableStyleId>{5C22544A-7EE6-4342-B048-85BDC9FD1C3A}</a:tableStyleId>
              </a:tblPr>
              <a:tblGrid>
                <a:gridCol w="1134872">
                  <a:extLst>
                    <a:ext uri="{9D8B030D-6E8A-4147-A177-3AD203B41FA5}">
                      <a16:colId xmlns:a16="http://schemas.microsoft.com/office/drawing/2014/main" val="1403198025"/>
                    </a:ext>
                  </a:extLst>
                </a:gridCol>
                <a:gridCol w="880853">
                  <a:extLst>
                    <a:ext uri="{9D8B030D-6E8A-4147-A177-3AD203B41FA5}">
                      <a16:colId xmlns:a16="http://schemas.microsoft.com/office/drawing/2014/main" val="235915377"/>
                    </a:ext>
                  </a:extLst>
                </a:gridCol>
                <a:gridCol w="760600">
                  <a:extLst>
                    <a:ext uri="{9D8B030D-6E8A-4147-A177-3AD203B41FA5}">
                      <a16:colId xmlns:a16="http://schemas.microsoft.com/office/drawing/2014/main" val="2865749070"/>
                    </a:ext>
                  </a:extLst>
                </a:gridCol>
              </a:tblGrid>
              <a:tr h="372904">
                <a:tc>
                  <a:txBody>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lang="en-GB" sz="1400" u="none" strike="noStrike" dirty="0">
                          <a:effectLst/>
                        </a:rPr>
                        <a:t>Year of Article</a:t>
                      </a:r>
                    </a:p>
                  </a:txBody>
                  <a:tcPr marL="7144" marR="7144" marT="7144" marB="0"/>
                </a:tc>
                <a:tc>
                  <a:txBody>
                    <a:bodyPr/>
                    <a:lstStyle/>
                    <a:p>
                      <a:pPr algn="ctr" fontAlgn="b"/>
                      <a:r>
                        <a:rPr lang="en-GB" sz="1400" b="0" i="0" u="none" strike="noStrike" dirty="0">
                          <a:solidFill>
                            <a:srgbClr val="315D73"/>
                          </a:solidFill>
                          <a:effectLst/>
                          <a:latin typeface="Arial" panose="020B0604020202020204" pitchFamily="34" charset="0"/>
                        </a:rPr>
                        <a:t>N</a:t>
                      </a:r>
                    </a:p>
                    <a:p>
                      <a:pPr marL="0" marR="0" lvl="0" indent="0" algn="ctr" defTabSz="1219170" rtl="0" eaLnBrk="1" fontAlgn="b" latinLnBrk="0" hangingPunct="1">
                        <a:lnSpc>
                          <a:spcPct val="100000"/>
                        </a:lnSpc>
                        <a:spcBef>
                          <a:spcPts val="0"/>
                        </a:spcBef>
                        <a:spcAft>
                          <a:spcPts val="0"/>
                        </a:spcAft>
                        <a:buClrTx/>
                        <a:buSzTx/>
                        <a:buFontTx/>
                        <a:buNone/>
                        <a:tabLst/>
                        <a:defRPr/>
                      </a:pPr>
                      <a:r>
                        <a:rPr lang="en-GB" sz="1100" b="0" i="1" u="none" strike="noStrike" dirty="0">
                          <a:solidFill>
                            <a:srgbClr val="010204"/>
                          </a:solidFill>
                          <a:effectLst/>
                          <a:latin typeface="Arial" panose="020B0604020202020204" pitchFamily="34" charset="0"/>
                        </a:rPr>
                        <a:t>[sampled]</a:t>
                      </a:r>
                    </a:p>
                  </a:txBody>
                  <a:tcPr marL="7144" marR="7144" marT="7144" marB="0"/>
                </a:tc>
                <a:tc>
                  <a:txBody>
                    <a:bodyPr/>
                    <a:lstStyle/>
                    <a:p>
                      <a:pPr algn="ctr" fontAlgn="b"/>
                      <a:r>
                        <a:rPr lang="en-GB" sz="1400" b="0" i="0" u="none" strike="noStrike" dirty="0">
                          <a:solidFill>
                            <a:srgbClr val="315D73"/>
                          </a:solidFill>
                          <a:effectLst/>
                          <a:latin typeface="Arial" panose="020B0604020202020204" pitchFamily="34" charset="0"/>
                        </a:rPr>
                        <a:t>%</a:t>
                      </a:r>
                    </a:p>
                  </a:txBody>
                  <a:tcPr marL="7144" marR="7144" marT="7144" marB="0"/>
                </a:tc>
                <a:extLst>
                  <a:ext uri="{0D108BD9-81ED-4DB2-BD59-A6C34878D82A}">
                    <a16:rowId xmlns:a16="http://schemas.microsoft.com/office/drawing/2014/main" val="2306191905"/>
                  </a:ext>
                </a:extLst>
              </a:tr>
              <a:tr h="212884">
                <a:tc>
                  <a:txBody>
                    <a:bodyPr/>
                    <a:lstStyle/>
                    <a:p>
                      <a:pPr algn="ctr" fontAlgn="b"/>
                      <a:r>
                        <a:rPr lang="en-GB" sz="1400" i="1" u="none" strike="noStrike" dirty="0">
                          <a:effectLst/>
                        </a:rPr>
                        <a:t>2008</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7</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3.3</a:t>
                      </a:r>
                      <a:endParaRPr lang="en-GB" sz="1400" b="0" i="0" u="none" strike="noStrike">
                        <a:solidFill>
                          <a:srgbClr val="000000"/>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562988284"/>
                  </a:ext>
                </a:extLst>
              </a:tr>
              <a:tr h="212884">
                <a:tc>
                  <a:txBody>
                    <a:bodyPr/>
                    <a:lstStyle/>
                    <a:p>
                      <a:pPr algn="ctr" fontAlgn="b"/>
                      <a:r>
                        <a:rPr lang="en-GB" sz="1400" i="1" u="none" strike="noStrike" dirty="0">
                          <a:effectLst/>
                        </a:rPr>
                        <a:t>2009</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6</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2.8</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2398839061"/>
                  </a:ext>
                </a:extLst>
              </a:tr>
              <a:tr h="212884">
                <a:tc>
                  <a:txBody>
                    <a:bodyPr/>
                    <a:lstStyle/>
                    <a:p>
                      <a:pPr algn="ctr" fontAlgn="b"/>
                      <a:r>
                        <a:rPr lang="en-GB" sz="1400" i="1" u="none" strike="noStrike" dirty="0">
                          <a:effectLst/>
                        </a:rPr>
                        <a:t>2010</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dirty="0">
                          <a:effectLst/>
                        </a:rPr>
                        <a:t>19</a:t>
                      </a:r>
                      <a:endParaRPr lang="en-GB" sz="1400" b="0" i="0" u="none" strike="noStrike" dirty="0">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8.9</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573300573"/>
                  </a:ext>
                </a:extLst>
              </a:tr>
              <a:tr h="212884">
                <a:tc>
                  <a:txBody>
                    <a:bodyPr/>
                    <a:lstStyle/>
                    <a:p>
                      <a:pPr algn="ctr" fontAlgn="b"/>
                      <a:r>
                        <a:rPr lang="en-GB" sz="1400" i="1" u="none" strike="noStrike" dirty="0">
                          <a:effectLst/>
                        </a:rPr>
                        <a:t>2011</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25</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11.7</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661482620"/>
                  </a:ext>
                </a:extLst>
              </a:tr>
              <a:tr h="212884">
                <a:tc>
                  <a:txBody>
                    <a:bodyPr/>
                    <a:lstStyle/>
                    <a:p>
                      <a:pPr algn="ctr" fontAlgn="b"/>
                      <a:r>
                        <a:rPr lang="en-GB" sz="1400" i="1" u="none" strike="noStrike" dirty="0">
                          <a:effectLst/>
                        </a:rPr>
                        <a:t>2012</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8</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3.8</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736016872"/>
                  </a:ext>
                </a:extLst>
              </a:tr>
              <a:tr h="212884">
                <a:tc>
                  <a:txBody>
                    <a:bodyPr/>
                    <a:lstStyle/>
                    <a:p>
                      <a:pPr algn="ctr" fontAlgn="b"/>
                      <a:r>
                        <a:rPr lang="en-GB" sz="1400" i="1" u="none" strike="noStrike" dirty="0">
                          <a:effectLst/>
                        </a:rPr>
                        <a:t>2013</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22</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10.3</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3373388901"/>
                  </a:ext>
                </a:extLst>
              </a:tr>
              <a:tr h="212884">
                <a:tc>
                  <a:txBody>
                    <a:bodyPr/>
                    <a:lstStyle/>
                    <a:p>
                      <a:pPr algn="ctr" fontAlgn="b"/>
                      <a:r>
                        <a:rPr lang="en-GB" sz="1400" i="1" u="none" strike="noStrike" dirty="0">
                          <a:effectLst/>
                        </a:rPr>
                        <a:t>2014</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13</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dirty="0">
                          <a:effectLst/>
                        </a:rPr>
                        <a:t>6.1</a:t>
                      </a:r>
                      <a:endParaRPr lang="en-GB" sz="1400" b="0" i="0" u="none" strike="noStrike" dirty="0">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721140000"/>
                  </a:ext>
                </a:extLst>
              </a:tr>
              <a:tr h="212884">
                <a:tc>
                  <a:txBody>
                    <a:bodyPr/>
                    <a:lstStyle/>
                    <a:p>
                      <a:pPr algn="ctr" fontAlgn="b"/>
                      <a:r>
                        <a:rPr lang="en-GB" sz="1400" i="1" u="none" strike="noStrike" dirty="0">
                          <a:effectLst/>
                        </a:rPr>
                        <a:t>2015</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35</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16.4</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2218717431"/>
                  </a:ext>
                </a:extLst>
              </a:tr>
              <a:tr h="212884">
                <a:tc>
                  <a:txBody>
                    <a:bodyPr/>
                    <a:lstStyle/>
                    <a:p>
                      <a:pPr algn="ctr" fontAlgn="b"/>
                      <a:r>
                        <a:rPr lang="en-GB" sz="1400" i="1" u="none" strike="noStrike" dirty="0">
                          <a:effectLst/>
                        </a:rPr>
                        <a:t>2016</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23</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10.8</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1771823070"/>
                  </a:ext>
                </a:extLst>
              </a:tr>
              <a:tr h="212884">
                <a:tc>
                  <a:txBody>
                    <a:bodyPr/>
                    <a:lstStyle/>
                    <a:p>
                      <a:pPr algn="ctr" fontAlgn="b"/>
                      <a:r>
                        <a:rPr lang="en-GB" sz="1400" i="1" u="none" strike="noStrike" dirty="0">
                          <a:effectLst/>
                        </a:rPr>
                        <a:t>2017</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27</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12.7</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4077193004"/>
                  </a:ext>
                </a:extLst>
              </a:tr>
              <a:tr h="212884">
                <a:tc>
                  <a:txBody>
                    <a:bodyPr/>
                    <a:lstStyle/>
                    <a:p>
                      <a:pPr algn="ctr" fontAlgn="b"/>
                      <a:r>
                        <a:rPr lang="en-GB" sz="1400" i="1" u="none" strike="noStrike" dirty="0">
                          <a:effectLst/>
                        </a:rPr>
                        <a:t>2018</a:t>
                      </a:r>
                      <a:endParaRPr lang="en-GB" sz="1400" b="0" i="1" u="none" strike="noStrike" dirty="0">
                        <a:solidFill>
                          <a:srgbClr val="315D73"/>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28</a:t>
                      </a:r>
                      <a:endParaRPr lang="en-GB" sz="1400" b="0" i="0" u="none" strike="noStrike">
                        <a:solidFill>
                          <a:srgbClr val="010204"/>
                        </a:solidFill>
                        <a:effectLst/>
                        <a:latin typeface="Arial" panose="020B0604020202020204" pitchFamily="34" charset="0"/>
                      </a:endParaRPr>
                    </a:p>
                  </a:txBody>
                  <a:tcPr marL="7144" marR="7144" marT="7144" marB="0" anchor="b"/>
                </a:tc>
                <a:tc>
                  <a:txBody>
                    <a:bodyPr/>
                    <a:lstStyle/>
                    <a:p>
                      <a:pPr algn="ctr" fontAlgn="b"/>
                      <a:r>
                        <a:rPr lang="en-GB" sz="1400" u="none" strike="noStrike">
                          <a:effectLst/>
                        </a:rPr>
                        <a:t>13.1</a:t>
                      </a:r>
                      <a:endParaRPr lang="en-GB" sz="1400" b="0" i="0" u="none" strike="noStrike">
                        <a:solidFill>
                          <a:srgbClr val="010204"/>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170847329"/>
                  </a:ext>
                </a:extLst>
              </a:tr>
              <a:tr h="235744">
                <a:tc>
                  <a:txBody>
                    <a:bodyPr/>
                    <a:lstStyle/>
                    <a:p>
                      <a:pPr algn="ctr" fontAlgn="b"/>
                      <a:r>
                        <a:rPr lang="en-GB" sz="1500" b="1" u="none" strike="noStrike" dirty="0">
                          <a:solidFill>
                            <a:srgbClr val="00B0F0"/>
                          </a:solidFill>
                          <a:effectLst/>
                        </a:rPr>
                        <a:t>Total</a:t>
                      </a:r>
                      <a:endParaRPr lang="en-GB" sz="1500" b="1" i="0" u="none" strike="noStrike" dirty="0">
                        <a:solidFill>
                          <a:srgbClr val="00B0F0"/>
                        </a:solidFill>
                        <a:effectLst/>
                        <a:latin typeface="Arial" panose="020B0604020202020204" pitchFamily="34" charset="0"/>
                      </a:endParaRPr>
                    </a:p>
                  </a:txBody>
                  <a:tcPr marL="7144" marR="7144" marT="7144" marB="0" anchor="b"/>
                </a:tc>
                <a:tc>
                  <a:txBody>
                    <a:bodyPr/>
                    <a:lstStyle/>
                    <a:p>
                      <a:pPr algn="ctr" fontAlgn="b"/>
                      <a:r>
                        <a:rPr lang="en-GB" sz="1500" b="1" u="none" strike="noStrike" dirty="0">
                          <a:solidFill>
                            <a:srgbClr val="00B0F0"/>
                          </a:solidFill>
                          <a:effectLst/>
                        </a:rPr>
                        <a:t>213</a:t>
                      </a:r>
                      <a:endParaRPr lang="en-GB" sz="1500" b="1" i="0" u="none" strike="noStrike" dirty="0">
                        <a:solidFill>
                          <a:srgbClr val="00B0F0"/>
                        </a:solidFill>
                        <a:effectLst/>
                        <a:latin typeface="Arial" panose="020B0604020202020204" pitchFamily="34" charset="0"/>
                      </a:endParaRPr>
                    </a:p>
                  </a:txBody>
                  <a:tcPr marL="7144" marR="7144" marT="7144" marB="0" anchor="b"/>
                </a:tc>
                <a:tc>
                  <a:txBody>
                    <a:bodyPr/>
                    <a:lstStyle/>
                    <a:p>
                      <a:pPr algn="ctr" fontAlgn="b"/>
                      <a:r>
                        <a:rPr lang="en-GB" sz="1500" b="1" u="none" strike="noStrike" dirty="0">
                          <a:solidFill>
                            <a:srgbClr val="00B0F0"/>
                          </a:solidFill>
                          <a:effectLst/>
                        </a:rPr>
                        <a:t>100</a:t>
                      </a:r>
                      <a:endParaRPr lang="en-GB" sz="1500" b="1" i="0" u="none" strike="noStrike" dirty="0">
                        <a:solidFill>
                          <a:srgbClr val="00B0F0"/>
                        </a:solidFill>
                        <a:effectLst/>
                        <a:latin typeface="Arial" panose="020B0604020202020204" pitchFamily="34" charset="0"/>
                      </a:endParaRPr>
                    </a:p>
                  </a:txBody>
                  <a:tcPr marL="7144" marR="7144" marT="7144" marB="0" anchor="b"/>
                </a:tc>
                <a:extLst>
                  <a:ext uri="{0D108BD9-81ED-4DB2-BD59-A6C34878D82A}">
                    <a16:rowId xmlns:a16="http://schemas.microsoft.com/office/drawing/2014/main" val="3097848998"/>
                  </a:ext>
                </a:extLst>
              </a:tr>
            </a:tbl>
          </a:graphicData>
        </a:graphic>
      </p:graphicFrame>
      <p:pic>
        <p:nvPicPr>
          <p:cNvPr id="3" name="Picture 2">
            <a:extLst>
              <a:ext uri="{FF2B5EF4-FFF2-40B4-BE49-F238E27FC236}">
                <a16:creationId xmlns:a16="http://schemas.microsoft.com/office/drawing/2014/main" id="{293BEAC2-6B75-834C-A7A2-71B0A8A97E2C}"/>
              </a:ext>
            </a:extLst>
          </p:cNvPr>
          <p:cNvPicPr>
            <a:picLocks noChangeAspect="1"/>
          </p:cNvPicPr>
          <p:nvPr/>
        </p:nvPicPr>
        <p:blipFill>
          <a:blip r:embed="rId3"/>
          <a:stretch>
            <a:fillRect/>
          </a:stretch>
        </p:blipFill>
        <p:spPr>
          <a:xfrm>
            <a:off x="3017671" y="1231794"/>
            <a:ext cx="5471700" cy="3917240"/>
          </a:xfrm>
          <a:prstGeom prst="rect">
            <a:avLst/>
          </a:prstGeom>
        </p:spPr>
      </p:pic>
      <p:sp>
        <p:nvSpPr>
          <p:cNvPr id="7" name="Oval 6">
            <a:extLst>
              <a:ext uri="{FF2B5EF4-FFF2-40B4-BE49-F238E27FC236}">
                <a16:creationId xmlns:a16="http://schemas.microsoft.com/office/drawing/2014/main" id="{BD718B9B-4EA2-C749-ABCD-6F766D6FDE01}"/>
              </a:ext>
            </a:extLst>
          </p:cNvPr>
          <p:cNvSpPr/>
          <p:nvPr/>
        </p:nvSpPr>
        <p:spPr>
          <a:xfrm>
            <a:off x="3729041" y="4542661"/>
            <a:ext cx="2131640" cy="482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C1091733-FBA0-D94B-BC6E-BC6F8FF1C366}"/>
              </a:ext>
            </a:extLst>
          </p:cNvPr>
          <p:cNvSpPr txBox="1">
            <a:spLocks/>
          </p:cNvSpPr>
          <p:nvPr/>
        </p:nvSpPr>
        <p:spPr>
          <a:xfrm>
            <a:off x="583980" y="69804"/>
            <a:ext cx="5952554" cy="905317"/>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lnSpc>
                <a:spcPct val="100000"/>
              </a:lnSpc>
              <a:defRPr/>
            </a:pPr>
            <a:r>
              <a:rPr lang="en-GB" sz="2700" b="1" dirty="0">
                <a:solidFill>
                  <a:schemeClr val="tx2"/>
                </a:solidFill>
                <a:latin typeface="Arial" panose="020B0604020202020204"/>
              </a:rPr>
              <a:t>FIP </a:t>
            </a:r>
            <a:r>
              <a:rPr lang="en-GB" sz="2700" b="1" i="1" dirty="0">
                <a:solidFill>
                  <a:schemeClr val="tx2"/>
                </a:solidFill>
                <a:latin typeface="Arial" panose="020B0604020202020204"/>
              </a:rPr>
              <a:t>Pharmacy Education </a:t>
            </a:r>
            <a:r>
              <a:rPr lang="en-GB" sz="2400" dirty="0">
                <a:solidFill>
                  <a:schemeClr val="tx2"/>
                </a:solidFill>
                <a:latin typeface="Arial" panose="020B0604020202020204"/>
              </a:rPr>
              <a:t>journal retrospective survey</a:t>
            </a:r>
          </a:p>
        </p:txBody>
      </p:sp>
      <p:pic>
        <p:nvPicPr>
          <p:cNvPr id="10" name="Picture 9" descr="A picture containing light&#10;&#10;Description automatically generated">
            <a:extLst>
              <a:ext uri="{FF2B5EF4-FFF2-40B4-BE49-F238E27FC236}">
                <a16:creationId xmlns:a16="http://schemas.microsoft.com/office/drawing/2014/main" id="{B0241A76-933F-5245-9429-FB4FB1B29A96}"/>
              </a:ext>
            </a:extLst>
          </p:cNvPr>
          <p:cNvPicPr>
            <a:picLocks noChangeAspect="1"/>
          </p:cNvPicPr>
          <p:nvPr/>
        </p:nvPicPr>
        <p:blipFill>
          <a:blip r:embed="rId4"/>
          <a:stretch>
            <a:fillRect/>
          </a:stretch>
        </p:blipFill>
        <p:spPr>
          <a:xfrm>
            <a:off x="6710382" y="43837"/>
            <a:ext cx="2382530" cy="770549"/>
          </a:xfrm>
          <a:prstGeom prst="rect">
            <a:avLst/>
          </a:prstGeom>
        </p:spPr>
      </p:pic>
      <p:sp>
        <p:nvSpPr>
          <p:cNvPr id="11" name="TextBox 10">
            <a:extLst>
              <a:ext uri="{FF2B5EF4-FFF2-40B4-BE49-F238E27FC236}">
                <a16:creationId xmlns:a16="http://schemas.microsoft.com/office/drawing/2014/main" id="{DB0CF688-3F22-FB4F-BA57-DC0B2D491104}"/>
              </a:ext>
            </a:extLst>
          </p:cNvPr>
          <p:cNvSpPr txBox="1"/>
          <p:nvPr/>
        </p:nvSpPr>
        <p:spPr>
          <a:xfrm>
            <a:off x="170263" y="1135856"/>
            <a:ext cx="184731" cy="300082"/>
          </a:xfrm>
          <a:prstGeom prst="rect">
            <a:avLst/>
          </a:prstGeom>
          <a:noFill/>
        </p:spPr>
        <p:txBody>
          <a:bodyPr wrap="none" rtlCol="0">
            <a:spAutoFit/>
          </a:bodyPr>
          <a:lstStyle/>
          <a:p>
            <a:endParaRPr lang="en-US" sz="1350" dirty="0"/>
          </a:p>
        </p:txBody>
      </p:sp>
      <p:grpSp>
        <p:nvGrpSpPr>
          <p:cNvPr id="13" name="Group 12">
            <a:extLst>
              <a:ext uri="{FF2B5EF4-FFF2-40B4-BE49-F238E27FC236}">
                <a16:creationId xmlns:a16="http://schemas.microsoft.com/office/drawing/2014/main" id="{3226B73A-EEA1-3440-A031-E5908F68F41F}"/>
              </a:ext>
            </a:extLst>
          </p:cNvPr>
          <p:cNvGrpSpPr/>
          <p:nvPr/>
        </p:nvGrpSpPr>
        <p:grpSpPr>
          <a:xfrm>
            <a:off x="5344713" y="1026364"/>
            <a:ext cx="3629025" cy="2400300"/>
            <a:chOff x="7126284" y="1368485"/>
            <a:chExt cx="4838700" cy="3200400"/>
          </a:xfrm>
        </p:grpSpPr>
        <p:pic>
          <p:nvPicPr>
            <p:cNvPr id="8" name="Picture 7">
              <a:extLst>
                <a:ext uri="{FF2B5EF4-FFF2-40B4-BE49-F238E27FC236}">
                  <a16:creationId xmlns:a16="http://schemas.microsoft.com/office/drawing/2014/main" id="{EB97D6F5-9B3D-C341-84B4-12A97941F0C8}"/>
                </a:ext>
              </a:extLst>
            </p:cNvPr>
            <p:cNvPicPr>
              <a:picLocks noChangeAspect="1"/>
            </p:cNvPicPr>
            <p:nvPr/>
          </p:nvPicPr>
          <p:blipFill>
            <a:blip r:embed="rId5"/>
            <a:stretch>
              <a:fillRect/>
            </a:stretch>
          </p:blipFill>
          <p:spPr>
            <a:xfrm>
              <a:off x="7126284" y="1368485"/>
              <a:ext cx="4838700" cy="3200400"/>
            </a:xfrm>
            <a:prstGeom prst="rect">
              <a:avLst/>
            </a:prstGeom>
            <a:ln>
              <a:solidFill>
                <a:srgbClr val="00B0F0"/>
              </a:solidFill>
            </a:ln>
          </p:spPr>
        </p:pic>
        <p:sp>
          <p:nvSpPr>
            <p:cNvPr id="12" name="TextBox 11">
              <a:extLst>
                <a:ext uri="{FF2B5EF4-FFF2-40B4-BE49-F238E27FC236}">
                  <a16:creationId xmlns:a16="http://schemas.microsoft.com/office/drawing/2014/main" id="{1BC0C939-79FD-FF42-848F-EA630FEC05B0}"/>
                </a:ext>
              </a:extLst>
            </p:cNvPr>
            <p:cNvSpPr txBox="1"/>
            <p:nvPr/>
          </p:nvSpPr>
          <p:spPr>
            <a:xfrm>
              <a:off x="9215431" y="1514468"/>
              <a:ext cx="1085851" cy="292388"/>
            </a:xfrm>
            <a:prstGeom prst="rect">
              <a:avLst/>
            </a:prstGeom>
            <a:noFill/>
          </p:spPr>
          <p:txBody>
            <a:bodyPr wrap="square" rtlCol="0">
              <a:spAutoFit/>
            </a:bodyPr>
            <a:lstStyle/>
            <a:p>
              <a:r>
                <a:rPr lang="en-US" sz="825" i="1" dirty="0"/>
                <a:t>R</a:t>
              </a:r>
              <a:r>
                <a:rPr lang="en-US" sz="825" i="1" baseline="30000" dirty="0"/>
                <a:t>2</a:t>
              </a:r>
              <a:r>
                <a:rPr lang="en-US" sz="825" i="1" dirty="0"/>
                <a:t>, p&lt;0.001</a:t>
              </a:r>
            </a:p>
          </p:txBody>
        </p:sp>
      </p:grpSp>
    </p:spTree>
    <p:extLst>
      <p:ext uri="{BB962C8B-B14F-4D97-AF65-F5344CB8AC3E}">
        <p14:creationId xmlns:p14="http://schemas.microsoft.com/office/powerpoint/2010/main" val="333218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83977" y="1135351"/>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57</a:t>
            </a:fld>
            <a:endParaRPr lang="en-GB">
              <a:solidFill>
                <a:srgbClr val="45C0EB"/>
              </a:solidFill>
              <a:latin typeface="Arial" panose="020B0604020202020204"/>
            </a:endParaRPr>
          </a:p>
        </p:txBody>
      </p:sp>
      <p:pic>
        <p:nvPicPr>
          <p:cNvPr id="3" name="Picture 2" descr="A screenshot of a cell phone&#10;&#10;Description automatically generated">
            <a:extLst>
              <a:ext uri="{FF2B5EF4-FFF2-40B4-BE49-F238E27FC236}">
                <a16:creationId xmlns:a16="http://schemas.microsoft.com/office/drawing/2014/main" id="{9DA19EDA-466D-6740-B4DE-21F31AD64126}"/>
              </a:ext>
            </a:extLst>
          </p:cNvPr>
          <p:cNvPicPr>
            <a:picLocks noChangeAspect="1"/>
          </p:cNvPicPr>
          <p:nvPr/>
        </p:nvPicPr>
        <p:blipFill>
          <a:blip r:embed="rId3"/>
          <a:stretch>
            <a:fillRect/>
          </a:stretch>
        </p:blipFill>
        <p:spPr>
          <a:xfrm>
            <a:off x="860612" y="1135350"/>
            <a:ext cx="6440091" cy="3138081"/>
          </a:xfrm>
          <a:prstGeom prst="rect">
            <a:avLst/>
          </a:prstGeom>
        </p:spPr>
      </p:pic>
      <p:sp>
        <p:nvSpPr>
          <p:cNvPr id="7" name="Title 1">
            <a:extLst>
              <a:ext uri="{FF2B5EF4-FFF2-40B4-BE49-F238E27FC236}">
                <a16:creationId xmlns:a16="http://schemas.microsoft.com/office/drawing/2014/main" id="{CCB618AF-2E63-9F4D-B579-E294B7BA01EF}"/>
              </a:ext>
            </a:extLst>
          </p:cNvPr>
          <p:cNvSpPr txBox="1">
            <a:spLocks/>
          </p:cNvSpPr>
          <p:nvPr/>
        </p:nvSpPr>
        <p:spPr>
          <a:xfrm>
            <a:off x="583980" y="123384"/>
            <a:ext cx="5952554" cy="905317"/>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lnSpc>
                <a:spcPct val="100000"/>
              </a:lnSpc>
              <a:defRPr/>
            </a:pPr>
            <a:r>
              <a:rPr lang="en-GB" sz="2700" b="1" dirty="0">
                <a:solidFill>
                  <a:schemeClr val="tx2"/>
                </a:solidFill>
                <a:latin typeface="Arial" panose="020B0604020202020204"/>
              </a:rPr>
              <a:t>FIP </a:t>
            </a:r>
            <a:r>
              <a:rPr lang="en-GB" sz="2700" b="1" i="1" dirty="0">
                <a:solidFill>
                  <a:schemeClr val="tx2"/>
                </a:solidFill>
                <a:latin typeface="Arial" panose="020B0604020202020204"/>
              </a:rPr>
              <a:t>Pharmacy Education </a:t>
            </a:r>
            <a:r>
              <a:rPr lang="en-GB" sz="2400" dirty="0">
                <a:solidFill>
                  <a:schemeClr val="tx2"/>
                </a:solidFill>
                <a:latin typeface="Arial" panose="020B0604020202020204"/>
              </a:rPr>
              <a:t>journal retrospective survey</a:t>
            </a:r>
          </a:p>
        </p:txBody>
      </p:sp>
      <p:pic>
        <p:nvPicPr>
          <p:cNvPr id="8" name="Picture 7" descr="A picture containing light&#10;&#10;Description automatically generated">
            <a:extLst>
              <a:ext uri="{FF2B5EF4-FFF2-40B4-BE49-F238E27FC236}">
                <a16:creationId xmlns:a16="http://schemas.microsoft.com/office/drawing/2014/main" id="{D63CEBAE-C67F-8642-8676-5A6A290B7A6B}"/>
              </a:ext>
            </a:extLst>
          </p:cNvPr>
          <p:cNvPicPr>
            <a:picLocks noChangeAspect="1"/>
          </p:cNvPicPr>
          <p:nvPr/>
        </p:nvPicPr>
        <p:blipFill>
          <a:blip r:embed="rId4"/>
          <a:stretch>
            <a:fillRect/>
          </a:stretch>
        </p:blipFill>
        <p:spPr>
          <a:xfrm>
            <a:off x="6710382" y="97417"/>
            <a:ext cx="2382530" cy="770549"/>
          </a:xfrm>
          <a:prstGeom prst="rect">
            <a:avLst/>
          </a:prstGeom>
        </p:spPr>
      </p:pic>
    </p:spTree>
    <p:extLst>
      <p:ext uri="{BB962C8B-B14F-4D97-AF65-F5344CB8AC3E}">
        <p14:creationId xmlns:p14="http://schemas.microsoft.com/office/powerpoint/2010/main" val="2546511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80" y="123384"/>
            <a:ext cx="5952554" cy="905317"/>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lnSpc>
                <a:spcPct val="100000"/>
              </a:lnSpc>
              <a:defRPr/>
            </a:pPr>
            <a:r>
              <a:rPr lang="en-GB" sz="2700" b="1" dirty="0">
                <a:solidFill>
                  <a:schemeClr val="tx2"/>
                </a:solidFill>
                <a:latin typeface="Arial" panose="020B0604020202020204"/>
              </a:rPr>
              <a:t>FIP </a:t>
            </a:r>
            <a:r>
              <a:rPr lang="en-GB" sz="2700" b="1" i="1" dirty="0">
                <a:solidFill>
                  <a:schemeClr val="tx2"/>
                </a:solidFill>
                <a:latin typeface="Arial" panose="020B0604020202020204"/>
              </a:rPr>
              <a:t>Pharmacy Education </a:t>
            </a:r>
            <a:r>
              <a:rPr lang="en-GB" sz="2400" dirty="0">
                <a:solidFill>
                  <a:schemeClr val="tx2"/>
                </a:solidFill>
                <a:latin typeface="Arial" panose="020B0604020202020204"/>
              </a:rPr>
              <a:t>journal retrospective survey</a:t>
            </a:r>
          </a:p>
        </p:txBody>
      </p:sp>
      <p:sp>
        <p:nvSpPr>
          <p:cNvPr id="5" name="Content Placeholder 2"/>
          <p:cNvSpPr txBox="1">
            <a:spLocks/>
          </p:cNvSpPr>
          <p:nvPr/>
        </p:nvSpPr>
        <p:spPr>
          <a:xfrm>
            <a:off x="583977" y="1135351"/>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58</a:t>
            </a:fld>
            <a:endParaRPr lang="en-GB">
              <a:solidFill>
                <a:srgbClr val="45C0EB"/>
              </a:solidFill>
              <a:latin typeface="Arial" panose="020B0604020202020204"/>
            </a:endParaRPr>
          </a:p>
        </p:txBody>
      </p:sp>
      <p:pic>
        <p:nvPicPr>
          <p:cNvPr id="3" name="Picture 2" descr="A close up of a map&#10;&#10;Description automatically generated">
            <a:extLst>
              <a:ext uri="{FF2B5EF4-FFF2-40B4-BE49-F238E27FC236}">
                <a16:creationId xmlns:a16="http://schemas.microsoft.com/office/drawing/2014/main" id="{C7A0344A-D508-1E49-AEFA-E007D26DFC46}"/>
              </a:ext>
            </a:extLst>
          </p:cNvPr>
          <p:cNvPicPr>
            <a:picLocks noChangeAspect="1"/>
          </p:cNvPicPr>
          <p:nvPr/>
        </p:nvPicPr>
        <p:blipFill>
          <a:blip r:embed="rId3"/>
          <a:stretch>
            <a:fillRect/>
          </a:stretch>
        </p:blipFill>
        <p:spPr>
          <a:xfrm>
            <a:off x="1403747" y="1147766"/>
            <a:ext cx="6671072" cy="3408755"/>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22F7E66D-8822-DF44-A55A-6DD9B9BB0392}"/>
              </a:ext>
            </a:extLst>
          </p:cNvPr>
          <p:cNvPicPr>
            <a:picLocks noChangeAspect="1"/>
          </p:cNvPicPr>
          <p:nvPr/>
        </p:nvPicPr>
        <p:blipFill>
          <a:blip r:embed="rId4"/>
          <a:stretch>
            <a:fillRect/>
          </a:stretch>
        </p:blipFill>
        <p:spPr>
          <a:xfrm>
            <a:off x="6710382" y="97417"/>
            <a:ext cx="2382530" cy="770549"/>
          </a:xfrm>
          <a:prstGeom prst="rect">
            <a:avLst/>
          </a:prstGeom>
        </p:spPr>
      </p:pic>
    </p:spTree>
    <p:extLst>
      <p:ext uri="{BB962C8B-B14F-4D97-AF65-F5344CB8AC3E}">
        <p14:creationId xmlns:p14="http://schemas.microsoft.com/office/powerpoint/2010/main" val="4222589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83977" y="1135351"/>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59</a:t>
            </a:fld>
            <a:endParaRPr lang="en-GB">
              <a:solidFill>
                <a:srgbClr val="45C0EB"/>
              </a:solidFill>
              <a:latin typeface="Arial" panose="020B0604020202020204"/>
            </a:endParaRPr>
          </a:p>
        </p:txBody>
      </p:sp>
      <p:pic>
        <p:nvPicPr>
          <p:cNvPr id="7" name="Picture 6" descr="A screenshot of a cell phone&#10;&#10;Description automatically generated">
            <a:extLst>
              <a:ext uri="{FF2B5EF4-FFF2-40B4-BE49-F238E27FC236}">
                <a16:creationId xmlns:a16="http://schemas.microsoft.com/office/drawing/2014/main" id="{89CEE518-0E40-C64F-91B8-3924230C521C}"/>
              </a:ext>
            </a:extLst>
          </p:cNvPr>
          <p:cNvPicPr>
            <a:picLocks noChangeAspect="1"/>
          </p:cNvPicPr>
          <p:nvPr/>
        </p:nvPicPr>
        <p:blipFill>
          <a:blip r:embed="rId3"/>
          <a:stretch>
            <a:fillRect/>
          </a:stretch>
        </p:blipFill>
        <p:spPr>
          <a:xfrm>
            <a:off x="1788322" y="1127276"/>
            <a:ext cx="6146006" cy="3917405"/>
          </a:xfrm>
          <a:prstGeom prst="rect">
            <a:avLst/>
          </a:prstGeom>
        </p:spPr>
      </p:pic>
      <p:sp>
        <p:nvSpPr>
          <p:cNvPr id="10" name="Title 1">
            <a:extLst>
              <a:ext uri="{FF2B5EF4-FFF2-40B4-BE49-F238E27FC236}">
                <a16:creationId xmlns:a16="http://schemas.microsoft.com/office/drawing/2014/main" id="{76DBCD2B-E650-7D4B-B41F-7859B7CC9BAC}"/>
              </a:ext>
            </a:extLst>
          </p:cNvPr>
          <p:cNvSpPr txBox="1">
            <a:spLocks/>
          </p:cNvSpPr>
          <p:nvPr/>
        </p:nvSpPr>
        <p:spPr>
          <a:xfrm>
            <a:off x="583980" y="123384"/>
            <a:ext cx="5952554" cy="905317"/>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lnSpc>
                <a:spcPct val="100000"/>
              </a:lnSpc>
              <a:defRPr/>
            </a:pPr>
            <a:r>
              <a:rPr lang="en-GB" sz="2700" b="1" dirty="0">
                <a:solidFill>
                  <a:schemeClr val="tx2"/>
                </a:solidFill>
                <a:latin typeface="Arial" panose="020B0604020202020204"/>
              </a:rPr>
              <a:t>FIP </a:t>
            </a:r>
            <a:r>
              <a:rPr lang="en-GB" sz="2700" b="1" i="1" dirty="0">
                <a:solidFill>
                  <a:schemeClr val="tx2"/>
                </a:solidFill>
                <a:latin typeface="Arial" panose="020B0604020202020204"/>
              </a:rPr>
              <a:t>Pharmacy Education </a:t>
            </a:r>
            <a:r>
              <a:rPr lang="en-GB" sz="2400" dirty="0">
                <a:solidFill>
                  <a:schemeClr val="tx2"/>
                </a:solidFill>
                <a:latin typeface="Arial" panose="020B0604020202020204"/>
              </a:rPr>
              <a:t>journal retrospective survey</a:t>
            </a:r>
          </a:p>
        </p:txBody>
      </p:sp>
      <p:pic>
        <p:nvPicPr>
          <p:cNvPr id="11" name="Picture 10" descr="A picture containing light&#10;&#10;Description automatically generated">
            <a:extLst>
              <a:ext uri="{FF2B5EF4-FFF2-40B4-BE49-F238E27FC236}">
                <a16:creationId xmlns:a16="http://schemas.microsoft.com/office/drawing/2014/main" id="{6286351C-DA02-EC4B-A4F5-7D1EB50E8731}"/>
              </a:ext>
            </a:extLst>
          </p:cNvPr>
          <p:cNvPicPr>
            <a:picLocks noChangeAspect="1"/>
          </p:cNvPicPr>
          <p:nvPr/>
        </p:nvPicPr>
        <p:blipFill>
          <a:blip r:embed="rId4"/>
          <a:stretch>
            <a:fillRect/>
          </a:stretch>
        </p:blipFill>
        <p:spPr>
          <a:xfrm>
            <a:off x="6710382" y="97417"/>
            <a:ext cx="2382530" cy="770549"/>
          </a:xfrm>
          <a:prstGeom prst="rect">
            <a:avLst/>
          </a:prstGeom>
        </p:spPr>
      </p:pic>
      <p:grpSp>
        <p:nvGrpSpPr>
          <p:cNvPr id="18" name="Group 17">
            <a:extLst>
              <a:ext uri="{FF2B5EF4-FFF2-40B4-BE49-F238E27FC236}">
                <a16:creationId xmlns:a16="http://schemas.microsoft.com/office/drawing/2014/main" id="{B9F948AF-97BE-EB4F-9D4E-4565956A5D86}"/>
              </a:ext>
            </a:extLst>
          </p:cNvPr>
          <p:cNvGrpSpPr/>
          <p:nvPr/>
        </p:nvGrpSpPr>
        <p:grpSpPr>
          <a:xfrm>
            <a:off x="3032523" y="2110979"/>
            <a:ext cx="4007644" cy="2108672"/>
            <a:chOff x="4043363" y="2814638"/>
            <a:chExt cx="5343525" cy="2811563"/>
          </a:xfrm>
        </p:grpSpPr>
        <p:sp>
          <p:nvSpPr>
            <p:cNvPr id="12" name="Rectangle 11">
              <a:extLst>
                <a:ext uri="{FF2B5EF4-FFF2-40B4-BE49-F238E27FC236}">
                  <a16:creationId xmlns:a16="http://schemas.microsoft.com/office/drawing/2014/main" id="{5C18DCB8-4D4C-EC4B-A57B-091949CAA479}"/>
                </a:ext>
              </a:extLst>
            </p:cNvPr>
            <p:cNvSpPr/>
            <p:nvPr/>
          </p:nvSpPr>
          <p:spPr>
            <a:xfrm>
              <a:off x="4043363" y="2814638"/>
              <a:ext cx="5343525" cy="2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DD3ADD-7014-774C-AF7B-9D3AAEF62852}"/>
                </a:ext>
              </a:extLst>
            </p:cNvPr>
            <p:cNvSpPr/>
            <p:nvPr/>
          </p:nvSpPr>
          <p:spPr>
            <a:xfrm>
              <a:off x="4067171" y="3681414"/>
              <a:ext cx="4320000" cy="2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5890B57-DDDF-2C4D-B977-BBAF1EA94739}"/>
                </a:ext>
              </a:extLst>
            </p:cNvPr>
            <p:cNvSpPr/>
            <p:nvPr/>
          </p:nvSpPr>
          <p:spPr>
            <a:xfrm>
              <a:off x="4067171" y="4538666"/>
              <a:ext cx="4176000" cy="2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8D64B68-08F5-1142-A6E5-17FBCA619498}"/>
                </a:ext>
              </a:extLst>
            </p:cNvPr>
            <p:cNvSpPr/>
            <p:nvPr/>
          </p:nvSpPr>
          <p:spPr>
            <a:xfrm>
              <a:off x="4067171" y="5410201"/>
              <a:ext cx="5040000" cy="2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Rectangle 15">
            <a:extLst>
              <a:ext uri="{FF2B5EF4-FFF2-40B4-BE49-F238E27FC236}">
                <a16:creationId xmlns:a16="http://schemas.microsoft.com/office/drawing/2014/main" id="{F1E91E0A-F3FF-9342-8267-DC77CADA6C20}"/>
              </a:ext>
            </a:extLst>
          </p:cNvPr>
          <p:cNvSpPr/>
          <p:nvPr/>
        </p:nvSpPr>
        <p:spPr>
          <a:xfrm>
            <a:off x="6104490" y="4784058"/>
            <a:ext cx="864088" cy="18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46133FDB-F4C6-DD47-86D4-C6D3F6457552}"/>
              </a:ext>
            </a:extLst>
          </p:cNvPr>
          <p:cNvSpPr/>
          <p:nvPr/>
        </p:nvSpPr>
        <p:spPr>
          <a:xfrm>
            <a:off x="1406430" y="1757363"/>
            <a:ext cx="3955261" cy="2518172"/>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39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65320" y="351152"/>
            <a:ext cx="8496000" cy="432000"/>
          </a:xfrm>
        </p:spPr>
        <p:txBody>
          <a:bodyPr/>
          <a:lstStyle/>
          <a:p>
            <a:r>
              <a:rPr lang="en-GB" sz="2400" b="1" dirty="0">
                <a:solidFill>
                  <a:schemeClr val="tx2"/>
                </a:solidFill>
              </a:rPr>
              <a:t>Moderator</a:t>
            </a:r>
          </a:p>
        </p:txBody>
      </p:sp>
      <p:sp>
        <p:nvSpPr>
          <p:cNvPr id="10" name="Text Placeholder 4"/>
          <p:cNvSpPr>
            <a:spLocks noGrp="1"/>
          </p:cNvSpPr>
          <p:nvPr>
            <p:ph type="body" idx="4294967295"/>
          </p:nvPr>
        </p:nvSpPr>
        <p:spPr>
          <a:xfrm>
            <a:off x="565320" y="1165008"/>
            <a:ext cx="5249943" cy="410300"/>
          </a:xfrm>
          <a:prstGeom prst="rect">
            <a:avLst/>
          </a:prstGeom>
        </p:spPr>
        <p:txBody>
          <a:bodyPr/>
          <a:lstStyle/>
          <a:p>
            <a:pPr marL="0" indent="0">
              <a:buNone/>
            </a:pPr>
            <a:r>
              <a:rPr lang="en-GB" b="1" dirty="0"/>
              <a:t>Dr Dalia Dawoud</a:t>
            </a:r>
            <a:endParaRPr lang="en-GB" dirty="0"/>
          </a:p>
          <a:p>
            <a:pPr marL="0" indent="0">
              <a:buNone/>
            </a:pPr>
            <a:r>
              <a:rPr lang="en-GB" sz="1600" dirty="0"/>
              <a:t>Associate Professor, </a:t>
            </a:r>
          </a:p>
          <a:p>
            <a:pPr marL="0" indent="0">
              <a:buNone/>
            </a:pPr>
            <a:r>
              <a:rPr lang="en-GB" sz="1600" dirty="0"/>
              <a:t>Faculty of Pharmacy, Cairo University, Egypt</a:t>
            </a:r>
          </a:p>
          <a:p>
            <a:pPr marL="0" indent="0">
              <a:buNone/>
            </a:pPr>
            <a:endParaRPr lang="en-GB" sz="1600" dirty="0"/>
          </a:p>
          <a:p>
            <a:pPr marL="0" indent="0">
              <a:buNone/>
            </a:pPr>
            <a:r>
              <a:rPr lang="en-GB" sz="1600" dirty="0"/>
              <a:t>Associate Editor, </a:t>
            </a:r>
          </a:p>
          <a:p>
            <a:pPr marL="0" indent="0">
              <a:buNone/>
            </a:pPr>
            <a:r>
              <a:rPr lang="en-GB" sz="1600" dirty="0"/>
              <a:t>Research in Social and Administrative Pharmacy (RSAP) and Value in Health, Elsevier, UK</a:t>
            </a:r>
            <a:endParaRPr lang="en-GB" dirty="0"/>
          </a:p>
          <a:p>
            <a:pPr marL="0" indent="0">
              <a:buNone/>
            </a:pPr>
            <a:endParaRPr lang="en-GB" dirty="0"/>
          </a:p>
          <a:p>
            <a:pPr marL="0" indent="0">
              <a:buNone/>
            </a:pPr>
            <a:endParaRPr lang="en-GB" sz="1400" b="1" dirty="0"/>
          </a:p>
          <a:p>
            <a:pPr marL="0" indent="0">
              <a:buNone/>
            </a:pPr>
            <a:r>
              <a:rPr lang="en-GB" sz="1600" b="1" dirty="0"/>
              <a:t>Email</a:t>
            </a:r>
            <a:r>
              <a:rPr lang="en-GB" sz="1600" dirty="0"/>
              <a:t>: </a:t>
            </a:r>
            <a:r>
              <a:rPr lang="en-GB" sz="1600" dirty="0">
                <a:hlinkClick r:id="rId3"/>
              </a:rPr>
              <a:t>ddawoud@hotmail.com</a:t>
            </a:r>
            <a:r>
              <a:rPr lang="en-GB" sz="1600" dirty="0"/>
              <a:t>  </a:t>
            </a:r>
          </a:p>
        </p:txBody>
      </p:sp>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descr="A person wearing a suit and tie&#10;&#10;Description automatically generated">
            <a:extLst>
              <a:ext uri="{FF2B5EF4-FFF2-40B4-BE49-F238E27FC236}">
                <a16:creationId xmlns:a16="http://schemas.microsoft.com/office/drawing/2014/main" id="{B185514A-A64B-FD4D-8EAE-84FE4DBB5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751" y="1165007"/>
            <a:ext cx="2577929" cy="3128615"/>
          </a:xfrm>
          <a:prstGeom prst="rect">
            <a:avLst/>
          </a:prstGeom>
        </p:spPr>
      </p:pic>
      <p:pic>
        <p:nvPicPr>
          <p:cNvPr id="5" name="Picture 4" descr="A close up of a logo&#10;&#10;Description automatically generated">
            <a:extLst>
              <a:ext uri="{FF2B5EF4-FFF2-40B4-BE49-F238E27FC236}">
                <a16:creationId xmlns:a16="http://schemas.microsoft.com/office/drawing/2014/main" id="{4160D3F7-A0E4-D340-9EBB-50EAF4C3847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500845" y="3924291"/>
            <a:ext cx="435021" cy="369331"/>
          </a:xfrm>
          <a:prstGeom prst="rect">
            <a:avLst/>
          </a:prstGeom>
        </p:spPr>
      </p:pic>
      <p:sp>
        <p:nvSpPr>
          <p:cNvPr id="8" name="TextBox 7">
            <a:extLst>
              <a:ext uri="{FF2B5EF4-FFF2-40B4-BE49-F238E27FC236}">
                <a16:creationId xmlns:a16="http://schemas.microsoft.com/office/drawing/2014/main" id="{880FC076-D18E-F143-AE49-BB8DB6DEF137}"/>
              </a:ext>
            </a:extLst>
          </p:cNvPr>
          <p:cNvSpPr txBox="1"/>
          <p:nvPr/>
        </p:nvSpPr>
        <p:spPr>
          <a:xfrm>
            <a:off x="3898922" y="3924292"/>
            <a:ext cx="2216727" cy="338554"/>
          </a:xfrm>
          <a:prstGeom prst="rect">
            <a:avLst/>
          </a:prstGeom>
          <a:noFill/>
        </p:spPr>
        <p:txBody>
          <a:bodyPr wrap="square" rtlCol="0">
            <a:spAutoFit/>
          </a:bodyPr>
          <a:lstStyle/>
          <a:p>
            <a:r>
              <a:rPr lang="en-US" sz="1600" dirty="0"/>
              <a:t>@</a:t>
            </a:r>
            <a:r>
              <a:rPr lang="en-US" sz="1600" dirty="0" err="1"/>
              <a:t>drddawoud</a:t>
            </a:r>
            <a:r>
              <a:rPr lang="en-US" sz="1600" dirty="0"/>
              <a:t> </a:t>
            </a:r>
          </a:p>
        </p:txBody>
      </p:sp>
    </p:spTree>
    <p:extLst>
      <p:ext uri="{BB962C8B-B14F-4D97-AF65-F5344CB8AC3E}">
        <p14:creationId xmlns:p14="http://schemas.microsoft.com/office/powerpoint/2010/main" val="3601182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83977" y="1135351"/>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78">
              <a:buClr>
                <a:prstClr val="black"/>
              </a:buClr>
              <a:defRPr/>
            </a:pPr>
            <a:endParaRPr lang="en-US" sz="1800" dirty="0"/>
          </a:p>
          <a:p>
            <a:pPr defTabSz="914378">
              <a:buClr>
                <a:prstClr val="black"/>
              </a:buClr>
              <a:defRPr/>
            </a:pPr>
            <a:endParaRPr lang="en-US" sz="1800" dirty="0">
              <a:solidFill>
                <a:srgbClr val="45C0EB"/>
              </a:solidFill>
              <a:latin typeface="Arial" panose="020B0604020202020204"/>
            </a:endParaRPr>
          </a:p>
          <a:p>
            <a:pPr defTabSz="914378">
              <a:buClr>
                <a:prstClr val="black"/>
              </a:buClr>
              <a:defRPr/>
            </a:pPr>
            <a:endParaRPr lang="en-GB" dirty="0">
              <a:solidFill>
                <a:srgbClr val="45C0EB"/>
              </a:solidFill>
              <a:latin typeface="Arial" panose="020B0604020202020204"/>
            </a:endParaRPr>
          </a:p>
        </p:txBody>
      </p:sp>
      <p:sp>
        <p:nvSpPr>
          <p:cNvPr id="6" name="Slide Number Placeholder 3"/>
          <p:cNvSpPr>
            <a:spLocks noGrp="1"/>
          </p:cNvSpPr>
          <p:nvPr>
            <p:ph type="sldNum" sz="quarter" idx="12"/>
          </p:nvPr>
        </p:nvSpPr>
        <p:spPr>
          <a:xfrm>
            <a:off x="8064000" y="5724002"/>
            <a:ext cx="720000" cy="149027"/>
          </a:xfrm>
        </p:spPr>
        <p:txBody>
          <a:bodyPr/>
          <a:lstStyle/>
          <a:p>
            <a:pPr defTabSz="914378">
              <a:defRPr/>
            </a:pPr>
            <a:fld id="{27A04250-613F-4554-B44F-03A9E6B9A483}" type="slidenum">
              <a:rPr lang="en-GB">
                <a:solidFill>
                  <a:srgbClr val="45C0EB"/>
                </a:solidFill>
                <a:latin typeface="Arial" panose="020B0604020202020204"/>
              </a:rPr>
              <a:pPr defTabSz="914378">
                <a:defRPr/>
              </a:pPr>
              <a:t>60</a:t>
            </a:fld>
            <a:endParaRPr lang="en-GB">
              <a:solidFill>
                <a:srgbClr val="45C0EB"/>
              </a:solidFill>
              <a:latin typeface="Arial" panose="020B0604020202020204"/>
            </a:endParaRPr>
          </a:p>
        </p:txBody>
      </p:sp>
      <p:sp>
        <p:nvSpPr>
          <p:cNvPr id="10" name="Title 1">
            <a:extLst>
              <a:ext uri="{FF2B5EF4-FFF2-40B4-BE49-F238E27FC236}">
                <a16:creationId xmlns:a16="http://schemas.microsoft.com/office/drawing/2014/main" id="{76DBCD2B-E650-7D4B-B41F-7859B7CC9BAC}"/>
              </a:ext>
            </a:extLst>
          </p:cNvPr>
          <p:cNvSpPr txBox="1">
            <a:spLocks/>
          </p:cNvSpPr>
          <p:nvPr/>
        </p:nvSpPr>
        <p:spPr>
          <a:xfrm>
            <a:off x="583980" y="123384"/>
            <a:ext cx="5952554" cy="905317"/>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lnSpc>
                <a:spcPct val="100000"/>
              </a:lnSpc>
              <a:defRPr/>
            </a:pPr>
            <a:r>
              <a:rPr lang="en-GB" sz="2700" b="1" dirty="0">
                <a:solidFill>
                  <a:schemeClr val="tx2"/>
                </a:solidFill>
                <a:latin typeface="Arial" panose="020B0604020202020204"/>
              </a:rPr>
              <a:t>FIP </a:t>
            </a:r>
            <a:r>
              <a:rPr lang="en-GB" sz="2700" b="1" i="1" dirty="0">
                <a:solidFill>
                  <a:schemeClr val="tx2"/>
                </a:solidFill>
                <a:latin typeface="Arial" panose="020B0604020202020204"/>
              </a:rPr>
              <a:t>Pharmacy Education </a:t>
            </a:r>
            <a:r>
              <a:rPr lang="en-GB" sz="2400" dirty="0">
                <a:solidFill>
                  <a:schemeClr val="tx2"/>
                </a:solidFill>
                <a:latin typeface="Arial" panose="020B0604020202020204"/>
              </a:rPr>
              <a:t>journal retrospective survey</a:t>
            </a:r>
          </a:p>
        </p:txBody>
      </p:sp>
      <p:pic>
        <p:nvPicPr>
          <p:cNvPr id="11" name="Picture 10" descr="A picture containing light&#10;&#10;Description automatically generated">
            <a:extLst>
              <a:ext uri="{FF2B5EF4-FFF2-40B4-BE49-F238E27FC236}">
                <a16:creationId xmlns:a16="http://schemas.microsoft.com/office/drawing/2014/main" id="{6286351C-DA02-EC4B-A4F5-7D1EB50E8731}"/>
              </a:ext>
            </a:extLst>
          </p:cNvPr>
          <p:cNvPicPr>
            <a:picLocks noChangeAspect="1"/>
          </p:cNvPicPr>
          <p:nvPr/>
        </p:nvPicPr>
        <p:blipFill>
          <a:blip r:embed="rId3"/>
          <a:stretch>
            <a:fillRect/>
          </a:stretch>
        </p:blipFill>
        <p:spPr>
          <a:xfrm>
            <a:off x="6710382" y="97417"/>
            <a:ext cx="2382530" cy="770549"/>
          </a:xfrm>
          <a:prstGeom prst="rect">
            <a:avLst/>
          </a:prstGeom>
        </p:spPr>
      </p:pic>
      <p:sp>
        <p:nvSpPr>
          <p:cNvPr id="16" name="Rectangle 15">
            <a:extLst>
              <a:ext uri="{FF2B5EF4-FFF2-40B4-BE49-F238E27FC236}">
                <a16:creationId xmlns:a16="http://schemas.microsoft.com/office/drawing/2014/main" id="{F1E91E0A-F3FF-9342-8267-DC77CADA6C20}"/>
              </a:ext>
            </a:extLst>
          </p:cNvPr>
          <p:cNvSpPr/>
          <p:nvPr/>
        </p:nvSpPr>
        <p:spPr>
          <a:xfrm>
            <a:off x="6104490" y="4784058"/>
            <a:ext cx="864088" cy="18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5659FDD5-03CB-D349-B891-DCFB474CA462}"/>
              </a:ext>
            </a:extLst>
          </p:cNvPr>
          <p:cNvSpPr txBox="1"/>
          <p:nvPr/>
        </p:nvSpPr>
        <p:spPr>
          <a:xfrm>
            <a:off x="583977" y="1318023"/>
            <a:ext cx="7699411" cy="2585323"/>
          </a:xfrm>
          <a:prstGeom prst="rect">
            <a:avLst/>
          </a:prstGeom>
          <a:noFill/>
        </p:spPr>
        <p:txBody>
          <a:bodyPr wrap="square" rtlCol="0">
            <a:spAutoFit/>
          </a:bodyPr>
          <a:lstStyle/>
          <a:p>
            <a:r>
              <a:rPr lang="en-US" dirty="0"/>
              <a:t>Trends in educational technology have been accelerated by CV19</a:t>
            </a:r>
          </a:p>
          <a:p>
            <a:endParaRPr lang="en-US" dirty="0"/>
          </a:p>
          <a:p>
            <a:r>
              <a:rPr lang="en-US" dirty="0"/>
              <a:t>Pharmacy Education publishing n=40 innovative case stories of transition to online, in conjunction with the Rapid-Response survey</a:t>
            </a:r>
          </a:p>
          <a:p>
            <a:endParaRPr lang="en-US" dirty="0"/>
          </a:p>
          <a:p>
            <a:r>
              <a:rPr lang="en-US" dirty="0"/>
              <a:t>Enhanced interest in experiential learning triggered</a:t>
            </a:r>
          </a:p>
          <a:p>
            <a:endParaRPr lang="en-US" dirty="0"/>
          </a:p>
          <a:p>
            <a:r>
              <a:rPr lang="en-US" dirty="0"/>
              <a:t>In general, an enhanced focus on evaluating what we are doing in education and learning across the scope of practice</a:t>
            </a:r>
          </a:p>
        </p:txBody>
      </p:sp>
    </p:spTree>
    <p:extLst>
      <p:ext uri="{BB962C8B-B14F-4D97-AF65-F5344CB8AC3E}">
        <p14:creationId xmlns:p14="http://schemas.microsoft.com/office/powerpoint/2010/main" val="3238643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AA270B-575D-46F7-AF82-7C272887F2A0}"/>
              </a:ext>
            </a:extLst>
          </p:cNvPr>
          <p:cNvSpPr/>
          <p:nvPr/>
        </p:nvSpPr>
        <p:spPr>
          <a:xfrm>
            <a:off x="101862" y="657432"/>
            <a:ext cx="8709660" cy="4402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5" name="Group 64">
            <a:extLst>
              <a:ext uri="{FF2B5EF4-FFF2-40B4-BE49-F238E27FC236}">
                <a16:creationId xmlns:a16="http://schemas.microsoft.com/office/drawing/2014/main" id="{FDFD4C52-638C-4021-8DD9-16133669E7A2}"/>
              </a:ext>
            </a:extLst>
          </p:cNvPr>
          <p:cNvGrpSpPr/>
          <p:nvPr/>
        </p:nvGrpSpPr>
        <p:grpSpPr>
          <a:xfrm>
            <a:off x="599841" y="932688"/>
            <a:ext cx="7512175" cy="4054438"/>
            <a:chOff x="1729105" y="1148901"/>
            <a:chExt cx="8733796" cy="4325258"/>
          </a:xfrm>
        </p:grpSpPr>
        <p:sp>
          <p:nvSpPr>
            <p:cNvPr id="70" name="Shape 4383">
              <a:extLst>
                <a:ext uri="{FF2B5EF4-FFF2-40B4-BE49-F238E27FC236}">
                  <a16:creationId xmlns:a16="http://schemas.microsoft.com/office/drawing/2014/main" id="{05B0B879-A5CA-4B3A-B6D0-225950F9A383}"/>
                </a:ext>
              </a:extLst>
            </p:cNvPr>
            <p:cNvSpPr/>
            <p:nvPr/>
          </p:nvSpPr>
          <p:spPr>
            <a:xfrm>
              <a:off x="5223867" y="1198355"/>
              <a:ext cx="1507387" cy="1353924"/>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pPr defTabSz="308085">
                <a:lnSpc>
                  <a:spcPct val="110000"/>
                </a:lnSpc>
                <a:spcBef>
                  <a:spcPts val="1583"/>
                </a:spcBef>
                <a:defRPr sz="2000">
                  <a:solidFill>
                    <a:srgbClr val="4C4C4C"/>
                  </a:solidFill>
                  <a:latin typeface="Helvetica Neue Light"/>
                  <a:ea typeface="Helvetica Neue Light"/>
                  <a:cs typeface="Helvetica Neue Light"/>
                  <a:sym typeface="Helvetica Neue Light"/>
                </a:defRPr>
              </a:pPr>
              <a:endParaRPr sz="1055" dirty="0">
                <a:latin typeface="Lato Light" panose="020F0502020204030203" pitchFamily="34" charset="0"/>
                <a:ea typeface="Lato Light" panose="020F0502020204030203" pitchFamily="34" charset="0"/>
                <a:cs typeface="Lato Light" panose="020F0502020204030203" pitchFamily="34" charset="0"/>
              </a:endParaRPr>
            </a:p>
          </p:txBody>
        </p:sp>
        <p:sp>
          <p:nvSpPr>
            <p:cNvPr id="71" name="Shape 4385">
              <a:extLst>
                <a:ext uri="{FF2B5EF4-FFF2-40B4-BE49-F238E27FC236}">
                  <a16:creationId xmlns:a16="http://schemas.microsoft.com/office/drawing/2014/main" id="{9F6AE938-9DF8-464A-8714-55DF6443666F}"/>
                </a:ext>
              </a:extLst>
            </p:cNvPr>
            <p:cNvSpPr/>
            <p:nvPr/>
          </p:nvSpPr>
          <p:spPr>
            <a:xfrm>
              <a:off x="1729105" y="1148901"/>
              <a:ext cx="3851854" cy="2290766"/>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pPr defTabSz="308085">
                <a:lnSpc>
                  <a:spcPct val="110000"/>
                </a:lnSpc>
                <a:spcBef>
                  <a:spcPts val="1583"/>
                </a:spcBef>
                <a:defRPr sz="2000">
                  <a:solidFill>
                    <a:srgbClr val="4C4C4C"/>
                  </a:solidFill>
                  <a:latin typeface="Helvetica Neue Light"/>
                  <a:ea typeface="Helvetica Neue Light"/>
                  <a:cs typeface="Helvetica Neue Light"/>
                  <a:sym typeface="Helvetica Neue Light"/>
                </a:defRPr>
              </a:pPr>
              <a:endParaRPr sz="1055" dirty="0">
                <a:latin typeface="Lato Light" panose="020F0502020204030203" pitchFamily="34" charset="0"/>
                <a:ea typeface="Lato Light" panose="020F0502020204030203" pitchFamily="34" charset="0"/>
                <a:cs typeface="Lato Light" panose="020F0502020204030203" pitchFamily="34" charset="0"/>
              </a:endParaRPr>
            </a:p>
          </p:txBody>
        </p:sp>
        <p:sp>
          <p:nvSpPr>
            <p:cNvPr id="72" name="Shape 4386">
              <a:extLst>
                <a:ext uri="{FF2B5EF4-FFF2-40B4-BE49-F238E27FC236}">
                  <a16:creationId xmlns:a16="http://schemas.microsoft.com/office/drawing/2014/main" id="{DB0D0C03-2D12-468C-B6FE-5920EDF6C08D}"/>
                </a:ext>
              </a:extLst>
            </p:cNvPr>
            <p:cNvSpPr/>
            <p:nvPr/>
          </p:nvSpPr>
          <p:spPr>
            <a:xfrm>
              <a:off x="3342071" y="3265483"/>
              <a:ext cx="1355423" cy="2208676"/>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pPr defTabSz="308085">
                <a:lnSpc>
                  <a:spcPct val="110000"/>
                </a:lnSpc>
                <a:spcBef>
                  <a:spcPts val="1583"/>
                </a:spcBef>
                <a:defRPr sz="2000">
                  <a:solidFill>
                    <a:srgbClr val="4C4C4C"/>
                  </a:solidFill>
                  <a:latin typeface="Helvetica Neue Light"/>
                  <a:ea typeface="Helvetica Neue Light"/>
                  <a:cs typeface="Helvetica Neue Light"/>
                  <a:sym typeface="Helvetica Neue Light"/>
                </a:defRPr>
              </a:pPr>
              <a:endParaRPr sz="1055" dirty="0">
                <a:latin typeface="Lato Light" panose="020F0502020204030203" pitchFamily="34" charset="0"/>
                <a:ea typeface="Lato Light" panose="020F0502020204030203" pitchFamily="34" charset="0"/>
                <a:cs typeface="Lato Light" panose="020F0502020204030203" pitchFamily="34" charset="0"/>
              </a:endParaRPr>
            </a:p>
          </p:txBody>
        </p:sp>
        <p:sp>
          <p:nvSpPr>
            <p:cNvPr id="73" name="Shape 4387">
              <a:extLst>
                <a:ext uri="{FF2B5EF4-FFF2-40B4-BE49-F238E27FC236}">
                  <a16:creationId xmlns:a16="http://schemas.microsoft.com/office/drawing/2014/main" id="{B7611727-A370-40B2-845C-3D04D733B73D}"/>
                </a:ext>
              </a:extLst>
            </p:cNvPr>
            <p:cNvSpPr/>
            <p:nvPr/>
          </p:nvSpPr>
          <p:spPr>
            <a:xfrm>
              <a:off x="5178159" y="2464348"/>
              <a:ext cx="1987010" cy="2344184"/>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pPr defTabSz="308085">
                <a:lnSpc>
                  <a:spcPct val="110000"/>
                </a:lnSpc>
                <a:spcBef>
                  <a:spcPts val="1583"/>
                </a:spcBef>
                <a:defRPr sz="2000">
                  <a:solidFill>
                    <a:srgbClr val="4C4C4C"/>
                  </a:solidFill>
                  <a:latin typeface="Helvetica Neue Light"/>
                  <a:ea typeface="Helvetica Neue Light"/>
                  <a:cs typeface="Helvetica Neue Light"/>
                  <a:sym typeface="Helvetica Neue Light"/>
                </a:defRPr>
              </a:pPr>
              <a:endParaRPr sz="1055" dirty="0">
                <a:latin typeface="Lato Light" panose="020F0502020204030203" pitchFamily="34" charset="0"/>
                <a:ea typeface="Lato Light" panose="020F0502020204030203" pitchFamily="34" charset="0"/>
                <a:cs typeface="Lato Light" panose="020F0502020204030203" pitchFamily="34" charset="0"/>
              </a:endParaRPr>
            </a:p>
          </p:txBody>
        </p:sp>
        <p:sp>
          <p:nvSpPr>
            <p:cNvPr id="74" name="Shape 4388">
              <a:extLst>
                <a:ext uri="{FF2B5EF4-FFF2-40B4-BE49-F238E27FC236}">
                  <a16:creationId xmlns:a16="http://schemas.microsoft.com/office/drawing/2014/main" id="{1FA5074A-E880-4A32-BD72-C126090AEA6D}"/>
                </a:ext>
              </a:extLst>
            </p:cNvPr>
            <p:cNvSpPr/>
            <p:nvPr/>
          </p:nvSpPr>
          <p:spPr>
            <a:xfrm>
              <a:off x="6348961" y="1198355"/>
              <a:ext cx="3537892" cy="279327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pPr defTabSz="308085">
                <a:lnSpc>
                  <a:spcPct val="110000"/>
                </a:lnSpc>
                <a:spcBef>
                  <a:spcPts val="1583"/>
                </a:spcBef>
                <a:defRPr sz="2000">
                  <a:solidFill>
                    <a:srgbClr val="4C4C4C"/>
                  </a:solidFill>
                  <a:latin typeface="Helvetica Neue Light"/>
                  <a:ea typeface="Helvetica Neue Light"/>
                  <a:cs typeface="Helvetica Neue Light"/>
                  <a:sym typeface="Helvetica Neue Light"/>
                </a:defRPr>
              </a:pPr>
              <a:endParaRPr sz="1055" dirty="0">
                <a:latin typeface="Lato Light" panose="020F0502020204030203" pitchFamily="34" charset="0"/>
                <a:ea typeface="Lato Light" panose="020F0502020204030203" pitchFamily="34" charset="0"/>
                <a:cs typeface="Lato Light" panose="020F0502020204030203" pitchFamily="34" charset="0"/>
              </a:endParaRPr>
            </a:p>
          </p:txBody>
        </p:sp>
        <p:sp>
          <p:nvSpPr>
            <p:cNvPr id="75" name="Freeform 24">
              <a:extLst>
                <a:ext uri="{FF2B5EF4-FFF2-40B4-BE49-F238E27FC236}">
                  <a16:creationId xmlns:a16="http://schemas.microsoft.com/office/drawing/2014/main" id="{AFC2B646-F334-4EDA-BE80-E3CDD06F1133}"/>
                </a:ext>
              </a:extLst>
            </p:cNvPr>
            <p:cNvSpPr/>
            <p:nvPr/>
          </p:nvSpPr>
          <p:spPr>
            <a:xfrm>
              <a:off x="8848029" y="3750120"/>
              <a:ext cx="1614872" cy="1421983"/>
            </a:xfrm>
            <a:custGeom>
              <a:avLst/>
              <a:gdLst>
                <a:gd name="connsiteX0" fmla="*/ 1329147 w 2705151"/>
                <a:gd name="connsiteY0" fmla="*/ 2090347 h 2382034"/>
                <a:gd name="connsiteX1" fmla="*/ 1166291 w 2705151"/>
                <a:gd name="connsiteY1" fmla="*/ 2235819 h 2382034"/>
                <a:gd name="connsiteX2" fmla="*/ 1162317 w 2705151"/>
                <a:gd name="connsiteY2" fmla="*/ 2127372 h 2382034"/>
                <a:gd name="connsiteX3" fmla="*/ 1287911 w 2705151"/>
                <a:gd name="connsiteY3" fmla="*/ 2102233 h 2382034"/>
                <a:gd name="connsiteX4" fmla="*/ 1287911 w 2705151"/>
                <a:gd name="connsiteY4" fmla="*/ 2102233 h 2382034"/>
                <a:gd name="connsiteX5" fmla="*/ 1329147 w 2705151"/>
                <a:gd name="connsiteY5" fmla="*/ 2090347 h 2382034"/>
                <a:gd name="connsiteX6" fmla="*/ 2540017 w 2705151"/>
                <a:gd name="connsiteY6" fmla="*/ 1669426 h 2382034"/>
                <a:gd name="connsiteX7" fmla="*/ 2546649 w 2705151"/>
                <a:gd name="connsiteY7" fmla="*/ 1678099 h 2382034"/>
                <a:gd name="connsiteX8" fmla="*/ 2555631 w 2705151"/>
                <a:gd name="connsiteY8" fmla="*/ 1699848 h 2382034"/>
                <a:gd name="connsiteX9" fmla="*/ 2585935 w 2705151"/>
                <a:gd name="connsiteY9" fmla="*/ 1732528 h 2382034"/>
                <a:gd name="connsiteX10" fmla="*/ 2567883 w 2705151"/>
                <a:gd name="connsiteY10" fmla="*/ 1784965 h 2382034"/>
                <a:gd name="connsiteX11" fmla="*/ 2566791 w 2705151"/>
                <a:gd name="connsiteY11" fmla="*/ 1808609 h 2382034"/>
                <a:gd name="connsiteX12" fmla="*/ 2585617 w 2705151"/>
                <a:gd name="connsiteY12" fmla="*/ 1811270 h 2382034"/>
                <a:gd name="connsiteX13" fmla="*/ 2585617 w 2705151"/>
                <a:gd name="connsiteY13" fmla="*/ 1811270 h 2382034"/>
                <a:gd name="connsiteX14" fmla="*/ 2595293 w 2705151"/>
                <a:gd name="connsiteY14" fmla="*/ 1788220 h 2382034"/>
                <a:gd name="connsiteX15" fmla="*/ 2602851 w 2705151"/>
                <a:gd name="connsiteY15" fmla="*/ 1810926 h 2382034"/>
                <a:gd name="connsiteX16" fmla="*/ 2592415 w 2705151"/>
                <a:gd name="connsiteY16" fmla="*/ 1842821 h 2382034"/>
                <a:gd name="connsiteX17" fmla="*/ 2609151 w 2705151"/>
                <a:gd name="connsiteY17" fmla="*/ 1867020 h 2382034"/>
                <a:gd name="connsiteX18" fmla="*/ 2660519 w 2705151"/>
                <a:gd name="connsiteY18" fmla="*/ 1863766 h 2382034"/>
                <a:gd name="connsiteX19" fmla="*/ 2705151 w 2705151"/>
                <a:gd name="connsiteY19" fmla="*/ 1859803 h 2382034"/>
                <a:gd name="connsiteX20" fmla="*/ 2678481 w 2705151"/>
                <a:gd name="connsiteY20" fmla="*/ 1889324 h 2382034"/>
                <a:gd name="connsiteX21" fmla="*/ 2647617 w 2705151"/>
                <a:gd name="connsiteY21" fmla="*/ 1918443 h 2382034"/>
                <a:gd name="connsiteX22" fmla="*/ 2575091 w 2705151"/>
                <a:gd name="connsiteY22" fmla="*/ 1950741 h 2382034"/>
                <a:gd name="connsiteX23" fmla="*/ 2563491 w 2705151"/>
                <a:gd name="connsiteY23" fmla="*/ 1960122 h 2382034"/>
                <a:gd name="connsiteX24" fmla="*/ 2560809 w 2705151"/>
                <a:gd name="connsiteY24" fmla="*/ 1975495 h 2382034"/>
                <a:gd name="connsiteX25" fmla="*/ 2533051 w 2705151"/>
                <a:gd name="connsiteY25" fmla="*/ 1996784 h 2382034"/>
                <a:gd name="connsiteX26" fmla="*/ 2504701 w 2705151"/>
                <a:gd name="connsiteY26" fmla="*/ 2022438 h 2382034"/>
                <a:gd name="connsiteX27" fmla="*/ 2466673 w 2705151"/>
                <a:gd name="connsiteY27" fmla="*/ 2044723 h 2382034"/>
                <a:gd name="connsiteX28" fmla="*/ 2409185 w 2705151"/>
                <a:gd name="connsiteY28" fmla="*/ 2078456 h 2382034"/>
                <a:gd name="connsiteX29" fmla="*/ 2380759 w 2705151"/>
                <a:gd name="connsiteY29" fmla="*/ 2067811 h 2382034"/>
                <a:gd name="connsiteX30" fmla="*/ 2384021 w 2705151"/>
                <a:gd name="connsiteY30" fmla="*/ 2061314 h 2382034"/>
                <a:gd name="connsiteX31" fmla="*/ 2367359 w 2705151"/>
                <a:gd name="connsiteY31" fmla="*/ 2075926 h 2382034"/>
                <a:gd name="connsiteX32" fmla="*/ 2356901 w 2705151"/>
                <a:gd name="connsiteY32" fmla="*/ 2094938 h 2382034"/>
                <a:gd name="connsiteX33" fmla="*/ 2348945 w 2705151"/>
                <a:gd name="connsiteY33" fmla="*/ 2104987 h 2382034"/>
                <a:gd name="connsiteX34" fmla="*/ 2303897 w 2705151"/>
                <a:gd name="connsiteY34" fmla="*/ 2136474 h 2382034"/>
                <a:gd name="connsiteX35" fmla="*/ 2212675 w 2705151"/>
                <a:gd name="connsiteY35" fmla="*/ 2200218 h 2382034"/>
                <a:gd name="connsiteX36" fmla="*/ 2221271 w 2705151"/>
                <a:gd name="connsiteY36" fmla="*/ 2210529 h 2382034"/>
                <a:gd name="connsiteX37" fmla="*/ 2211683 w 2705151"/>
                <a:gd name="connsiteY37" fmla="*/ 2220119 h 2382034"/>
                <a:gd name="connsiteX38" fmla="*/ 2189989 w 2705151"/>
                <a:gd name="connsiteY38" fmla="*/ 2223670 h 2382034"/>
                <a:gd name="connsiteX39" fmla="*/ 2158439 w 2705151"/>
                <a:gd name="connsiteY39" fmla="*/ 2231689 h 2382034"/>
                <a:gd name="connsiteX40" fmla="*/ 2106855 w 2705151"/>
                <a:gd name="connsiteY40" fmla="*/ 2251606 h 2382034"/>
                <a:gd name="connsiteX41" fmla="*/ 2061859 w 2705151"/>
                <a:gd name="connsiteY41" fmla="*/ 2295564 h 2382034"/>
                <a:gd name="connsiteX42" fmla="*/ 1943853 w 2705151"/>
                <a:gd name="connsiteY42" fmla="*/ 2371550 h 2382034"/>
                <a:gd name="connsiteX43" fmla="*/ 1882467 w 2705151"/>
                <a:gd name="connsiteY43" fmla="*/ 2378931 h 2382034"/>
                <a:gd name="connsiteX44" fmla="*/ 1858255 w 2705151"/>
                <a:gd name="connsiteY44" fmla="*/ 2366034 h 2382034"/>
                <a:gd name="connsiteX45" fmla="*/ 1858255 w 2705151"/>
                <a:gd name="connsiteY45" fmla="*/ 2354529 h 2382034"/>
                <a:gd name="connsiteX46" fmla="*/ 1805573 w 2705151"/>
                <a:gd name="connsiteY46" fmla="*/ 2356461 h 2382034"/>
                <a:gd name="connsiteX47" fmla="*/ 1818509 w 2705151"/>
                <a:gd name="connsiteY47" fmla="*/ 2340226 h 2382034"/>
                <a:gd name="connsiteX48" fmla="*/ 1845293 w 2705151"/>
                <a:gd name="connsiteY48" fmla="*/ 2319016 h 2382034"/>
                <a:gd name="connsiteX49" fmla="*/ 1883057 w 2705151"/>
                <a:gd name="connsiteY49" fmla="*/ 2295171 h 2382034"/>
                <a:gd name="connsiteX50" fmla="*/ 1929497 w 2705151"/>
                <a:gd name="connsiteY50" fmla="*/ 2267235 h 2382034"/>
                <a:gd name="connsiteX51" fmla="*/ 1966511 w 2705151"/>
                <a:gd name="connsiteY51" fmla="*/ 2244340 h 2382034"/>
                <a:gd name="connsiteX52" fmla="*/ 2008989 w 2705151"/>
                <a:gd name="connsiteY52" fmla="*/ 2228449 h 2382034"/>
                <a:gd name="connsiteX53" fmla="*/ 2107711 w 2705151"/>
                <a:gd name="connsiteY53" fmla="*/ 2186046 h 2382034"/>
                <a:gd name="connsiteX54" fmla="*/ 2141941 w 2705151"/>
                <a:gd name="connsiteY54" fmla="*/ 2168649 h 2382034"/>
                <a:gd name="connsiteX55" fmla="*/ 2170893 w 2705151"/>
                <a:gd name="connsiteY55" fmla="*/ 2155540 h 2382034"/>
                <a:gd name="connsiteX56" fmla="*/ 2184953 w 2705151"/>
                <a:gd name="connsiteY56" fmla="*/ 2144199 h 2382034"/>
                <a:gd name="connsiteX57" fmla="*/ 2209461 w 2705151"/>
                <a:gd name="connsiteY57" fmla="*/ 2116230 h 2382034"/>
                <a:gd name="connsiteX58" fmla="*/ 2242885 w 2705151"/>
                <a:gd name="connsiteY58" fmla="*/ 2098866 h 2382034"/>
                <a:gd name="connsiteX59" fmla="*/ 2271677 w 2705151"/>
                <a:gd name="connsiteY59" fmla="*/ 2078818 h 2382034"/>
                <a:gd name="connsiteX60" fmla="*/ 2291255 w 2705151"/>
                <a:gd name="connsiteY60" fmla="*/ 2052830 h 2382034"/>
                <a:gd name="connsiteX61" fmla="*/ 2334295 w 2705151"/>
                <a:gd name="connsiteY61" fmla="*/ 2031538 h 2382034"/>
                <a:gd name="connsiteX62" fmla="*/ 2323717 w 2705151"/>
                <a:gd name="connsiteY62" fmla="*/ 2075660 h 2382034"/>
                <a:gd name="connsiteX63" fmla="*/ 2357785 w 2705151"/>
                <a:gd name="connsiteY63" fmla="*/ 2060882 h 2382034"/>
                <a:gd name="connsiteX64" fmla="*/ 2371687 w 2705151"/>
                <a:gd name="connsiteY64" fmla="*/ 2055282 h 2382034"/>
                <a:gd name="connsiteX65" fmla="*/ 2384057 w 2705151"/>
                <a:gd name="connsiteY65" fmla="*/ 2061244 h 2382034"/>
                <a:gd name="connsiteX66" fmla="*/ 2384901 w 2705151"/>
                <a:gd name="connsiteY66" fmla="*/ 2059560 h 2382034"/>
                <a:gd name="connsiteX67" fmla="*/ 2420029 w 2705151"/>
                <a:gd name="connsiteY67" fmla="*/ 2036165 h 2382034"/>
                <a:gd name="connsiteX68" fmla="*/ 2452361 w 2705151"/>
                <a:gd name="connsiteY68" fmla="*/ 1999541 h 2382034"/>
                <a:gd name="connsiteX69" fmla="*/ 2418029 w 2705151"/>
                <a:gd name="connsiteY69" fmla="*/ 1950970 h 2382034"/>
                <a:gd name="connsiteX70" fmla="*/ 2460887 w 2705151"/>
                <a:gd name="connsiteY70" fmla="*/ 1929815 h 2382034"/>
                <a:gd name="connsiteX71" fmla="*/ 2503383 w 2705151"/>
                <a:gd name="connsiteY71" fmla="*/ 1890760 h 2382034"/>
                <a:gd name="connsiteX72" fmla="*/ 2533959 w 2705151"/>
                <a:gd name="connsiteY72" fmla="*/ 1762413 h 2382034"/>
                <a:gd name="connsiteX73" fmla="*/ 2534443 w 2705151"/>
                <a:gd name="connsiteY73" fmla="*/ 1706089 h 2382034"/>
                <a:gd name="connsiteX74" fmla="*/ 2534367 w 2705151"/>
                <a:gd name="connsiteY74" fmla="*/ 1673791 h 2382034"/>
                <a:gd name="connsiteX75" fmla="*/ 2540017 w 2705151"/>
                <a:gd name="connsiteY75" fmla="*/ 1669426 h 2382034"/>
                <a:gd name="connsiteX76" fmla="*/ 36765 w 2705151"/>
                <a:gd name="connsiteY76" fmla="*/ 1271986 h 2382034"/>
                <a:gd name="connsiteX77" fmla="*/ 36813 w 2705151"/>
                <a:gd name="connsiteY77" fmla="*/ 1272075 h 2382034"/>
                <a:gd name="connsiteX78" fmla="*/ 36853 w 2705151"/>
                <a:gd name="connsiteY78" fmla="*/ 1272247 h 2382034"/>
                <a:gd name="connsiteX79" fmla="*/ 33249 w 2705151"/>
                <a:gd name="connsiteY79" fmla="*/ 1265379 h 2382034"/>
                <a:gd name="connsiteX80" fmla="*/ 35953 w 2705151"/>
                <a:gd name="connsiteY80" fmla="*/ 1269583 h 2382034"/>
                <a:gd name="connsiteX81" fmla="*/ 36765 w 2705151"/>
                <a:gd name="connsiteY81" fmla="*/ 1271986 h 2382034"/>
                <a:gd name="connsiteX82" fmla="*/ 1896385 w 2705151"/>
                <a:gd name="connsiteY82" fmla="*/ 1217924 h 2382034"/>
                <a:gd name="connsiteX83" fmla="*/ 1898203 w 2705151"/>
                <a:gd name="connsiteY83" fmla="*/ 1221622 h 2382034"/>
                <a:gd name="connsiteX84" fmla="*/ 1896385 w 2705151"/>
                <a:gd name="connsiteY84" fmla="*/ 1217924 h 2382034"/>
                <a:gd name="connsiteX85" fmla="*/ 111729 w 2705151"/>
                <a:gd name="connsiteY85" fmla="*/ 1070576 h 2382034"/>
                <a:gd name="connsiteX86" fmla="*/ 118701 w 2705151"/>
                <a:gd name="connsiteY86" fmla="*/ 1070576 h 2382034"/>
                <a:gd name="connsiteX87" fmla="*/ 112207 w 2705151"/>
                <a:gd name="connsiteY87" fmla="*/ 1075183 h 2382034"/>
                <a:gd name="connsiteX88" fmla="*/ 111895 w 2705151"/>
                <a:gd name="connsiteY88" fmla="*/ 1073561 h 2382034"/>
                <a:gd name="connsiteX89" fmla="*/ 111381 w 2705151"/>
                <a:gd name="connsiteY89" fmla="*/ 1064332 h 2382034"/>
                <a:gd name="connsiteX90" fmla="*/ 111729 w 2705151"/>
                <a:gd name="connsiteY90" fmla="*/ 1070576 h 2382034"/>
                <a:gd name="connsiteX91" fmla="*/ 111149 w 2705151"/>
                <a:gd name="connsiteY91" fmla="*/ 1070576 h 2382034"/>
                <a:gd name="connsiteX92" fmla="*/ 111381 w 2705151"/>
                <a:gd name="connsiteY92" fmla="*/ 1064332 h 2382034"/>
                <a:gd name="connsiteX93" fmla="*/ 1565809 w 2705151"/>
                <a:gd name="connsiteY93" fmla="*/ 470987 h 2382034"/>
                <a:gd name="connsiteX94" fmla="*/ 1582325 w 2705151"/>
                <a:gd name="connsiteY94" fmla="*/ 527820 h 2382034"/>
                <a:gd name="connsiteX95" fmla="*/ 1598125 w 2705151"/>
                <a:gd name="connsiteY95" fmla="*/ 639527 h 2382034"/>
                <a:gd name="connsiteX96" fmla="*/ 1639957 w 2705151"/>
                <a:gd name="connsiteY96" fmla="*/ 649730 h 2382034"/>
                <a:gd name="connsiteX97" fmla="*/ 1687651 w 2705151"/>
                <a:gd name="connsiteY97" fmla="*/ 917216 h 2382034"/>
                <a:gd name="connsiteX98" fmla="*/ 1779861 w 2705151"/>
                <a:gd name="connsiteY98" fmla="*/ 990425 h 2382034"/>
                <a:gd name="connsiteX99" fmla="*/ 1810663 w 2705151"/>
                <a:gd name="connsiteY99" fmla="*/ 1096136 h 2382034"/>
                <a:gd name="connsiteX100" fmla="*/ 1815035 w 2705151"/>
                <a:gd name="connsiteY100" fmla="*/ 1077518 h 2382034"/>
                <a:gd name="connsiteX101" fmla="*/ 1845837 w 2705151"/>
                <a:gd name="connsiteY101" fmla="*/ 1155145 h 2382034"/>
                <a:gd name="connsiteX102" fmla="*/ 1898203 w 2705151"/>
                <a:gd name="connsiteY102" fmla="*/ 1221622 h 2382034"/>
                <a:gd name="connsiteX103" fmla="*/ 1894427 w 2705151"/>
                <a:gd name="connsiteY103" fmla="*/ 1351526 h 2382034"/>
                <a:gd name="connsiteX104" fmla="*/ 1896315 w 2705151"/>
                <a:gd name="connsiteY104" fmla="*/ 1426628 h 2382034"/>
                <a:gd name="connsiteX105" fmla="*/ 1819109 w 2705151"/>
                <a:gd name="connsiteY105" fmla="*/ 1550957 h 2382034"/>
                <a:gd name="connsiteX106" fmla="*/ 1733061 w 2705151"/>
                <a:gd name="connsiteY106" fmla="*/ 1657089 h 2382034"/>
                <a:gd name="connsiteX107" fmla="*/ 1512175 w 2705151"/>
                <a:gd name="connsiteY107" fmla="*/ 1905326 h 2382034"/>
                <a:gd name="connsiteX108" fmla="*/ 1388567 w 2705151"/>
                <a:gd name="connsiteY108" fmla="*/ 1949504 h 2382034"/>
                <a:gd name="connsiteX109" fmla="*/ 1297749 w 2705151"/>
                <a:gd name="connsiteY109" fmla="*/ 2001045 h 2382034"/>
                <a:gd name="connsiteX110" fmla="*/ 1272411 w 2705151"/>
                <a:gd name="connsiteY110" fmla="*/ 1944876 h 2382034"/>
                <a:gd name="connsiteX111" fmla="*/ 1180797 w 2705151"/>
                <a:gd name="connsiteY111" fmla="*/ 1985793 h 2382034"/>
                <a:gd name="connsiteX112" fmla="*/ 1072591 w 2705151"/>
                <a:gd name="connsiteY112" fmla="*/ 1941405 h 2382034"/>
                <a:gd name="connsiteX113" fmla="*/ 1076665 w 2705151"/>
                <a:gd name="connsiteY113" fmla="*/ 1832118 h 2382034"/>
                <a:gd name="connsiteX114" fmla="*/ 1028971 w 2705151"/>
                <a:gd name="connsiteY114" fmla="*/ 1810975 h 2382034"/>
                <a:gd name="connsiteX115" fmla="*/ 1053711 w 2705151"/>
                <a:gd name="connsiteY115" fmla="*/ 1738082 h 2382034"/>
                <a:gd name="connsiteX116" fmla="*/ 973127 w 2705151"/>
                <a:gd name="connsiteY116" fmla="*/ 1793830 h 2382034"/>
                <a:gd name="connsiteX117" fmla="*/ 1038409 w 2705151"/>
                <a:gd name="connsiteY117" fmla="*/ 1722935 h 2382034"/>
                <a:gd name="connsiteX118" fmla="*/ 1072293 w 2705151"/>
                <a:gd name="connsiteY118" fmla="*/ 1655932 h 2382034"/>
                <a:gd name="connsiteX119" fmla="*/ 923545 w 2705151"/>
                <a:gd name="connsiteY119" fmla="*/ 1777106 h 2382034"/>
                <a:gd name="connsiteX120" fmla="*/ 915695 w 2705151"/>
                <a:gd name="connsiteY120" fmla="*/ 1681808 h 2382034"/>
                <a:gd name="connsiteX121" fmla="*/ 898407 w 2705151"/>
                <a:gd name="connsiteY121" fmla="*/ 1631003 h 2382034"/>
                <a:gd name="connsiteX122" fmla="*/ 712895 w 2705151"/>
                <a:gd name="connsiteY122" fmla="*/ 1593768 h 2382034"/>
                <a:gd name="connsiteX123" fmla="*/ 462897 w 2705151"/>
                <a:gd name="connsiteY123" fmla="*/ 1661086 h 2382034"/>
                <a:gd name="connsiteX124" fmla="*/ 372475 w 2705151"/>
                <a:gd name="connsiteY124" fmla="*/ 1718517 h 2382034"/>
                <a:gd name="connsiteX125" fmla="*/ 256617 w 2705151"/>
                <a:gd name="connsiteY125" fmla="*/ 1715677 h 2382034"/>
                <a:gd name="connsiteX126" fmla="*/ 76273 w 2705151"/>
                <a:gd name="connsiteY126" fmla="*/ 1782786 h 2382034"/>
                <a:gd name="connsiteX127" fmla="*/ 757 w 2705151"/>
                <a:gd name="connsiteY127" fmla="*/ 1712101 h 2382034"/>
                <a:gd name="connsiteX128" fmla="*/ 45569 w 2705151"/>
                <a:gd name="connsiteY128" fmla="*/ 1677811 h 2382034"/>
                <a:gd name="connsiteX129" fmla="*/ 63653 w 2705151"/>
                <a:gd name="connsiteY129" fmla="*/ 1539913 h 2382034"/>
                <a:gd name="connsiteX130" fmla="*/ 63653 w 2705151"/>
                <a:gd name="connsiteY130" fmla="*/ 1426944 h 2382034"/>
                <a:gd name="connsiteX131" fmla="*/ 40711 w 2705151"/>
                <a:gd name="connsiteY131" fmla="*/ 1288479 h 2382034"/>
                <a:gd name="connsiteX132" fmla="*/ 36853 w 2705151"/>
                <a:gd name="connsiteY132" fmla="*/ 1272247 h 2382034"/>
                <a:gd name="connsiteX133" fmla="*/ 38863 w 2705151"/>
                <a:gd name="connsiteY133" fmla="*/ 1278185 h 2382034"/>
                <a:gd name="connsiteX134" fmla="*/ 46265 w 2705151"/>
                <a:gd name="connsiteY134" fmla="*/ 1293043 h 2382034"/>
                <a:gd name="connsiteX135" fmla="*/ 51035 w 2705151"/>
                <a:gd name="connsiteY135" fmla="*/ 1269166 h 2382034"/>
                <a:gd name="connsiteX136" fmla="*/ 81539 w 2705151"/>
                <a:gd name="connsiteY136" fmla="*/ 1304192 h 2382034"/>
                <a:gd name="connsiteX137" fmla="*/ 85117 w 2705151"/>
                <a:gd name="connsiteY137" fmla="*/ 1158300 h 2382034"/>
                <a:gd name="connsiteX138" fmla="*/ 102653 w 2705151"/>
                <a:gd name="connsiteY138" fmla="*/ 1081961 h 2382034"/>
                <a:gd name="connsiteX139" fmla="*/ 112207 w 2705151"/>
                <a:gd name="connsiteY139" fmla="*/ 1075183 h 2382034"/>
                <a:gd name="connsiteX140" fmla="*/ 114419 w 2705151"/>
                <a:gd name="connsiteY140" fmla="*/ 1086714 h 2382034"/>
                <a:gd name="connsiteX141" fmla="*/ 120689 w 2705151"/>
                <a:gd name="connsiteY141" fmla="*/ 1092244 h 2382034"/>
                <a:gd name="connsiteX142" fmla="*/ 233565 w 2705151"/>
                <a:gd name="connsiteY142" fmla="*/ 1005887 h 2382034"/>
                <a:gd name="connsiteX143" fmla="*/ 319217 w 2705151"/>
                <a:gd name="connsiteY143" fmla="*/ 987059 h 2382034"/>
                <a:gd name="connsiteX144" fmla="*/ 379629 w 2705151"/>
                <a:gd name="connsiteY144" fmla="*/ 960657 h 2382034"/>
                <a:gd name="connsiteX145" fmla="*/ 512181 w 2705151"/>
                <a:gd name="connsiteY145" fmla="*/ 885555 h 2382034"/>
                <a:gd name="connsiteX146" fmla="*/ 587697 w 2705151"/>
                <a:gd name="connsiteY146" fmla="*/ 769430 h 2382034"/>
                <a:gd name="connsiteX147" fmla="*/ 609657 w 2705151"/>
                <a:gd name="connsiteY147" fmla="*/ 823075 h 2382034"/>
                <a:gd name="connsiteX148" fmla="*/ 616909 w 2705151"/>
                <a:gd name="connsiteY148" fmla="*/ 792571 h 2382034"/>
                <a:gd name="connsiteX149" fmla="*/ 638969 w 2705151"/>
                <a:gd name="connsiteY149" fmla="*/ 758281 h 2382034"/>
                <a:gd name="connsiteX150" fmla="*/ 680403 w 2705151"/>
                <a:gd name="connsiteY150" fmla="*/ 705478 h 2382034"/>
                <a:gd name="connsiteX151" fmla="*/ 851209 w 2705151"/>
                <a:gd name="connsiteY151" fmla="*/ 686755 h 2382034"/>
                <a:gd name="connsiteX152" fmla="*/ 925533 w 2705151"/>
                <a:gd name="connsiteY152" fmla="*/ 672976 h 2382034"/>
                <a:gd name="connsiteX153" fmla="*/ 998367 w 2705151"/>
                <a:gd name="connsiteY153" fmla="*/ 547910 h 2382034"/>
                <a:gd name="connsiteX154" fmla="*/ 1051525 w 2705151"/>
                <a:gd name="connsiteY154" fmla="*/ 493950 h 2382034"/>
                <a:gd name="connsiteX155" fmla="*/ 1086701 w 2705151"/>
                <a:gd name="connsiteY155" fmla="*/ 487849 h 2382034"/>
                <a:gd name="connsiteX156" fmla="*/ 1138369 w 2705151"/>
                <a:gd name="connsiteY156" fmla="*/ 521298 h 2382034"/>
                <a:gd name="connsiteX157" fmla="*/ 1204149 w 2705151"/>
                <a:gd name="connsiteY157" fmla="*/ 543492 h 2382034"/>
                <a:gd name="connsiteX158" fmla="*/ 1281155 w 2705151"/>
                <a:gd name="connsiteY158" fmla="*/ 540863 h 2382034"/>
                <a:gd name="connsiteX159" fmla="*/ 1230083 w 2705151"/>
                <a:gd name="connsiteY159" fmla="*/ 620278 h 2382034"/>
                <a:gd name="connsiteX160" fmla="*/ 1227897 w 2705151"/>
                <a:gd name="connsiteY160" fmla="*/ 719888 h 2382034"/>
                <a:gd name="connsiteX161" fmla="*/ 1318715 w 2705151"/>
                <a:gd name="connsiteY161" fmla="*/ 782053 h 2382034"/>
                <a:gd name="connsiteX162" fmla="*/ 1428411 w 2705151"/>
                <a:gd name="connsiteY162" fmla="*/ 829491 h 2382034"/>
                <a:gd name="connsiteX163" fmla="*/ 1493893 w 2705151"/>
                <a:gd name="connsiteY163" fmla="*/ 632479 h 2382034"/>
                <a:gd name="connsiteX164" fmla="*/ 1522013 w 2705151"/>
                <a:gd name="connsiteY164" fmla="*/ 530344 h 2382034"/>
                <a:gd name="connsiteX165" fmla="*/ 1565809 w 2705151"/>
                <a:gd name="connsiteY165" fmla="*/ 470987 h 2382034"/>
                <a:gd name="connsiteX166" fmla="*/ 1926323 w 2705151"/>
                <a:gd name="connsiteY166" fmla="*/ 202166 h 2382034"/>
                <a:gd name="connsiteX167" fmla="*/ 1926323 w 2705151"/>
                <a:gd name="connsiteY167" fmla="*/ 202166 h 2382034"/>
                <a:gd name="connsiteX168" fmla="*/ 1975309 w 2705151"/>
                <a:gd name="connsiteY168" fmla="*/ 20090 h 2382034"/>
                <a:gd name="connsiteX169" fmla="*/ 2084807 w 2705151"/>
                <a:gd name="connsiteY169" fmla="*/ 148101 h 2382034"/>
                <a:gd name="connsiteX170" fmla="*/ 2075665 w 2705151"/>
                <a:gd name="connsiteY170" fmla="*/ 121279 h 2382034"/>
                <a:gd name="connsiteX171" fmla="*/ 1926323 w 2705151"/>
                <a:gd name="connsiteY171" fmla="*/ 202166 h 2382034"/>
                <a:gd name="connsiteX172" fmla="*/ 1874653 w 2705151"/>
                <a:gd name="connsiteY172" fmla="*/ 173451 h 2382034"/>
                <a:gd name="connsiteX173" fmla="*/ 2024593 w 2705151"/>
                <a:gd name="connsiteY173" fmla="*/ 142842 h 2382034"/>
                <a:gd name="connsiteX174" fmla="*/ 2072287 w 2705151"/>
                <a:gd name="connsiteY174" fmla="*/ 111181 h 2382034"/>
                <a:gd name="connsiteX175" fmla="*/ 1975309 w 2705151"/>
                <a:gd name="connsiteY175" fmla="*/ 20090 h 2382034"/>
                <a:gd name="connsiteX176" fmla="*/ 1516647 w 2705151"/>
                <a:gd name="connsiteY176" fmla="*/ 0 h 2382034"/>
                <a:gd name="connsiteX177" fmla="*/ 1707623 w 2705151"/>
                <a:gd name="connsiteY177" fmla="*/ 81518 h 2382034"/>
                <a:gd name="connsiteX178" fmla="*/ 1763963 w 2705151"/>
                <a:gd name="connsiteY178" fmla="*/ 155779 h 2382034"/>
                <a:gd name="connsiteX179" fmla="*/ 1856767 w 2705151"/>
                <a:gd name="connsiteY179" fmla="*/ 242557 h 2382034"/>
                <a:gd name="connsiteX180" fmla="*/ 1813445 w 2705151"/>
                <a:gd name="connsiteY180" fmla="*/ 244661 h 2382034"/>
                <a:gd name="connsiteX181" fmla="*/ 1880715 w 2705151"/>
                <a:gd name="connsiteY181" fmla="*/ 347953 h 2382034"/>
                <a:gd name="connsiteX182" fmla="*/ 1907343 w 2705151"/>
                <a:gd name="connsiteY182" fmla="*/ 377510 h 2382034"/>
                <a:gd name="connsiteX183" fmla="*/ 1947189 w 2705151"/>
                <a:gd name="connsiteY183" fmla="*/ 460712 h 2382034"/>
                <a:gd name="connsiteX184" fmla="*/ 1776581 w 2705151"/>
                <a:gd name="connsiteY184" fmla="*/ 375722 h 2382034"/>
                <a:gd name="connsiteX185" fmla="*/ 1621773 w 2705151"/>
                <a:gd name="connsiteY185" fmla="*/ 327442 h 2382034"/>
                <a:gd name="connsiteX186" fmla="*/ 1495581 w 2705151"/>
                <a:gd name="connsiteY186" fmla="*/ 367623 h 2382034"/>
                <a:gd name="connsiteX187" fmla="*/ 1491309 w 2705151"/>
                <a:gd name="connsiteY187" fmla="*/ 233722 h 2382034"/>
                <a:gd name="connsiteX188" fmla="*/ 1516647 w 2705151"/>
                <a:gd name="connsiteY188" fmla="*/ 0 h 238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2705151" h="2382034">
                  <a:moveTo>
                    <a:pt x="1329147" y="2090347"/>
                  </a:moveTo>
                  <a:cubicBezTo>
                    <a:pt x="1307983" y="2087928"/>
                    <a:pt x="1241011" y="2272002"/>
                    <a:pt x="1166291" y="2235819"/>
                  </a:cubicBezTo>
                  <a:cubicBezTo>
                    <a:pt x="1132705" y="2219620"/>
                    <a:pt x="1158043" y="2152407"/>
                    <a:pt x="1162317" y="2127372"/>
                  </a:cubicBezTo>
                  <a:cubicBezTo>
                    <a:pt x="1173941" y="2060790"/>
                    <a:pt x="1242303" y="2107703"/>
                    <a:pt x="1287911" y="2102233"/>
                  </a:cubicBezTo>
                  <a:cubicBezTo>
                    <a:pt x="1275093" y="2103811"/>
                    <a:pt x="1302419" y="2100550"/>
                    <a:pt x="1287911" y="2102233"/>
                  </a:cubicBezTo>
                  <a:cubicBezTo>
                    <a:pt x="1301227" y="2096764"/>
                    <a:pt x="1314939" y="2092767"/>
                    <a:pt x="1329147" y="2090347"/>
                  </a:cubicBezTo>
                  <a:close/>
                  <a:moveTo>
                    <a:pt x="2540017" y="1669426"/>
                  </a:moveTo>
                  <a:cubicBezTo>
                    <a:pt x="2548497" y="1668450"/>
                    <a:pt x="2546755" y="1671360"/>
                    <a:pt x="2546649" y="1678099"/>
                  </a:cubicBezTo>
                  <a:cubicBezTo>
                    <a:pt x="2546483" y="1687135"/>
                    <a:pt x="2547331" y="1694717"/>
                    <a:pt x="2555631" y="1699848"/>
                  </a:cubicBezTo>
                  <a:cubicBezTo>
                    <a:pt x="2570229" y="1708865"/>
                    <a:pt x="2586161" y="1711679"/>
                    <a:pt x="2585935" y="1732528"/>
                  </a:cubicBezTo>
                  <a:cubicBezTo>
                    <a:pt x="2585707" y="1751902"/>
                    <a:pt x="2575499" y="1767927"/>
                    <a:pt x="2567883" y="1784965"/>
                  </a:cubicBezTo>
                  <a:cubicBezTo>
                    <a:pt x="2564475" y="1792604"/>
                    <a:pt x="2561975" y="1800971"/>
                    <a:pt x="2566791" y="1808609"/>
                  </a:cubicBezTo>
                  <a:cubicBezTo>
                    <a:pt x="2571213" y="1815597"/>
                    <a:pt x="2579709" y="1817971"/>
                    <a:pt x="2585617" y="1811270"/>
                  </a:cubicBezTo>
                  <a:cubicBezTo>
                    <a:pt x="2575833" y="1822355"/>
                    <a:pt x="2589675" y="1806733"/>
                    <a:pt x="2585617" y="1811270"/>
                  </a:cubicBezTo>
                  <a:cubicBezTo>
                    <a:pt x="2590493" y="1805795"/>
                    <a:pt x="2596005" y="1795801"/>
                    <a:pt x="2595293" y="1788220"/>
                  </a:cubicBezTo>
                  <a:cubicBezTo>
                    <a:pt x="2606107" y="1785004"/>
                    <a:pt x="2603775" y="1804895"/>
                    <a:pt x="2602851" y="1810926"/>
                  </a:cubicBezTo>
                  <a:cubicBezTo>
                    <a:pt x="2601123" y="1822374"/>
                    <a:pt x="2595173" y="1831832"/>
                    <a:pt x="2592415" y="1842821"/>
                  </a:cubicBezTo>
                  <a:cubicBezTo>
                    <a:pt x="2589509" y="1854576"/>
                    <a:pt x="2599927" y="1862291"/>
                    <a:pt x="2609151" y="1867020"/>
                  </a:cubicBezTo>
                  <a:cubicBezTo>
                    <a:pt x="2628035" y="1876708"/>
                    <a:pt x="2642907" y="1874161"/>
                    <a:pt x="2660519" y="1863766"/>
                  </a:cubicBezTo>
                  <a:cubicBezTo>
                    <a:pt x="2674907" y="1855284"/>
                    <a:pt x="2690597" y="1846267"/>
                    <a:pt x="2705151" y="1859803"/>
                  </a:cubicBezTo>
                  <a:cubicBezTo>
                    <a:pt x="2694003" y="1867154"/>
                    <a:pt x="2686613" y="1879062"/>
                    <a:pt x="2678481" y="1889324"/>
                  </a:cubicBezTo>
                  <a:cubicBezTo>
                    <a:pt x="2669713" y="1900428"/>
                    <a:pt x="2659035" y="1910154"/>
                    <a:pt x="2647617" y="1918443"/>
                  </a:cubicBezTo>
                  <a:cubicBezTo>
                    <a:pt x="2625475" y="1934525"/>
                    <a:pt x="2599579" y="1939598"/>
                    <a:pt x="2575091" y="1950741"/>
                  </a:cubicBezTo>
                  <a:cubicBezTo>
                    <a:pt x="2570715" y="1952712"/>
                    <a:pt x="2564839" y="1954818"/>
                    <a:pt x="2563491" y="1960122"/>
                  </a:cubicBezTo>
                  <a:cubicBezTo>
                    <a:pt x="2562143" y="1965406"/>
                    <a:pt x="2564777" y="1970843"/>
                    <a:pt x="2560809" y="1975495"/>
                  </a:cubicBezTo>
                  <a:cubicBezTo>
                    <a:pt x="2553753" y="1983746"/>
                    <a:pt x="2541213" y="1989088"/>
                    <a:pt x="2533051" y="1996784"/>
                  </a:cubicBezTo>
                  <a:cubicBezTo>
                    <a:pt x="2523767" y="2005533"/>
                    <a:pt x="2515013" y="2014895"/>
                    <a:pt x="2504701" y="2022438"/>
                  </a:cubicBezTo>
                  <a:cubicBezTo>
                    <a:pt x="2492887" y="2031034"/>
                    <a:pt x="2479091" y="2036988"/>
                    <a:pt x="2466673" y="2044723"/>
                  </a:cubicBezTo>
                  <a:cubicBezTo>
                    <a:pt x="2448061" y="2056343"/>
                    <a:pt x="2429327" y="2069534"/>
                    <a:pt x="2409185" y="2078456"/>
                  </a:cubicBezTo>
                  <a:cubicBezTo>
                    <a:pt x="2401265" y="2081978"/>
                    <a:pt x="2383697" y="2077843"/>
                    <a:pt x="2380759" y="2067811"/>
                  </a:cubicBezTo>
                  <a:lnTo>
                    <a:pt x="2384021" y="2061314"/>
                  </a:lnTo>
                  <a:lnTo>
                    <a:pt x="2367359" y="2075926"/>
                  </a:lnTo>
                  <a:cubicBezTo>
                    <a:pt x="2362847" y="2080782"/>
                    <a:pt x="2359377" y="2086363"/>
                    <a:pt x="2356901" y="2094938"/>
                  </a:cubicBezTo>
                  <a:cubicBezTo>
                    <a:pt x="2355239" y="2100683"/>
                    <a:pt x="2353391" y="2101877"/>
                    <a:pt x="2348945" y="2104987"/>
                  </a:cubicBezTo>
                  <a:cubicBezTo>
                    <a:pt x="2333893" y="2115477"/>
                    <a:pt x="2318923" y="2125968"/>
                    <a:pt x="2303897" y="2136474"/>
                  </a:cubicBezTo>
                  <a:cubicBezTo>
                    <a:pt x="2273471" y="2157700"/>
                    <a:pt x="2243073" y="2178959"/>
                    <a:pt x="2212675" y="2200218"/>
                  </a:cubicBezTo>
                  <a:cubicBezTo>
                    <a:pt x="2212889" y="2200071"/>
                    <a:pt x="2220441" y="2209547"/>
                    <a:pt x="2221271" y="2210529"/>
                  </a:cubicBezTo>
                  <a:cubicBezTo>
                    <a:pt x="2224593" y="2214505"/>
                    <a:pt x="2213907" y="2219120"/>
                    <a:pt x="2211683" y="2220119"/>
                  </a:cubicBezTo>
                  <a:cubicBezTo>
                    <a:pt x="2204773" y="2223196"/>
                    <a:pt x="2197461" y="2223081"/>
                    <a:pt x="2189989" y="2223670"/>
                  </a:cubicBezTo>
                  <a:cubicBezTo>
                    <a:pt x="2178955" y="2224619"/>
                    <a:pt x="2168857" y="2228171"/>
                    <a:pt x="2158439" y="2231689"/>
                  </a:cubicBezTo>
                  <a:cubicBezTo>
                    <a:pt x="2141807" y="2237335"/>
                    <a:pt x="2120647" y="2240036"/>
                    <a:pt x="2106855" y="2251606"/>
                  </a:cubicBezTo>
                  <a:cubicBezTo>
                    <a:pt x="2090891" y="2265026"/>
                    <a:pt x="2077983" y="2282079"/>
                    <a:pt x="2061859" y="2295564"/>
                  </a:cubicBezTo>
                  <a:cubicBezTo>
                    <a:pt x="2025461" y="2325971"/>
                    <a:pt x="1984993" y="2348507"/>
                    <a:pt x="1943853" y="2371550"/>
                  </a:cubicBezTo>
                  <a:cubicBezTo>
                    <a:pt x="1925319" y="2381909"/>
                    <a:pt x="1903251" y="2385035"/>
                    <a:pt x="1882467" y="2378931"/>
                  </a:cubicBezTo>
                  <a:cubicBezTo>
                    <a:pt x="1873601" y="2376328"/>
                    <a:pt x="1865727" y="2371386"/>
                    <a:pt x="1858255" y="2366034"/>
                  </a:cubicBezTo>
                  <a:cubicBezTo>
                    <a:pt x="1856997" y="2363514"/>
                    <a:pt x="1858255" y="2357442"/>
                    <a:pt x="1858255" y="2354529"/>
                  </a:cubicBezTo>
                  <a:cubicBezTo>
                    <a:pt x="1839533" y="2357819"/>
                    <a:pt x="1824669" y="2357672"/>
                    <a:pt x="1805573" y="2356461"/>
                  </a:cubicBezTo>
                  <a:cubicBezTo>
                    <a:pt x="1806243" y="2356493"/>
                    <a:pt x="1814867" y="2341748"/>
                    <a:pt x="1818509" y="2340226"/>
                  </a:cubicBezTo>
                  <a:cubicBezTo>
                    <a:pt x="1830937" y="2335038"/>
                    <a:pt x="1836267" y="2328443"/>
                    <a:pt x="1845293" y="2319016"/>
                  </a:cubicBezTo>
                  <a:cubicBezTo>
                    <a:pt x="1855497" y="2308362"/>
                    <a:pt x="1870603" y="2302700"/>
                    <a:pt x="1883057" y="2295171"/>
                  </a:cubicBezTo>
                  <a:cubicBezTo>
                    <a:pt x="1898509" y="2285794"/>
                    <a:pt x="1913963" y="2276498"/>
                    <a:pt x="1929497" y="2267235"/>
                  </a:cubicBezTo>
                  <a:cubicBezTo>
                    <a:pt x="1942005" y="2259805"/>
                    <a:pt x="1954487" y="2252523"/>
                    <a:pt x="1966511" y="2244340"/>
                  </a:cubicBezTo>
                  <a:cubicBezTo>
                    <a:pt x="1979287" y="2235682"/>
                    <a:pt x="1994741" y="2233555"/>
                    <a:pt x="2008989" y="2228449"/>
                  </a:cubicBezTo>
                  <a:cubicBezTo>
                    <a:pt x="2042521" y="2216469"/>
                    <a:pt x="2075037" y="2200185"/>
                    <a:pt x="2107711" y="2186046"/>
                  </a:cubicBezTo>
                  <a:cubicBezTo>
                    <a:pt x="2119497" y="2180956"/>
                    <a:pt x="2130825" y="2175081"/>
                    <a:pt x="2141941" y="2168649"/>
                  </a:cubicBezTo>
                  <a:cubicBezTo>
                    <a:pt x="2150939" y="2163445"/>
                    <a:pt x="2162589" y="2161301"/>
                    <a:pt x="2170893" y="2155540"/>
                  </a:cubicBezTo>
                  <a:cubicBezTo>
                    <a:pt x="2175687" y="2152202"/>
                    <a:pt x="2180535" y="2147406"/>
                    <a:pt x="2184953" y="2144199"/>
                  </a:cubicBezTo>
                  <a:cubicBezTo>
                    <a:pt x="2195051" y="2136932"/>
                    <a:pt x="2200435" y="2124527"/>
                    <a:pt x="2209461" y="2116230"/>
                  </a:cubicBezTo>
                  <a:cubicBezTo>
                    <a:pt x="2218593" y="2107769"/>
                    <a:pt x="2231181" y="2102712"/>
                    <a:pt x="2242885" y="2098866"/>
                  </a:cubicBezTo>
                  <a:cubicBezTo>
                    <a:pt x="2254509" y="2095037"/>
                    <a:pt x="2262277" y="2086706"/>
                    <a:pt x="2271677" y="2078818"/>
                  </a:cubicBezTo>
                  <a:cubicBezTo>
                    <a:pt x="2280327" y="2071519"/>
                    <a:pt x="2281211" y="2059556"/>
                    <a:pt x="2291255" y="2052830"/>
                  </a:cubicBezTo>
                  <a:cubicBezTo>
                    <a:pt x="2304325" y="2044074"/>
                    <a:pt x="2320101" y="2038346"/>
                    <a:pt x="2334295" y="2031538"/>
                  </a:cubicBezTo>
                  <a:cubicBezTo>
                    <a:pt x="2330787" y="2046251"/>
                    <a:pt x="2327251" y="2060947"/>
                    <a:pt x="2323717" y="2075660"/>
                  </a:cubicBezTo>
                  <a:cubicBezTo>
                    <a:pt x="2335099" y="2070734"/>
                    <a:pt x="2346429" y="2065791"/>
                    <a:pt x="2357785" y="2060882"/>
                  </a:cubicBezTo>
                  <a:cubicBezTo>
                    <a:pt x="2364667" y="2057879"/>
                    <a:pt x="2368303" y="2055616"/>
                    <a:pt x="2371687" y="2055282"/>
                  </a:cubicBezTo>
                  <a:lnTo>
                    <a:pt x="2384057" y="2061244"/>
                  </a:lnTo>
                  <a:lnTo>
                    <a:pt x="2384901" y="2059560"/>
                  </a:lnTo>
                  <a:cubicBezTo>
                    <a:pt x="2394157" y="2050437"/>
                    <a:pt x="2415531" y="2039682"/>
                    <a:pt x="2420029" y="2036165"/>
                  </a:cubicBezTo>
                  <a:cubicBezTo>
                    <a:pt x="2431751" y="2027014"/>
                    <a:pt x="2451953" y="2016790"/>
                    <a:pt x="2452361" y="1999541"/>
                  </a:cubicBezTo>
                  <a:cubicBezTo>
                    <a:pt x="2452907" y="1979190"/>
                    <a:pt x="2414093" y="1970230"/>
                    <a:pt x="2418029" y="1950970"/>
                  </a:cubicBezTo>
                  <a:cubicBezTo>
                    <a:pt x="2421165" y="1935961"/>
                    <a:pt x="2450181" y="1935520"/>
                    <a:pt x="2460887" y="1929815"/>
                  </a:cubicBezTo>
                  <a:cubicBezTo>
                    <a:pt x="2479137" y="1920071"/>
                    <a:pt x="2489207" y="1905157"/>
                    <a:pt x="2503383" y="1890760"/>
                  </a:cubicBezTo>
                  <a:cubicBezTo>
                    <a:pt x="2538971" y="1854538"/>
                    <a:pt x="2540637" y="1810103"/>
                    <a:pt x="2533959" y="1762413"/>
                  </a:cubicBezTo>
                  <a:cubicBezTo>
                    <a:pt x="2531581" y="1745546"/>
                    <a:pt x="2522147" y="1719682"/>
                    <a:pt x="2534443" y="1706089"/>
                  </a:cubicBezTo>
                  <a:cubicBezTo>
                    <a:pt x="2540819" y="1699005"/>
                    <a:pt x="2535473" y="1682234"/>
                    <a:pt x="2534367" y="1673791"/>
                  </a:cubicBezTo>
                  <a:cubicBezTo>
                    <a:pt x="2533747" y="1668967"/>
                    <a:pt x="2533051" y="1670269"/>
                    <a:pt x="2540017" y="1669426"/>
                  </a:cubicBezTo>
                  <a:close/>
                  <a:moveTo>
                    <a:pt x="36765" y="1271986"/>
                  </a:moveTo>
                  <a:lnTo>
                    <a:pt x="36813" y="1272075"/>
                  </a:lnTo>
                  <a:lnTo>
                    <a:pt x="36853" y="1272247"/>
                  </a:lnTo>
                  <a:close/>
                  <a:moveTo>
                    <a:pt x="33249" y="1265379"/>
                  </a:moveTo>
                  <a:cubicBezTo>
                    <a:pt x="34143" y="1265616"/>
                    <a:pt x="35031" y="1267233"/>
                    <a:pt x="35953" y="1269583"/>
                  </a:cubicBezTo>
                  <a:lnTo>
                    <a:pt x="36765" y="1271986"/>
                  </a:lnTo>
                  <a:close/>
                  <a:moveTo>
                    <a:pt x="1896385" y="1217924"/>
                  </a:moveTo>
                  <a:cubicBezTo>
                    <a:pt x="1896655" y="1218447"/>
                    <a:pt x="1901705" y="1228643"/>
                    <a:pt x="1898203" y="1221622"/>
                  </a:cubicBezTo>
                  <a:cubicBezTo>
                    <a:pt x="1896737" y="1218650"/>
                    <a:pt x="1896295" y="1217750"/>
                    <a:pt x="1896385" y="1217924"/>
                  </a:cubicBezTo>
                  <a:close/>
                  <a:moveTo>
                    <a:pt x="111729" y="1070576"/>
                  </a:moveTo>
                  <a:lnTo>
                    <a:pt x="118701" y="1070576"/>
                  </a:lnTo>
                  <a:lnTo>
                    <a:pt x="112207" y="1075183"/>
                  </a:lnTo>
                  <a:lnTo>
                    <a:pt x="111895" y="1073561"/>
                  </a:lnTo>
                  <a:close/>
                  <a:moveTo>
                    <a:pt x="111381" y="1064332"/>
                  </a:moveTo>
                  <a:lnTo>
                    <a:pt x="111729" y="1070576"/>
                  </a:lnTo>
                  <a:lnTo>
                    <a:pt x="111149" y="1070576"/>
                  </a:lnTo>
                  <a:cubicBezTo>
                    <a:pt x="111373" y="1064633"/>
                    <a:pt x="111353" y="1063193"/>
                    <a:pt x="111381" y="1064332"/>
                  </a:cubicBezTo>
                  <a:close/>
                  <a:moveTo>
                    <a:pt x="1565809" y="470987"/>
                  </a:moveTo>
                  <a:cubicBezTo>
                    <a:pt x="1571371" y="474289"/>
                    <a:pt x="1576177" y="490782"/>
                    <a:pt x="1582325" y="527820"/>
                  </a:cubicBezTo>
                  <a:cubicBezTo>
                    <a:pt x="1588387" y="564950"/>
                    <a:pt x="1592063" y="602501"/>
                    <a:pt x="1598125" y="639527"/>
                  </a:cubicBezTo>
                  <a:cubicBezTo>
                    <a:pt x="1605079" y="682021"/>
                    <a:pt x="1617003" y="647836"/>
                    <a:pt x="1639957" y="649730"/>
                  </a:cubicBezTo>
                  <a:cubicBezTo>
                    <a:pt x="1695899" y="654042"/>
                    <a:pt x="1659829" y="881137"/>
                    <a:pt x="1687651" y="917216"/>
                  </a:cubicBezTo>
                  <a:cubicBezTo>
                    <a:pt x="1702257" y="936254"/>
                    <a:pt x="1791983" y="954451"/>
                    <a:pt x="1779861" y="990425"/>
                  </a:cubicBezTo>
                  <a:cubicBezTo>
                    <a:pt x="1774097" y="1007149"/>
                    <a:pt x="1813147" y="1093506"/>
                    <a:pt x="1810663" y="1096136"/>
                  </a:cubicBezTo>
                  <a:cubicBezTo>
                    <a:pt x="1812153" y="1089930"/>
                    <a:pt x="1813545" y="1083724"/>
                    <a:pt x="1815035" y="1077518"/>
                  </a:cubicBezTo>
                  <a:cubicBezTo>
                    <a:pt x="1858953" y="1075835"/>
                    <a:pt x="1840175" y="1132530"/>
                    <a:pt x="1845837" y="1155145"/>
                  </a:cubicBezTo>
                  <a:cubicBezTo>
                    <a:pt x="1853489" y="1185544"/>
                    <a:pt x="1885483" y="1195852"/>
                    <a:pt x="1898203" y="1221622"/>
                  </a:cubicBezTo>
                  <a:cubicBezTo>
                    <a:pt x="1916783" y="1259173"/>
                    <a:pt x="1919765" y="1315868"/>
                    <a:pt x="1894427" y="1351526"/>
                  </a:cubicBezTo>
                  <a:cubicBezTo>
                    <a:pt x="1885881" y="1363622"/>
                    <a:pt x="1898003" y="1410114"/>
                    <a:pt x="1896315" y="1426628"/>
                  </a:cubicBezTo>
                  <a:cubicBezTo>
                    <a:pt x="1891247" y="1474382"/>
                    <a:pt x="1826065" y="1503203"/>
                    <a:pt x="1819109" y="1550957"/>
                  </a:cubicBezTo>
                  <a:cubicBezTo>
                    <a:pt x="1813743" y="1587982"/>
                    <a:pt x="1763863" y="1638471"/>
                    <a:pt x="1733061" y="1657089"/>
                  </a:cubicBezTo>
                  <a:cubicBezTo>
                    <a:pt x="1640055" y="1713574"/>
                    <a:pt x="1580139" y="1823598"/>
                    <a:pt x="1512175" y="1905326"/>
                  </a:cubicBezTo>
                  <a:cubicBezTo>
                    <a:pt x="1481273" y="1942457"/>
                    <a:pt x="1431293" y="1931202"/>
                    <a:pt x="1388567" y="1949504"/>
                  </a:cubicBezTo>
                  <a:cubicBezTo>
                    <a:pt x="1372669" y="1956341"/>
                    <a:pt x="1310665" y="2002307"/>
                    <a:pt x="1297749" y="2001045"/>
                  </a:cubicBezTo>
                  <a:cubicBezTo>
                    <a:pt x="1269927" y="1998626"/>
                    <a:pt x="1274995" y="1955184"/>
                    <a:pt x="1272411" y="1944876"/>
                  </a:cubicBezTo>
                  <a:cubicBezTo>
                    <a:pt x="1270523" y="1937303"/>
                    <a:pt x="1191727" y="1987686"/>
                    <a:pt x="1180797" y="1985793"/>
                  </a:cubicBezTo>
                  <a:cubicBezTo>
                    <a:pt x="1152479" y="1980850"/>
                    <a:pt x="1096835" y="1958235"/>
                    <a:pt x="1072591" y="1941405"/>
                  </a:cubicBezTo>
                  <a:cubicBezTo>
                    <a:pt x="1036423" y="1916160"/>
                    <a:pt x="1085509" y="1865461"/>
                    <a:pt x="1076665" y="1832118"/>
                  </a:cubicBezTo>
                  <a:cubicBezTo>
                    <a:pt x="1071001" y="1810134"/>
                    <a:pt x="1029865" y="1817286"/>
                    <a:pt x="1028971" y="1810975"/>
                  </a:cubicBezTo>
                  <a:cubicBezTo>
                    <a:pt x="1027777" y="1802666"/>
                    <a:pt x="1086601" y="1752703"/>
                    <a:pt x="1053711" y="1738082"/>
                  </a:cubicBezTo>
                  <a:cubicBezTo>
                    <a:pt x="1058283" y="1740080"/>
                    <a:pt x="995981" y="1795408"/>
                    <a:pt x="973127" y="1793830"/>
                  </a:cubicBezTo>
                  <a:cubicBezTo>
                    <a:pt x="990615" y="1768375"/>
                    <a:pt x="1018041" y="1752177"/>
                    <a:pt x="1038409" y="1722935"/>
                  </a:cubicBezTo>
                  <a:cubicBezTo>
                    <a:pt x="1054209" y="1700426"/>
                    <a:pt x="1060469" y="1676128"/>
                    <a:pt x="1072293" y="1655932"/>
                  </a:cubicBezTo>
                  <a:cubicBezTo>
                    <a:pt x="1041491" y="1708946"/>
                    <a:pt x="968259" y="1736714"/>
                    <a:pt x="923545" y="1777106"/>
                  </a:cubicBezTo>
                  <a:cubicBezTo>
                    <a:pt x="922155" y="1757015"/>
                    <a:pt x="931395" y="1700426"/>
                    <a:pt x="915695" y="1681808"/>
                  </a:cubicBezTo>
                  <a:cubicBezTo>
                    <a:pt x="904567" y="1668449"/>
                    <a:pt x="909337" y="1635842"/>
                    <a:pt x="898407" y="1631003"/>
                  </a:cubicBezTo>
                  <a:cubicBezTo>
                    <a:pt x="836999" y="1603760"/>
                    <a:pt x="779269" y="1590191"/>
                    <a:pt x="712895" y="1593768"/>
                  </a:cubicBezTo>
                  <a:cubicBezTo>
                    <a:pt x="629033" y="1598080"/>
                    <a:pt x="544971" y="1646571"/>
                    <a:pt x="462897" y="1661086"/>
                  </a:cubicBezTo>
                  <a:cubicBezTo>
                    <a:pt x="421759" y="1668449"/>
                    <a:pt x="417587" y="1716834"/>
                    <a:pt x="372475" y="1718517"/>
                  </a:cubicBezTo>
                  <a:cubicBezTo>
                    <a:pt x="334021" y="1720095"/>
                    <a:pt x="295171" y="1713994"/>
                    <a:pt x="256617" y="1715677"/>
                  </a:cubicBezTo>
                  <a:cubicBezTo>
                    <a:pt x="194317" y="1718307"/>
                    <a:pt x="142747" y="1775633"/>
                    <a:pt x="76273" y="1782786"/>
                  </a:cubicBezTo>
                  <a:cubicBezTo>
                    <a:pt x="50835" y="1785520"/>
                    <a:pt x="-7291" y="1739028"/>
                    <a:pt x="757" y="1712101"/>
                  </a:cubicBezTo>
                  <a:cubicBezTo>
                    <a:pt x="5625" y="1696113"/>
                    <a:pt x="33249" y="1701898"/>
                    <a:pt x="45569" y="1677811"/>
                  </a:cubicBezTo>
                  <a:cubicBezTo>
                    <a:pt x="71801" y="1627006"/>
                    <a:pt x="74285" y="1593347"/>
                    <a:pt x="63653" y="1539913"/>
                  </a:cubicBezTo>
                  <a:cubicBezTo>
                    <a:pt x="55803" y="1500994"/>
                    <a:pt x="77167" y="1467124"/>
                    <a:pt x="63653" y="1426944"/>
                  </a:cubicBezTo>
                  <a:cubicBezTo>
                    <a:pt x="57991" y="1410299"/>
                    <a:pt x="48749" y="1329043"/>
                    <a:pt x="40711" y="1288479"/>
                  </a:cubicBezTo>
                  <a:lnTo>
                    <a:pt x="36853" y="1272247"/>
                  </a:lnTo>
                  <a:lnTo>
                    <a:pt x="38863" y="1278185"/>
                  </a:lnTo>
                  <a:cubicBezTo>
                    <a:pt x="40925" y="1284523"/>
                    <a:pt x="43285" y="1291202"/>
                    <a:pt x="46265" y="1293043"/>
                  </a:cubicBezTo>
                  <a:cubicBezTo>
                    <a:pt x="54611" y="1298197"/>
                    <a:pt x="51133" y="1268745"/>
                    <a:pt x="51035" y="1269166"/>
                  </a:cubicBezTo>
                  <a:cubicBezTo>
                    <a:pt x="53319" y="1258016"/>
                    <a:pt x="69517" y="1318603"/>
                    <a:pt x="81539" y="1304192"/>
                  </a:cubicBezTo>
                  <a:cubicBezTo>
                    <a:pt x="114825" y="1264117"/>
                    <a:pt x="35931" y="1209315"/>
                    <a:pt x="85117" y="1158300"/>
                  </a:cubicBezTo>
                  <a:cubicBezTo>
                    <a:pt x="97041" y="1145915"/>
                    <a:pt x="92587" y="1102763"/>
                    <a:pt x="102653" y="1081961"/>
                  </a:cubicBezTo>
                  <a:lnTo>
                    <a:pt x="112207" y="1075183"/>
                  </a:lnTo>
                  <a:lnTo>
                    <a:pt x="114419" y="1086714"/>
                  </a:lnTo>
                  <a:cubicBezTo>
                    <a:pt x="115789" y="1090469"/>
                    <a:pt x="117783" y="1092954"/>
                    <a:pt x="120689" y="1092244"/>
                  </a:cubicBezTo>
                  <a:cubicBezTo>
                    <a:pt x="150597" y="1084671"/>
                    <a:pt x="206141" y="1025662"/>
                    <a:pt x="233565" y="1005887"/>
                  </a:cubicBezTo>
                  <a:cubicBezTo>
                    <a:pt x="259697" y="987164"/>
                    <a:pt x="288613" y="1002100"/>
                    <a:pt x="319217" y="987059"/>
                  </a:cubicBezTo>
                  <a:cubicBezTo>
                    <a:pt x="329551" y="982010"/>
                    <a:pt x="368203" y="959816"/>
                    <a:pt x="379629" y="960657"/>
                  </a:cubicBezTo>
                  <a:cubicBezTo>
                    <a:pt x="464287" y="966653"/>
                    <a:pt x="466573" y="928155"/>
                    <a:pt x="512181" y="885555"/>
                  </a:cubicBezTo>
                  <a:cubicBezTo>
                    <a:pt x="517547" y="880506"/>
                    <a:pt x="583623" y="761331"/>
                    <a:pt x="587697" y="769430"/>
                  </a:cubicBezTo>
                  <a:cubicBezTo>
                    <a:pt x="594751" y="787522"/>
                    <a:pt x="601607" y="805404"/>
                    <a:pt x="609657" y="823075"/>
                  </a:cubicBezTo>
                  <a:cubicBezTo>
                    <a:pt x="612141" y="812977"/>
                    <a:pt x="614525" y="802774"/>
                    <a:pt x="616909" y="792571"/>
                  </a:cubicBezTo>
                  <a:cubicBezTo>
                    <a:pt x="630225" y="819814"/>
                    <a:pt x="589983" y="744396"/>
                    <a:pt x="638969" y="758281"/>
                  </a:cubicBezTo>
                  <a:cubicBezTo>
                    <a:pt x="671759" y="767537"/>
                    <a:pt x="652879" y="720204"/>
                    <a:pt x="680403" y="705478"/>
                  </a:cubicBezTo>
                  <a:cubicBezTo>
                    <a:pt x="715577" y="686650"/>
                    <a:pt x="847731" y="550540"/>
                    <a:pt x="851209" y="686755"/>
                  </a:cubicBezTo>
                  <a:cubicBezTo>
                    <a:pt x="851209" y="672660"/>
                    <a:pt x="931197" y="689805"/>
                    <a:pt x="925533" y="672976"/>
                  </a:cubicBezTo>
                  <a:cubicBezTo>
                    <a:pt x="912119" y="632690"/>
                    <a:pt x="960311" y="573155"/>
                    <a:pt x="998367" y="547910"/>
                  </a:cubicBezTo>
                  <a:cubicBezTo>
                    <a:pt x="1037913" y="521824"/>
                    <a:pt x="1121577" y="550645"/>
                    <a:pt x="1051525" y="493950"/>
                  </a:cubicBezTo>
                  <a:cubicBezTo>
                    <a:pt x="1041887" y="486166"/>
                    <a:pt x="1073983" y="475017"/>
                    <a:pt x="1086701" y="487849"/>
                  </a:cubicBezTo>
                  <a:cubicBezTo>
                    <a:pt x="1101505" y="502470"/>
                    <a:pt x="1118695" y="513620"/>
                    <a:pt x="1138369" y="521298"/>
                  </a:cubicBezTo>
                  <a:cubicBezTo>
                    <a:pt x="1143437" y="523718"/>
                    <a:pt x="1199677" y="544439"/>
                    <a:pt x="1204149" y="543492"/>
                  </a:cubicBezTo>
                  <a:cubicBezTo>
                    <a:pt x="1233163" y="536866"/>
                    <a:pt x="1255817" y="507624"/>
                    <a:pt x="1281155" y="540863"/>
                  </a:cubicBezTo>
                  <a:cubicBezTo>
                    <a:pt x="1295861" y="560322"/>
                    <a:pt x="1230083" y="595033"/>
                    <a:pt x="1230083" y="620278"/>
                  </a:cubicBezTo>
                  <a:cubicBezTo>
                    <a:pt x="1230083" y="671713"/>
                    <a:pt x="1183381" y="669084"/>
                    <a:pt x="1227897" y="719888"/>
                  </a:cubicBezTo>
                  <a:cubicBezTo>
                    <a:pt x="1241609" y="735561"/>
                    <a:pt x="1299637" y="772586"/>
                    <a:pt x="1318715" y="782053"/>
                  </a:cubicBezTo>
                  <a:cubicBezTo>
                    <a:pt x="1357167" y="801196"/>
                    <a:pt x="1375849" y="854946"/>
                    <a:pt x="1428411" y="829491"/>
                  </a:cubicBezTo>
                  <a:cubicBezTo>
                    <a:pt x="1484551" y="802353"/>
                    <a:pt x="1488923" y="683915"/>
                    <a:pt x="1493893" y="632479"/>
                  </a:cubicBezTo>
                  <a:cubicBezTo>
                    <a:pt x="1496277" y="607445"/>
                    <a:pt x="1508697" y="549804"/>
                    <a:pt x="1522013" y="530344"/>
                  </a:cubicBezTo>
                  <a:cubicBezTo>
                    <a:pt x="1545177" y="496619"/>
                    <a:pt x="1556541" y="465483"/>
                    <a:pt x="1565809" y="470987"/>
                  </a:cubicBezTo>
                  <a:close/>
                  <a:moveTo>
                    <a:pt x="1926323" y="202166"/>
                  </a:moveTo>
                  <a:cubicBezTo>
                    <a:pt x="1918273" y="199011"/>
                    <a:pt x="1951461" y="211948"/>
                    <a:pt x="1926323" y="202166"/>
                  </a:cubicBezTo>
                  <a:close/>
                  <a:moveTo>
                    <a:pt x="1975309" y="20090"/>
                  </a:moveTo>
                  <a:cubicBezTo>
                    <a:pt x="2006309" y="34185"/>
                    <a:pt x="2138961" y="100136"/>
                    <a:pt x="2084807" y="148101"/>
                  </a:cubicBezTo>
                  <a:cubicBezTo>
                    <a:pt x="2077951" y="141053"/>
                    <a:pt x="2074871" y="132113"/>
                    <a:pt x="2075665" y="121279"/>
                  </a:cubicBezTo>
                  <a:cubicBezTo>
                    <a:pt x="2077355" y="177132"/>
                    <a:pt x="1968849" y="218680"/>
                    <a:pt x="1926323" y="202166"/>
                  </a:cubicBezTo>
                  <a:cubicBezTo>
                    <a:pt x="1918273" y="199011"/>
                    <a:pt x="1871375" y="182707"/>
                    <a:pt x="1874653" y="173451"/>
                  </a:cubicBezTo>
                  <a:cubicBezTo>
                    <a:pt x="1937351" y="167771"/>
                    <a:pt x="1970141" y="166614"/>
                    <a:pt x="2024593" y="142842"/>
                  </a:cubicBezTo>
                  <a:cubicBezTo>
                    <a:pt x="2033933" y="138739"/>
                    <a:pt x="2038205" y="61849"/>
                    <a:pt x="2072287" y="111181"/>
                  </a:cubicBezTo>
                  <a:cubicBezTo>
                    <a:pt x="2054203" y="63216"/>
                    <a:pt x="1993591" y="63532"/>
                    <a:pt x="1975309" y="20090"/>
                  </a:cubicBezTo>
                  <a:close/>
                  <a:moveTo>
                    <a:pt x="1516647" y="0"/>
                  </a:moveTo>
                  <a:cubicBezTo>
                    <a:pt x="1546257" y="3576"/>
                    <a:pt x="1701563" y="54065"/>
                    <a:pt x="1707623" y="81518"/>
                  </a:cubicBezTo>
                  <a:cubicBezTo>
                    <a:pt x="1732763" y="74576"/>
                    <a:pt x="1776879" y="132744"/>
                    <a:pt x="1763963" y="155779"/>
                  </a:cubicBezTo>
                  <a:cubicBezTo>
                    <a:pt x="1804801" y="151677"/>
                    <a:pt x="1867599" y="199116"/>
                    <a:pt x="1856767" y="242557"/>
                  </a:cubicBezTo>
                  <a:cubicBezTo>
                    <a:pt x="1842361" y="244661"/>
                    <a:pt x="1827555" y="242242"/>
                    <a:pt x="1813445" y="244661"/>
                  </a:cubicBezTo>
                  <a:cubicBezTo>
                    <a:pt x="1818911" y="260018"/>
                    <a:pt x="1874753" y="346480"/>
                    <a:pt x="1880715" y="347953"/>
                  </a:cubicBezTo>
                  <a:cubicBezTo>
                    <a:pt x="1898997" y="345849"/>
                    <a:pt x="1916883" y="354895"/>
                    <a:pt x="1907343" y="377510"/>
                  </a:cubicBezTo>
                  <a:cubicBezTo>
                    <a:pt x="1934967" y="377931"/>
                    <a:pt x="2005615" y="460712"/>
                    <a:pt x="1947189" y="460712"/>
                  </a:cubicBezTo>
                  <a:cubicBezTo>
                    <a:pt x="1894227" y="460712"/>
                    <a:pt x="1801819" y="415061"/>
                    <a:pt x="1776581" y="375722"/>
                  </a:cubicBezTo>
                  <a:cubicBezTo>
                    <a:pt x="1729185" y="316397"/>
                    <a:pt x="1699675" y="273061"/>
                    <a:pt x="1621773" y="327442"/>
                  </a:cubicBezTo>
                  <a:cubicBezTo>
                    <a:pt x="1654265" y="392552"/>
                    <a:pt x="1530557" y="389396"/>
                    <a:pt x="1495581" y="367623"/>
                  </a:cubicBezTo>
                  <a:cubicBezTo>
                    <a:pt x="1503829" y="333543"/>
                    <a:pt x="1520125" y="258545"/>
                    <a:pt x="1491309" y="233722"/>
                  </a:cubicBezTo>
                  <a:cubicBezTo>
                    <a:pt x="1530459" y="176816"/>
                    <a:pt x="1512373" y="67949"/>
                    <a:pt x="1516647" y="0"/>
                  </a:cubicBezTo>
                  <a:close/>
                </a:path>
              </a:pathLst>
            </a:custGeom>
            <a:solidFill>
              <a:schemeClr val="bg1">
                <a:lumMod val="95000"/>
              </a:schemeClr>
            </a:solidFill>
            <a:ln w="12700" cap="flat">
              <a:noFill/>
              <a:miter lim="400000"/>
            </a:ln>
            <a:effectLst/>
          </p:spPr>
          <p:txBody>
            <a:bodyPr wrap="square" lIns="26789" tIns="26789" rIns="26789" bIns="26789" numCol="1" anchor="ctr">
              <a:noAutofit/>
            </a:bodyPr>
            <a:lstStyle/>
            <a:p>
              <a:endParaRPr sz="1899" dirty="0">
                <a:latin typeface="Lato Light" panose="020F0502020204030203" pitchFamily="34" charset="0"/>
              </a:endParaRPr>
            </a:p>
          </p:txBody>
        </p:sp>
      </p:grpSp>
      <p:sp>
        <p:nvSpPr>
          <p:cNvPr id="67" name="Subtitle 2">
            <a:extLst>
              <a:ext uri="{FF2B5EF4-FFF2-40B4-BE49-F238E27FC236}">
                <a16:creationId xmlns:a16="http://schemas.microsoft.com/office/drawing/2014/main" id="{38B56E21-F867-064C-9409-27A038A444EA}"/>
              </a:ext>
            </a:extLst>
          </p:cNvPr>
          <p:cNvSpPr txBox="1">
            <a:spLocks/>
          </p:cNvSpPr>
          <p:nvPr/>
        </p:nvSpPr>
        <p:spPr>
          <a:xfrm>
            <a:off x="7305524" y="3121412"/>
            <a:ext cx="1444828" cy="415781"/>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FIP Development Goals </a:t>
            </a:r>
          </a:p>
        </p:txBody>
      </p:sp>
      <p:sp>
        <p:nvSpPr>
          <p:cNvPr id="86" name="Subtitle 2">
            <a:extLst>
              <a:ext uri="{FF2B5EF4-FFF2-40B4-BE49-F238E27FC236}">
                <a16:creationId xmlns:a16="http://schemas.microsoft.com/office/drawing/2014/main" id="{C169B170-3D46-0240-B1C0-FF6D40841E1F}"/>
              </a:ext>
            </a:extLst>
          </p:cNvPr>
          <p:cNvSpPr txBox="1">
            <a:spLocks/>
          </p:cNvSpPr>
          <p:nvPr/>
        </p:nvSpPr>
        <p:spPr>
          <a:xfrm>
            <a:off x="3725274" y="3121413"/>
            <a:ext cx="1490630" cy="415781"/>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FIP Workforce Development Hub</a:t>
            </a:r>
          </a:p>
        </p:txBody>
      </p:sp>
      <p:sp>
        <p:nvSpPr>
          <p:cNvPr id="87" name="Subtitle 2">
            <a:extLst>
              <a:ext uri="{FF2B5EF4-FFF2-40B4-BE49-F238E27FC236}">
                <a16:creationId xmlns:a16="http://schemas.microsoft.com/office/drawing/2014/main" id="{2EABBC15-E211-A247-8548-685094AB2645}"/>
              </a:ext>
            </a:extLst>
          </p:cNvPr>
          <p:cNvSpPr txBox="1">
            <a:spLocks/>
          </p:cNvSpPr>
          <p:nvPr/>
        </p:nvSpPr>
        <p:spPr>
          <a:xfrm>
            <a:off x="205549" y="3114658"/>
            <a:ext cx="1444828" cy="582493"/>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FIP Pharmaceutical Workforce Development Goals</a:t>
            </a:r>
          </a:p>
        </p:txBody>
      </p:sp>
      <p:sp>
        <p:nvSpPr>
          <p:cNvPr id="89" name="Subtitle 2">
            <a:extLst>
              <a:ext uri="{FF2B5EF4-FFF2-40B4-BE49-F238E27FC236}">
                <a16:creationId xmlns:a16="http://schemas.microsoft.com/office/drawing/2014/main" id="{7D61A465-8E05-2A48-9165-C7C6E28A7DE0}"/>
              </a:ext>
            </a:extLst>
          </p:cNvPr>
          <p:cNvSpPr txBox="1">
            <a:spLocks/>
          </p:cNvSpPr>
          <p:nvPr/>
        </p:nvSpPr>
        <p:spPr>
          <a:xfrm>
            <a:off x="5480289" y="3121413"/>
            <a:ext cx="1444828" cy="582493"/>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FIP Workforce Transformation Programme</a:t>
            </a:r>
          </a:p>
        </p:txBody>
      </p:sp>
      <p:sp>
        <p:nvSpPr>
          <p:cNvPr id="53" name="TextBox 52">
            <a:extLst>
              <a:ext uri="{FF2B5EF4-FFF2-40B4-BE49-F238E27FC236}">
                <a16:creationId xmlns:a16="http://schemas.microsoft.com/office/drawing/2014/main" id="{EE146B30-5332-6546-909C-30980DCF58DA}"/>
              </a:ext>
            </a:extLst>
          </p:cNvPr>
          <p:cNvSpPr txBox="1"/>
          <p:nvPr/>
        </p:nvSpPr>
        <p:spPr>
          <a:xfrm>
            <a:off x="588032" y="227883"/>
            <a:ext cx="5227521" cy="415498"/>
          </a:xfrm>
          <a:prstGeom prst="rect">
            <a:avLst/>
          </a:prstGeom>
          <a:noFill/>
        </p:spPr>
        <p:txBody>
          <a:bodyPr wrap="none" lIns="34290" tIns="0" rIns="0" bIns="0" rtlCol="0">
            <a:spAutoFit/>
          </a:bodyPr>
          <a:lstStyle/>
          <a:p>
            <a:pPr algn="ctr"/>
            <a:r>
              <a:rPr lang="en-US" sz="2700" b="1" dirty="0">
                <a:solidFill>
                  <a:srgbClr val="00B0F0"/>
                </a:solidFill>
                <a:latin typeface="Calibri" panose="020F0502020204030204" pitchFamily="34" charset="0"/>
                <a:cs typeface="Calibri" panose="020F0502020204030204" pitchFamily="34" charset="0"/>
              </a:rPr>
              <a:t>Workforce: From WDGs to FIP DGs…</a:t>
            </a:r>
          </a:p>
        </p:txBody>
      </p:sp>
      <p:grpSp>
        <p:nvGrpSpPr>
          <p:cNvPr id="11" name="Group 10">
            <a:extLst>
              <a:ext uri="{FF2B5EF4-FFF2-40B4-BE49-F238E27FC236}">
                <a16:creationId xmlns:a16="http://schemas.microsoft.com/office/drawing/2014/main" id="{2BB6C745-5883-4CC9-B98B-01ECA9133370}"/>
              </a:ext>
            </a:extLst>
          </p:cNvPr>
          <p:cNvGrpSpPr/>
          <p:nvPr/>
        </p:nvGrpSpPr>
        <p:grpSpPr>
          <a:xfrm>
            <a:off x="205549" y="2380596"/>
            <a:ext cx="1595162" cy="609442"/>
            <a:chOff x="1636521" y="3357008"/>
            <a:chExt cx="2126883" cy="812589"/>
          </a:xfrm>
        </p:grpSpPr>
        <p:sp>
          <p:nvSpPr>
            <p:cNvPr id="50" name="Chevron 49">
              <a:extLst>
                <a:ext uri="{FF2B5EF4-FFF2-40B4-BE49-F238E27FC236}">
                  <a16:creationId xmlns:a16="http://schemas.microsoft.com/office/drawing/2014/main" id="{EB6462FE-19A2-5349-B7C5-46FEC6A7CFBC}"/>
                </a:ext>
              </a:extLst>
            </p:cNvPr>
            <p:cNvSpPr/>
            <p:nvPr/>
          </p:nvSpPr>
          <p:spPr>
            <a:xfrm>
              <a:off x="1636521" y="3357008"/>
              <a:ext cx="2126883" cy="812589"/>
            </a:xfrm>
            <a:prstGeom prst="chevron">
              <a:avLst>
                <a:gd name="adj" fmla="val 32323"/>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dirty="0">
                <a:solidFill>
                  <a:schemeClr val="tx1"/>
                </a:solidFill>
                <a:latin typeface="Noto Sans ExtraLight" panose="020B0302040504020204" pitchFamily="34" charset="0"/>
              </a:endParaRPr>
            </a:p>
          </p:txBody>
        </p:sp>
        <p:sp>
          <p:nvSpPr>
            <p:cNvPr id="58" name="TextBox 57">
              <a:extLst>
                <a:ext uri="{FF2B5EF4-FFF2-40B4-BE49-F238E27FC236}">
                  <a16:creationId xmlns:a16="http://schemas.microsoft.com/office/drawing/2014/main" id="{304F840F-7D31-FC4A-B288-C3AED0249C97}"/>
                </a:ext>
              </a:extLst>
            </p:cNvPr>
            <p:cNvSpPr txBox="1"/>
            <p:nvPr/>
          </p:nvSpPr>
          <p:spPr>
            <a:xfrm>
              <a:off x="2341745" y="3563249"/>
              <a:ext cx="716437" cy="40010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nchor="ctr" anchorCtr="0">
              <a:spAutoFit/>
            </a:bodyPr>
            <a:lstStyle/>
            <a:p>
              <a:pPr algn="ctr"/>
              <a:r>
                <a:rPr lang="en-US" sz="1350" b="1" dirty="0">
                  <a:solidFill>
                    <a:schemeClr val="bg1"/>
                  </a:solidFill>
                  <a:latin typeface="Noto Sans" panose="020B0502040504020204" pitchFamily="34" charset="0"/>
                  <a:ea typeface="League Spartan" charset="0"/>
                  <a:cs typeface="Poppins" pitchFamily="2" charset="77"/>
                </a:rPr>
                <a:t>2016</a:t>
              </a:r>
              <a:endParaRPr lang="en-US" sz="1125" b="1" dirty="0">
                <a:solidFill>
                  <a:schemeClr val="bg1"/>
                </a:solidFill>
                <a:latin typeface="Noto Sans" panose="020B0502040504020204" pitchFamily="34" charset="0"/>
                <a:ea typeface="League Spartan" charset="0"/>
                <a:cs typeface="Poppins" pitchFamily="2" charset="77"/>
              </a:endParaRPr>
            </a:p>
          </p:txBody>
        </p:sp>
      </p:grpSp>
      <p:grpSp>
        <p:nvGrpSpPr>
          <p:cNvPr id="12" name="Group 11">
            <a:extLst>
              <a:ext uri="{FF2B5EF4-FFF2-40B4-BE49-F238E27FC236}">
                <a16:creationId xmlns:a16="http://schemas.microsoft.com/office/drawing/2014/main" id="{B833F5E4-B8E7-4045-824D-E967F4A71FE6}"/>
              </a:ext>
            </a:extLst>
          </p:cNvPr>
          <p:cNvGrpSpPr/>
          <p:nvPr/>
        </p:nvGrpSpPr>
        <p:grpSpPr>
          <a:xfrm>
            <a:off x="3766039" y="2380596"/>
            <a:ext cx="1595162" cy="609442"/>
            <a:chOff x="3969824" y="3357008"/>
            <a:chExt cx="2126883" cy="812589"/>
          </a:xfrm>
        </p:grpSpPr>
        <p:sp>
          <p:nvSpPr>
            <p:cNvPr id="39" name="Chevron 38">
              <a:extLst>
                <a:ext uri="{FF2B5EF4-FFF2-40B4-BE49-F238E27FC236}">
                  <a16:creationId xmlns:a16="http://schemas.microsoft.com/office/drawing/2014/main" id="{6663203B-A914-F04A-819A-CBCB14B04C5B}"/>
                </a:ext>
              </a:extLst>
            </p:cNvPr>
            <p:cNvSpPr/>
            <p:nvPr/>
          </p:nvSpPr>
          <p:spPr>
            <a:xfrm>
              <a:off x="3969824" y="3357008"/>
              <a:ext cx="2126883" cy="812589"/>
            </a:xfrm>
            <a:prstGeom prst="chevron">
              <a:avLst>
                <a:gd name="adj" fmla="val 32323"/>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dirty="0">
                <a:solidFill>
                  <a:schemeClr val="tx1"/>
                </a:solidFill>
                <a:latin typeface="Noto Sans ExtraLight" panose="020B0302040504020204" pitchFamily="34" charset="0"/>
              </a:endParaRPr>
            </a:p>
          </p:txBody>
        </p:sp>
        <p:sp>
          <p:nvSpPr>
            <p:cNvPr id="52" name="TextBox 51">
              <a:extLst>
                <a:ext uri="{FF2B5EF4-FFF2-40B4-BE49-F238E27FC236}">
                  <a16:creationId xmlns:a16="http://schemas.microsoft.com/office/drawing/2014/main" id="{AD691860-038D-9447-8EED-4D98A0BFCD0A}"/>
                </a:ext>
              </a:extLst>
            </p:cNvPr>
            <p:cNvSpPr txBox="1"/>
            <p:nvPr/>
          </p:nvSpPr>
          <p:spPr>
            <a:xfrm>
              <a:off x="4675047" y="3563249"/>
              <a:ext cx="716437" cy="40010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nchor="ctr" anchorCtr="0">
              <a:spAutoFit/>
            </a:bodyPr>
            <a:lstStyle/>
            <a:p>
              <a:pPr algn="ctr"/>
              <a:r>
                <a:rPr lang="en-US" sz="1350" b="1" dirty="0">
                  <a:solidFill>
                    <a:schemeClr val="bg1"/>
                  </a:solidFill>
                  <a:latin typeface="Noto Sans" panose="020B0502040504020204" pitchFamily="34" charset="0"/>
                  <a:ea typeface="League Spartan" charset="0"/>
                  <a:cs typeface="Poppins" pitchFamily="2" charset="77"/>
                </a:rPr>
                <a:t>2018</a:t>
              </a:r>
            </a:p>
          </p:txBody>
        </p:sp>
      </p:grpSp>
      <p:grpSp>
        <p:nvGrpSpPr>
          <p:cNvPr id="13" name="Group 12">
            <a:extLst>
              <a:ext uri="{FF2B5EF4-FFF2-40B4-BE49-F238E27FC236}">
                <a16:creationId xmlns:a16="http://schemas.microsoft.com/office/drawing/2014/main" id="{916DE34D-5C25-45B5-9472-7AE461C6015C}"/>
              </a:ext>
            </a:extLst>
          </p:cNvPr>
          <p:cNvGrpSpPr/>
          <p:nvPr/>
        </p:nvGrpSpPr>
        <p:grpSpPr>
          <a:xfrm>
            <a:off x="5528781" y="2380596"/>
            <a:ext cx="1595162" cy="609442"/>
            <a:chOff x="6320147" y="3357008"/>
            <a:chExt cx="2126883" cy="812589"/>
          </a:xfrm>
        </p:grpSpPr>
        <p:sp>
          <p:nvSpPr>
            <p:cNvPr id="37" name="Chevron 36">
              <a:extLst>
                <a:ext uri="{FF2B5EF4-FFF2-40B4-BE49-F238E27FC236}">
                  <a16:creationId xmlns:a16="http://schemas.microsoft.com/office/drawing/2014/main" id="{0E5E7061-099A-8449-A944-5D9023EAF88D}"/>
                </a:ext>
              </a:extLst>
            </p:cNvPr>
            <p:cNvSpPr/>
            <p:nvPr/>
          </p:nvSpPr>
          <p:spPr>
            <a:xfrm>
              <a:off x="6320147" y="3357008"/>
              <a:ext cx="2126883" cy="812589"/>
            </a:xfrm>
            <a:prstGeom prst="chevron">
              <a:avLst>
                <a:gd name="adj" fmla="val 3232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dirty="0">
                <a:solidFill>
                  <a:schemeClr val="tx1"/>
                </a:solidFill>
                <a:latin typeface="Noto Sans ExtraLight" panose="020B0302040504020204" pitchFamily="34" charset="0"/>
              </a:endParaRPr>
            </a:p>
          </p:txBody>
        </p:sp>
        <p:sp>
          <p:nvSpPr>
            <p:cNvPr id="54" name="TextBox 53">
              <a:extLst>
                <a:ext uri="{FF2B5EF4-FFF2-40B4-BE49-F238E27FC236}">
                  <a16:creationId xmlns:a16="http://schemas.microsoft.com/office/drawing/2014/main" id="{43AC1E13-67D8-6349-B896-E02C3F60D2E0}"/>
                </a:ext>
              </a:extLst>
            </p:cNvPr>
            <p:cNvSpPr txBox="1"/>
            <p:nvPr/>
          </p:nvSpPr>
          <p:spPr>
            <a:xfrm>
              <a:off x="7024034" y="3563249"/>
              <a:ext cx="716437" cy="40010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nchor="ctr" anchorCtr="0">
              <a:spAutoFit/>
            </a:bodyPr>
            <a:lstStyle/>
            <a:p>
              <a:pPr algn="ctr"/>
              <a:r>
                <a:rPr lang="en-US" sz="1350" b="1" dirty="0">
                  <a:solidFill>
                    <a:schemeClr val="bg1"/>
                  </a:solidFill>
                  <a:latin typeface="Noto Sans" panose="020B0502040504020204" pitchFamily="34" charset="0"/>
                  <a:ea typeface="League Spartan" charset="0"/>
                  <a:cs typeface="Poppins" pitchFamily="2" charset="77"/>
                </a:rPr>
                <a:t>2019</a:t>
              </a:r>
            </a:p>
          </p:txBody>
        </p:sp>
      </p:grpSp>
      <p:grpSp>
        <p:nvGrpSpPr>
          <p:cNvPr id="14" name="Group 13">
            <a:extLst>
              <a:ext uri="{FF2B5EF4-FFF2-40B4-BE49-F238E27FC236}">
                <a16:creationId xmlns:a16="http://schemas.microsoft.com/office/drawing/2014/main" id="{DEBB5A3C-BC02-4A1F-A9A4-4F2F01F488C4}"/>
              </a:ext>
            </a:extLst>
          </p:cNvPr>
          <p:cNvGrpSpPr/>
          <p:nvPr/>
        </p:nvGrpSpPr>
        <p:grpSpPr>
          <a:xfrm>
            <a:off x="7305524" y="2380596"/>
            <a:ext cx="1595162" cy="609442"/>
            <a:chOff x="8689138" y="3357008"/>
            <a:chExt cx="2126883" cy="812589"/>
          </a:xfrm>
        </p:grpSpPr>
        <p:sp>
          <p:nvSpPr>
            <p:cNvPr id="35" name="Chevron 34">
              <a:extLst>
                <a:ext uri="{FF2B5EF4-FFF2-40B4-BE49-F238E27FC236}">
                  <a16:creationId xmlns:a16="http://schemas.microsoft.com/office/drawing/2014/main" id="{4861B221-ECC5-024E-85AC-E9C5EB39F9CA}"/>
                </a:ext>
              </a:extLst>
            </p:cNvPr>
            <p:cNvSpPr/>
            <p:nvPr/>
          </p:nvSpPr>
          <p:spPr>
            <a:xfrm>
              <a:off x="8689138" y="3357008"/>
              <a:ext cx="2126883" cy="812589"/>
            </a:xfrm>
            <a:prstGeom prst="chevron">
              <a:avLst>
                <a:gd name="adj" fmla="val 3232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dirty="0">
                <a:solidFill>
                  <a:schemeClr val="tx1"/>
                </a:solidFill>
                <a:latin typeface="Noto Sans ExtraLight" panose="020B0302040504020204" pitchFamily="34" charset="0"/>
              </a:endParaRPr>
            </a:p>
          </p:txBody>
        </p:sp>
        <p:sp>
          <p:nvSpPr>
            <p:cNvPr id="56" name="TextBox 55">
              <a:extLst>
                <a:ext uri="{FF2B5EF4-FFF2-40B4-BE49-F238E27FC236}">
                  <a16:creationId xmlns:a16="http://schemas.microsoft.com/office/drawing/2014/main" id="{DA32433A-99A9-8943-9674-ED081C418DA3}"/>
                </a:ext>
              </a:extLst>
            </p:cNvPr>
            <p:cNvSpPr txBox="1"/>
            <p:nvPr/>
          </p:nvSpPr>
          <p:spPr>
            <a:xfrm>
              <a:off x="9400005" y="3563249"/>
              <a:ext cx="716437" cy="4001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nchor="ctr" anchorCtr="0">
              <a:spAutoFit/>
            </a:bodyPr>
            <a:lstStyle/>
            <a:p>
              <a:pPr algn="ctr"/>
              <a:r>
                <a:rPr lang="en-US" sz="1350" b="1" dirty="0">
                  <a:solidFill>
                    <a:schemeClr val="bg1"/>
                  </a:solidFill>
                  <a:latin typeface="Noto Sans" panose="020B0502040504020204" pitchFamily="34" charset="0"/>
                  <a:ea typeface="League Spartan" charset="0"/>
                  <a:cs typeface="Poppins" pitchFamily="2" charset="77"/>
                </a:rPr>
                <a:t>2020</a:t>
              </a:r>
              <a:endParaRPr lang="en-US" sz="1125" b="1" dirty="0">
                <a:solidFill>
                  <a:schemeClr val="bg1"/>
                </a:solidFill>
                <a:latin typeface="Noto Sans" panose="020B0502040504020204" pitchFamily="34" charset="0"/>
                <a:ea typeface="League Spartan" charset="0"/>
                <a:cs typeface="Poppins" pitchFamily="2" charset="77"/>
              </a:endParaRPr>
            </a:p>
          </p:txBody>
        </p:sp>
      </p:grpSp>
      <p:pic>
        <p:nvPicPr>
          <p:cNvPr id="38" name="Picture 37">
            <a:extLst>
              <a:ext uri="{FF2B5EF4-FFF2-40B4-BE49-F238E27FC236}">
                <a16:creationId xmlns:a16="http://schemas.microsoft.com/office/drawing/2014/main" id="{BBB1406D-4576-4454-A787-04A5B93E89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96" t="22621" r="28543" b="28925"/>
          <a:stretch/>
        </p:blipFill>
        <p:spPr>
          <a:xfrm>
            <a:off x="575031" y="946444"/>
            <a:ext cx="803175" cy="1296485"/>
          </a:xfrm>
          <a:prstGeom prst="rect">
            <a:avLst/>
          </a:prstGeom>
          <a:ln>
            <a:noFill/>
          </a:ln>
          <a:effectLst>
            <a:outerShdw blurRad="292100" dist="139700" dir="2700000" algn="tl" rotWithShape="0">
              <a:srgbClr val="333333">
                <a:alpha val="65000"/>
              </a:srgbClr>
            </a:outerShdw>
          </a:effectLst>
        </p:spPr>
      </p:pic>
      <p:pic>
        <p:nvPicPr>
          <p:cNvPr id="51" name="Content Placeholder 7" descr="A close up of a keyboard&#10;&#10;Description automatically generated">
            <a:extLst>
              <a:ext uri="{FF2B5EF4-FFF2-40B4-BE49-F238E27FC236}">
                <a16:creationId xmlns:a16="http://schemas.microsoft.com/office/drawing/2014/main" id="{8D789F73-911A-4D6A-889C-FCD4E0557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524" y="1240155"/>
            <a:ext cx="1444828" cy="984215"/>
          </a:xfrm>
          <a:prstGeom prst="rect">
            <a:avLst/>
          </a:prstGeom>
          <a:ln>
            <a:noFill/>
          </a:ln>
          <a:effectLst>
            <a:outerShdw blurRad="292100" dist="139700" dir="2700000" algn="tl" rotWithShape="0">
              <a:srgbClr val="333333">
                <a:alpha val="65000"/>
              </a:srgbClr>
            </a:outerShdw>
          </a:effectLst>
        </p:spPr>
      </p:pic>
      <p:pic>
        <p:nvPicPr>
          <p:cNvPr id="8194" name="Picture 2">
            <a:extLst>
              <a:ext uri="{FF2B5EF4-FFF2-40B4-BE49-F238E27FC236}">
                <a16:creationId xmlns:a16="http://schemas.microsoft.com/office/drawing/2014/main" id="{C64EC988-6DE9-4809-90D6-65047E411E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195"/>
          <a:stretch/>
        </p:blipFill>
        <p:spPr bwMode="auto">
          <a:xfrm>
            <a:off x="3786730" y="1383268"/>
            <a:ext cx="1367716" cy="859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3716F154-2BBA-4CE3-A018-AE79BE1476B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662"/>
          <a:stretch/>
        </p:blipFill>
        <p:spPr bwMode="auto">
          <a:xfrm>
            <a:off x="5549097" y="1383268"/>
            <a:ext cx="1375382" cy="859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9" name="Subtitle 2">
            <a:extLst>
              <a:ext uri="{FF2B5EF4-FFF2-40B4-BE49-F238E27FC236}">
                <a16:creationId xmlns:a16="http://schemas.microsoft.com/office/drawing/2014/main" id="{D0A39272-A75D-4C50-8604-E91F4CFA85C9}"/>
              </a:ext>
            </a:extLst>
          </p:cNvPr>
          <p:cNvSpPr txBox="1">
            <a:spLocks/>
          </p:cNvSpPr>
          <p:nvPr/>
        </p:nvSpPr>
        <p:spPr>
          <a:xfrm>
            <a:off x="254205" y="3792047"/>
            <a:ext cx="1444828" cy="1082630"/>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i="1" dirty="0">
                <a:solidFill>
                  <a:schemeClr val="tx1"/>
                </a:solidFill>
                <a:latin typeface="Calibri" panose="020F0502020204030204" pitchFamily="34" charset="0"/>
                <a:ea typeface="Open Sans Light" panose="020B0306030504020204" pitchFamily="34" charset="0"/>
                <a:cs typeface="Calibri" panose="020F0502020204030204" pitchFamily="34" charset="0"/>
              </a:rPr>
              <a:t>Launched in Nanjing to support the implementation of the FIP Global Vision for Education and Workforce  </a:t>
            </a:r>
          </a:p>
        </p:txBody>
      </p:sp>
      <p:sp>
        <p:nvSpPr>
          <p:cNvPr id="61" name="Subtitle 2">
            <a:extLst>
              <a:ext uri="{FF2B5EF4-FFF2-40B4-BE49-F238E27FC236}">
                <a16:creationId xmlns:a16="http://schemas.microsoft.com/office/drawing/2014/main" id="{83A7DFD0-7F62-4C8F-B06D-A0696D47BD97}"/>
              </a:ext>
            </a:extLst>
          </p:cNvPr>
          <p:cNvSpPr txBox="1">
            <a:spLocks/>
          </p:cNvSpPr>
          <p:nvPr/>
        </p:nvSpPr>
        <p:spPr>
          <a:xfrm>
            <a:off x="3725272" y="3792047"/>
            <a:ext cx="1490630" cy="915918"/>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i="1" dirty="0">
                <a:solidFill>
                  <a:schemeClr val="tx1"/>
                </a:solidFill>
                <a:latin typeface="Calibri" panose="020F0502020204030204" pitchFamily="34" charset="0"/>
                <a:ea typeface="Open Sans Light" panose="020B0306030504020204" pitchFamily="34" charset="0"/>
                <a:cs typeface="Calibri" panose="020F0502020204030204" pitchFamily="34" charset="0"/>
              </a:rPr>
              <a:t>Launched to develop evidence, tools &amp; frameworks for the FIP PWDGs implementation</a:t>
            </a:r>
          </a:p>
        </p:txBody>
      </p:sp>
      <p:sp>
        <p:nvSpPr>
          <p:cNvPr id="62" name="Subtitle 2">
            <a:extLst>
              <a:ext uri="{FF2B5EF4-FFF2-40B4-BE49-F238E27FC236}">
                <a16:creationId xmlns:a16="http://schemas.microsoft.com/office/drawing/2014/main" id="{E15A9DC7-84C2-4D73-ACD3-33445116CB00}"/>
              </a:ext>
            </a:extLst>
          </p:cNvPr>
          <p:cNvSpPr txBox="1">
            <a:spLocks/>
          </p:cNvSpPr>
          <p:nvPr/>
        </p:nvSpPr>
        <p:spPr>
          <a:xfrm>
            <a:off x="5521286" y="3792048"/>
            <a:ext cx="1444828" cy="1082630"/>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i="1" dirty="0">
                <a:solidFill>
                  <a:schemeClr val="tx1"/>
                </a:solidFill>
                <a:latin typeface="Calibri" panose="020F0502020204030204" pitchFamily="34" charset="0"/>
                <a:ea typeface="Open Sans Light" panose="020B0306030504020204" pitchFamily="34" charset="0"/>
                <a:cs typeface="Calibri" panose="020F0502020204030204" pitchFamily="34" charset="0"/>
              </a:rPr>
              <a:t>Launched to support country-level action and Member implementation of the FIP PWDGs using Hub output</a:t>
            </a:r>
          </a:p>
        </p:txBody>
      </p:sp>
      <p:sp>
        <p:nvSpPr>
          <p:cNvPr id="64" name="Subtitle 2">
            <a:extLst>
              <a:ext uri="{FF2B5EF4-FFF2-40B4-BE49-F238E27FC236}">
                <a16:creationId xmlns:a16="http://schemas.microsoft.com/office/drawing/2014/main" id="{E0C3366E-8E4C-4B3D-B15B-09648DE0B72E}"/>
              </a:ext>
            </a:extLst>
          </p:cNvPr>
          <p:cNvSpPr txBox="1">
            <a:spLocks/>
          </p:cNvSpPr>
          <p:nvPr/>
        </p:nvSpPr>
        <p:spPr>
          <a:xfrm>
            <a:off x="7319146" y="3792048"/>
            <a:ext cx="1444828" cy="1101866"/>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i="1" dirty="0">
                <a:solidFill>
                  <a:schemeClr val="tx1"/>
                </a:solidFill>
                <a:latin typeface="Calibri" panose="020F0502020204030204" pitchFamily="34" charset="0"/>
                <a:ea typeface="Open Sans Light" panose="020B0306030504020204" pitchFamily="34" charset="0"/>
                <a:cs typeface="Calibri" panose="020F0502020204030204" pitchFamily="34" charset="0"/>
              </a:rPr>
              <a:t>Launched to support the FIP Mission to advance </a:t>
            </a:r>
            <a:r>
              <a:rPr lang="en-US" sz="1800" b="1" i="1" dirty="0">
                <a:solidFill>
                  <a:schemeClr val="tx1"/>
                </a:solidFill>
                <a:latin typeface="Calibri" panose="020F0502020204030204" pitchFamily="34" charset="0"/>
                <a:ea typeface="Open Sans Light" panose="020B0306030504020204" pitchFamily="34" charset="0"/>
                <a:cs typeface="Calibri" panose="020F0502020204030204" pitchFamily="34" charset="0"/>
              </a:rPr>
              <a:t>practice, science and education</a:t>
            </a:r>
            <a:endParaRPr lang="en-US" sz="1200" b="1" i="1"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5104BF17-2CAE-4BF1-9AEB-328205071236}"/>
              </a:ext>
            </a:extLst>
          </p:cNvPr>
          <p:cNvGrpSpPr/>
          <p:nvPr/>
        </p:nvGrpSpPr>
        <p:grpSpPr>
          <a:xfrm>
            <a:off x="1997269" y="2386401"/>
            <a:ext cx="1595162" cy="609442"/>
            <a:chOff x="3969824" y="3357008"/>
            <a:chExt cx="2126883" cy="812589"/>
          </a:xfrm>
        </p:grpSpPr>
        <p:sp>
          <p:nvSpPr>
            <p:cNvPr id="77" name="Chevron 38">
              <a:extLst>
                <a:ext uri="{FF2B5EF4-FFF2-40B4-BE49-F238E27FC236}">
                  <a16:creationId xmlns:a16="http://schemas.microsoft.com/office/drawing/2014/main" id="{1E175B4B-4284-48AD-ABBA-AA09CAFB6361}"/>
                </a:ext>
              </a:extLst>
            </p:cNvPr>
            <p:cNvSpPr/>
            <p:nvPr/>
          </p:nvSpPr>
          <p:spPr>
            <a:xfrm>
              <a:off x="3969824" y="3357008"/>
              <a:ext cx="2126883" cy="812589"/>
            </a:xfrm>
            <a:prstGeom prst="chevron">
              <a:avLst>
                <a:gd name="adj" fmla="val 3232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dirty="0">
                <a:solidFill>
                  <a:schemeClr val="tx1"/>
                </a:solidFill>
                <a:latin typeface="Noto Sans ExtraLight" panose="020B0302040504020204" pitchFamily="34" charset="0"/>
              </a:endParaRPr>
            </a:p>
          </p:txBody>
        </p:sp>
        <p:sp>
          <p:nvSpPr>
            <p:cNvPr id="78" name="TextBox 77">
              <a:extLst>
                <a:ext uri="{FF2B5EF4-FFF2-40B4-BE49-F238E27FC236}">
                  <a16:creationId xmlns:a16="http://schemas.microsoft.com/office/drawing/2014/main" id="{42C99BD9-6817-4B7B-95D6-D8FCE783816C}"/>
                </a:ext>
              </a:extLst>
            </p:cNvPr>
            <p:cNvSpPr txBox="1"/>
            <p:nvPr/>
          </p:nvSpPr>
          <p:spPr>
            <a:xfrm>
              <a:off x="4675047" y="3563249"/>
              <a:ext cx="716437" cy="40010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rtlCol="0" anchor="ctr" anchorCtr="0">
              <a:spAutoFit/>
            </a:bodyPr>
            <a:lstStyle/>
            <a:p>
              <a:pPr algn="ctr"/>
              <a:r>
                <a:rPr lang="en-US" sz="1350" b="1" dirty="0">
                  <a:solidFill>
                    <a:schemeClr val="bg1"/>
                  </a:solidFill>
                  <a:latin typeface="Noto Sans" panose="020B0502040504020204" pitchFamily="34" charset="0"/>
                  <a:ea typeface="League Spartan" charset="0"/>
                  <a:cs typeface="Poppins" pitchFamily="2" charset="77"/>
                </a:rPr>
                <a:t>2017</a:t>
              </a:r>
            </a:p>
          </p:txBody>
        </p:sp>
      </p:grpSp>
      <p:sp>
        <p:nvSpPr>
          <p:cNvPr id="79" name="Subtitle 2">
            <a:extLst>
              <a:ext uri="{FF2B5EF4-FFF2-40B4-BE49-F238E27FC236}">
                <a16:creationId xmlns:a16="http://schemas.microsoft.com/office/drawing/2014/main" id="{E9A310DC-7911-4061-B698-C24AFC4495C6}"/>
              </a:ext>
            </a:extLst>
          </p:cNvPr>
          <p:cNvSpPr txBox="1">
            <a:spLocks/>
          </p:cNvSpPr>
          <p:nvPr/>
        </p:nvSpPr>
        <p:spPr>
          <a:xfrm>
            <a:off x="2042235" y="3114657"/>
            <a:ext cx="1444828" cy="582493"/>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FIP Nanjing Report on Workforce &amp; Education</a:t>
            </a:r>
          </a:p>
        </p:txBody>
      </p:sp>
      <p:sp>
        <p:nvSpPr>
          <p:cNvPr id="80" name="Subtitle 2">
            <a:extLst>
              <a:ext uri="{FF2B5EF4-FFF2-40B4-BE49-F238E27FC236}">
                <a16:creationId xmlns:a16="http://schemas.microsoft.com/office/drawing/2014/main" id="{D381239D-28B3-415B-B5FE-EADA54E0BB1E}"/>
              </a:ext>
            </a:extLst>
          </p:cNvPr>
          <p:cNvSpPr txBox="1">
            <a:spLocks/>
          </p:cNvSpPr>
          <p:nvPr/>
        </p:nvSpPr>
        <p:spPr>
          <a:xfrm>
            <a:off x="2042234" y="3791205"/>
            <a:ext cx="1444828" cy="1082630"/>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i="1" dirty="0">
                <a:solidFill>
                  <a:schemeClr val="tx1"/>
                </a:solidFill>
                <a:latin typeface="Calibri" panose="020F0502020204030204" pitchFamily="34" charset="0"/>
                <a:ea typeface="Open Sans Light" panose="020B0306030504020204" pitchFamily="34" charset="0"/>
                <a:cs typeface="Calibri" panose="020F0502020204030204" pitchFamily="34" charset="0"/>
              </a:rPr>
              <a:t>Launched to confirm commitment to action by FIP to support Members implement the PWDGs</a:t>
            </a:r>
          </a:p>
        </p:txBody>
      </p:sp>
      <p:pic>
        <p:nvPicPr>
          <p:cNvPr id="16" name="Picture 15">
            <a:extLst>
              <a:ext uri="{FF2B5EF4-FFF2-40B4-BE49-F238E27FC236}">
                <a16:creationId xmlns:a16="http://schemas.microsoft.com/office/drawing/2014/main" id="{303F4577-4CE2-46EF-B692-05F8CF6F9346}"/>
              </a:ext>
            </a:extLst>
          </p:cNvPr>
          <p:cNvPicPr>
            <a:picLocks noChangeAspect="1"/>
          </p:cNvPicPr>
          <p:nvPr/>
        </p:nvPicPr>
        <p:blipFill>
          <a:blip r:embed="rId7"/>
          <a:stretch>
            <a:fillRect/>
          </a:stretch>
        </p:blipFill>
        <p:spPr>
          <a:xfrm>
            <a:off x="2317042" y="980585"/>
            <a:ext cx="891554" cy="1266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404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7C8D4-7E2C-384D-BA31-3CA7CDA6EE9E}"/>
              </a:ext>
            </a:extLst>
          </p:cNvPr>
          <p:cNvSpPr txBox="1"/>
          <p:nvPr/>
        </p:nvSpPr>
        <p:spPr>
          <a:xfrm>
            <a:off x="567134" y="302895"/>
            <a:ext cx="8033994" cy="415498"/>
          </a:xfrm>
          <a:prstGeom prst="rect">
            <a:avLst/>
          </a:prstGeom>
          <a:noFill/>
        </p:spPr>
        <p:txBody>
          <a:bodyPr wrap="none" lIns="34290" tIns="0" rIns="0" bIns="0" rtlCol="0">
            <a:spAutoFit/>
          </a:bodyPr>
          <a:lstStyle/>
          <a:p>
            <a:pPr algn="ctr"/>
            <a:r>
              <a:rPr lang="en-US" sz="2700" b="1" dirty="0">
                <a:solidFill>
                  <a:srgbClr val="00B0F0"/>
                </a:solidFill>
                <a:latin typeface="Calibri" panose="020F0502020204030204" pitchFamily="34" charset="0"/>
                <a:cs typeface="Calibri" panose="020F0502020204030204" pitchFamily="34" charset="0"/>
              </a:rPr>
              <a:t>From WDGs to FIP DGs…R&amp;E priorities…CV19 adjacency</a:t>
            </a:r>
          </a:p>
        </p:txBody>
      </p:sp>
      <p:pic>
        <p:nvPicPr>
          <p:cNvPr id="3" name="Picture 2" descr="WDGs block.png">
            <a:extLst>
              <a:ext uri="{FF2B5EF4-FFF2-40B4-BE49-F238E27FC236}">
                <a16:creationId xmlns:a16="http://schemas.microsoft.com/office/drawing/2014/main" id="{95939963-8D05-C940-8574-8CDC2608C4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25" t="18081" r="22175" b="24382"/>
          <a:stretch/>
        </p:blipFill>
        <p:spPr>
          <a:xfrm>
            <a:off x="3193264" y="953167"/>
            <a:ext cx="2746286" cy="3582454"/>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915C2141-F575-E447-BEBA-97D32E805D59}"/>
              </a:ext>
            </a:extLst>
          </p:cNvPr>
          <p:cNvGrpSpPr/>
          <p:nvPr/>
        </p:nvGrpSpPr>
        <p:grpSpPr>
          <a:xfrm>
            <a:off x="1125157" y="1243011"/>
            <a:ext cx="4575558" cy="646331"/>
            <a:chOff x="857263" y="1657347"/>
            <a:chExt cx="6100744" cy="861775"/>
          </a:xfrm>
        </p:grpSpPr>
        <p:sp>
          <p:nvSpPr>
            <p:cNvPr id="5" name="Rounded Rectangle 4">
              <a:extLst>
                <a:ext uri="{FF2B5EF4-FFF2-40B4-BE49-F238E27FC236}">
                  <a16:creationId xmlns:a16="http://schemas.microsoft.com/office/drawing/2014/main" id="{42625507-94D6-C44D-857E-5DBC5C191D37}"/>
                </a:ext>
              </a:extLst>
            </p:cNvPr>
            <p:cNvSpPr/>
            <p:nvPr/>
          </p:nvSpPr>
          <p:spPr>
            <a:xfrm>
              <a:off x="3986221" y="1657350"/>
              <a:ext cx="2971786" cy="81438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384C6414-210F-3E43-B37D-E9981D28C932}"/>
                </a:ext>
              </a:extLst>
            </p:cNvPr>
            <p:cNvSpPr txBox="1"/>
            <p:nvPr/>
          </p:nvSpPr>
          <p:spPr>
            <a:xfrm>
              <a:off x="857263" y="1657347"/>
              <a:ext cx="2986087" cy="861775"/>
            </a:xfrm>
            <a:prstGeom prst="rect">
              <a:avLst/>
            </a:prstGeom>
            <a:noFill/>
          </p:spPr>
          <p:txBody>
            <a:bodyPr wrap="square" rtlCol="0">
              <a:spAutoFit/>
            </a:bodyPr>
            <a:lstStyle/>
            <a:p>
              <a:r>
                <a:rPr lang="en-US" b="1" dirty="0">
                  <a:solidFill>
                    <a:srgbClr val="FF0000"/>
                  </a:solidFill>
                </a:rPr>
                <a:t>Academic systems focus</a:t>
              </a:r>
            </a:p>
          </p:txBody>
        </p:sp>
      </p:grpSp>
      <p:grpSp>
        <p:nvGrpSpPr>
          <p:cNvPr id="12" name="Group 11">
            <a:extLst>
              <a:ext uri="{FF2B5EF4-FFF2-40B4-BE49-F238E27FC236}">
                <a16:creationId xmlns:a16="http://schemas.microsoft.com/office/drawing/2014/main" id="{F2C42036-E913-0E4E-905F-C6555BE6582B}"/>
              </a:ext>
            </a:extLst>
          </p:cNvPr>
          <p:cNvGrpSpPr/>
          <p:nvPr/>
        </p:nvGrpSpPr>
        <p:grpSpPr>
          <a:xfrm>
            <a:off x="3479015" y="1828801"/>
            <a:ext cx="4618442" cy="646331"/>
            <a:chOff x="3995741" y="2438401"/>
            <a:chExt cx="6157922" cy="861775"/>
          </a:xfrm>
        </p:grpSpPr>
        <p:sp>
          <p:nvSpPr>
            <p:cNvPr id="6" name="Rounded Rectangle 5">
              <a:extLst>
                <a:ext uri="{FF2B5EF4-FFF2-40B4-BE49-F238E27FC236}">
                  <a16:creationId xmlns:a16="http://schemas.microsoft.com/office/drawing/2014/main" id="{2CD975FE-1F04-E744-8A8E-2E61D5968850}"/>
                </a:ext>
              </a:extLst>
            </p:cNvPr>
            <p:cNvSpPr/>
            <p:nvPr/>
          </p:nvSpPr>
          <p:spPr>
            <a:xfrm>
              <a:off x="3995741" y="2452696"/>
              <a:ext cx="2971786" cy="814388"/>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5C30ABDD-D9C7-594C-9482-A0CEA3829E0E}"/>
                </a:ext>
              </a:extLst>
            </p:cNvPr>
            <p:cNvSpPr txBox="1"/>
            <p:nvPr/>
          </p:nvSpPr>
          <p:spPr>
            <a:xfrm>
              <a:off x="7167577" y="2438401"/>
              <a:ext cx="2986086" cy="861775"/>
            </a:xfrm>
            <a:prstGeom prst="rect">
              <a:avLst/>
            </a:prstGeom>
            <a:noFill/>
          </p:spPr>
          <p:txBody>
            <a:bodyPr wrap="square" rtlCol="0">
              <a:spAutoFit/>
            </a:bodyPr>
            <a:lstStyle/>
            <a:p>
              <a:r>
                <a:rPr lang="en-US" b="1" dirty="0">
                  <a:solidFill>
                    <a:srgbClr val="7030A0"/>
                  </a:solidFill>
                </a:rPr>
                <a:t>Key workforce challenges</a:t>
              </a:r>
            </a:p>
          </p:txBody>
        </p:sp>
      </p:grpSp>
      <p:grpSp>
        <p:nvGrpSpPr>
          <p:cNvPr id="13" name="Group 12">
            <a:extLst>
              <a:ext uri="{FF2B5EF4-FFF2-40B4-BE49-F238E27FC236}">
                <a16:creationId xmlns:a16="http://schemas.microsoft.com/office/drawing/2014/main" id="{26E77CA9-A969-B147-BB28-F165609C2C23}"/>
              </a:ext>
            </a:extLst>
          </p:cNvPr>
          <p:cNvGrpSpPr/>
          <p:nvPr/>
        </p:nvGrpSpPr>
        <p:grpSpPr>
          <a:xfrm>
            <a:off x="1185877" y="3018246"/>
            <a:ext cx="4521978" cy="646331"/>
            <a:chOff x="938223" y="4024327"/>
            <a:chExt cx="6029304" cy="861775"/>
          </a:xfrm>
        </p:grpSpPr>
        <p:sp>
          <p:nvSpPr>
            <p:cNvPr id="7" name="Rounded Rectangle 6">
              <a:extLst>
                <a:ext uri="{FF2B5EF4-FFF2-40B4-BE49-F238E27FC236}">
                  <a16:creationId xmlns:a16="http://schemas.microsoft.com/office/drawing/2014/main" id="{D76C02D9-BA5B-E848-B44D-D7017D7D5E1E}"/>
                </a:ext>
              </a:extLst>
            </p:cNvPr>
            <p:cNvSpPr/>
            <p:nvPr/>
          </p:nvSpPr>
          <p:spPr>
            <a:xfrm>
              <a:off x="3995741" y="4038598"/>
              <a:ext cx="2971786" cy="814388"/>
            </a:xfrm>
            <a:prstGeom prst="roundRect">
              <a:avLst/>
            </a:prstGeom>
            <a:noFill/>
            <a:ln w="508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1208E6F6-D80E-B848-8A1E-FF8C2FF0F27B}"/>
                </a:ext>
              </a:extLst>
            </p:cNvPr>
            <p:cNvSpPr txBox="1"/>
            <p:nvPr/>
          </p:nvSpPr>
          <p:spPr>
            <a:xfrm>
              <a:off x="938223" y="4024327"/>
              <a:ext cx="2986087" cy="861775"/>
            </a:xfrm>
            <a:prstGeom prst="rect">
              <a:avLst/>
            </a:prstGeom>
            <a:noFill/>
          </p:spPr>
          <p:txBody>
            <a:bodyPr wrap="square" rtlCol="0">
              <a:spAutoFit/>
            </a:bodyPr>
            <a:lstStyle/>
            <a:p>
              <a:r>
                <a:rPr lang="en-US" b="1" dirty="0">
                  <a:solidFill>
                    <a:schemeClr val="accent1">
                      <a:lumMod val="60000"/>
                      <a:lumOff val="40000"/>
                    </a:schemeClr>
                  </a:solidFill>
                </a:rPr>
                <a:t>Evidence and data</a:t>
              </a:r>
            </a:p>
            <a:p>
              <a:r>
                <a:rPr lang="en-US" b="1" dirty="0">
                  <a:solidFill>
                    <a:schemeClr val="accent1">
                      <a:lumMod val="60000"/>
                      <a:lumOff val="40000"/>
                    </a:schemeClr>
                  </a:solidFill>
                </a:rPr>
                <a:t>focus</a:t>
              </a:r>
            </a:p>
          </p:txBody>
        </p:sp>
      </p:grpSp>
    </p:spTree>
    <p:extLst>
      <p:ext uri="{BB962C8B-B14F-4D97-AF65-F5344CB8AC3E}">
        <p14:creationId xmlns:p14="http://schemas.microsoft.com/office/powerpoint/2010/main" val="8061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BD39-9E19-48FB-AA7F-5A9D4DDB72F3}"/>
              </a:ext>
            </a:extLst>
          </p:cNvPr>
          <p:cNvSpPr>
            <a:spLocks noGrp="1"/>
          </p:cNvSpPr>
          <p:nvPr>
            <p:ph type="title"/>
          </p:nvPr>
        </p:nvSpPr>
        <p:spPr>
          <a:xfrm>
            <a:off x="329269" y="140986"/>
            <a:ext cx="7992000" cy="884594"/>
          </a:xfrm>
        </p:spPr>
        <p:txBody>
          <a:bodyPr>
            <a:normAutofit/>
          </a:bodyPr>
          <a:lstStyle/>
          <a:p>
            <a:r>
              <a:rPr lang="en-US" b="1" dirty="0"/>
              <a:t>Global imperative for “One FIP” goals</a:t>
            </a:r>
            <a:br>
              <a:rPr lang="en-US" dirty="0"/>
            </a:br>
            <a:endParaRPr lang="en-US" dirty="0"/>
          </a:p>
        </p:txBody>
      </p:sp>
      <p:sp>
        <p:nvSpPr>
          <p:cNvPr id="3" name="Content Placeholder 2">
            <a:extLst>
              <a:ext uri="{FF2B5EF4-FFF2-40B4-BE49-F238E27FC236}">
                <a16:creationId xmlns:a16="http://schemas.microsoft.com/office/drawing/2014/main" id="{93087099-EBBD-4B0C-9D72-C4629564C532}"/>
              </a:ext>
            </a:extLst>
          </p:cNvPr>
          <p:cNvSpPr>
            <a:spLocks noGrp="1"/>
          </p:cNvSpPr>
          <p:nvPr>
            <p:ph idx="1"/>
          </p:nvPr>
        </p:nvSpPr>
        <p:spPr>
          <a:xfrm>
            <a:off x="324000" y="1100591"/>
            <a:ext cx="4615903" cy="3240000"/>
          </a:xfrm>
        </p:spPr>
        <p:txBody>
          <a:bodyPr>
            <a:normAutofit fontScale="92500"/>
          </a:bodyPr>
          <a:lstStyle/>
          <a:p>
            <a:pPr marL="0" indent="0">
              <a:lnSpc>
                <a:spcPct val="120000"/>
              </a:lnSpc>
              <a:buNone/>
            </a:pPr>
            <a:r>
              <a:rPr lang="en-US" sz="1500" dirty="0">
                <a:latin typeface="Calibri" panose="020F0502020204030204" pitchFamily="34" charset="0"/>
                <a:cs typeface="Calibri" panose="020F0502020204030204" pitchFamily="34" charset="0"/>
              </a:rPr>
              <a:t>We believe it is imperative to bring science, practice and workforce &amp; education together into one transformative framework to more clearly set out the goals for development.</a:t>
            </a:r>
          </a:p>
          <a:p>
            <a:pPr>
              <a:lnSpc>
                <a:spcPct val="120000"/>
              </a:lnSpc>
            </a:pPr>
            <a:endParaRPr lang="en-US" sz="1500" dirty="0">
              <a:latin typeface="Calibri" panose="020F0502020204030204" pitchFamily="34" charset="0"/>
              <a:cs typeface="Calibri" panose="020F0502020204030204" pitchFamily="34" charset="0"/>
            </a:endParaRPr>
          </a:p>
          <a:p>
            <a:pPr marL="0" indent="0">
              <a:lnSpc>
                <a:spcPct val="120000"/>
              </a:lnSpc>
              <a:buNone/>
            </a:pPr>
            <a:r>
              <a:rPr lang="en-US" sz="1500" dirty="0">
                <a:latin typeface="Calibri" panose="020F0502020204030204" pitchFamily="34" charset="0"/>
                <a:cs typeface="Calibri" panose="020F0502020204030204" pitchFamily="34" charset="0"/>
              </a:rPr>
              <a:t>Together with the existing goals for workforce &amp; education, new goals for practice and science will be core elements of the integrated FIP Development Goals. </a:t>
            </a: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r>
              <a:rPr lang="en-US" sz="1500" b="1" i="1" dirty="0">
                <a:latin typeface="Calibri" panose="020F0502020204030204" pitchFamily="34" charset="0"/>
                <a:cs typeface="Calibri" panose="020F0502020204030204" pitchFamily="34" charset="0"/>
              </a:rPr>
              <a:t>FIP believes that we can have no pharmaceutical care without a pharmaceutical workforce, and we can have no pharmaceutical care without a scientific foundation for the next decade.</a:t>
            </a:r>
          </a:p>
        </p:txBody>
      </p:sp>
      <p:sp>
        <p:nvSpPr>
          <p:cNvPr id="5" name="Text Placeholder 4">
            <a:extLst>
              <a:ext uri="{FF2B5EF4-FFF2-40B4-BE49-F238E27FC236}">
                <a16:creationId xmlns:a16="http://schemas.microsoft.com/office/drawing/2014/main" id="{6809DC0C-3887-40FB-8028-AB06ECCF73E4}"/>
              </a:ext>
            </a:extLst>
          </p:cNvPr>
          <p:cNvSpPr>
            <a:spLocks noGrp="1"/>
          </p:cNvSpPr>
          <p:nvPr>
            <p:ph type="body" idx="13"/>
          </p:nvPr>
        </p:nvSpPr>
        <p:spPr>
          <a:xfrm>
            <a:off x="318553" y="636444"/>
            <a:ext cx="7992000" cy="324000"/>
          </a:xfrm>
        </p:spPr>
        <p:txBody>
          <a:bodyPr/>
          <a:lstStyle/>
          <a:p>
            <a:r>
              <a:rPr lang="en-US" dirty="0"/>
              <a:t>Bringing practice, science and workforce together </a:t>
            </a:r>
          </a:p>
        </p:txBody>
      </p:sp>
      <p:graphicFrame>
        <p:nvGraphicFramePr>
          <p:cNvPr id="6" name="Diagram 5">
            <a:extLst>
              <a:ext uri="{FF2B5EF4-FFF2-40B4-BE49-F238E27FC236}">
                <a16:creationId xmlns:a16="http://schemas.microsoft.com/office/drawing/2014/main" id="{1EC4A1F6-3EEE-4420-A13C-7654EEA0721C}"/>
              </a:ext>
            </a:extLst>
          </p:cNvPr>
          <p:cNvGraphicFramePr>
            <a:graphicFrameLocks noChangeAspect="1"/>
          </p:cNvGraphicFramePr>
          <p:nvPr/>
        </p:nvGraphicFramePr>
        <p:xfrm>
          <a:off x="4765391" y="1266892"/>
          <a:ext cx="4293000" cy="2982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6658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F22EDB-B52D-064B-922A-144998E32E3D}"/>
              </a:ext>
            </a:extLst>
          </p:cNvPr>
          <p:cNvSpPr>
            <a:spLocks noGrp="1"/>
          </p:cNvSpPr>
          <p:nvPr>
            <p:ph type="body" idx="1"/>
          </p:nvPr>
        </p:nvSpPr>
        <p:spPr>
          <a:xfrm>
            <a:off x="583977" y="1167999"/>
            <a:ext cx="8159973" cy="3707607"/>
          </a:xfrm>
        </p:spPr>
        <p:txBody>
          <a:bodyPr/>
          <a:lstStyle/>
          <a:p>
            <a:pPr>
              <a:lnSpc>
                <a:spcPct val="100000"/>
              </a:lnSpc>
            </a:pPr>
            <a:r>
              <a:rPr lang="en-US" sz="2100" dirty="0">
                <a:solidFill>
                  <a:schemeClr val="tx1"/>
                </a:solidFill>
              </a:rPr>
              <a:t>Outreach to more Regions, especially LMIC nations</a:t>
            </a:r>
          </a:p>
          <a:p>
            <a:pPr>
              <a:lnSpc>
                <a:spcPct val="100000"/>
              </a:lnSpc>
            </a:pPr>
            <a:endParaRPr lang="en-US" sz="2100" dirty="0">
              <a:solidFill>
                <a:schemeClr val="tx1"/>
              </a:solidFill>
            </a:endParaRPr>
          </a:p>
          <a:p>
            <a:pPr>
              <a:lnSpc>
                <a:spcPct val="100000"/>
              </a:lnSpc>
            </a:pPr>
            <a:r>
              <a:rPr lang="en-US" sz="2100" dirty="0">
                <a:solidFill>
                  <a:schemeClr val="tx1"/>
                </a:solidFill>
              </a:rPr>
              <a:t>Continue the upward trend in IT/digital evaluation of learning and provision effectiveness</a:t>
            </a:r>
          </a:p>
          <a:p>
            <a:pPr>
              <a:lnSpc>
                <a:spcPct val="100000"/>
              </a:lnSpc>
            </a:pPr>
            <a:endParaRPr lang="en-US" sz="2100" dirty="0">
              <a:solidFill>
                <a:schemeClr val="tx1"/>
              </a:solidFill>
            </a:endParaRPr>
          </a:p>
          <a:p>
            <a:pPr>
              <a:lnSpc>
                <a:spcPct val="100000"/>
              </a:lnSpc>
            </a:pPr>
            <a:r>
              <a:rPr lang="en-US" sz="2100" dirty="0">
                <a:solidFill>
                  <a:schemeClr val="tx1"/>
                </a:solidFill>
              </a:rPr>
              <a:t>Focus more on experiential learning</a:t>
            </a:r>
          </a:p>
          <a:p>
            <a:pPr>
              <a:lnSpc>
                <a:spcPct val="100000"/>
              </a:lnSpc>
            </a:pPr>
            <a:endParaRPr lang="en-US" sz="2100" dirty="0">
              <a:solidFill>
                <a:schemeClr val="tx1"/>
              </a:solidFill>
            </a:endParaRPr>
          </a:p>
          <a:p>
            <a:pPr>
              <a:lnSpc>
                <a:spcPct val="100000"/>
              </a:lnSpc>
            </a:pPr>
            <a:r>
              <a:rPr lang="en-US" sz="2100" dirty="0">
                <a:solidFill>
                  <a:schemeClr val="tx1"/>
                </a:solidFill>
              </a:rPr>
              <a:t>Focus more on outcomes</a:t>
            </a:r>
          </a:p>
          <a:p>
            <a:pPr>
              <a:lnSpc>
                <a:spcPct val="100000"/>
              </a:lnSpc>
            </a:pPr>
            <a:endParaRPr lang="en-US" sz="2100" dirty="0">
              <a:solidFill>
                <a:schemeClr val="tx1"/>
              </a:solidFill>
            </a:endParaRPr>
          </a:p>
          <a:p>
            <a:pPr>
              <a:lnSpc>
                <a:spcPct val="100000"/>
              </a:lnSpc>
            </a:pPr>
            <a:r>
              <a:rPr lang="en-US" sz="2100" dirty="0">
                <a:solidFill>
                  <a:schemeClr val="tx1"/>
                </a:solidFill>
              </a:rPr>
              <a:t>Workforce is now a much more complex and integrated challenge…</a:t>
            </a:r>
          </a:p>
        </p:txBody>
      </p:sp>
      <p:sp>
        <p:nvSpPr>
          <p:cNvPr id="6" name="Title 1">
            <a:extLst>
              <a:ext uri="{FF2B5EF4-FFF2-40B4-BE49-F238E27FC236}">
                <a16:creationId xmlns:a16="http://schemas.microsoft.com/office/drawing/2014/main" id="{B85CFD02-D864-A840-BE4D-C9443C5AC018}"/>
              </a:ext>
            </a:extLst>
          </p:cNvPr>
          <p:cNvSpPr txBox="1">
            <a:spLocks/>
          </p:cNvSpPr>
          <p:nvPr/>
        </p:nvSpPr>
        <p:spPr>
          <a:xfrm>
            <a:off x="583977" y="275997"/>
            <a:ext cx="7892083" cy="634831"/>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defTabSz="914378">
              <a:defRPr/>
            </a:pPr>
            <a:r>
              <a:rPr lang="en-GB" sz="2400" b="1" dirty="0">
                <a:solidFill>
                  <a:schemeClr val="tx2"/>
                </a:solidFill>
                <a:latin typeface="Arial" panose="020B0604020202020204"/>
              </a:rPr>
              <a:t>Research urgencies in pharmaceutical education…</a:t>
            </a:r>
          </a:p>
        </p:txBody>
      </p:sp>
    </p:spTree>
    <p:extLst>
      <p:ext uri="{BB962C8B-B14F-4D97-AF65-F5344CB8AC3E}">
        <p14:creationId xmlns:p14="http://schemas.microsoft.com/office/powerpoint/2010/main" val="3107599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A885B-F203-2241-86EF-0B78DFFF594F}"/>
              </a:ext>
            </a:extLst>
          </p:cNvPr>
          <p:cNvSpPr>
            <a:spLocks noGrp="1"/>
          </p:cNvSpPr>
          <p:nvPr>
            <p:ph type="ctrTitle"/>
          </p:nvPr>
        </p:nvSpPr>
        <p:spPr/>
        <p:txBody>
          <a:bodyPr/>
          <a:lstStyle/>
          <a:p>
            <a:r>
              <a:rPr lang="en-US" dirty="0"/>
              <a:t>Q&amp;A</a:t>
            </a:r>
          </a:p>
        </p:txBody>
      </p:sp>
    </p:spTree>
    <p:extLst>
      <p:ext uri="{BB962C8B-B14F-4D97-AF65-F5344CB8AC3E}">
        <p14:creationId xmlns:p14="http://schemas.microsoft.com/office/powerpoint/2010/main" val="2367874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1" y="497152"/>
            <a:ext cx="7992000" cy="324000"/>
          </a:xfrm>
        </p:spPr>
        <p:txBody>
          <a:bodyPr/>
          <a:lstStyle/>
          <a:p>
            <a:r>
              <a:rPr lang="en-GB" b="1">
                <a:solidFill>
                  <a:schemeClr val="tx2"/>
                </a:solidFill>
              </a:rPr>
              <a:t>Question Time </a:t>
            </a:r>
          </a:p>
        </p:txBody>
      </p:sp>
      <p:sp>
        <p:nvSpPr>
          <p:cNvPr id="7" name="Footer Placeholder 1"/>
          <p:cNvSpPr>
            <a:spLocks noGrp="1"/>
          </p:cNvSpPr>
          <p:nvPr>
            <p:ph type="ftr" sz="quarter" idx="11"/>
          </p:nvPr>
        </p:nvSpPr>
        <p:spPr>
          <a:xfrm>
            <a:off x="2841361" y="4599672"/>
            <a:ext cx="5791651" cy="420687"/>
          </a:xfrm>
        </p:spPr>
        <p:txBody>
          <a:bodyPr/>
          <a:lstStyle/>
          <a:p>
            <a:pPr>
              <a:defRPr/>
            </a:pPr>
            <a:r>
              <a:rPr lang="en-GB" sz="1000">
                <a:solidFill>
                  <a:schemeClr val="tx1"/>
                </a:solidFill>
              </a:rPr>
              <a:t>©FIP: All the information in this video are confidential and cannot be copied, downloaded or reproduced without the formal approval of FIP (International Pharmaceutical Federation). </a:t>
            </a:r>
            <a:endParaRPr lang="en-US" sz="1000">
              <a:solidFill>
                <a:schemeClr val="tx1"/>
              </a:solidFill>
            </a:endParaRPr>
          </a:p>
        </p:txBody>
      </p:sp>
      <p:sp>
        <p:nvSpPr>
          <p:cNvPr id="6" name="Subtitle 5"/>
          <p:cNvSpPr>
            <a:spLocks noGrp="1"/>
          </p:cNvSpPr>
          <p:nvPr>
            <p:ph type="subTitle" idx="14"/>
          </p:nvPr>
        </p:nvSpPr>
        <p:spPr>
          <a:xfrm>
            <a:off x="575731" y="1217110"/>
            <a:ext cx="7992000" cy="324000"/>
          </a:xfrm>
        </p:spPr>
        <p:txBody>
          <a:bodyPr/>
          <a:lstStyle/>
          <a:p>
            <a:r>
              <a:rPr lang="en-GB" dirty="0"/>
              <a:t>Please use the chat board to log your questions &amp; comments. </a:t>
            </a:r>
          </a:p>
          <a:p>
            <a:endParaRPr lang="en-GB" dirty="0"/>
          </a:p>
          <a:p>
            <a:r>
              <a:rPr lang="en-GB" dirty="0">
                <a:solidFill>
                  <a:schemeClr val="tx1"/>
                </a:solidFill>
              </a:rPr>
              <a:t>Today’s question(s):</a:t>
            </a:r>
          </a:p>
          <a:p>
            <a:endParaRPr lang="en-GB" b="1" i="0">
              <a:solidFill>
                <a:schemeClr val="tx1"/>
              </a:solidFill>
            </a:endParaRPr>
          </a:p>
        </p:txBody>
      </p:sp>
    </p:spTree>
    <p:extLst>
      <p:ext uri="{BB962C8B-B14F-4D97-AF65-F5344CB8AC3E}">
        <p14:creationId xmlns:p14="http://schemas.microsoft.com/office/powerpoint/2010/main" val="1072282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Thank you for participating!</a:t>
            </a:r>
          </a:p>
        </p:txBody>
      </p:sp>
      <p:sp>
        <p:nvSpPr>
          <p:cNvPr id="4" name="Text Placeholder 3"/>
          <p:cNvSpPr>
            <a:spLocks noGrp="1"/>
          </p:cNvSpPr>
          <p:nvPr>
            <p:ph type="body" idx="13"/>
          </p:nvPr>
        </p:nvSpPr>
        <p:spPr>
          <a:xfrm>
            <a:off x="868187" y="2155500"/>
            <a:ext cx="7407625" cy="1800000"/>
          </a:xfrm>
        </p:spPr>
        <p:txBody>
          <a:bodyPr/>
          <a:lstStyle/>
          <a:p>
            <a:pPr>
              <a:lnSpc>
                <a:spcPct val="100000"/>
              </a:lnSpc>
            </a:pPr>
            <a:r>
              <a:rPr lang="en-GB" sz="2400" i="0" dirty="0"/>
              <a:t>Please provide your feedback through the 4-question survey that will appear to you at the end of the event</a:t>
            </a:r>
          </a:p>
        </p:txBody>
      </p:sp>
    </p:spTree>
    <p:extLst>
      <p:ext uri="{BB962C8B-B14F-4D97-AF65-F5344CB8AC3E}">
        <p14:creationId xmlns:p14="http://schemas.microsoft.com/office/powerpoint/2010/main" val="1655757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F426248-5CB0-6247-A30E-6D5678CF2DF5}"/>
              </a:ext>
            </a:extLst>
          </p:cNvPr>
          <p:cNvSpPr>
            <a:spLocks noGrp="1"/>
          </p:cNvSpPr>
          <p:nvPr>
            <p:ph type="ctrTitle"/>
          </p:nvPr>
        </p:nvSpPr>
        <p:spPr/>
        <p:txBody>
          <a:bodyPr/>
          <a:lstStyle/>
          <a:p>
            <a:br>
              <a:rPr lang="en-GB" b="0" dirty="0"/>
            </a:br>
            <a:br>
              <a:rPr lang="en-GB" b="0" dirty="0"/>
            </a:br>
            <a:endParaRPr lang="nl-NL" dirty="0"/>
          </a:p>
        </p:txBody>
      </p:sp>
      <p:sp>
        <p:nvSpPr>
          <p:cNvPr id="7" name="Ondertitel 6">
            <a:extLst>
              <a:ext uri="{FF2B5EF4-FFF2-40B4-BE49-F238E27FC236}">
                <a16:creationId xmlns:a16="http://schemas.microsoft.com/office/drawing/2014/main" id="{5E302FBD-922E-4F40-A978-A0ABD2F6F4CE}"/>
              </a:ext>
            </a:extLst>
          </p:cNvPr>
          <p:cNvSpPr>
            <a:spLocks noGrp="1"/>
          </p:cNvSpPr>
          <p:nvPr>
            <p:ph type="subTitle" idx="1"/>
          </p:nvPr>
        </p:nvSpPr>
        <p:spPr>
          <a:xfrm>
            <a:off x="2709396" y="257580"/>
            <a:ext cx="4932000" cy="1522809"/>
          </a:xfrm>
        </p:spPr>
        <p:txBody>
          <a:bodyPr/>
          <a:lstStyle/>
          <a:p>
            <a:r>
              <a:rPr lang="en-GB" sz="2400" b="1" cap="all" dirty="0"/>
              <a:t>LIVING AND LEARNING THROUGH THE</a:t>
            </a:r>
            <a:br>
              <a:rPr lang="en-GB" sz="2400" b="1" cap="all" dirty="0"/>
            </a:br>
            <a:endParaRPr lang="en-GB" sz="2400" b="1" cap="all" dirty="0"/>
          </a:p>
          <a:p>
            <a:r>
              <a:rPr lang="en-GB" sz="2400" b="1" cap="all" dirty="0"/>
              <a:t>COVID-19 PANDEMIC – </a:t>
            </a:r>
          </a:p>
          <a:p>
            <a:endParaRPr lang="en-GB" sz="2400" b="1" cap="all" dirty="0"/>
          </a:p>
          <a:p>
            <a:r>
              <a:rPr lang="en-GB" sz="2400" b="1" cap="all" dirty="0"/>
              <a:t>GLOBAL REFLECTIONS</a:t>
            </a:r>
            <a:br>
              <a:rPr lang="en-GB" sz="2400" b="1" cap="all" dirty="0"/>
            </a:br>
            <a:r>
              <a:rPr lang="en-GB" b="1" dirty="0"/>
              <a:t>4 – 25 September 2020</a:t>
            </a:r>
            <a:br>
              <a:rPr lang="en-GB" b="1" dirty="0"/>
            </a:br>
            <a:endParaRPr lang="nl-NL" b="1" dirty="0"/>
          </a:p>
        </p:txBody>
      </p:sp>
    </p:spTree>
    <p:extLst>
      <p:ext uri="{BB962C8B-B14F-4D97-AF65-F5344CB8AC3E}">
        <p14:creationId xmlns:p14="http://schemas.microsoft.com/office/powerpoint/2010/main" val="187784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0295-AD96-4446-B15A-88DC1DDD0B1F}"/>
              </a:ext>
            </a:extLst>
          </p:cNvPr>
          <p:cNvSpPr>
            <a:spLocks noGrp="1"/>
          </p:cNvSpPr>
          <p:nvPr>
            <p:ph type="title"/>
          </p:nvPr>
        </p:nvSpPr>
        <p:spPr>
          <a:xfrm>
            <a:off x="575730" y="422827"/>
            <a:ext cx="7992000" cy="324000"/>
          </a:xfrm>
        </p:spPr>
        <p:txBody>
          <a:bodyPr/>
          <a:lstStyle/>
          <a:p>
            <a:r>
              <a:rPr lang="en-GB" b="1" dirty="0"/>
              <a:t>Event 30: Pharmacy practice research priorities during the COVID-19 pandemic</a:t>
            </a:r>
            <a:endParaRPr lang="en-US" dirty="0"/>
          </a:p>
        </p:txBody>
      </p:sp>
      <p:sp>
        <p:nvSpPr>
          <p:cNvPr id="3" name="Content Placeholder 2">
            <a:extLst>
              <a:ext uri="{FF2B5EF4-FFF2-40B4-BE49-F238E27FC236}">
                <a16:creationId xmlns:a16="http://schemas.microsoft.com/office/drawing/2014/main" id="{F5657831-9BFB-AE42-B034-2038931D157A}"/>
              </a:ext>
            </a:extLst>
          </p:cNvPr>
          <p:cNvSpPr>
            <a:spLocks noGrp="1"/>
          </p:cNvSpPr>
          <p:nvPr>
            <p:ph idx="1"/>
          </p:nvPr>
        </p:nvSpPr>
        <p:spPr/>
        <p:txBody>
          <a:bodyPr/>
          <a:lstStyle/>
          <a:p>
            <a:r>
              <a:rPr lang="en-US" dirty="0"/>
              <a:t>FIP Pharmacy Practice Research Special Interest Group </a:t>
            </a:r>
          </a:p>
          <a:p>
            <a:r>
              <a:rPr lang="en-US" dirty="0"/>
              <a:t>Health and Medicines Information Section </a:t>
            </a:r>
          </a:p>
          <a:p>
            <a:endParaRPr lang="en-US" dirty="0"/>
          </a:p>
          <a:p>
            <a:pPr marL="0" indent="0">
              <a:buNone/>
            </a:pPr>
            <a:r>
              <a:rPr lang="en-US" b="1" dirty="0"/>
              <a:t>In collaboration with:</a:t>
            </a:r>
          </a:p>
          <a:p>
            <a:r>
              <a:rPr lang="en-US" dirty="0"/>
              <a:t>Research in Social and Administrative Pharmacy, </a:t>
            </a:r>
          </a:p>
          <a:p>
            <a:r>
              <a:rPr lang="en-US" dirty="0"/>
              <a:t>Journal of Pharmaceutical Policy and Practice,</a:t>
            </a:r>
          </a:p>
          <a:p>
            <a:r>
              <a:rPr lang="en-US" dirty="0"/>
              <a:t>Pharmacy Education</a:t>
            </a:r>
          </a:p>
        </p:txBody>
      </p:sp>
      <p:pic>
        <p:nvPicPr>
          <p:cNvPr id="7" name="Picture 6" descr="A picture containing light&#10;&#10;Description automatically generated">
            <a:extLst>
              <a:ext uri="{FF2B5EF4-FFF2-40B4-BE49-F238E27FC236}">
                <a16:creationId xmlns:a16="http://schemas.microsoft.com/office/drawing/2014/main" id="{5DEF4088-9763-D049-81F5-C5C879547EA3}"/>
              </a:ext>
            </a:extLst>
          </p:cNvPr>
          <p:cNvPicPr>
            <a:picLocks noChangeAspect="1"/>
          </p:cNvPicPr>
          <p:nvPr/>
        </p:nvPicPr>
        <p:blipFill>
          <a:blip r:embed="rId2"/>
          <a:stretch>
            <a:fillRect/>
          </a:stretch>
        </p:blipFill>
        <p:spPr>
          <a:xfrm>
            <a:off x="5972763" y="3680340"/>
            <a:ext cx="2284546" cy="622319"/>
          </a:xfrm>
          <a:prstGeom prst="rect">
            <a:avLst/>
          </a:prstGeom>
        </p:spPr>
      </p:pic>
      <p:pic>
        <p:nvPicPr>
          <p:cNvPr id="1030" name="Picture 6" descr="Research in Social and Administrative Pharmacy - Journal - Elsevier">
            <a:extLst>
              <a:ext uri="{FF2B5EF4-FFF2-40B4-BE49-F238E27FC236}">
                <a16:creationId xmlns:a16="http://schemas.microsoft.com/office/drawing/2014/main" id="{23618F50-0069-A14C-81EE-B3953B140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467" y="1976905"/>
            <a:ext cx="1159333" cy="14267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urnal of Pharmaceutical Policy and Practice | Articles">
            <a:extLst>
              <a:ext uri="{FF2B5EF4-FFF2-40B4-BE49-F238E27FC236}">
                <a16:creationId xmlns:a16="http://schemas.microsoft.com/office/drawing/2014/main" id="{F4F18959-C435-AB42-BC70-DE015F305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475" y="1976905"/>
            <a:ext cx="1005946" cy="142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00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6A23-C15C-9B47-9471-4A1B5314CCE7}"/>
              </a:ext>
            </a:extLst>
          </p:cNvPr>
          <p:cNvSpPr>
            <a:spLocks noGrp="1"/>
          </p:cNvSpPr>
          <p:nvPr>
            <p:ph type="title"/>
          </p:nvPr>
        </p:nvSpPr>
        <p:spPr/>
        <p:txBody>
          <a:bodyPr/>
          <a:lstStyle/>
          <a:p>
            <a:r>
              <a:rPr lang="en-US" dirty="0"/>
              <a:t>COVID-19 Webinar series</a:t>
            </a:r>
          </a:p>
        </p:txBody>
      </p:sp>
      <p:sp>
        <p:nvSpPr>
          <p:cNvPr id="4" name="Subtitle 3">
            <a:extLst>
              <a:ext uri="{FF2B5EF4-FFF2-40B4-BE49-F238E27FC236}">
                <a16:creationId xmlns:a16="http://schemas.microsoft.com/office/drawing/2014/main" id="{2F9BE59B-6EA3-3B4D-8747-767C557AD618}"/>
              </a:ext>
            </a:extLst>
          </p:cNvPr>
          <p:cNvSpPr>
            <a:spLocks noGrp="1"/>
          </p:cNvSpPr>
          <p:nvPr>
            <p:ph type="subTitle" idx="13"/>
          </p:nvPr>
        </p:nvSpPr>
        <p:spPr/>
        <p:txBody>
          <a:bodyPr/>
          <a:lstStyle/>
          <a:p>
            <a:r>
              <a:rPr lang="en-US" dirty="0"/>
              <a:t>FIP Pharmacy Practice Research SIG</a:t>
            </a:r>
          </a:p>
        </p:txBody>
      </p:sp>
      <p:pic>
        <p:nvPicPr>
          <p:cNvPr id="2050" name="Picture 2" descr="Image">
            <a:extLst>
              <a:ext uri="{FF2B5EF4-FFF2-40B4-BE49-F238E27FC236}">
                <a16:creationId xmlns:a16="http://schemas.microsoft.com/office/drawing/2014/main" id="{5812BE84-770D-1146-A8F3-4F9AF96659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0764" y="1242074"/>
            <a:ext cx="3463960" cy="2075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15E10F3E-17A2-B344-9E78-9DFB298AD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76" y="1242074"/>
            <a:ext cx="3644712" cy="20488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D362AB-55B2-794F-A81B-EE9858C712DC}"/>
              </a:ext>
            </a:extLst>
          </p:cNvPr>
          <p:cNvSpPr/>
          <p:nvPr/>
        </p:nvSpPr>
        <p:spPr>
          <a:xfrm>
            <a:off x="5153891" y="3434105"/>
            <a:ext cx="3048000" cy="261610"/>
          </a:xfrm>
          <a:prstGeom prst="rect">
            <a:avLst/>
          </a:prstGeom>
        </p:spPr>
        <p:txBody>
          <a:bodyPr wrap="square">
            <a:spAutoFit/>
          </a:bodyPr>
          <a:lstStyle/>
          <a:p>
            <a:r>
              <a:rPr lang="en-US" sz="1100" dirty="0">
                <a:hlinkClick r:id="rId4"/>
              </a:rPr>
              <a:t>https://www.fip.org/events?event=510</a:t>
            </a:r>
            <a:r>
              <a:rPr lang="en-US" sz="1100" dirty="0"/>
              <a:t> </a:t>
            </a:r>
          </a:p>
        </p:txBody>
      </p:sp>
      <p:sp>
        <p:nvSpPr>
          <p:cNvPr id="6" name="Rectangle 5">
            <a:extLst>
              <a:ext uri="{FF2B5EF4-FFF2-40B4-BE49-F238E27FC236}">
                <a16:creationId xmlns:a16="http://schemas.microsoft.com/office/drawing/2014/main" id="{6BCBC99A-55D6-2F40-9A95-B27444BD148B}"/>
              </a:ext>
            </a:extLst>
          </p:cNvPr>
          <p:cNvSpPr/>
          <p:nvPr/>
        </p:nvSpPr>
        <p:spPr>
          <a:xfrm>
            <a:off x="843585" y="3434105"/>
            <a:ext cx="2574744" cy="261610"/>
          </a:xfrm>
          <a:prstGeom prst="rect">
            <a:avLst/>
          </a:prstGeom>
        </p:spPr>
        <p:txBody>
          <a:bodyPr wrap="none">
            <a:spAutoFit/>
          </a:bodyPr>
          <a:lstStyle/>
          <a:p>
            <a:r>
              <a:rPr lang="en-US" sz="1100" dirty="0">
                <a:hlinkClick r:id="rId5"/>
              </a:rPr>
              <a:t>https://www.fip.org/events?event=489</a:t>
            </a:r>
            <a:r>
              <a:rPr lang="en-US" sz="1100" dirty="0"/>
              <a:t> </a:t>
            </a:r>
          </a:p>
        </p:txBody>
      </p:sp>
    </p:spTree>
    <p:extLst>
      <p:ext uri="{BB962C8B-B14F-4D97-AF65-F5344CB8AC3E}">
        <p14:creationId xmlns:p14="http://schemas.microsoft.com/office/powerpoint/2010/main" val="147788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0" y="641165"/>
            <a:ext cx="7992000" cy="324000"/>
          </a:xfrm>
        </p:spPr>
        <p:txBody>
          <a:bodyPr/>
          <a:lstStyle/>
          <a:p>
            <a:r>
              <a:rPr lang="en-US" sz="1800" b="1" dirty="0">
                <a:solidFill>
                  <a:schemeClr val="tx2"/>
                </a:solidFill>
              </a:rPr>
              <a:t>Learning Objectives</a:t>
            </a:r>
            <a:endParaRPr lang="en-US" sz="1800" b="1" dirty="0">
              <a:solidFill>
                <a:schemeClr val="tx2"/>
              </a:solidFill>
              <a:highlight>
                <a:srgbClr val="FFFF00"/>
              </a:highlight>
            </a:endParaRPr>
          </a:p>
        </p:txBody>
      </p:sp>
      <p:sp>
        <p:nvSpPr>
          <p:cNvPr id="3" name="Content Placeholder 2"/>
          <p:cNvSpPr>
            <a:spLocks noGrp="1"/>
          </p:cNvSpPr>
          <p:nvPr>
            <p:ph idx="1"/>
          </p:nvPr>
        </p:nvSpPr>
        <p:spPr>
          <a:xfrm>
            <a:off x="575730" y="1152000"/>
            <a:ext cx="3613963" cy="2988000"/>
          </a:xfrm>
        </p:spPr>
        <p:txBody>
          <a:bodyPr/>
          <a:lstStyle/>
          <a:p>
            <a:pPr>
              <a:lnSpc>
                <a:spcPct val="100000"/>
              </a:lnSpc>
              <a:spcAft>
                <a:spcPts val="1200"/>
              </a:spcAft>
              <a:buFontTx/>
              <a:buChar char="-"/>
            </a:pPr>
            <a:r>
              <a:rPr lang="en-GB" dirty="0"/>
              <a:t>To identify how pharmacy practice research can contribute to the practice of pharmacy during the COVID-19 pandemic</a:t>
            </a:r>
          </a:p>
          <a:p>
            <a:pPr>
              <a:lnSpc>
                <a:spcPct val="100000"/>
              </a:lnSpc>
              <a:spcAft>
                <a:spcPts val="1200"/>
              </a:spcAft>
              <a:buFontTx/>
              <a:buChar char="-"/>
            </a:pPr>
            <a:endParaRPr lang="en-GB" dirty="0"/>
          </a:p>
          <a:p>
            <a:pPr marL="0" indent="0">
              <a:lnSpc>
                <a:spcPct val="100000"/>
              </a:lnSpc>
              <a:spcAft>
                <a:spcPts val="1200"/>
              </a:spcAft>
              <a:buNone/>
            </a:pPr>
            <a:r>
              <a:rPr lang="en-GB" dirty="0"/>
              <a:t>- To discuss pharmacy practice research priority areas during the COVID-19</a:t>
            </a:r>
          </a:p>
          <a:p>
            <a:pPr marL="0" indent="0">
              <a:lnSpc>
                <a:spcPct val="100000"/>
              </a:lnSpc>
              <a:spcAft>
                <a:spcPts val="1200"/>
              </a:spcAft>
              <a:buNone/>
            </a:pPr>
            <a:endParaRPr lang="en-US" dirty="0"/>
          </a:p>
        </p:txBody>
      </p:sp>
      <p:sp>
        <p:nvSpPr>
          <p:cNvPr id="5" name="Title 1">
            <a:extLst>
              <a:ext uri="{FF2B5EF4-FFF2-40B4-BE49-F238E27FC236}">
                <a16:creationId xmlns:a16="http://schemas.microsoft.com/office/drawing/2014/main" id="{46E18C75-D2B4-B442-9AF3-99BF09151776}"/>
              </a:ext>
            </a:extLst>
          </p:cNvPr>
          <p:cNvSpPr txBox="1">
            <a:spLocks/>
          </p:cNvSpPr>
          <p:nvPr/>
        </p:nvSpPr>
        <p:spPr>
          <a:xfrm>
            <a:off x="575730" y="141247"/>
            <a:ext cx="7875543" cy="324000"/>
          </a:xfrm>
          <a:prstGeom prst="rect">
            <a:avLst/>
          </a:prstGeom>
        </p:spPr>
        <p:txBody>
          <a:bodyPr vert="horz" lIns="0" tIns="0" rIns="0" bIns="0" rtlCol="0" anchor="ctr" anchorCtr="0">
            <a:noAutofit/>
          </a:bodyPr>
          <a:lstStyle>
            <a:lvl1pPr algn="l" defTabSz="914400" rtl="0" eaLnBrk="1" latinLnBrk="0" hangingPunct="1">
              <a:lnSpc>
                <a:spcPts val="2600"/>
              </a:lnSpc>
              <a:spcBef>
                <a:spcPct val="0"/>
              </a:spcBef>
              <a:buNone/>
              <a:defRPr sz="2400" kern="1200">
                <a:solidFill>
                  <a:schemeClr val="tx1"/>
                </a:solidFill>
                <a:latin typeface="+mj-lt"/>
                <a:ea typeface="+mj-ea"/>
                <a:cs typeface="+mj-cs"/>
              </a:defRPr>
            </a:lvl1pPr>
          </a:lstStyle>
          <a:p>
            <a:r>
              <a:rPr lang="en-GB" sz="1800" b="1" dirty="0"/>
              <a:t>Event 30: Pharmacy practice research priorities during the COVID-19 pandemic</a:t>
            </a:r>
            <a:endParaRPr lang="en-US" sz="1800" dirty="0"/>
          </a:p>
        </p:txBody>
      </p:sp>
      <p:pic>
        <p:nvPicPr>
          <p:cNvPr id="6" name="Picture 5">
            <a:extLst>
              <a:ext uri="{FF2B5EF4-FFF2-40B4-BE49-F238E27FC236}">
                <a16:creationId xmlns:a16="http://schemas.microsoft.com/office/drawing/2014/main" id="{59BDDCC6-87E8-A04F-9C6D-5406445C7EB2}"/>
              </a:ext>
            </a:extLst>
          </p:cNvPr>
          <p:cNvPicPr>
            <a:picLocks noChangeAspect="1"/>
          </p:cNvPicPr>
          <p:nvPr/>
        </p:nvPicPr>
        <p:blipFill>
          <a:blip r:embed="rId3"/>
          <a:stretch>
            <a:fillRect/>
          </a:stretch>
        </p:blipFill>
        <p:spPr>
          <a:xfrm>
            <a:off x="4312610" y="1141083"/>
            <a:ext cx="4378036" cy="2791493"/>
          </a:xfrm>
          <a:prstGeom prst="rect">
            <a:avLst/>
          </a:prstGeom>
        </p:spPr>
      </p:pic>
      <p:sp>
        <p:nvSpPr>
          <p:cNvPr id="7" name="Rectangle 6">
            <a:extLst>
              <a:ext uri="{FF2B5EF4-FFF2-40B4-BE49-F238E27FC236}">
                <a16:creationId xmlns:a16="http://schemas.microsoft.com/office/drawing/2014/main" id="{26EAF60E-623C-1D43-9F60-93AE00FC5096}"/>
              </a:ext>
            </a:extLst>
          </p:cNvPr>
          <p:cNvSpPr/>
          <p:nvPr/>
        </p:nvSpPr>
        <p:spPr>
          <a:xfrm>
            <a:off x="4475018" y="4032278"/>
            <a:ext cx="3976255" cy="215444"/>
          </a:xfrm>
          <a:prstGeom prst="rect">
            <a:avLst/>
          </a:prstGeom>
        </p:spPr>
        <p:txBody>
          <a:bodyPr wrap="square">
            <a:spAutoFit/>
          </a:bodyPr>
          <a:lstStyle/>
          <a:p>
            <a:r>
              <a:rPr lang="en-US" sz="800" dirty="0"/>
              <a:t>https://</a:t>
            </a:r>
            <a:r>
              <a:rPr lang="en-US" sz="800" dirty="0" err="1"/>
              <a:t>www.sciencedirect.com</a:t>
            </a:r>
            <a:r>
              <a:rPr lang="en-US" sz="800" dirty="0"/>
              <a:t>/science/article/abs/</a:t>
            </a:r>
            <a:r>
              <a:rPr lang="en-US" sz="800" dirty="0" err="1"/>
              <a:t>pii</a:t>
            </a:r>
            <a:r>
              <a:rPr lang="en-US" sz="800" dirty="0"/>
              <a:t>/S1551741120310445</a:t>
            </a:r>
          </a:p>
        </p:txBody>
      </p:sp>
    </p:spTree>
    <p:extLst>
      <p:ext uri="{BB962C8B-B14F-4D97-AF65-F5344CB8AC3E}">
        <p14:creationId xmlns:p14="http://schemas.microsoft.com/office/powerpoint/2010/main" val="2334285274"/>
      </p:ext>
    </p:extLst>
  </p:cSld>
  <p:clrMapOvr>
    <a:masterClrMapping/>
  </p:clrMapOvr>
</p:sld>
</file>

<file path=ppt/theme/theme1.xml><?xml version="1.0" encoding="utf-8"?>
<a:theme xmlns:a="http://schemas.openxmlformats.org/drawingml/2006/main" name="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FF20F3B326914BAF9980C57E959F1E" ma:contentTypeVersion="12" ma:contentTypeDescription="Create a new document." ma:contentTypeScope="" ma:versionID="fe5ab8b85c4bf386ff5a6d61a94b560a">
  <xsd:schema xmlns:xsd="http://www.w3.org/2001/XMLSchema" xmlns:xs="http://www.w3.org/2001/XMLSchema" xmlns:p="http://schemas.microsoft.com/office/2006/metadata/properties" xmlns:ns2="63cfae83-fc86-410a-be9d-865ba8348f85" xmlns:ns3="68348291-eb11-489d-8590-95296afbe51a" targetNamespace="http://schemas.microsoft.com/office/2006/metadata/properties" ma:root="true" ma:fieldsID="fd1619745b98757c11557e67b43efe04" ns2:_="" ns3:_="">
    <xsd:import namespace="63cfae83-fc86-410a-be9d-865ba8348f85"/>
    <xsd:import namespace="68348291-eb11-489d-8590-95296afbe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cfae83-fc86-410a-be9d-865ba8348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348291-eb11-489d-8590-95296afbe51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01AFD9-8FA3-4EDB-B860-8BEA31841611}">
  <ds:schemaRefs>
    <ds:schemaRef ds:uri="http://schemas.openxmlformats.org/package/2006/metadata/core-properties"/>
    <ds:schemaRef ds:uri="http://purl.org/dc/elements/1.1/"/>
    <ds:schemaRef ds:uri="63cfae83-fc86-410a-be9d-865ba8348f85"/>
    <ds:schemaRef ds:uri="68348291-eb11-489d-8590-95296afbe51a"/>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AD8F7C9B-4FC8-4142-AA83-F9CD7DD3CF75}">
  <ds:schemaRefs>
    <ds:schemaRef ds:uri="http://schemas.microsoft.com/sharepoint/v3/contenttype/forms"/>
  </ds:schemaRefs>
</ds:datastoreItem>
</file>

<file path=customXml/itemProps3.xml><?xml version="1.0" encoding="utf-8"?>
<ds:datastoreItem xmlns:ds="http://schemas.openxmlformats.org/officeDocument/2006/customXml" ds:itemID="{5C0EBFBD-0653-4846-918F-25A624597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cfae83-fc86-410a-be9d-865ba8348f85"/>
    <ds:schemaRef ds:uri="68348291-eb11-489d-8590-95296afbe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291</TotalTime>
  <Words>4104</Words>
  <Application>Microsoft Macintosh PowerPoint</Application>
  <PresentationFormat>On-screen Show (16:9)</PresentationFormat>
  <Paragraphs>626</Paragraphs>
  <Slides>68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Lato Light</vt:lpstr>
      <vt:lpstr>Noto Sans</vt:lpstr>
      <vt:lpstr>Noto Sans ExtraLight</vt:lpstr>
      <vt:lpstr>FIP_BuenosAires_Calibri_16-9_Presentation_v1</vt:lpstr>
      <vt:lpstr>“Responding to the Pandemic Together” Programme Event 30: Pharmacy practice research priorities during the COVID-19 pandemic</vt:lpstr>
      <vt:lpstr>Moderator</vt:lpstr>
      <vt:lpstr>Welcome to the “Responding to the Pandemic Together” events FIP’s Special Online Programme on COVID-19 </vt:lpstr>
      <vt:lpstr>Important Links &amp; Resources  </vt:lpstr>
      <vt:lpstr>PowerPoint Presentation</vt:lpstr>
      <vt:lpstr>Moderator</vt:lpstr>
      <vt:lpstr>Event 30: Pharmacy practice research priorities during the COVID-19 pandemic</vt:lpstr>
      <vt:lpstr>COVID-19 Webinar series</vt:lpstr>
      <vt:lpstr>Learning Objectives</vt:lpstr>
      <vt:lpstr>Speaker 1</vt:lpstr>
      <vt:lpstr>The Beginning (&amp; Middle &amp; End) of Good Research is Grounded in Solid Theory</vt:lpstr>
      <vt:lpstr>The Beginning (&amp; Middle &amp; End) of Good Research is Grounded in Solid Theory</vt:lpstr>
      <vt:lpstr>Early Response by Pharmacists in Macau</vt:lpstr>
      <vt:lpstr>How to link patients with COVID-19 to the health system from community pharmacies? A  route proposal</vt:lpstr>
      <vt:lpstr>Recommendations and guidance for providing pharmaceutical care services during the COVID-19 pandemic: A China perspective</vt:lpstr>
      <vt:lpstr>Fighting against COVID-19: Innovative strategies for clinical pharmacists</vt:lpstr>
      <vt:lpstr>PowerPoint Presentation</vt:lpstr>
      <vt:lpstr>On the frontline against COVID-19: Community pharmacists’ contribution during a public health crisis</vt:lpstr>
      <vt:lpstr>On the front lines (cont’d)</vt:lpstr>
      <vt:lpstr>Community pharmacists and communication in the time of COVID-19:Applying the Health Belief Model</vt:lpstr>
      <vt:lpstr>HBM (cont’d)</vt:lpstr>
      <vt:lpstr>Emergency preparedness (cont’d)</vt:lpstr>
      <vt:lpstr>Resilience in the time of pandemic: The experience of community pharmacists during COVID-19</vt:lpstr>
      <vt:lpstr>                        </vt:lpstr>
      <vt:lpstr>Pharmacists’ Involvement in Successful Emergence from Lockdowns</vt:lpstr>
      <vt:lpstr>Cognitive Moral Reasoning and Handling of Drug Supply Shortages</vt:lpstr>
      <vt:lpstr>Upcoming Title: Forecasting Pharmacy Capacity to Immunize in the COVID-19 Pandemic and Beyond</vt:lpstr>
      <vt:lpstr>Research Priorities (NOT an exhaustive list)</vt:lpstr>
      <vt:lpstr>Research Priorities (NOT an exhaustive list)</vt:lpstr>
      <vt:lpstr>Conclusion</vt:lpstr>
      <vt:lpstr>Speaker 2</vt:lpstr>
      <vt:lpstr>Presentation Outline</vt:lpstr>
      <vt:lpstr>COVID 19 and pharmacy research</vt:lpstr>
      <vt:lpstr>Research &amp; Pharmacy</vt:lpstr>
      <vt:lpstr>The types of research and the best evidence </vt:lpstr>
      <vt:lpstr>Medicines related research in COVID-19</vt:lpstr>
      <vt:lpstr>PowerPoint Presentation</vt:lpstr>
      <vt:lpstr>Scarcity of Pharmacy Practice Research Literature !</vt:lpstr>
      <vt:lpstr>Pharmacists and COVID 19 Research </vt:lpstr>
      <vt:lpstr>Analysis of publications!</vt:lpstr>
      <vt:lpstr>Thematic Series in JoPPP Pharmacists and the COVID-19 Pandemic </vt:lpstr>
      <vt:lpstr>Pharmacists at the frontline beating the COVID-19 pandemic</vt:lpstr>
      <vt:lpstr>Pharmacists reinventing their roles to effectively respond to COVID-19</vt:lpstr>
      <vt:lpstr>Mental health issues impacting pharmacists during COVID-19</vt:lpstr>
      <vt:lpstr>Research in COVID-19 and pharmacy</vt:lpstr>
      <vt:lpstr>Research on COVID-19: What to cover? </vt:lpstr>
      <vt:lpstr>Supply chains and quality, safety of medicines</vt:lpstr>
      <vt:lpstr>What is needed to produce evidence informed research in COVID-19?</vt:lpstr>
      <vt:lpstr>Speaker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imperative for “One FIP” goals </vt:lpstr>
      <vt:lpstr>PowerPoint Presentation</vt:lpstr>
      <vt:lpstr>Q&amp;A</vt:lpstr>
      <vt:lpstr>Question Time </vt:lpstr>
      <vt:lpstr>Thank you for participating!</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the Pandemic Together” Webinars Webinar 1: FIP guidance on COVID-19 for pharmacists and the pharmacy workforce</dc:title>
  <dc:creator>Gonçalo Sousa Pinto</dc:creator>
  <cp:lastModifiedBy>Dalia Dawoud</cp:lastModifiedBy>
  <cp:revision>30</cp:revision>
  <dcterms:created xsi:type="dcterms:W3CDTF">2020-04-08T10:45:07Z</dcterms:created>
  <dcterms:modified xsi:type="dcterms:W3CDTF">2020-08-26T12:33:11Z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0x010100E1FF20F3B326914BAF9980C57E959F1E</vt:lpwstr>
  </property>
</Properties>
</file>